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270" r:id="rId3"/>
    <p:sldId id="271" r:id="rId4"/>
    <p:sldId id="274" r:id="rId5"/>
    <p:sldId id="273" r:id="rId6"/>
    <p:sldId id="272" r:id="rId7"/>
    <p:sldId id="275" r:id="rId8"/>
    <p:sldId id="262" r:id="rId9"/>
    <p:sldId id="261" r:id="rId10"/>
    <p:sldId id="264" r:id="rId11"/>
    <p:sldId id="257" r:id="rId12"/>
    <p:sldId id="258" r:id="rId13"/>
    <p:sldId id="265" r:id="rId14"/>
    <p:sldId id="259" r:id="rId15"/>
    <p:sldId id="266" r:id="rId16"/>
    <p:sldId id="260" r:id="rId17"/>
    <p:sldId id="278" r:id="rId18"/>
    <p:sldId id="276" r:id="rId19"/>
    <p:sldId id="267" r:id="rId20"/>
    <p:sldId id="277" r:id="rId21"/>
    <p:sldId id="282" r:id="rId2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00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0D0272-4952-40E2-BAE0-4C764D0D91DF}" v="25" dt="2023-01-12T22:52:38.0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55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-Julian Pardall" userId="242418bbfe6e9ff5" providerId="LiveId" clId="{D90D0272-4952-40E2-BAE0-4C764D0D91DF}"/>
    <pc:docChg chg="undo redo custSel modSld modMainMaster">
      <pc:chgData name="Carl-Julian Pardall" userId="242418bbfe6e9ff5" providerId="LiveId" clId="{D90D0272-4952-40E2-BAE0-4C764D0D91DF}" dt="2023-01-12T22:53:12.710" v="122" actId="14100"/>
      <pc:docMkLst>
        <pc:docMk/>
      </pc:docMkLst>
      <pc:sldChg chg="modSp mod">
        <pc:chgData name="Carl-Julian Pardall" userId="242418bbfe6e9ff5" providerId="LiveId" clId="{D90D0272-4952-40E2-BAE0-4C764D0D91DF}" dt="2023-01-12T22:36:09.289" v="28" actId="2711"/>
        <pc:sldMkLst>
          <pc:docMk/>
          <pc:sldMk cId="1416864938" sldId="256"/>
        </pc:sldMkLst>
        <pc:spChg chg="mod">
          <ac:chgData name="Carl-Julian Pardall" userId="242418bbfe6e9ff5" providerId="LiveId" clId="{D90D0272-4952-40E2-BAE0-4C764D0D91DF}" dt="2023-01-12T22:35:00.002" v="26" actId="207"/>
          <ac:spMkLst>
            <pc:docMk/>
            <pc:sldMk cId="1416864938" sldId="256"/>
            <ac:spMk id="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35:08.698" v="27" actId="2711"/>
          <ac:spMkLst>
            <pc:docMk/>
            <pc:sldMk cId="1416864938" sldId="256"/>
            <ac:spMk id="3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36:09.289" v="28" actId="2711"/>
          <ac:spMkLst>
            <pc:docMk/>
            <pc:sldMk cId="1416864938" sldId="256"/>
            <ac:spMk id="4" creationId="{FA65DDD5-021D-757A-DD08-051C407BE491}"/>
          </ac:spMkLst>
        </pc:spChg>
      </pc:sldChg>
      <pc:sldChg chg="modSp mod">
        <pc:chgData name="Carl-Julian Pardall" userId="242418bbfe6e9ff5" providerId="LiveId" clId="{D90D0272-4952-40E2-BAE0-4C764D0D91DF}" dt="2023-01-12T22:47:21.330" v="81" actId="2711"/>
        <pc:sldMkLst>
          <pc:docMk/>
          <pc:sldMk cId="3689093066" sldId="257"/>
        </pc:sldMkLst>
        <pc:spChg chg="mod">
          <ac:chgData name="Carl-Julian Pardall" userId="242418bbfe6e9ff5" providerId="LiveId" clId="{D90D0272-4952-40E2-BAE0-4C764D0D91DF}" dt="2023-01-12T22:47:02.277" v="78" actId="2711"/>
          <ac:spMkLst>
            <pc:docMk/>
            <pc:sldMk cId="3689093066" sldId="257"/>
            <ac:spMk id="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7:02.277" v="78" actId="2711"/>
          <ac:spMkLst>
            <pc:docMk/>
            <pc:sldMk cId="3689093066" sldId="257"/>
            <ac:spMk id="3" creationId="{7BB84A89-8AF5-AA6D-CD44-68D42E5E293B}"/>
          </ac:spMkLst>
        </pc:spChg>
        <pc:spChg chg="mod">
          <ac:chgData name="Carl-Julian Pardall" userId="242418bbfe6e9ff5" providerId="LiveId" clId="{D90D0272-4952-40E2-BAE0-4C764D0D91DF}" dt="2023-01-12T22:47:21.330" v="81" actId="2711"/>
          <ac:spMkLst>
            <pc:docMk/>
            <pc:sldMk cId="3689093066" sldId="257"/>
            <ac:spMk id="4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7:21.330" v="81" actId="2711"/>
          <ac:spMkLst>
            <pc:docMk/>
            <pc:sldMk cId="3689093066" sldId="257"/>
            <ac:spMk id="14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7:21.330" v="81" actId="2711"/>
          <ac:spMkLst>
            <pc:docMk/>
            <pc:sldMk cId="3689093066" sldId="257"/>
            <ac:spMk id="17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7:21.330" v="81" actId="2711"/>
          <ac:spMkLst>
            <pc:docMk/>
            <pc:sldMk cId="3689093066" sldId="257"/>
            <ac:spMk id="20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7:21.330" v="81" actId="2711"/>
          <ac:spMkLst>
            <pc:docMk/>
            <pc:sldMk cId="3689093066" sldId="257"/>
            <ac:spMk id="26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7:21.330" v="81" actId="2711"/>
          <ac:spMkLst>
            <pc:docMk/>
            <pc:sldMk cId="3689093066" sldId="257"/>
            <ac:spMk id="29" creationId="{00000000-0000-0000-0000-000000000000}"/>
          </ac:spMkLst>
        </pc:spChg>
      </pc:sldChg>
      <pc:sldChg chg="modSp mod">
        <pc:chgData name="Carl-Julian Pardall" userId="242418bbfe6e9ff5" providerId="LiveId" clId="{D90D0272-4952-40E2-BAE0-4C764D0D91DF}" dt="2023-01-12T22:48:44.176" v="88" actId="14100"/>
        <pc:sldMkLst>
          <pc:docMk/>
          <pc:sldMk cId="2059844225" sldId="259"/>
        </pc:sldMkLst>
        <pc:spChg chg="mod">
          <ac:chgData name="Carl-Julian Pardall" userId="242418bbfe6e9ff5" providerId="LiveId" clId="{D90D0272-4952-40E2-BAE0-4C764D0D91DF}" dt="2023-01-12T22:48:22.086" v="85" actId="2711"/>
          <ac:spMkLst>
            <pc:docMk/>
            <pc:sldMk cId="2059844225" sldId="259"/>
            <ac:spMk id="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8:32.961" v="86" actId="404"/>
          <ac:spMkLst>
            <pc:docMk/>
            <pc:sldMk cId="2059844225" sldId="259"/>
            <ac:spMk id="3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8:22.086" v="85" actId="2711"/>
          <ac:spMkLst>
            <pc:docMk/>
            <pc:sldMk cId="2059844225" sldId="259"/>
            <ac:spMk id="4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8:22.086" v="85" actId="2711"/>
          <ac:spMkLst>
            <pc:docMk/>
            <pc:sldMk cId="2059844225" sldId="259"/>
            <ac:spMk id="5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8:44.176" v="88" actId="14100"/>
          <ac:spMkLst>
            <pc:docMk/>
            <pc:sldMk cId="2059844225" sldId="259"/>
            <ac:spMk id="6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8:22.086" v="85" actId="2711"/>
          <ac:spMkLst>
            <pc:docMk/>
            <pc:sldMk cId="2059844225" sldId="259"/>
            <ac:spMk id="7" creationId="{53EAFA8A-C401-0CD3-6508-10F9C36CD5C2}"/>
          </ac:spMkLst>
        </pc:spChg>
      </pc:sldChg>
      <pc:sldChg chg="modSp mod">
        <pc:chgData name="Carl-Julian Pardall" userId="242418bbfe6e9ff5" providerId="LiveId" clId="{D90D0272-4952-40E2-BAE0-4C764D0D91DF}" dt="2023-01-12T22:52:42.126" v="119" actId="1035"/>
        <pc:sldMkLst>
          <pc:docMk/>
          <pc:sldMk cId="2059844225" sldId="260"/>
        </pc:sldMkLst>
        <pc:spChg chg="mod">
          <ac:chgData name="Carl-Julian Pardall" userId="242418bbfe6e9ff5" providerId="LiveId" clId="{D90D0272-4952-40E2-BAE0-4C764D0D91DF}" dt="2023-01-12T22:52:21.210" v="117" actId="2711"/>
          <ac:spMkLst>
            <pc:docMk/>
            <pc:sldMk cId="2059844225" sldId="260"/>
            <ac:spMk id="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2:21.210" v="117" actId="2711"/>
          <ac:spMkLst>
            <pc:docMk/>
            <pc:sldMk cId="2059844225" sldId="260"/>
            <ac:spMk id="3" creationId="{AB2660D1-90B8-61EF-57BC-A14233757D0B}"/>
          </ac:spMkLst>
        </pc:spChg>
        <pc:spChg chg="mod">
          <ac:chgData name="Carl-Julian Pardall" userId="242418bbfe6e9ff5" providerId="LiveId" clId="{D90D0272-4952-40E2-BAE0-4C764D0D91DF}" dt="2023-01-12T22:52:21.210" v="117" actId="2711"/>
          <ac:spMkLst>
            <pc:docMk/>
            <pc:sldMk cId="2059844225" sldId="260"/>
            <ac:spMk id="5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2:42.126" v="119" actId="1035"/>
          <ac:spMkLst>
            <pc:docMk/>
            <pc:sldMk cId="2059844225" sldId="260"/>
            <ac:spMk id="6" creationId="{00000000-0000-0000-0000-000000000000}"/>
          </ac:spMkLst>
        </pc:spChg>
      </pc:sldChg>
      <pc:sldChg chg="addSp delSp modSp mod chgLayout">
        <pc:chgData name="Carl-Julian Pardall" userId="242418bbfe6e9ff5" providerId="LiveId" clId="{D90D0272-4952-40E2-BAE0-4C764D0D91DF}" dt="2023-01-12T22:45:47.851" v="71" actId="478"/>
        <pc:sldMkLst>
          <pc:docMk/>
          <pc:sldMk cId="2581123669" sldId="261"/>
        </pc:sldMkLst>
        <pc:spChg chg="mod ord">
          <ac:chgData name="Carl-Julian Pardall" userId="242418bbfe6e9ff5" providerId="LiveId" clId="{D90D0272-4952-40E2-BAE0-4C764D0D91DF}" dt="2023-01-12T22:45:44.342" v="70" actId="700"/>
          <ac:spMkLst>
            <pc:docMk/>
            <pc:sldMk cId="2581123669" sldId="261"/>
            <ac:spMk id="2" creationId="{DC1BF605-7C56-EF54-CAC7-EDC165508D29}"/>
          </ac:spMkLst>
        </pc:spChg>
        <pc:spChg chg="add del mod ord">
          <ac:chgData name="Carl-Julian Pardall" userId="242418bbfe6e9ff5" providerId="LiveId" clId="{D90D0272-4952-40E2-BAE0-4C764D0D91DF}" dt="2023-01-12T22:45:47.851" v="71" actId="478"/>
          <ac:spMkLst>
            <pc:docMk/>
            <pc:sldMk cId="2581123669" sldId="261"/>
            <ac:spMk id="3" creationId="{3C3A043D-FD42-DF2F-6B06-DDCD2D36560E}"/>
          </ac:spMkLst>
        </pc:spChg>
        <pc:spChg chg="mod ord">
          <ac:chgData name="Carl-Julian Pardall" userId="242418bbfe6e9ff5" providerId="LiveId" clId="{D90D0272-4952-40E2-BAE0-4C764D0D91DF}" dt="2023-01-12T22:45:44.342" v="70" actId="700"/>
          <ac:spMkLst>
            <pc:docMk/>
            <pc:sldMk cId="2581123669" sldId="261"/>
            <ac:spMk id="23" creationId="{00000000-0000-0000-0000-000000000000}"/>
          </ac:spMkLst>
        </pc:spChg>
      </pc:sldChg>
      <pc:sldChg chg="addSp delSp modSp mod chgLayout">
        <pc:chgData name="Carl-Julian Pardall" userId="242418bbfe6e9ff5" providerId="LiveId" clId="{D90D0272-4952-40E2-BAE0-4C764D0D91DF}" dt="2023-01-12T22:42:35.246" v="64" actId="2711"/>
        <pc:sldMkLst>
          <pc:docMk/>
          <pc:sldMk cId="3989449125" sldId="262"/>
        </pc:sldMkLst>
        <pc:spChg chg="mod ord">
          <ac:chgData name="Carl-Julian Pardall" userId="242418bbfe6e9ff5" providerId="LiveId" clId="{D90D0272-4952-40E2-BAE0-4C764D0D91DF}" dt="2023-01-12T22:42:35.246" v="64" actId="2711"/>
          <ac:spMkLst>
            <pc:docMk/>
            <pc:sldMk cId="3989449125" sldId="262"/>
            <ac:spMk id="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2:35.246" v="64" actId="2711"/>
          <ac:spMkLst>
            <pc:docMk/>
            <pc:sldMk cId="3989449125" sldId="262"/>
            <ac:spMk id="3" creationId="{00000000-0000-0000-0000-000000000000}"/>
          </ac:spMkLst>
        </pc:spChg>
        <pc:spChg chg="mod ord">
          <ac:chgData name="Carl-Julian Pardall" userId="242418bbfe6e9ff5" providerId="LiveId" clId="{D90D0272-4952-40E2-BAE0-4C764D0D91DF}" dt="2023-01-12T22:42:35.246" v="64" actId="2711"/>
          <ac:spMkLst>
            <pc:docMk/>
            <pc:sldMk cId="3989449125" sldId="262"/>
            <ac:spMk id="4" creationId="{D3D709C1-5C9C-573C-A6EF-AE10A65963C3}"/>
          </ac:spMkLst>
        </pc:spChg>
        <pc:spChg chg="mod">
          <ac:chgData name="Carl-Julian Pardall" userId="242418bbfe6e9ff5" providerId="LiveId" clId="{D90D0272-4952-40E2-BAE0-4C764D0D91DF}" dt="2023-01-12T22:42:35.246" v="64" actId="2711"/>
          <ac:spMkLst>
            <pc:docMk/>
            <pc:sldMk cId="3989449125" sldId="262"/>
            <ac:spMk id="5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2:35.246" v="64" actId="2711"/>
          <ac:spMkLst>
            <pc:docMk/>
            <pc:sldMk cId="3989449125" sldId="262"/>
            <ac:spMk id="6" creationId="{00000000-0000-0000-0000-000000000000}"/>
          </ac:spMkLst>
        </pc:spChg>
        <pc:spChg chg="add del mod ord">
          <ac:chgData name="Carl-Julian Pardall" userId="242418bbfe6e9ff5" providerId="LiveId" clId="{D90D0272-4952-40E2-BAE0-4C764D0D91DF}" dt="2023-01-12T22:42:28.550" v="63" actId="478"/>
          <ac:spMkLst>
            <pc:docMk/>
            <pc:sldMk cId="3989449125" sldId="262"/>
            <ac:spMk id="7" creationId="{DFF63BEA-F3BC-54C0-D03A-DA476C1D0A81}"/>
          </ac:spMkLst>
        </pc:spChg>
        <pc:spChg chg="mod">
          <ac:chgData name="Carl-Julian Pardall" userId="242418bbfe6e9ff5" providerId="LiveId" clId="{D90D0272-4952-40E2-BAE0-4C764D0D91DF}" dt="2023-01-12T22:42:35.246" v="64" actId="2711"/>
          <ac:spMkLst>
            <pc:docMk/>
            <pc:sldMk cId="3989449125" sldId="262"/>
            <ac:spMk id="20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2:35.246" v="64" actId="2711"/>
          <ac:spMkLst>
            <pc:docMk/>
            <pc:sldMk cId="3989449125" sldId="262"/>
            <ac:spMk id="25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2:35.246" v="64" actId="2711"/>
          <ac:spMkLst>
            <pc:docMk/>
            <pc:sldMk cId="3989449125" sldId="262"/>
            <ac:spMk id="26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2:35.246" v="64" actId="2711"/>
          <ac:spMkLst>
            <pc:docMk/>
            <pc:sldMk cId="3989449125" sldId="262"/>
            <ac:spMk id="27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2:35.246" v="64" actId="2711"/>
          <ac:spMkLst>
            <pc:docMk/>
            <pc:sldMk cId="3989449125" sldId="262"/>
            <ac:spMk id="31" creationId="{00000000-0000-0000-0000-000000000000}"/>
          </ac:spMkLst>
        </pc:spChg>
      </pc:sldChg>
      <pc:sldChg chg="modSp mod">
        <pc:chgData name="Carl-Julian Pardall" userId="242418bbfe6e9ff5" providerId="LiveId" clId="{D90D0272-4952-40E2-BAE0-4C764D0D91DF}" dt="2023-01-12T22:46:40.109" v="77" actId="14100"/>
        <pc:sldMkLst>
          <pc:docMk/>
          <pc:sldMk cId="2338284240" sldId="264"/>
        </pc:sldMkLst>
        <pc:spChg chg="mod">
          <ac:chgData name="Carl-Julian Pardall" userId="242418bbfe6e9ff5" providerId="LiveId" clId="{D90D0272-4952-40E2-BAE0-4C764D0D91DF}" dt="2023-01-12T22:46:33.827" v="76" actId="2711"/>
          <ac:spMkLst>
            <pc:docMk/>
            <pc:sldMk cId="2338284240" sldId="264"/>
            <ac:spMk id="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6:33.827" v="76" actId="2711"/>
          <ac:spMkLst>
            <pc:docMk/>
            <pc:sldMk cId="2338284240" sldId="264"/>
            <ac:spMk id="3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6:40.109" v="77" actId="14100"/>
          <ac:spMkLst>
            <pc:docMk/>
            <pc:sldMk cId="2338284240" sldId="264"/>
            <ac:spMk id="4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6:33.827" v="76" actId="2711"/>
          <ac:spMkLst>
            <pc:docMk/>
            <pc:sldMk cId="2338284240" sldId="264"/>
            <ac:spMk id="5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6:33.827" v="76" actId="2711"/>
          <ac:spMkLst>
            <pc:docMk/>
            <pc:sldMk cId="2338284240" sldId="264"/>
            <ac:spMk id="6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6:33.827" v="76" actId="2711"/>
          <ac:spMkLst>
            <pc:docMk/>
            <pc:sldMk cId="2338284240" sldId="264"/>
            <ac:spMk id="7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6:33.827" v="76" actId="2711"/>
          <ac:spMkLst>
            <pc:docMk/>
            <pc:sldMk cId="2338284240" sldId="264"/>
            <ac:spMk id="11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6:33.827" v="76" actId="2711"/>
          <ac:spMkLst>
            <pc:docMk/>
            <pc:sldMk cId="2338284240" sldId="264"/>
            <ac:spMk id="1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6:33.827" v="76" actId="2711"/>
          <ac:spMkLst>
            <pc:docMk/>
            <pc:sldMk cId="2338284240" sldId="264"/>
            <ac:spMk id="13" creationId="{5B13DC35-1C79-58C0-171E-8E1040456F59}"/>
          </ac:spMkLst>
        </pc:spChg>
        <pc:spChg chg="mod">
          <ac:chgData name="Carl-Julian Pardall" userId="242418bbfe6e9ff5" providerId="LiveId" clId="{D90D0272-4952-40E2-BAE0-4C764D0D91DF}" dt="2023-01-12T22:46:33.827" v="76" actId="2711"/>
          <ac:spMkLst>
            <pc:docMk/>
            <pc:sldMk cId="2338284240" sldId="264"/>
            <ac:spMk id="16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6:33.827" v="76" actId="2711"/>
          <ac:spMkLst>
            <pc:docMk/>
            <pc:sldMk cId="2338284240" sldId="264"/>
            <ac:spMk id="18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6:33.827" v="76" actId="2711"/>
          <ac:spMkLst>
            <pc:docMk/>
            <pc:sldMk cId="2338284240" sldId="264"/>
            <ac:spMk id="19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6:33.827" v="76" actId="2711"/>
          <ac:spMkLst>
            <pc:docMk/>
            <pc:sldMk cId="2338284240" sldId="264"/>
            <ac:spMk id="21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6:33.827" v="76" actId="2711"/>
          <ac:spMkLst>
            <pc:docMk/>
            <pc:sldMk cId="2338284240" sldId="264"/>
            <ac:spMk id="22" creationId="{00000000-0000-0000-0000-000000000000}"/>
          </ac:spMkLst>
        </pc:spChg>
      </pc:sldChg>
      <pc:sldChg chg="addSp delSp modSp mod chgLayout">
        <pc:chgData name="Carl-Julian Pardall" userId="242418bbfe6e9ff5" providerId="LiveId" clId="{D90D0272-4952-40E2-BAE0-4C764D0D91DF}" dt="2023-01-12T22:48:13.206" v="84" actId="478"/>
        <pc:sldMkLst>
          <pc:docMk/>
          <pc:sldMk cId="215140839" sldId="265"/>
        </pc:sldMkLst>
        <pc:spChg chg="mod ord">
          <ac:chgData name="Carl-Julian Pardall" userId="242418bbfe6e9ff5" providerId="LiveId" clId="{D90D0272-4952-40E2-BAE0-4C764D0D91DF}" dt="2023-01-12T22:48:10.150" v="83" actId="700"/>
          <ac:spMkLst>
            <pc:docMk/>
            <pc:sldMk cId="215140839" sldId="265"/>
            <ac:spMk id="2" creationId="{00000000-0000-0000-0000-000000000000}"/>
          </ac:spMkLst>
        </pc:spChg>
        <pc:spChg chg="mod ord">
          <ac:chgData name="Carl-Julian Pardall" userId="242418bbfe6e9ff5" providerId="LiveId" clId="{D90D0272-4952-40E2-BAE0-4C764D0D91DF}" dt="2023-01-12T22:48:10.150" v="83" actId="700"/>
          <ac:spMkLst>
            <pc:docMk/>
            <pc:sldMk cId="215140839" sldId="265"/>
            <ac:spMk id="3" creationId="{D4160E46-694E-BA46-3E50-2E0B81DAADD8}"/>
          </ac:spMkLst>
        </pc:spChg>
        <pc:spChg chg="add del mod ord">
          <ac:chgData name="Carl-Julian Pardall" userId="242418bbfe6e9ff5" providerId="LiveId" clId="{D90D0272-4952-40E2-BAE0-4C764D0D91DF}" dt="2023-01-12T22:48:13.206" v="84" actId="478"/>
          <ac:spMkLst>
            <pc:docMk/>
            <pc:sldMk cId="215140839" sldId="265"/>
            <ac:spMk id="4" creationId="{ED45B0B4-4614-EFDA-495A-598F071AA3E7}"/>
          </ac:spMkLst>
        </pc:spChg>
        <pc:spChg chg="mod">
          <ac:chgData name="Carl-Julian Pardall" userId="242418bbfe6e9ff5" providerId="LiveId" clId="{D90D0272-4952-40E2-BAE0-4C764D0D91DF}" dt="2023-01-12T22:47:38.874" v="82" actId="2711"/>
          <ac:spMkLst>
            <pc:docMk/>
            <pc:sldMk cId="215140839" sldId="265"/>
            <ac:spMk id="13" creationId="{00000000-0000-0000-0000-000000000000}"/>
          </ac:spMkLst>
        </pc:spChg>
      </pc:sldChg>
      <pc:sldChg chg="modSp mod">
        <pc:chgData name="Carl-Julian Pardall" userId="242418bbfe6e9ff5" providerId="LiveId" clId="{D90D0272-4952-40E2-BAE0-4C764D0D91DF}" dt="2023-01-12T22:50:23.779" v="105" actId="20577"/>
        <pc:sldMkLst>
          <pc:docMk/>
          <pc:sldMk cId="887795593" sldId="266"/>
        </pc:sldMkLst>
        <pc:spChg chg="mod">
          <ac:chgData name="Carl-Julian Pardall" userId="242418bbfe6e9ff5" providerId="LiveId" clId="{D90D0272-4952-40E2-BAE0-4C764D0D91DF}" dt="2023-01-12T22:49:10.709" v="89" actId="2711"/>
          <ac:spMkLst>
            <pc:docMk/>
            <pc:sldMk cId="887795593" sldId="266"/>
            <ac:spMk id="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9:10.709" v="89" actId="2711"/>
          <ac:spMkLst>
            <pc:docMk/>
            <pc:sldMk cId="887795593" sldId="266"/>
            <ac:spMk id="3" creationId="{E11729F5-3186-45EE-09CB-E1C7525DC969}"/>
          </ac:spMkLst>
        </pc:spChg>
        <pc:spChg chg="mod">
          <ac:chgData name="Carl-Julian Pardall" userId="242418bbfe6e9ff5" providerId="LiveId" clId="{D90D0272-4952-40E2-BAE0-4C764D0D91DF}" dt="2023-01-12T22:49:10.709" v="89" actId="2711"/>
          <ac:spMkLst>
            <pc:docMk/>
            <pc:sldMk cId="887795593" sldId="266"/>
            <ac:spMk id="5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9:10.709" v="89" actId="2711"/>
          <ac:spMkLst>
            <pc:docMk/>
            <pc:sldMk cId="887795593" sldId="266"/>
            <ac:spMk id="6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0:23.779" v="105" actId="20577"/>
          <ac:spMkLst>
            <pc:docMk/>
            <pc:sldMk cId="887795593" sldId="266"/>
            <ac:spMk id="7" creationId="{00000000-0000-0000-0000-000000000000}"/>
          </ac:spMkLst>
        </pc:spChg>
      </pc:sldChg>
      <pc:sldChg chg="modSp mod">
        <pc:chgData name="Carl-Julian Pardall" userId="242418bbfe6e9ff5" providerId="LiveId" clId="{D90D0272-4952-40E2-BAE0-4C764D0D91DF}" dt="2023-01-12T22:50:41.421" v="107" actId="14100"/>
        <pc:sldMkLst>
          <pc:docMk/>
          <pc:sldMk cId="3698058930" sldId="267"/>
        </pc:sldMkLst>
        <pc:spChg chg="mod">
          <ac:chgData name="Carl-Julian Pardall" userId="242418bbfe6e9ff5" providerId="LiveId" clId="{D90D0272-4952-40E2-BAE0-4C764D0D91DF}" dt="2023-01-12T22:50:34.586" v="106" actId="2711"/>
          <ac:spMkLst>
            <pc:docMk/>
            <pc:sldMk cId="3698058930" sldId="267"/>
            <ac:spMk id="6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0:41.421" v="107" actId="14100"/>
          <ac:spMkLst>
            <pc:docMk/>
            <pc:sldMk cId="3698058930" sldId="267"/>
            <ac:spMk id="7" creationId="{00000000-0000-0000-0000-000000000000}"/>
          </ac:spMkLst>
        </pc:spChg>
      </pc:sldChg>
      <pc:sldChg chg="addSp delSp modSp mod chgLayout">
        <pc:chgData name="Carl-Julian Pardall" userId="242418bbfe6e9ff5" providerId="LiveId" clId="{D90D0272-4952-40E2-BAE0-4C764D0D91DF}" dt="2023-01-12T22:40:26.700" v="40" actId="2711"/>
        <pc:sldMkLst>
          <pc:docMk/>
          <pc:sldMk cId="2167790108" sldId="270"/>
        </pc:sldMkLst>
        <pc:spChg chg="mod ord">
          <ac:chgData name="Carl-Julian Pardall" userId="242418bbfe6e9ff5" providerId="LiveId" clId="{D90D0272-4952-40E2-BAE0-4C764D0D91DF}" dt="2023-01-12T22:36:46.345" v="33" actId="404"/>
          <ac:spMkLst>
            <pc:docMk/>
            <pc:sldMk cId="2167790108" sldId="270"/>
            <ac:spMk id="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0:26.700" v="40" actId="2711"/>
          <ac:spMkLst>
            <pc:docMk/>
            <pc:sldMk cId="2167790108" sldId="270"/>
            <ac:spMk id="9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0:17.236" v="39" actId="2711"/>
          <ac:spMkLst>
            <pc:docMk/>
            <pc:sldMk cId="2167790108" sldId="270"/>
            <ac:spMk id="10" creationId="{00000000-0000-0000-0000-000000000000}"/>
          </ac:spMkLst>
        </pc:spChg>
        <pc:spChg chg="mod ord">
          <ac:chgData name="Carl-Julian Pardall" userId="242418bbfe6e9ff5" providerId="LiveId" clId="{D90D0272-4952-40E2-BAE0-4C764D0D91DF}" dt="2023-01-12T22:36:27.439" v="29" actId="700"/>
          <ac:spMkLst>
            <pc:docMk/>
            <pc:sldMk cId="2167790108" sldId="270"/>
            <ac:spMk id="11" creationId="{F151B5FB-4E90-83C3-6F22-5ED517549CED}"/>
          </ac:spMkLst>
        </pc:spChg>
        <pc:spChg chg="add del mod ord">
          <ac:chgData name="Carl-Julian Pardall" userId="242418bbfe6e9ff5" providerId="LiveId" clId="{D90D0272-4952-40E2-BAE0-4C764D0D91DF}" dt="2023-01-12T22:36:37.063" v="30" actId="478"/>
          <ac:spMkLst>
            <pc:docMk/>
            <pc:sldMk cId="2167790108" sldId="270"/>
            <ac:spMk id="12" creationId="{8DF4089F-B45D-3116-A0EB-2CD73ABE989C}"/>
          </ac:spMkLst>
        </pc:spChg>
      </pc:sldChg>
      <pc:sldChg chg="addSp delSp modSp mod chgLayout">
        <pc:chgData name="Carl-Julian Pardall" userId="242418bbfe6e9ff5" providerId="LiveId" clId="{D90D0272-4952-40E2-BAE0-4C764D0D91DF}" dt="2023-01-12T22:41:08.946" v="46" actId="2711"/>
        <pc:sldMkLst>
          <pc:docMk/>
          <pc:sldMk cId="1285583355" sldId="271"/>
        </pc:sldMkLst>
        <pc:spChg chg="mod ord">
          <ac:chgData name="Carl-Julian Pardall" userId="242418bbfe6e9ff5" providerId="LiveId" clId="{D90D0272-4952-40E2-BAE0-4C764D0D91DF}" dt="2023-01-12T22:38:55.060" v="35" actId="700"/>
          <ac:spMkLst>
            <pc:docMk/>
            <pc:sldMk cId="1285583355" sldId="271"/>
            <ac:spMk id="2" creationId="{00000000-0000-0000-0000-000000000000}"/>
          </ac:spMkLst>
        </pc:spChg>
        <pc:spChg chg="mod ord">
          <ac:chgData name="Carl-Julian Pardall" userId="242418bbfe6e9ff5" providerId="LiveId" clId="{D90D0272-4952-40E2-BAE0-4C764D0D91DF}" dt="2023-01-12T22:38:55.060" v="35" actId="700"/>
          <ac:spMkLst>
            <pc:docMk/>
            <pc:sldMk cId="1285583355" sldId="271"/>
            <ac:spMk id="4" creationId="{55C1B0DA-F4C6-AAFF-84CB-1535CED5513A}"/>
          </ac:spMkLst>
        </pc:spChg>
        <pc:spChg chg="mod">
          <ac:chgData name="Carl-Julian Pardall" userId="242418bbfe6e9ff5" providerId="LiveId" clId="{D90D0272-4952-40E2-BAE0-4C764D0D91DF}" dt="2023-01-12T22:41:08.946" v="46" actId="2711"/>
          <ac:spMkLst>
            <pc:docMk/>
            <pc:sldMk cId="1285583355" sldId="271"/>
            <ac:spMk id="9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0:34.201" v="42" actId="404"/>
          <ac:spMkLst>
            <pc:docMk/>
            <pc:sldMk cId="1285583355" sldId="271"/>
            <ac:spMk id="10" creationId="{00000000-0000-0000-0000-000000000000}"/>
          </ac:spMkLst>
        </pc:spChg>
        <pc:spChg chg="add del mod ord">
          <ac:chgData name="Carl-Julian Pardall" userId="242418bbfe6e9ff5" providerId="LiveId" clId="{D90D0272-4952-40E2-BAE0-4C764D0D91DF}" dt="2023-01-12T22:38:58.374" v="36" actId="478"/>
          <ac:spMkLst>
            <pc:docMk/>
            <pc:sldMk cId="1285583355" sldId="271"/>
            <ac:spMk id="11" creationId="{4EF952AB-1BB1-4C0D-9DE3-CDCB4451134C}"/>
          </ac:spMkLst>
        </pc:spChg>
      </pc:sldChg>
      <pc:sldChg chg="addSp delSp modSp mod chgLayout">
        <pc:chgData name="Carl-Julian Pardall" userId="242418bbfe6e9ff5" providerId="LiveId" clId="{D90D0272-4952-40E2-BAE0-4C764D0D91DF}" dt="2023-01-12T22:45:29.243" v="69" actId="1035"/>
        <pc:sldMkLst>
          <pc:docMk/>
          <pc:sldMk cId="1998553024" sldId="272"/>
        </pc:sldMkLst>
        <pc:spChg chg="mod ord">
          <ac:chgData name="Carl-Julian Pardall" userId="242418bbfe6e9ff5" providerId="LiveId" clId="{D90D0272-4952-40E2-BAE0-4C764D0D91DF}" dt="2023-01-12T22:41:33.263" v="50" actId="700"/>
          <ac:spMkLst>
            <pc:docMk/>
            <pc:sldMk cId="1998553024" sldId="272"/>
            <ac:spMk id="2" creationId="{00000000-0000-0000-0000-000000000000}"/>
          </ac:spMkLst>
        </pc:spChg>
        <pc:spChg chg="mod ord">
          <ac:chgData name="Carl-Julian Pardall" userId="242418bbfe6e9ff5" providerId="LiveId" clId="{D90D0272-4952-40E2-BAE0-4C764D0D91DF}" dt="2023-01-12T22:41:33.263" v="50" actId="700"/>
          <ac:spMkLst>
            <pc:docMk/>
            <pc:sldMk cId="1998553024" sldId="272"/>
            <ac:spMk id="3" creationId="{652E137A-F2CA-F28A-9C1E-58C48DCDD27F}"/>
          </ac:spMkLst>
        </pc:spChg>
        <pc:spChg chg="mod">
          <ac:chgData name="Carl-Julian Pardall" userId="242418bbfe6e9ff5" providerId="LiveId" clId="{D90D0272-4952-40E2-BAE0-4C764D0D91DF}" dt="2023-01-12T22:45:29.243" v="69" actId="1035"/>
          <ac:spMkLst>
            <pc:docMk/>
            <pc:sldMk cId="1998553024" sldId="272"/>
            <ac:spMk id="8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5:29.243" v="69" actId="1035"/>
          <ac:spMkLst>
            <pc:docMk/>
            <pc:sldMk cId="1998553024" sldId="272"/>
            <ac:spMk id="9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5:29.243" v="69" actId="1035"/>
          <ac:spMkLst>
            <pc:docMk/>
            <pc:sldMk cId="1998553024" sldId="272"/>
            <ac:spMk id="10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5:29.243" v="69" actId="1035"/>
          <ac:spMkLst>
            <pc:docMk/>
            <pc:sldMk cId="1998553024" sldId="272"/>
            <ac:spMk id="11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5:29.243" v="69" actId="1035"/>
          <ac:spMkLst>
            <pc:docMk/>
            <pc:sldMk cId="1998553024" sldId="272"/>
            <ac:spMk id="1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5:29.243" v="69" actId="1035"/>
          <ac:spMkLst>
            <pc:docMk/>
            <pc:sldMk cId="1998553024" sldId="272"/>
            <ac:spMk id="13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5:29.243" v="69" actId="1035"/>
          <ac:spMkLst>
            <pc:docMk/>
            <pc:sldMk cId="1998553024" sldId="272"/>
            <ac:spMk id="14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5:29.243" v="69" actId="1035"/>
          <ac:spMkLst>
            <pc:docMk/>
            <pc:sldMk cId="1998553024" sldId="272"/>
            <ac:spMk id="15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5:29.243" v="69" actId="1035"/>
          <ac:spMkLst>
            <pc:docMk/>
            <pc:sldMk cId="1998553024" sldId="272"/>
            <ac:spMk id="18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5:29.243" v="69" actId="1035"/>
          <ac:spMkLst>
            <pc:docMk/>
            <pc:sldMk cId="1998553024" sldId="272"/>
            <ac:spMk id="19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5:29.243" v="69" actId="1035"/>
          <ac:spMkLst>
            <pc:docMk/>
            <pc:sldMk cId="1998553024" sldId="272"/>
            <ac:spMk id="20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5:29.243" v="69" actId="1035"/>
          <ac:spMkLst>
            <pc:docMk/>
            <pc:sldMk cId="1998553024" sldId="272"/>
            <ac:spMk id="21" creationId="{00000000-0000-0000-0000-000000000000}"/>
          </ac:spMkLst>
        </pc:spChg>
        <pc:spChg chg="add del mod ord">
          <ac:chgData name="Carl-Julian Pardall" userId="242418bbfe6e9ff5" providerId="LiveId" clId="{D90D0272-4952-40E2-BAE0-4C764D0D91DF}" dt="2023-01-12T22:41:39.023" v="51" actId="478"/>
          <ac:spMkLst>
            <pc:docMk/>
            <pc:sldMk cId="1998553024" sldId="272"/>
            <ac:spMk id="32" creationId="{7F80A8E0-F7DA-36A8-1DD5-CB63D79A7DD3}"/>
          </ac:spMkLst>
        </pc:spChg>
        <pc:grpChg chg="mod">
          <ac:chgData name="Carl-Julian Pardall" userId="242418bbfe6e9ff5" providerId="LiveId" clId="{D90D0272-4952-40E2-BAE0-4C764D0D91DF}" dt="2023-01-12T22:45:29.243" v="69" actId="1035"/>
          <ac:grpSpMkLst>
            <pc:docMk/>
            <pc:sldMk cId="1998553024" sldId="272"/>
            <ac:grpSpMk id="22" creationId="{00000000-0000-0000-0000-000000000000}"/>
          </ac:grpSpMkLst>
        </pc:grpChg>
        <pc:grpChg chg="mod">
          <ac:chgData name="Carl-Julian Pardall" userId="242418bbfe6e9ff5" providerId="LiveId" clId="{D90D0272-4952-40E2-BAE0-4C764D0D91DF}" dt="2023-01-12T22:45:29.243" v="69" actId="1035"/>
          <ac:grpSpMkLst>
            <pc:docMk/>
            <pc:sldMk cId="1998553024" sldId="272"/>
            <ac:grpSpMk id="26" creationId="{00000000-0000-0000-0000-000000000000}"/>
          </ac:grpSpMkLst>
        </pc:grpChg>
        <pc:cxnChg chg="mod">
          <ac:chgData name="Carl-Julian Pardall" userId="242418bbfe6e9ff5" providerId="LiveId" clId="{D90D0272-4952-40E2-BAE0-4C764D0D91DF}" dt="2023-01-12T22:45:29.243" v="69" actId="1035"/>
          <ac:cxnSpMkLst>
            <pc:docMk/>
            <pc:sldMk cId="1998553024" sldId="272"/>
            <ac:cxnSpMk id="4" creationId="{00000000-0000-0000-0000-000000000000}"/>
          </ac:cxnSpMkLst>
        </pc:cxnChg>
        <pc:cxnChg chg="mod">
          <ac:chgData name="Carl-Julian Pardall" userId="242418bbfe6e9ff5" providerId="LiveId" clId="{D90D0272-4952-40E2-BAE0-4C764D0D91DF}" dt="2023-01-12T22:45:29.243" v="69" actId="1035"/>
          <ac:cxnSpMkLst>
            <pc:docMk/>
            <pc:sldMk cId="1998553024" sldId="272"/>
            <ac:cxnSpMk id="5" creationId="{00000000-0000-0000-0000-000000000000}"/>
          </ac:cxnSpMkLst>
        </pc:cxnChg>
        <pc:cxnChg chg="mod">
          <ac:chgData name="Carl-Julian Pardall" userId="242418bbfe6e9ff5" providerId="LiveId" clId="{D90D0272-4952-40E2-BAE0-4C764D0D91DF}" dt="2023-01-12T22:45:29.243" v="69" actId="1035"/>
          <ac:cxnSpMkLst>
            <pc:docMk/>
            <pc:sldMk cId="1998553024" sldId="272"/>
            <ac:cxnSpMk id="6" creationId="{00000000-0000-0000-0000-000000000000}"/>
          </ac:cxnSpMkLst>
        </pc:cxnChg>
        <pc:cxnChg chg="mod">
          <ac:chgData name="Carl-Julian Pardall" userId="242418bbfe6e9ff5" providerId="LiveId" clId="{D90D0272-4952-40E2-BAE0-4C764D0D91DF}" dt="2023-01-12T22:45:29.243" v="69" actId="1035"/>
          <ac:cxnSpMkLst>
            <pc:docMk/>
            <pc:sldMk cId="1998553024" sldId="272"/>
            <ac:cxnSpMk id="7" creationId="{00000000-0000-0000-0000-000000000000}"/>
          </ac:cxnSpMkLst>
        </pc:cxnChg>
        <pc:cxnChg chg="mod">
          <ac:chgData name="Carl-Julian Pardall" userId="242418bbfe6e9ff5" providerId="LiveId" clId="{D90D0272-4952-40E2-BAE0-4C764D0D91DF}" dt="2023-01-12T22:45:29.243" v="69" actId="1035"/>
          <ac:cxnSpMkLst>
            <pc:docMk/>
            <pc:sldMk cId="1998553024" sldId="272"/>
            <ac:cxnSpMk id="16" creationId="{00000000-0000-0000-0000-000000000000}"/>
          </ac:cxnSpMkLst>
        </pc:cxnChg>
        <pc:cxnChg chg="mod">
          <ac:chgData name="Carl-Julian Pardall" userId="242418bbfe6e9ff5" providerId="LiveId" clId="{D90D0272-4952-40E2-BAE0-4C764D0D91DF}" dt="2023-01-12T22:45:29.243" v="69" actId="1035"/>
          <ac:cxnSpMkLst>
            <pc:docMk/>
            <pc:sldMk cId="1998553024" sldId="272"/>
            <ac:cxnSpMk id="17" creationId="{00000000-0000-0000-0000-000000000000}"/>
          </ac:cxnSpMkLst>
        </pc:cxnChg>
      </pc:sldChg>
      <pc:sldChg chg="addSp delSp modSp mod chgLayout">
        <pc:chgData name="Carl-Julian Pardall" userId="242418bbfe6e9ff5" providerId="LiveId" clId="{D90D0272-4952-40E2-BAE0-4C764D0D91DF}" dt="2023-01-12T22:41:24.228" v="49" actId="2711"/>
        <pc:sldMkLst>
          <pc:docMk/>
          <pc:sldMk cId="1824868077" sldId="273"/>
        </pc:sldMkLst>
        <pc:spChg chg="mod ord">
          <ac:chgData name="Carl-Julian Pardall" userId="242418bbfe6e9ff5" providerId="LiveId" clId="{D90D0272-4952-40E2-BAE0-4C764D0D91DF}" dt="2023-01-12T22:41:24.228" v="49" actId="2711"/>
          <ac:spMkLst>
            <pc:docMk/>
            <pc:sldMk cId="1824868077" sldId="273"/>
            <ac:spMk id="2" creationId="{00000000-0000-0000-0000-000000000000}"/>
          </ac:spMkLst>
        </pc:spChg>
        <pc:spChg chg="mod ord">
          <ac:chgData name="Carl-Julian Pardall" userId="242418bbfe6e9ff5" providerId="LiveId" clId="{D90D0272-4952-40E2-BAE0-4C764D0D91DF}" dt="2023-01-12T22:41:24.228" v="49" actId="2711"/>
          <ac:spMkLst>
            <pc:docMk/>
            <pc:sldMk cId="1824868077" sldId="273"/>
            <ac:spMk id="3" creationId="{2C32E9F8-9B2B-980A-3415-E2CE7076C9B8}"/>
          </ac:spMkLst>
        </pc:spChg>
        <pc:spChg chg="add del mod ord">
          <ac:chgData name="Carl-Julian Pardall" userId="242418bbfe6e9ff5" providerId="LiveId" clId="{D90D0272-4952-40E2-BAE0-4C764D0D91DF}" dt="2023-01-12T22:41:19.431" v="48" actId="478"/>
          <ac:spMkLst>
            <pc:docMk/>
            <pc:sldMk cId="1824868077" sldId="273"/>
            <ac:spMk id="5" creationId="{49238106-F4FE-85B9-C965-DF8128588D9B}"/>
          </ac:spMkLst>
        </pc:spChg>
        <pc:spChg chg="mod">
          <ac:chgData name="Carl-Julian Pardall" userId="242418bbfe6e9ff5" providerId="LiveId" clId="{D90D0272-4952-40E2-BAE0-4C764D0D91DF}" dt="2023-01-12T22:41:24.228" v="49" actId="2711"/>
          <ac:spMkLst>
            <pc:docMk/>
            <pc:sldMk cId="1824868077" sldId="273"/>
            <ac:spMk id="13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1:24.228" v="49" actId="2711"/>
          <ac:spMkLst>
            <pc:docMk/>
            <pc:sldMk cId="1824868077" sldId="273"/>
            <ac:spMk id="3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1:24.228" v="49" actId="2711"/>
          <ac:spMkLst>
            <pc:docMk/>
            <pc:sldMk cId="1824868077" sldId="273"/>
            <ac:spMk id="53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1:24.228" v="49" actId="2711"/>
          <ac:spMkLst>
            <pc:docMk/>
            <pc:sldMk cId="1824868077" sldId="273"/>
            <ac:spMk id="54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1:24.228" v="49" actId="2711"/>
          <ac:spMkLst>
            <pc:docMk/>
            <pc:sldMk cId="1824868077" sldId="273"/>
            <ac:spMk id="55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1:24.228" v="49" actId="2711"/>
          <ac:spMkLst>
            <pc:docMk/>
            <pc:sldMk cId="1824868077" sldId="273"/>
            <ac:spMk id="56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1:24.228" v="49" actId="2711"/>
          <ac:spMkLst>
            <pc:docMk/>
            <pc:sldMk cId="1824868077" sldId="273"/>
            <ac:spMk id="57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1:24.228" v="49" actId="2711"/>
          <ac:spMkLst>
            <pc:docMk/>
            <pc:sldMk cId="1824868077" sldId="273"/>
            <ac:spMk id="58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1:24.228" v="49" actId="2711"/>
          <ac:spMkLst>
            <pc:docMk/>
            <pc:sldMk cId="1824868077" sldId="273"/>
            <ac:spMk id="59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1:24.228" v="49" actId="2711"/>
          <ac:spMkLst>
            <pc:docMk/>
            <pc:sldMk cId="1824868077" sldId="273"/>
            <ac:spMk id="60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1:24.228" v="49" actId="2711"/>
          <ac:spMkLst>
            <pc:docMk/>
            <pc:sldMk cId="1824868077" sldId="273"/>
            <ac:spMk id="61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1:24.228" v="49" actId="2711"/>
          <ac:spMkLst>
            <pc:docMk/>
            <pc:sldMk cId="1824868077" sldId="273"/>
            <ac:spMk id="6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1:24.228" v="49" actId="2711"/>
          <ac:spMkLst>
            <pc:docMk/>
            <pc:sldMk cId="1824868077" sldId="273"/>
            <ac:spMk id="63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1:24.228" v="49" actId="2711"/>
          <ac:spMkLst>
            <pc:docMk/>
            <pc:sldMk cId="1824868077" sldId="273"/>
            <ac:spMk id="64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1:24.228" v="49" actId="2711"/>
          <ac:spMkLst>
            <pc:docMk/>
            <pc:sldMk cId="1824868077" sldId="273"/>
            <ac:spMk id="67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1:24.228" v="49" actId="2711"/>
          <ac:spMkLst>
            <pc:docMk/>
            <pc:sldMk cId="1824868077" sldId="273"/>
            <ac:spMk id="68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1:24.228" v="49" actId="2711"/>
          <ac:spMkLst>
            <pc:docMk/>
            <pc:sldMk cId="1824868077" sldId="273"/>
            <ac:spMk id="70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1:24.228" v="49" actId="2711"/>
          <ac:spMkLst>
            <pc:docMk/>
            <pc:sldMk cId="1824868077" sldId="273"/>
            <ac:spMk id="71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1:24.228" v="49" actId="2711"/>
          <ac:spMkLst>
            <pc:docMk/>
            <pc:sldMk cId="1824868077" sldId="273"/>
            <ac:spMk id="72" creationId="{00000000-0000-0000-0000-000000000000}"/>
          </ac:spMkLst>
        </pc:spChg>
      </pc:sldChg>
      <pc:sldChg chg="addSp delSp modSp mod chgLayout">
        <pc:chgData name="Carl-Julian Pardall" userId="242418bbfe6e9ff5" providerId="LiveId" clId="{D90D0272-4952-40E2-BAE0-4C764D0D91DF}" dt="2023-01-12T22:40:56.800" v="45" actId="2711"/>
        <pc:sldMkLst>
          <pc:docMk/>
          <pc:sldMk cId="2895599539" sldId="274"/>
        </pc:sldMkLst>
        <pc:spChg chg="mod ord">
          <ac:chgData name="Carl-Julian Pardall" userId="242418bbfe6e9ff5" providerId="LiveId" clId="{D90D0272-4952-40E2-BAE0-4C764D0D91DF}" dt="2023-01-12T22:40:56.800" v="45" actId="2711"/>
          <ac:spMkLst>
            <pc:docMk/>
            <pc:sldMk cId="2895599539" sldId="274"/>
            <ac:spMk id="2" creationId="{00000000-0000-0000-0000-000000000000}"/>
          </ac:spMkLst>
        </pc:spChg>
        <pc:spChg chg="mod ord">
          <ac:chgData name="Carl-Julian Pardall" userId="242418bbfe6e9ff5" providerId="LiveId" clId="{D90D0272-4952-40E2-BAE0-4C764D0D91DF}" dt="2023-01-12T22:40:56.800" v="45" actId="2711"/>
          <ac:spMkLst>
            <pc:docMk/>
            <pc:sldMk cId="2895599539" sldId="274"/>
            <ac:spMk id="5" creationId="{95619323-439D-AD5F-FBD9-E56DCBE2885D}"/>
          </ac:spMkLst>
        </pc:spChg>
        <pc:spChg chg="add del mod ord">
          <ac:chgData name="Carl-Julian Pardall" userId="242418bbfe6e9ff5" providerId="LiveId" clId="{D90D0272-4952-40E2-BAE0-4C764D0D91DF}" dt="2023-01-12T22:40:50.342" v="44" actId="478"/>
          <ac:spMkLst>
            <pc:docMk/>
            <pc:sldMk cId="2895599539" sldId="274"/>
            <ac:spMk id="6" creationId="{8E95A4D2-FBB4-DC16-028D-542F85A66623}"/>
          </ac:spMkLst>
        </pc:spChg>
        <pc:spChg chg="mod">
          <ac:chgData name="Carl-Julian Pardall" userId="242418bbfe6e9ff5" providerId="LiveId" clId="{D90D0272-4952-40E2-BAE0-4C764D0D91DF}" dt="2023-01-12T22:40:56.800" v="45" actId="2711"/>
          <ac:spMkLst>
            <pc:docMk/>
            <pc:sldMk cId="2895599539" sldId="274"/>
            <ac:spMk id="13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0:56.800" v="45" actId="2711"/>
          <ac:spMkLst>
            <pc:docMk/>
            <pc:sldMk cId="2895599539" sldId="274"/>
            <ac:spMk id="27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0:56.800" v="45" actId="2711"/>
          <ac:spMkLst>
            <pc:docMk/>
            <pc:sldMk cId="2895599539" sldId="274"/>
            <ac:spMk id="28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0:56.800" v="45" actId="2711"/>
          <ac:spMkLst>
            <pc:docMk/>
            <pc:sldMk cId="2895599539" sldId="274"/>
            <ac:spMk id="29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0:56.800" v="45" actId="2711"/>
          <ac:spMkLst>
            <pc:docMk/>
            <pc:sldMk cId="2895599539" sldId="274"/>
            <ac:spMk id="30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0:56.800" v="45" actId="2711"/>
          <ac:spMkLst>
            <pc:docMk/>
            <pc:sldMk cId="2895599539" sldId="274"/>
            <ac:spMk id="31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0:56.800" v="45" actId="2711"/>
          <ac:spMkLst>
            <pc:docMk/>
            <pc:sldMk cId="2895599539" sldId="274"/>
            <ac:spMk id="3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0:56.800" v="45" actId="2711"/>
          <ac:spMkLst>
            <pc:docMk/>
            <pc:sldMk cId="2895599539" sldId="274"/>
            <ac:spMk id="33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0:56.800" v="45" actId="2711"/>
          <ac:spMkLst>
            <pc:docMk/>
            <pc:sldMk cId="2895599539" sldId="274"/>
            <ac:spMk id="53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0:56.800" v="45" actId="2711"/>
          <ac:spMkLst>
            <pc:docMk/>
            <pc:sldMk cId="2895599539" sldId="274"/>
            <ac:spMk id="60" creationId="{00000000-0000-0000-0000-000000000000}"/>
          </ac:spMkLst>
        </pc:spChg>
        <pc:grpChg chg="mod">
          <ac:chgData name="Carl-Julian Pardall" userId="242418bbfe6e9ff5" providerId="LiveId" clId="{D90D0272-4952-40E2-BAE0-4C764D0D91DF}" dt="2023-01-12T22:40:56.800" v="45" actId="2711"/>
          <ac:grpSpMkLst>
            <pc:docMk/>
            <pc:sldMk cId="2895599539" sldId="274"/>
            <ac:grpSpMk id="3" creationId="{00000000-0000-0000-0000-000000000000}"/>
          </ac:grpSpMkLst>
        </pc:grpChg>
        <pc:grpChg chg="mod">
          <ac:chgData name="Carl-Julian Pardall" userId="242418bbfe6e9ff5" providerId="LiveId" clId="{D90D0272-4952-40E2-BAE0-4C764D0D91DF}" dt="2023-01-12T22:40:56.800" v="45" actId="2711"/>
          <ac:grpSpMkLst>
            <pc:docMk/>
            <pc:sldMk cId="2895599539" sldId="274"/>
            <ac:grpSpMk id="4" creationId="{00000000-0000-0000-0000-000000000000}"/>
          </ac:grpSpMkLst>
        </pc:grpChg>
        <pc:grpChg chg="mod">
          <ac:chgData name="Carl-Julian Pardall" userId="242418bbfe6e9ff5" providerId="LiveId" clId="{D90D0272-4952-40E2-BAE0-4C764D0D91DF}" dt="2023-01-12T22:40:56.800" v="45" actId="2711"/>
          <ac:grpSpMkLst>
            <pc:docMk/>
            <pc:sldMk cId="2895599539" sldId="274"/>
            <ac:grpSpMk id="26" creationId="{00000000-0000-0000-0000-000000000000}"/>
          </ac:grpSpMkLst>
        </pc:grpChg>
      </pc:sldChg>
      <pc:sldChg chg="addSp delSp modSp mod chgLayout">
        <pc:chgData name="Carl-Julian Pardall" userId="242418bbfe6e9ff5" providerId="LiveId" clId="{D90D0272-4952-40E2-BAE0-4C764D0D91DF}" dt="2023-01-12T22:45:56.996" v="73" actId="27636"/>
        <pc:sldMkLst>
          <pc:docMk/>
          <pc:sldMk cId="2808113772" sldId="275"/>
        </pc:sldMkLst>
        <pc:spChg chg="mod ord">
          <ac:chgData name="Carl-Julian Pardall" userId="242418bbfe6e9ff5" providerId="LiveId" clId="{D90D0272-4952-40E2-BAE0-4C764D0D91DF}" dt="2023-01-12T22:45:56.996" v="73" actId="27636"/>
          <ac:spMkLst>
            <pc:docMk/>
            <pc:sldMk cId="2808113772" sldId="275"/>
            <ac:spMk id="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42:05.077" v="55" actId="2711"/>
          <ac:spMkLst>
            <pc:docMk/>
            <pc:sldMk cId="2808113772" sldId="275"/>
            <ac:spMk id="3" creationId="{00000000-0000-0000-0000-000000000000}"/>
          </ac:spMkLst>
        </pc:spChg>
        <pc:spChg chg="mod ord">
          <ac:chgData name="Carl-Julian Pardall" userId="242418bbfe6e9ff5" providerId="LiveId" clId="{D90D0272-4952-40E2-BAE0-4C764D0D91DF}" dt="2023-01-12T22:42:05.077" v="55" actId="2711"/>
          <ac:spMkLst>
            <pc:docMk/>
            <pc:sldMk cId="2808113772" sldId="275"/>
            <ac:spMk id="4" creationId="{30DF997F-8D9C-4F15-E325-8FB30288553A}"/>
          </ac:spMkLst>
        </pc:spChg>
        <pc:spChg chg="add del mod ord">
          <ac:chgData name="Carl-Julian Pardall" userId="242418bbfe6e9ff5" providerId="LiveId" clId="{D90D0272-4952-40E2-BAE0-4C764D0D91DF}" dt="2023-01-12T22:42:00.123" v="54" actId="478"/>
          <ac:spMkLst>
            <pc:docMk/>
            <pc:sldMk cId="2808113772" sldId="275"/>
            <ac:spMk id="5" creationId="{E2BB951E-FC2D-7267-209E-7BD6E7EA6C41}"/>
          </ac:spMkLst>
        </pc:spChg>
      </pc:sldChg>
      <pc:sldChg chg="modSp mod">
        <pc:chgData name="Carl-Julian Pardall" userId="242418bbfe6e9ff5" providerId="LiveId" clId="{D90D0272-4952-40E2-BAE0-4C764D0D91DF}" dt="2023-01-12T22:53:12.710" v="122" actId="14100"/>
        <pc:sldMkLst>
          <pc:docMk/>
          <pc:sldMk cId="3793785800" sldId="276"/>
        </pc:sldMkLst>
        <pc:spChg chg="mod">
          <ac:chgData name="Carl-Julian Pardall" userId="242418bbfe6e9ff5" providerId="LiveId" clId="{D90D0272-4952-40E2-BAE0-4C764D0D91DF}" dt="2023-01-12T22:53:12.710" v="122" actId="14100"/>
          <ac:spMkLst>
            <pc:docMk/>
            <pc:sldMk cId="3793785800" sldId="276"/>
            <ac:spMk id="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12.710" v="122" actId="14100"/>
          <ac:spMkLst>
            <pc:docMk/>
            <pc:sldMk cId="3793785800" sldId="276"/>
            <ac:spMk id="5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12.710" v="122" actId="14100"/>
          <ac:spMkLst>
            <pc:docMk/>
            <pc:sldMk cId="3793785800" sldId="276"/>
            <ac:spMk id="6" creationId="{E955D68F-93AF-1374-0A27-FAF4E0FD0B0F}"/>
          </ac:spMkLst>
        </pc:spChg>
        <pc:spChg chg="mod">
          <ac:chgData name="Carl-Julian Pardall" userId="242418bbfe6e9ff5" providerId="LiveId" clId="{D90D0272-4952-40E2-BAE0-4C764D0D91DF}" dt="2023-01-12T22:53:12.710" v="122" actId="14100"/>
          <ac:spMkLst>
            <pc:docMk/>
            <pc:sldMk cId="3793785800" sldId="276"/>
            <ac:spMk id="11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12.710" v="122" actId="14100"/>
          <ac:spMkLst>
            <pc:docMk/>
            <pc:sldMk cId="3793785800" sldId="276"/>
            <ac:spMk id="2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06.751" v="121" actId="2711"/>
          <ac:spMkLst>
            <pc:docMk/>
            <pc:sldMk cId="3793785800" sldId="276"/>
            <ac:spMk id="23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06.751" v="121" actId="2711"/>
          <ac:spMkLst>
            <pc:docMk/>
            <pc:sldMk cId="3793785800" sldId="276"/>
            <ac:spMk id="24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06.751" v="121" actId="2711"/>
          <ac:spMkLst>
            <pc:docMk/>
            <pc:sldMk cId="3793785800" sldId="276"/>
            <ac:spMk id="26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06.751" v="121" actId="2711"/>
          <ac:spMkLst>
            <pc:docMk/>
            <pc:sldMk cId="3793785800" sldId="276"/>
            <ac:spMk id="27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06.751" v="121" actId="2711"/>
          <ac:spMkLst>
            <pc:docMk/>
            <pc:sldMk cId="3793785800" sldId="276"/>
            <ac:spMk id="28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06.751" v="121" actId="2711"/>
          <ac:spMkLst>
            <pc:docMk/>
            <pc:sldMk cId="3793785800" sldId="276"/>
            <ac:spMk id="31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06.751" v="121" actId="2711"/>
          <ac:spMkLst>
            <pc:docMk/>
            <pc:sldMk cId="3793785800" sldId="276"/>
            <ac:spMk id="3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06.751" v="121" actId="2711"/>
          <ac:spMkLst>
            <pc:docMk/>
            <pc:sldMk cId="3793785800" sldId="276"/>
            <ac:spMk id="33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06.751" v="121" actId="2711"/>
          <ac:spMkLst>
            <pc:docMk/>
            <pc:sldMk cId="3793785800" sldId="276"/>
            <ac:spMk id="34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06.751" v="121" actId="2711"/>
          <ac:spMkLst>
            <pc:docMk/>
            <pc:sldMk cId="3793785800" sldId="276"/>
            <ac:spMk id="36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06.751" v="121" actId="2711"/>
          <ac:spMkLst>
            <pc:docMk/>
            <pc:sldMk cId="3793785800" sldId="276"/>
            <ac:spMk id="37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06.751" v="121" actId="2711"/>
          <ac:spMkLst>
            <pc:docMk/>
            <pc:sldMk cId="3793785800" sldId="276"/>
            <ac:spMk id="38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06.751" v="121" actId="2711"/>
          <ac:spMkLst>
            <pc:docMk/>
            <pc:sldMk cId="3793785800" sldId="276"/>
            <ac:spMk id="4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06.751" v="121" actId="2711"/>
          <ac:spMkLst>
            <pc:docMk/>
            <pc:sldMk cId="3793785800" sldId="276"/>
            <ac:spMk id="43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06.751" v="121" actId="2711"/>
          <ac:spMkLst>
            <pc:docMk/>
            <pc:sldMk cId="3793785800" sldId="276"/>
            <ac:spMk id="44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06.751" v="121" actId="2711"/>
          <ac:spMkLst>
            <pc:docMk/>
            <pc:sldMk cId="3793785800" sldId="276"/>
            <ac:spMk id="47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06.751" v="121" actId="2711"/>
          <ac:spMkLst>
            <pc:docMk/>
            <pc:sldMk cId="3793785800" sldId="276"/>
            <ac:spMk id="48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06.751" v="121" actId="2711"/>
          <ac:spMkLst>
            <pc:docMk/>
            <pc:sldMk cId="3793785800" sldId="276"/>
            <ac:spMk id="49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06.751" v="121" actId="2711"/>
          <ac:spMkLst>
            <pc:docMk/>
            <pc:sldMk cId="3793785800" sldId="276"/>
            <ac:spMk id="5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06.751" v="121" actId="2711"/>
          <ac:spMkLst>
            <pc:docMk/>
            <pc:sldMk cId="3793785800" sldId="276"/>
            <ac:spMk id="53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06.751" v="121" actId="2711"/>
          <ac:spMkLst>
            <pc:docMk/>
            <pc:sldMk cId="3793785800" sldId="276"/>
            <ac:spMk id="54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3:12.710" v="122" actId="14100"/>
          <ac:spMkLst>
            <pc:docMk/>
            <pc:sldMk cId="3793785800" sldId="276"/>
            <ac:spMk id="55" creationId="{00000000-0000-0000-0000-000000000000}"/>
          </ac:spMkLst>
        </pc:spChg>
        <pc:grpChg chg="mod">
          <ac:chgData name="Carl-Julian Pardall" userId="242418bbfe6e9ff5" providerId="LiveId" clId="{D90D0272-4952-40E2-BAE0-4C764D0D91DF}" dt="2023-01-12T22:53:12.710" v="122" actId="14100"/>
          <ac:grpSpMkLst>
            <pc:docMk/>
            <pc:sldMk cId="3793785800" sldId="276"/>
            <ac:grpSpMk id="3" creationId="{00000000-0000-0000-0000-000000000000}"/>
          </ac:grpSpMkLst>
        </pc:grpChg>
        <pc:grpChg chg="mod">
          <ac:chgData name="Carl-Julian Pardall" userId="242418bbfe6e9ff5" providerId="LiveId" clId="{D90D0272-4952-40E2-BAE0-4C764D0D91DF}" dt="2023-01-12T22:53:12.710" v="122" actId="14100"/>
          <ac:grpSpMkLst>
            <pc:docMk/>
            <pc:sldMk cId="3793785800" sldId="276"/>
            <ac:grpSpMk id="4" creationId="{00000000-0000-0000-0000-000000000000}"/>
          </ac:grpSpMkLst>
        </pc:grpChg>
        <pc:grpChg chg="mod">
          <ac:chgData name="Carl-Julian Pardall" userId="242418bbfe6e9ff5" providerId="LiveId" clId="{D90D0272-4952-40E2-BAE0-4C764D0D91DF}" dt="2023-01-12T22:53:12.710" v="122" actId="14100"/>
          <ac:grpSpMkLst>
            <pc:docMk/>
            <pc:sldMk cId="3793785800" sldId="276"/>
            <ac:grpSpMk id="25" creationId="{00000000-0000-0000-0000-000000000000}"/>
          </ac:grpSpMkLst>
        </pc:grpChg>
        <pc:grpChg chg="mod">
          <ac:chgData name="Carl-Julian Pardall" userId="242418bbfe6e9ff5" providerId="LiveId" clId="{D90D0272-4952-40E2-BAE0-4C764D0D91DF}" dt="2023-01-12T22:53:12.710" v="122" actId="14100"/>
          <ac:grpSpMkLst>
            <pc:docMk/>
            <pc:sldMk cId="3793785800" sldId="276"/>
            <ac:grpSpMk id="29" creationId="{00000000-0000-0000-0000-000000000000}"/>
          </ac:grpSpMkLst>
        </pc:grpChg>
        <pc:grpChg chg="mod">
          <ac:chgData name="Carl-Julian Pardall" userId="242418bbfe6e9ff5" providerId="LiveId" clId="{D90D0272-4952-40E2-BAE0-4C764D0D91DF}" dt="2023-01-12T22:53:12.710" v="122" actId="14100"/>
          <ac:grpSpMkLst>
            <pc:docMk/>
            <pc:sldMk cId="3793785800" sldId="276"/>
            <ac:grpSpMk id="40" creationId="{00000000-0000-0000-0000-000000000000}"/>
          </ac:grpSpMkLst>
        </pc:grpChg>
        <pc:grpChg chg="mod">
          <ac:chgData name="Carl-Julian Pardall" userId="242418bbfe6e9ff5" providerId="LiveId" clId="{D90D0272-4952-40E2-BAE0-4C764D0D91DF}" dt="2023-01-12T22:53:12.710" v="122" actId="14100"/>
          <ac:grpSpMkLst>
            <pc:docMk/>
            <pc:sldMk cId="3793785800" sldId="276"/>
            <ac:grpSpMk id="45" creationId="{00000000-0000-0000-0000-000000000000}"/>
          </ac:grpSpMkLst>
        </pc:grpChg>
        <pc:grpChg chg="mod">
          <ac:chgData name="Carl-Julian Pardall" userId="242418bbfe6e9ff5" providerId="LiveId" clId="{D90D0272-4952-40E2-BAE0-4C764D0D91DF}" dt="2023-01-12T22:53:12.710" v="122" actId="14100"/>
          <ac:grpSpMkLst>
            <pc:docMk/>
            <pc:sldMk cId="3793785800" sldId="276"/>
            <ac:grpSpMk id="50" creationId="{00000000-0000-0000-0000-000000000000}"/>
          </ac:grpSpMkLst>
        </pc:grpChg>
        <pc:cxnChg chg="mod">
          <ac:chgData name="Carl-Julian Pardall" userId="242418bbfe6e9ff5" providerId="LiveId" clId="{D90D0272-4952-40E2-BAE0-4C764D0D91DF}" dt="2023-01-12T22:53:12.710" v="122" actId="14100"/>
          <ac:cxnSpMkLst>
            <pc:docMk/>
            <pc:sldMk cId="3793785800" sldId="276"/>
            <ac:cxnSpMk id="56" creationId="{00000000-0000-0000-0000-000000000000}"/>
          </ac:cxnSpMkLst>
        </pc:cxnChg>
      </pc:sldChg>
      <pc:sldChg chg="addSp delSp modSp mod chgLayout">
        <pc:chgData name="Carl-Julian Pardall" userId="242418bbfe6e9ff5" providerId="LiveId" clId="{D90D0272-4952-40E2-BAE0-4C764D0D91DF}" dt="2023-01-12T22:51:04.380" v="113" actId="1035"/>
        <pc:sldMkLst>
          <pc:docMk/>
          <pc:sldMk cId="25250367" sldId="277"/>
        </pc:sldMkLst>
        <pc:spChg chg="mod ord">
          <ac:chgData name="Carl-Julian Pardall" userId="242418bbfe6e9ff5" providerId="LiveId" clId="{D90D0272-4952-40E2-BAE0-4C764D0D91DF}" dt="2023-01-12T22:50:52.746" v="108" actId="700"/>
          <ac:spMkLst>
            <pc:docMk/>
            <pc:sldMk cId="25250367" sldId="277"/>
            <ac:spMk id="2" creationId="{00000000-0000-0000-0000-000000000000}"/>
          </ac:spMkLst>
        </pc:spChg>
        <pc:spChg chg="mod ord">
          <ac:chgData name="Carl-Julian Pardall" userId="242418bbfe6e9ff5" providerId="LiveId" clId="{D90D0272-4952-40E2-BAE0-4C764D0D91DF}" dt="2023-01-12T22:50:52.746" v="108" actId="700"/>
          <ac:spMkLst>
            <pc:docMk/>
            <pc:sldMk cId="25250367" sldId="277"/>
            <ac:spMk id="3" creationId="{F338CAB8-C582-E1DC-DAB5-5CC249EF6B32}"/>
          </ac:spMkLst>
        </pc:spChg>
        <pc:spChg chg="mod">
          <ac:chgData name="Carl-Julian Pardall" userId="242418bbfe6e9ff5" providerId="LiveId" clId="{D90D0272-4952-40E2-BAE0-4C764D0D91DF}" dt="2023-01-12T22:51:04.380" v="113" actId="1035"/>
          <ac:spMkLst>
            <pc:docMk/>
            <pc:sldMk cId="25250367" sldId="277"/>
            <ac:spMk id="8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1:04.380" v="113" actId="1035"/>
          <ac:spMkLst>
            <pc:docMk/>
            <pc:sldMk cId="25250367" sldId="277"/>
            <ac:spMk id="9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1:04.380" v="113" actId="1035"/>
          <ac:spMkLst>
            <pc:docMk/>
            <pc:sldMk cId="25250367" sldId="277"/>
            <ac:spMk id="10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1:04.380" v="113" actId="1035"/>
          <ac:spMkLst>
            <pc:docMk/>
            <pc:sldMk cId="25250367" sldId="277"/>
            <ac:spMk id="11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1:04.380" v="113" actId="1035"/>
          <ac:spMkLst>
            <pc:docMk/>
            <pc:sldMk cId="25250367" sldId="277"/>
            <ac:spMk id="1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1:04.380" v="113" actId="1035"/>
          <ac:spMkLst>
            <pc:docMk/>
            <pc:sldMk cId="25250367" sldId="277"/>
            <ac:spMk id="13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1:04.380" v="113" actId="1035"/>
          <ac:spMkLst>
            <pc:docMk/>
            <pc:sldMk cId="25250367" sldId="277"/>
            <ac:spMk id="14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1:04.380" v="113" actId="1035"/>
          <ac:spMkLst>
            <pc:docMk/>
            <pc:sldMk cId="25250367" sldId="277"/>
            <ac:spMk id="15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1:04.380" v="113" actId="1035"/>
          <ac:spMkLst>
            <pc:docMk/>
            <pc:sldMk cId="25250367" sldId="277"/>
            <ac:spMk id="18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1:04.380" v="113" actId="1035"/>
          <ac:spMkLst>
            <pc:docMk/>
            <pc:sldMk cId="25250367" sldId="277"/>
            <ac:spMk id="19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1:04.380" v="113" actId="1035"/>
          <ac:spMkLst>
            <pc:docMk/>
            <pc:sldMk cId="25250367" sldId="277"/>
            <ac:spMk id="20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1:04.380" v="113" actId="1035"/>
          <ac:spMkLst>
            <pc:docMk/>
            <pc:sldMk cId="25250367" sldId="277"/>
            <ac:spMk id="21" creationId="{00000000-0000-0000-0000-000000000000}"/>
          </ac:spMkLst>
        </pc:spChg>
        <pc:spChg chg="add del mod ord">
          <ac:chgData name="Carl-Julian Pardall" userId="242418bbfe6e9ff5" providerId="LiveId" clId="{D90D0272-4952-40E2-BAE0-4C764D0D91DF}" dt="2023-01-12T22:50:56.126" v="109" actId="478"/>
          <ac:spMkLst>
            <pc:docMk/>
            <pc:sldMk cId="25250367" sldId="277"/>
            <ac:spMk id="32" creationId="{A458015E-B499-C810-AEF7-F6278FCBC88D}"/>
          </ac:spMkLst>
        </pc:spChg>
        <pc:grpChg chg="mod">
          <ac:chgData name="Carl-Julian Pardall" userId="242418bbfe6e9ff5" providerId="LiveId" clId="{D90D0272-4952-40E2-BAE0-4C764D0D91DF}" dt="2023-01-12T22:51:04.380" v="113" actId="1035"/>
          <ac:grpSpMkLst>
            <pc:docMk/>
            <pc:sldMk cId="25250367" sldId="277"/>
            <ac:grpSpMk id="22" creationId="{00000000-0000-0000-0000-000000000000}"/>
          </ac:grpSpMkLst>
        </pc:grpChg>
        <pc:grpChg chg="mod">
          <ac:chgData name="Carl-Julian Pardall" userId="242418bbfe6e9ff5" providerId="LiveId" clId="{D90D0272-4952-40E2-BAE0-4C764D0D91DF}" dt="2023-01-12T22:51:04.380" v="113" actId="1035"/>
          <ac:grpSpMkLst>
            <pc:docMk/>
            <pc:sldMk cId="25250367" sldId="277"/>
            <ac:grpSpMk id="26" creationId="{00000000-0000-0000-0000-000000000000}"/>
          </ac:grpSpMkLst>
        </pc:grpChg>
        <pc:cxnChg chg="mod">
          <ac:chgData name="Carl-Julian Pardall" userId="242418bbfe6e9ff5" providerId="LiveId" clId="{D90D0272-4952-40E2-BAE0-4C764D0D91DF}" dt="2023-01-12T22:51:04.380" v="113" actId="1035"/>
          <ac:cxnSpMkLst>
            <pc:docMk/>
            <pc:sldMk cId="25250367" sldId="277"/>
            <ac:cxnSpMk id="4" creationId="{00000000-0000-0000-0000-000000000000}"/>
          </ac:cxnSpMkLst>
        </pc:cxnChg>
        <pc:cxnChg chg="mod">
          <ac:chgData name="Carl-Julian Pardall" userId="242418bbfe6e9ff5" providerId="LiveId" clId="{D90D0272-4952-40E2-BAE0-4C764D0D91DF}" dt="2023-01-12T22:51:04.380" v="113" actId="1035"/>
          <ac:cxnSpMkLst>
            <pc:docMk/>
            <pc:sldMk cId="25250367" sldId="277"/>
            <ac:cxnSpMk id="5" creationId="{00000000-0000-0000-0000-000000000000}"/>
          </ac:cxnSpMkLst>
        </pc:cxnChg>
        <pc:cxnChg chg="mod">
          <ac:chgData name="Carl-Julian Pardall" userId="242418bbfe6e9ff5" providerId="LiveId" clId="{D90D0272-4952-40E2-BAE0-4C764D0D91DF}" dt="2023-01-12T22:51:04.380" v="113" actId="1035"/>
          <ac:cxnSpMkLst>
            <pc:docMk/>
            <pc:sldMk cId="25250367" sldId="277"/>
            <ac:cxnSpMk id="6" creationId="{00000000-0000-0000-0000-000000000000}"/>
          </ac:cxnSpMkLst>
        </pc:cxnChg>
        <pc:cxnChg chg="mod">
          <ac:chgData name="Carl-Julian Pardall" userId="242418bbfe6e9ff5" providerId="LiveId" clId="{D90D0272-4952-40E2-BAE0-4C764D0D91DF}" dt="2023-01-12T22:51:04.380" v="113" actId="1035"/>
          <ac:cxnSpMkLst>
            <pc:docMk/>
            <pc:sldMk cId="25250367" sldId="277"/>
            <ac:cxnSpMk id="7" creationId="{00000000-0000-0000-0000-000000000000}"/>
          </ac:cxnSpMkLst>
        </pc:cxnChg>
        <pc:cxnChg chg="mod">
          <ac:chgData name="Carl-Julian Pardall" userId="242418bbfe6e9ff5" providerId="LiveId" clId="{D90D0272-4952-40E2-BAE0-4C764D0D91DF}" dt="2023-01-12T22:51:04.380" v="113" actId="1035"/>
          <ac:cxnSpMkLst>
            <pc:docMk/>
            <pc:sldMk cId="25250367" sldId="277"/>
            <ac:cxnSpMk id="16" creationId="{00000000-0000-0000-0000-000000000000}"/>
          </ac:cxnSpMkLst>
        </pc:cxnChg>
        <pc:cxnChg chg="mod">
          <ac:chgData name="Carl-Julian Pardall" userId="242418bbfe6e9ff5" providerId="LiveId" clId="{D90D0272-4952-40E2-BAE0-4C764D0D91DF}" dt="2023-01-12T22:51:04.380" v="113" actId="1035"/>
          <ac:cxnSpMkLst>
            <pc:docMk/>
            <pc:sldMk cId="25250367" sldId="277"/>
            <ac:cxnSpMk id="17" creationId="{00000000-0000-0000-0000-000000000000}"/>
          </ac:cxnSpMkLst>
        </pc:cxnChg>
      </pc:sldChg>
      <pc:sldChg chg="modSp mod">
        <pc:chgData name="Carl-Julian Pardall" userId="242418bbfe6e9ff5" providerId="LiveId" clId="{D90D0272-4952-40E2-BAE0-4C764D0D91DF}" dt="2023-01-12T22:52:54.674" v="120" actId="2711"/>
        <pc:sldMkLst>
          <pc:docMk/>
          <pc:sldMk cId="709722702" sldId="278"/>
        </pc:sldMkLst>
        <pc:spChg chg="mod">
          <ac:chgData name="Carl-Julian Pardall" userId="242418bbfe6e9ff5" providerId="LiveId" clId="{D90D0272-4952-40E2-BAE0-4C764D0D91DF}" dt="2023-01-12T22:52:54.674" v="120" actId="2711"/>
          <ac:spMkLst>
            <pc:docMk/>
            <pc:sldMk cId="709722702" sldId="278"/>
            <ac:spMk id="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2:54.674" v="120" actId="2711"/>
          <ac:spMkLst>
            <pc:docMk/>
            <pc:sldMk cId="709722702" sldId="278"/>
            <ac:spMk id="3" creationId="{016ECA04-77A3-2332-49C7-D2BC8B9F4327}"/>
          </ac:spMkLst>
        </pc:spChg>
        <pc:spChg chg="mod">
          <ac:chgData name="Carl-Julian Pardall" userId="242418bbfe6e9ff5" providerId="LiveId" clId="{D90D0272-4952-40E2-BAE0-4C764D0D91DF}" dt="2023-01-12T22:52:54.674" v="120" actId="2711"/>
          <ac:spMkLst>
            <pc:docMk/>
            <pc:sldMk cId="709722702" sldId="278"/>
            <ac:spMk id="5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2:54.674" v="120" actId="2711"/>
          <ac:spMkLst>
            <pc:docMk/>
            <pc:sldMk cId="709722702" sldId="278"/>
            <ac:spMk id="6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2:54.674" v="120" actId="2711"/>
          <ac:spMkLst>
            <pc:docMk/>
            <pc:sldMk cId="709722702" sldId="278"/>
            <ac:spMk id="7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2:54.674" v="120" actId="2711"/>
          <ac:spMkLst>
            <pc:docMk/>
            <pc:sldMk cId="709722702" sldId="278"/>
            <ac:spMk id="8" creationId="{1E75F174-7A62-7444-F124-F93273B60543}"/>
          </ac:spMkLst>
        </pc:spChg>
        <pc:spChg chg="mod">
          <ac:chgData name="Carl-Julian Pardall" userId="242418bbfe6e9ff5" providerId="LiveId" clId="{D90D0272-4952-40E2-BAE0-4C764D0D91DF}" dt="2023-01-12T22:52:54.674" v="120" actId="2711"/>
          <ac:spMkLst>
            <pc:docMk/>
            <pc:sldMk cId="709722702" sldId="278"/>
            <ac:spMk id="9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2:54.674" v="120" actId="2711"/>
          <ac:spMkLst>
            <pc:docMk/>
            <pc:sldMk cId="709722702" sldId="278"/>
            <ac:spMk id="10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2:54.674" v="120" actId="2711"/>
          <ac:spMkLst>
            <pc:docMk/>
            <pc:sldMk cId="709722702" sldId="278"/>
            <ac:spMk id="11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2:54.674" v="120" actId="2711"/>
          <ac:spMkLst>
            <pc:docMk/>
            <pc:sldMk cId="709722702" sldId="278"/>
            <ac:spMk id="1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2:54.674" v="120" actId="2711"/>
          <ac:spMkLst>
            <pc:docMk/>
            <pc:sldMk cId="709722702" sldId="278"/>
            <ac:spMk id="36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2:54.674" v="120" actId="2711"/>
          <ac:spMkLst>
            <pc:docMk/>
            <pc:sldMk cId="709722702" sldId="278"/>
            <ac:spMk id="37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2:54.674" v="120" actId="2711"/>
          <ac:spMkLst>
            <pc:docMk/>
            <pc:sldMk cId="709722702" sldId="278"/>
            <ac:spMk id="38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2:54.674" v="120" actId="2711"/>
          <ac:spMkLst>
            <pc:docMk/>
            <pc:sldMk cId="709722702" sldId="278"/>
            <ac:spMk id="4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2:54.674" v="120" actId="2711"/>
          <ac:spMkLst>
            <pc:docMk/>
            <pc:sldMk cId="709722702" sldId="278"/>
            <ac:spMk id="43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2:54.674" v="120" actId="2711"/>
          <ac:spMkLst>
            <pc:docMk/>
            <pc:sldMk cId="709722702" sldId="278"/>
            <ac:spMk id="44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2:54.674" v="120" actId="2711"/>
          <ac:spMkLst>
            <pc:docMk/>
            <pc:sldMk cId="709722702" sldId="278"/>
            <ac:spMk id="47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2:54.674" v="120" actId="2711"/>
          <ac:spMkLst>
            <pc:docMk/>
            <pc:sldMk cId="709722702" sldId="278"/>
            <ac:spMk id="48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2:54.674" v="120" actId="2711"/>
          <ac:spMkLst>
            <pc:docMk/>
            <pc:sldMk cId="709722702" sldId="278"/>
            <ac:spMk id="49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2:54.674" v="120" actId="2711"/>
          <ac:spMkLst>
            <pc:docMk/>
            <pc:sldMk cId="709722702" sldId="278"/>
            <ac:spMk id="5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2:54.674" v="120" actId="2711"/>
          <ac:spMkLst>
            <pc:docMk/>
            <pc:sldMk cId="709722702" sldId="278"/>
            <ac:spMk id="53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2:54.674" v="120" actId="2711"/>
          <ac:spMkLst>
            <pc:docMk/>
            <pc:sldMk cId="709722702" sldId="278"/>
            <ac:spMk id="54" creationId="{00000000-0000-0000-0000-000000000000}"/>
          </ac:spMkLst>
        </pc:spChg>
        <pc:cxnChg chg="mod">
          <ac:chgData name="Carl-Julian Pardall" userId="242418bbfe6e9ff5" providerId="LiveId" clId="{D90D0272-4952-40E2-BAE0-4C764D0D91DF}" dt="2023-01-12T22:52:54.674" v="120" actId="2711"/>
          <ac:cxnSpMkLst>
            <pc:docMk/>
            <pc:sldMk cId="709722702" sldId="278"/>
            <ac:cxnSpMk id="56" creationId="{00000000-0000-0000-0000-000000000000}"/>
          </ac:cxnSpMkLst>
        </pc:cxnChg>
      </pc:sldChg>
      <pc:sldChg chg="addSp delSp modSp mod chgLayout">
        <pc:chgData name="Carl-Julian Pardall" userId="242418bbfe6e9ff5" providerId="LiveId" clId="{D90D0272-4952-40E2-BAE0-4C764D0D91DF}" dt="2023-01-12T22:51:30.028" v="116" actId="2711"/>
        <pc:sldMkLst>
          <pc:docMk/>
          <pc:sldMk cId="580365413" sldId="282"/>
        </pc:sldMkLst>
        <pc:spChg chg="mod ord">
          <ac:chgData name="Carl-Julian Pardall" userId="242418bbfe6e9ff5" providerId="LiveId" clId="{D90D0272-4952-40E2-BAE0-4C764D0D91DF}" dt="2023-01-12T22:51:30.028" v="116" actId="2711"/>
          <ac:spMkLst>
            <pc:docMk/>
            <pc:sldMk cId="580365413" sldId="282"/>
            <ac:spMk id="2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1:30.028" v="116" actId="2711"/>
          <ac:spMkLst>
            <pc:docMk/>
            <pc:sldMk cId="580365413" sldId="282"/>
            <ac:spMk id="3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1:30.028" v="116" actId="2711"/>
          <ac:spMkLst>
            <pc:docMk/>
            <pc:sldMk cId="580365413" sldId="282"/>
            <ac:spMk id="4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1:30.028" v="116" actId="2711"/>
          <ac:spMkLst>
            <pc:docMk/>
            <pc:sldMk cId="580365413" sldId="282"/>
            <ac:spMk id="7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1:30.028" v="116" actId="2711"/>
          <ac:spMkLst>
            <pc:docMk/>
            <pc:sldMk cId="580365413" sldId="282"/>
            <ac:spMk id="8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1:30.028" v="116" actId="2711"/>
          <ac:spMkLst>
            <pc:docMk/>
            <pc:sldMk cId="580365413" sldId="282"/>
            <ac:spMk id="9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1:30.028" v="116" actId="2711"/>
          <ac:spMkLst>
            <pc:docMk/>
            <pc:sldMk cId="580365413" sldId="282"/>
            <ac:spMk id="10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1:30.028" v="116" actId="2711"/>
          <ac:spMkLst>
            <pc:docMk/>
            <pc:sldMk cId="580365413" sldId="282"/>
            <ac:spMk id="11" creationId="{66A68568-BCAB-3AB5-9155-8D6C136B2653}"/>
          </ac:spMkLst>
        </pc:spChg>
        <pc:spChg chg="mod ord">
          <ac:chgData name="Carl-Julian Pardall" userId="242418bbfe6e9ff5" providerId="LiveId" clId="{D90D0272-4952-40E2-BAE0-4C764D0D91DF}" dt="2023-01-12T22:51:30.028" v="116" actId="2711"/>
          <ac:spMkLst>
            <pc:docMk/>
            <pc:sldMk cId="580365413" sldId="282"/>
            <ac:spMk id="13" creationId="{D7B29AAC-A5CC-ABB1-7D29-FEB27ADA0E06}"/>
          </ac:spMkLst>
        </pc:spChg>
        <pc:spChg chg="mod">
          <ac:chgData name="Carl-Julian Pardall" userId="242418bbfe6e9ff5" providerId="LiveId" clId="{D90D0272-4952-40E2-BAE0-4C764D0D91DF}" dt="2023-01-12T22:51:30.028" v="116" actId="2711"/>
          <ac:spMkLst>
            <pc:docMk/>
            <pc:sldMk cId="580365413" sldId="282"/>
            <ac:spMk id="14" creationId="{00000000-0000-0000-0000-000000000000}"/>
          </ac:spMkLst>
        </pc:spChg>
        <pc:spChg chg="mod">
          <ac:chgData name="Carl-Julian Pardall" userId="242418bbfe6e9ff5" providerId="LiveId" clId="{D90D0272-4952-40E2-BAE0-4C764D0D91DF}" dt="2023-01-12T22:51:30.028" v="116" actId="2711"/>
          <ac:spMkLst>
            <pc:docMk/>
            <pc:sldMk cId="580365413" sldId="282"/>
            <ac:spMk id="15" creationId="{00000000-0000-0000-0000-000000000000}"/>
          </ac:spMkLst>
        </pc:spChg>
        <pc:spChg chg="add del mod ord">
          <ac:chgData name="Carl-Julian Pardall" userId="242418bbfe6e9ff5" providerId="LiveId" clId="{D90D0272-4952-40E2-BAE0-4C764D0D91DF}" dt="2023-01-12T22:51:25.462" v="115" actId="478"/>
          <ac:spMkLst>
            <pc:docMk/>
            <pc:sldMk cId="580365413" sldId="282"/>
            <ac:spMk id="16" creationId="{8C8A3F3D-58C6-CC55-9939-3565DADBDC2D}"/>
          </ac:spMkLst>
        </pc:spChg>
      </pc:sldChg>
      <pc:sldMasterChg chg="modSldLayout">
        <pc:chgData name="Carl-Julian Pardall" userId="242418bbfe6e9ff5" providerId="LiveId" clId="{D90D0272-4952-40E2-BAE0-4C764D0D91DF}" dt="2023-01-12T22:46:01.722" v="75" actId="14100"/>
        <pc:sldMasterMkLst>
          <pc:docMk/>
          <pc:sldMasterMk cId="3252892437" sldId="2147483648"/>
        </pc:sldMasterMkLst>
        <pc:sldLayoutChg chg="addSp delSp modSp mod">
          <pc:chgData name="Carl-Julian Pardall" userId="242418bbfe6e9ff5" providerId="LiveId" clId="{D90D0272-4952-40E2-BAE0-4C764D0D91DF}" dt="2023-01-12T22:46:01.722" v="75" actId="14100"/>
          <pc:sldLayoutMkLst>
            <pc:docMk/>
            <pc:sldMasterMk cId="3252892437" sldId="2147483648"/>
            <pc:sldLayoutMk cId="634711309" sldId="2147483650"/>
          </pc:sldLayoutMkLst>
          <pc:spChg chg="mod">
            <ac:chgData name="Carl-Julian Pardall" userId="242418bbfe6e9ff5" providerId="LiveId" clId="{D90D0272-4952-40E2-BAE0-4C764D0D91DF}" dt="2023-01-12T22:46:01.722" v="75" actId="14100"/>
            <ac:spMkLst>
              <pc:docMk/>
              <pc:sldMasterMk cId="3252892437" sldId="2147483648"/>
              <pc:sldLayoutMk cId="634711309" sldId="2147483650"/>
              <ac:spMk id="2" creationId="{00000000-0000-0000-0000-000000000000}"/>
            </ac:spMkLst>
          </pc:spChg>
          <pc:spChg chg="mod">
            <ac:chgData name="Carl-Julian Pardall" userId="242418bbfe6e9ff5" providerId="LiveId" clId="{D90D0272-4952-40E2-BAE0-4C764D0D91DF}" dt="2023-01-12T22:32:51.339" v="3" actId="1076"/>
            <ac:spMkLst>
              <pc:docMk/>
              <pc:sldMasterMk cId="3252892437" sldId="2147483648"/>
              <pc:sldLayoutMk cId="634711309" sldId="2147483650"/>
              <ac:spMk id="3" creationId="{00000000-0000-0000-0000-000000000000}"/>
            </ac:spMkLst>
          </pc:spChg>
          <pc:spChg chg="mod">
            <ac:chgData name="Carl-Julian Pardall" userId="242418bbfe6e9ff5" providerId="LiveId" clId="{D90D0272-4952-40E2-BAE0-4C764D0D91DF}" dt="2023-01-12T22:33:02.289" v="6" actId="14100"/>
            <ac:spMkLst>
              <pc:docMk/>
              <pc:sldMasterMk cId="3252892437" sldId="2147483648"/>
              <pc:sldLayoutMk cId="634711309" sldId="2147483650"/>
              <ac:spMk id="4" creationId="{00000000-0000-0000-0000-000000000000}"/>
            </ac:spMkLst>
          </pc:spChg>
          <pc:spChg chg="mod">
            <ac:chgData name="Carl-Julian Pardall" userId="242418bbfe6e9ff5" providerId="LiveId" clId="{D90D0272-4952-40E2-BAE0-4C764D0D91DF}" dt="2023-01-12T22:33:09.900" v="8" actId="14100"/>
            <ac:spMkLst>
              <pc:docMk/>
              <pc:sldMasterMk cId="3252892437" sldId="2147483648"/>
              <pc:sldLayoutMk cId="634711309" sldId="2147483650"/>
              <ac:spMk id="5" creationId="{00000000-0000-0000-0000-000000000000}"/>
            </ac:spMkLst>
          </pc:spChg>
          <pc:spChg chg="mod">
            <ac:chgData name="Carl-Julian Pardall" userId="242418bbfe6e9ff5" providerId="LiveId" clId="{D90D0272-4952-40E2-BAE0-4C764D0D91DF}" dt="2023-01-12T22:33:20.276" v="11" actId="14100"/>
            <ac:spMkLst>
              <pc:docMk/>
              <pc:sldMasterMk cId="3252892437" sldId="2147483648"/>
              <pc:sldLayoutMk cId="634711309" sldId="2147483650"/>
              <ac:spMk id="6" creationId="{00000000-0000-0000-0000-000000000000}"/>
            </ac:spMkLst>
          </pc:spChg>
          <pc:spChg chg="add del mod">
            <ac:chgData name="Carl-Julian Pardall" userId="242418bbfe6e9ff5" providerId="LiveId" clId="{D90D0272-4952-40E2-BAE0-4C764D0D91DF}" dt="2023-01-12T22:33:53.568" v="16" actId="767"/>
            <ac:spMkLst>
              <pc:docMk/>
              <pc:sldMasterMk cId="3252892437" sldId="2147483648"/>
              <pc:sldLayoutMk cId="634711309" sldId="2147483650"/>
              <ac:spMk id="7" creationId="{35BBABEA-9B6E-D6DD-767D-144C49DED9F7}"/>
            </ac:spMkLst>
          </pc:spChg>
          <pc:cxnChg chg="add mod">
            <ac:chgData name="Carl-Julian Pardall" userId="242418bbfe6e9ff5" providerId="LiveId" clId="{D90D0272-4952-40E2-BAE0-4C764D0D91DF}" dt="2023-01-12T22:37:05.487" v="34" actId="1076"/>
            <ac:cxnSpMkLst>
              <pc:docMk/>
              <pc:sldMasterMk cId="3252892437" sldId="2147483648"/>
              <pc:sldLayoutMk cId="634711309" sldId="2147483650"/>
              <ac:cxnSpMk id="9" creationId="{F985B9F1-101E-3B25-D14B-908BBA9AAAFB}"/>
            </ac:cxnSpMkLst>
          </pc:cxnChg>
          <pc:cxnChg chg="add mod">
            <ac:chgData name="Carl-Julian Pardall" userId="242418bbfe6e9ff5" providerId="LiveId" clId="{D90D0272-4952-40E2-BAE0-4C764D0D91DF}" dt="2023-01-12T22:34:30.375" v="23" actId="1076"/>
            <ac:cxnSpMkLst>
              <pc:docMk/>
              <pc:sldMasterMk cId="3252892437" sldId="2147483648"/>
              <pc:sldLayoutMk cId="634711309" sldId="2147483650"/>
              <ac:cxnSpMk id="10" creationId="{57F4696C-0839-E929-B00E-CC22BF60C1B1}"/>
            </ac:cxnSpMkLst>
          </pc:cxn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AC26CF-DA21-4A4A-BA5A-8447A15E2CA5}" type="datetimeFigureOut">
              <a:rPr lang="de-DE" smtClean="0"/>
              <a:t>24.02.2023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E987CA-D9A6-4D8D-88E1-7214C87C6AA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7870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539809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8291264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J. Küblbeck CC BY 4.0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EF18E93-7474-4544-8A2B-A05B50642A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415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8291264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J. Küblbeck CC BY 4.0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EF18E93-7474-4544-8A2B-A05B50642A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1307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9187"/>
            <a:ext cx="9144000" cy="1053893"/>
          </a:xfrm>
        </p:spPr>
        <p:txBody>
          <a:bodyPr>
            <a:noAutofit/>
          </a:bodyPr>
          <a:lstStyle>
            <a:lvl1pPr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F985B9F1-101E-3B25-D14B-908BBA9AAAFB}"/>
              </a:ext>
            </a:extLst>
          </p:cNvPr>
          <p:cNvCxnSpPr/>
          <p:nvPr userDrawn="1"/>
        </p:nvCxnSpPr>
        <p:spPr>
          <a:xfrm>
            <a:off x="0" y="1052736"/>
            <a:ext cx="9144000" cy="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57F4696C-0839-E929-B00E-CC22BF60C1B1}"/>
              </a:ext>
            </a:extLst>
          </p:cNvPr>
          <p:cNvCxnSpPr/>
          <p:nvPr userDrawn="1"/>
        </p:nvCxnSpPr>
        <p:spPr>
          <a:xfrm>
            <a:off x="0" y="6525344"/>
            <a:ext cx="9144000" cy="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711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8291264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J. Küblbeck CC BY 4.0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EF18E93-7474-4544-8A2B-A05B50642A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462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8291264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J. Küblbeck CC BY 4.0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EF18E93-7474-4544-8A2B-A05B50642A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2249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8291264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J. Küblbeck CC BY 4.0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EF18E93-7474-4544-8A2B-A05B50642A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760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8291264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J. Küblbeck CC BY 4.0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EF18E93-7474-4544-8A2B-A05B50642A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9020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8291264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J. Küblbeck CC BY 4.0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EF18E93-7474-4544-8A2B-A05B50642A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1648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8291264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J. Küblbeck CC BY 4.0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EF18E93-7474-4544-8A2B-A05B50642A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2983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8291264" cy="3651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J. Küblbeck CC BY 4.0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EF18E93-7474-4544-8A2B-A05B50642A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2087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s://creativecommons.org/licenses/by/4.0/deed.de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A67CBA0C-0DA2-AFE7-15E2-D3790C72369A}"/>
              </a:ext>
            </a:extLst>
          </p:cNvPr>
          <p:cNvSpPr txBox="1">
            <a:spLocks/>
          </p:cNvSpPr>
          <p:nvPr userDrawn="1"/>
        </p:nvSpPr>
        <p:spPr>
          <a:xfrm>
            <a:off x="143339" y="6561335"/>
            <a:ext cx="1416158" cy="2769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l" defTabSz="914400" rtl="0" eaLnBrk="1" latinLnBrk="0" hangingPunct="1"/>
            <a:r>
              <a:rPr kumimoji="0" lang="de-DE" sz="1200" kern="12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J. </a:t>
            </a:r>
            <a:r>
              <a:rPr kumimoji="0" lang="de-DE" sz="1200" kern="12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Küblbeck</a:t>
            </a:r>
            <a:endParaRPr kumimoji="0" lang="de-DE" sz="1200" kern="12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150E877-A436-5061-6DCD-909FCCBACD2D}"/>
              </a:ext>
            </a:extLst>
          </p:cNvPr>
          <p:cNvSpPr txBox="1"/>
          <p:nvPr userDrawn="1"/>
        </p:nvSpPr>
        <p:spPr>
          <a:xfrm>
            <a:off x="1199455" y="6615195"/>
            <a:ext cx="11001883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sz="1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 4.0</a:t>
            </a:r>
            <a:r>
              <a:rPr lang="de-DE" sz="1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fld id="{F967CA81-0402-46A6-9BDF-935F930BCF9C}" type="slidenum">
              <a:rPr lang="de-DE" sz="1100" smtClean="0"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	5111_up_schroedingergleichung_topf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892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0.png"/><Relationship Id="rId7" Type="http://schemas.openxmlformats.org/officeDocument/2006/relationships/image" Target="../media/image19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DE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Lösungen für den unendlich hohen eindimensionalen Potentialtopf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Hergeleitet aus der </a:t>
            </a:r>
            <a:r>
              <a:rPr lang="de-DE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Schrödingergleichung</a:t>
            </a:r>
            <a:endParaRPr lang="de-D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864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/>
              <a:t>Die </a:t>
            </a:r>
            <a:r>
              <a:rPr lang="de-DE" sz="3600" dirty="0" err="1"/>
              <a:t>Schrödingergleichung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8640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/>
              <a:t>ist die Bewegungsgleichung für Quantenobjekte</a:t>
            </a:r>
          </a:p>
        </p:txBody>
      </p:sp>
      <p:sp>
        <p:nvSpPr>
          <p:cNvPr id="4" name="Inhaltsplatzhalter 2"/>
          <p:cNvSpPr txBox="1">
            <a:spLocks/>
          </p:cNvSpPr>
          <p:nvPr/>
        </p:nvSpPr>
        <p:spPr>
          <a:xfrm>
            <a:off x="3851919" y="2663702"/>
            <a:ext cx="3312367" cy="6569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Schrödingergleichung</a:t>
            </a:r>
            <a:b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2"/>
              <p:cNvSpPr txBox="1">
                <a:spLocks/>
              </p:cNvSpPr>
              <p:nvPr/>
            </p:nvSpPr>
            <p:spPr>
              <a:xfrm>
                <a:off x="4036420" y="3887838"/>
                <a:ext cx="2119756" cy="69329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i="1" smtClean="0">
                          <a:latin typeface="Cambria Math"/>
                        </a:rPr>
                        <m:t>𝛹</m:t>
                      </m:r>
                      <m:d>
                        <m:dPr>
                          <m:ctrlPr>
                            <a:rPr lang="de-DE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i="1">
                              <a:latin typeface="Cambria Math"/>
                            </a:rPr>
                            <m:t>𝑥</m:t>
                          </m:r>
                          <m:r>
                            <a:rPr lang="de-DE" sz="2400" i="1">
                              <a:latin typeface="Cambria Math"/>
                            </a:rPr>
                            <m:t>,</m:t>
                          </m:r>
                          <m:r>
                            <a:rPr lang="de-DE" sz="2400" i="1">
                              <a:latin typeface="Cambria Math"/>
                            </a:rPr>
                            <m:t>𝑦</m:t>
                          </m:r>
                          <m:r>
                            <a:rPr lang="de-DE" sz="2400" i="1">
                              <a:latin typeface="Cambria Math"/>
                            </a:rPr>
                            <m:t>,</m:t>
                          </m:r>
                          <m:r>
                            <a:rPr lang="de-DE" sz="2400" i="1">
                              <a:latin typeface="Cambria Math"/>
                            </a:rPr>
                            <m:t>𝑧</m:t>
                          </m:r>
                          <m:r>
                            <a:rPr lang="de-DE" sz="2400" b="0" i="1" smtClean="0">
                              <a:latin typeface="Cambria Math"/>
                            </a:rPr>
                            <m:t>,</m:t>
                          </m:r>
                          <m:r>
                            <a:rPr lang="de-DE" sz="24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de-D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Inhaltsplatzhalt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6420" y="3887838"/>
                <a:ext cx="2119756" cy="69329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Inhaltsplatzhalter 2"/>
              <p:cNvSpPr txBox="1">
                <a:spLocks/>
              </p:cNvSpPr>
              <p:nvPr/>
            </p:nvSpPr>
            <p:spPr>
              <a:xfrm>
                <a:off x="4174507" y="5255990"/>
                <a:ext cx="1968377" cy="69329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de-DE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de-DE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400" i="1" smtClean="0">
                                  <a:latin typeface="Cambria Math"/>
                                </a:rPr>
                                <m:t>𝛹</m:t>
                              </m:r>
                              <m:d>
                                <m:dPr>
                                  <m:ctrlPr>
                                    <a:rPr lang="de-DE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de-DE" sz="24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de-DE" sz="2400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de-DE" sz="2400" i="1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de-DE" sz="2400" i="1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de-DE" sz="2400" i="1">
                                      <a:latin typeface="Cambria Math"/>
                                    </a:rPr>
                                    <m:t>𝑧</m:t>
                                  </m:r>
                                  <m:r>
                                    <a:rPr lang="de-DE" sz="2400" b="0" i="1" smtClean="0"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de-DE" sz="2400" b="0" i="1" smtClean="0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de-DE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de-D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Inhaltsplatzhalt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4507" y="5255990"/>
                <a:ext cx="1968377" cy="6932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feld 6"/>
          <p:cNvSpPr txBox="1"/>
          <p:nvPr/>
        </p:nvSpPr>
        <p:spPr>
          <a:xfrm>
            <a:off x="467544" y="2636912"/>
            <a:ext cx="14686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Situation </a:t>
            </a:r>
            <a:b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Gerade Verbindung mit Pfeil 7"/>
          <p:cNvCxnSpPr/>
          <p:nvPr/>
        </p:nvCxnSpPr>
        <p:spPr>
          <a:xfrm>
            <a:off x="1838753" y="2879726"/>
            <a:ext cx="1760947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mit Pfeil 8"/>
          <p:cNvCxnSpPr/>
          <p:nvPr/>
        </p:nvCxnSpPr>
        <p:spPr>
          <a:xfrm>
            <a:off x="5096298" y="3202891"/>
            <a:ext cx="0" cy="612939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/>
          <p:nvPr/>
        </p:nvCxnSpPr>
        <p:spPr>
          <a:xfrm>
            <a:off x="5087446" y="4463902"/>
            <a:ext cx="0" cy="612939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25"/>
          <p:cNvSpPr>
            <a:spLocks noChangeArrowheads="1"/>
          </p:cNvSpPr>
          <p:nvPr/>
        </p:nvSpPr>
        <p:spPr bwMode="auto">
          <a:xfrm flipH="1">
            <a:off x="2735604" y="4869160"/>
            <a:ext cx="1305423" cy="1285993"/>
          </a:xfrm>
          <a:prstGeom prst="ellipse">
            <a:avLst/>
          </a:prstGeom>
          <a:gradFill rotWithShape="1">
            <a:gsLst>
              <a:gs pos="0">
                <a:srgbClr val="3366FF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</p:spPr>
        <p:txBody>
          <a:bodyPr/>
          <a:lstStyle/>
          <a:p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Gerade Verbindung mit Pfeil 16"/>
          <p:cNvCxnSpPr/>
          <p:nvPr/>
        </p:nvCxnSpPr>
        <p:spPr>
          <a:xfrm flipH="1">
            <a:off x="6142884" y="4149080"/>
            <a:ext cx="949396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feld 20"/>
          <p:cNvSpPr txBox="1"/>
          <p:nvPr/>
        </p:nvSpPr>
        <p:spPr>
          <a:xfrm>
            <a:off x="7380312" y="3979239"/>
            <a:ext cx="14350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Messung</a:t>
            </a:r>
          </a:p>
        </p:txBody>
      </p:sp>
      <p:sp>
        <p:nvSpPr>
          <p:cNvPr id="22" name="Rechteck 21"/>
          <p:cNvSpPr/>
          <p:nvPr/>
        </p:nvSpPr>
        <p:spPr>
          <a:xfrm>
            <a:off x="6618179" y="5417198"/>
            <a:ext cx="195748" cy="191738"/>
          </a:xfrm>
          <a:prstGeom prst="rect">
            <a:avLst/>
          </a:prstGeom>
          <a:solidFill>
            <a:srgbClr val="2100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5140873" y="3284984"/>
            <a:ext cx="3807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beschreibt zeitliche Entwicklung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5652120" y="4253026"/>
            <a:ext cx="20249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lässt kollabieren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4036420" y="5780639"/>
            <a:ext cx="26196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kann mit Messungen </a:t>
            </a: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verglichen werden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feld 18"/>
              <p:cNvSpPr txBox="1"/>
              <p:nvPr/>
            </p:nvSpPr>
            <p:spPr>
              <a:xfrm>
                <a:off x="1691680" y="2913477"/>
                <a:ext cx="2294218" cy="7315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beschrieben durch</a:t>
                </a:r>
                <a:b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de-DE" sz="20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000" b="0" i="1" dirty="0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de-DE" sz="2000" b="0" i="1" dirty="0" smtClean="0">
                            <a:latin typeface="Cambria Math"/>
                          </a:rPr>
                          <m:t>𝑝𝑜𝑡</m:t>
                        </m:r>
                      </m:sub>
                    </m:sSub>
                  </m:oMath>
                </a14:m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-Funktionen</a:t>
                </a:r>
              </a:p>
            </p:txBody>
          </p:sp>
        </mc:Choice>
        <mc:Fallback xmlns="">
          <p:sp>
            <p:nvSpPr>
              <p:cNvPr id="19" name="Textfeld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2913477"/>
                <a:ext cx="2294218" cy="731547"/>
              </a:xfrm>
              <a:prstGeom prst="rect">
                <a:avLst/>
              </a:prstGeom>
              <a:blipFill>
                <a:blip r:embed="rId4"/>
                <a:stretch>
                  <a:fillRect l="-2926" t="-4167" r="-1862" b="-10833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8284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/>
              <a:t>Die </a:t>
            </a:r>
            <a:r>
              <a:rPr lang="de-DE" sz="3600" dirty="0" err="1"/>
              <a:t>Schrödingergleichung</a:t>
            </a:r>
            <a:endParaRPr lang="de-DE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2"/>
              <p:cNvSpPr txBox="1">
                <a:spLocks/>
              </p:cNvSpPr>
              <p:nvPr/>
            </p:nvSpPr>
            <p:spPr>
              <a:xfrm>
                <a:off x="179512" y="1628800"/>
                <a:ext cx="8784976" cy="110872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de-DE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000" i="1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de-DE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de-DE" sz="2000" i="1"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p>
                                  <m:r>
                                    <a:rPr lang="de-DE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de-DE" sz="2000" i="1">
                                  <a:latin typeface="Cambria Math"/>
                                </a:rPr>
                                <m:t>8</m:t>
                              </m:r>
                              <m:sSup>
                                <m:sSupPr>
                                  <m:ctrlP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de-DE" sz="2000" i="1">
                                      <a:latin typeface="Cambria Math"/>
                                      <a:sym typeface="Symbol"/>
                                    </a:rPr>
                                    <m:t></m:t>
                                  </m:r>
                                </m:e>
                                <m:sup>
                                  <m:r>
                                    <a:rPr lang="de-DE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de-DE" sz="2000" i="1">
                                  <a:latin typeface="Cambria Math"/>
                                </a:rPr>
                                <m:t>𝑚</m:t>
                              </m:r>
                            </m:den>
                          </m:f>
                          <m:r>
                            <a:rPr lang="de-DE" sz="2000" i="1">
                              <a:latin typeface="Cambria Math"/>
                            </a:rPr>
                            <m:t>·</m:t>
                          </m:r>
                          <m:r>
                            <m:rPr>
                              <m:nor/>
                            </m:rPr>
                            <a:rPr lang="de-DE" sz="20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de-DE" sz="20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de-DE" sz="20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de-DE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de-DE" sz="2000" i="1" dirty="0">
                                          <a:latin typeface="Cambria Math"/>
                                          <a:ea typeface="Cambria Math"/>
                                        </a:rPr>
                                        <m:t>𝜕</m:t>
                                      </m:r>
                                    </m:e>
                                    <m:sup>
                                      <m:r>
                                        <a:rPr lang="de-DE" sz="2000" i="1" dirty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de-DE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de-DE" sz="2000" i="1" dirty="0">
                                          <a:latin typeface="Cambria Math"/>
                                          <a:ea typeface="Cambria Math"/>
                                        </a:rPr>
                                        <m:t>𝜕</m:t>
                                      </m:r>
                                      <m:r>
                                        <a:rPr lang="de-DE" sz="2000" i="1" dirty="0">
                                          <a:latin typeface="Cambria Math"/>
                                          <a:ea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de-DE" sz="2000" i="1" dirty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de-DE" sz="2000" i="1" dirty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de-DE" sz="20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de-DE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de-DE" sz="2000" i="1" dirty="0">
                                          <a:latin typeface="Cambria Math"/>
                                          <a:ea typeface="Cambria Math"/>
                                        </a:rPr>
                                        <m:t>𝜕</m:t>
                                      </m:r>
                                    </m:e>
                                    <m:sup>
                                      <m:r>
                                        <a:rPr lang="de-DE" sz="2000" i="1" dirty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de-DE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de-DE" sz="2000" i="1" dirty="0">
                                          <a:latin typeface="Cambria Math"/>
                                          <a:ea typeface="Cambria Math"/>
                                        </a:rPr>
                                        <m:t>𝜕</m:t>
                                      </m:r>
                                      <m:r>
                                        <a:rPr lang="de-DE" sz="2000" i="1" dirty="0"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de-DE" sz="2000" i="1" dirty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de-DE" sz="2000" i="1" dirty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de-DE" sz="20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de-DE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de-DE" sz="2000" i="1" dirty="0">
                                          <a:latin typeface="Cambria Math"/>
                                          <a:ea typeface="Cambria Math"/>
                                        </a:rPr>
                                        <m:t>𝜕</m:t>
                                      </m:r>
                                    </m:e>
                                    <m:sup>
                                      <m:r>
                                        <a:rPr lang="de-DE" sz="2000" i="1" dirty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de-DE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de-DE" sz="2000" i="1" dirty="0">
                                          <a:latin typeface="Cambria Math"/>
                                          <a:ea typeface="Cambria Math"/>
                                        </a:rPr>
                                        <m:t>𝜕</m:t>
                                      </m:r>
                                      <m:r>
                                        <a:rPr lang="de-DE" sz="2000" i="1" dirty="0">
                                          <a:latin typeface="Cambria Math"/>
                                          <a:ea typeface="Cambria Math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de-DE" sz="2000" i="1" dirty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  <m:r>
                            <a:rPr lang="de-DE" sz="2000" i="1" dirty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00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sz="2000" b="0" i="1" dirty="0" smtClean="0">
                                  <a:latin typeface="Cambria Math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de-DE" sz="2000" b="0" i="1" dirty="0" smtClean="0">
                                  <a:latin typeface="Cambria Math"/>
                                </a:rPr>
                                <m:t>𝑝𝑜𝑡</m:t>
                              </m:r>
                            </m:sub>
                          </m:sSub>
                          <m:d>
                            <m:dPr>
                              <m:ctrlPr>
                                <a:rPr lang="de-DE" sz="200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sz="2000" i="1" dirty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de-DE" sz="2000" i="1" dirty="0">
                                  <a:latin typeface="Cambria Math"/>
                                </a:rPr>
                                <m:t>,</m:t>
                              </m:r>
                              <m:r>
                                <a:rPr lang="de-DE" sz="2000" i="1" dirty="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de-DE" sz="2000" i="1" dirty="0">
                                  <a:latin typeface="Cambria Math"/>
                                </a:rPr>
                                <m:t>,</m:t>
                              </m:r>
                              <m:r>
                                <a:rPr lang="de-DE" sz="2000" i="1" dirty="0">
                                  <a:latin typeface="Cambria Math"/>
                                </a:rPr>
                                <m:t>𝑧</m:t>
                              </m:r>
                            </m:e>
                          </m:d>
                        </m:e>
                      </m:d>
                      <m:r>
                        <m:rPr>
                          <m:sty m:val="p"/>
                        </m:rPr>
                        <a:rPr lang="el-GR" sz="2000" i="1">
                          <a:latin typeface="Cambria Math"/>
                        </a:rPr>
                        <m:t>Ψ</m:t>
                      </m:r>
                      <m:d>
                        <m:d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000" i="1">
                              <a:latin typeface="Cambria Math"/>
                            </a:rPr>
                            <m:t>𝑥</m:t>
                          </m:r>
                          <m:r>
                            <a:rPr lang="de-DE" sz="2000" i="1">
                              <a:latin typeface="Cambria Math"/>
                            </a:rPr>
                            <m:t>,</m:t>
                          </m:r>
                          <m:r>
                            <a:rPr lang="de-DE" sz="2000" i="1">
                              <a:latin typeface="Cambria Math"/>
                            </a:rPr>
                            <m:t>𝑦</m:t>
                          </m:r>
                          <m:r>
                            <a:rPr lang="de-DE" sz="2000" i="1">
                              <a:latin typeface="Cambria Math"/>
                            </a:rPr>
                            <m:t>,</m:t>
                          </m:r>
                          <m:r>
                            <a:rPr lang="de-DE" sz="2000" i="1">
                              <a:latin typeface="Cambria Math"/>
                            </a:rPr>
                            <m:t>𝑧</m:t>
                          </m:r>
                          <m:r>
                            <a:rPr lang="de-DE" sz="2000" b="0" i="1" smtClean="0">
                              <a:latin typeface="Cambria Math"/>
                            </a:rPr>
                            <m:t>,</m:t>
                          </m:r>
                          <m:r>
                            <a:rPr lang="de-DE" sz="20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de-DE" sz="20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000" i="1">
                              <a:latin typeface="Cambria Math"/>
                            </a:rPr>
                            <m:t>𝑖h</m:t>
                          </m:r>
                        </m:num>
                        <m:den>
                          <m:r>
                            <a:rPr lang="de-DE" sz="2000" i="1">
                              <a:latin typeface="Cambria Math"/>
                            </a:rPr>
                            <m:t>2</m:t>
                          </m:r>
                          <m:r>
                            <a:rPr lang="de-DE" sz="2000" i="1">
                              <a:latin typeface="Cambria Math"/>
                              <a:sym typeface="Symbol"/>
                            </a:rPr>
                            <m:t></m:t>
                          </m:r>
                        </m:den>
                      </m:f>
                      <m:r>
                        <a:rPr lang="de-DE" sz="2000" i="1">
                          <a:latin typeface="Cambria Math"/>
                        </a:rPr>
                        <m:t>·</m:t>
                      </m:r>
                      <m:f>
                        <m:f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000" i="1">
                              <a:latin typeface="Cambria Math"/>
                              <a:ea typeface="Cambria Math"/>
                            </a:rPr>
                            <m:t>𝜕</m:t>
                          </m:r>
                        </m:num>
                        <m:den>
                          <m:r>
                            <a:rPr lang="de-DE" sz="2000" i="1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de-DE" sz="2000" i="1"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m:rPr>
                          <m:sty m:val="p"/>
                        </m:rPr>
                        <a:rPr lang="el-GR" sz="2000" i="1">
                          <a:latin typeface="Cambria Math"/>
                        </a:rPr>
                        <m:t>Ψ</m:t>
                      </m:r>
                      <m:d>
                        <m:d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000" i="1">
                              <a:latin typeface="Cambria Math"/>
                            </a:rPr>
                            <m:t>𝑥</m:t>
                          </m:r>
                          <m:r>
                            <a:rPr lang="de-DE" sz="2000" i="1">
                              <a:latin typeface="Cambria Math"/>
                            </a:rPr>
                            <m:t>,</m:t>
                          </m:r>
                          <m:r>
                            <a:rPr lang="de-DE" sz="2000" i="1">
                              <a:latin typeface="Cambria Math"/>
                            </a:rPr>
                            <m:t>𝑦</m:t>
                          </m:r>
                          <m:r>
                            <a:rPr lang="de-DE" sz="2000" i="1">
                              <a:latin typeface="Cambria Math"/>
                            </a:rPr>
                            <m:t>,</m:t>
                          </m:r>
                          <m:r>
                            <a:rPr lang="de-DE" sz="2000" i="1">
                              <a:latin typeface="Cambria Math"/>
                            </a:rPr>
                            <m:t>𝑧</m:t>
                          </m:r>
                          <m:r>
                            <a:rPr lang="de-DE" sz="2000" b="0" i="1" smtClean="0">
                              <a:latin typeface="Cambria Math"/>
                            </a:rPr>
                            <m:t>,</m:t>
                          </m:r>
                          <m:r>
                            <a:rPr lang="de-DE" sz="20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de-DE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Inhaltsplatzhalt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628800"/>
                <a:ext cx="8784976" cy="11087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Gerade Verbindung mit Pfeil 7"/>
          <p:cNvCxnSpPr/>
          <p:nvPr/>
        </p:nvCxnSpPr>
        <p:spPr>
          <a:xfrm flipH="1" flipV="1">
            <a:off x="5940152" y="2348880"/>
            <a:ext cx="252028" cy="236033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/>
          <p:nvPr/>
        </p:nvCxnSpPr>
        <p:spPr>
          <a:xfrm flipV="1">
            <a:off x="7236296" y="2348880"/>
            <a:ext cx="864096" cy="236033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/>
        </p:nvSpPr>
        <p:spPr>
          <a:xfrm>
            <a:off x="5688538" y="4709215"/>
            <a:ext cx="212109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Gesuchte Funktion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5004048" y="5229200"/>
            <a:ext cx="322395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verändert sich i.a. mit der Zeit</a:t>
            </a:r>
          </a:p>
        </p:txBody>
      </p:sp>
      <p:sp>
        <p:nvSpPr>
          <p:cNvPr id="20" name="Freihandform 19"/>
          <p:cNvSpPr/>
          <p:nvPr/>
        </p:nvSpPr>
        <p:spPr>
          <a:xfrm>
            <a:off x="4499992" y="2402732"/>
            <a:ext cx="2952328" cy="3011134"/>
          </a:xfrm>
          <a:custGeom>
            <a:avLst/>
            <a:gdLst>
              <a:gd name="connsiteX0" fmla="*/ 474632 w 2888346"/>
              <a:gd name="connsiteY0" fmla="*/ 2217906 h 2217906"/>
              <a:gd name="connsiteX1" fmla="*/ 134164 w 2888346"/>
              <a:gd name="connsiteY1" fmla="*/ 1400783 h 2217906"/>
              <a:gd name="connsiteX2" fmla="*/ 2439620 w 2888346"/>
              <a:gd name="connsiteY2" fmla="*/ 457200 h 2217906"/>
              <a:gd name="connsiteX3" fmla="*/ 2887092 w 2888346"/>
              <a:gd name="connsiteY3" fmla="*/ 0 h 2217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88346" h="2217906">
                <a:moveTo>
                  <a:pt x="474632" y="2217906"/>
                </a:moveTo>
                <a:cubicBezTo>
                  <a:pt x="140649" y="1956070"/>
                  <a:pt x="-193334" y="1694234"/>
                  <a:pt x="134164" y="1400783"/>
                </a:cubicBezTo>
                <a:cubicBezTo>
                  <a:pt x="461662" y="1107332"/>
                  <a:pt x="1980799" y="690664"/>
                  <a:pt x="2439620" y="457200"/>
                </a:cubicBezTo>
                <a:cubicBezTo>
                  <a:pt x="2898441" y="223736"/>
                  <a:pt x="2892766" y="111868"/>
                  <a:pt x="2887092" y="0"/>
                </a:cubicBezTo>
              </a:path>
            </a:pathLst>
          </a:custGeom>
          <a:noFill/>
          <a:ln>
            <a:solidFill>
              <a:srgbClr val="00B05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Gerade Verbindung mit Pfeil 22"/>
          <p:cNvCxnSpPr/>
          <p:nvPr/>
        </p:nvCxnSpPr>
        <p:spPr>
          <a:xfrm flipV="1">
            <a:off x="3689902" y="2276872"/>
            <a:ext cx="522058" cy="72008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feld 25"/>
          <p:cNvSpPr txBox="1"/>
          <p:nvPr/>
        </p:nvSpPr>
        <p:spPr>
          <a:xfrm>
            <a:off x="3044527" y="2996952"/>
            <a:ext cx="114646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Situation/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„Kräfte“</a:t>
            </a:r>
          </a:p>
        </p:txBody>
      </p:sp>
      <p:cxnSp>
        <p:nvCxnSpPr>
          <p:cNvPr id="28" name="Gerade Verbindung mit Pfeil 27"/>
          <p:cNvCxnSpPr/>
          <p:nvPr/>
        </p:nvCxnSpPr>
        <p:spPr>
          <a:xfrm flipV="1">
            <a:off x="1763688" y="2420888"/>
            <a:ext cx="630070" cy="548502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feld 28"/>
          <p:cNvSpPr txBox="1"/>
          <p:nvPr/>
        </p:nvSpPr>
        <p:spPr>
          <a:xfrm>
            <a:off x="892520" y="2984538"/>
            <a:ext cx="187327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Wie bei der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Wellengleichung</a:t>
            </a:r>
          </a:p>
        </p:txBody>
      </p:sp>
    </p:spTree>
    <p:extLst>
      <p:ext uri="{BB962C8B-B14F-4D97-AF65-F5344CB8AC3E}">
        <p14:creationId xmlns:p14="http://schemas.microsoft.com/office/powerpoint/2010/main" val="36890930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Der unendlich hohe </a:t>
            </a:r>
            <a:br>
              <a:rPr lang="de-DE" dirty="0"/>
            </a:br>
            <a:r>
              <a:rPr lang="de-DE" dirty="0"/>
              <a:t>eindimensionale Potentialtopf</a:t>
            </a:r>
          </a:p>
        </p:txBody>
      </p:sp>
      <p:sp>
        <p:nvSpPr>
          <p:cNvPr id="3" name="Freihandform 2"/>
          <p:cNvSpPr/>
          <p:nvPr/>
        </p:nvSpPr>
        <p:spPr>
          <a:xfrm>
            <a:off x="1403648" y="3645024"/>
            <a:ext cx="2304256" cy="2336188"/>
          </a:xfrm>
          <a:custGeom>
            <a:avLst/>
            <a:gdLst>
              <a:gd name="connsiteX0" fmla="*/ 0 w 2334638"/>
              <a:gd name="connsiteY0" fmla="*/ 48639 h 3560324"/>
              <a:gd name="connsiteX1" fmla="*/ 0 w 2334638"/>
              <a:gd name="connsiteY1" fmla="*/ 3560324 h 3560324"/>
              <a:gd name="connsiteX2" fmla="*/ 2334638 w 2334638"/>
              <a:gd name="connsiteY2" fmla="*/ 3560324 h 3560324"/>
              <a:gd name="connsiteX3" fmla="*/ 2334638 w 2334638"/>
              <a:gd name="connsiteY3" fmla="*/ 0 h 3560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4638" h="3560324">
                <a:moveTo>
                  <a:pt x="0" y="48639"/>
                </a:moveTo>
                <a:lnTo>
                  <a:pt x="0" y="3560324"/>
                </a:lnTo>
                <a:lnTo>
                  <a:pt x="2334638" y="3560324"/>
                </a:lnTo>
                <a:lnTo>
                  <a:pt x="2334638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5" name="Gerade Verbindung mit Pfeil 4"/>
          <p:cNvCxnSpPr/>
          <p:nvPr/>
        </p:nvCxnSpPr>
        <p:spPr>
          <a:xfrm flipV="1">
            <a:off x="1401050" y="3140968"/>
            <a:ext cx="0" cy="29926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/>
          <p:cNvCxnSpPr/>
          <p:nvPr/>
        </p:nvCxnSpPr>
        <p:spPr>
          <a:xfrm>
            <a:off x="611560" y="6005543"/>
            <a:ext cx="48965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feld 6"/>
              <p:cNvSpPr txBox="1"/>
              <p:nvPr/>
            </p:nvSpPr>
            <p:spPr>
              <a:xfrm>
                <a:off x="558320" y="3140968"/>
                <a:ext cx="662425" cy="390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dirty="0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de-DE" b="0" i="1" dirty="0" smtClean="0">
                              <a:latin typeface="Cambria Math"/>
                            </a:rPr>
                            <m:t>𝑝𝑜𝑡</m:t>
                          </m:r>
                        </m:sub>
                      </m:sSub>
                    </m:oMath>
                  </m:oMathPara>
                </a14:m>
                <a:endParaRPr lang="de-DE" i="1" dirty="0"/>
              </a:p>
            </p:txBody>
          </p:sp>
        </mc:Choice>
        <mc:Fallback xmlns="">
          <p:sp>
            <p:nvSpPr>
              <p:cNvPr id="7" name="Textfeld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320" y="3140968"/>
                <a:ext cx="662425" cy="390748"/>
              </a:xfrm>
              <a:prstGeom prst="rect">
                <a:avLst/>
              </a:prstGeom>
              <a:blipFill rotWithShape="1">
                <a:blip r:embed="rId2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feld 7"/>
              <p:cNvSpPr txBox="1"/>
              <p:nvPr/>
            </p:nvSpPr>
            <p:spPr>
              <a:xfrm>
                <a:off x="5188040" y="597581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de-DE" i="1" dirty="0"/>
              </a:p>
            </p:txBody>
          </p:sp>
        </mc:Choice>
        <mc:Fallback xmlns="">
          <p:sp>
            <p:nvSpPr>
              <p:cNvPr id="8" name="Textfeld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8040" y="5975816"/>
                <a:ext cx="367985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feld 13"/>
              <p:cNvSpPr txBox="1"/>
              <p:nvPr/>
            </p:nvSpPr>
            <p:spPr>
              <a:xfrm>
                <a:off x="3525033" y="6084004"/>
                <a:ext cx="3657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de-DE" i="1" dirty="0"/>
              </a:p>
            </p:txBody>
          </p:sp>
        </mc:Choice>
        <mc:Fallback xmlns="">
          <p:sp>
            <p:nvSpPr>
              <p:cNvPr id="14" name="Textfeld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5033" y="6084004"/>
                <a:ext cx="365741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feld 14"/>
              <p:cNvSpPr txBox="1"/>
              <p:nvPr/>
            </p:nvSpPr>
            <p:spPr>
              <a:xfrm>
                <a:off x="1220745" y="6084004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de-DE" i="1" dirty="0"/>
              </a:p>
            </p:txBody>
          </p:sp>
        </mc:Choice>
        <mc:Fallback xmlns="">
          <p:sp>
            <p:nvSpPr>
              <p:cNvPr id="15" name="Textfeld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0745" y="6084004"/>
                <a:ext cx="36580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Inhaltsplatzhalter 2"/>
              <p:cNvSpPr txBox="1">
                <a:spLocks/>
              </p:cNvSpPr>
              <p:nvPr/>
            </p:nvSpPr>
            <p:spPr>
              <a:xfrm>
                <a:off x="179512" y="1844824"/>
                <a:ext cx="8784976" cy="110872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de-DE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000" i="1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de-DE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de-DE" sz="2000" i="1"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p>
                                  <m:r>
                                    <a:rPr lang="de-DE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de-DE" sz="2000" i="1">
                                  <a:latin typeface="Cambria Math"/>
                                </a:rPr>
                                <m:t>8</m:t>
                              </m:r>
                              <m:sSup>
                                <m:sSupPr>
                                  <m:ctrlP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de-DE" sz="2000" i="1">
                                      <a:latin typeface="Cambria Math"/>
                                      <a:sym typeface="Symbol"/>
                                    </a:rPr>
                                    <m:t></m:t>
                                  </m:r>
                                </m:e>
                                <m:sup>
                                  <m:r>
                                    <a:rPr lang="de-DE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de-DE" sz="2000" i="1">
                                  <a:latin typeface="Cambria Math"/>
                                </a:rPr>
                                <m:t>𝑚</m:t>
                              </m:r>
                            </m:den>
                          </m:f>
                          <m:r>
                            <a:rPr lang="de-DE" sz="2000" i="1">
                              <a:latin typeface="Cambria Math"/>
                            </a:rPr>
                            <m:t>·</m:t>
                          </m:r>
                          <m:r>
                            <m:rPr>
                              <m:nor/>
                            </m:rPr>
                            <a:rPr lang="de-DE" sz="2000" dirty="0"/>
                            <m:t> </m:t>
                          </m:r>
                          <m:d>
                            <m:dPr>
                              <m:ctrlPr>
                                <a:rPr lang="de-DE" sz="20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de-DE" sz="20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de-DE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de-DE" sz="2000" i="1" dirty="0">
                                          <a:latin typeface="Cambria Math"/>
                                          <a:ea typeface="Cambria Math"/>
                                        </a:rPr>
                                        <m:t>𝜕</m:t>
                                      </m:r>
                                    </m:e>
                                    <m:sup>
                                      <m:r>
                                        <a:rPr lang="de-DE" sz="2000" i="1" dirty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de-DE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de-DE" sz="2000" i="1" dirty="0">
                                          <a:latin typeface="Cambria Math"/>
                                          <a:ea typeface="Cambria Math"/>
                                        </a:rPr>
                                        <m:t>𝜕</m:t>
                                      </m:r>
                                      <m:r>
                                        <a:rPr lang="de-DE" sz="2000" i="1" dirty="0">
                                          <a:latin typeface="Cambria Math"/>
                                          <a:ea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de-DE" sz="2000" i="1" dirty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de-DE" sz="2000" i="1" dirty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de-DE" sz="2000" i="1" dirty="0" smtClean="0">
                                      <a:solidFill>
                                        <a:schemeClr val="bg1">
                                          <a:lumMod val="6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de-DE" sz="2000" i="1" dirty="0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de-DE" sz="2000" i="1" dirty="0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𝜕</m:t>
                                      </m:r>
                                    </m:e>
                                    <m:sup>
                                      <m:r>
                                        <a:rPr lang="de-DE" sz="2000" i="1" dirty="0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de-DE" sz="2000" i="1" dirty="0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de-DE" sz="2000" i="1" dirty="0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𝜕</m:t>
                                      </m:r>
                                      <m:r>
                                        <a:rPr lang="de-DE" sz="2000" i="1" dirty="0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de-DE" sz="2000" i="1" dirty="0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de-DE" sz="2000" i="1" dirty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de-DE" sz="2000" i="1" dirty="0">
                                      <a:solidFill>
                                        <a:schemeClr val="bg1">
                                          <a:lumMod val="6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de-DE" sz="2000" i="1" dirty="0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de-DE" sz="2000" i="1" dirty="0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𝜕</m:t>
                                      </m:r>
                                    </m:e>
                                    <m:sup>
                                      <m:r>
                                        <a:rPr lang="de-DE" sz="2000" i="1" dirty="0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de-DE" sz="2000" i="1" dirty="0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de-DE" sz="2000" i="1" dirty="0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𝜕</m:t>
                                      </m:r>
                                      <m:r>
                                        <a:rPr lang="de-DE" sz="2000" i="1" dirty="0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de-DE" sz="2000" i="1" dirty="0">
                                          <a:solidFill>
                                            <a:schemeClr val="bg1">
                                              <a:lumMod val="65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  <m:r>
                            <a:rPr lang="de-DE" sz="2000" i="1" dirty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de-DE" sz="200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sz="2000" b="0" i="1" dirty="0" smtClean="0">
                                  <a:latin typeface="Cambria Math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de-DE" sz="2000" b="0" i="1" dirty="0" smtClean="0">
                                  <a:latin typeface="Cambria Math"/>
                                </a:rPr>
                                <m:t>𝑝𝑜𝑡</m:t>
                              </m:r>
                            </m:sub>
                          </m:sSub>
                          <m:d>
                            <m:dPr>
                              <m:ctrlPr>
                                <a:rPr lang="de-DE" sz="200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sz="2000" i="1" dirty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de-DE" sz="2000" i="1" dirty="0">
                                  <a:latin typeface="Cambria Math"/>
                                </a:rPr>
                                <m:t>,</m:t>
                              </m:r>
                              <m:r>
                                <a:rPr lang="de-DE" sz="2000" i="1" dirty="0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/>
                                </a:rPr>
                                <m:t>𝑦</m:t>
                              </m:r>
                              <m:r>
                                <a:rPr lang="de-DE" sz="2000" i="1" dirty="0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/>
                                </a:rPr>
                                <m:t>,</m:t>
                              </m:r>
                              <m:r>
                                <a:rPr lang="de-DE" sz="2000" i="1" dirty="0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/>
                                </a:rPr>
                                <m:t>𝑧</m:t>
                              </m:r>
                            </m:e>
                          </m:d>
                        </m:e>
                      </m:d>
                      <m:r>
                        <m:rPr>
                          <m:sty m:val="p"/>
                        </m:rPr>
                        <a:rPr lang="el-GR" sz="2000" i="1">
                          <a:latin typeface="Cambria Math"/>
                        </a:rPr>
                        <m:t>Ψ</m:t>
                      </m:r>
                      <m:d>
                        <m:d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000" i="1">
                              <a:latin typeface="Cambria Math"/>
                            </a:rPr>
                            <m:t>𝑥</m:t>
                          </m:r>
                          <m:r>
                            <a:rPr lang="de-DE" sz="2000" i="1">
                              <a:latin typeface="Cambria Math"/>
                            </a:rPr>
                            <m:t>,</m:t>
                          </m:r>
                          <m:r>
                            <a:rPr lang="de-DE" sz="2000" i="1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/>
                            </a:rPr>
                            <m:t>𝑦</m:t>
                          </m:r>
                          <m:r>
                            <a:rPr lang="de-DE" sz="2000" i="1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de-DE" sz="2000" i="1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/>
                            </a:rPr>
                            <m:t>𝑧</m:t>
                          </m:r>
                          <m:r>
                            <a:rPr lang="de-DE" sz="2000" b="0" i="1" smtClean="0">
                              <a:latin typeface="Cambria Math"/>
                            </a:rPr>
                            <m:t>,</m:t>
                          </m:r>
                          <m:r>
                            <a:rPr lang="de-DE" sz="20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de-DE" sz="20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000" i="1">
                              <a:latin typeface="Cambria Math"/>
                            </a:rPr>
                            <m:t>𝑖h</m:t>
                          </m:r>
                        </m:num>
                        <m:den>
                          <m:r>
                            <a:rPr lang="de-DE" sz="2000" i="1">
                              <a:latin typeface="Cambria Math"/>
                            </a:rPr>
                            <m:t>2</m:t>
                          </m:r>
                          <m:r>
                            <a:rPr lang="de-DE" sz="2000" i="1">
                              <a:latin typeface="Cambria Math"/>
                              <a:sym typeface="Symbol"/>
                            </a:rPr>
                            <m:t></m:t>
                          </m:r>
                        </m:den>
                      </m:f>
                      <m:r>
                        <a:rPr lang="de-DE" sz="2000" i="1">
                          <a:latin typeface="Cambria Math"/>
                        </a:rPr>
                        <m:t>·</m:t>
                      </m:r>
                      <m:f>
                        <m:f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000" i="1">
                              <a:latin typeface="Cambria Math"/>
                              <a:ea typeface="Cambria Math"/>
                            </a:rPr>
                            <m:t>𝜕</m:t>
                          </m:r>
                        </m:num>
                        <m:den>
                          <m:r>
                            <a:rPr lang="de-DE" sz="2000" i="1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de-DE" sz="2000" i="1"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m:rPr>
                          <m:sty m:val="p"/>
                        </m:rPr>
                        <a:rPr lang="el-GR" sz="2000" i="1">
                          <a:latin typeface="Cambria Math"/>
                        </a:rPr>
                        <m:t>Ψ</m:t>
                      </m:r>
                      <m:d>
                        <m:d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000" i="1">
                              <a:latin typeface="Cambria Math"/>
                            </a:rPr>
                            <m:t>𝑥</m:t>
                          </m:r>
                          <m:r>
                            <a:rPr lang="de-DE" sz="2000" i="1">
                              <a:latin typeface="Cambria Math"/>
                            </a:rPr>
                            <m:t>,</m:t>
                          </m:r>
                          <m:r>
                            <a:rPr lang="de-DE" sz="2000" i="1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/>
                            </a:rPr>
                            <m:t>𝑦</m:t>
                          </m:r>
                          <m:r>
                            <a:rPr lang="de-DE" sz="2000" i="1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de-DE" sz="2000" i="1" smtClean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mbria Math"/>
                            </a:rPr>
                            <m:t>𝑧</m:t>
                          </m:r>
                          <m:r>
                            <a:rPr lang="de-DE" sz="2000" b="0" i="1" smtClean="0">
                              <a:latin typeface="Cambria Math"/>
                            </a:rPr>
                            <m:t>,</m:t>
                          </m:r>
                          <m:r>
                            <a:rPr lang="de-DE" sz="20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de-DE" sz="2000" dirty="0"/>
              </a:p>
            </p:txBody>
          </p:sp>
        </mc:Choice>
        <mc:Fallback xmlns="">
          <p:sp>
            <p:nvSpPr>
              <p:cNvPr id="18" name="Inhaltsplatzhalt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844824"/>
                <a:ext cx="8784976" cy="11087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9844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Der unendlich hohe </a:t>
            </a:r>
            <a:br>
              <a:rPr lang="de-DE" dirty="0"/>
            </a:br>
            <a:r>
              <a:rPr lang="de-DE" dirty="0"/>
              <a:t>eindimensionale Potentialtopf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Inhaltsplatzhalter 2"/>
              <p:cNvSpPr txBox="1">
                <a:spLocks/>
              </p:cNvSpPr>
              <p:nvPr/>
            </p:nvSpPr>
            <p:spPr>
              <a:xfrm>
                <a:off x="4572000" y="2333527"/>
                <a:ext cx="4248472" cy="32836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Für </a:t>
                </a:r>
                <a14:m>
                  <m:oMath xmlns:m="http://schemas.openxmlformats.org/officeDocument/2006/math">
                    <m:r>
                      <a:rPr lang="de-DE" sz="2400" b="0" i="0" dirty="0" smtClean="0">
                        <a:latin typeface="Cambria Math"/>
                      </a:rPr>
                      <m:t>0&lt;</m:t>
                    </m:r>
                    <m:r>
                      <a:rPr lang="de-DE" sz="2400" b="0" i="1" dirty="0" smtClean="0">
                        <a:latin typeface="Cambria Math"/>
                      </a:rPr>
                      <m:t>𝑥</m:t>
                    </m:r>
                    <m:r>
                      <a:rPr lang="de-DE" sz="2400" b="0" i="1" dirty="0" smtClean="0">
                        <a:latin typeface="Cambria Math"/>
                      </a:rPr>
                      <m:t>&lt;</m:t>
                    </m:r>
                    <m:r>
                      <a:rPr lang="de-DE" sz="2400" b="0" i="1" dirty="0" smtClean="0">
                        <a:latin typeface="Cambria Math"/>
                      </a:rPr>
                      <m:t>𝐿</m:t>
                    </m:r>
                  </m:oMath>
                </a14:m>
                <a:r>
                  <a:rPr lang="de-DE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de-DE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ist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b="0" i="1" dirty="0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de-DE" sz="2400" b="0" i="1" dirty="0" smtClean="0">
                            <a:latin typeface="Cambria Math"/>
                          </a:rPr>
                          <m:t>𝑝𝑜𝑡</m:t>
                        </m:r>
                      </m:sub>
                    </m:sSub>
                    <m:r>
                      <a:rPr lang="de-DE" sz="2400" b="0" i="1" dirty="0" smtClean="0">
                        <a:latin typeface="Cambria Math"/>
                      </a:rPr>
                      <m:t>=0.</m:t>
                    </m:r>
                  </m:oMath>
                </a14:m>
                <a:br>
                  <a:rPr lang="de-DE" sz="2400" b="0" i="1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de-DE" sz="24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Folge: Der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b="0" i="1" dirty="0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de-DE" sz="2400" b="0" i="1" dirty="0" smtClean="0">
                            <a:latin typeface="Cambria Math"/>
                          </a:rPr>
                          <m:t>𝑝𝑜𝑡</m:t>
                        </m:r>
                      </m:sub>
                    </m:sSub>
                    <m:r>
                      <a:rPr lang="de-DE" sz="2400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-Term fällt weg in der SG.</a:t>
                </a:r>
                <a:endParaRPr lang="de-DE" sz="2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 smtClean="0">
                        <a:latin typeface="Cambria Math"/>
                      </a:rPr>
                      <m:t>Ψ</m:t>
                    </m:r>
                  </m:oMath>
                </a14:m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muss außerhalb des Bereichs und für </a:t>
                </a:r>
                <a14:m>
                  <m:oMath xmlns:m="http://schemas.openxmlformats.org/officeDocument/2006/math">
                    <m:r>
                      <a:rPr lang="de-DE" sz="2400" b="0" i="1" dirty="0" smtClean="0">
                        <a:latin typeface="Cambria Math"/>
                      </a:rPr>
                      <m:t>𝑥</m:t>
                    </m:r>
                    <m:r>
                      <a:rPr lang="de-DE" sz="2400" b="0" i="1" dirty="0" smtClean="0">
                        <a:latin typeface="Cambria Math"/>
                      </a:rPr>
                      <m:t>=0</m:t>
                    </m:r>
                  </m:oMath>
                </a14:m>
                <a:r>
                  <a:rPr lang="de-DE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und </a:t>
                </a:r>
                <a14:m>
                  <m:oMath xmlns:m="http://schemas.openxmlformats.org/officeDocument/2006/math">
                    <m:r>
                      <a:rPr lang="de-DE" sz="2400" b="0" i="1" dirty="0" smtClean="0">
                        <a:latin typeface="Cambria Math"/>
                      </a:rPr>
                      <m:t>𝑥</m:t>
                    </m:r>
                    <m:r>
                      <a:rPr lang="de-DE" sz="2400" b="0" i="1" dirty="0" smtClean="0">
                        <a:latin typeface="Cambria Math"/>
                      </a:rPr>
                      <m:t>=</m:t>
                    </m:r>
                    <m:r>
                      <a:rPr lang="de-DE" sz="2400" b="0" i="1" dirty="0" smtClean="0">
                        <a:latin typeface="Cambria Math"/>
                      </a:rPr>
                      <m:t>𝐿</m:t>
                    </m:r>
                    <m:r>
                      <a:rPr lang="de-DE" sz="2400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gleich 0 sein.</a:t>
                </a:r>
              </a:p>
              <a:p>
                <a:pPr marL="0" indent="0">
                  <a:buNone/>
                </a:pPr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de-DE" sz="2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de-D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Inhaltsplatzhalt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333527"/>
                <a:ext cx="4248472" cy="3283664"/>
              </a:xfrm>
              <a:prstGeom prst="rect">
                <a:avLst/>
              </a:prstGeom>
              <a:blipFill>
                <a:blip r:embed="rId2"/>
                <a:stretch>
                  <a:fillRect l="-1865" t="-1301" r="-2009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reihandform 10"/>
          <p:cNvSpPr/>
          <p:nvPr/>
        </p:nvSpPr>
        <p:spPr>
          <a:xfrm>
            <a:off x="1403648" y="3645024"/>
            <a:ext cx="2304256" cy="2336188"/>
          </a:xfrm>
          <a:custGeom>
            <a:avLst/>
            <a:gdLst>
              <a:gd name="connsiteX0" fmla="*/ 0 w 2334638"/>
              <a:gd name="connsiteY0" fmla="*/ 48639 h 3560324"/>
              <a:gd name="connsiteX1" fmla="*/ 0 w 2334638"/>
              <a:gd name="connsiteY1" fmla="*/ 3560324 h 3560324"/>
              <a:gd name="connsiteX2" fmla="*/ 2334638 w 2334638"/>
              <a:gd name="connsiteY2" fmla="*/ 3560324 h 3560324"/>
              <a:gd name="connsiteX3" fmla="*/ 2334638 w 2334638"/>
              <a:gd name="connsiteY3" fmla="*/ 0 h 3560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4638" h="3560324">
                <a:moveTo>
                  <a:pt x="0" y="48639"/>
                </a:moveTo>
                <a:lnTo>
                  <a:pt x="0" y="3560324"/>
                </a:lnTo>
                <a:lnTo>
                  <a:pt x="2334638" y="3560324"/>
                </a:lnTo>
                <a:lnTo>
                  <a:pt x="2334638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2" name="Gerade Verbindung mit Pfeil 11"/>
          <p:cNvCxnSpPr/>
          <p:nvPr/>
        </p:nvCxnSpPr>
        <p:spPr>
          <a:xfrm flipV="1">
            <a:off x="1401050" y="3140968"/>
            <a:ext cx="0" cy="29926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/>
          <p:nvPr/>
        </p:nvCxnSpPr>
        <p:spPr>
          <a:xfrm>
            <a:off x="611560" y="6005543"/>
            <a:ext cx="48965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feld 16"/>
              <p:cNvSpPr txBox="1"/>
              <p:nvPr/>
            </p:nvSpPr>
            <p:spPr>
              <a:xfrm>
                <a:off x="558320" y="3140968"/>
                <a:ext cx="662425" cy="390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dirty="0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de-DE" b="0" i="1" dirty="0" smtClean="0">
                              <a:latin typeface="Cambria Math"/>
                            </a:rPr>
                            <m:t>𝑝𝑜𝑡</m:t>
                          </m:r>
                        </m:sub>
                      </m:sSub>
                    </m:oMath>
                  </m:oMathPara>
                </a14:m>
                <a:endParaRPr lang="de-DE" i="1" dirty="0"/>
              </a:p>
            </p:txBody>
          </p:sp>
        </mc:Choice>
        <mc:Fallback xmlns="">
          <p:sp>
            <p:nvSpPr>
              <p:cNvPr id="17" name="Textfeld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320" y="3140968"/>
                <a:ext cx="662425" cy="390748"/>
              </a:xfrm>
              <a:prstGeom prst="rect">
                <a:avLst/>
              </a:prstGeom>
              <a:blipFill rotWithShape="1">
                <a:blip r:embed="rId3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feld 17"/>
              <p:cNvSpPr txBox="1"/>
              <p:nvPr/>
            </p:nvSpPr>
            <p:spPr>
              <a:xfrm>
                <a:off x="5188040" y="5975816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de-DE" i="1" dirty="0"/>
              </a:p>
            </p:txBody>
          </p:sp>
        </mc:Choice>
        <mc:Fallback xmlns="">
          <p:sp>
            <p:nvSpPr>
              <p:cNvPr id="18" name="Textfeld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8040" y="5975816"/>
                <a:ext cx="36798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feld 18"/>
              <p:cNvSpPr txBox="1"/>
              <p:nvPr/>
            </p:nvSpPr>
            <p:spPr>
              <a:xfrm>
                <a:off x="3525033" y="6084004"/>
                <a:ext cx="3657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de-DE" i="1" dirty="0"/>
              </a:p>
            </p:txBody>
          </p:sp>
        </mc:Choice>
        <mc:Fallback xmlns="">
          <p:sp>
            <p:nvSpPr>
              <p:cNvPr id="19" name="Textfeld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5033" y="6084004"/>
                <a:ext cx="365741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feld 19"/>
              <p:cNvSpPr txBox="1"/>
              <p:nvPr/>
            </p:nvSpPr>
            <p:spPr>
              <a:xfrm>
                <a:off x="1220745" y="6084004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de-DE" i="1" dirty="0"/>
              </a:p>
            </p:txBody>
          </p:sp>
        </mc:Choice>
        <mc:Fallback xmlns="">
          <p:sp>
            <p:nvSpPr>
              <p:cNvPr id="20" name="Textfeld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0745" y="6084004"/>
                <a:ext cx="365805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1408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</a:t>
            </a:r>
            <a:r>
              <a:rPr lang="de-DE" dirty="0" err="1"/>
              <a:t>Schrödingergleichung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2"/>
              <p:cNvSpPr txBox="1">
                <a:spLocks/>
              </p:cNvSpPr>
              <p:nvPr/>
            </p:nvSpPr>
            <p:spPr>
              <a:xfrm>
                <a:off x="1763688" y="1628800"/>
                <a:ext cx="5616624" cy="110872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de-DE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000" i="1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de-DE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de-DE" sz="2000" i="1">
                                      <a:latin typeface="Cambria Math"/>
                                    </a:rPr>
                                    <m:t>h</m:t>
                                  </m:r>
                                </m:e>
                                <m:sup>
                                  <m:r>
                                    <a:rPr lang="de-DE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de-DE" sz="2000" i="1">
                                  <a:latin typeface="Cambria Math"/>
                                </a:rPr>
                                <m:t>8</m:t>
                              </m:r>
                              <m:sSup>
                                <m:sSupPr>
                                  <m:ctrlPr>
                                    <a:rPr lang="de-DE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de-DE" sz="2000" i="1">
                                      <a:latin typeface="Cambria Math"/>
                                      <a:sym typeface="Symbol"/>
                                    </a:rPr>
                                    <m:t></m:t>
                                  </m:r>
                                </m:e>
                                <m:sup>
                                  <m:r>
                                    <a:rPr lang="de-DE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de-DE" sz="2000" i="1">
                                  <a:latin typeface="Cambria Math"/>
                                </a:rPr>
                                <m:t>𝑚</m:t>
                              </m:r>
                            </m:den>
                          </m:f>
                          <m:r>
                            <a:rPr lang="de-DE" sz="2000" i="1">
                              <a:latin typeface="Cambria Math"/>
                            </a:rPr>
                            <m:t>·</m:t>
                          </m:r>
                          <m:r>
                            <m:rPr>
                              <m:nor/>
                            </m:rPr>
                            <a:rPr lang="de-DE" sz="20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de-DE" sz="20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de-DE" sz="20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de-DE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de-DE" sz="2000" i="1" dirty="0">
                                          <a:latin typeface="Cambria Math"/>
                                          <a:ea typeface="Cambria Math"/>
                                        </a:rPr>
                                        <m:t>𝜕</m:t>
                                      </m:r>
                                    </m:e>
                                    <m:sup>
                                      <m:r>
                                        <a:rPr lang="de-DE" sz="2000" i="1" dirty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de-DE" sz="20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de-DE" sz="2000" i="1" dirty="0">
                                          <a:latin typeface="Cambria Math"/>
                                          <a:ea typeface="Cambria Math"/>
                                        </a:rPr>
                                        <m:t>𝜕</m:t>
                                      </m:r>
                                      <m:r>
                                        <a:rPr lang="de-DE" sz="2000" i="1" dirty="0">
                                          <a:latin typeface="Cambria Math"/>
                                          <a:ea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de-DE" sz="2000" i="1" dirty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</m:d>
                      <m:r>
                        <m:rPr>
                          <m:sty m:val="p"/>
                        </m:rPr>
                        <a:rPr lang="el-GR" sz="2000" i="1">
                          <a:latin typeface="Cambria Math"/>
                        </a:rPr>
                        <m:t>Ψ</m:t>
                      </m:r>
                      <m:d>
                        <m:d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000" i="1">
                              <a:latin typeface="Cambria Math"/>
                            </a:rPr>
                            <m:t>𝑥</m:t>
                          </m:r>
                          <m:r>
                            <a:rPr lang="de-DE" sz="2000" i="1">
                              <a:latin typeface="Cambria Math"/>
                            </a:rPr>
                            <m:t>,</m:t>
                          </m:r>
                          <m:r>
                            <a:rPr lang="de-DE" sz="20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de-DE" sz="20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000" i="1">
                              <a:latin typeface="Cambria Math"/>
                            </a:rPr>
                            <m:t>𝑖h</m:t>
                          </m:r>
                        </m:num>
                        <m:den>
                          <m:r>
                            <a:rPr lang="de-DE" sz="2000" i="1">
                              <a:latin typeface="Cambria Math"/>
                            </a:rPr>
                            <m:t>2</m:t>
                          </m:r>
                          <m:r>
                            <a:rPr lang="de-DE" sz="2000" i="1">
                              <a:latin typeface="Cambria Math"/>
                              <a:sym typeface="Symbol"/>
                            </a:rPr>
                            <m:t></m:t>
                          </m:r>
                        </m:den>
                      </m:f>
                      <m:r>
                        <a:rPr lang="de-DE" sz="2000" i="1">
                          <a:latin typeface="Cambria Math"/>
                        </a:rPr>
                        <m:t>·</m:t>
                      </m:r>
                      <m:f>
                        <m:f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000" i="1">
                              <a:latin typeface="Cambria Math"/>
                              <a:ea typeface="Cambria Math"/>
                            </a:rPr>
                            <m:t>𝜕</m:t>
                          </m:r>
                        </m:num>
                        <m:den>
                          <m:r>
                            <a:rPr lang="de-DE" sz="2000" i="1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de-DE" sz="2000" i="1"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m:rPr>
                          <m:sty m:val="p"/>
                        </m:rPr>
                        <a:rPr lang="el-GR" sz="2000" i="1">
                          <a:latin typeface="Cambria Math"/>
                        </a:rPr>
                        <m:t>Ψ</m:t>
                      </m:r>
                      <m:d>
                        <m:d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000" i="1">
                              <a:latin typeface="Cambria Math"/>
                            </a:rPr>
                            <m:t>𝑥</m:t>
                          </m:r>
                          <m:r>
                            <a:rPr lang="de-DE" sz="2000" b="0" i="1" smtClean="0">
                              <a:latin typeface="Cambria Math"/>
                            </a:rPr>
                            <m:t>,</m:t>
                          </m:r>
                          <m:r>
                            <a:rPr lang="de-DE" sz="20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de-DE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Inhaltsplatzhalt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88" y="1628800"/>
                <a:ext cx="5616624" cy="11087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feld 2"/>
              <p:cNvSpPr txBox="1"/>
              <p:nvPr/>
            </p:nvSpPr>
            <p:spPr>
              <a:xfrm>
                <a:off x="1259632" y="2636912"/>
                <a:ext cx="6814686" cy="16312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Wie für das Elektron im Atom kann man </a:t>
                </a:r>
                <a:b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auch beim Topf Lösungen finden,</a:t>
                </a:r>
              </a:p>
              <a:p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deren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de-DE" sz="20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2000" i="1" smtClean="0">
                                <a:latin typeface="Cambria Math"/>
                              </a:rPr>
                              <m:t>𝛹</m:t>
                            </m:r>
                            <m:d>
                              <m:dPr>
                                <m:ctrlPr>
                                  <a:rPr lang="de-DE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de-DE" sz="2000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de-DE" sz="2000" b="0" i="1" smtClean="0">
                                    <a:latin typeface="Cambria Math"/>
                                  </a:rPr>
                                  <m:t>,</m:t>
                                </m:r>
                                <m:r>
                                  <a:rPr lang="de-DE" sz="2000" b="0" i="1" smtClean="0">
                                    <a:latin typeface="Cambria Math"/>
                                  </a:rPr>
                                  <m:t>𝑡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de-DE" sz="20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nicht von der Zeit abhängt, </a:t>
                </a:r>
                <a:b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man bekommt hier also ein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de-DE" sz="20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2000" i="1" smtClean="0">
                                <a:latin typeface="Cambria Math"/>
                              </a:rPr>
                              <m:t>𝛹</m:t>
                            </m:r>
                            <m:d>
                              <m:dPr>
                                <m:ctrlPr>
                                  <a:rPr lang="de-DE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de-DE" sz="2000" i="1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de-DE" sz="20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Dazu löst man die zeitunabhängige </a:t>
                </a:r>
                <a:r>
                  <a:rPr lang="de-DE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Schrödingergleichung</a:t>
                </a:r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Textfeld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2636912"/>
                <a:ext cx="6814686" cy="1631216"/>
              </a:xfrm>
              <a:prstGeom prst="rect">
                <a:avLst/>
              </a:prstGeom>
              <a:blipFill>
                <a:blip r:embed="rId3"/>
                <a:stretch>
                  <a:fillRect l="-984" t="-1873" b="-636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2"/>
              <p:cNvSpPr txBox="1">
                <a:spLocks/>
              </p:cNvSpPr>
              <p:nvPr/>
            </p:nvSpPr>
            <p:spPr>
              <a:xfrm>
                <a:off x="1763688" y="4677056"/>
                <a:ext cx="5616624" cy="110872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00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de-DE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sz="2000" i="1">
                                  <a:latin typeface="Cambria Math"/>
                                </a:rPr>
                                <m:t>h</m:t>
                              </m:r>
                            </m:e>
                            <m:sup>
                              <m:r>
                                <a:rPr lang="de-DE" sz="20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de-DE" sz="2000" i="1">
                              <a:latin typeface="Cambria Math"/>
                            </a:rPr>
                            <m:t>8</m:t>
                          </m:r>
                          <m:sSup>
                            <m:sSupPr>
                              <m:ctrlPr>
                                <a:rPr lang="de-DE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sz="2000" i="1">
                                  <a:latin typeface="Cambria Math"/>
                                  <a:sym typeface="Symbol"/>
                                </a:rPr>
                                <m:t></m:t>
                              </m:r>
                            </m:e>
                            <m:sup>
                              <m:r>
                                <a:rPr lang="de-DE" sz="20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de-DE" sz="2000" i="1">
                              <a:latin typeface="Cambria Math"/>
                            </a:rPr>
                            <m:t>𝑚</m:t>
                          </m:r>
                        </m:den>
                      </m:f>
                      <m:r>
                        <a:rPr lang="de-DE" sz="2000" i="1">
                          <a:latin typeface="Cambria Math"/>
                        </a:rPr>
                        <m:t>·</m:t>
                      </m:r>
                      <m:sSup>
                        <m:sSupPr>
                          <m:ctrlPr>
                            <a:rPr lang="de-DE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sz="2000" i="1">
                              <a:latin typeface="Cambria Math"/>
                            </a:rPr>
                            <m:t>Ψ</m:t>
                          </m:r>
                        </m:e>
                        <m:sup>
                          <m:r>
                            <a:rPr lang="de-DE" sz="2000" b="0" i="1" smtClean="0">
                              <a:latin typeface="Cambria Math"/>
                            </a:rPr>
                            <m:t>′′</m:t>
                          </m:r>
                        </m:sup>
                      </m:sSup>
                      <m:r>
                        <a:rPr lang="de-DE" sz="2000" b="0" i="1" smtClean="0">
                          <a:latin typeface="Cambria Math"/>
                        </a:rPr>
                        <m:t>(</m:t>
                      </m:r>
                      <m:r>
                        <a:rPr lang="de-DE" sz="2000" b="0" i="1" smtClean="0">
                          <a:latin typeface="Cambria Math"/>
                        </a:rPr>
                        <m:t>𝑥</m:t>
                      </m:r>
                      <m:r>
                        <a:rPr lang="de-DE" sz="2000" b="0" i="1" smtClean="0">
                          <a:latin typeface="Cambria Math"/>
                        </a:rPr>
                        <m:t>)=</m:t>
                      </m:r>
                      <m:r>
                        <a:rPr lang="de-DE" sz="2000" b="0" i="1" smtClean="0">
                          <a:latin typeface="Cambria Math"/>
                        </a:rPr>
                        <m:t>𝐸</m:t>
                      </m:r>
                      <m:r>
                        <a:rPr lang="de-DE" sz="2000" b="0" i="1" dirty="0" smtClean="0">
                          <a:latin typeface="Cambria Math"/>
                        </a:rPr>
                        <m:t> </m:t>
                      </m:r>
                      <m:r>
                        <a:rPr lang="de-DE" sz="2000" i="1" dirty="0">
                          <a:latin typeface="Cambria Math"/>
                        </a:rPr>
                        <m:t>·</m:t>
                      </m:r>
                      <m:r>
                        <m:rPr>
                          <m:sty m:val="p"/>
                        </m:rPr>
                        <a:rPr lang="el-GR" sz="2000" i="1" smtClean="0">
                          <a:latin typeface="Cambria Math"/>
                        </a:rPr>
                        <m:t>Ψ</m:t>
                      </m:r>
                      <m:r>
                        <a:rPr lang="de-DE" sz="2000" b="0" i="1" smtClean="0">
                          <a:latin typeface="Cambria Math"/>
                        </a:rPr>
                        <m:t>(</m:t>
                      </m:r>
                      <m:r>
                        <a:rPr lang="de-DE" sz="2000" b="0" i="1" smtClean="0">
                          <a:latin typeface="Cambria Math"/>
                        </a:rPr>
                        <m:t>𝑥</m:t>
                      </m:r>
                      <m:r>
                        <a:rPr lang="de-DE" sz="20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de-DE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Inhaltsplatzhalt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88" y="4677056"/>
                <a:ext cx="5616624" cy="11087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feld 5"/>
              <p:cNvSpPr txBox="1"/>
              <p:nvPr/>
            </p:nvSpPr>
            <p:spPr>
              <a:xfrm>
                <a:off x="1282598" y="5589240"/>
                <a:ext cx="717783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Dabei ist </a:t>
                </a:r>
                <a14:m>
                  <m:oMath xmlns:m="http://schemas.openxmlformats.org/officeDocument/2006/math">
                    <m:r>
                      <a:rPr lang="de-DE" sz="2000" b="0" i="1" smtClean="0">
                        <a:latin typeface="Cambria Math"/>
                      </a:rPr>
                      <m:t>𝐸</m:t>
                    </m:r>
                    <m:r>
                      <a:rPr lang="de-DE" sz="20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die Energie des Quantenobjekts im Potentialtopf.</a:t>
                </a:r>
                <a:b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Sie hat für jede Lösung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000" i="1" smtClean="0">
                        <a:latin typeface="Cambria Math"/>
                      </a:rPr>
                      <m:t>Ψ</m:t>
                    </m:r>
                    <m:d>
                      <m:dPr>
                        <m:ctrlPr>
                          <a:rPr lang="de-DE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0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einen anderen Wert.</a:t>
                </a:r>
              </a:p>
            </p:txBody>
          </p:sp>
        </mc:Choice>
        <mc:Fallback xmlns="">
          <p:sp>
            <p:nvSpPr>
              <p:cNvPr id="6" name="Textfeld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2598" y="5589240"/>
                <a:ext cx="7177833" cy="707886"/>
              </a:xfrm>
              <a:prstGeom prst="rect">
                <a:avLst/>
              </a:prstGeom>
              <a:blipFill>
                <a:blip r:embed="rId5"/>
                <a:stretch>
                  <a:fillRect l="-849" t="-4310" b="-1551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98442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Differentialgleichung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2"/>
              <p:cNvSpPr txBox="1">
                <a:spLocks/>
              </p:cNvSpPr>
              <p:nvPr/>
            </p:nvSpPr>
            <p:spPr>
              <a:xfrm>
                <a:off x="1763688" y="1412776"/>
                <a:ext cx="5616624" cy="110872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00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de-DE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sz="2000" i="1">
                                  <a:latin typeface="Cambria Math"/>
                                </a:rPr>
                                <m:t>h</m:t>
                              </m:r>
                            </m:e>
                            <m:sup>
                              <m:r>
                                <a:rPr lang="de-DE" sz="20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de-DE" sz="2000" i="1">
                              <a:latin typeface="Cambria Math"/>
                            </a:rPr>
                            <m:t>8</m:t>
                          </m:r>
                          <m:sSup>
                            <m:sSupPr>
                              <m:ctrlPr>
                                <a:rPr lang="de-DE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sz="2000" i="1">
                                  <a:latin typeface="Cambria Math"/>
                                  <a:sym typeface="Symbol"/>
                                </a:rPr>
                                <m:t></m:t>
                              </m:r>
                            </m:e>
                            <m:sup>
                              <m:r>
                                <a:rPr lang="de-DE" sz="20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de-DE" sz="2000" i="1">
                              <a:latin typeface="Cambria Math"/>
                            </a:rPr>
                            <m:t>𝑚</m:t>
                          </m:r>
                        </m:den>
                      </m:f>
                      <m:r>
                        <a:rPr lang="de-DE" sz="2000" i="1">
                          <a:latin typeface="Cambria Math"/>
                        </a:rPr>
                        <m:t>·</m:t>
                      </m:r>
                      <m:sSup>
                        <m:sSupPr>
                          <m:ctrlPr>
                            <a:rPr lang="de-DE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sz="2000" i="1">
                              <a:latin typeface="Cambria Math"/>
                            </a:rPr>
                            <m:t>Ψ</m:t>
                          </m:r>
                        </m:e>
                        <m:sup>
                          <m:r>
                            <a:rPr lang="de-DE" sz="2000" b="0" i="1" smtClean="0">
                              <a:latin typeface="Cambria Math"/>
                            </a:rPr>
                            <m:t>′′</m:t>
                          </m:r>
                        </m:sup>
                      </m:sSup>
                      <m:r>
                        <a:rPr lang="de-DE" sz="2000" b="0" i="1" smtClean="0">
                          <a:latin typeface="Cambria Math"/>
                        </a:rPr>
                        <m:t>(</m:t>
                      </m:r>
                      <m:r>
                        <a:rPr lang="de-DE" sz="2000" b="0" i="1" smtClean="0">
                          <a:latin typeface="Cambria Math"/>
                        </a:rPr>
                        <m:t>𝑥</m:t>
                      </m:r>
                      <m:r>
                        <a:rPr lang="de-DE" sz="2000" b="0" i="1" smtClean="0">
                          <a:latin typeface="Cambria Math"/>
                        </a:rPr>
                        <m:t>)=</m:t>
                      </m:r>
                      <m:sSub>
                        <m:sSubPr>
                          <m:ctrlPr>
                            <a:rPr lang="de-DE" sz="200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2000" b="0" i="1" dirty="0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de-DE" sz="2000" b="0" i="1" dirty="0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de-DE" sz="2000" b="0" i="1" dirty="0" smtClean="0">
                          <a:latin typeface="Cambria Math"/>
                        </a:rPr>
                        <m:t> </m:t>
                      </m:r>
                      <m:r>
                        <a:rPr lang="de-DE" sz="2000" i="1" dirty="0">
                          <a:latin typeface="Cambria Math"/>
                        </a:rPr>
                        <m:t>·</m:t>
                      </m:r>
                      <m:r>
                        <m:rPr>
                          <m:sty m:val="p"/>
                        </m:rPr>
                        <a:rPr lang="el-GR" sz="2000" i="1" smtClean="0">
                          <a:latin typeface="Cambria Math"/>
                        </a:rPr>
                        <m:t>Ψ</m:t>
                      </m:r>
                      <m:r>
                        <a:rPr lang="de-DE" sz="2000" b="0" i="1" smtClean="0">
                          <a:latin typeface="Cambria Math"/>
                        </a:rPr>
                        <m:t>(</m:t>
                      </m:r>
                      <m:r>
                        <a:rPr lang="de-DE" sz="2000" b="0" i="1" smtClean="0">
                          <a:latin typeface="Cambria Math"/>
                        </a:rPr>
                        <m:t>𝑥</m:t>
                      </m:r>
                      <m:r>
                        <a:rPr lang="de-DE" sz="20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de-DE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Inhaltsplatzhalt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88" y="1412776"/>
                <a:ext cx="5616624" cy="11087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feld 5"/>
          <p:cNvSpPr txBox="1"/>
          <p:nvPr/>
        </p:nvSpPr>
        <p:spPr>
          <a:xfrm>
            <a:off x="3132727" y="2290663"/>
            <a:ext cx="29915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Das kannst du auch!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feld 6"/>
              <p:cNvSpPr txBox="1"/>
              <p:nvPr/>
            </p:nvSpPr>
            <p:spPr>
              <a:xfrm>
                <a:off x="1352124" y="2944450"/>
                <a:ext cx="6552730" cy="32624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Suche Funktionen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000" i="1" smtClean="0">
                        <a:latin typeface="Cambria Math"/>
                      </a:rPr>
                      <m:t>Ψ</m:t>
                    </m:r>
                    <m:r>
                      <a:rPr lang="de-DE" sz="2000" b="0" i="1" smtClean="0">
                        <a:latin typeface="Cambria Math"/>
                      </a:rPr>
                      <m:t>(</m:t>
                    </m:r>
                    <m:r>
                      <a:rPr lang="de-DE" sz="2000" b="0" i="1" smtClean="0">
                        <a:latin typeface="Cambria Math"/>
                      </a:rPr>
                      <m:t>𝑥</m:t>
                    </m:r>
                    <m:r>
                      <a:rPr lang="de-DE" sz="2000" b="0" i="0" smtClean="0">
                        <a:latin typeface="Cambria Math"/>
                      </a:rPr>
                      <m:t>)</m:t>
                    </m:r>
                  </m:oMath>
                </a14:m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 die zwei Bedingungen erfüllen: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Sie erfüllen obige Gleichung.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Sie sind für für </a:t>
                </a:r>
                <a14:m>
                  <m:oMath xmlns:m="http://schemas.openxmlformats.org/officeDocument/2006/math">
                    <m:r>
                      <a:rPr lang="de-DE" sz="2000" b="0" i="1" dirty="0" smtClean="0">
                        <a:latin typeface="Cambria Math"/>
                      </a:rPr>
                      <m:t>𝑥</m:t>
                    </m:r>
                    <m:r>
                      <a:rPr lang="de-DE" sz="2000" b="0" i="1" dirty="0" smtClean="0">
                        <a:latin typeface="Cambria Math"/>
                      </a:rPr>
                      <m:t>=0</m:t>
                    </m:r>
                  </m:oMath>
                </a14:m>
                <a:r>
                  <a:rPr lang="de-DE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und</a:t>
                </a:r>
                <a:r>
                  <a:rPr lang="de-DE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sz="2000" b="0" i="1" dirty="0" smtClean="0">
                        <a:latin typeface="Cambria Math"/>
                      </a:rPr>
                      <m:t>𝑥</m:t>
                    </m:r>
                    <m:r>
                      <a:rPr lang="de-DE" sz="2000" b="0" i="1" dirty="0" smtClean="0">
                        <a:latin typeface="Cambria Math"/>
                      </a:rPr>
                      <m:t>=</m:t>
                    </m:r>
                    <m:r>
                      <a:rPr lang="de-DE" sz="2000" b="0" i="1" dirty="0" smtClean="0">
                        <a:latin typeface="Cambria Math"/>
                      </a:rPr>
                      <m:t>𝐿</m:t>
                    </m:r>
                    <m:r>
                      <a:rPr lang="de-DE" sz="2000" b="0" i="1" dirty="0" smtClean="0">
                        <a:latin typeface="Cambria Math"/>
                      </a:rPr>
                      <m:t>  </m:t>
                    </m:r>
                  </m:oMath>
                </a14:m>
                <a:r>
                  <a:rPr lang="de-DE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gleich 0.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de-DE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Tipp 1: </a:t>
                </a:r>
                <a:b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Schreibe noch einmal auf, wie wir die Gleichung  </a:t>
                </a:r>
                <a:b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14:m>
                  <m:oMath xmlns:m="http://schemas.openxmlformats.org/officeDocument/2006/math">
                    <m:r>
                      <a:rPr lang="de-DE" b="0" i="1" smtClean="0">
                        <a:latin typeface="Cambria Math"/>
                      </a:rPr>
                      <m:t>𝑚</m:t>
                    </m:r>
                    <m:r>
                      <a:rPr lang="de-DE" i="1">
                        <a:latin typeface="Cambria Math"/>
                      </a:rPr>
                      <m:t>·</m:t>
                    </m:r>
                    <m:sSup>
                      <m:sSup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b="0" i="1" smtClean="0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de-DE" b="0" i="1" smtClean="0">
                            <a:latin typeface="Cambria Math"/>
                          </a:rPr>
                          <m:t>′′</m:t>
                        </m:r>
                      </m:sup>
                    </m:sSup>
                    <m:d>
                      <m:d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1" smtClean="0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de-DE" b="0" i="1" smtClean="0">
                        <a:latin typeface="Cambria Math"/>
                      </a:rPr>
                      <m:t>=</m:t>
                    </m:r>
                    <m:r>
                      <a:rPr lang="de-DE" i="1" dirty="0" smtClean="0">
                        <a:latin typeface="Cambria Math"/>
                      </a:rPr>
                      <m:t>−</m:t>
                    </m:r>
                    <m:r>
                      <a:rPr lang="de-DE" b="0" i="1" dirty="0" smtClean="0">
                        <a:latin typeface="Cambria Math"/>
                      </a:rPr>
                      <m:t>𝐷</m:t>
                    </m:r>
                    <m:r>
                      <a:rPr lang="de-DE" i="1" dirty="0">
                        <a:latin typeface="Cambria Math"/>
                      </a:rPr>
                      <m:t>·</m:t>
                    </m:r>
                    <m:r>
                      <a:rPr lang="de-DE" b="0" i="1" dirty="0" smtClean="0">
                        <a:latin typeface="Cambria Math"/>
                      </a:rPr>
                      <m:t>𝑠</m:t>
                    </m:r>
                    <m:r>
                      <a:rPr lang="de-DE" b="0" i="1" smtClean="0">
                        <a:latin typeface="Cambria Math"/>
                      </a:rPr>
                      <m:t>(</m:t>
                    </m:r>
                    <m:r>
                      <a:rPr lang="de-DE" b="0" i="1" smtClean="0">
                        <a:latin typeface="Cambria Math"/>
                      </a:rPr>
                      <m:t>𝑡</m:t>
                    </m:r>
                    <m:r>
                      <a:rPr lang="de-DE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 gelöst haben.</a:t>
                </a:r>
                <a:b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Tipp 2:</a:t>
                </a:r>
                <a:b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Schreibe noch einmal die Lösungen </a:t>
                </a:r>
                <a:b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für eine stehende Welle mit zwei festen Enden auf.</a:t>
                </a:r>
              </a:p>
            </p:txBody>
          </p:sp>
        </mc:Choice>
        <mc:Fallback xmlns="">
          <p:sp>
            <p:nvSpPr>
              <p:cNvPr id="7" name="Textfeld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2124" y="2944450"/>
                <a:ext cx="6552730" cy="3262432"/>
              </a:xfrm>
              <a:prstGeom prst="rect">
                <a:avLst/>
              </a:prstGeom>
              <a:blipFill>
                <a:blip r:embed="rId3"/>
                <a:stretch>
                  <a:fillRect l="-1023" t="-748" b="-2056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77955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Lösungsweg/gestufte Hinweise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827584" y="1340768"/>
            <a:ext cx="741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Wir suchen also Funktionen die zweimal abgeleitet wieder sie selbst mal einer negativen Konstanten ergeben.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feld 5"/>
              <p:cNvSpPr txBox="1"/>
              <p:nvPr/>
            </p:nvSpPr>
            <p:spPr>
              <a:xfrm>
                <a:off x="827584" y="2564904"/>
                <a:ext cx="7776864" cy="3678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Dazu gehören z.B. Sinus- und Cosinus-Funktionen.</a:t>
                </a:r>
              </a:p>
              <a:p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Davon sind nur die Sinus-Funktionen für </a:t>
                </a:r>
                <a14:m>
                  <m:oMath xmlns:m="http://schemas.openxmlformats.org/officeDocument/2006/math">
                    <m:r>
                      <a:rPr lang="de-DE" sz="2400" b="0" i="1" dirty="0" smtClean="0">
                        <a:latin typeface="Cambria Math"/>
                      </a:rPr>
                      <m:t>𝑥</m:t>
                    </m:r>
                    <m:r>
                      <a:rPr lang="de-DE" sz="2400" b="0" i="1" dirty="0" smtClean="0">
                        <a:latin typeface="Cambria Math"/>
                      </a:rPr>
                      <m:t>=0</m:t>
                    </m:r>
                  </m:oMath>
                </a14:m>
                <a:r>
                  <a:rPr lang="de-DE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gleich 0.</a:t>
                </a:r>
              </a:p>
              <a:p>
                <a:endParaRPr lang="de-D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i="1" smtClean="0">
                          <a:latin typeface="Cambria Math"/>
                        </a:rPr>
                        <m:t>Ψ</m:t>
                      </m:r>
                      <m:d>
                        <m:dPr>
                          <m:ctrlPr>
                            <a:rPr lang="de-DE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de-DE" sz="2400" b="0" i="0" smtClean="0">
                          <a:latin typeface="Cambria Math"/>
                        </a:rPr>
                        <m:t>=</m:t>
                      </m:r>
                      <m:r>
                        <a:rPr lang="de-DE" sz="2400" b="0" i="1" smtClean="0">
                          <a:latin typeface="Cambria Math"/>
                        </a:rPr>
                        <m:t>𝐴</m:t>
                      </m:r>
                      <m:r>
                        <a:rPr lang="de-DE" sz="2400" b="0" i="1" smtClean="0">
                          <a:latin typeface="Cambria Math"/>
                        </a:rPr>
                        <m:t>·</m:t>
                      </m:r>
                      <m:r>
                        <m:rPr>
                          <m:sty m:val="p"/>
                        </m:rPr>
                        <a:rPr lang="de-DE" sz="2400" b="0" i="0" smtClean="0">
                          <a:latin typeface="Cambria Math"/>
                        </a:rPr>
                        <m:t>sin</m:t>
                      </m:r>
                      <m:r>
                        <a:rPr lang="de-DE" sz="2400" b="0" i="1" smtClean="0">
                          <a:latin typeface="Cambria Math"/>
                        </a:rPr>
                        <m:t>⁡</m:t>
                      </m:r>
                      <m:d>
                        <m:dPr>
                          <m:ctrlPr>
                            <a:rPr lang="de-DE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de-DE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de-DE" sz="24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de-DE" sz="2400" b="0" i="1" smtClean="0">
                                  <a:latin typeface="Cambria Math"/>
                                  <a:sym typeface="Symbol"/>
                                </a:rPr>
                                <m:t>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l-GR" sz="2400" b="0" i="1" smtClean="0">
                                  <a:latin typeface="Cambria Math"/>
                                </a:rPr>
                                <m:t>λ</m:t>
                              </m:r>
                            </m:den>
                          </m:f>
                          <m:r>
                            <a:rPr lang="el-GR" sz="2400" b="0" i="1" smtClean="0">
                              <a:latin typeface="Cambria Math"/>
                            </a:rPr>
                            <m:t>·</m:t>
                          </m:r>
                          <m:r>
                            <a:rPr lang="de-DE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de-D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de-D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Damit sie auch für </a:t>
                </a:r>
                <a14:m>
                  <m:oMath xmlns:m="http://schemas.openxmlformats.org/officeDocument/2006/math">
                    <m:r>
                      <a:rPr lang="de-DE" sz="2400" b="0" i="1" dirty="0" smtClean="0">
                        <a:latin typeface="Cambria Math"/>
                      </a:rPr>
                      <m:t>𝑥</m:t>
                    </m:r>
                    <m:r>
                      <a:rPr lang="de-DE" sz="2400" b="0" i="1" dirty="0" smtClean="0">
                        <a:latin typeface="Cambria Math"/>
                      </a:rPr>
                      <m:t>=</m:t>
                    </m:r>
                    <m:r>
                      <a:rPr lang="de-DE" sz="2400" b="0" i="1" dirty="0" smtClean="0">
                        <a:latin typeface="Cambria Math"/>
                      </a:rPr>
                      <m:t>𝐿</m:t>
                    </m:r>
                    <m:r>
                      <a:rPr lang="de-DE" sz="2400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gleich 0 sind, muss </a:t>
                </a:r>
                <a14:m>
                  <m:oMath xmlns:m="http://schemas.openxmlformats.org/officeDocument/2006/math">
                    <m:r>
                      <a:rPr lang="de-DE" sz="2400" b="0" i="1" dirty="0" smtClean="0">
                        <a:latin typeface="Cambria Math"/>
                      </a:rPr>
                      <m:t>𝐿</m:t>
                    </m:r>
                    <m:r>
                      <a:rPr lang="de-DE" sz="2400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ein Vielfaches der halben Wellenlänge sein: </a:t>
                </a:r>
                <a14:m>
                  <m:oMath xmlns:m="http://schemas.openxmlformats.org/officeDocument/2006/math">
                    <m:r>
                      <a:rPr lang="de-DE" sz="2400" b="0" i="1" dirty="0" smtClean="0">
                        <a:latin typeface="Cambria Math"/>
                      </a:rPr>
                      <m:t>𝐿</m:t>
                    </m:r>
                    <m:r>
                      <a:rPr lang="de-DE" sz="2400" b="0" i="1" dirty="0" smtClean="0">
                        <a:latin typeface="Cambria Math"/>
                      </a:rPr>
                      <m:t>=</m:t>
                    </m:r>
                    <m:r>
                      <a:rPr lang="de-DE" sz="2400" b="0" i="1" dirty="0" smtClean="0">
                        <a:latin typeface="Cambria Math"/>
                      </a:rPr>
                      <m:t>𝑛</m:t>
                    </m:r>
                    <m:r>
                      <a:rPr lang="de-DE" sz="2400" b="0" i="1" dirty="0" smtClean="0">
                        <a:latin typeface="Cambria Math"/>
                      </a:rPr>
                      <m:t>·</m:t>
                    </m:r>
                    <m:f>
                      <m:fPr>
                        <m:ctrlPr>
                          <a:rPr lang="de-DE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b="0" i="1" smtClean="0">
                            <a:latin typeface="Cambria Math"/>
                          </a:rPr>
                          <m:t>λ</m:t>
                        </m:r>
                      </m:num>
                      <m:den>
                        <m:r>
                          <a:rPr lang="de-DE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; mit </a:t>
                </a:r>
                <a14:m>
                  <m:oMath xmlns:m="http://schemas.openxmlformats.org/officeDocument/2006/math">
                    <m:r>
                      <a:rPr lang="de-DE" sz="2400" b="0" i="1" smtClean="0">
                        <a:latin typeface="Cambria Math"/>
                      </a:rPr>
                      <m:t>𝑛</m:t>
                    </m:r>
                    <m:r>
                      <a:rPr lang="de-DE" sz="2400" b="0" i="1" smtClean="0">
                        <a:latin typeface="Cambria Math"/>
                      </a:rPr>
                      <m:t>=1;2;3;…</m:t>
                    </m:r>
                  </m:oMath>
                </a14:m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6" name="Textfeld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2564904"/>
                <a:ext cx="7776864" cy="3678892"/>
              </a:xfrm>
              <a:prstGeom prst="rect">
                <a:avLst/>
              </a:prstGeom>
              <a:blipFill>
                <a:blip r:embed="rId2"/>
                <a:stretch>
                  <a:fillRect l="-1255" t="-116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98442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/>
              <a:t>Zwischenergebnis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feld 4"/>
              <p:cNvSpPr txBox="1"/>
              <p:nvPr/>
            </p:nvSpPr>
            <p:spPr>
              <a:xfrm>
                <a:off x="827584" y="1484784"/>
                <a:ext cx="74168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Wir bekommen also für die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 smtClean="0">
                        <a:latin typeface="Cambria Math"/>
                      </a:rPr>
                      <m:t>Ψ</m:t>
                    </m:r>
                  </m:oMath>
                </a14:m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-Funktionen die Sinusfunktionen: </a:t>
                </a:r>
              </a:p>
            </p:txBody>
          </p:sp>
        </mc:Choice>
        <mc:Fallback xmlns="">
          <p:sp>
            <p:nvSpPr>
              <p:cNvPr id="5" name="Textfeld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484784"/>
                <a:ext cx="7416824" cy="830997"/>
              </a:xfrm>
              <a:prstGeom prst="rect">
                <a:avLst/>
              </a:prstGeom>
              <a:blipFill>
                <a:blip r:embed="rId2"/>
                <a:stretch>
                  <a:fillRect l="-1316" t="-5147" b="-1691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feld 10"/>
              <p:cNvSpPr txBox="1"/>
              <p:nvPr/>
            </p:nvSpPr>
            <p:spPr>
              <a:xfrm>
                <a:off x="759318" y="2492896"/>
                <a:ext cx="4299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>
                          <a:latin typeface="Cambria Math"/>
                        </a:rPr>
                        <m:t>Ψ</m:t>
                      </m:r>
                    </m:oMath>
                  </m:oMathPara>
                </a14:m>
                <a:endParaRPr lang="de-DE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feld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318" y="2492896"/>
                <a:ext cx="429925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uppieren 3"/>
          <p:cNvGrpSpPr/>
          <p:nvPr/>
        </p:nvGrpSpPr>
        <p:grpSpPr>
          <a:xfrm>
            <a:off x="755576" y="5070350"/>
            <a:ext cx="3623257" cy="446882"/>
            <a:chOff x="3937542" y="3939047"/>
            <a:chExt cx="3623257" cy="446882"/>
          </a:xfrm>
        </p:grpSpPr>
        <p:cxnSp>
          <p:nvCxnSpPr>
            <p:cNvPr id="35" name="Gerade Verbindung 34"/>
            <p:cNvCxnSpPr/>
            <p:nvPr/>
          </p:nvCxnSpPr>
          <p:spPr>
            <a:xfrm>
              <a:off x="4016377" y="3939047"/>
              <a:ext cx="3528392" cy="0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feld 35"/>
            <p:cNvSpPr txBox="1"/>
            <p:nvPr/>
          </p:nvSpPr>
          <p:spPr>
            <a:xfrm>
              <a:off x="7260717" y="3981583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37" name="Textfeld 36"/>
            <p:cNvSpPr txBox="1"/>
            <p:nvPr/>
          </p:nvSpPr>
          <p:spPr>
            <a:xfrm>
              <a:off x="3937542" y="393904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38" name="Textfeld 37"/>
            <p:cNvSpPr txBox="1"/>
            <p:nvPr/>
          </p:nvSpPr>
          <p:spPr>
            <a:xfrm>
              <a:off x="6752681" y="401659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L</a:t>
              </a:r>
            </a:p>
          </p:txBody>
        </p:sp>
      </p:grpSp>
      <p:grpSp>
        <p:nvGrpSpPr>
          <p:cNvPr id="40" name="Gruppieren 39"/>
          <p:cNvGrpSpPr/>
          <p:nvPr/>
        </p:nvGrpSpPr>
        <p:grpSpPr>
          <a:xfrm>
            <a:off x="755576" y="4062238"/>
            <a:ext cx="3623257" cy="446882"/>
            <a:chOff x="3937542" y="3939047"/>
            <a:chExt cx="3623257" cy="446882"/>
          </a:xfrm>
        </p:grpSpPr>
        <p:cxnSp>
          <p:nvCxnSpPr>
            <p:cNvPr id="41" name="Gerade Verbindung 40"/>
            <p:cNvCxnSpPr/>
            <p:nvPr/>
          </p:nvCxnSpPr>
          <p:spPr>
            <a:xfrm>
              <a:off x="4016377" y="3939047"/>
              <a:ext cx="3528392" cy="0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feld 41"/>
            <p:cNvSpPr txBox="1"/>
            <p:nvPr/>
          </p:nvSpPr>
          <p:spPr>
            <a:xfrm>
              <a:off x="7260717" y="3981583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43" name="Textfeld 42"/>
            <p:cNvSpPr txBox="1"/>
            <p:nvPr/>
          </p:nvSpPr>
          <p:spPr>
            <a:xfrm>
              <a:off x="3937542" y="393904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44" name="Textfeld 43"/>
            <p:cNvSpPr txBox="1"/>
            <p:nvPr/>
          </p:nvSpPr>
          <p:spPr>
            <a:xfrm>
              <a:off x="6752681" y="401659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L</a:t>
              </a:r>
            </a:p>
          </p:txBody>
        </p:sp>
      </p:grpSp>
      <p:grpSp>
        <p:nvGrpSpPr>
          <p:cNvPr id="45" name="Gruppieren 44"/>
          <p:cNvGrpSpPr/>
          <p:nvPr/>
        </p:nvGrpSpPr>
        <p:grpSpPr>
          <a:xfrm>
            <a:off x="755576" y="3351837"/>
            <a:ext cx="3623257" cy="446882"/>
            <a:chOff x="3937542" y="3939047"/>
            <a:chExt cx="3623257" cy="446882"/>
          </a:xfrm>
        </p:grpSpPr>
        <p:cxnSp>
          <p:nvCxnSpPr>
            <p:cNvPr id="46" name="Gerade Verbindung 45"/>
            <p:cNvCxnSpPr/>
            <p:nvPr/>
          </p:nvCxnSpPr>
          <p:spPr>
            <a:xfrm>
              <a:off x="4016377" y="3939047"/>
              <a:ext cx="3528392" cy="0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feld 46"/>
            <p:cNvSpPr txBox="1"/>
            <p:nvPr/>
          </p:nvSpPr>
          <p:spPr>
            <a:xfrm>
              <a:off x="7260717" y="3981583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48" name="Textfeld 47"/>
            <p:cNvSpPr txBox="1"/>
            <p:nvPr/>
          </p:nvSpPr>
          <p:spPr>
            <a:xfrm>
              <a:off x="3937542" y="393904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49" name="Textfeld 48"/>
            <p:cNvSpPr txBox="1"/>
            <p:nvPr/>
          </p:nvSpPr>
          <p:spPr>
            <a:xfrm>
              <a:off x="6752681" y="401659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L</a:t>
              </a:r>
            </a:p>
          </p:txBody>
        </p:sp>
      </p:grpSp>
      <p:grpSp>
        <p:nvGrpSpPr>
          <p:cNvPr id="50" name="Gruppieren 49"/>
          <p:cNvGrpSpPr/>
          <p:nvPr/>
        </p:nvGrpSpPr>
        <p:grpSpPr>
          <a:xfrm>
            <a:off x="748749" y="6084906"/>
            <a:ext cx="3623257" cy="446882"/>
            <a:chOff x="3937542" y="3939047"/>
            <a:chExt cx="3623257" cy="446882"/>
          </a:xfrm>
        </p:grpSpPr>
        <p:cxnSp>
          <p:nvCxnSpPr>
            <p:cNvPr id="51" name="Gerade Verbindung 50"/>
            <p:cNvCxnSpPr/>
            <p:nvPr/>
          </p:nvCxnSpPr>
          <p:spPr>
            <a:xfrm>
              <a:off x="4016377" y="3939047"/>
              <a:ext cx="3528392" cy="0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feld 51"/>
            <p:cNvSpPr txBox="1"/>
            <p:nvPr/>
          </p:nvSpPr>
          <p:spPr>
            <a:xfrm>
              <a:off x="7260717" y="3981583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53" name="Textfeld 52"/>
            <p:cNvSpPr txBox="1"/>
            <p:nvPr/>
          </p:nvSpPr>
          <p:spPr>
            <a:xfrm>
              <a:off x="3937542" y="393904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54" name="Textfeld 53"/>
            <p:cNvSpPr txBox="1"/>
            <p:nvPr/>
          </p:nvSpPr>
          <p:spPr>
            <a:xfrm>
              <a:off x="6752681" y="401659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L</a:t>
              </a:r>
            </a:p>
          </p:txBody>
        </p:sp>
      </p:grpSp>
      <p:cxnSp>
        <p:nvCxnSpPr>
          <p:cNvPr id="56" name="Gerade Verbindung 55"/>
          <p:cNvCxnSpPr>
            <a:endCxn id="11" idx="2"/>
          </p:cNvCxnSpPr>
          <p:nvPr/>
        </p:nvCxnSpPr>
        <p:spPr>
          <a:xfrm flipH="1" flipV="1">
            <a:off x="974281" y="2862228"/>
            <a:ext cx="12530" cy="3524642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reihandform 5"/>
          <p:cNvSpPr/>
          <p:nvPr/>
        </p:nvSpPr>
        <p:spPr>
          <a:xfrm>
            <a:off x="992221" y="3002429"/>
            <a:ext cx="2655651" cy="359969"/>
          </a:xfrm>
          <a:custGeom>
            <a:avLst/>
            <a:gdLst>
              <a:gd name="connsiteX0" fmla="*/ 0 w 2655651"/>
              <a:gd name="connsiteY0" fmla="*/ 340513 h 359969"/>
              <a:gd name="connsiteX1" fmla="*/ 1293779 w 2655651"/>
              <a:gd name="connsiteY1" fmla="*/ 45 h 359969"/>
              <a:gd name="connsiteX2" fmla="*/ 2655651 w 2655651"/>
              <a:gd name="connsiteY2" fmla="*/ 359969 h 359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55651" h="359969">
                <a:moveTo>
                  <a:pt x="0" y="340513"/>
                </a:moveTo>
                <a:cubicBezTo>
                  <a:pt x="425585" y="168657"/>
                  <a:pt x="851171" y="-3198"/>
                  <a:pt x="1293779" y="45"/>
                </a:cubicBezTo>
                <a:cubicBezTo>
                  <a:pt x="1736387" y="3288"/>
                  <a:pt x="2196019" y="181628"/>
                  <a:pt x="2655651" y="359969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reihandform 6"/>
          <p:cNvSpPr/>
          <p:nvPr/>
        </p:nvSpPr>
        <p:spPr>
          <a:xfrm>
            <a:off x="963038" y="3727430"/>
            <a:ext cx="2587558" cy="651887"/>
          </a:xfrm>
          <a:custGeom>
            <a:avLst/>
            <a:gdLst>
              <a:gd name="connsiteX0" fmla="*/ 0 w 2587558"/>
              <a:gd name="connsiteY0" fmla="*/ 330786 h 651887"/>
              <a:gd name="connsiteX1" fmla="*/ 603115 w 2587558"/>
              <a:gd name="connsiteY1" fmla="*/ 46 h 651887"/>
              <a:gd name="connsiteX2" fmla="*/ 1245141 w 2587558"/>
              <a:gd name="connsiteY2" fmla="*/ 350242 h 651887"/>
              <a:gd name="connsiteX3" fmla="*/ 1974715 w 2587558"/>
              <a:gd name="connsiteY3" fmla="*/ 651799 h 651887"/>
              <a:gd name="connsiteX4" fmla="*/ 2587558 w 2587558"/>
              <a:gd name="connsiteY4" fmla="*/ 321059 h 651887"/>
              <a:gd name="connsiteX0" fmla="*/ 0 w 2587558"/>
              <a:gd name="connsiteY0" fmla="*/ 330786 h 651887"/>
              <a:gd name="connsiteX1" fmla="*/ 603115 w 2587558"/>
              <a:gd name="connsiteY1" fmla="*/ 46 h 651887"/>
              <a:gd name="connsiteX2" fmla="*/ 1342418 w 2587558"/>
              <a:gd name="connsiteY2" fmla="*/ 350242 h 651887"/>
              <a:gd name="connsiteX3" fmla="*/ 1974715 w 2587558"/>
              <a:gd name="connsiteY3" fmla="*/ 651799 h 651887"/>
              <a:gd name="connsiteX4" fmla="*/ 2587558 w 2587558"/>
              <a:gd name="connsiteY4" fmla="*/ 321059 h 651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87558" h="651887">
                <a:moveTo>
                  <a:pt x="0" y="330786"/>
                </a:moveTo>
                <a:cubicBezTo>
                  <a:pt x="197796" y="163794"/>
                  <a:pt x="379379" y="-3197"/>
                  <a:pt x="603115" y="46"/>
                </a:cubicBezTo>
                <a:cubicBezTo>
                  <a:pt x="826851" y="3289"/>
                  <a:pt x="1113818" y="241617"/>
                  <a:pt x="1342418" y="350242"/>
                </a:cubicBezTo>
                <a:cubicBezTo>
                  <a:pt x="1571018" y="458867"/>
                  <a:pt x="1767192" y="656663"/>
                  <a:pt x="1974715" y="651799"/>
                </a:cubicBezTo>
                <a:cubicBezTo>
                  <a:pt x="2182238" y="646935"/>
                  <a:pt x="2393004" y="483997"/>
                  <a:pt x="2587558" y="321059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reihandform 8"/>
          <p:cNvSpPr/>
          <p:nvPr/>
        </p:nvSpPr>
        <p:spPr>
          <a:xfrm>
            <a:off x="992221" y="4697141"/>
            <a:ext cx="2587558" cy="700402"/>
          </a:xfrm>
          <a:custGeom>
            <a:avLst/>
            <a:gdLst>
              <a:gd name="connsiteX0" fmla="*/ 0 w 2587558"/>
              <a:gd name="connsiteY0" fmla="*/ 369659 h 700436"/>
              <a:gd name="connsiteX1" fmla="*/ 301558 w 2587558"/>
              <a:gd name="connsiteY1" fmla="*/ 29191 h 700436"/>
              <a:gd name="connsiteX2" fmla="*/ 758758 w 2587558"/>
              <a:gd name="connsiteY2" fmla="*/ 379387 h 700436"/>
              <a:gd name="connsiteX3" fmla="*/ 1245141 w 2587558"/>
              <a:gd name="connsiteY3" fmla="*/ 700400 h 700436"/>
              <a:gd name="connsiteX4" fmla="*/ 1692613 w 2587558"/>
              <a:gd name="connsiteY4" fmla="*/ 359931 h 700436"/>
              <a:gd name="connsiteX5" fmla="*/ 2101175 w 2587558"/>
              <a:gd name="connsiteY5" fmla="*/ 8 h 700436"/>
              <a:gd name="connsiteX6" fmla="*/ 2587558 w 2587558"/>
              <a:gd name="connsiteY6" fmla="*/ 369659 h 700436"/>
              <a:gd name="connsiteX0" fmla="*/ 0 w 2587558"/>
              <a:gd name="connsiteY0" fmla="*/ 369659 h 700436"/>
              <a:gd name="connsiteX1" fmla="*/ 379379 w 2587558"/>
              <a:gd name="connsiteY1" fmla="*/ 29191 h 700436"/>
              <a:gd name="connsiteX2" fmla="*/ 758758 w 2587558"/>
              <a:gd name="connsiteY2" fmla="*/ 379387 h 700436"/>
              <a:gd name="connsiteX3" fmla="*/ 1245141 w 2587558"/>
              <a:gd name="connsiteY3" fmla="*/ 700400 h 700436"/>
              <a:gd name="connsiteX4" fmla="*/ 1692613 w 2587558"/>
              <a:gd name="connsiteY4" fmla="*/ 359931 h 700436"/>
              <a:gd name="connsiteX5" fmla="*/ 2101175 w 2587558"/>
              <a:gd name="connsiteY5" fmla="*/ 8 h 700436"/>
              <a:gd name="connsiteX6" fmla="*/ 2587558 w 2587558"/>
              <a:gd name="connsiteY6" fmla="*/ 369659 h 700436"/>
              <a:gd name="connsiteX0" fmla="*/ 0 w 2587558"/>
              <a:gd name="connsiteY0" fmla="*/ 369659 h 700436"/>
              <a:gd name="connsiteX1" fmla="*/ 379379 w 2587558"/>
              <a:gd name="connsiteY1" fmla="*/ 29191 h 700436"/>
              <a:gd name="connsiteX2" fmla="*/ 836579 w 2587558"/>
              <a:gd name="connsiteY2" fmla="*/ 379387 h 700436"/>
              <a:gd name="connsiteX3" fmla="*/ 1245141 w 2587558"/>
              <a:gd name="connsiteY3" fmla="*/ 700400 h 700436"/>
              <a:gd name="connsiteX4" fmla="*/ 1692613 w 2587558"/>
              <a:gd name="connsiteY4" fmla="*/ 359931 h 700436"/>
              <a:gd name="connsiteX5" fmla="*/ 2101175 w 2587558"/>
              <a:gd name="connsiteY5" fmla="*/ 8 h 700436"/>
              <a:gd name="connsiteX6" fmla="*/ 2587558 w 2587558"/>
              <a:gd name="connsiteY6" fmla="*/ 369659 h 700436"/>
              <a:gd name="connsiteX0" fmla="*/ 0 w 2587558"/>
              <a:gd name="connsiteY0" fmla="*/ 369661 h 700402"/>
              <a:gd name="connsiteX1" fmla="*/ 379379 w 2587558"/>
              <a:gd name="connsiteY1" fmla="*/ 29193 h 700402"/>
              <a:gd name="connsiteX2" fmla="*/ 836579 w 2587558"/>
              <a:gd name="connsiteY2" fmla="*/ 379389 h 700402"/>
              <a:gd name="connsiteX3" fmla="*/ 1245141 w 2587558"/>
              <a:gd name="connsiteY3" fmla="*/ 700402 h 700402"/>
              <a:gd name="connsiteX4" fmla="*/ 1634247 w 2587558"/>
              <a:gd name="connsiteY4" fmla="*/ 379388 h 700402"/>
              <a:gd name="connsiteX5" fmla="*/ 2101175 w 2587558"/>
              <a:gd name="connsiteY5" fmla="*/ 10 h 700402"/>
              <a:gd name="connsiteX6" fmla="*/ 2587558 w 2587558"/>
              <a:gd name="connsiteY6" fmla="*/ 369661 h 700402"/>
              <a:gd name="connsiteX0" fmla="*/ 0 w 2587558"/>
              <a:gd name="connsiteY0" fmla="*/ 369661 h 700402"/>
              <a:gd name="connsiteX1" fmla="*/ 428017 w 2587558"/>
              <a:gd name="connsiteY1" fmla="*/ 29193 h 700402"/>
              <a:gd name="connsiteX2" fmla="*/ 836579 w 2587558"/>
              <a:gd name="connsiteY2" fmla="*/ 379389 h 700402"/>
              <a:gd name="connsiteX3" fmla="*/ 1245141 w 2587558"/>
              <a:gd name="connsiteY3" fmla="*/ 700402 h 700402"/>
              <a:gd name="connsiteX4" fmla="*/ 1634247 w 2587558"/>
              <a:gd name="connsiteY4" fmla="*/ 379388 h 700402"/>
              <a:gd name="connsiteX5" fmla="*/ 2101175 w 2587558"/>
              <a:gd name="connsiteY5" fmla="*/ 10 h 700402"/>
              <a:gd name="connsiteX6" fmla="*/ 2587558 w 2587558"/>
              <a:gd name="connsiteY6" fmla="*/ 369661 h 700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7558" h="700402">
                <a:moveTo>
                  <a:pt x="0" y="369661"/>
                </a:moveTo>
                <a:cubicBezTo>
                  <a:pt x="87549" y="198616"/>
                  <a:pt x="288587" y="27572"/>
                  <a:pt x="428017" y="29193"/>
                </a:cubicBezTo>
                <a:cubicBezTo>
                  <a:pt x="567447" y="30814"/>
                  <a:pt x="700392" y="267521"/>
                  <a:pt x="836579" y="379389"/>
                </a:cubicBezTo>
                <a:cubicBezTo>
                  <a:pt x="972766" y="491257"/>
                  <a:pt x="1112196" y="700402"/>
                  <a:pt x="1245141" y="700402"/>
                </a:cubicBezTo>
                <a:cubicBezTo>
                  <a:pt x="1378086" y="700402"/>
                  <a:pt x="1491575" y="496120"/>
                  <a:pt x="1634247" y="379388"/>
                </a:cubicBezTo>
                <a:cubicBezTo>
                  <a:pt x="1776919" y="262656"/>
                  <a:pt x="1942290" y="1631"/>
                  <a:pt x="2101175" y="10"/>
                </a:cubicBezTo>
                <a:cubicBezTo>
                  <a:pt x="2260060" y="-1611"/>
                  <a:pt x="2418945" y="185646"/>
                  <a:pt x="2587558" y="369661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reihandform 9"/>
          <p:cNvSpPr/>
          <p:nvPr/>
        </p:nvSpPr>
        <p:spPr>
          <a:xfrm>
            <a:off x="972766" y="5739307"/>
            <a:ext cx="2597285" cy="671229"/>
          </a:xfrm>
          <a:custGeom>
            <a:avLst/>
            <a:gdLst>
              <a:gd name="connsiteX0" fmla="*/ 0 w 2597285"/>
              <a:gd name="connsiteY0" fmla="*/ 350207 h 739343"/>
              <a:gd name="connsiteX1" fmla="*/ 330740 w 2597285"/>
              <a:gd name="connsiteY1" fmla="*/ 11 h 739343"/>
              <a:gd name="connsiteX2" fmla="*/ 700391 w 2597285"/>
              <a:gd name="connsiteY2" fmla="*/ 359935 h 739343"/>
              <a:gd name="connsiteX3" fmla="*/ 1021404 w 2597285"/>
              <a:gd name="connsiteY3" fmla="*/ 671220 h 739343"/>
              <a:gd name="connsiteX4" fmla="*/ 1313234 w 2597285"/>
              <a:gd name="connsiteY4" fmla="*/ 359935 h 739343"/>
              <a:gd name="connsiteX5" fmla="*/ 1614791 w 2597285"/>
              <a:gd name="connsiteY5" fmla="*/ 19466 h 739343"/>
              <a:gd name="connsiteX6" fmla="*/ 1945532 w 2597285"/>
              <a:gd name="connsiteY6" fmla="*/ 369662 h 739343"/>
              <a:gd name="connsiteX7" fmla="*/ 2315183 w 2597285"/>
              <a:gd name="connsiteY7" fmla="*/ 739313 h 739343"/>
              <a:gd name="connsiteX8" fmla="*/ 2597285 w 2597285"/>
              <a:gd name="connsiteY8" fmla="*/ 350207 h 739343"/>
              <a:gd name="connsiteX0" fmla="*/ 0 w 2597285"/>
              <a:gd name="connsiteY0" fmla="*/ 350207 h 710164"/>
              <a:gd name="connsiteX1" fmla="*/ 330740 w 2597285"/>
              <a:gd name="connsiteY1" fmla="*/ 11 h 710164"/>
              <a:gd name="connsiteX2" fmla="*/ 700391 w 2597285"/>
              <a:gd name="connsiteY2" fmla="*/ 359935 h 710164"/>
              <a:gd name="connsiteX3" fmla="*/ 1021404 w 2597285"/>
              <a:gd name="connsiteY3" fmla="*/ 671220 h 710164"/>
              <a:gd name="connsiteX4" fmla="*/ 1313234 w 2597285"/>
              <a:gd name="connsiteY4" fmla="*/ 359935 h 710164"/>
              <a:gd name="connsiteX5" fmla="*/ 1614791 w 2597285"/>
              <a:gd name="connsiteY5" fmla="*/ 19466 h 710164"/>
              <a:gd name="connsiteX6" fmla="*/ 1945532 w 2597285"/>
              <a:gd name="connsiteY6" fmla="*/ 369662 h 710164"/>
              <a:gd name="connsiteX7" fmla="*/ 2266545 w 2597285"/>
              <a:gd name="connsiteY7" fmla="*/ 710130 h 710164"/>
              <a:gd name="connsiteX8" fmla="*/ 2597285 w 2597285"/>
              <a:gd name="connsiteY8" fmla="*/ 350207 h 710164"/>
              <a:gd name="connsiteX0" fmla="*/ 0 w 2597285"/>
              <a:gd name="connsiteY0" fmla="*/ 350207 h 710138"/>
              <a:gd name="connsiteX1" fmla="*/ 330740 w 2597285"/>
              <a:gd name="connsiteY1" fmla="*/ 11 h 710138"/>
              <a:gd name="connsiteX2" fmla="*/ 700391 w 2597285"/>
              <a:gd name="connsiteY2" fmla="*/ 359935 h 710138"/>
              <a:gd name="connsiteX3" fmla="*/ 1021404 w 2597285"/>
              <a:gd name="connsiteY3" fmla="*/ 671220 h 710138"/>
              <a:gd name="connsiteX4" fmla="*/ 1313234 w 2597285"/>
              <a:gd name="connsiteY4" fmla="*/ 359935 h 710138"/>
              <a:gd name="connsiteX5" fmla="*/ 1614791 w 2597285"/>
              <a:gd name="connsiteY5" fmla="*/ 19466 h 710138"/>
              <a:gd name="connsiteX6" fmla="*/ 1916349 w 2597285"/>
              <a:gd name="connsiteY6" fmla="*/ 359934 h 710138"/>
              <a:gd name="connsiteX7" fmla="*/ 2266545 w 2597285"/>
              <a:gd name="connsiteY7" fmla="*/ 710130 h 710138"/>
              <a:gd name="connsiteX8" fmla="*/ 2597285 w 2597285"/>
              <a:gd name="connsiteY8" fmla="*/ 350207 h 710138"/>
              <a:gd name="connsiteX0" fmla="*/ 0 w 2597285"/>
              <a:gd name="connsiteY0" fmla="*/ 350207 h 671229"/>
              <a:gd name="connsiteX1" fmla="*/ 330740 w 2597285"/>
              <a:gd name="connsiteY1" fmla="*/ 11 h 671229"/>
              <a:gd name="connsiteX2" fmla="*/ 700391 w 2597285"/>
              <a:gd name="connsiteY2" fmla="*/ 359935 h 671229"/>
              <a:gd name="connsiteX3" fmla="*/ 1021404 w 2597285"/>
              <a:gd name="connsiteY3" fmla="*/ 671220 h 671229"/>
              <a:gd name="connsiteX4" fmla="*/ 1313234 w 2597285"/>
              <a:gd name="connsiteY4" fmla="*/ 359935 h 671229"/>
              <a:gd name="connsiteX5" fmla="*/ 1614791 w 2597285"/>
              <a:gd name="connsiteY5" fmla="*/ 19466 h 671229"/>
              <a:gd name="connsiteX6" fmla="*/ 1916349 w 2597285"/>
              <a:gd name="connsiteY6" fmla="*/ 359934 h 671229"/>
              <a:gd name="connsiteX7" fmla="*/ 2237362 w 2597285"/>
              <a:gd name="connsiteY7" fmla="*/ 671220 h 671229"/>
              <a:gd name="connsiteX8" fmla="*/ 2597285 w 2597285"/>
              <a:gd name="connsiteY8" fmla="*/ 350207 h 671229"/>
              <a:gd name="connsiteX0" fmla="*/ 0 w 2597285"/>
              <a:gd name="connsiteY0" fmla="*/ 350207 h 671229"/>
              <a:gd name="connsiteX1" fmla="*/ 330740 w 2597285"/>
              <a:gd name="connsiteY1" fmla="*/ 11 h 671229"/>
              <a:gd name="connsiteX2" fmla="*/ 651752 w 2597285"/>
              <a:gd name="connsiteY2" fmla="*/ 359935 h 671229"/>
              <a:gd name="connsiteX3" fmla="*/ 1021404 w 2597285"/>
              <a:gd name="connsiteY3" fmla="*/ 671220 h 671229"/>
              <a:gd name="connsiteX4" fmla="*/ 1313234 w 2597285"/>
              <a:gd name="connsiteY4" fmla="*/ 359935 h 671229"/>
              <a:gd name="connsiteX5" fmla="*/ 1614791 w 2597285"/>
              <a:gd name="connsiteY5" fmla="*/ 19466 h 671229"/>
              <a:gd name="connsiteX6" fmla="*/ 1916349 w 2597285"/>
              <a:gd name="connsiteY6" fmla="*/ 359934 h 671229"/>
              <a:gd name="connsiteX7" fmla="*/ 2237362 w 2597285"/>
              <a:gd name="connsiteY7" fmla="*/ 671220 h 671229"/>
              <a:gd name="connsiteX8" fmla="*/ 2597285 w 2597285"/>
              <a:gd name="connsiteY8" fmla="*/ 350207 h 671229"/>
              <a:gd name="connsiteX0" fmla="*/ 0 w 2597285"/>
              <a:gd name="connsiteY0" fmla="*/ 350207 h 671229"/>
              <a:gd name="connsiteX1" fmla="*/ 330740 w 2597285"/>
              <a:gd name="connsiteY1" fmla="*/ 11 h 671229"/>
              <a:gd name="connsiteX2" fmla="*/ 651752 w 2597285"/>
              <a:gd name="connsiteY2" fmla="*/ 359935 h 671229"/>
              <a:gd name="connsiteX3" fmla="*/ 992221 w 2597285"/>
              <a:gd name="connsiteY3" fmla="*/ 671220 h 671229"/>
              <a:gd name="connsiteX4" fmla="*/ 1313234 w 2597285"/>
              <a:gd name="connsiteY4" fmla="*/ 359935 h 671229"/>
              <a:gd name="connsiteX5" fmla="*/ 1614791 w 2597285"/>
              <a:gd name="connsiteY5" fmla="*/ 19466 h 671229"/>
              <a:gd name="connsiteX6" fmla="*/ 1916349 w 2597285"/>
              <a:gd name="connsiteY6" fmla="*/ 359934 h 671229"/>
              <a:gd name="connsiteX7" fmla="*/ 2237362 w 2597285"/>
              <a:gd name="connsiteY7" fmla="*/ 671220 h 671229"/>
              <a:gd name="connsiteX8" fmla="*/ 2597285 w 2597285"/>
              <a:gd name="connsiteY8" fmla="*/ 350207 h 671229"/>
              <a:gd name="connsiteX0" fmla="*/ 0 w 2597285"/>
              <a:gd name="connsiteY0" fmla="*/ 350207 h 671229"/>
              <a:gd name="connsiteX1" fmla="*/ 330740 w 2597285"/>
              <a:gd name="connsiteY1" fmla="*/ 11 h 671229"/>
              <a:gd name="connsiteX2" fmla="*/ 651752 w 2597285"/>
              <a:gd name="connsiteY2" fmla="*/ 359935 h 671229"/>
              <a:gd name="connsiteX3" fmla="*/ 992221 w 2597285"/>
              <a:gd name="connsiteY3" fmla="*/ 671220 h 671229"/>
              <a:gd name="connsiteX4" fmla="*/ 1313234 w 2597285"/>
              <a:gd name="connsiteY4" fmla="*/ 359935 h 671229"/>
              <a:gd name="connsiteX5" fmla="*/ 1614791 w 2597285"/>
              <a:gd name="connsiteY5" fmla="*/ 19466 h 671229"/>
              <a:gd name="connsiteX6" fmla="*/ 1916349 w 2597285"/>
              <a:gd name="connsiteY6" fmla="*/ 359934 h 671229"/>
              <a:gd name="connsiteX7" fmla="*/ 2237362 w 2597285"/>
              <a:gd name="connsiteY7" fmla="*/ 671220 h 671229"/>
              <a:gd name="connsiteX8" fmla="*/ 2597285 w 2597285"/>
              <a:gd name="connsiteY8" fmla="*/ 350207 h 671229"/>
              <a:gd name="connsiteX0" fmla="*/ 0 w 2597285"/>
              <a:gd name="connsiteY0" fmla="*/ 350207 h 671229"/>
              <a:gd name="connsiteX1" fmla="*/ 330740 w 2597285"/>
              <a:gd name="connsiteY1" fmla="*/ 11 h 671229"/>
              <a:gd name="connsiteX2" fmla="*/ 651752 w 2597285"/>
              <a:gd name="connsiteY2" fmla="*/ 359935 h 671229"/>
              <a:gd name="connsiteX3" fmla="*/ 992221 w 2597285"/>
              <a:gd name="connsiteY3" fmla="*/ 671220 h 671229"/>
              <a:gd name="connsiteX4" fmla="*/ 1313234 w 2597285"/>
              <a:gd name="connsiteY4" fmla="*/ 359935 h 671229"/>
              <a:gd name="connsiteX5" fmla="*/ 1614791 w 2597285"/>
              <a:gd name="connsiteY5" fmla="*/ 19466 h 671229"/>
              <a:gd name="connsiteX6" fmla="*/ 1916349 w 2597285"/>
              <a:gd name="connsiteY6" fmla="*/ 359934 h 671229"/>
              <a:gd name="connsiteX7" fmla="*/ 2237362 w 2597285"/>
              <a:gd name="connsiteY7" fmla="*/ 671220 h 671229"/>
              <a:gd name="connsiteX8" fmla="*/ 2597285 w 2597285"/>
              <a:gd name="connsiteY8" fmla="*/ 350207 h 671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97285" h="671229">
                <a:moveTo>
                  <a:pt x="0" y="350207"/>
                </a:moveTo>
                <a:cubicBezTo>
                  <a:pt x="107004" y="174298"/>
                  <a:pt x="222115" y="-1610"/>
                  <a:pt x="330740" y="11"/>
                </a:cubicBezTo>
                <a:cubicBezTo>
                  <a:pt x="439365" y="1632"/>
                  <a:pt x="541505" y="248067"/>
                  <a:pt x="651752" y="359935"/>
                </a:cubicBezTo>
                <a:cubicBezTo>
                  <a:pt x="761999" y="471803"/>
                  <a:pt x="881974" y="671220"/>
                  <a:pt x="992221" y="671220"/>
                </a:cubicBezTo>
                <a:cubicBezTo>
                  <a:pt x="1102468" y="671220"/>
                  <a:pt x="1209472" y="468561"/>
                  <a:pt x="1313234" y="359935"/>
                </a:cubicBezTo>
                <a:cubicBezTo>
                  <a:pt x="1416996" y="251309"/>
                  <a:pt x="1455906" y="19466"/>
                  <a:pt x="1614791" y="19466"/>
                </a:cubicBezTo>
                <a:cubicBezTo>
                  <a:pt x="1773676" y="19466"/>
                  <a:pt x="1812587" y="251308"/>
                  <a:pt x="1916349" y="359934"/>
                </a:cubicBezTo>
                <a:cubicBezTo>
                  <a:pt x="2020111" y="468560"/>
                  <a:pt x="2123873" y="672841"/>
                  <a:pt x="2237362" y="671220"/>
                </a:cubicBezTo>
                <a:cubicBezTo>
                  <a:pt x="2350851" y="669599"/>
                  <a:pt x="2452181" y="543139"/>
                  <a:pt x="2597285" y="350207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hteck 11"/>
              <p:cNvSpPr/>
              <p:nvPr/>
            </p:nvSpPr>
            <p:spPr>
              <a:xfrm>
                <a:off x="5364088" y="3855859"/>
                <a:ext cx="1531958" cy="10396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de-DE" b="0" i="1" smtClean="0">
                        <a:latin typeface="Cambria Math"/>
                      </a:rPr>
                      <m:t>   </m:t>
                    </m:r>
                    <m:r>
                      <m:rPr>
                        <m:sty m:val="p"/>
                      </m:rPr>
                      <a:rPr lang="el-GR" i="1">
                        <a:latin typeface="Cambria Math"/>
                      </a:rPr>
                      <m:t>λ</m:t>
                    </m:r>
                    <m:r>
                      <a:rPr lang="de-DE" i="1" dirty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b="0" i="1" smtClean="0">
                            <a:latin typeface="Cambria Math"/>
                          </a:rPr>
                          <m:t>2</m:t>
                        </m:r>
                        <m:r>
                          <a:rPr lang="de-DE" b="0" i="1" smtClean="0">
                            <a:latin typeface="Cambria Math"/>
                          </a:rPr>
                          <m:t>𝐿</m:t>
                        </m:r>
                      </m:num>
                      <m:den>
                        <m:r>
                          <a:rPr lang="de-DE" b="0" i="1" smtClean="0">
                            <a:latin typeface="Cambria Math"/>
                          </a:rPr>
                          <m:t>𝑛</m:t>
                        </m:r>
                      </m:den>
                    </m:f>
                  </m:oMath>
                </a14:m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de-DE" i="1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de-DE" i="1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14:m>
                  <m:oMath xmlns:m="http://schemas.openxmlformats.org/officeDocument/2006/math">
                    <m:r>
                      <a:rPr lang="de-DE" i="1">
                        <a:latin typeface="Cambria Math"/>
                      </a:rPr>
                      <m:t>𝑛</m:t>
                    </m:r>
                    <m:r>
                      <a:rPr lang="de-DE" i="1">
                        <a:latin typeface="Cambria Math"/>
                      </a:rPr>
                      <m:t>=1;2;3;…</m:t>
                    </m:r>
                  </m:oMath>
                </a14:m>
                <a:r>
                  <a:rPr lang="de-DE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Rechteck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088" y="3855859"/>
                <a:ext cx="1531958" cy="10396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feld 2">
            <a:extLst>
              <a:ext uri="{FF2B5EF4-FFF2-40B4-BE49-F238E27FC236}">
                <a16:creationId xmlns:a16="http://schemas.microsoft.com/office/drawing/2014/main" id="{016ECA04-77A3-2332-49C7-D2BC8B9F4327}"/>
              </a:ext>
            </a:extLst>
          </p:cNvPr>
          <p:cNvSpPr txBox="1"/>
          <p:nvPr/>
        </p:nvSpPr>
        <p:spPr>
          <a:xfrm>
            <a:off x="5444153" y="5296244"/>
            <a:ext cx="35445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Lösungen der zeitunabhängigen 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Schrödingergleichung erfüllen 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nicht das Superpositionsprinzip</a:t>
            </a:r>
          </a:p>
        </p:txBody>
      </p:sp>
    </p:spTree>
    <p:extLst>
      <p:ext uri="{BB962C8B-B14F-4D97-AF65-F5344CB8AC3E}">
        <p14:creationId xmlns:p14="http://schemas.microsoft.com/office/powerpoint/2010/main" val="7097227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1" y="9187"/>
            <a:ext cx="9573811" cy="1053893"/>
          </a:xfrm>
        </p:spPr>
        <p:txBody>
          <a:bodyPr>
            <a:normAutofit/>
          </a:bodyPr>
          <a:lstStyle/>
          <a:p>
            <a:r>
              <a:rPr lang="de-DE" sz="3600" dirty="0"/>
              <a:t>Zwischenergebnis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827584" y="1484784"/>
            <a:ext cx="7765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Die Betragsquadrate ergeben die </a:t>
            </a:r>
            <a:r>
              <a:rPr lang="de-DE" sz="2400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-Funktionen. 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813105" y="2492896"/>
            <a:ext cx="354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endParaRPr lang="de-DE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Freihandform 21"/>
          <p:cNvSpPr/>
          <p:nvPr/>
        </p:nvSpPr>
        <p:spPr>
          <a:xfrm>
            <a:off x="882205" y="3008436"/>
            <a:ext cx="2872143" cy="338668"/>
          </a:xfrm>
          <a:custGeom>
            <a:avLst/>
            <a:gdLst>
              <a:gd name="connsiteX0" fmla="*/ 0 w 2743200"/>
              <a:gd name="connsiteY0" fmla="*/ 940909 h 940909"/>
              <a:gd name="connsiteX1" fmla="*/ 424069 w 2743200"/>
              <a:gd name="connsiteY1" fmla="*/ 781883 h 940909"/>
              <a:gd name="connsiteX2" fmla="*/ 1298713 w 2743200"/>
              <a:gd name="connsiteY2" fmla="*/ 5 h 940909"/>
              <a:gd name="connsiteX3" fmla="*/ 2385391 w 2743200"/>
              <a:gd name="connsiteY3" fmla="*/ 768631 h 940909"/>
              <a:gd name="connsiteX4" fmla="*/ 2743200 w 2743200"/>
              <a:gd name="connsiteY4" fmla="*/ 901152 h 940909"/>
              <a:gd name="connsiteX0" fmla="*/ 0 w 2743200"/>
              <a:gd name="connsiteY0" fmla="*/ 954161 h 954161"/>
              <a:gd name="connsiteX1" fmla="*/ 424069 w 2743200"/>
              <a:gd name="connsiteY1" fmla="*/ 795135 h 954161"/>
              <a:gd name="connsiteX2" fmla="*/ 1404730 w 2743200"/>
              <a:gd name="connsiteY2" fmla="*/ 5 h 954161"/>
              <a:gd name="connsiteX3" fmla="*/ 2385391 w 2743200"/>
              <a:gd name="connsiteY3" fmla="*/ 781883 h 954161"/>
              <a:gd name="connsiteX4" fmla="*/ 2743200 w 2743200"/>
              <a:gd name="connsiteY4" fmla="*/ 914404 h 954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200" h="954161">
                <a:moveTo>
                  <a:pt x="0" y="954161"/>
                </a:moveTo>
                <a:cubicBezTo>
                  <a:pt x="103808" y="953056"/>
                  <a:pt x="189948" y="954161"/>
                  <a:pt x="424069" y="795135"/>
                </a:cubicBezTo>
                <a:cubicBezTo>
                  <a:pt x="658190" y="636109"/>
                  <a:pt x="1077843" y="2214"/>
                  <a:pt x="1404730" y="5"/>
                </a:cubicBezTo>
                <a:cubicBezTo>
                  <a:pt x="1731617" y="-2204"/>
                  <a:pt x="2162313" y="629483"/>
                  <a:pt x="2385391" y="781883"/>
                </a:cubicBezTo>
                <a:cubicBezTo>
                  <a:pt x="2608469" y="934283"/>
                  <a:pt x="2684669" y="923239"/>
                  <a:pt x="2743200" y="91440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865180" y="3711315"/>
            <a:ext cx="2836493" cy="350406"/>
            <a:chOff x="2926964" y="5163531"/>
            <a:chExt cx="2709150" cy="350406"/>
          </a:xfrm>
        </p:grpSpPr>
        <p:sp>
          <p:nvSpPr>
            <p:cNvPr id="23" name="Freihandform 22"/>
            <p:cNvSpPr/>
            <p:nvPr/>
          </p:nvSpPr>
          <p:spPr>
            <a:xfrm>
              <a:off x="2926964" y="5175269"/>
              <a:ext cx="1371600" cy="338668"/>
            </a:xfrm>
            <a:custGeom>
              <a:avLst/>
              <a:gdLst>
                <a:gd name="connsiteX0" fmla="*/ 0 w 2743200"/>
                <a:gd name="connsiteY0" fmla="*/ 940909 h 940909"/>
                <a:gd name="connsiteX1" fmla="*/ 424069 w 2743200"/>
                <a:gd name="connsiteY1" fmla="*/ 781883 h 940909"/>
                <a:gd name="connsiteX2" fmla="*/ 1298713 w 2743200"/>
                <a:gd name="connsiteY2" fmla="*/ 5 h 940909"/>
                <a:gd name="connsiteX3" fmla="*/ 2385391 w 2743200"/>
                <a:gd name="connsiteY3" fmla="*/ 768631 h 940909"/>
                <a:gd name="connsiteX4" fmla="*/ 2743200 w 2743200"/>
                <a:gd name="connsiteY4" fmla="*/ 901152 h 940909"/>
                <a:gd name="connsiteX0" fmla="*/ 0 w 2743200"/>
                <a:gd name="connsiteY0" fmla="*/ 954161 h 954161"/>
                <a:gd name="connsiteX1" fmla="*/ 424069 w 2743200"/>
                <a:gd name="connsiteY1" fmla="*/ 795135 h 954161"/>
                <a:gd name="connsiteX2" fmla="*/ 1404730 w 2743200"/>
                <a:gd name="connsiteY2" fmla="*/ 5 h 954161"/>
                <a:gd name="connsiteX3" fmla="*/ 2385391 w 2743200"/>
                <a:gd name="connsiteY3" fmla="*/ 781883 h 954161"/>
                <a:gd name="connsiteX4" fmla="*/ 2743200 w 2743200"/>
                <a:gd name="connsiteY4" fmla="*/ 914404 h 954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3200" h="954161">
                  <a:moveTo>
                    <a:pt x="0" y="954161"/>
                  </a:moveTo>
                  <a:cubicBezTo>
                    <a:pt x="103808" y="953056"/>
                    <a:pt x="189948" y="954161"/>
                    <a:pt x="424069" y="795135"/>
                  </a:cubicBezTo>
                  <a:cubicBezTo>
                    <a:pt x="658190" y="636109"/>
                    <a:pt x="1077843" y="2214"/>
                    <a:pt x="1404730" y="5"/>
                  </a:cubicBezTo>
                  <a:cubicBezTo>
                    <a:pt x="1731617" y="-2204"/>
                    <a:pt x="2162313" y="629483"/>
                    <a:pt x="2385391" y="781883"/>
                  </a:cubicBezTo>
                  <a:cubicBezTo>
                    <a:pt x="2608469" y="934283"/>
                    <a:pt x="2684669" y="923239"/>
                    <a:pt x="2743200" y="914404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ihandform 23"/>
            <p:cNvSpPr/>
            <p:nvPr/>
          </p:nvSpPr>
          <p:spPr>
            <a:xfrm>
              <a:off x="4264514" y="5163531"/>
              <a:ext cx="1371600" cy="338668"/>
            </a:xfrm>
            <a:custGeom>
              <a:avLst/>
              <a:gdLst>
                <a:gd name="connsiteX0" fmla="*/ 0 w 2743200"/>
                <a:gd name="connsiteY0" fmla="*/ 940909 h 940909"/>
                <a:gd name="connsiteX1" fmla="*/ 424069 w 2743200"/>
                <a:gd name="connsiteY1" fmla="*/ 781883 h 940909"/>
                <a:gd name="connsiteX2" fmla="*/ 1298713 w 2743200"/>
                <a:gd name="connsiteY2" fmla="*/ 5 h 940909"/>
                <a:gd name="connsiteX3" fmla="*/ 2385391 w 2743200"/>
                <a:gd name="connsiteY3" fmla="*/ 768631 h 940909"/>
                <a:gd name="connsiteX4" fmla="*/ 2743200 w 2743200"/>
                <a:gd name="connsiteY4" fmla="*/ 901152 h 940909"/>
                <a:gd name="connsiteX0" fmla="*/ 0 w 2743200"/>
                <a:gd name="connsiteY0" fmla="*/ 954161 h 954161"/>
                <a:gd name="connsiteX1" fmla="*/ 424069 w 2743200"/>
                <a:gd name="connsiteY1" fmla="*/ 795135 h 954161"/>
                <a:gd name="connsiteX2" fmla="*/ 1404730 w 2743200"/>
                <a:gd name="connsiteY2" fmla="*/ 5 h 954161"/>
                <a:gd name="connsiteX3" fmla="*/ 2385391 w 2743200"/>
                <a:gd name="connsiteY3" fmla="*/ 781883 h 954161"/>
                <a:gd name="connsiteX4" fmla="*/ 2743200 w 2743200"/>
                <a:gd name="connsiteY4" fmla="*/ 914404 h 954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3200" h="954161">
                  <a:moveTo>
                    <a:pt x="0" y="954161"/>
                  </a:moveTo>
                  <a:cubicBezTo>
                    <a:pt x="103808" y="953056"/>
                    <a:pt x="189948" y="954161"/>
                    <a:pt x="424069" y="795135"/>
                  </a:cubicBezTo>
                  <a:cubicBezTo>
                    <a:pt x="658190" y="636109"/>
                    <a:pt x="1077843" y="2214"/>
                    <a:pt x="1404730" y="5"/>
                  </a:cubicBezTo>
                  <a:cubicBezTo>
                    <a:pt x="1731617" y="-2204"/>
                    <a:pt x="2162313" y="629483"/>
                    <a:pt x="2385391" y="781883"/>
                  </a:cubicBezTo>
                  <a:cubicBezTo>
                    <a:pt x="2608469" y="934283"/>
                    <a:pt x="2684669" y="923239"/>
                    <a:pt x="2743200" y="914404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5" name="Gruppieren 24"/>
          <p:cNvGrpSpPr/>
          <p:nvPr/>
        </p:nvGrpSpPr>
        <p:grpSpPr>
          <a:xfrm>
            <a:off x="986811" y="4503965"/>
            <a:ext cx="2701218" cy="360351"/>
            <a:chOff x="492152" y="3130982"/>
            <a:chExt cx="2657729" cy="360351"/>
          </a:xfrm>
        </p:grpSpPr>
        <p:sp>
          <p:nvSpPr>
            <p:cNvPr id="26" name="Freihandform 25"/>
            <p:cNvSpPr/>
            <p:nvPr/>
          </p:nvSpPr>
          <p:spPr>
            <a:xfrm>
              <a:off x="492152" y="3152665"/>
              <a:ext cx="911496" cy="338668"/>
            </a:xfrm>
            <a:custGeom>
              <a:avLst/>
              <a:gdLst>
                <a:gd name="connsiteX0" fmla="*/ 0 w 2743200"/>
                <a:gd name="connsiteY0" fmla="*/ 940909 h 940909"/>
                <a:gd name="connsiteX1" fmla="*/ 424069 w 2743200"/>
                <a:gd name="connsiteY1" fmla="*/ 781883 h 940909"/>
                <a:gd name="connsiteX2" fmla="*/ 1298713 w 2743200"/>
                <a:gd name="connsiteY2" fmla="*/ 5 h 940909"/>
                <a:gd name="connsiteX3" fmla="*/ 2385391 w 2743200"/>
                <a:gd name="connsiteY3" fmla="*/ 768631 h 940909"/>
                <a:gd name="connsiteX4" fmla="*/ 2743200 w 2743200"/>
                <a:gd name="connsiteY4" fmla="*/ 901152 h 940909"/>
                <a:gd name="connsiteX0" fmla="*/ 0 w 2743200"/>
                <a:gd name="connsiteY0" fmla="*/ 954161 h 954161"/>
                <a:gd name="connsiteX1" fmla="*/ 424069 w 2743200"/>
                <a:gd name="connsiteY1" fmla="*/ 795135 h 954161"/>
                <a:gd name="connsiteX2" fmla="*/ 1404730 w 2743200"/>
                <a:gd name="connsiteY2" fmla="*/ 5 h 954161"/>
                <a:gd name="connsiteX3" fmla="*/ 2385391 w 2743200"/>
                <a:gd name="connsiteY3" fmla="*/ 781883 h 954161"/>
                <a:gd name="connsiteX4" fmla="*/ 2743200 w 2743200"/>
                <a:gd name="connsiteY4" fmla="*/ 914404 h 954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3200" h="954161">
                  <a:moveTo>
                    <a:pt x="0" y="954161"/>
                  </a:moveTo>
                  <a:cubicBezTo>
                    <a:pt x="103808" y="953056"/>
                    <a:pt x="189948" y="954161"/>
                    <a:pt x="424069" y="795135"/>
                  </a:cubicBezTo>
                  <a:cubicBezTo>
                    <a:pt x="658190" y="636109"/>
                    <a:pt x="1077843" y="2214"/>
                    <a:pt x="1404730" y="5"/>
                  </a:cubicBezTo>
                  <a:cubicBezTo>
                    <a:pt x="1731617" y="-2204"/>
                    <a:pt x="2162313" y="629483"/>
                    <a:pt x="2385391" y="781883"/>
                  </a:cubicBezTo>
                  <a:cubicBezTo>
                    <a:pt x="2608469" y="934283"/>
                    <a:pt x="2684669" y="923239"/>
                    <a:pt x="2743200" y="914404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ihandform 26"/>
            <p:cNvSpPr/>
            <p:nvPr/>
          </p:nvSpPr>
          <p:spPr>
            <a:xfrm>
              <a:off x="1403648" y="3141742"/>
              <a:ext cx="911496" cy="338668"/>
            </a:xfrm>
            <a:custGeom>
              <a:avLst/>
              <a:gdLst>
                <a:gd name="connsiteX0" fmla="*/ 0 w 2743200"/>
                <a:gd name="connsiteY0" fmla="*/ 940909 h 940909"/>
                <a:gd name="connsiteX1" fmla="*/ 424069 w 2743200"/>
                <a:gd name="connsiteY1" fmla="*/ 781883 h 940909"/>
                <a:gd name="connsiteX2" fmla="*/ 1298713 w 2743200"/>
                <a:gd name="connsiteY2" fmla="*/ 5 h 940909"/>
                <a:gd name="connsiteX3" fmla="*/ 2385391 w 2743200"/>
                <a:gd name="connsiteY3" fmla="*/ 768631 h 940909"/>
                <a:gd name="connsiteX4" fmla="*/ 2743200 w 2743200"/>
                <a:gd name="connsiteY4" fmla="*/ 901152 h 940909"/>
                <a:gd name="connsiteX0" fmla="*/ 0 w 2743200"/>
                <a:gd name="connsiteY0" fmla="*/ 954161 h 954161"/>
                <a:gd name="connsiteX1" fmla="*/ 424069 w 2743200"/>
                <a:gd name="connsiteY1" fmla="*/ 795135 h 954161"/>
                <a:gd name="connsiteX2" fmla="*/ 1404730 w 2743200"/>
                <a:gd name="connsiteY2" fmla="*/ 5 h 954161"/>
                <a:gd name="connsiteX3" fmla="*/ 2385391 w 2743200"/>
                <a:gd name="connsiteY3" fmla="*/ 781883 h 954161"/>
                <a:gd name="connsiteX4" fmla="*/ 2743200 w 2743200"/>
                <a:gd name="connsiteY4" fmla="*/ 914404 h 954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3200" h="954161">
                  <a:moveTo>
                    <a:pt x="0" y="954161"/>
                  </a:moveTo>
                  <a:cubicBezTo>
                    <a:pt x="103808" y="953056"/>
                    <a:pt x="189948" y="954161"/>
                    <a:pt x="424069" y="795135"/>
                  </a:cubicBezTo>
                  <a:cubicBezTo>
                    <a:pt x="658190" y="636109"/>
                    <a:pt x="1077843" y="2214"/>
                    <a:pt x="1404730" y="5"/>
                  </a:cubicBezTo>
                  <a:cubicBezTo>
                    <a:pt x="1731617" y="-2204"/>
                    <a:pt x="2162313" y="629483"/>
                    <a:pt x="2385391" y="781883"/>
                  </a:cubicBezTo>
                  <a:cubicBezTo>
                    <a:pt x="2608469" y="934283"/>
                    <a:pt x="2684669" y="923239"/>
                    <a:pt x="2743200" y="914404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reihandform 27"/>
            <p:cNvSpPr/>
            <p:nvPr/>
          </p:nvSpPr>
          <p:spPr>
            <a:xfrm>
              <a:off x="2238385" y="3130982"/>
              <a:ext cx="911496" cy="338668"/>
            </a:xfrm>
            <a:custGeom>
              <a:avLst/>
              <a:gdLst>
                <a:gd name="connsiteX0" fmla="*/ 0 w 2743200"/>
                <a:gd name="connsiteY0" fmla="*/ 940909 h 940909"/>
                <a:gd name="connsiteX1" fmla="*/ 424069 w 2743200"/>
                <a:gd name="connsiteY1" fmla="*/ 781883 h 940909"/>
                <a:gd name="connsiteX2" fmla="*/ 1298713 w 2743200"/>
                <a:gd name="connsiteY2" fmla="*/ 5 h 940909"/>
                <a:gd name="connsiteX3" fmla="*/ 2385391 w 2743200"/>
                <a:gd name="connsiteY3" fmla="*/ 768631 h 940909"/>
                <a:gd name="connsiteX4" fmla="*/ 2743200 w 2743200"/>
                <a:gd name="connsiteY4" fmla="*/ 901152 h 940909"/>
                <a:gd name="connsiteX0" fmla="*/ 0 w 2743200"/>
                <a:gd name="connsiteY0" fmla="*/ 954161 h 954161"/>
                <a:gd name="connsiteX1" fmla="*/ 424069 w 2743200"/>
                <a:gd name="connsiteY1" fmla="*/ 795135 h 954161"/>
                <a:gd name="connsiteX2" fmla="*/ 1404730 w 2743200"/>
                <a:gd name="connsiteY2" fmla="*/ 5 h 954161"/>
                <a:gd name="connsiteX3" fmla="*/ 2385391 w 2743200"/>
                <a:gd name="connsiteY3" fmla="*/ 781883 h 954161"/>
                <a:gd name="connsiteX4" fmla="*/ 2743200 w 2743200"/>
                <a:gd name="connsiteY4" fmla="*/ 914404 h 954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3200" h="954161">
                  <a:moveTo>
                    <a:pt x="0" y="954161"/>
                  </a:moveTo>
                  <a:cubicBezTo>
                    <a:pt x="103808" y="953056"/>
                    <a:pt x="189948" y="954161"/>
                    <a:pt x="424069" y="795135"/>
                  </a:cubicBezTo>
                  <a:cubicBezTo>
                    <a:pt x="658190" y="636109"/>
                    <a:pt x="1077843" y="2214"/>
                    <a:pt x="1404730" y="5"/>
                  </a:cubicBezTo>
                  <a:cubicBezTo>
                    <a:pt x="1731617" y="-2204"/>
                    <a:pt x="2162313" y="629483"/>
                    <a:pt x="2385391" y="781883"/>
                  </a:cubicBezTo>
                  <a:cubicBezTo>
                    <a:pt x="2608469" y="934283"/>
                    <a:pt x="2684669" y="923239"/>
                    <a:pt x="2743200" y="914404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9" name="Gruppieren 28"/>
          <p:cNvGrpSpPr/>
          <p:nvPr/>
        </p:nvGrpSpPr>
        <p:grpSpPr>
          <a:xfrm>
            <a:off x="986810" y="5448459"/>
            <a:ext cx="2716482" cy="351650"/>
            <a:chOff x="512293" y="1637190"/>
            <a:chExt cx="3047113" cy="351650"/>
          </a:xfrm>
        </p:grpSpPr>
        <p:grpSp>
          <p:nvGrpSpPr>
            <p:cNvPr id="30" name="Gruppieren 29"/>
            <p:cNvGrpSpPr/>
            <p:nvPr/>
          </p:nvGrpSpPr>
          <p:grpSpPr>
            <a:xfrm>
              <a:off x="512293" y="1637190"/>
              <a:ext cx="2261316" cy="351650"/>
              <a:chOff x="492152" y="3152665"/>
              <a:chExt cx="2657729" cy="351650"/>
            </a:xfrm>
          </p:grpSpPr>
          <p:sp>
            <p:nvSpPr>
              <p:cNvPr id="32" name="Freihandform 31"/>
              <p:cNvSpPr/>
              <p:nvPr/>
            </p:nvSpPr>
            <p:spPr>
              <a:xfrm>
                <a:off x="492152" y="3152665"/>
                <a:ext cx="911496" cy="338668"/>
              </a:xfrm>
              <a:custGeom>
                <a:avLst/>
                <a:gdLst>
                  <a:gd name="connsiteX0" fmla="*/ 0 w 2743200"/>
                  <a:gd name="connsiteY0" fmla="*/ 940909 h 940909"/>
                  <a:gd name="connsiteX1" fmla="*/ 424069 w 2743200"/>
                  <a:gd name="connsiteY1" fmla="*/ 781883 h 940909"/>
                  <a:gd name="connsiteX2" fmla="*/ 1298713 w 2743200"/>
                  <a:gd name="connsiteY2" fmla="*/ 5 h 940909"/>
                  <a:gd name="connsiteX3" fmla="*/ 2385391 w 2743200"/>
                  <a:gd name="connsiteY3" fmla="*/ 768631 h 940909"/>
                  <a:gd name="connsiteX4" fmla="*/ 2743200 w 2743200"/>
                  <a:gd name="connsiteY4" fmla="*/ 901152 h 940909"/>
                  <a:gd name="connsiteX0" fmla="*/ 0 w 2743200"/>
                  <a:gd name="connsiteY0" fmla="*/ 954161 h 954161"/>
                  <a:gd name="connsiteX1" fmla="*/ 424069 w 2743200"/>
                  <a:gd name="connsiteY1" fmla="*/ 795135 h 954161"/>
                  <a:gd name="connsiteX2" fmla="*/ 1404730 w 2743200"/>
                  <a:gd name="connsiteY2" fmla="*/ 5 h 954161"/>
                  <a:gd name="connsiteX3" fmla="*/ 2385391 w 2743200"/>
                  <a:gd name="connsiteY3" fmla="*/ 781883 h 954161"/>
                  <a:gd name="connsiteX4" fmla="*/ 2743200 w 2743200"/>
                  <a:gd name="connsiteY4" fmla="*/ 914404 h 9541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43200" h="954161">
                    <a:moveTo>
                      <a:pt x="0" y="954161"/>
                    </a:moveTo>
                    <a:cubicBezTo>
                      <a:pt x="103808" y="953056"/>
                      <a:pt x="189948" y="954161"/>
                      <a:pt x="424069" y="795135"/>
                    </a:cubicBezTo>
                    <a:cubicBezTo>
                      <a:pt x="658190" y="636109"/>
                      <a:pt x="1077843" y="2214"/>
                      <a:pt x="1404730" y="5"/>
                    </a:cubicBezTo>
                    <a:cubicBezTo>
                      <a:pt x="1731617" y="-2204"/>
                      <a:pt x="2162313" y="629483"/>
                      <a:pt x="2385391" y="781883"/>
                    </a:cubicBezTo>
                    <a:cubicBezTo>
                      <a:pt x="2608469" y="934283"/>
                      <a:pt x="2684669" y="923239"/>
                      <a:pt x="2743200" y="914404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" name="Freihandform 32"/>
              <p:cNvSpPr/>
              <p:nvPr/>
            </p:nvSpPr>
            <p:spPr>
              <a:xfrm>
                <a:off x="1403648" y="3165647"/>
                <a:ext cx="911496" cy="338668"/>
              </a:xfrm>
              <a:custGeom>
                <a:avLst/>
                <a:gdLst>
                  <a:gd name="connsiteX0" fmla="*/ 0 w 2743200"/>
                  <a:gd name="connsiteY0" fmla="*/ 940909 h 940909"/>
                  <a:gd name="connsiteX1" fmla="*/ 424069 w 2743200"/>
                  <a:gd name="connsiteY1" fmla="*/ 781883 h 940909"/>
                  <a:gd name="connsiteX2" fmla="*/ 1298713 w 2743200"/>
                  <a:gd name="connsiteY2" fmla="*/ 5 h 940909"/>
                  <a:gd name="connsiteX3" fmla="*/ 2385391 w 2743200"/>
                  <a:gd name="connsiteY3" fmla="*/ 768631 h 940909"/>
                  <a:gd name="connsiteX4" fmla="*/ 2743200 w 2743200"/>
                  <a:gd name="connsiteY4" fmla="*/ 901152 h 940909"/>
                  <a:gd name="connsiteX0" fmla="*/ 0 w 2743200"/>
                  <a:gd name="connsiteY0" fmla="*/ 954161 h 954161"/>
                  <a:gd name="connsiteX1" fmla="*/ 424069 w 2743200"/>
                  <a:gd name="connsiteY1" fmla="*/ 795135 h 954161"/>
                  <a:gd name="connsiteX2" fmla="*/ 1404730 w 2743200"/>
                  <a:gd name="connsiteY2" fmla="*/ 5 h 954161"/>
                  <a:gd name="connsiteX3" fmla="*/ 2385391 w 2743200"/>
                  <a:gd name="connsiteY3" fmla="*/ 781883 h 954161"/>
                  <a:gd name="connsiteX4" fmla="*/ 2743200 w 2743200"/>
                  <a:gd name="connsiteY4" fmla="*/ 914404 h 9541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43200" h="954161">
                    <a:moveTo>
                      <a:pt x="0" y="954161"/>
                    </a:moveTo>
                    <a:cubicBezTo>
                      <a:pt x="103808" y="953056"/>
                      <a:pt x="189948" y="954161"/>
                      <a:pt x="424069" y="795135"/>
                    </a:cubicBezTo>
                    <a:cubicBezTo>
                      <a:pt x="658190" y="636109"/>
                      <a:pt x="1077843" y="2214"/>
                      <a:pt x="1404730" y="5"/>
                    </a:cubicBezTo>
                    <a:cubicBezTo>
                      <a:pt x="1731617" y="-2204"/>
                      <a:pt x="2162313" y="629483"/>
                      <a:pt x="2385391" y="781883"/>
                    </a:cubicBezTo>
                    <a:cubicBezTo>
                      <a:pt x="2608469" y="934283"/>
                      <a:pt x="2684669" y="923239"/>
                      <a:pt x="2743200" y="914404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" name="Freihandform 33"/>
              <p:cNvSpPr/>
              <p:nvPr/>
            </p:nvSpPr>
            <p:spPr>
              <a:xfrm>
                <a:off x="2238385" y="3165647"/>
                <a:ext cx="911496" cy="338668"/>
              </a:xfrm>
              <a:custGeom>
                <a:avLst/>
                <a:gdLst>
                  <a:gd name="connsiteX0" fmla="*/ 0 w 2743200"/>
                  <a:gd name="connsiteY0" fmla="*/ 940909 h 940909"/>
                  <a:gd name="connsiteX1" fmla="*/ 424069 w 2743200"/>
                  <a:gd name="connsiteY1" fmla="*/ 781883 h 940909"/>
                  <a:gd name="connsiteX2" fmla="*/ 1298713 w 2743200"/>
                  <a:gd name="connsiteY2" fmla="*/ 5 h 940909"/>
                  <a:gd name="connsiteX3" fmla="*/ 2385391 w 2743200"/>
                  <a:gd name="connsiteY3" fmla="*/ 768631 h 940909"/>
                  <a:gd name="connsiteX4" fmla="*/ 2743200 w 2743200"/>
                  <a:gd name="connsiteY4" fmla="*/ 901152 h 940909"/>
                  <a:gd name="connsiteX0" fmla="*/ 0 w 2743200"/>
                  <a:gd name="connsiteY0" fmla="*/ 954161 h 954161"/>
                  <a:gd name="connsiteX1" fmla="*/ 424069 w 2743200"/>
                  <a:gd name="connsiteY1" fmla="*/ 795135 h 954161"/>
                  <a:gd name="connsiteX2" fmla="*/ 1404730 w 2743200"/>
                  <a:gd name="connsiteY2" fmla="*/ 5 h 954161"/>
                  <a:gd name="connsiteX3" fmla="*/ 2385391 w 2743200"/>
                  <a:gd name="connsiteY3" fmla="*/ 781883 h 954161"/>
                  <a:gd name="connsiteX4" fmla="*/ 2743200 w 2743200"/>
                  <a:gd name="connsiteY4" fmla="*/ 914404 h 9541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43200" h="954161">
                    <a:moveTo>
                      <a:pt x="0" y="954161"/>
                    </a:moveTo>
                    <a:cubicBezTo>
                      <a:pt x="103808" y="953056"/>
                      <a:pt x="189948" y="954161"/>
                      <a:pt x="424069" y="795135"/>
                    </a:cubicBezTo>
                    <a:cubicBezTo>
                      <a:pt x="658190" y="636109"/>
                      <a:pt x="1077843" y="2214"/>
                      <a:pt x="1404730" y="5"/>
                    </a:cubicBezTo>
                    <a:cubicBezTo>
                      <a:pt x="1731617" y="-2204"/>
                      <a:pt x="2162313" y="629483"/>
                      <a:pt x="2385391" y="781883"/>
                    </a:cubicBezTo>
                    <a:cubicBezTo>
                      <a:pt x="2608469" y="934283"/>
                      <a:pt x="2684669" y="923239"/>
                      <a:pt x="2743200" y="914404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1" name="Freihandform 30"/>
            <p:cNvSpPr/>
            <p:nvPr/>
          </p:nvSpPr>
          <p:spPr>
            <a:xfrm>
              <a:off x="2783864" y="1650172"/>
              <a:ext cx="775542" cy="338668"/>
            </a:xfrm>
            <a:custGeom>
              <a:avLst/>
              <a:gdLst>
                <a:gd name="connsiteX0" fmla="*/ 0 w 2743200"/>
                <a:gd name="connsiteY0" fmla="*/ 940909 h 940909"/>
                <a:gd name="connsiteX1" fmla="*/ 424069 w 2743200"/>
                <a:gd name="connsiteY1" fmla="*/ 781883 h 940909"/>
                <a:gd name="connsiteX2" fmla="*/ 1298713 w 2743200"/>
                <a:gd name="connsiteY2" fmla="*/ 5 h 940909"/>
                <a:gd name="connsiteX3" fmla="*/ 2385391 w 2743200"/>
                <a:gd name="connsiteY3" fmla="*/ 768631 h 940909"/>
                <a:gd name="connsiteX4" fmla="*/ 2743200 w 2743200"/>
                <a:gd name="connsiteY4" fmla="*/ 901152 h 940909"/>
                <a:gd name="connsiteX0" fmla="*/ 0 w 2743200"/>
                <a:gd name="connsiteY0" fmla="*/ 954161 h 954161"/>
                <a:gd name="connsiteX1" fmla="*/ 424069 w 2743200"/>
                <a:gd name="connsiteY1" fmla="*/ 795135 h 954161"/>
                <a:gd name="connsiteX2" fmla="*/ 1404730 w 2743200"/>
                <a:gd name="connsiteY2" fmla="*/ 5 h 954161"/>
                <a:gd name="connsiteX3" fmla="*/ 2385391 w 2743200"/>
                <a:gd name="connsiteY3" fmla="*/ 781883 h 954161"/>
                <a:gd name="connsiteX4" fmla="*/ 2743200 w 2743200"/>
                <a:gd name="connsiteY4" fmla="*/ 914404 h 954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3200" h="954161">
                  <a:moveTo>
                    <a:pt x="0" y="954161"/>
                  </a:moveTo>
                  <a:cubicBezTo>
                    <a:pt x="103808" y="953056"/>
                    <a:pt x="189948" y="954161"/>
                    <a:pt x="424069" y="795135"/>
                  </a:cubicBezTo>
                  <a:cubicBezTo>
                    <a:pt x="658190" y="636109"/>
                    <a:pt x="1077843" y="2214"/>
                    <a:pt x="1404730" y="5"/>
                  </a:cubicBezTo>
                  <a:cubicBezTo>
                    <a:pt x="1731617" y="-2204"/>
                    <a:pt x="2162313" y="629483"/>
                    <a:pt x="2385391" y="781883"/>
                  </a:cubicBezTo>
                  <a:cubicBezTo>
                    <a:pt x="2608469" y="934283"/>
                    <a:pt x="2684669" y="923239"/>
                    <a:pt x="2743200" y="914404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uppieren 3"/>
          <p:cNvGrpSpPr/>
          <p:nvPr/>
        </p:nvGrpSpPr>
        <p:grpSpPr>
          <a:xfrm>
            <a:off x="755576" y="4864005"/>
            <a:ext cx="3793567" cy="446882"/>
            <a:chOff x="3937542" y="3939047"/>
            <a:chExt cx="3623257" cy="446882"/>
          </a:xfrm>
        </p:grpSpPr>
        <p:cxnSp>
          <p:nvCxnSpPr>
            <p:cNvPr id="35" name="Gerade Verbindung 34"/>
            <p:cNvCxnSpPr/>
            <p:nvPr/>
          </p:nvCxnSpPr>
          <p:spPr>
            <a:xfrm>
              <a:off x="4016377" y="3939047"/>
              <a:ext cx="3528392" cy="0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feld 35"/>
            <p:cNvSpPr txBox="1"/>
            <p:nvPr/>
          </p:nvSpPr>
          <p:spPr>
            <a:xfrm>
              <a:off x="7260717" y="3981583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37" name="Textfeld 36"/>
            <p:cNvSpPr txBox="1"/>
            <p:nvPr/>
          </p:nvSpPr>
          <p:spPr>
            <a:xfrm>
              <a:off x="3937542" y="393904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38" name="Textfeld 37"/>
            <p:cNvSpPr txBox="1"/>
            <p:nvPr/>
          </p:nvSpPr>
          <p:spPr>
            <a:xfrm>
              <a:off x="6752681" y="401659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L</a:t>
              </a:r>
            </a:p>
          </p:txBody>
        </p:sp>
      </p:grpSp>
      <p:grpSp>
        <p:nvGrpSpPr>
          <p:cNvPr id="40" name="Gruppieren 39"/>
          <p:cNvGrpSpPr/>
          <p:nvPr/>
        </p:nvGrpSpPr>
        <p:grpSpPr>
          <a:xfrm>
            <a:off x="755576" y="4057083"/>
            <a:ext cx="3793567" cy="446882"/>
            <a:chOff x="3937542" y="3939047"/>
            <a:chExt cx="3623257" cy="446882"/>
          </a:xfrm>
        </p:grpSpPr>
        <p:cxnSp>
          <p:nvCxnSpPr>
            <p:cNvPr id="41" name="Gerade Verbindung 40"/>
            <p:cNvCxnSpPr/>
            <p:nvPr/>
          </p:nvCxnSpPr>
          <p:spPr>
            <a:xfrm>
              <a:off x="4016377" y="3939047"/>
              <a:ext cx="3528392" cy="0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feld 41"/>
            <p:cNvSpPr txBox="1"/>
            <p:nvPr/>
          </p:nvSpPr>
          <p:spPr>
            <a:xfrm>
              <a:off x="7260717" y="3981583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43" name="Textfeld 42"/>
            <p:cNvSpPr txBox="1"/>
            <p:nvPr/>
          </p:nvSpPr>
          <p:spPr>
            <a:xfrm>
              <a:off x="3937542" y="393904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44" name="Textfeld 43"/>
            <p:cNvSpPr txBox="1"/>
            <p:nvPr/>
          </p:nvSpPr>
          <p:spPr>
            <a:xfrm>
              <a:off x="6752681" y="401659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L</a:t>
              </a:r>
            </a:p>
          </p:txBody>
        </p:sp>
      </p:grpSp>
      <p:grpSp>
        <p:nvGrpSpPr>
          <p:cNvPr id="45" name="Gruppieren 44"/>
          <p:cNvGrpSpPr/>
          <p:nvPr/>
        </p:nvGrpSpPr>
        <p:grpSpPr>
          <a:xfrm>
            <a:off x="755576" y="3351837"/>
            <a:ext cx="3793567" cy="446882"/>
            <a:chOff x="3937542" y="3939047"/>
            <a:chExt cx="3623257" cy="446882"/>
          </a:xfrm>
        </p:grpSpPr>
        <p:cxnSp>
          <p:nvCxnSpPr>
            <p:cNvPr id="46" name="Gerade Verbindung 45"/>
            <p:cNvCxnSpPr/>
            <p:nvPr/>
          </p:nvCxnSpPr>
          <p:spPr>
            <a:xfrm>
              <a:off x="4016377" y="3939047"/>
              <a:ext cx="3528392" cy="0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feld 46"/>
            <p:cNvSpPr txBox="1"/>
            <p:nvPr/>
          </p:nvSpPr>
          <p:spPr>
            <a:xfrm>
              <a:off x="7260717" y="3981583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48" name="Textfeld 47"/>
            <p:cNvSpPr txBox="1"/>
            <p:nvPr/>
          </p:nvSpPr>
          <p:spPr>
            <a:xfrm>
              <a:off x="3937542" y="393904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49" name="Textfeld 48"/>
            <p:cNvSpPr txBox="1"/>
            <p:nvPr/>
          </p:nvSpPr>
          <p:spPr>
            <a:xfrm>
              <a:off x="6752681" y="401659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L</a:t>
              </a:r>
            </a:p>
          </p:txBody>
        </p:sp>
      </p:grpSp>
      <p:grpSp>
        <p:nvGrpSpPr>
          <p:cNvPr id="50" name="Gruppieren 49"/>
          <p:cNvGrpSpPr/>
          <p:nvPr/>
        </p:nvGrpSpPr>
        <p:grpSpPr>
          <a:xfrm>
            <a:off x="748749" y="5800109"/>
            <a:ext cx="3793567" cy="446882"/>
            <a:chOff x="3937542" y="3939047"/>
            <a:chExt cx="3623257" cy="446882"/>
          </a:xfrm>
        </p:grpSpPr>
        <p:cxnSp>
          <p:nvCxnSpPr>
            <p:cNvPr id="51" name="Gerade Verbindung 50"/>
            <p:cNvCxnSpPr/>
            <p:nvPr/>
          </p:nvCxnSpPr>
          <p:spPr>
            <a:xfrm>
              <a:off x="4016377" y="3939047"/>
              <a:ext cx="3528392" cy="0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feld 51"/>
            <p:cNvSpPr txBox="1"/>
            <p:nvPr/>
          </p:nvSpPr>
          <p:spPr>
            <a:xfrm>
              <a:off x="7260717" y="3981583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53" name="Textfeld 52"/>
            <p:cNvSpPr txBox="1"/>
            <p:nvPr/>
          </p:nvSpPr>
          <p:spPr>
            <a:xfrm>
              <a:off x="3937542" y="393904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54" name="Textfeld 53"/>
            <p:cNvSpPr txBox="1"/>
            <p:nvPr/>
          </p:nvSpPr>
          <p:spPr>
            <a:xfrm>
              <a:off x="6752681" y="401659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L</a:t>
              </a:r>
            </a:p>
          </p:txBody>
        </p:sp>
      </p:grpSp>
      <p:sp>
        <p:nvSpPr>
          <p:cNvPr id="55" name="Textfeld 54"/>
          <p:cNvSpPr txBox="1"/>
          <p:nvPr/>
        </p:nvSpPr>
        <p:spPr>
          <a:xfrm>
            <a:off x="5436096" y="3861048"/>
            <a:ext cx="36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Können wir auch </a:t>
            </a:r>
            <a:b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die Energien</a:t>
            </a:r>
            <a:b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der einzelnen </a:t>
            </a:r>
            <a:b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Zustände vorhersagen?</a:t>
            </a:r>
          </a:p>
        </p:txBody>
      </p:sp>
      <p:cxnSp>
        <p:nvCxnSpPr>
          <p:cNvPr id="56" name="Gerade Verbindung 55"/>
          <p:cNvCxnSpPr>
            <a:cxnSpLocks/>
          </p:cNvCxnSpPr>
          <p:nvPr/>
        </p:nvCxnSpPr>
        <p:spPr>
          <a:xfrm flipV="1">
            <a:off x="986811" y="2839779"/>
            <a:ext cx="0" cy="303788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37858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Lösungsweg/gestufte Hilfen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feld 5"/>
              <p:cNvSpPr txBox="1"/>
              <p:nvPr/>
            </p:nvSpPr>
            <p:spPr>
              <a:xfrm>
                <a:off x="827584" y="1628800"/>
                <a:ext cx="7992888" cy="4613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Die zweite Ableitung ergibt den Faktor </a:t>
                </a:r>
                <a14:m>
                  <m:oMath xmlns:m="http://schemas.openxmlformats.org/officeDocument/2006/math">
                    <m:r>
                      <a:rPr lang="de-DE" sz="2400" b="0" i="0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de-DE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de-DE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de-DE" sz="2400" b="0" i="1" smtClean="0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de-DE" sz="2400" b="0" i="1" smtClean="0">
                                    <a:latin typeface="Cambria Math"/>
                                    <a:sym typeface="Symbol"/>
                                  </a:rPr>
                                  <m:t></m:t>
                                </m:r>
                              </m:num>
                              <m:den>
                                <m:r>
                                  <m:rPr>
                                    <m:sty m:val="p"/>
                                  </m:rPr>
                                  <a:rPr lang="el-GR" sz="2400" b="0" i="1" smtClean="0">
                                    <a:latin typeface="Cambria Math"/>
                                  </a:rPr>
                                  <m:t>λ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de-DE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de-D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de-D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Aus der Differentialgleichung </a:t>
                </a:r>
              </a:p>
              <a:p>
                <a:endParaRPr lang="de-D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folgt damit: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i="1">
                                <a:latin typeface="Cambria Math"/>
                              </a:rPr>
                              <m:t>h</m:t>
                            </m:r>
                          </m:e>
                          <m:sup>
                            <m:r>
                              <a:rPr lang="de-DE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8</m:t>
                        </m:r>
                        <m:sSup>
                          <m:s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i="1">
                                <a:latin typeface="Cambria Math"/>
                                <a:sym typeface="Symbol"/>
                              </a:rPr>
                              <m:t></m:t>
                            </m:r>
                          </m:e>
                          <m:sup>
                            <m:r>
                              <a:rPr lang="de-DE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de-DE" sz="2400" i="1">
                            <a:latin typeface="Cambria Math"/>
                          </a:rPr>
                          <m:t>𝑚</m:t>
                        </m:r>
                      </m:den>
                    </m:f>
                    <m:r>
                      <a:rPr lang="de-DE" sz="2400" i="1" smtClean="0">
                        <a:latin typeface="Cambria Math"/>
                      </a:rPr>
                      <m:t>·</m:t>
                    </m:r>
                    <m:sSup>
                      <m:sSupPr>
                        <m:ctrlPr>
                          <a:rPr lang="de-DE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de-DE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de-DE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de-DE" sz="2800" b="0" i="1" smtClean="0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de-DE" sz="2800" b="0" i="1" smtClean="0">
                                    <a:latin typeface="Cambria Math"/>
                                    <a:sym typeface="Symbol"/>
                                  </a:rPr>
                                  <m:t></m:t>
                                </m:r>
                              </m:num>
                              <m:den>
                                <m:r>
                                  <m:rPr>
                                    <m:sty m:val="p"/>
                                  </m:rPr>
                                  <a:rPr lang="el-GR" sz="2800" b="0" i="1" smtClean="0">
                                    <a:latin typeface="Cambria Math"/>
                                  </a:rPr>
                                  <m:t>λ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de-DE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de-DE" sz="2800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b="0" i="1" dirty="0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de-DE" sz="2400" b="0" i="1" dirty="0" smtClean="0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endParaRPr lang="de-D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de-D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Mit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l-GR" sz="2400" i="1">
                        <a:latin typeface="Cambria Math"/>
                      </a:rPr>
                      <m:t>λ</m:t>
                    </m:r>
                    <m:r>
                      <a:rPr lang="de-DE" sz="2400" i="1" dirty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/>
                          </a:rPr>
                          <m:t>2</m:t>
                        </m:r>
                        <m:r>
                          <a:rPr lang="de-DE" sz="2400" i="1">
                            <a:latin typeface="Cambria Math"/>
                          </a:rPr>
                          <m:t>𝐿</m:t>
                        </m:r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𝑛</m:t>
                        </m:r>
                      </m:den>
                    </m:f>
                  </m:oMath>
                </a14:m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erhält man: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b="0" i="1" dirty="0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de-DE" sz="2400" b="0" i="1" dirty="0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de-DE" sz="2400" b="0" i="1" dirty="0" smtClean="0">
                        <a:latin typeface="Cambria Math"/>
                      </a:rPr>
                      <m:t>=</m:t>
                    </m:r>
                  </m:oMath>
                </a14:m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i="1">
                                <a:latin typeface="Cambria Math"/>
                              </a:rPr>
                              <m:t>h</m:t>
                            </m:r>
                          </m:e>
                          <m:sup>
                            <m:r>
                              <a:rPr lang="de-DE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8</m:t>
                        </m:r>
                        <m:sSup>
                          <m:s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de-DE" sz="2400" b="0" i="1" smtClean="0">
                                <a:latin typeface="Cambria Math"/>
                              </a:rPr>
                              <m:t>𝑚</m:t>
                            </m:r>
                            <m:r>
                              <a:rPr lang="de-DE" sz="2400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de-DE" sz="2400" b="0" i="1" smtClean="0">
                                <a:latin typeface="Cambria Math"/>
                                <a:sym typeface="Symbol"/>
                              </a:rPr>
                              <m:t>𝐿</m:t>
                            </m:r>
                          </m:e>
                          <m:sup>
                            <m:r>
                              <a:rPr lang="de-DE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de-DE" sz="2400" i="1" smtClean="0">
                        <a:latin typeface="Cambria Math"/>
                      </a:rPr>
                      <m:t>·</m:t>
                    </m:r>
                    <m:sSup>
                      <m:sSupPr>
                        <m:ctrlPr>
                          <a:rPr lang="de-DE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de-DE" sz="24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mit </a:t>
                </a:r>
                <a14:m>
                  <m:oMath xmlns:m="http://schemas.openxmlformats.org/officeDocument/2006/math">
                    <m:r>
                      <a:rPr lang="de-DE" sz="2400" b="0" i="1" smtClean="0">
                        <a:latin typeface="Cambria Math"/>
                      </a:rPr>
                      <m:t>𝑛</m:t>
                    </m:r>
                    <m:r>
                      <a:rPr lang="de-DE" sz="2400" b="0" i="1" smtClean="0">
                        <a:latin typeface="Cambria Math"/>
                      </a:rPr>
                      <m:t>=1;2;3;…</m:t>
                    </m:r>
                  </m:oMath>
                </a14:m>
                <a: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de-D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de-D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de-D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feld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628800"/>
                <a:ext cx="7992888" cy="4613892"/>
              </a:xfrm>
              <a:prstGeom prst="rect">
                <a:avLst/>
              </a:prstGeom>
              <a:blipFill>
                <a:blip r:embed="rId2"/>
                <a:stretch>
                  <a:fillRect l="-122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Inhaltsplatzhalter 2"/>
              <p:cNvSpPr txBox="1">
                <a:spLocks/>
              </p:cNvSpPr>
              <p:nvPr/>
            </p:nvSpPr>
            <p:spPr>
              <a:xfrm>
                <a:off x="3923928" y="2442475"/>
                <a:ext cx="5112568" cy="110872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00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de-DE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de-DE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sz="2000" i="1">
                                  <a:latin typeface="Cambria Math"/>
                                </a:rPr>
                                <m:t>h</m:t>
                              </m:r>
                            </m:e>
                            <m:sup>
                              <m:r>
                                <a:rPr lang="de-DE" sz="20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de-DE" sz="2000" i="1">
                              <a:latin typeface="Cambria Math"/>
                            </a:rPr>
                            <m:t>8</m:t>
                          </m:r>
                          <m:sSup>
                            <m:sSupPr>
                              <m:ctrlPr>
                                <a:rPr lang="de-DE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sz="2000" i="1">
                                  <a:latin typeface="Cambria Math"/>
                                  <a:sym typeface="Symbol"/>
                                </a:rPr>
                                <m:t></m:t>
                              </m:r>
                            </m:e>
                            <m:sup>
                              <m:r>
                                <a:rPr lang="de-DE" sz="20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de-DE" sz="2000" i="1">
                              <a:latin typeface="Cambria Math"/>
                            </a:rPr>
                            <m:t>𝑚</m:t>
                          </m:r>
                        </m:den>
                      </m:f>
                      <m:r>
                        <a:rPr lang="de-DE" sz="2000" i="1">
                          <a:latin typeface="Cambria Math"/>
                        </a:rPr>
                        <m:t>·</m:t>
                      </m:r>
                      <m:sSup>
                        <m:sSupPr>
                          <m:ctrlPr>
                            <a:rPr lang="de-DE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sz="2000" i="1">
                              <a:latin typeface="Cambria Math"/>
                            </a:rPr>
                            <m:t>Ψ</m:t>
                          </m:r>
                        </m:e>
                        <m:sup>
                          <m:r>
                            <a:rPr lang="de-DE" sz="2000" b="0" i="1" smtClean="0">
                              <a:latin typeface="Cambria Math"/>
                            </a:rPr>
                            <m:t>′′</m:t>
                          </m:r>
                        </m:sup>
                      </m:sSup>
                      <m:r>
                        <a:rPr lang="de-DE" sz="2000" b="0" i="1" smtClean="0">
                          <a:latin typeface="Cambria Math"/>
                        </a:rPr>
                        <m:t>(</m:t>
                      </m:r>
                      <m:r>
                        <a:rPr lang="de-DE" sz="2000" b="0" i="1" smtClean="0">
                          <a:latin typeface="Cambria Math"/>
                        </a:rPr>
                        <m:t>𝑥</m:t>
                      </m:r>
                      <m:r>
                        <a:rPr lang="de-DE" sz="2000" b="0" i="1" smtClean="0">
                          <a:latin typeface="Cambria Math"/>
                        </a:rPr>
                        <m:t>)=</m:t>
                      </m:r>
                      <m:sSub>
                        <m:sSubPr>
                          <m:ctrlPr>
                            <a:rPr lang="de-DE" sz="200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2000" b="0" i="1" dirty="0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de-DE" sz="2000" b="0" i="1" dirty="0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de-DE" sz="2000" b="0" i="1" dirty="0" smtClean="0">
                          <a:latin typeface="Cambria Math"/>
                        </a:rPr>
                        <m:t> </m:t>
                      </m:r>
                      <m:r>
                        <a:rPr lang="de-DE" sz="2000" i="1" dirty="0">
                          <a:latin typeface="Cambria Math"/>
                        </a:rPr>
                        <m:t>·</m:t>
                      </m:r>
                      <m:r>
                        <m:rPr>
                          <m:sty m:val="p"/>
                        </m:rPr>
                        <a:rPr lang="el-GR" sz="2000" i="1" smtClean="0">
                          <a:latin typeface="Cambria Math"/>
                        </a:rPr>
                        <m:t>Ψ</m:t>
                      </m:r>
                      <m:r>
                        <a:rPr lang="de-DE" sz="2000" b="0" i="1" smtClean="0">
                          <a:latin typeface="Cambria Math"/>
                        </a:rPr>
                        <m:t>(</m:t>
                      </m:r>
                      <m:r>
                        <a:rPr lang="de-DE" sz="2000" b="0" i="1" smtClean="0">
                          <a:latin typeface="Cambria Math"/>
                        </a:rPr>
                        <m:t>𝑥</m:t>
                      </m:r>
                      <m:r>
                        <a:rPr lang="de-DE" sz="20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de-DE" sz="2000" dirty="0"/>
              </a:p>
            </p:txBody>
          </p:sp>
        </mc:Choice>
        <mc:Fallback xmlns="">
          <p:sp>
            <p:nvSpPr>
              <p:cNvPr id="7" name="Inhaltsplatzhalt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2442475"/>
                <a:ext cx="5112568" cy="11087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8058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899532"/>
          </a:xfrm>
        </p:spPr>
        <p:txBody>
          <a:bodyPr>
            <a:noAutofit/>
          </a:bodyPr>
          <a:lstStyle/>
          <a:p>
            <a:r>
              <a:rPr lang="de-DE" sz="3200" dirty="0"/>
              <a:t>Das Quantenobjekt im unendlich hohen </a:t>
            </a:r>
            <a:br>
              <a:rPr lang="de-DE" sz="3200" dirty="0"/>
            </a:br>
            <a:r>
              <a:rPr lang="de-DE" sz="3200" dirty="0"/>
              <a:t>eindimensionalen Potentialtopf</a:t>
            </a:r>
          </a:p>
        </p:txBody>
      </p:sp>
      <p:sp>
        <p:nvSpPr>
          <p:cNvPr id="3" name="Freihandform 2"/>
          <p:cNvSpPr/>
          <p:nvPr/>
        </p:nvSpPr>
        <p:spPr>
          <a:xfrm>
            <a:off x="1403648" y="2821004"/>
            <a:ext cx="2304256" cy="2336188"/>
          </a:xfrm>
          <a:custGeom>
            <a:avLst/>
            <a:gdLst>
              <a:gd name="connsiteX0" fmla="*/ 0 w 2334638"/>
              <a:gd name="connsiteY0" fmla="*/ 48639 h 3560324"/>
              <a:gd name="connsiteX1" fmla="*/ 0 w 2334638"/>
              <a:gd name="connsiteY1" fmla="*/ 3560324 h 3560324"/>
              <a:gd name="connsiteX2" fmla="*/ 2334638 w 2334638"/>
              <a:gd name="connsiteY2" fmla="*/ 3560324 h 3560324"/>
              <a:gd name="connsiteX3" fmla="*/ 2334638 w 2334638"/>
              <a:gd name="connsiteY3" fmla="*/ 0 h 3560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4638" h="3560324">
                <a:moveTo>
                  <a:pt x="0" y="48639"/>
                </a:moveTo>
                <a:lnTo>
                  <a:pt x="0" y="3560324"/>
                </a:lnTo>
                <a:lnTo>
                  <a:pt x="2334638" y="3560324"/>
                </a:lnTo>
                <a:lnTo>
                  <a:pt x="2334638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5" name="Gerade Verbindung mit Pfeil 4"/>
          <p:cNvCxnSpPr/>
          <p:nvPr/>
        </p:nvCxnSpPr>
        <p:spPr>
          <a:xfrm flipV="1">
            <a:off x="1401050" y="2276872"/>
            <a:ext cx="0" cy="29926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/>
          <p:cNvCxnSpPr/>
          <p:nvPr/>
        </p:nvCxnSpPr>
        <p:spPr>
          <a:xfrm>
            <a:off x="611560" y="5141447"/>
            <a:ext cx="48965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feld 6"/>
              <p:cNvSpPr txBox="1"/>
              <p:nvPr/>
            </p:nvSpPr>
            <p:spPr>
              <a:xfrm>
                <a:off x="558320" y="2276872"/>
                <a:ext cx="662425" cy="390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dirty="0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de-DE" b="0" i="1" dirty="0" smtClean="0">
                              <a:latin typeface="Cambria Math"/>
                            </a:rPr>
                            <m:t>𝑝𝑜𝑡</m:t>
                          </m:r>
                        </m:sub>
                      </m:sSub>
                    </m:oMath>
                  </m:oMathPara>
                </a14:m>
                <a:endParaRPr lang="de-DE" i="1" dirty="0"/>
              </a:p>
            </p:txBody>
          </p:sp>
        </mc:Choice>
        <mc:Fallback xmlns="">
          <p:sp>
            <p:nvSpPr>
              <p:cNvPr id="7" name="Textfeld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320" y="2276872"/>
                <a:ext cx="662425" cy="390748"/>
              </a:xfrm>
              <a:prstGeom prst="rect">
                <a:avLst/>
              </a:prstGeom>
              <a:blipFill rotWithShape="1">
                <a:blip r:embed="rId2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feld 7"/>
              <p:cNvSpPr txBox="1"/>
              <p:nvPr/>
            </p:nvSpPr>
            <p:spPr>
              <a:xfrm>
                <a:off x="5188040" y="5111720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de-DE" i="1" dirty="0"/>
              </a:p>
            </p:txBody>
          </p:sp>
        </mc:Choice>
        <mc:Fallback xmlns="">
          <p:sp>
            <p:nvSpPr>
              <p:cNvPr id="8" name="Textfeld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8040" y="5111720"/>
                <a:ext cx="367985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feld 13"/>
              <p:cNvSpPr txBox="1"/>
              <p:nvPr/>
            </p:nvSpPr>
            <p:spPr>
              <a:xfrm>
                <a:off x="3525033" y="5219908"/>
                <a:ext cx="3657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de-DE" i="1" dirty="0"/>
              </a:p>
            </p:txBody>
          </p:sp>
        </mc:Choice>
        <mc:Fallback xmlns="">
          <p:sp>
            <p:nvSpPr>
              <p:cNvPr id="14" name="Textfeld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5033" y="5219908"/>
                <a:ext cx="365741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feld 14"/>
              <p:cNvSpPr txBox="1"/>
              <p:nvPr/>
            </p:nvSpPr>
            <p:spPr>
              <a:xfrm>
                <a:off x="1220745" y="5219908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de-DE" i="1" dirty="0"/>
              </a:p>
            </p:txBody>
          </p:sp>
        </mc:Choice>
        <mc:Fallback xmlns="">
          <p:sp>
            <p:nvSpPr>
              <p:cNvPr id="15" name="Textfeld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0745" y="5219908"/>
                <a:ext cx="36580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reihandform 3"/>
          <p:cNvSpPr/>
          <p:nvPr/>
        </p:nvSpPr>
        <p:spPr>
          <a:xfrm>
            <a:off x="2627784" y="1966517"/>
            <a:ext cx="3528392" cy="1496530"/>
          </a:xfrm>
          <a:custGeom>
            <a:avLst/>
            <a:gdLst>
              <a:gd name="connsiteX0" fmla="*/ 3647872 w 3647872"/>
              <a:gd name="connsiteY0" fmla="*/ 494581 h 1496530"/>
              <a:gd name="connsiteX1" fmla="*/ 1245140 w 3647872"/>
              <a:gd name="connsiteY1" fmla="*/ 47109 h 1496530"/>
              <a:gd name="connsiteX2" fmla="*/ 0 w 3647872"/>
              <a:gd name="connsiteY2" fmla="*/ 1496530 h 1496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47872" h="1496530">
                <a:moveTo>
                  <a:pt x="3647872" y="494581"/>
                </a:moveTo>
                <a:cubicBezTo>
                  <a:pt x="2750495" y="187349"/>
                  <a:pt x="1853119" y="-119882"/>
                  <a:pt x="1245140" y="47109"/>
                </a:cubicBezTo>
                <a:cubicBezTo>
                  <a:pt x="637161" y="214100"/>
                  <a:pt x="318580" y="855315"/>
                  <a:pt x="0" y="1496530"/>
                </a:cubicBezTo>
              </a:path>
            </a:pathLst>
          </a:custGeom>
          <a:noFill/>
          <a:ln>
            <a:solidFill>
              <a:srgbClr val="00B05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/>
          <p:cNvSpPr txBox="1"/>
          <p:nvPr/>
        </p:nvSpPr>
        <p:spPr>
          <a:xfrm>
            <a:off x="6084168" y="2482954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Quantenobjekt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4716016" y="3463047"/>
            <a:ext cx="38827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Was kann man wissen?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Wie bestimmt sind Ort </a:t>
            </a:r>
            <a:b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oder Energie überhaupt?</a:t>
            </a:r>
          </a:p>
        </p:txBody>
      </p:sp>
    </p:spTree>
    <p:extLst>
      <p:ext uri="{BB962C8B-B14F-4D97-AF65-F5344CB8AC3E}">
        <p14:creationId xmlns:p14="http://schemas.microsoft.com/office/powerpoint/2010/main" val="21677901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Zeitunabhängige Zustände: </a:t>
            </a:r>
            <a:br>
              <a:rPr lang="de-DE" dirty="0"/>
            </a:br>
            <a:r>
              <a:rPr lang="de-DE" i="1" dirty="0"/>
              <a:t>P</a:t>
            </a:r>
            <a:r>
              <a:rPr lang="de-DE" dirty="0"/>
              <a:t>-Funktionen und Energien</a:t>
            </a:r>
          </a:p>
        </p:txBody>
      </p:sp>
      <p:cxnSp>
        <p:nvCxnSpPr>
          <p:cNvPr id="4" name="Gerade Verbindung 3"/>
          <p:cNvCxnSpPr/>
          <p:nvPr/>
        </p:nvCxnSpPr>
        <p:spPr>
          <a:xfrm>
            <a:off x="2761819" y="6113115"/>
            <a:ext cx="3528392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/>
          <p:cNvCxnSpPr/>
          <p:nvPr/>
        </p:nvCxnSpPr>
        <p:spPr>
          <a:xfrm>
            <a:off x="2948225" y="5246333"/>
            <a:ext cx="2726686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>
            <a:off x="2905835" y="4313677"/>
            <a:ext cx="2726686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mit Pfeil 6"/>
          <p:cNvCxnSpPr>
            <a:stCxn id="13" idx="1"/>
          </p:cNvCxnSpPr>
          <p:nvPr/>
        </p:nvCxnSpPr>
        <p:spPr>
          <a:xfrm flipH="1" flipV="1">
            <a:off x="2905835" y="1484784"/>
            <a:ext cx="6424" cy="4627449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/>
        </p:nvSpPr>
        <p:spPr>
          <a:xfrm>
            <a:off x="3025498" y="1484784"/>
            <a:ext cx="2014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6">
                    <a:lumMod val="75000"/>
                  </a:schemeClr>
                </a:solidFill>
              </a:rPr>
              <a:t>Energie</a:t>
            </a:r>
            <a:r>
              <a:rPr lang="de-DE" dirty="0"/>
              <a:t>, </a:t>
            </a:r>
            <a:r>
              <a:rPr lang="de-DE" i="1" dirty="0">
                <a:solidFill>
                  <a:srgbClr val="0070C0"/>
                </a:solidFill>
              </a:rPr>
              <a:t>P</a:t>
            </a:r>
            <a:r>
              <a:rPr lang="de-DE" dirty="0">
                <a:solidFill>
                  <a:srgbClr val="0070C0"/>
                </a:solidFill>
              </a:rPr>
              <a:t>-Funktion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feld 8"/>
              <p:cNvSpPr txBox="1"/>
              <p:nvPr/>
            </p:nvSpPr>
            <p:spPr>
              <a:xfrm>
                <a:off x="2357030" y="5723964"/>
                <a:ext cx="4767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de-DE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de-DE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feld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7030" y="5723964"/>
                <a:ext cx="476797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feld 9"/>
              <p:cNvSpPr txBox="1"/>
              <p:nvPr/>
            </p:nvSpPr>
            <p:spPr>
              <a:xfrm>
                <a:off x="2357030" y="4077072"/>
                <a:ext cx="4767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de-DE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de-DE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Textfeld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7030" y="4077072"/>
                <a:ext cx="47679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feld 10"/>
              <p:cNvSpPr txBox="1"/>
              <p:nvPr/>
            </p:nvSpPr>
            <p:spPr>
              <a:xfrm>
                <a:off x="2357030" y="5075892"/>
                <a:ext cx="4767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de-DE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de-DE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Textfeld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7030" y="5075892"/>
                <a:ext cx="476797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feld 11"/>
          <p:cNvSpPr txBox="1"/>
          <p:nvPr/>
        </p:nvSpPr>
        <p:spPr>
          <a:xfrm>
            <a:off x="6006159" y="6155651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x</a:t>
            </a:r>
          </a:p>
        </p:txBody>
      </p:sp>
      <p:sp>
        <p:nvSpPr>
          <p:cNvPr id="13" name="Freihandform 12"/>
          <p:cNvSpPr/>
          <p:nvPr/>
        </p:nvSpPr>
        <p:spPr>
          <a:xfrm>
            <a:off x="2912259" y="1928161"/>
            <a:ext cx="2798618" cy="4184072"/>
          </a:xfrm>
          <a:custGeom>
            <a:avLst/>
            <a:gdLst>
              <a:gd name="connsiteX0" fmla="*/ 0 w 2798618"/>
              <a:gd name="connsiteY0" fmla="*/ 27709 h 4184072"/>
              <a:gd name="connsiteX1" fmla="*/ 0 w 2798618"/>
              <a:gd name="connsiteY1" fmla="*/ 4184072 h 4184072"/>
              <a:gd name="connsiteX2" fmla="*/ 2729345 w 2798618"/>
              <a:gd name="connsiteY2" fmla="*/ 4184072 h 4184072"/>
              <a:gd name="connsiteX3" fmla="*/ 2729345 w 2798618"/>
              <a:gd name="connsiteY3" fmla="*/ 0 h 4184072"/>
              <a:gd name="connsiteX4" fmla="*/ 2798618 w 2798618"/>
              <a:gd name="connsiteY4" fmla="*/ 0 h 4184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98618" h="4184072">
                <a:moveTo>
                  <a:pt x="0" y="27709"/>
                </a:moveTo>
                <a:lnTo>
                  <a:pt x="0" y="4184072"/>
                </a:lnTo>
                <a:lnTo>
                  <a:pt x="2729345" y="4184072"/>
                </a:lnTo>
                <a:lnTo>
                  <a:pt x="2729345" y="0"/>
                </a:lnTo>
                <a:lnTo>
                  <a:pt x="2798618" y="0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/>
          <p:cNvSpPr txBox="1"/>
          <p:nvPr/>
        </p:nvSpPr>
        <p:spPr>
          <a:xfrm>
            <a:off x="2682984" y="611311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0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5498123" y="6190665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L</a:t>
            </a:r>
          </a:p>
        </p:txBody>
      </p:sp>
      <p:cxnSp>
        <p:nvCxnSpPr>
          <p:cNvPr id="16" name="Gerade Verbindung 15"/>
          <p:cNvCxnSpPr/>
          <p:nvPr/>
        </p:nvCxnSpPr>
        <p:spPr>
          <a:xfrm>
            <a:off x="2905835" y="5877272"/>
            <a:ext cx="2726686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>
            <a:off x="2905835" y="2767946"/>
            <a:ext cx="2726686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feld 17"/>
              <p:cNvSpPr txBox="1"/>
              <p:nvPr/>
            </p:nvSpPr>
            <p:spPr>
              <a:xfrm>
                <a:off x="2409979" y="2583280"/>
                <a:ext cx="4767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de-DE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de-DE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8" name="Textfeld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9979" y="2583280"/>
                <a:ext cx="476797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Freihandform 18"/>
          <p:cNvSpPr/>
          <p:nvPr/>
        </p:nvSpPr>
        <p:spPr>
          <a:xfrm>
            <a:off x="2910377" y="5555507"/>
            <a:ext cx="2743200" cy="338668"/>
          </a:xfrm>
          <a:custGeom>
            <a:avLst/>
            <a:gdLst>
              <a:gd name="connsiteX0" fmla="*/ 0 w 2743200"/>
              <a:gd name="connsiteY0" fmla="*/ 940909 h 940909"/>
              <a:gd name="connsiteX1" fmla="*/ 424069 w 2743200"/>
              <a:gd name="connsiteY1" fmla="*/ 781883 h 940909"/>
              <a:gd name="connsiteX2" fmla="*/ 1298713 w 2743200"/>
              <a:gd name="connsiteY2" fmla="*/ 5 h 940909"/>
              <a:gd name="connsiteX3" fmla="*/ 2385391 w 2743200"/>
              <a:gd name="connsiteY3" fmla="*/ 768631 h 940909"/>
              <a:gd name="connsiteX4" fmla="*/ 2743200 w 2743200"/>
              <a:gd name="connsiteY4" fmla="*/ 901152 h 940909"/>
              <a:gd name="connsiteX0" fmla="*/ 0 w 2743200"/>
              <a:gd name="connsiteY0" fmla="*/ 954161 h 954161"/>
              <a:gd name="connsiteX1" fmla="*/ 424069 w 2743200"/>
              <a:gd name="connsiteY1" fmla="*/ 795135 h 954161"/>
              <a:gd name="connsiteX2" fmla="*/ 1404730 w 2743200"/>
              <a:gd name="connsiteY2" fmla="*/ 5 h 954161"/>
              <a:gd name="connsiteX3" fmla="*/ 2385391 w 2743200"/>
              <a:gd name="connsiteY3" fmla="*/ 781883 h 954161"/>
              <a:gd name="connsiteX4" fmla="*/ 2743200 w 2743200"/>
              <a:gd name="connsiteY4" fmla="*/ 914404 h 954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200" h="954161">
                <a:moveTo>
                  <a:pt x="0" y="954161"/>
                </a:moveTo>
                <a:cubicBezTo>
                  <a:pt x="103808" y="953056"/>
                  <a:pt x="189948" y="954161"/>
                  <a:pt x="424069" y="795135"/>
                </a:cubicBezTo>
                <a:cubicBezTo>
                  <a:pt x="658190" y="636109"/>
                  <a:pt x="1077843" y="2214"/>
                  <a:pt x="1404730" y="5"/>
                </a:cubicBezTo>
                <a:cubicBezTo>
                  <a:pt x="1731617" y="-2204"/>
                  <a:pt x="2162313" y="629483"/>
                  <a:pt x="2385391" y="781883"/>
                </a:cubicBezTo>
                <a:cubicBezTo>
                  <a:pt x="2608469" y="934283"/>
                  <a:pt x="2684669" y="923239"/>
                  <a:pt x="2743200" y="91440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reihandform 19"/>
          <p:cNvSpPr/>
          <p:nvPr/>
        </p:nvSpPr>
        <p:spPr>
          <a:xfrm>
            <a:off x="2926964" y="4921890"/>
            <a:ext cx="1371600" cy="338668"/>
          </a:xfrm>
          <a:custGeom>
            <a:avLst/>
            <a:gdLst>
              <a:gd name="connsiteX0" fmla="*/ 0 w 2743200"/>
              <a:gd name="connsiteY0" fmla="*/ 940909 h 940909"/>
              <a:gd name="connsiteX1" fmla="*/ 424069 w 2743200"/>
              <a:gd name="connsiteY1" fmla="*/ 781883 h 940909"/>
              <a:gd name="connsiteX2" fmla="*/ 1298713 w 2743200"/>
              <a:gd name="connsiteY2" fmla="*/ 5 h 940909"/>
              <a:gd name="connsiteX3" fmla="*/ 2385391 w 2743200"/>
              <a:gd name="connsiteY3" fmla="*/ 768631 h 940909"/>
              <a:gd name="connsiteX4" fmla="*/ 2743200 w 2743200"/>
              <a:gd name="connsiteY4" fmla="*/ 901152 h 940909"/>
              <a:gd name="connsiteX0" fmla="*/ 0 w 2743200"/>
              <a:gd name="connsiteY0" fmla="*/ 954161 h 954161"/>
              <a:gd name="connsiteX1" fmla="*/ 424069 w 2743200"/>
              <a:gd name="connsiteY1" fmla="*/ 795135 h 954161"/>
              <a:gd name="connsiteX2" fmla="*/ 1404730 w 2743200"/>
              <a:gd name="connsiteY2" fmla="*/ 5 h 954161"/>
              <a:gd name="connsiteX3" fmla="*/ 2385391 w 2743200"/>
              <a:gd name="connsiteY3" fmla="*/ 781883 h 954161"/>
              <a:gd name="connsiteX4" fmla="*/ 2743200 w 2743200"/>
              <a:gd name="connsiteY4" fmla="*/ 914404 h 954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200" h="954161">
                <a:moveTo>
                  <a:pt x="0" y="954161"/>
                </a:moveTo>
                <a:cubicBezTo>
                  <a:pt x="103808" y="953056"/>
                  <a:pt x="189948" y="954161"/>
                  <a:pt x="424069" y="795135"/>
                </a:cubicBezTo>
                <a:cubicBezTo>
                  <a:pt x="658190" y="636109"/>
                  <a:pt x="1077843" y="2214"/>
                  <a:pt x="1404730" y="5"/>
                </a:cubicBezTo>
                <a:cubicBezTo>
                  <a:pt x="1731617" y="-2204"/>
                  <a:pt x="2162313" y="629483"/>
                  <a:pt x="2385391" y="781883"/>
                </a:cubicBezTo>
                <a:cubicBezTo>
                  <a:pt x="2608469" y="934283"/>
                  <a:pt x="2684669" y="923239"/>
                  <a:pt x="2743200" y="91440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Freihandform 20"/>
          <p:cNvSpPr/>
          <p:nvPr/>
        </p:nvSpPr>
        <p:spPr>
          <a:xfrm>
            <a:off x="4264514" y="4910152"/>
            <a:ext cx="1371600" cy="338668"/>
          </a:xfrm>
          <a:custGeom>
            <a:avLst/>
            <a:gdLst>
              <a:gd name="connsiteX0" fmla="*/ 0 w 2743200"/>
              <a:gd name="connsiteY0" fmla="*/ 940909 h 940909"/>
              <a:gd name="connsiteX1" fmla="*/ 424069 w 2743200"/>
              <a:gd name="connsiteY1" fmla="*/ 781883 h 940909"/>
              <a:gd name="connsiteX2" fmla="*/ 1298713 w 2743200"/>
              <a:gd name="connsiteY2" fmla="*/ 5 h 940909"/>
              <a:gd name="connsiteX3" fmla="*/ 2385391 w 2743200"/>
              <a:gd name="connsiteY3" fmla="*/ 768631 h 940909"/>
              <a:gd name="connsiteX4" fmla="*/ 2743200 w 2743200"/>
              <a:gd name="connsiteY4" fmla="*/ 901152 h 940909"/>
              <a:gd name="connsiteX0" fmla="*/ 0 w 2743200"/>
              <a:gd name="connsiteY0" fmla="*/ 954161 h 954161"/>
              <a:gd name="connsiteX1" fmla="*/ 424069 w 2743200"/>
              <a:gd name="connsiteY1" fmla="*/ 795135 h 954161"/>
              <a:gd name="connsiteX2" fmla="*/ 1404730 w 2743200"/>
              <a:gd name="connsiteY2" fmla="*/ 5 h 954161"/>
              <a:gd name="connsiteX3" fmla="*/ 2385391 w 2743200"/>
              <a:gd name="connsiteY3" fmla="*/ 781883 h 954161"/>
              <a:gd name="connsiteX4" fmla="*/ 2743200 w 2743200"/>
              <a:gd name="connsiteY4" fmla="*/ 914404 h 954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200" h="954161">
                <a:moveTo>
                  <a:pt x="0" y="954161"/>
                </a:moveTo>
                <a:cubicBezTo>
                  <a:pt x="103808" y="953056"/>
                  <a:pt x="189948" y="954161"/>
                  <a:pt x="424069" y="795135"/>
                </a:cubicBezTo>
                <a:cubicBezTo>
                  <a:pt x="658190" y="636109"/>
                  <a:pt x="1077843" y="2214"/>
                  <a:pt x="1404730" y="5"/>
                </a:cubicBezTo>
                <a:cubicBezTo>
                  <a:pt x="1731617" y="-2204"/>
                  <a:pt x="2162313" y="629483"/>
                  <a:pt x="2385391" y="781883"/>
                </a:cubicBezTo>
                <a:cubicBezTo>
                  <a:pt x="2608469" y="934283"/>
                  <a:pt x="2684669" y="923239"/>
                  <a:pt x="2743200" y="91440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/>
          <p:cNvGrpSpPr/>
          <p:nvPr/>
        </p:nvGrpSpPr>
        <p:grpSpPr>
          <a:xfrm>
            <a:off x="2885694" y="3978885"/>
            <a:ext cx="2753654" cy="360351"/>
            <a:chOff x="492152" y="3130982"/>
            <a:chExt cx="2657729" cy="360351"/>
          </a:xfrm>
        </p:grpSpPr>
        <p:sp>
          <p:nvSpPr>
            <p:cNvPr id="23" name="Freihandform 22"/>
            <p:cNvSpPr/>
            <p:nvPr/>
          </p:nvSpPr>
          <p:spPr>
            <a:xfrm>
              <a:off x="492152" y="3152665"/>
              <a:ext cx="911496" cy="338668"/>
            </a:xfrm>
            <a:custGeom>
              <a:avLst/>
              <a:gdLst>
                <a:gd name="connsiteX0" fmla="*/ 0 w 2743200"/>
                <a:gd name="connsiteY0" fmla="*/ 940909 h 940909"/>
                <a:gd name="connsiteX1" fmla="*/ 424069 w 2743200"/>
                <a:gd name="connsiteY1" fmla="*/ 781883 h 940909"/>
                <a:gd name="connsiteX2" fmla="*/ 1298713 w 2743200"/>
                <a:gd name="connsiteY2" fmla="*/ 5 h 940909"/>
                <a:gd name="connsiteX3" fmla="*/ 2385391 w 2743200"/>
                <a:gd name="connsiteY3" fmla="*/ 768631 h 940909"/>
                <a:gd name="connsiteX4" fmla="*/ 2743200 w 2743200"/>
                <a:gd name="connsiteY4" fmla="*/ 901152 h 940909"/>
                <a:gd name="connsiteX0" fmla="*/ 0 w 2743200"/>
                <a:gd name="connsiteY0" fmla="*/ 954161 h 954161"/>
                <a:gd name="connsiteX1" fmla="*/ 424069 w 2743200"/>
                <a:gd name="connsiteY1" fmla="*/ 795135 h 954161"/>
                <a:gd name="connsiteX2" fmla="*/ 1404730 w 2743200"/>
                <a:gd name="connsiteY2" fmla="*/ 5 h 954161"/>
                <a:gd name="connsiteX3" fmla="*/ 2385391 w 2743200"/>
                <a:gd name="connsiteY3" fmla="*/ 781883 h 954161"/>
                <a:gd name="connsiteX4" fmla="*/ 2743200 w 2743200"/>
                <a:gd name="connsiteY4" fmla="*/ 914404 h 954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3200" h="954161">
                  <a:moveTo>
                    <a:pt x="0" y="954161"/>
                  </a:moveTo>
                  <a:cubicBezTo>
                    <a:pt x="103808" y="953056"/>
                    <a:pt x="189948" y="954161"/>
                    <a:pt x="424069" y="795135"/>
                  </a:cubicBezTo>
                  <a:cubicBezTo>
                    <a:pt x="658190" y="636109"/>
                    <a:pt x="1077843" y="2214"/>
                    <a:pt x="1404730" y="5"/>
                  </a:cubicBezTo>
                  <a:cubicBezTo>
                    <a:pt x="1731617" y="-2204"/>
                    <a:pt x="2162313" y="629483"/>
                    <a:pt x="2385391" y="781883"/>
                  </a:cubicBezTo>
                  <a:cubicBezTo>
                    <a:pt x="2608469" y="934283"/>
                    <a:pt x="2684669" y="923239"/>
                    <a:pt x="2743200" y="914404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Freihandform 23"/>
            <p:cNvSpPr/>
            <p:nvPr/>
          </p:nvSpPr>
          <p:spPr>
            <a:xfrm>
              <a:off x="1403648" y="3141742"/>
              <a:ext cx="911496" cy="338668"/>
            </a:xfrm>
            <a:custGeom>
              <a:avLst/>
              <a:gdLst>
                <a:gd name="connsiteX0" fmla="*/ 0 w 2743200"/>
                <a:gd name="connsiteY0" fmla="*/ 940909 h 940909"/>
                <a:gd name="connsiteX1" fmla="*/ 424069 w 2743200"/>
                <a:gd name="connsiteY1" fmla="*/ 781883 h 940909"/>
                <a:gd name="connsiteX2" fmla="*/ 1298713 w 2743200"/>
                <a:gd name="connsiteY2" fmla="*/ 5 h 940909"/>
                <a:gd name="connsiteX3" fmla="*/ 2385391 w 2743200"/>
                <a:gd name="connsiteY3" fmla="*/ 768631 h 940909"/>
                <a:gd name="connsiteX4" fmla="*/ 2743200 w 2743200"/>
                <a:gd name="connsiteY4" fmla="*/ 901152 h 940909"/>
                <a:gd name="connsiteX0" fmla="*/ 0 w 2743200"/>
                <a:gd name="connsiteY0" fmla="*/ 954161 h 954161"/>
                <a:gd name="connsiteX1" fmla="*/ 424069 w 2743200"/>
                <a:gd name="connsiteY1" fmla="*/ 795135 h 954161"/>
                <a:gd name="connsiteX2" fmla="*/ 1404730 w 2743200"/>
                <a:gd name="connsiteY2" fmla="*/ 5 h 954161"/>
                <a:gd name="connsiteX3" fmla="*/ 2385391 w 2743200"/>
                <a:gd name="connsiteY3" fmla="*/ 781883 h 954161"/>
                <a:gd name="connsiteX4" fmla="*/ 2743200 w 2743200"/>
                <a:gd name="connsiteY4" fmla="*/ 914404 h 954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3200" h="954161">
                  <a:moveTo>
                    <a:pt x="0" y="954161"/>
                  </a:moveTo>
                  <a:cubicBezTo>
                    <a:pt x="103808" y="953056"/>
                    <a:pt x="189948" y="954161"/>
                    <a:pt x="424069" y="795135"/>
                  </a:cubicBezTo>
                  <a:cubicBezTo>
                    <a:pt x="658190" y="636109"/>
                    <a:pt x="1077843" y="2214"/>
                    <a:pt x="1404730" y="5"/>
                  </a:cubicBezTo>
                  <a:cubicBezTo>
                    <a:pt x="1731617" y="-2204"/>
                    <a:pt x="2162313" y="629483"/>
                    <a:pt x="2385391" y="781883"/>
                  </a:cubicBezTo>
                  <a:cubicBezTo>
                    <a:pt x="2608469" y="934283"/>
                    <a:pt x="2684669" y="923239"/>
                    <a:pt x="2743200" y="914404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Freihandform 24"/>
            <p:cNvSpPr/>
            <p:nvPr/>
          </p:nvSpPr>
          <p:spPr>
            <a:xfrm>
              <a:off x="2238385" y="3130982"/>
              <a:ext cx="911496" cy="338668"/>
            </a:xfrm>
            <a:custGeom>
              <a:avLst/>
              <a:gdLst>
                <a:gd name="connsiteX0" fmla="*/ 0 w 2743200"/>
                <a:gd name="connsiteY0" fmla="*/ 940909 h 940909"/>
                <a:gd name="connsiteX1" fmla="*/ 424069 w 2743200"/>
                <a:gd name="connsiteY1" fmla="*/ 781883 h 940909"/>
                <a:gd name="connsiteX2" fmla="*/ 1298713 w 2743200"/>
                <a:gd name="connsiteY2" fmla="*/ 5 h 940909"/>
                <a:gd name="connsiteX3" fmla="*/ 2385391 w 2743200"/>
                <a:gd name="connsiteY3" fmla="*/ 768631 h 940909"/>
                <a:gd name="connsiteX4" fmla="*/ 2743200 w 2743200"/>
                <a:gd name="connsiteY4" fmla="*/ 901152 h 940909"/>
                <a:gd name="connsiteX0" fmla="*/ 0 w 2743200"/>
                <a:gd name="connsiteY0" fmla="*/ 954161 h 954161"/>
                <a:gd name="connsiteX1" fmla="*/ 424069 w 2743200"/>
                <a:gd name="connsiteY1" fmla="*/ 795135 h 954161"/>
                <a:gd name="connsiteX2" fmla="*/ 1404730 w 2743200"/>
                <a:gd name="connsiteY2" fmla="*/ 5 h 954161"/>
                <a:gd name="connsiteX3" fmla="*/ 2385391 w 2743200"/>
                <a:gd name="connsiteY3" fmla="*/ 781883 h 954161"/>
                <a:gd name="connsiteX4" fmla="*/ 2743200 w 2743200"/>
                <a:gd name="connsiteY4" fmla="*/ 914404 h 954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3200" h="954161">
                  <a:moveTo>
                    <a:pt x="0" y="954161"/>
                  </a:moveTo>
                  <a:cubicBezTo>
                    <a:pt x="103808" y="953056"/>
                    <a:pt x="189948" y="954161"/>
                    <a:pt x="424069" y="795135"/>
                  </a:cubicBezTo>
                  <a:cubicBezTo>
                    <a:pt x="658190" y="636109"/>
                    <a:pt x="1077843" y="2214"/>
                    <a:pt x="1404730" y="5"/>
                  </a:cubicBezTo>
                  <a:cubicBezTo>
                    <a:pt x="1731617" y="-2204"/>
                    <a:pt x="2162313" y="629483"/>
                    <a:pt x="2385391" y="781883"/>
                  </a:cubicBezTo>
                  <a:cubicBezTo>
                    <a:pt x="2608469" y="934283"/>
                    <a:pt x="2684669" y="923239"/>
                    <a:pt x="2743200" y="914404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26" name="Gruppieren 25"/>
          <p:cNvGrpSpPr/>
          <p:nvPr/>
        </p:nvGrpSpPr>
        <p:grpSpPr>
          <a:xfrm>
            <a:off x="2905835" y="2420888"/>
            <a:ext cx="2733513" cy="360040"/>
            <a:chOff x="512293" y="1628800"/>
            <a:chExt cx="3024716" cy="360040"/>
          </a:xfrm>
        </p:grpSpPr>
        <p:grpSp>
          <p:nvGrpSpPr>
            <p:cNvPr id="27" name="Gruppieren 26"/>
            <p:cNvGrpSpPr/>
            <p:nvPr/>
          </p:nvGrpSpPr>
          <p:grpSpPr>
            <a:xfrm>
              <a:off x="512293" y="1637190"/>
              <a:ext cx="2261316" cy="351650"/>
              <a:chOff x="492152" y="3152665"/>
              <a:chExt cx="2657729" cy="351650"/>
            </a:xfrm>
          </p:grpSpPr>
          <p:sp>
            <p:nvSpPr>
              <p:cNvPr id="29" name="Freihandform 28"/>
              <p:cNvSpPr/>
              <p:nvPr/>
            </p:nvSpPr>
            <p:spPr>
              <a:xfrm>
                <a:off x="492152" y="3152665"/>
                <a:ext cx="911496" cy="338668"/>
              </a:xfrm>
              <a:custGeom>
                <a:avLst/>
                <a:gdLst>
                  <a:gd name="connsiteX0" fmla="*/ 0 w 2743200"/>
                  <a:gd name="connsiteY0" fmla="*/ 940909 h 940909"/>
                  <a:gd name="connsiteX1" fmla="*/ 424069 w 2743200"/>
                  <a:gd name="connsiteY1" fmla="*/ 781883 h 940909"/>
                  <a:gd name="connsiteX2" fmla="*/ 1298713 w 2743200"/>
                  <a:gd name="connsiteY2" fmla="*/ 5 h 940909"/>
                  <a:gd name="connsiteX3" fmla="*/ 2385391 w 2743200"/>
                  <a:gd name="connsiteY3" fmla="*/ 768631 h 940909"/>
                  <a:gd name="connsiteX4" fmla="*/ 2743200 w 2743200"/>
                  <a:gd name="connsiteY4" fmla="*/ 901152 h 940909"/>
                  <a:gd name="connsiteX0" fmla="*/ 0 w 2743200"/>
                  <a:gd name="connsiteY0" fmla="*/ 954161 h 954161"/>
                  <a:gd name="connsiteX1" fmla="*/ 424069 w 2743200"/>
                  <a:gd name="connsiteY1" fmla="*/ 795135 h 954161"/>
                  <a:gd name="connsiteX2" fmla="*/ 1404730 w 2743200"/>
                  <a:gd name="connsiteY2" fmla="*/ 5 h 954161"/>
                  <a:gd name="connsiteX3" fmla="*/ 2385391 w 2743200"/>
                  <a:gd name="connsiteY3" fmla="*/ 781883 h 954161"/>
                  <a:gd name="connsiteX4" fmla="*/ 2743200 w 2743200"/>
                  <a:gd name="connsiteY4" fmla="*/ 914404 h 9541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43200" h="954161">
                    <a:moveTo>
                      <a:pt x="0" y="954161"/>
                    </a:moveTo>
                    <a:cubicBezTo>
                      <a:pt x="103808" y="953056"/>
                      <a:pt x="189948" y="954161"/>
                      <a:pt x="424069" y="795135"/>
                    </a:cubicBezTo>
                    <a:cubicBezTo>
                      <a:pt x="658190" y="636109"/>
                      <a:pt x="1077843" y="2214"/>
                      <a:pt x="1404730" y="5"/>
                    </a:cubicBezTo>
                    <a:cubicBezTo>
                      <a:pt x="1731617" y="-2204"/>
                      <a:pt x="2162313" y="629483"/>
                      <a:pt x="2385391" y="781883"/>
                    </a:cubicBezTo>
                    <a:cubicBezTo>
                      <a:pt x="2608469" y="934283"/>
                      <a:pt x="2684669" y="923239"/>
                      <a:pt x="2743200" y="914404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0" name="Freihandform 29"/>
              <p:cNvSpPr/>
              <p:nvPr/>
            </p:nvSpPr>
            <p:spPr>
              <a:xfrm>
                <a:off x="1403648" y="3165647"/>
                <a:ext cx="911496" cy="338668"/>
              </a:xfrm>
              <a:custGeom>
                <a:avLst/>
                <a:gdLst>
                  <a:gd name="connsiteX0" fmla="*/ 0 w 2743200"/>
                  <a:gd name="connsiteY0" fmla="*/ 940909 h 940909"/>
                  <a:gd name="connsiteX1" fmla="*/ 424069 w 2743200"/>
                  <a:gd name="connsiteY1" fmla="*/ 781883 h 940909"/>
                  <a:gd name="connsiteX2" fmla="*/ 1298713 w 2743200"/>
                  <a:gd name="connsiteY2" fmla="*/ 5 h 940909"/>
                  <a:gd name="connsiteX3" fmla="*/ 2385391 w 2743200"/>
                  <a:gd name="connsiteY3" fmla="*/ 768631 h 940909"/>
                  <a:gd name="connsiteX4" fmla="*/ 2743200 w 2743200"/>
                  <a:gd name="connsiteY4" fmla="*/ 901152 h 940909"/>
                  <a:gd name="connsiteX0" fmla="*/ 0 w 2743200"/>
                  <a:gd name="connsiteY0" fmla="*/ 954161 h 954161"/>
                  <a:gd name="connsiteX1" fmla="*/ 424069 w 2743200"/>
                  <a:gd name="connsiteY1" fmla="*/ 795135 h 954161"/>
                  <a:gd name="connsiteX2" fmla="*/ 1404730 w 2743200"/>
                  <a:gd name="connsiteY2" fmla="*/ 5 h 954161"/>
                  <a:gd name="connsiteX3" fmla="*/ 2385391 w 2743200"/>
                  <a:gd name="connsiteY3" fmla="*/ 781883 h 954161"/>
                  <a:gd name="connsiteX4" fmla="*/ 2743200 w 2743200"/>
                  <a:gd name="connsiteY4" fmla="*/ 914404 h 9541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43200" h="954161">
                    <a:moveTo>
                      <a:pt x="0" y="954161"/>
                    </a:moveTo>
                    <a:cubicBezTo>
                      <a:pt x="103808" y="953056"/>
                      <a:pt x="189948" y="954161"/>
                      <a:pt x="424069" y="795135"/>
                    </a:cubicBezTo>
                    <a:cubicBezTo>
                      <a:pt x="658190" y="636109"/>
                      <a:pt x="1077843" y="2214"/>
                      <a:pt x="1404730" y="5"/>
                    </a:cubicBezTo>
                    <a:cubicBezTo>
                      <a:pt x="1731617" y="-2204"/>
                      <a:pt x="2162313" y="629483"/>
                      <a:pt x="2385391" y="781883"/>
                    </a:cubicBezTo>
                    <a:cubicBezTo>
                      <a:pt x="2608469" y="934283"/>
                      <a:pt x="2684669" y="923239"/>
                      <a:pt x="2743200" y="914404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1" name="Freihandform 30"/>
              <p:cNvSpPr/>
              <p:nvPr/>
            </p:nvSpPr>
            <p:spPr>
              <a:xfrm>
                <a:off x="2238385" y="3165647"/>
                <a:ext cx="911496" cy="338668"/>
              </a:xfrm>
              <a:custGeom>
                <a:avLst/>
                <a:gdLst>
                  <a:gd name="connsiteX0" fmla="*/ 0 w 2743200"/>
                  <a:gd name="connsiteY0" fmla="*/ 940909 h 940909"/>
                  <a:gd name="connsiteX1" fmla="*/ 424069 w 2743200"/>
                  <a:gd name="connsiteY1" fmla="*/ 781883 h 940909"/>
                  <a:gd name="connsiteX2" fmla="*/ 1298713 w 2743200"/>
                  <a:gd name="connsiteY2" fmla="*/ 5 h 940909"/>
                  <a:gd name="connsiteX3" fmla="*/ 2385391 w 2743200"/>
                  <a:gd name="connsiteY3" fmla="*/ 768631 h 940909"/>
                  <a:gd name="connsiteX4" fmla="*/ 2743200 w 2743200"/>
                  <a:gd name="connsiteY4" fmla="*/ 901152 h 940909"/>
                  <a:gd name="connsiteX0" fmla="*/ 0 w 2743200"/>
                  <a:gd name="connsiteY0" fmla="*/ 954161 h 954161"/>
                  <a:gd name="connsiteX1" fmla="*/ 424069 w 2743200"/>
                  <a:gd name="connsiteY1" fmla="*/ 795135 h 954161"/>
                  <a:gd name="connsiteX2" fmla="*/ 1404730 w 2743200"/>
                  <a:gd name="connsiteY2" fmla="*/ 5 h 954161"/>
                  <a:gd name="connsiteX3" fmla="*/ 2385391 w 2743200"/>
                  <a:gd name="connsiteY3" fmla="*/ 781883 h 954161"/>
                  <a:gd name="connsiteX4" fmla="*/ 2743200 w 2743200"/>
                  <a:gd name="connsiteY4" fmla="*/ 914404 h 9541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43200" h="954161">
                    <a:moveTo>
                      <a:pt x="0" y="954161"/>
                    </a:moveTo>
                    <a:cubicBezTo>
                      <a:pt x="103808" y="953056"/>
                      <a:pt x="189948" y="954161"/>
                      <a:pt x="424069" y="795135"/>
                    </a:cubicBezTo>
                    <a:cubicBezTo>
                      <a:pt x="658190" y="636109"/>
                      <a:pt x="1077843" y="2214"/>
                      <a:pt x="1404730" y="5"/>
                    </a:cubicBezTo>
                    <a:cubicBezTo>
                      <a:pt x="1731617" y="-2204"/>
                      <a:pt x="2162313" y="629483"/>
                      <a:pt x="2385391" y="781883"/>
                    </a:cubicBezTo>
                    <a:cubicBezTo>
                      <a:pt x="2608469" y="934283"/>
                      <a:pt x="2684669" y="923239"/>
                      <a:pt x="2743200" y="914404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28" name="Freihandform 27"/>
            <p:cNvSpPr/>
            <p:nvPr/>
          </p:nvSpPr>
          <p:spPr>
            <a:xfrm>
              <a:off x="2761467" y="1628800"/>
              <a:ext cx="775542" cy="338668"/>
            </a:xfrm>
            <a:custGeom>
              <a:avLst/>
              <a:gdLst>
                <a:gd name="connsiteX0" fmla="*/ 0 w 2743200"/>
                <a:gd name="connsiteY0" fmla="*/ 940909 h 940909"/>
                <a:gd name="connsiteX1" fmla="*/ 424069 w 2743200"/>
                <a:gd name="connsiteY1" fmla="*/ 781883 h 940909"/>
                <a:gd name="connsiteX2" fmla="*/ 1298713 w 2743200"/>
                <a:gd name="connsiteY2" fmla="*/ 5 h 940909"/>
                <a:gd name="connsiteX3" fmla="*/ 2385391 w 2743200"/>
                <a:gd name="connsiteY3" fmla="*/ 768631 h 940909"/>
                <a:gd name="connsiteX4" fmla="*/ 2743200 w 2743200"/>
                <a:gd name="connsiteY4" fmla="*/ 901152 h 940909"/>
                <a:gd name="connsiteX0" fmla="*/ 0 w 2743200"/>
                <a:gd name="connsiteY0" fmla="*/ 954161 h 954161"/>
                <a:gd name="connsiteX1" fmla="*/ 424069 w 2743200"/>
                <a:gd name="connsiteY1" fmla="*/ 795135 h 954161"/>
                <a:gd name="connsiteX2" fmla="*/ 1404730 w 2743200"/>
                <a:gd name="connsiteY2" fmla="*/ 5 h 954161"/>
                <a:gd name="connsiteX3" fmla="*/ 2385391 w 2743200"/>
                <a:gd name="connsiteY3" fmla="*/ 781883 h 954161"/>
                <a:gd name="connsiteX4" fmla="*/ 2743200 w 2743200"/>
                <a:gd name="connsiteY4" fmla="*/ 914404 h 954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3200" h="954161">
                  <a:moveTo>
                    <a:pt x="0" y="954161"/>
                  </a:moveTo>
                  <a:cubicBezTo>
                    <a:pt x="103808" y="953056"/>
                    <a:pt x="189948" y="954161"/>
                    <a:pt x="424069" y="795135"/>
                  </a:cubicBezTo>
                  <a:cubicBezTo>
                    <a:pt x="658190" y="636109"/>
                    <a:pt x="1077843" y="2214"/>
                    <a:pt x="1404730" y="5"/>
                  </a:cubicBezTo>
                  <a:cubicBezTo>
                    <a:pt x="1731617" y="-2204"/>
                    <a:pt x="2162313" y="629483"/>
                    <a:pt x="2385391" y="781883"/>
                  </a:cubicBezTo>
                  <a:cubicBezTo>
                    <a:pt x="2608469" y="934283"/>
                    <a:pt x="2684669" y="923239"/>
                    <a:pt x="2743200" y="914404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252503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Das Quantenobjekt im unendlich hohen </a:t>
            </a:r>
            <a:br>
              <a:rPr lang="de-DE" dirty="0"/>
            </a:br>
            <a:r>
              <a:rPr lang="de-DE" dirty="0"/>
              <a:t>eindimensionalen Potentialtopf</a:t>
            </a:r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C55F2E8C-5334-A2DB-EF64-EDE9AF314844}"/>
              </a:ext>
            </a:extLst>
          </p:cNvPr>
          <p:cNvGrpSpPr/>
          <p:nvPr/>
        </p:nvGrpSpPr>
        <p:grpSpPr>
          <a:xfrm>
            <a:off x="558321" y="2276872"/>
            <a:ext cx="3763827" cy="2520879"/>
            <a:chOff x="558320" y="2276872"/>
            <a:chExt cx="5148426" cy="3448234"/>
          </a:xfrm>
        </p:grpSpPr>
        <p:sp>
          <p:nvSpPr>
            <p:cNvPr id="3" name="Freihandform 2"/>
            <p:cNvSpPr/>
            <p:nvPr/>
          </p:nvSpPr>
          <p:spPr>
            <a:xfrm>
              <a:off x="1403648" y="2821004"/>
              <a:ext cx="2304256" cy="2336188"/>
            </a:xfrm>
            <a:custGeom>
              <a:avLst/>
              <a:gdLst>
                <a:gd name="connsiteX0" fmla="*/ 0 w 2334638"/>
                <a:gd name="connsiteY0" fmla="*/ 48639 h 3560324"/>
                <a:gd name="connsiteX1" fmla="*/ 0 w 2334638"/>
                <a:gd name="connsiteY1" fmla="*/ 3560324 h 3560324"/>
                <a:gd name="connsiteX2" fmla="*/ 2334638 w 2334638"/>
                <a:gd name="connsiteY2" fmla="*/ 3560324 h 3560324"/>
                <a:gd name="connsiteX3" fmla="*/ 2334638 w 2334638"/>
                <a:gd name="connsiteY3" fmla="*/ 0 h 3560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34638" h="3560324">
                  <a:moveTo>
                    <a:pt x="0" y="48639"/>
                  </a:moveTo>
                  <a:lnTo>
                    <a:pt x="0" y="3560324"/>
                  </a:lnTo>
                  <a:lnTo>
                    <a:pt x="2334638" y="3560324"/>
                  </a:lnTo>
                  <a:lnTo>
                    <a:pt x="2334638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" name="Gerade Verbindung mit Pfeil 4"/>
            <p:cNvCxnSpPr/>
            <p:nvPr/>
          </p:nvCxnSpPr>
          <p:spPr>
            <a:xfrm flipV="1">
              <a:off x="1401050" y="2276872"/>
              <a:ext cx="0" cy="299261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mit Pfeil 5"/>
            <p:cNvCxnSpPr/>
            <p:nvPr/>
          </p:nvCxnSpPr>
          <p:spPr>
            <a:xfrm>
              <a:off x="611560" y="5141447"/>
              <a:ext cx="489654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feld 6"/>
                <p:cNvSpPr txBox="1"/>
                <p:nvPr/>
              </p:nvSpPr>
              <p:spPr>
                <a:xfrm>
                  <a:off x="558320" y="2276872"/>
                  <a:ext cx="921460" cy="534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de-DE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b="0" i="1" dirty="0" smtClean="0">
                                <a:latin typeface="Cambria Math"/>
                              </a:rPr>
                              <m:t>𝐸</m:t>
                            </m:r>
                          </m:e>
                          <m:sub>
                            <m:r>
                              <a:rPr lang="de-DE" b="0" i="1" dirty="0" smtClean="0">
                                <a:latin typeface="Cambria Math"/>
                              </a:rPr>
                              <m:t>𝑝𝑜𝑡</m:t>
                            </m:r>
                          </m:sub>
                        </m:sSub>
                      </m:oMath>
                    </m:oMathPara>
                  </a14:m>
                  <a:endParaRPr lang="de-DE" i="1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7" name="Textfeld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8320" y="2276872"/>
                  <a:ext cx="921460" cy="534492"/>
                </a:xfrm>
                <a:prstGeom prst="rect">
                  <a:avLst/>
                </a:prstGeom>
                <a:blipFill>
                  <a:blip r:embed="rId2"/>
                  <a:stretch>
                    <a:fillRect b="-6250"/>
                  </a:stretch>
                </a:blipFill>
              </p:spPr>
              <p:txBody>
                <a:bodyPr/>
                <a:lstStyle/>
                <a:p>
                  <a:r>
                    <a:rPr lang="de-DE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feld 7"/>
                <p:cNvSpPr txBox="1"/>
                <p:nvPr/>
              </p:nvSpPr>
              <p:spPr>
                <a:xfrm>
                  <a:off x="5188041" y="5111719"/>
                  <a:ext cx="518705" cy="5051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de-DE" b="0" i="1" dirty="0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de-DE" i="1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8" name="Textfeld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88041" y="5111719"/>
                  <a:ext cx="518705" cy="505198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DE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feld 13"/>
                <p:cNvSpPr txBox="1"/>
                <p:nvPr/>
              </p:nvSpPr>
              <p:spPr>
                <a:xfrm>
                  <a:off x="3525033" y="5219908"/>
                  <a:ext cx="515636" cy="5051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de-DE" b="0" i="1" smtClean="0">
                            <a:latin typeface="Cambria Math"/>
                          </a:rPr>
                          <m:t>𝐿</m:t>
                        </m:r>
                      </m:oMath>
                    </m:oMathPara>
                  </a14:m>
                  <a:endParaRPr lang="de-DE" i="1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4" name="Textfeld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25033" y="5219908"/>
                  <a:ext cx="515636" cy="505198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DE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feld 14"/>
                <p:cNvSpPr txBox="1"/>
                <p:nvPr/>
              </p:nvSpPr>
              <p:spPr>
                <a:xfrm>
                  <a:off x="1220745" y="5219908"/>
                  <a:ext cx="515723" cy="5051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de-DE" b="0" i="1" smtClean="0">
                            <a:latin typeface="Cambria Math"/>
                          </a:rPr>
                          <m:t>0</m:t>
                        </m:r>
                      </m:oMath>
                    </m:oMathPara>
                  </a14:m>
                  <a:endParaRPr lang="de-DE" i="1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5" name="Textfeld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20745" y="5219908"/>
                  <a:ext cx="515723" cy="505198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DE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" name="Freihandform 3"/>
          <p:cNvSpPr/>
          <p:nvPr/>
        </p:nvSpPr>
        <p:spPr>
          <a:xfrm>
            <a:off x="2178745" y="1667689"/>
            <a:ext cx="3528392" cy="1496530"/>
          </a:xfrm>
          <a:custGeom>
            <a:avLst/>
            <a:gdLst>
              <a:gd name="connsiteX0" fmla="*/ 3647872 w 3647872"/>
              <a:gd name="connsiteY0" fmla="*/ 494581 h 1496530"/>
              <a:gd name="connsiteX1" fmla="*/ 1245140 w 3647872"/>
              <a:gd name="connsiteY1" fmla="*/ 47109 h 1496530"/>
              <a:gd name="connsiteX2" fmla="*/ 0 w 3647872"/>
              <a:gd name="connsiteY2" fmla="*/ 1496530 h 1496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47872" h="1496530">
                <a:moveTo>
                  <a:pt x="3647872" y="494581"/>
                </a:moveTo>
                <a:cubicBezTo>
                  <a:pt x="2750495" y="187349"/>
                  <a:pt x="1853119" y="-119882"/>
                  <a:pt x="1245140" y="47109"/>
                </a:cubicBezTo>
                <a:cubicBezTo>
                  <a:pt x="637161" y="214100"/>
                  <a:pt x="318580" y="855315"/>
                  <a:pt x="0" y="1496530"/>
                </a:cubicBezTo>
              </a:path>
            </a:pathLst>
          </a:custGeom>
          <a:noFill/>
          <a:ln>
            <a:solidFill>
              <a:srgbClr val="00B05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5910796" y="2046622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Quantenobjekt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4575710" y="2828835"/>
            <a:ext cx="38827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Was kann man wissen?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Wie bestimmt sind Ort </a:t>
            </a:r>
            <a:b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oder Energie überhaupt?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66A68568-BCAB-3AB5-9155-8D6C136B2653}"/>
              </a:ext>
            </a:extLst>
          </p:cNvPr>
          <p:cNvSpPr txBox="1"/>
          <p:nvPr/>
        </p:nvSpPr>
        <p:spPr>
          <a:xfrm>
            <a:off x="622572" y="4919008"/>
            <a:ext cx="75498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Antwort: Für diese Lösungen ist die Energie bestimmt und der Ort unbestimmt.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Anmerkung: Es gibt auch Zustände, deren Energie unbestimmt ist und erst durch eine Messung einen bestimmten Wert erhält.</a:t>
            </a:r>
          </a:p>
        </p:txBody>
      </p:sp>
    </p:spTree>
    <p:extLst>
      <p:ext uri="{BB962C8B-B14F-4D97-AF65-F5344CB8AC3E}">
        <p14:creationId xmlns:p14="http://schemas.microsoft.com/office/powerpoint/2010/main" val="580365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Das Quantenobjekt im unendlich hohen </a:t>
            </a:r>
            <a:br>
              <a:rPr lang="de-DE" dirty="0"/>
            </a:br>
            <a:r>
              <a:rPr lang="de-DE" dirty="0"/>
              <a:t>eindimensionalen Potentialtopf</a:t>
            </a:r>
          </a:p>
        </p:txBody>
      </p:sp>
      <p:sp>
        <p:nvSpPr>
          <p:cNvPr id="3" name="Freihandform 2"/>
          <p:cNvSpPr/>
          <p:nvPr/>
        </p:nvSpPr>
        <p:spPr>
          <a:xfrm>
            <a:off x="1403648" y="2821004"/>
            <a:ext cx="2304256" cy="2336188"/>
          </a:xfrm>
          <a:custGeom>
            <a:avLst/>
            <a:gdLst>
              <a:gd name="connsiteX0" fmla="*/ 0 w 2334638"/>
              <a:gd name="connsiteY0" fmla="*/ 48639 h 3560324"/>
              <a:gd name="connsiteX1" fmla="*/ 0 w 2334638"/>
              <a:gd name="connsiteY1" fmla="*/ 3560324 h 3560324"/>
              <a:gd name="connsiteX2" fmla="*/ 2334638 w 2334638"/>
              <a:gd name="connsiteY2" fmla="*/ 3560324 h 3560324"/>
              <a:gd name="connsiteX3" fmla="*/ 2334638 w 2334638"/>
              <a:gd name="connsiteY3" fmla="*/ 0 h 3560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4638" h="3560324">
                <a:moveTo>
                  <a:pt x="0" y="48639"/>
                </a:moveTo>
                <a:lnTo>
                  <a:pt x="0" y="3560324"/>
                </a:lnTo>
                <a:lnTo>
                  <a:pt x="2334638" y="3560324"/>
                </a:lnTo>
                <a:lnTo>
                  <a:pt x="2334638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5" name="Gerade Verbindung mit Pfeil 4"/>
          <p:cNvCxnSpPr/>
          <p:nvPr/>
        </p:nvCxnSpPr>
        <p:spPr>
          <a:xfrm flipV="1">
            <a:off x="1401050" y="2276872"/>
            <a:ext cx="0" cy="29926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/>
          <p:cNvCxnSpPr/>
          <p:nvPr/>
        </p:nvCxnSpPr>
        <p:spPr>
          <a:xfrm>
            <a:off x="611560" y="5141447"/>
            <a:ext cx="37804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feld 6"/>
              <p:cNvSpPr txBox="1"/>
              <p:nvPr/>
            </p:nvSpPr>
            <p:spPr>
              <a:xfrm>
                <a:off x="558320" y="2276872"/>
                <a:ext cx="662425" cy="390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dirty="0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de-DE" b="0" i="1" dirty="0" smtClean="0">
                              <a:latin typeface="Cambria Math"/>
                            </a:rPr>
                            <m:t>𝑝𝑜𝑡</m:t>
                          </m:r>
                        </m:sub>
                      </m:sSub>
                    </m:oMath>
                  </m:oMathPara>
                </a14:m>
                <a:endParaRPr lang="de-DE" i="1" dirty="0"/>
              </a:p>
            </p:txBody>
          </p:sp>
        </mc:Choice>
        <mc:Fallback xmlns="">
          <p:sp>
            <p:nvSpPr>
              <p:cNvPr id="7" name="Textfeld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320" y="2276872"/>
                <a:ext cx="662425" cy="390748"/>
              </a:xfrm>
              <a:prstGeom prst="rect">
                <a:avLst/>
              </a:prstGeom>
              <a:blipFill rotWithShape="1">
                <a:blip r:embed="rId2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feld 7"/>
              <p:cNvSpPr txBox="1"/>
              <p:nvPr/>
            </p:nvSpPr>
            <p:spPr>
              <a:xfrm>
                <a:off x="4055427" y="5111720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de-DE" i="1" dirty="0"/>
              </a:p>
            </p:txBody>
          </p:sp>
        </mc:Choice>
        <mc:Fallback xmlns="">
          <p:sp>
            <p:nvSpPr>
              <p:cNvPr id="8" name="Textfeld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5427" y="5111720"/>
                <a:ext cx="367985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feld 13"/>
              <p:cNvSpPr txBox="1"/>
              <p:nvPr/>
            </p:nvSpPr>
            <p:spPr>
              <a:xfrm>
                <a:off x="3525033" y="5219908"/>
                <a:ext cx="3657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de-DE" i="1" dirty="0"/>
              </a:p>
            </p:txBody>
          </p:sp>
        </mc:Choice>
        <mc:Fallback xmlns="">
          <p:sp>
            <p:nvSpPr>
              <p:cNvPr id="14" name="Textfeld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5033" y="5219908"/>
                <a:ext cx="365741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feld 14"/>
              <p:cNvSpPr txBox="1"/>
              <p:nvPr/>
            </p:nvSpPr>
            <p:spPr>
              <a:xfrm>
                <a:off x="1220745" y="5219908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de-DE" i="1" dirty="0"/>
              </a:p>
            </p:txBody>
          </p:sp>
        </mc:Choice>
        <mc:Fallback xmlns="">
          <p:sp>
            <p:nvSpPr>
              <p:cNvPr id="15" name="Textfeld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0745" y="5219908"/>
                <a:ext cx="36580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feld 8"/>
          <p:cNvSpPr txBox="1"/>
          <p:nvPr/>
        </p:nvSpPr>
        <p:spPr>
          <a:xfrm>
            <a:off x="6084168" y="2482954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Quantenobjekt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5004048" y="3463046"/>
            <a:ext cx="41399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Anmerkungen: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Das System kann man nur </a:t>
            </a: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näherungsweise nachbauen.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Das QO hat keinen bestimmten Ort im Topf.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Man kann aber Zustände mit </a:t>
            </a: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bestimmter Energie präparieren.</a:t>
            </a:r>
          </a:p>
        </p:txBody>
      </p:sp>
      <p:sp>
        <p:nvSpPr>
          <p:cNvPr id="13" name="Freihandform 12"/>
          <p:cNvSpPr/>
          <p:nvPr/>
        </p:nvSpPr>
        <p:spPr>
          <a:xfrm>
            <a:off x="2627784" y="1966517"/>
            <a:ext cx="3528392" cy="1496530"/>
          </a:xfrm>
          <a:custGeom>
            <a:avLst/>
            <a:gdLst>
              <a:gd name="connsiteX0" fmla="*/ 3647872 w 3647872"/>
              <a:gd name="connsiteY0" fmla="*/ 494581 h 1496530"/>
              <a:gd name="connsiteX1" fmla="*/ 1245140 w 3647872"/>
              <a:gd name="connsiteY1" fmla="*/ 47109 h 1496530"/>
              <a:gd name="connsiteX2" fmla="*/ 0 w 3647872"/>
              <a:gd name="connsiteY2" fmla="*/ 1496530 h 1496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47872" h="1496530">
                <a:moveTo>
                  <a:pt x="3647872" y="494581"/>
                </a:moveTo>
                <a:cubicBezTo>
                  <a:pt x="2750495" y="187349"/>
                  <a:pt x="1853119" y="-119882"/>
                  <a:pt x="1245140" y="47109"/>
                </a:cubicBezTo>
                <a:cubicBezTo>
                  <a:pt x="637161" y="214100"/>
                  <a:pt x="318580" y="855315"/>
                  <a:pt x="0" y="1496530"/>
                </a:cubicBezTo>
              </a:path>
            </a:pathLst>
          </a:custGeom>
          <a:noFill/>
          <a:ln>
            <a:solidFill>
              <a:srgbClr val="00B05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5583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Zeitunabhängige Zustände: </a:t>
            </a:r>
            <a:br>
              <a:rPr lang="de-DE" dirty="0"/>
            </a:br>
            <a:r>
              <a:rPr lang="de-DE" dirty="0">
                <a:solidFill>
                  <a:srgbClr val="FF0000"/>
                </a:solidFill>
              </a:rPr>
              <a:t>Stationäre</a:t>
            </a:r>
            <a:r>
              <a:rPr lang="de-DE" dirty="0"/>
              <a:t> </a:t>
            </a:r>
            <a:r>
              <a:rPr lang="de-DE" i="1" dirty="0"/>
              <a:t>P</a:t>
            </a:r>
            <a:r>
              <a:rPr lang="de-DE" dirty="0"/>
              <a:t>-Wolken und Energien</a:t>
            </a:r>
          </a:p>
        </p:txBody>
      </p:sp>
      <p:grpSp>
        <p:nvGrpSpPr>
          <p:cNvPr id="4" name="Gruppieren 3"/>
          <p:cNvGrpSpPr/>
          <p:nvPr/>
        </p:nvGrpSpPr>
        <p:grpSpPr>
          <a:xfrm>
            <a:off x="1090156" y="2234214"/>
            <a:ext cx="2729345" cy="474706"/>
            <a:chOff x="1090156" y="1796295"/>
            <a:chExt cx="2729345" cy="474706"/>
          </a:xfrm>
        </p:grpSpPr>
        <p:sp>
          <p:nvSpPr>
            <p:cNvPr id="60" name="Rechteck 59"/>
            <p:cNvSpPr/>
            <p:nvPr/>
          </p:nvSpPr>
          <p:spPr>
            <a:xfrm>
              <a:off x="1096687" y="2138724"/>
              <a:ext cx="2716282" cy="132277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50000">
                  <a:srgbClr val="2100E6"/>
                </a:gs>
                <a:gs pos="100000">
                  <a:schemeClr val="bg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Freihandform 12"/>
            <p:cNvSpPr/>
            <p:nvPr/>
          </p:nvSpPr>
          <p:spPr>
            <a:xfrm flipV="1">
              <a:off x="1090156" y="2204864"/>
              <a:ext cx="2729345" cy="0"/>
            </a:xfrm>
            <a:custGeom>
              <a:avLst/>
              <a:gdLst>
                <a:gd name="connsiteX0" fmla="*/ 0 w 2798618"/>
                <a:gd name="connsiteY0" fmla="*/ 27709 h 4184072"/>
                <a:gd name="connsiteX1" fmla="*/ 0 w 2798618"/>
                <a:gd name="connsiteY1" fmla="*/ 4184072 h 4184072"/>
                <a:gd name="connsiteX2" fmla="*/ 2729345 w 2798618"/>
                <a:gd name="connsiteY2" fmla="*/ 4184072 h 4184072"/>
                <a:gd name="connsiteX3" fmla="*/ 2729345 w 2798618"/>
                <a:gd name="connsiteY3" fmla="*/ 0 h 4184072"/>
                <a:gd name="connsiteX4" fmla="*/ 2798618 w 2798618"/>
                <a:gd name="connsiteY4" fmla="*/ 0 h 4184072"/>
                <a:gd name="connsiteX0" fmla="*/ 0 w 2798618"/>
                <a:gd name="connsiteY0" fmla="*/ 27709 h 4184072"/>
                <a:gd name="connsiteX1" fmla="*/ 0 w 2798618"/>
                <a:gd name="connsiteY1" fmla="*/ 4184072 h 4184072"/>
                <a:gd name="connsiteX2" fmla="*/ 2729345 w 2798618"/>
                <a:gd name="connsiteY2" fmla="*/ 4184072 h 4184072"/>
                <a:gd name="connsiteX3" fmla="*/ 2729345 w 2798618"/>
                <a:gd name="connsiteY3" fmla="*/ 0 h 4184072"/>
                <a:gd name="connsiteX4" fmla="*/ 2798618 w 2798618"/>
                <a:gd name="connsiteY4" fmla="*/ 0 h 4184072"/>
                <a:gd name="connsiteX0" fmla="*/ 0 w 2729345"/>
                <a:gd name="connsiteY0" fmla="*/ 27709 h 4184072"/>
                <a:gd name="connsiteX1" fmla="*/ 0 w 2729345"/>
                <a:gd name="connsiteY1" fmla="*/ 4184072 h 4184072"/>
                <a:gd name="connsiteX2" fmla="*/ 2729345 w 2729345"/>
                <a:gd name="connsiteY2" fmla="*/ 4184072 h 4184072"/>
                <a:gd name="connsiteX3" fmla="*/ 2729345 w 2729345"/>
                <a:gd name="connsiteY3" fmla="*/ 0 h 4184072"/>
                <a:gd name="connsiteX0" fmla="*/ 0 w 2729345"/>
                <a:gd name="connsiteY0" fmla="*/ -20 h 4156343"/>
                <a:gd name="connsiteX1" fmla="*/ 0 w 2729345"/>
                <a:gd name="connsiteY1" fmla="*/ 4156343 h 4156343"/>
                <a:gd name="connsiteX2" fmla="*/ 2729345 w 2729345"/>
                <a:gd name="connsiteY2" fmla="*/ 4156343 h 4156343"/>
                <a:gd name="connsiteX0" fmla="*/ 0 w 2729345"/>
                <a:gd name="connsiteY0" fmla="*/ 0 h 4156343"/>
                <a:gd name="connsiteX1" fmla="*/ 0 w 2729345"/>
                <a:gd name="connsiteY1" fmla="*/ 4156343 h 4156343"/>
                <a:gd name="connsiteX2" fmla="*/ 2729345 w 2729345"/>
                <a:gd name="connsiteY2" fmla="*/ 4156343 h 4156343"/>
                <a:gd name="connsiteX0" fmla="*/ 0 w 2729345"/>
                <a:gd name="connsiteY0" fmla="*/ 0 h 0"/>
                <a:gd name="connsiteX1" fmla="*/ 2729345 w 2729345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729345">
                  <a:moveTo>
                    <a:pt x="0" y="0"/>
                  </a:moveTo>
                  <a:lnTo>
                    <a:pt x="2729345" y="0"/>
                  </a:lnTo>
                </a:path>
              </a:pathLst>
            </a:cu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feld 31"/>
                <p:cNvSpPr txBox="1"/>
                <p:nvPr/>
              </p:nvSpPr>
              <p:spPr>
                <a:xfrm>
                  <a:off x="2294621" y="1796295"/>
                  <a:ext cx="37696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de-DE" b="0" i="1" smtClean="0">
                            <a:latin typeface="Cambria Math"/>
                          </a:rPr>
                          <m:t>𝐿</m:t>
                        </m:r>
                      </m:oMath>
                    </m:oMathPara>
                  </a14:m>
                  <a:endParaRPr lang="de-DE" i="1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2" name="Textfeld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4621" y="1796295"/>
                  <a:ext cx="376963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DE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3" name="Textfeld 52"/>
          <p:cNvSpPr txBox="1"/>
          <p:nvPr/>
        </p:nvSpPr>
        <p:spPr>
          <a:xfrm>
            <a:off x="1285918" y="3286725"/>
            <a:ext cx="60708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Lösung 1: große Nachweiswahrscheinlichkeit in der Mitte.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Geringe Nachweiswahrscheinlichkeit zu den Enden hin.</a:t>
            </a:r>
          </a:p>
        </p:txBody>
      </p:sp>
      <p:sp>
        <p:nvSpPr>
          <p:cNvPr id="29" name="Textfeld 28"/>
          <p:cNvSpPr txBox="1"/>
          <p:nvPr/>
        </p:nvSpPr>
        <p:spPr>
          <a:xfrm>
            <a:off x="1285918" y="5445224"/>
            <a:ext cx="72507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Lösung 2: Nachweiswahrscheinlichkeit 0  in der Mitte!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Große Nachweiswahrscheinlichkeiten in der Mitte der beiden Hälften.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Geringe Nachweiswahrscheinlichkeit zu den Enden hin.</a:t>
            </a:r>
          </a:p>
        </p:txBody>
      </p:sp>
      <p:sp>
        <p:nvSpPr>
          <p:cNvPr id="30" name="Textfeld 29"/>
          <p:cNvSpPr txBox="1"/>
          <p:nvPr/>
        </p:nvSpPr>
        <p:spPr>
          <a:xfrm>
            <a:off x="4572000" y="2060848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Anmerkung: Die Dimension nach oben/unten gibt es nur, weil man eine Linie mit Dicke 0 nicht sehen würde.</a:t>
            </a:r>
          </a:p>
        </p:txBody>
      </p:sp>
      <p:grpSp>
        <p:nvGrpSpPr>
          <p:cNvPr id="3" name="Gruppieren 2"/>
          <p:cNvGrpSpPr/>
          <p:nvPr/>
        </p:nvGrpSpPr>
        <p:grpSpPr>
          <a:xfrm>
            <a:off x="1135063" y="4606416"/>
            <a:ext cx="2782549" cy="478768"/>
            <a:chOff x="1135063" y="4159911"/>
            <a:chExt cx="2782549" cy="478768"/>
          </a:xfrm>
        </p:grpSpPr>
        <p:grpSp>
          <p:nvGrpSpPr>
            <p:cNvPr id="26" name="Gruppieren 25"/>
            <p:cNvGrpSpPr/>
            <p:nvPr/>
          </p:nvGrpSpPr>
          <p:grpSpPr>
            <a:xfrm>
              <a:off x="1135063" y="4498281"/>
              <a:ext cx="2639529" cy="140398"/>
              <a:chOff x="1130372" y="3576634"/>
              <a:chExt cx="2639529" cy="140398"/>
            </a:xfrm>
          </p:grpSpPr>
          <p:sp>
            <p:nvSpPr>
              <p:cNvPr id="27" name="Rechteck 26"/>
              <p:cNvSpPr/>
              <p:nvPr/>
            </p:nvSpPr>
            <p:spPr>
              <a:xfrm>
                <a:off x="1130372" y="3576634"/>
                <a:ext cx="1358141" cy="132277"/>
              </a:xfrm>
              <a:prstGeom prst="rect">
                <a:avLst/>
              </a:prstGeom>
              <a:gradFill>
                <a:gsLst>
                  <a:gs pos="0">
                    <a:schemeClr val="bg1"/>
                  </a:gs>
                  <a:gs pos="50000">
                    <a:srgbClr val="2100E6"/>
                  </a:gs>
                  <a:gs pos="100000">
                    <a:schemeClr val="bg1"/>
                  </a:gs>
                </a:gsLst>
                <a:lin ang="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Rechteck 27"/>
              <p:cNvSpPr/>
              <p:nvPr/>
            </p:nvSpPr>
            <p:spPr>
              <a:xfrm>
                <a:off x="2411760" y="3584755"/>
                <a:ext cx="1358141" cy="132277"/>
              </a:xfrm>
              <a:prstGeom prst="rect">
                <a:avLst/>
              </a:prstGeom>
              <a:gradFill>
                <a:gsLst>
                  <a:gs pos="0">
                    <a:schemeClr val="bg1"/>
                  </a:gs>
                  <a:gs pos="50000">
                    <a:srgbClr val="2100E6"/>
                  </a:gs>
                  <a:gs pos="100000">
                    <a:schemeClr val="bg1"/>
                  </a:gs>
                </a:gsLst>
                <a:lin ang="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1" name="Freihandform 30"/>
            <p:cNvSpPr/>
            <p:nvPr/>
          </p:nvSpPr>
          <p:spPr>
            <a:xfrm flipV="1">
              <a:off x="1188267" y="4568480"/>
              <a:ext cx="2729345" cy="0"/>
            </a:xfrm>
            <a:custGeom>
              <a:avLst/>
              <a:gdLst>
                <a:gd name="connsiteX0" fmla="*/ 0 w 2798618"/>
                <a:gd name="connsiteY0" fmla="*/ 27709 h 4184072"/>
                <a:gd name="connsiteX1" fmla="*/ 0 w 2798618"/>
                <a:gd name="connsiteY1" fmla="*/ 4184072 h 4184072"/>
                <a:gd name="connsiteX2" fmla="*/ 2729345 w 2798618"/>
                <a:gd name="connsiteY2" fmla="*/ 4184072 h 4184072"/>
                <a:gd name="connsiteX3" fmla="*/ 2729345 w 2798618"/>
                <a:gd name="connsiteY3" fmla="*/ 0 h 4184072"/>
                <a:gd name="connsiteX4" fmla="*/ 2798618 w 2798618"/>
                <a:gd name="connsiteY4" fmla="*/ 0 h 4184072"/>
                <a:gd name="connsiteX0" fmla="*/ 0 w 2798618"/>
                <a:gd name="connsiteY0" fmla="*/ 27709 h 4184072"/>
                <a:gd name="connsiteX1" fmla="*/ 0 w 2798618"/>
                <a:gd name="connsiteY1" fmla="*/ 4184072 h 4184072"/>
                <a:gd name="connsiteX2" fmla="*/ 2729345 w 2798618"/>
                <a:gd name="connsiteY2" fmla="*/ 4184072 h 4184072"/>
                <a:gd name="connsiteX3" fmla="*/ 2729345 w 2798618"/>
                <a:gd name="connsiteY3" fmla="*/ 0 h 4184072"/>
                <a:gd name="connsiteX4" fmla="*/ 2798618 w 2798618"/>
                <a:gd name="connsiteY4" fmla="*/ 0 h 4184072"/>
                <a:gd name="connsiteX0" fmla="*/ 0 w 2729345"/>
                <a:gd name="connsiteY0" fmla="*/ 27709 h 4184072"/>
                <a:gd name="connsiteX1" fmla="*/ 0 w 2729345"/>
                <a:gd name="connsiteY1" fmla="*/ 4184072 h 4184072"/>
                <a:gd name="connsiteX2" fmla="*/ 2729345 w 2729345"/>
                <a:gd name="connsiteY2" fmla="*/ 4184072 h 4184072"/>
                <a:gd name="connsiteX3" fmla="*/ 2729345 w 2729345"/>
                <a:gd name="connsiteY3" fmla="*/ 0 h 4184072"/>
                <a:gd name="connsiteX0" fmla="*/ 0 w 2729345"/>
                <a:gd name="connsiteY0" fmla="*/ -20 h 4156343"/>
                <a:gd name="connsiteX1" fmla="*/ 0 w 2729345"/>
                <a:gd name="connsiteY1" fmla="*/ 4156343 h 4156343"/>
                <a:gd name="connsiteX2" fmla="*/ 2729345 w 2729345"/>
                <a:gd name="connsiteY2" fmla="*/ 4156343 h 4156343"/>
                <a:gd name="connsiteX0" fmla="*/ 0 w 2729345"/>
                <a:gd name="connsiteY0" fmla="*/ 0 h 4156343"/>
                <a:gd name="connsiteX1" fmla="*/ 0 w 2729345"/>
                <a:gd name="connsiteY1" fmla="*/ 4156343 h 4156343"/>
                <a:gd name="connsiteX2" fmla="*/ 2729345 w 2729345"/>
                <a:gd name="connsiteY2" fmla="*/ 4156343 h 4156343"/>
                <a:gd name="connsiteX0" fmla="*/ 0 w 2729345"/>
                <a:gd name="connsiteY0" fmla="*/ 0 h 0"/>
                <a:gd name="connsiteX1" fmla="*/ 2729345 w 2729345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729345">
                  <a:moveTo>
                    <a:pt x="0" y="0"/>
                  </a:moveTo>
                  <a:lnTo>
                    <a:pt x="2729345" y="0"/>
                  </a:lnTo>
                </a:path>
              </a:pathLst>
            </a:cu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feld 32"/>
                <p:cNvSpPr txBox="1"/>
                <p:nvPr/>
              </p:nvSpPr>
              <p:spPr>
                <a:xfrm>
                  <a:off x="2392732" y="4159911"/>
                  <a:ext cx="37696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de-DE" b="0" i="1" smtClean="0">
                            <a:latin typeface="Cambria Math"/>
                          </a:rPr>
                          <m:t>𝐿</m:t>
                        </m:r>
                      </m:oMath>
                    </m:oMathPara>
                  </a14:m>
                  <a:endParaRPr lang="de-DE" i="1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3" name="Textfeld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92732" y="4159911"/>
                  <a:ext cx="37696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de-DE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895599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Zeitunabhängige Zustände: </a:t>
            </a:r>
            <a:br>
              <a:rPr lang="de-DE" dirty="0"/>
            </a:br>
            <a:r>
              <a:rPr lang="de-DE" dirty="0">
                <a:solidFill>
                  <a:srgbClr val="FF0000"/>
                </a:solidFill>
              </a:rPr>
              <a:t>Stationäre</a:t>
            </a:r>
            <a:r>
              <a:rPr lang="de-DE" dirty="0"/>
              <a:t> </a:t>
            </a:r>
            <a:r>
              <a:rPr lang="de-DE" i="1" dirty="0"/>
              <a:t>P</a:t>
            </a:r>
            <a:r>
              <a:rPr lang="de-DE" dirty="0"/>
              <a:t>-Wolken und Energien</a:t>
            </a:r>
          </a:p>
        </p:txBody>
      </p:sp>
      <p:sp>
        <p:nvSpPr>
          <p:cNvPr id="13" name="Freihandform 12"/>
          <p:cNvSpPr/>
          <p:nvPr/>
        </p:nvSpPr>
        <p:spPr>
          <a:xfrm flipV="1">
            <a:off x="1090156" y="2204864"/>
            <a:ext cx="2729345" cy="0"/>
          </a:xfrm>
          <a:custGeom>
            <a:avLst/>
            <a:gdLst>
              <a:gd name="connsiteX0" fmla="*/ 0 w 2798618"/>
              <a:gd name="connsiteY0" fmla="*/ 27709 h 4184072"/>
              <a:gd name="connsiteX1" fmla="*/ 0 w 2798618"/>
              <a:gd name="connsiteY1" fmla="*/ 4184072 h 4184072"/>
              <a:gd name="connsiteX2" fmla="*/ 2729345 w 2798618"/>
              <a:gd name="connsiteY2" fmla="*/ 4184072 h 4184072"/>
              <a:gd name="connsiteX3" fmla="*/ 2729345 w 2798618"/>
              <a:gd name="connsiteY3" fmla="*/ 0 h 4184072"/>
              <a:gd name="connsiteX4" fmla="*/ 2798618 w 2798618"/>
              <a:gd name="connsiteY4" fmla="*/ 0 h 4184072"/>
              <a:gd name="connsiteX0" fmla="*/ 0 w 2798618"/>
              <a:gd name="connsiteY0" fmla="*/ 27709 h 4184072"/>
              <a:gd name="connsiteX1" fmla="*/ 0 w 2798618"/>
              <a:gd name="connsiteY1" fmla="*/ 4184072 h 4184072"/>
              <a:gd name="connsiteX2" fmla="*/ 2729345 w 2798618"/>
              <a:gd name="connsiteY2" fmla="*/ 4184072 h 4184072"/>
              <a:gd name="connsiteX3" fmla="*/ 2729345 w 2798618"/>
              <a:gd name="connsiteY3" fmla="*/ 0 h 4184072"/>
              <a:gd name="connsiteX4" fmla="*/ 2798618 w 2798618"/>
              <a:gd name="connsiteY4" fmla="*/ 0 h 4184072"/>
              <a:gd name="connsiteX0" fmla="*/ 0 w 2729345"/>
              <a:gd name="connsiteY0" fmla="*/ 27709 h 4184072"/>
              <a:gd name="connsiteX1" fmla="*/ 0 w 2729345"/>
              <a:gd name="connsiteY1" fmla="*/ 4184072 h 4184072"/>
              <a:gd name="connsiteX2" fmla="*/ 2729345 w 2729345"/>
              <a:gd name="connsiteY2" fmla="*/ 4184072 h 4184072"/>
              <a:gd name="connsiteX3" fmla="*/ 2729345 w 2729345"/>
              <a:gd name="connsiteY3" fmla="*/ 0 h 4184072"/>
              <a:gd name="connsiteX0" fmla="*/ 0 w 2729345"/>
              <a:gd name="connsiteY0" fmla="*/ -20 h 4156343"/>
              <a:gd name="connsiteX1" fmla="*/ 0 w 2729345"/>
              <a:gd name="connsiteY1" fmla="*/ 4156343 h 4156343"/>
              <a:gd name="connsiteX2" fmla="*/ 2729345 w 2729345"/>
              <a:gd name="connsiteY2" fmla="*/ 4156343 h 4156343"/>
              <a:gd name="connsiteX0" fmla="*/ 0 w 2729345"/>
              <a:gd name="connsiteY0" fmla="*/ 0 h 4156343"/>
              <a:gd name="connsiteX1" fmla="*/ 0 w 2729345"/>
              <a:gd name="connsiteY1" fmla="*/ 4156343 h 4156343"/>
              <a:gd name="connsiteX2" fmla="*/ 2729345 w 2729345"/>
              <a:gd name="connsiteY2" fmla="*/ 4156343 h 4156343"/>
              <a:gd name="connsiteX0" fmla="*/ 0 w 2729345"/>
              <a:gd name="connsiteY0" fmla="*/ 0 h 0"/>
              <a:gd name="connsiteX1" fmla="*/ 2729345 w 272934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729345">
                <a:moveTo>
                  <a:pt x="0" y="0"/>
                </a:moveTo>
                <a:lnTo>
                  <a:pt x="2729345" y="0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feld 31"/>
              <p:cNvSpPr txBox="1"/>
              <p:nvPr/>
            </p:nvSpPr>
            <p:spPr>
              <a:xfrm>
                <a:off x="2294621" y="1796295"/>
                <a:ext cx="3769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de-DE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2" name="Textfeld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4621" y="1796295"/>
                <a:ext cx="376963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Textfeld 52"/>
          <p:cNvSpPr txBox="1"/>
          <p:nvPr/>
        </p:nvSpPr>
        <p:spPr>
          <a:xfrm>
            <a:off x="4355976" y="2685495"/>
            <a:ext cx="4339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Lösung 1: ohne Knoten, kleinste Energie</a:t>
            </a:r>
          </a:p>
        </p:txBody>
      </p:sp>
      <p:sp>
        <p:nvSpPr>
          <p:cNvPr id="54" name="Textfeld 53"/>
          <p:cNvSpPr txBox="1"/>
          <p:nvPr/>
        </p:nvSpPr>
        <p:spPr>
          <a:xfrm>
            <a:off x="4375898" y="3420879"/>
            <a:ext cx="4185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Lösung 2: Ein Knoten, größere Energie</a:t>
            </a:r>
          </a:p>
        </p:txBody>
      </p:sp>
      <p:sp>
        <p:nvSpPr>
          <p:cNvPr id="55" name="Textfeld 54"/>
          <p:cNvSpPr txBox="1"/>
          <p:nvPr/>
        </p:nvSpPr>
        <p:spPr>
          <a:xfrm>
            <a:off x="4355976" y="4157460"/>
            <a:ext cx="4903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Lösung 3: Zwei Knoten, noch größere Energie</a:t>
            </a:r>
          </a:p>
        </p:txBody>
      </p:sp>
      <p:sp>
        <p:nvSpPr>
          <p:cNvPr id="56" name="Textfeld 55"/>
          <p:cNvSpPr txBox="1"/>
          <p:nvPr/>
        </p:nvSpPr>
        <p:spPr>
          <a:xfrm>
            <a:off x="4355976" y="4931876"/>
            <a:ext cx="4839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Lösung 4: Drei Knoten, noch größere Energie</a:t>
            </a:r>
          </a:p>
        </p:txBody>
      </p:sp>
      <p:sp>
        <p:nvSpPr>
          <p:cNvPr id="57" name="Textfeld 56"/>
          <p:cNvSpPr txBox="1"/>
          <p:nvPr/>
        </p:nvSpPr>
        <p:spPr>
          <a:xfrm>
            <a:off x="2186924" y="5515243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usw.</a:t>
            </a:r>
          </a:p>
        </p:txBody>
      </p:sp>
      <p:sp>
        <p:nvSpPr>
          <p:cNvPr id="58" name="Textfeld 57"/>
          <p:cNvSpPr txBox="1"/>
          <p:nvPr/>
        </p:nvSpPr>
        <p:spPr>
          <a:xfrm>
            <a:off x="5004048" y="5524471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usw.</a:t>
            </a:r>
          </a:p>
        </p:txBody>
      </p:sp>
      <p:sp>
        <p:nvSpPr>
          <p:cNvPr id="59" name="Textfeld 58"/>
          <p:cNvSpPr txBox="1"/>
          <p:nvPr/>
        </p:nvSpPr>
        <p:spPr>
          <a:xfrm>
            <a:off x="755576" y="5955512"/>
            <a:ext cx="61950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Modell: Abschnüren eines länglichen Luftballons.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Offensichtlich erfordert jedes weitere  Abschnüren Energie.</a:t>
            </a:r>
          </a:p>
        </p:txBody>
      </p:sp>
      <p:sp>
        <p:nvSpPr>
          <p:cNvPr id="60" name="Rechteck 59"/>
          <p:cNvSpPr/>
          <p:nvPr/>
        </p:nvSpPr>
        <p:spPr>
          <a:xfrm>
            <a:off x="1096687" y="2864675"/>
            <a:ext cx="2716282" cy="132277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rgbClr val="2100E6"/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4" name="Gruppieren 73"/>
          <p:cNvGrpSpPr/>
          <p:nvPr/>
        </p:nvGrpSpPr>
        <p:grpSpPr>
          <a:xfrm>
            <a:off x="1130372" y="3576634"/>
            <a:ext cx="2639529" cy="140398"/>
            <a:chOff x="1130372" y="3576634"/>
            <a:chExt cx="2639529" cy="140398"/>
          </a:xfrm>
        </p:grpSpPr>
        <p:sp>
          <p:nvSpPr>
            <p:cNvPr id="61" name="Rechteck 60"/>
            <p:cNvSpPr/>
            <p:nvPr/>
          </p:nvSpPr>
          <p:spPr>
            <a:xfrm>
              <a:off x="1130372" y="3576634"/>
              <a:ext cx="1358141" cy="132277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50000">
                  <a:srgbClr val="2100E6"/>
                </a:gs>
                <a:gs pos="100000">
                  <a:schemeClr val="bg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Rechteck 61"/>
            <p:cNvSpPr/>
            <p:nvPr/>
          </p:nvSpPr>
          <p:spPr>
            <a:xfrm>
              <a:off x="2411760" y="3584755"/>
              <a:ext cx="1358141" cy="132277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50000">
                  <a:srgbClr val="2100E6"/>
                </a:gs>
                <a:gs pos="100000">
                  <a:schemeClr val="bg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9" name="Gruppieren 68"/>
          <p:cNvGrpSpPr/>
          <p:nvPr/>
        </p:nvGrpSpPr>
        <p:grpSpPr>
          <a:xfrm>
            <a:off x="1165018" y="5044312"/>
            <a:ext cx="2570237" cy="144459"/>
            <a:chOff x="1165018" y="4382333"/>
            <a:chExt cx="2570237" cy="144459"/>
          </a:xfrm>
        </p:grpSpPr>
        <p:grpSp>
          <p:nvGrpSpPr>
            <p:cNvPr id="65" name="Gruppieren 64"/>
            <p:cNvGrpSpPr/>
            <p:nvPr/>
          </p:nvGrpSpPr>
          <p:grpSpPr>
            <a:xfrm>
              <a:off x="1165018" y="4386394"/>
              <a:ext cx="1323495" cy="140398"/>
              <a:chOff x="1165018" y="4386394"/>
              <a:chExt cx="2639529" cy="140398"/>
            </a:xfrm>
          </p:grpSpPr>
          <p:sp>
            <p:nvSpPr>
              <p:cNvPr id="63" name="Rechteck 62"/>
              <p:cNvSpPr/>
              <p:nvPr/>
            </p:nvSpPr>
            <p:spPr>
              <a:xfrm>
                <a:off x="1165018" y="4386394"/>
                <a:ext cx="1358141" cy="132277"/>
              </a:xfrm>
              <a:prstGeom prst="rect">
                <a:avLst/>
              </a:prstGeom>
              <a:gradFill>
                <a:gsLst>
                  <a:gs pos="0">
                    <a:schemeClr val="bg1"/>
                  </a:gs>
                  <a:gs pos="50000">
                    <a:srgbClr val="2100E6"/>
                  </a:gs>
                  <a:gs pos="100000">
                    <a:schemeClr val="bg1"/>
                  </a:gs>
                </a:gsLst>
                <a:lin ang="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" name="Rechteck 63"/>
              <p:cNvSpPr/>
              <p:nvPr/>
            </p:nvSpPr>
            <p:spPr>
              <a:xfrm>
                <a:off x="2446406" y="4394515"/>
                <a:ext cx="1358141" cy="132277"/>
              </a:xfrm>
              <a:prstGeom prst="rect">
                <a:avLst/>
              </a:prstGeom>
              <a:gradFill>
                <a:gsLst>
                  <a:gs pos="0">
                    <a:schemeClr val="bg1"/>
                  </a:gs>
                  <a:gs pos="50000">
                    <a:srgbClr val="2100E6"/>
                  </a:gs>
                  <a:gs pos="100000">
                    <a:schemeClr val="bg1"/>
                  </a:gs>
                </a:gsLst>
                <a:lin ang="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6" name="Gruppieren 65"/>
            <p:cNvGrpSpPr/>
            <p:nvPr/>
          </p:nvGrpSpPr>
          <p:grpSpPr>
            <a:xfrm>
              <a:off x="2411760" y="4382333"/>
              <a:ext cx="1323495" cy="140398"/>
              <a:chOff x="1165018" y="4386394"/>
              <a:chExt cx="2639529" cy="140398"/>
            </a:xfrm>
          </p:grpSpPr>
          <p:sp>
            <p:nvSpPr>
              <p:cNvPr id="67" name="Rechteck 66"/>
              <p:cNvSpPr/>
              <p:nvPr/>
            </p:nvSpPr>
            <p:spPr>
              <a:xfrm>
                <a:off x="1165018" y="4386394"/>
                <a:ext cx="1358141" cy="132277"/>
              </a:xfrm>
              <a:prstGeom prst="rect">
                <a:avLst/>
              </a:prstGeom>
              <a:gradFill>
                <a:gsLst>
                  <a:gs pos="0">
                    <a:schemeClr val="bg1"/>
                  </a:gs>
                  <a:gs pos="50000">
                    <a:srgbClr val="2100E6"/>
                  </a:gs>
                  <a:gs pos="100000">
                    <a:schemeClr val="bg1"/>
                  </a:gs>
                </a:gsLst>
                <a:lin ang="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" name="Rechteck 67"/>
              <p:cNvSpPr/>
              <p:nvPr/>
            </p:nvSpPr>
            <p:spPr>
              <a:xfrm>
                <a:off x="2446406" y="4394515"/>
                <a:ext cx="1358141" cy="132277"/>
              </a:xfrm>
              <a:prstGeom prst="rect">
                <a:avLst/>
              </a:prstGeom>
              <a:gradFill>
                <a:gsLst>
                  <a:gs pos="0">
                    <a:schemeClr val="bg1"/>
                  </a:gs>
                  <a:gs pos="50000">
                    <a:srgbClr val="2100E6"/>
                  </a:gs>
                  <a:gs pos="100000">
                    <a:schemeClr val="bg1"/>
                  </a:gs>
                </a:gsLst>
                <a:lin ang="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73" name="Gruppieren 72"/>
          <p:cNvGrpSpPr/>
          <p:nvPr/>
        </p:nvGrpSpPr>
        <p:grpSpPr>
          <a:xfrm>
            <a:off x="1187624" y="4275987"/>
            <a:ext cx="2631877" cy="144459"/>
            <a:chOff x="1413620" y="4275987"/>
            <a:chExt cx="1927732" cy="144459"/>
          </a:xfrm>
        </p:grpSpPr>
        <p:sp>
          <p:nvSpPr>
            <p:cNvPr id="70" name="Rechteck 69"/>
            <p:cNvSpPr/>
            <p:nvPr/>
          </p:nvSpPr>
          <p:spPr>
            <a:xfrm>
              <a:off x="1413620" y="4280048"/>
              <a:ext cx="680990" cy="132277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50000">
                  <a:srgbClr val="2100E6"/>
                </a:gs>
                <a:gs pos="100000">
                  <a:schemeClr val="bg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Rechteck 70"/>
            <p:cNvSpPr/>
            <p:nvPr/>
          </p:nvSpPr>
          <p:spPr>
            <a:xfrm>
              <a:off x="2056125" y="4288169"/>
              <a:ext cx="680990" cy="132277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50000">
                  <a:srgbClr val="2100E6"/>
                </a:gs>
                <a:gs pos="100000">
                  <a:schemeClr val="bg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Rechteck 71"/>
            <p:cNvSpPr/>
            <p:nvPr/>
          </p:nvSpPr>
          <p:spPr>
            <a:xfrm>
              <a:off x="2660362" y="4275987"/>
              <a:ext cx="680990" cy="132277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50000">
                  <a:srgbClr val="2100E6"/>
                </a:gs>
                <a:gs pos="100000">
                  <a:schemeClr val="bg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4" name="Gerade Verbindung 3"/>
          <p:cNvCxnSpPr/>
          <p:nvPr/>
        </p:nvCxnSpPr>
        <p:spPr>
          <a:xfrm>
            <a:off x="1096687" y="1796295"/>
            <a:ext cx="0" cy="357692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/>
        </p:nvCxnSpPr>
        <p:spPr>
          <a:xfrm>
            <a:off x="3819501" y="1854311"/>
            <a:ext cx="0" cy="357692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4868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Zeitunabhängige Zustände: </a:t>
            </a:r>
            <a:br>
              <a:rPr lang="de-DE" dirty="0"/>
            </a:br>
            <a:r>
              <a:rPr lang="de-DE" i="1" dirty="0"/>
              <a:t>P</a:t>
            </a:r>
            <a:r>
              <a:rPr lang="de-DE" dirty="0"/>
              <a:t>-Funktionen und Energien</a:t>
            </a:r>
          </a:p>
        </p:txBody>
      </p:sp>
      <p:cxnSp>
        <p:nvCxnSpPr>
          <p:cNvPr id="4" name="Gerade Verbindung 3"/>
          <p:cNvCxnSpPr/>
          <p:nvPr/>
        </p:nvCxnSpPr>
        <p:spPr>
          <a:xfrm>
            <a:off x="2761819" y="6041107"/>
            <a:ext cx="3528392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/>
          <p:cNvCxnSpPr/>
          <p:nvPr/>
        </p:nvCxnSpPr>
        <p:spPr>
          <a:xfrm>
            <a:off x="2948225" y="5174325"/>
            <a:ext cx="2726686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>
            <a:off x="2905835" y="4241669"/>
            <a:ext cx="2726686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mit Pfeil 6"/>
          <p:cNvCxnSpPr>
            <a:stCxn id="13" idx="1"/>
          </p:cNvCxnSpPr>
          <p:nvPr/>
        </p:nvCxnSpPr>
        <p:spPr>
          <a:xfrm flipH="1" flipV="1">
            <a:off x="2905835" y="1412776"/>
            <a:ext cx="6424" cy="4627449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/>
        </p:nvSpPr>
        <p:spPr>
          <a:xfrm>
            <a:off x="3025498" y="1412776"/>
            <a:ext cx="2014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6">
                    <a:lumMod val="75000"/>
                  </a:schemeClr>
                </a:solidFill>
              </a:rPr>
              <a:t>Energie</a:t>
            </a:r>
            <a:r>
              <a:rPr lang="de-DE" dirty="0"/>
              <a:t>, </a:t>
            </a:r>
            <a:r>
              <a:rPr lang="de-DE" i="1" dirty="0">
                <a:solidFill>
                  <a:srgbClr val="0070C0"/>
                </a:solidFill>
              </a:rPr>
              <a:t>P</a:t>
            </a:r>
            <a:r>
              <a:rPr lang="de-DE" dirty="0">
                <a:solidFill>
                  <a:srgbClr val="0070C0"/>
                </a:solidFill>
              </a:rPr>
              <a:t>-Funktion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feld 8"/>
              <p:cNvSpPr txBox="1"/>
              <p:nvPr/>
            </p:nvSpPr>
            <p:spPr>
              <a:xfrm>
                <a:off x="2357030" y="5651956"/>
                <a:ext cx="4767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de-DE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de-DE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feld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7030" y="5651956"/>
                <a:ext cx="476797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feld 9"/>
              <p:cNvSpPr txBox="1"/>
              <p:nvPr/>
            </p:nvSpPr>
            <p:spPr>
              <a:xfrm>
                <a:off x="2357030" y="4005064"/>
                <a:ext cx="4767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de-DE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de-DE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Textfeld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7030" y="4005064"/>
                <a:ext cx="47679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feld 10"/>
              <p:cNvSpPr txBox="1"/>
              <p:nvPr/>
            </p:nvSpPr>
            <p:spPr>
              <a:xfrm>
                <a:off x="2357030" y="5003884"/>
                <a:ext cx="4767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de-DE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de-DE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Textfeld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7030" y="5003884"/>
                <a:ext cx="476797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feld 11"/>
          <p:cNvSpPr txBox="1"/>
          <p:nvPr/>
        </p:nvSpPr>
        <p:spPr>
          <a:xfrm>
            <a:off x="6006159" y="6083643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/>
              <a:t>x</a:t>
            </a:r>
          </a:p>
        </p:txBody>
      </p:sp>
      <p:sp>
        <p:nvSpPr>
          <p:cNvPr id="13" name="Freihandform 12"/>
          <p:cNvSpPr/>
          <p:nvPr/>
        </p:nvSpPr>
        <p:spPr>
          <a:xfrm>
            <a:off x="2912259" y="1856153"/>
            <a:ext cx="2798618" cy="4184072"/>
          </a:xfrm>
          <a:custGeom>
            <a:avLst/>
            <a:gdLst>
              <a:gd name="connsiteX0" fmla="*/ 0 w 2798618"/>
              <a:gd name="connsiteY0" fmla="*/ 27709 h 4184072"/>
              <a:gd name="connsiteX1" fmla="*/ 0 w 2798618"/>
              <a:gd name="connsiteY1" fmla="*/ 4184072 h 4184072"/>
              <a:gd name="connsiteX2" fmla="*/ 2729345 w 2798618"/>
              <a:gd name="connsiteY2" fmla="*/ 4184072 h 4184072"/>
              <a:gd name="connsiteX3" fmla="*/ 2729345 w 2798618"/>
              <a:gd name="connsiteY3" fmla="*/ 0 h 4184072"/>
              <a:gd name="connsiteX4" fmla="*/ 2798618 w 2798618"/>
              <a:gd name="connsiteY4" fmla="*/ 0 h 4184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98618" h="4184072">
                <a:moveTo>
                  <a:pt x="0" y="27709"/>
                </a:moveTo>
                <a:lnTo>
                  <a:pt x="0" y="4184072"/>
                </a:lnTo>
                <a:lnTo>
                  <a:pt x="2729345" y="4184072"/>
                </a:lnTo>
                <a:lnTo>
                  <a:pt x="2729345" y="0"/>
                </a:lnTo>
                <a:lnTo>
                  <a:pt x="2798618" y="0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/>
          <p:cNvSpPr txBox="1"/>
          <p:nvPr/>
        </p:nvSpPr>
        <p:spPr>
          <a:xfrm>
            <a:off x="2682984" y="604110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0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5498123" y="6118657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/>
              <a:t>L</a:t>
            </a:r>
          </a:p>
        </p:txBody>
      </p:sp>
      <p:cxnSp>
        <p:nvCxnSpPr>
          <p:cNvPr id="16" name="Gerade Verbindung 15"/>
          <p:cNvCxnSpPr/>
          <p:nvPr/>
        </p:nvCxnSpPr>
        <p:spPr>
          <a:xfrm>
            <a:off x="2905835" y="5805264"/>
            <a:ext cx="2726686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>
            <a:off x="2905835" y="2695938"/>
            <a:ext cx="2726686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feld 17"/>
              <p:cNvSpPr txBox="1"/>
              <p:nvPr/>
            </p:nvSpPr>
            <p:spPr>
              <a:xfrm>
                <a:off x="2409979" y="2511272"/>
                <a:ext cx="4767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de-DE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de-DE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8" name="Textfeld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9979" y="2511272"/>
                <a:ext cx="476797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Freihandform 18"/>
          <p:cNvSpPr/>
          <p:nvPr/>
        </p:nvSpPr>
        <p:spPr>
          <a:xfrm>
            <a:off x="2910377" y="5483499"/>
            <a:ext cx="2743200" cy="338668"/>
          </a:xfrm>
          <a:custGeom>
            <a:avLst/>
            <a:gdLst>
              <a:gd name="connsiteX0" fmla="*/ 0 w 2743200"/>
              <a:gd name="connsiteY0" fmla="*/ 940909 h 940909"/>
              <a:gd name="connsiteX1" fmla="*/ 424069 w 2743200"/>
              <a:gd name="connsiteY1" fmla="*/ 781883 h 940909"/>
              <a:gd name="connsiteX2" fmla="*/ 1298713 w 2743200"/>
              <a:gd name="connsiteY2" fmla="*/ 5 h 940909"/>
              <a:gd name="connsiteX3" fmla="*/ 2385391 w 2743200"/>
              <a:gd name="connsiteY3" fmla="*/ 768631 h 940909"/>
              <a:gd name="connsiteX4" fmla="*/ 2743200 w 2743200"/>
              <a:gd name="connsiteY4" fmla="*/ 901152 h 940909"/>
              <a:gd name="connsiteX0" fmla="*/ 0 w 2743200"/>
              <a:gd name="connsiteY0" fmla="*/ 954161 h 954161"/>
              <a:gd name="connsiteX1" fmla="*/ 424069 w 2743200"/>
              <a:gd name="connsiteY1" fmla="*/ 795135 h 954161"/>
              <a:gd name="connsiteX2" fmla="*/ 1404730 w 2743200"/>
              <a:gd name="connsiteY2" fmla="*/ 5 h 954161"/>
              <a:gd name="connsiteX3" fmla="*/ 2385391 w 2743200"/>
              <a:gd name="connsiteY3" fmla="*/ 781883 h 954161"/>
              <a:gd name="connsiteX4" fmla="*/ 2743200 w 2743200"/>
              <a:gd name="connsiteY4" fmla="*/ 914404 h 954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200" h="954161">
                <a:moveTo>
                  <a:pt x="0" y="954161"/>
                </a:moveTo>
                <a:cubicBezTo>
                  <a:pt x="103808" y="953056"/>
                  <a:pt x="189948" y="954161"/>
                  <a:pt x="424069" y="795135"/>
                </a:cubicBezTo>
                <a:cubicBezTo>
                  <a:pt x="658190" y="636109"/>
                  <a:pt x="1077843" y="2214"/>
                  <a:pt x="1404730" y="5"/>
                </a:cubicBezTo>
                <a:cubicBezTo>
                  <a:pt x="1731617" y="-2204"/>
                  <a:pt x="2162313" y="629483"/>
                  <a:pt x="2385391" y="781883"/>
                </a:cubicBezTo>
                <a:cubicBezTo>
                  <a:pt x="2608469" y="934283"/>
                  <a:pt x="2684669" y="923239"/>
                  <a:pt x="2743200" y="91440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reihandform 19"/>
          <p:cNvSpPr/>
          <p:nvPr/>
        </p:nvSpPr>
        <p:spPr>
          <a:xfrm>
            <a:off x="2926964" y="4849882"/>
            <a:ext cx="1371600" cy="338668"/>
          </a:xfrm>
          <a:custGeom>
            <a:avLst/>
            <a:gdLst>
              <a:gd name="connsiteX0" fmla="*/ 0 w 2743200"/>
              <a:gd name="connsiteY0" fmla="*/ 940909 h 940909"/>
              <a:gd name="connsiteX1" fmla="*/ 424069 w 2743200"/>
              <a:gd name="connsiteY1" fmla="*/ 781883 h 940909"/>
              <a:gd name="connsiteX2" fmla="*/ 1298713 w 2743200"/>
              <a:gd name="connsiteY2" fmla="*/ 5 h 940909"/>
              <a:gd name="connsiteX3" fmla="*/ 2385391 w 2743200"/>
              <a:gd name="connsiteY3" fmla="*/ 768631 h 940909"/>
              <a:gd name="connsiteX4" fmla="*/ 2743200 w 2743200"/>
              <a:gd name="connsiteY4" fmla="*/ 901152 h 940909"/>
              <a:gd name="connsiteX0" fmla="*/ 0 w 2743200"/>
              <a:gd name="connsiteY0" fmla="*/ 954161 h 954161"/>
              <a:gd name="connsiteX1" fmla="*/ 424069 w 2743200"/>
              <a:gd name="connsiteY1" fmla="*/ 795135 h 954161"/>
              <a:gd name="connsiteX2" fmla="*/ 1404730 w 2743200"/>
              <a:gd name="connsiteY2" fmla="*/ 5 h 954161"/>
              <a:gd name="connsiteX3" fmla="*/ 2385391 w 2743200"/>
              <a:gd name="connsiteY3" fmla="*/ 781883 h 954161"/>
              <a:gd name="connsiteX4" fmla="*/ 2743200 w 2743200"/>
              <a:gd name="connsiteY4" fmla="*/ 914404 h 954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200" h="954161">
                <a:moveTo>
                  <a:pt x="0" y="954161"/>
                </a:moveTo>
                <a:cubicBezTo>
                  <a:pt x="103808" y="953056"/>
                  <a:pt x="189948" y="954161"/>
                  <a:pt x="424069" y="795135"/>
                </a:cubicBezTo>
                <a:cubicBezTo>
                  <a:pt x="658190" y="636109"/>
                  <a:pt x="1077843" y="2214"/>
                  <a:pt x="1404730" y="5"/>
                </a:cubicBezTo>
                <a:cubicBezTo>
                  <a:pt x="1731617" y="-2204"/>
                  <a:pt x="2162313" y="629483"/>
                  <a:pt x="2385391" y="781883"/>
                </a:cubicBezTo>
                <a:cubicBezTo>
                  <a:pt x="2608469" y="934283"/>
                  <a:pt x="2684669" y="923239"/>
                  <a:pt x="2743200" y="91440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Freihandform 20"/>
          <p:cNvSpPr/>
          <p:nvPr/>
        </p:nvSpPr>
        <p:spPr>
          <a:xfrm>
            <a:off x="4264514" y="4838144"/>
            <a:ext cx="1371600" cy="338668"/>
          </a:xfrm>
          <a:custGeom>
            <a:avLst/>
            <a:gdLst>
              <a:gd name="connsiteX0" fmla="*/ 0 w 2743200"/>
              <a:gd name="connsiteY0" fmla="*/ 940909 h 940909"/>
              <a:gd name="connsiteX1" fmla="*/ 424069 w 2743200"/>
              <a:gd name="connsiteY1" fmla="*/ 781883 h 940909"/>
              <a:gd name="connsiteX2" fmla="*/ 1298713 w 2743200"/>
              <a:gd name="connsiteY2" fmla="*/ 5 h 940909"/>
              <a:gd name="connsiteX3" fmla="*/ 2385391 w 2743200"/>
              <a:gd name="connsiteY3" fmla="*/ 768631 h 940909"/>
              <a:gd name="connsiteX4" fmla="*/ 2743200 w 2743200"/>
              <a:gd name="connsiteY4" fmla="*/ 901152 h 940909"/>
              <a:gd name="connsiteX0" fmla="*/ 0 w 2743200"/>
              <a:gd name="connsiteY0" fmla="*/ 954161 h 954161"/>
              <a:gd name="connsiteX1" fmla="*/ 424069 w 2743200"/>
              <a:gd name="connsiteY1" fmla="*/ 795135 h 954161"/>
              <a:gd name="connsiteX2" fmla="*/ 1404730 w 2743200"/>
              <a:gd name="connsiteY2" fmla="*/ 5 h 954161"/>
              <a:gd name="connsiteX3" fmla="*/ 2385391 w 2743200"/>
              <a:gd name="connsiteY3" fmla="*/ 781883 h 954161"/>
              <a:gd name="connsiteX4" fmla="*/ 2743200 w 2743200"/>
              <a:gd name="connsiteY4" fmla="*/ 914404 h 954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200" h="954161">
                <a:moveTo>
                  <a:pt x="0" y="954161"/>
                </a:moveTo>
                <a:cubicBezTo>
                  <a:pt x="103808" y="953056"/>
                  <a:pt x="189948" y="954161"/>
                  <a:pt x="424069" y="795135"/>
                </a:cubicBezTo>
                <a:cubicBezTo>
                  <a:pt x="658190" y="636109"/>
                  <a:pt x="1077843" y="2214"/>
                  <a:pt x="1404730" y="5"/>
                </a:cubicBezTo>
                <a:cubicBezTo>
                  <a:pt x="1731617" y="-2204"/>
                  <a:pt x="2162313" y="629483"/>
                  <a:pt x="2385391" y="781883"/>
                </a:cubicBezTo>
                <a:cubicBezTo>
                  <a:pt x="2608469" y="934283"/>
                  <a:pt x="2684669" y="923239"/>
                  <a:pt x="2743200" y="91440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/>
          <p:cNvGrpSpPr/>
          <p:nvPr/>
        </p:nvGrpSpPr>
        <p:grpSpPr>
          <a:xfrm>
            <a:off x="2885694" y="3906877"/>
            <a:ext cx="2753654" cy="360351"/>
            <a:chOff x="492152" y="3130982"/>
            <a:chExt cx="2657729" cy="360351"/>
          </a:xfrm>
        </p:grpSpPr>
        <p:sp>
          <p:nvSpPr>
            <p:cNvPr id="23" name="Freihandform 22"/>
            <p:cNvSpPr/>
            <p:nvPr/>
          </p:nvSpPr>
          <p:spPr>
            <a:xfrm>
              <a:off x="492152" y="3152665"/>
              <a:ext cx="911496" cy="338668"/>
            </a:xfrm>
            <a:custGeom>
              <a:avLst/>
              <a:gdLst>
                <a:gd name="connsiteX0" fmla="*/ 0 w 2743200"/>
                <a:gd name="connsiteY0" fmla="*/ 940909 h 940909"/>
                <a:gd name="connsiteX1" fmla="*/ 424069 w 2743200"/>
                <a:gd name="connsiteY1" fmla="*/ 781883 h 940909"/>
                <a:gd name="connsiteX2" fmla="*/ 1298713 w 2743200"/>
                <a:gd name="connsiteY2" fmla="*/ 5 h 940909"/>
                <a:gd name="connsiteX3" fmla="*/ 2385391 w 2743200"/>
                <a:gd name="connsiteY3" fmla="*/ 768631 h 940909"/>
                <a:gd name="connsiteX4" fmla="*/ 2743200 w 2743200"/>
                <a:gd name="connsiteY4" fmla="*/ 901152 h 940909"/>
                <a:gd name="connsiteX0" fmla="*/ 0 w 2743200"/>
                <a:gd name="connsiteY0" fmla="*/ 954161 h 954161"/>
                <a:gd name="connsiteX1" fmla="*/ 424069 w 2743200"/>
                <a:gd name="connsiteY1" fmla="*/ 795135 h 954161"/>
                <a:gd name="connsiteX2" fmla="*/ 1404730 w 2743200"/>
                <a:gd name="connsiteY2" fmla="*/ 5 h 954161"/>
                <a:gd name="connsiteX3" fmla="*/ 2385391 w 2743200"/>
                <a:gd name="connsiteY3" fmla="*/ 781883 h 954161"/>
                <a:gd name="connsiteX4" fmla="*/ 2743200 w 2743200"/>
                <a:gd name="connsiteY4" fmla="*/ 914404 h 954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3200" h="954161">
                  <a:moveTo>
                    <a:pt x="0" y="954161"/>
                  </a:moveTo>
                  <a:cubicBezTo>
                    <a:pt x="103808" y="953056"/>
                    <a:pt x="189948" y="954161"/>
                    <a:pt x="424069" y="795135"/>
                  </a:cubicBezTo>
                  <a:cubicBezTo>
                    <a:pt x="658190" y="636109"/>
                    <a:pt x="1077843" y="2214"/>
                    <a:pt x="1404730" y="5"/>
                  </a:cubicBezTo>
                  <a:cubicBezTo>
                    <a:pt x="1731617" y="-2204"/>
                    <a:pt x="2162313" y="629483"/>
                    <a:pt x="2385391" y="781883"/>
                  </a:cubicBezTo>
                  <a:cubicBezTo>
                    <a:pt x="2608469" y="934283"/>
                    <a:pt x="2684669" y="923239"/>
                    <a:pt x="2743200" y="914404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Freihandform 23"/>
            <p:cNvSpPr/>
            <p:nvPr/>
          </p:nvSpPr>
          <p:spPr>
            <a:xfrm>
              <a:off x="1403648" y="3141742"/>
              <a:ext cx="911496" cy="338668"/>
            </a:xfrm>
            <a:custGeom>
              <a:avLst/>
              <a:gdLst>
                <a:gd name="connsiteX0" fmla="*/ 0 w 2743200"/>
                <a:gd name="connsiteY0" fmla="*/ 940909 h 940909"/>
                <a:gd name="connsiteX1" fmla="*/ 424069 w 2743200"/>
                <a:gd name="connsiteY1" fmla="*/ 781883 h 940909"/>
                <a:gd name="connsiteX2" fmla="*/ 1298713 w 2743200"/>
                <a:gd name="connsiteY2" fmla="*/ 5 h 940909"/>
                <a:gd name="connsiteX3" fmla="*/ 2385391 w 2743200"/>
                <a:gd name="connsiteY3" fmla="*/ 768631 h 940909"/>
                <a:gd name="connsiteX4" fmla="*/ 2743200 w 2743200"/>
                <a:gd name="connsiteY4" fmla="*/ 901152 h 940909"/>
                <a:gd name="connsiteX0" fmla="*/ 0 w 2743200"/>
                <a:gd name="connsiteY0" fmla="*/ 954161 h 954161"/>
                <a:gd name="connsiteX1" fmla="*/ 424069 w 2743200"/>
                <a:gd name="connsiteY1" fmla="*/ 795135 h 954161"/>
                <a:gd name="connsiteX2" fmla="*/ 1404730 w 2743200"/>
                <a:gd name="connsiteY2" fmla="*/ 5 h 954161"/>
                <a:gd name="connsiteX3" fmla="*/ 2385391 w 2743200"/>
                <a:gd name="connsiteY3" fmla="*/ 781883 h 954161"/>
                <a:gd name="connsiteX4" fmla="*/ 2743200 w 2743200"/>
                <a:gd name="connsiteY4" fmla="*/ 914404 h 954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3200" h="954161">
                  <a:moveTo>
                    <a:pt x="0" y="954161"/>
                  </a:moveTo>
                  <a:cubicBezTo>
                    <a:pt x="103808" y="953056"/>
                    <a:pt x="189948" y="954161"/>
                    <a:pt x="424069" y="795135"/>
                  </a:cubicBezTo>
                  <a:cubicBezTo>
                    <a:pt x="658190" y="636109"/>
                    <a:pt x="1077843" y="2214"/>
                    <a:pt x="1404730" y="5"/>
                  </a:cubicBezTo>
                  <a:cubicBezTo>
                    <a:pt x="1731617" y="-2204"/>
                    <a:pt x="2162313" y="629483"/>
                    <a:pt x="2385391" y="781883"/>
                  </a:cubicBezTo>
                  <a:cubicBezTo>
                    <a:pt x="2608469" y="934283"/>
                    <a:pt x="2684669" y="923239"/>
                    <a:pt x="2743200" y="914404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Freihandform 24"/>
            <p:cNvSpPr/>
            <p:nvPr/>
          </p:nvSpPr>
          <p:spPr>
            <a:xfrm>
              <a:off x="2238385" y="3130982"/>
              <a:ext cx="911496" cy="338668"/>
            </a:xfrm>
            <a:custGeom>
              <a:avLst/>
              <a:gdLst>
                <a:gd name="connsiteX0" fmla="*/ 0 w 2743200"/>
                <a:gd name="connsiteY0" fmla="*/ 940909 h 940909"/>
                <a:gd name="connsiteX1" fmla="*/ 424069 w 2743200"/>
                <a:gd name="connsiteY1" fmla="*/ 781883 h 940909"/>
                <a:gd name="connsiteX2" fmla="*/ 1298713 w 2743200"/>
                <a:gd name="connsiteY2" fmla="*/ 5 h 940909"/>
                <a:gd name="connsiteX3" fmla="*/ 2385391 w 2743200"/>
                <a:gd name="connsiteY3" fmla="*/ 768631 h 940909"/>
                <a:gd name="connsiteX4" fmla="*/ 2743200 w 2743200"/>
                <a:gd name="connsiteY4" fmla="*/ 901152 h 940909"/>
                <a:gd name="connsiteX0" fmla="*/ 0 w 2743200"/>
                <a:gd name="connsiteY0" fmla="*/ 954161 h 954161"/>
                <a:gd name="connsiteX1" fmla="*/ 424069 w 2743200"/>
                <a:gd name="connsiteY1" fmla="*/ 795135 h 954161"/>
                <a:gd name="connsiteX2" fmla="*/ 1404730 w 2743200"/>
                <a:gd name="connsiteY2" fmla="*/ 5 h 954161"/>
                <a:gd name="connsiteX3" fmla="*/ 2385391 w 2743200"/>
                <a:gd name="connsiteY3" fmla="*/ 781883 h 954161"/>
                <a:gd name="connsiteX4" fmla="*/ 2743200 w 2743200"/>
                <a:gd name="connsiteY4" fmla="*/ 914404 h 954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3200" h="954161">
                  <a:moveTo>
                    <a:pt x="0" y="954161"/>
                  </a:moveTo>
                  <a:cubicBezTo>
                    <a:pt x="103808" y="953056"/>
                    <a:pt x="189948" y="954161"/>
                    <a:pt x="424069" y="795135"/>
                  </a:cubicBezTo>
                  <a:cubicBezTo>
                    <a:pt x="658190" y="636109"/>
                    <a:pt x="1077843" y="2214"/>
                    <a:pt x="1404730" y="5"/>
                  </a:cubicBezTo>
                  <a:cubicBezTo>
                    <a:pt x="1731617" y="-2204"/>
                    <a:pt x="2162313" y="629483"/>
                    <a:pt x="2385391" y="781883"/>
                  </a:cubicBezTo>
                  <a:cubicBezTo>
                    <a:pt x="2608469" y="934283"/>
                    <a:pt x="2684669" y="923239"/>
                    <a:pt x="2743200" y="914404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26" name="Gruppieren 25"/>
          <p:cNvGrpSpPr/>
          <p:nvPr/>
        </p:nvGrpSpPr>
        <p:grpSpPr>
          <a:xfrm>
            <a:off x="2905835" y="2348880"/>
            <a:ext cx="2733513" cy="360040"/>
            <a:chOff x="512293" y="1628800"/>
            <a:chExt cx="3024716" cy="360040"/>
          </a:xfrm>
        </p:grpSpPr>
        <p:grpSp>
          <p:nvGrpSpPr>
            <p:cNvPr id="27" name="Gruppieren 26"/>
            <p:cNvGrpSpPr/>
            <p:nvPr/>
          </p:nvGrpSpPr>
          <p:grpSpPr>
            <a:xfrm>
              <a:off x="512293" y="1637190"/>
              <a:ext cx="2261316" cy="351650"/>
              <a:chOff x="492152" y="3152665"/>
              <a:chExt cx="2657729" cy="351650"/>
            </a:xfrm>
          </p:grpSpPr>
          <p:sp>
            <p:nvSpPr>
              <p:cNvPr id="29" name="Freihandform 28"/>
              <p:cNvSpPr/>
              <p:nvPr/>
            </p:nvSpPr>
            <p:spPr>
              <a:xfrm>
                <a:off x="492152" y="3152665"/>
                <a:ext cx="911496" cy="338668"/>
              </a:xfrm>
              <a:custGeom>
                <a:avLst/>
                <a:gdLst>
                  <a:gd name="connsiteX0" fmla="*/ 0 w 2743200"/>
                  <a:gd name="connsiteY0" fmla="*/ 940909 h 940909"/>
                  <a:gd name="connsiteX1" fmla="*/ 424069 w 2743200"/>
                  <a:gd name="connsiteY1" fmla="*/ 781883 h 940909"/>
                  <a:gd name="connsiteX2" fmla="*/ 1298713 w 2743200"/>
                  <a:gd name="connsiteY2" fmla="*/ 5 h 940909"/>
                  <a:gd name="connsiteX3" fmla="*/ 2385391 w 2743200"/>
                  <a:gd name="connsiteY3" fmla="*/ 768631 h 940909"/>
                  <a:gd name="connsiteX4" fmla="*/ 2743200 w 2743200"/>
                  <a:gd name="connsiteY4" fmla="*/ 901152 h 940909"/>
                  <a:gd name="connsiteX0" fmla="*/ 0 w 2743200"/>
                  <a:gd name="connsiteY0" fmla="*/ 954161 h 954161"/>
                  <a:gd name="connsiteX1" fmla="*/ 424069 w 2743200"/>
                  <a:gd name="connsiteY1" fmla="*/ 795135 h 954161"/>
                  <a:gd name="connsiteX2" fmla="*/ 1404730 w 2743200"/>
                  <a:gd name="connsiteY2" fmla="*/ 5 h 954161"/>
                  <a:gd name="connsiteX3" fmla="*/ 2385391 w 2743200"/>
                  <a:gd name="connsiteY3" fmla="*/ 781883 h 954161"/>
                  <a:gd name="connsiteX4" fmla="*/ 2743200 w 2743200"/>
                  <a:gd name="connsiteY4" fmla="*/ 914404 h 9541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43200" h="954161">
                    <a:moveTo>
                      <a:pt x="0" y="954161"/>
                    </a:moveTo>
                    <a:cubicBezTo>
                      <a:pt x="103808" y="953056"/>
                      <a:pt x="189948" y="954161"/>
                      <a:pt x="424069" y="795135"/>
                    </a:cubicBezTo>
                    <a:cubicBezTo>
                      <a:pt x="658190" y="636109"/>
                      <a:pt x="1077843" y="2214"/>
                      <a:pt x="1404730" y="5"/>
                    </a:cubicBezTo>
                    <a:cubicBezTo>
                      <a:pt x="1731617" y="-2204"/>
                      <a:pt x="2162313" y="629483"/>
                      <a:pt x="2385391" y="781883"/>
                    </a:cubicBezTo>
                    <a:cubicBezTo>
                      <a:pt x="2608469" y="934283"/>
                      <a:pt x="2684669" y="923239"/>
                      <a:pt x="2743200" y="914404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0" name="Freihandform 29"/>
              <p:cNvSpPr/>
              <p:nvPr/>
            </p:nvSpPr>
            <p:spPr>
              <a:xfrm>
                <a:off x="1403648" y="3165647"/>
                <a:ext cx="911496" cy="338668"/>
              </a:xfrm>
              <a:custGeom>
                <a:avLst/>
                <a:gdLst>
                  <a:gd name="connsiteX0" fmla="*/ 0 w 2743200"/>
                  <a:gd name="connsiteY0" fmla="*/ 940909 h 940909"/>
                  <a:gd name="connsiteX1" fmla="*/ 424069 w 2743200"/>
                  <a:gd name="connsiteY1" fmla="*/ 781883 h 940909"/>
                  <a:gd name="connsiteX2" fmla="*/ 1298713 w 2743200"/>
                  <a:gd name="connsiteY2" fmla="*/ 5 h 940909"/>
                  <a:gd name="connsiteX3" fmla="*/ 2385391 w 2743200"/>
                  <a:gd name="connsiteY3" fmla="*/ 768631 h 940909"/>
                  <a:gd name="connsiteX4" fmla="*/ 2743200 w 2743200"/>
                  <a:gd name="connsiteY4" fmla="*/ 901152 h 940909"/>
                  <a:gd name="connsiteX0" fmla="*/ 0 w 2743200"/>
                  <a:gd name="connsiteY0" fmla="*/ 954161 h 954161"/>
                  <a:gd name="connsiteX1" fmla="*/ 424069 w 2743200"/>
                  <a:gd name="connsiteY1" fmla="*/ 795135 h 954161"/>
                  <a:gd name="connsiteX2" fmla="*/ 1404730 w 2743200"/>
                  <a:gd name="connsiteY2" fmla="*/ 5 h 954161"/>
                  <a:gd name="connsiteX3" fmla="*/ 2385391 w 2743200"/>
                  <a:gd name="connsiteY3" fmla="*/ 781883 h 954161"/>
                  <a:gd name="connsiteX4" fmla="*/ 2743200 w 2743200"/>
                  <a:gd name="connsiteY4" fmla="*/ 914404 h 9541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43200" h="954161">
                    <a:moveTo>
                      <a:pt x="0" y="954161"/>
                    </a:moveTo>
                    <a:cubicBezTo>
                      <a:pt x="103808" y="953056"/>
                      <a:pt x="189948" y="954161"/>
                      <a:pt x="424069" y="795135"/>
                    </a:cubicBezTo>
                    <a:cubicBezTo>
                      <a:pt x="658190" y="636109"/>
                      <a:pt x="1077843" y="2214"/>
                      <a:pt x="1404730" y="5"/>
                    </a:cubicBezTo>
                    <a:cubicBezTo>
                      <a:pt x="1731617" y="-2204"/>
                      <a:pt x="2162313" y="629483"/>
                      <a:pt x="2385391" y="781883"/>
                    </a:cubicBezTo>
                    <a:cubicBezTo>
                      <a:pt x="2608469" y="934283"/>
                      <a:pt x="2684669" y="923239"/>
                      <a:pt x="2743200" y="914404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1" name="Freihandform 30"/>
              <p:cNvSpPr/>
              <p:nvPr/>
            </p:nvSpPr>
            <p:spPr>
              <a:xfrm>
                <a:off x="2238385" y="3165647"/>
                <a:ext cx="911496" cy="338668"/>
              </a:xfrm>
              <a:custGeom>
                <a:avLst/>
                <a:gdLst>
                  <a:gd name="connsiteX0" fmla="*/ 0 w 2743200"/>
                  <a:gd name="connsiteY0" fmla="*/ 940909 h 940909"/>
                  <a:gd name="connsiteX1" fmla="*/ 424069 w 2743200"/>
                  <a:gd name="connsiteY1" fmla="*/ 781883 h 940909"/>
                  <a:gd name="connsiteX2" fmla="*/ 1298713 w 2743200"/>
                  <a:gd name="connsiteY2" fmla="*/ 5 h 940909"/>
                  <a:gd name="connsiteX3" fmla="*/ 2385391 w 2743200"/>
                  <a:gd name="connsiteY3" fmla="*/ 768631 h 940909"/>
                  <a:gd name="connsiteX4" fmla="*/ 2743200 w 2743200"/>
                  <a:gd name="connsiteY4" fmla="*/ 901152 h 940909"/>
                  <a:gd name="connsiteX0" fmla="*/ 0 w 2743200"/>
                  <a:gd name="connsiteY0" fmla="*/ 954161 h 954161"/>
                  <a:gd name="connsiteX1" fmla="*/ 424069 w 2743200"/>
                  <a:gd name="connsiteY1" fmla="*/ 795135 h 954161"/>
                  <a:gd name="connsiteX2" fmla="*/ 1404730 w 2743200"/>
                  <a:gd name="connsiteY2" fmla="*/ 5 h 954161"/>
                  <a:gd name="connsiteX3" fmla="*/ 2385391 w 2743200"/>
                  <a:gd name="connsiteY3" fmla="*/ 781883 h 954161"/>
                  <a:gd name="connsiteX4" fmla="*/ 2743200 w 2743200"/>
                  <a:gd name="connsiteY4" fmla="*/ 914404 h 9541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43200" h="954161">
                    <a:moveTo>
                      <a:pt x="0" y="954161"/>
                    </a:moveTo>
                    <a:cubicBezTo>
                      <a:pt x="103808" y="953056"/>
                      <a:pt x="189948" y="954161"/>
                      <a:pt x="424069" y="795135"/>
                    </a:cubicBezTo>
                    <a:cubicBezTo>
                      <a:pt x="658190" y="636109"/>
                      <a:pt x="1077843" y="2214"/>
                      <a:pt x="1404730" y="5"/>
                    </a:cubicBezTo>
                    <a:cubicBezTo>
                      <a:pt x="1731617" y="-2204"/>
                      <a:pt x="2162313" y="629483"/>
                      <a:pt x="2385391" y="781883"/>
                    </a:cubicBezTo>
                    <a:cubicBezTo>
                      <a:pt x="2608469" y="934283"/>
                      <a:pt x="2684669" y="923239"/>
                      <a:pt x="2743200" y="914404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28" name="Freihandform 27"/>
            <p:cNvSpPr/>
            <p:nvPr/>
          </p:nvSpPr>
          <p:spPr>
            <a:xfrm>
              <a:off x="2761467" y="1628800"/>
              <a:ext cx="775542" cy="338668"/>
            </a:xfrm>
            <a:custGeom>
              <a:avLst/>
              <a:gdLst>
                <a:gd name="connsiteX0" fmla="*/ 0 w 2743200"/>
                <a:gd name="connsiteY0" fmla="*/ 940909 h 940909"/>
                <a:gd name="connsiteX1" fmla="*/ 424069 w 2743200"/>
                <a:gd name="connsiteY1" fmla="*/ 781883 h 940909"/>
                <a:gd name="connsiteX2" fmla="*/ 1298713 w 2743200"/>
                <a:gd name="connsiteY2" fmla="*/ 5 h 940909"/>
                <a:gd name="connsiteX3" fmla="*/ 2385391 w 2743200"/>
                <a:gd name="connsiteY3" fmla="*/ 768631 h 940909"/>
                <a:gd name="connsiteX4" fmla="*/ 2743200 w 2743200"/>
                <a:gd name="connsiteY4" fmla="*/ 901152 h 940909"/>
                <a:gd name="connsiteX0" fmla="*/ 0 w 2743200"/>
                <a:gd name="connsiteY0" fmla="*/ 954161 h 954161"/>
                <a:gd name="connsiteX1" fmla="*/ 424069 w 2743200"/>
                <a:gd name="connsiteY1" fmla="*/ 795135 h 954161"/>
                <a:gd name="connsiteX2" fmla="*/ 1404730 w 2743200"/>
                <a:gd name="connsiteY2" fmla="*/ 5 h 954161"/>
                <a:gd name="connsiteX3" fmla="*/ 2385391 w 2743200"/>
                <a:gd name="connsiteY3" fmla="*/ 781883 h 954161"/>
                <a:gd name="connsiteX4" fmla="*/ 2743200 w 2743200"/>
                <a:gd name="connsiteY4" fmla="*/ 914404 h 954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3200" h="954161">
                  <a:moveTo>
                    <a:pt x="0" y="954161"/>
                  </a:moveTo>
                  <a:cubicBezTo>
                    <a:pt x="103808" y="953056"/>
                    <a:pt x="189948" y="954161"/>
                    <a:pt x="424069" y="795135"/>
                  </a:cubicBezTo>
                  <a:cubicBezTo>
                    <a:pt x="658190" y="636109"/>
                    <a:pt x="1077843" y="2214"/>
                    <a:pt x="1404730" y="5"/>
                  </a:cubicBezTo>
                  <a:cubicBezTo>
                    <a:pt x="1731617" y="-2204"/>
                    <a:pt x="2162313" y="629483"/>
                    <a:pt x="2385391" y="781883"/>
                  </a:cubicBezTo>
                  <a:cubicBezTo>
                    <a:pt x="2608469" y="934283"/>
                    <a:pt x="2684669" y="923239"/>
                    <a:pt x="2743200" y="914404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1998553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 Kann man diese Lösungen vorhersagen?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467544" y="1761536"/>
            <a:ext cx="47740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Ja, mit </a:t>
            </a:r>
            <a:r>
              <a:rPr lang="de-DE" sz="2400">
                <a:latin typeface="Arial" panose="020B0604020202020204" pitchFamily="34" charset="0"/>
                <a:cs typeface="Arial" panose="020B0604020202020204" pitchFamily="34" charset="0"/>
              </a:rPr>
              <a:t>der Schrödingergleichung!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113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899532"/>
          </a:xfrm>
        </p:spPr>
        <p:txBody>
          <a:bodyPr>
            <a:normAutofit/>
          </a:bodyPr>
          <a:lstStyle/>
          <a:p>
            <a:r>
              <a:rPr lang="de-DE" sz="3200" dirty="0"/>
              <a:t>Zum Vergleich: Newtons Bewegungsgleichung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2"/>
              <p:cNvSpPr txBox="1">
                <a:spLocks/>
              </p:cNvSpPr>
              <p:nvPr/>
            </p:nvSpPr>
            <p:spPr>
              <a:xfrm>
                <a:off x="3303402" y="2132856"/>
                <a:ext cx="2780766" cy="65699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i="1" smtClean="0">
                          <a:latin typeface="Cambria Math"/>
                        </a:rPr>
                        <m:t>𝐹</m:t>
                      </m:r>
                      <m:r>
                        <a:rPr lang="de-DE" sz="2400" b="0" i="1" dirty="0" smtClean="0">
                          <a:latin typeface="Cambria Math"/>
                        </a:rPr>
                        <m:t>=</m:t>
                      </m:r>
                      <m:r>
                        <a:rPr lang="de-DE" sz="2400" b="0" i="1" dirty="0" smtClean="0">
                          <a:latin typeface="Cambria Math"/>
                        </a:rPr>
                        <m:t>𝑚</m:t>
                      </m:r>
                      <m:r>
                        <a:rPr lang="de-DE" sz="2400" b="0" i="1" dirty="0" smtClean="0">
                          <a:latin typeface="Cambria Math"/>
                        </a:rPr>
                        <m:t>·</m:t>
                      </m:r>
                      <m:r>
                        <a:rPr lang="de-DE" sz="2400" b="0" i="1" dirty="0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br>
                  <a:rPr lang="de-DE" sz="24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de-D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Inhaltsplatzhalt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3402" y="2132856"/>
                <a:ext cx="2780766" cy="65699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Inhaltsplatzhalter 2"/>
              <p:cNvSpPr txBox="1">
                <a:spLocks/>
              </p:cNvSpPr>
              <p:nvPr/>
            </p:nvSpPr>
            <p:spPr>
              <a:xfrm>
                <a:off x="4822231" y="3356992"/>
                <a:ext cx="908558" cy="69329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b="0" i="1" smtClean="0">
                          <a:latin typeface="Cambria Math"/>
                        </a:rPr>
                        <m:t>𝑣</m:t>
                      </m:r>
                      <m:r>
                        <a:rPr lang="de-DE" sz="2400" b="0" i="1" smtClean="0">
                          <a:latin typeface="Cambria Math"/>
                        </a:rPr>
                        <m:t>(</m:t>
                      </m:r>
                      <m:r>
                        <a:rPr lang="de-DE" sz="2400" b="0" i="1" smtClean="0">
                          <a:latin typeface="Cambria Math"/>
                        </a:rPr>
                        <m:t>𝑡</m:t>
                      </m:r>
                      <m:r>
                        <a:rPr lang="de-DE" sz="24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de-D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Inhaltsplatzhalt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2231" y="3356992"/>
                <a:ext cx="908558" cy="6932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Inhaltsplatzhalter 2"/>
              <p:cNvSpPr txBox="1">
                <a:spLocks/>
              </p:cNvSpPr>
              <p:nvPr/>
            </p:nvSpPr>
            <p:spPr>
              <a:xfrm>
                <a:off x="4872067" y="4725144"/>
                <a:ext cx="908558" cy="69329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de-DE" sz="2400" b="0" i="0" smtClean="0">
                          <a:latin typeface="Cambria Math"/>
                        </a:rPr>
                        <m:t>s</m:t>
                      </m:r>
                      <m:d>
                        <m:dPr>
                          <m:ctrlPr>
                            <a:rPr lang="de-DE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de-D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Inhaltsplatzhalt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2067" y="4725144"/>
                <a:ext cx="908558" cy="6932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feld 2"/>
          <p:cNvSpPr txBox="1"/>
          <p:nvPr/>
        </p:nvSpPr>
        <p:spPr>
          <a:xfrm>
            <a:off x="1007796" y="2025714"/>
            <a:ext cx="18389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Situation: 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Wirkende Kräfte</a:t>
            </a:r>
          </a:p>
        </p:txBody>
      </p:sp>
      <p:cxnSp>
        <p:nvCxnSpPr>
          <p:cNvPr id="11" name="Gerade Verbindung mit Pfeil 10"/>
          <p:cNvCxnSpPr/>
          <p:nvPr/>
        </p:nvCxnSpPr>
        <p:spPr>
          <a:xfrm>
            <a:off x="2915816" y="2348880"/>
            <a:ext cx="864096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21"/>
          <p:cNvCxnSpPr/>
          <p:nvPr/>
        </p:nvCxnSpPr>
        <p:spPr>
          <a:xfrm>
            <a:off x="5276510" y="2672045"/>
            <a:ext cx="0" cy="612939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>
          <a:xfrm>
            <a:off x="5267658" y="3933056"/>
            <a:ext cx="0" cy="612939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feld 24"/>
          <p:cNvSpPr txBox="1"/>
          <p:nvPr/>
        </p:nvSpPr>
        <p:spPr>
          <a:xfrm>
            <a:off x="3059832" y="4797152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Bewegung</a:t>
            </a:r>
          </a:p>
        </p:txBody>
      </p:sp>
      <p:sp>
        <p:nvSpPr>
          <p:cNvPr id="26" name="Ellipse 25"/>
          <p:cNvSpPr/>
          <p:nvPr/>
        </p:nvSpPr>
        <p:spPr>
          <a:xfrm>
            <a:off x="1115616" y="2844769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1115616" y="4590489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Gerade Verbindung mit Pfeil 27"/>
          <p:cNvCxnSpPr/>
          <p:nvPr/>
        </p:nvCxnSpPr>
        <p:spPr>
          <a:xfrm>
            <a:off x="1220722" y="2960620"/>
            <a:ext cx="0" cy="50405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reihandform 30"/>
          <p:cNvSpPr/>
          <p:nvPr/>
        </p:nvSpPr>
        <p:spPr>
          <a:xfrm>
            <a:off x="1317930" y="4711735"/>
            <a:ext cx="1274324" cy="661481"/>
          </a:xfrm>
          <a:custGeom>
            <a:avLst/>
            <a:gdLst>
              <a:gd name="connsiteX0" fmla="*/ 0 w 1274324"/>
              <a:gd name="connsiteY0" fmla="*/ 0 h 661481"/>
              <a:gd name="connsiteX1" fmla="*/ 680937 w 1274324"/>
              <a:gd name="connsiteY1" fmla="*/ 223736 h 661481"/>
              <a:gd name="connsiteX2" fmla="*/ 1274324 w 1274324"/>
              <a:gd name="connsiteY2" fmla="*/ 661481 h 661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74324" h="661481">
                <a:moveTo>
                  <a:pt x="0" y="0"/>
                </a:moveTo>
                <a:cubicBezTo>
                  <a:pt x="234275" y="56744"/>
                  <a:pt x="468550" y="113489"/>
                  <a:pt x="680937" y="223736"/>
                </a:cubicBezTo>
                <a:cubicBezTo>
                  <a:pt x="893324" y="333983"/>
                  <a:pt x="1083824" y="497732"/>
                  <a:pt x="1274324" y="661481"/>
                </a:cubicBezTo>
              </a:path>
            </a:pathLst>
          </a:custGeom>
          <a:noFill/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449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2"/>
              <p:cNvSpPr txBox="1">
                <a:spLocks/>
              </p:cNvSpPr>
              <p:nvPr/>
            </p:nvSpPr>
            <p:spPr>
              <a:xfrm>
                <a:off x="179512" y="4662059"/>
                <a:ext cx="8784976" cy="110872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de-DE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400" b="0" i="1" smtClean="0">
                              <a:latin typeface="Cambria Math"/>
                            </a:rPr>
                            <m:t>𝑑</m:t>
                          </m:r>
                        </m:num>
                        <m:den>
                          <m:r>
                            <a:rPr lang="de-DE" sz="2400" b="0" i="1" smtClean="0">
                              <a:latin typeface="Cambria Math"/>
                              <a:ea typeface="Cambria Math"/>
                            </a:rPr>
                            <m:t>𝑑𝑥</m:t>
                          </m:r>
                        </m:den>
                      </m:f>
                      <m:sSub>
                        <m:sSubPr>
                          <m:ctrlPr>
                            <a:rPr lang="de-DE" sz="240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2400" b="0" i="1" dirty="0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de-DE" sz="2400" b="0" i="1" dirty="0" smtClean="0">
                              <a:latin typeface="Cambria Math"/>
                            </a:rPr>
                            <m:t>𝑝𝑜𝑡</m:t>
                          </m:r>
                        </m:sub>
                      </m:sSub>
                      <m:r>
                        <a:rPr lang="de-DE" sz="2400" b="0" i="1" dirty="0" smtClean="0">
                          <a:latin typeface="Cambria Math"/>
                        </a:rPr>
                        <m:t>=</m:t>
                      </m:r>
                      <m:r>
                        <a:rPr lang="de-DE" sz="2400" b="0" i="1" dirty="0" smtClean="0">
                          <a:latin typeface="Cambria Math"/>
                        </a:rPr>
                        <m:t>𝑚</m:t>
                      </m:r>
                      <m:r>
                        <a:rPr lang="de-DE" sz="2400" b="0" i="1" dirty="0" smtClean="0">
                          <a:latin typeface="Cambria Math"/>
                        </a:rPr>
                        <m:t>·</m:t>
                      </m:r>
                      <m:f>
                        <m:fPr>
                          <m:ctrlPr>
                            <a:rPr lang="de-DE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sz="2400" b="0" i="1" dirty="0" smtClean="0">
                                  <a:latin typeface="Cambria Math"/>
                                  <a:ea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de-DE" sz="2400" i="1" dirty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sz="2400" b="0" i="1" dirty="0" smtClean="0">
                                  <a:latin typeface="Cambria Math"/>
                                  <a:ea typeface="Cambria Math"/>
                                </a:rPr>
                                <m:t>𝑑𝑡</m:t>
                              </m:r>
                            </m:e>
                            <m:sup>
                              <m:r>
                                <a:rPr lang="de-DE" sz="2400" i="1" dirty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de-DE" sz="2400" b="0" i="1" dirty="0" smtClean="0">
                          <a:latin typeface="Cambria Math"/>
                        </a:rPr>
                        <m:t>𝑥</m:t>
                      </m:r>
                      <m:d>
                        <m:dPr>
                          <m:ctrlPr>
                            <a:rPr lang="de-DE" sz="24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b="0" i="1" dirty="0" smtClean="0">
                              <a:latin typeface="Cambria Math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de-DE" sz="2400" dirty="0"/>
              </a:p>
            </p:txBody>
          </p:sp>
        </mc:Choice>
        <mc:Fallback xmlns="">
          <p:sp>
            <p:nvSpPr>
              <p:cNvPr id="4" name="Inhaltsplatzhalt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4662059"/>
                <a:ext cx="8784976" cy="11087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2"/>
              <p:cNvSpPr txBox="1">
                <a:spLocks/>
              </p:cNvSpPr>
              <p:nvPr/>
            </p:nvSpPr>
            <p:spPr>
              <a:xfrm>
                <a:off x="3303402" y="2060848"/>
                <a:ext cx="2780766" cy="65699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i="1" smtClean="0">
                          <a:latin typeface="Cambria Math"/>
                        </a:rPr>
                        <m:t>𝐹</m:t>
                      </m:r>
                      <m:r>
                        <a:rPr lang="de-DE" sz="2400" b="0" i="1" dirty="0" smtClean="0">
                          <a:latin typeface="Cambria Math"/>
                        </a:rPr>
                        <m:t>=</m:t>
                      </m:r>
                      <m:r>
                        <a:rPr lang="de-DE" sz="2400" b="0" i="1" dirty="0" smtClean="0">
                          <a:latin typeface="Cambria Math"/>
                        </a:rPr>
                        <m:t>𝑚</m:t>
                      </m:r>
                      <m:r>
                        <a:rPr lang="de-DE" sz="2400" b="0" i="1" dirty="0" smtClean="0">
                          <a:latin typeface="Cambria Math"/>
                        </a:rPr>
                        <m:t>·</m:t>
                      </m:r>
                      <m:r>
                        <a:rPr lang="de-DE" sz="2400" b="0" i="1" dirty="0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br>
                  <a:rPr lang="de-DE" sz="2400" dirty="0"/>
                </a:br>
                <a:endParaRPr lang="de-DE" sz="2400" dirty="0"/>
              </a:p>
            </p:txBody>
          </p:sp>
        </mc:Choice>
        <mc:Fallback xmlns="">
          <p:sp>
            <p:nvSpPr>
              <p:cNvPr id="5" name="Inhaltsplatzhalt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3402" y="2060848"/>
                <a:ext cx="2780766" cy="65699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Inhaltsplatzhalter 2"/>
              <p:cNvSpPr txBox="1">
                <a:spLocks/>
              </p:cNvSpPr>
              <p:nvPr/>
            </p:nvSpPr>
            <p:spPr>
              <a:xfrm>
                <a:off x="3087378" y="2717843"/>
                <a:ext cx="3212814" cy="69329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b="0" i="1" smtClean="0">
                          <a:latin typeface="Cambria Math"/>
                        </a:rPr>
                        <m:t>𝐹</m:t>
                      </m:r>
                      <m:r>
                        <a:rPr lang="de-DE" sz="2400" b="0" i="1" smtClean="0">
                          <a:latin typeface="Cambria Math"/>
                        </a:rPr>
                        <m:t>=</m:t>
                      </m:r>
                      <m:r>
                        <a:rPr lang="de-DE" sz="2400" b="0" i="1" smtClean="0">
                          <a:latin typeface="Cambria Math"/>
                        </a:rPr>
                        <m:t>𝑚</m:t>
                      </m:r>
                      <m:r>
                        <a:rPr lang="de-DE" sz="2400" b="0" i="1" smtClean="0">
                          <a:latin typeface="Cambria Math"/>
                        </a:rPr>
                        <m:t>·</m:t>
                      </m:r>
                      <m:acc>
                        <m:accPr>
                          <m:chr m:val="̈"/>
                          <m:ctrlPr>
                            <a:rPr lang="de-DE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de-DE" sz="2400" b="0" i="1" smtClean="0">
                              <a:latin typeface="Cambria Math"/>
                            </a:rPr>
                            <m:t>𝑠</m:t>
                          </m:r>
                        </m:e>
                      </m:acc>
                    </m:oMath>
                  </m:oMathPara>
                </a14:m>
                <a:endParaRPr lang="de-DE" sz="2400" dirty="0"/>
              </a:p>
            </p:txBody>
          </p:sp>
        </mc:Choice>
        <mc:Fallback xmlns="">
          <p:sp>
            <p:nvSpPr>
              <p:cNvPr id="6" name="Inhaltsplatzhalt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7378" y="2717843"/>
                <a:ext cx="3212814" cy="69329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Inhaltsplatzhalter 2"/>
              <p:cNvSpPr txBox="1">
                <a:spLocks/>
              </p:cNvSpPr>
              <p:nvPr/>
            </p:nvSpPr>
            <p:spPr>
              <a:xfrm>
                <a:off x="3303402" y="3390073"/>
                <a:ext cx="2780766" cy="110872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i="1" smtClean="0">
                          <a:latin typeface="Cambria Math"/>
                        </a:rPr>
                        <m:t>𝐹</m:t>
                      </m:r>
                      <m:r>
                        <a:rPr lang="de-DE" sz="2400" b="0" i="1" smtClean="0">
                          <a:latin typeface="Cambria Math"/>
                        </a:rPr>
                        <m:t>=</m:t>
                      </m:r>
                      <m:r>
                        <a:rPr lang="de-DE" sz="2400" b="0" i="1" dirty="0" smtClean="0">
                          <a:latin typeface="Cambria Math"/>
                        </a:rPr>
                        <m:t>𝑚</m:t>
                      </m:r>
                      <m:r>
                        <a:rPr lang="de-DE" sz="2400" b="0" i="1" dirty="0" smtClean="0">
                          <a:latin typeface="Cambria Math"/>
                        </a:rPr>
                        <m:t>·</m:t>
                      </m:r>
                      <m:f>
                        <m:fPr>
                          <m:ctrlPr>
                            <a:rPr lang="de-DE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sz="2400" b="0" i="1" dirty="0" smtClean="0">
                                  <a:latin typeface="Cambria Math"/>
                                  <a:ea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de-DE" sz="2400" i="1" dirty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sz="2400" b="0" i="1" dirty="0" smtClean="0">
                                  <a:latin typeface="Cambria Math"/>
                                  <a:ea typeface="Cambria Math"/>
                                </a:rPr>
                                <m:t>𝑑𝑡</m:t>
                              </m:r>
                            </m:e>
                            <m:sup>
                              <m:r>
                                <a:rPr lang="de-DE" sz="2400" i="1" dirty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de-DE" sz="2400" b="0" i="1" dirty="0" smtClean="0">
                          <a:latin typeface="Cambria Math"/>
                        </a:rPr>
                        <m:t>𝑥</m:t>
                      </m:r>
                      <m:d>
                        <m:dPr>
                          <m:ctrlPr>
                            <a:rPr lang="de-DE" sz="24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b="0" i="1" dirty="0" smtClean="0">
                              <a:latin typeface="Cambria Math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de-DE" sz="2400" dirty="0"/>
              </a:p>
            </p:txBody>
          </p:sp>
        </mc:Choice>
        <mc:Fallback xmlns="">
          <p:sp>
            <p:nvSpPr>
              <p:cNvPr id="7" name="Inhaltsplatzhalt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3402" y="3390073"/>
                <a:ext cx="2780766" cy="11087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Gerade Verbindung mit Pfeil 7"/>
          <p:cNvCxnSpPr/>
          <p:nvPr/>
        </p:nvCxnSpPr>
        <p:spPr>
          <a:xfrm flipV="1">
            <a:off x="7524328" y="2933867"/>
            <a:ext cx="0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mit Pfeil 8"/>
          <p:cNvCxnSpPr/>
          <p:nvPr/>
        </p:nvCxnSpPr>
        <p:spPr>
          <a:xfrm>
            <a:off x="6480212" y="3725955"/>
            <a:ext cx="20882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feld 11"/>
              <p:cNvSpPr txBox="1"/>
              <p:nvPr/>
            </p:nvSpPr>
            <p:spPr>
              <a:xfrm>
                <a:off x="7233864" y="2776224"/>
                <a:ext cx="3876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i="1" smtClean="0">
                          <a:latin typeface="Cambria Math"/>
                        </a:rPr>
                        <m:t>𝐹</m:t>
                      </m:r>
                    </m:oMath>
                  </m:oMathPara>
                </a14:m>
                <a:endParaRPr lang="de-DE" i="1" dirty="0"/>
              </a:p>
            </p:txBody>
          </p:sp>
        </mc:Choice>
        <mc:Fallback xmlns="">
          <p:sp>
            <p:nvSpPr>
              <p:cNvPr id="12" name="Textfeld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3864" y="2776224"/>
                <a:ext cx="38767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feld 12"/>
              <p:cNvSpPr txBox="1"/>
              <p:nvPr/>
            </p:nvSpPr>
            <p:spPr>
              <a:xfrm>
                <a:off x="8423212" y="3725955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de-DE" i="1" dirty="0"/>
              </a:p>
            </p:txBody>
          </p:sp>
        </mc:Choice>
        <mc:Fallback xmlns="">
          <p:sp>
            <p:nvSpPr>
              <p:cNvPr id="13" name="Textfeld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3212" y="3725955"/>
                <a:ext cx="36798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Gerade Verbindung 14"/>
          <p:cNvCxnSpPr/>
          <p:nvPr/>
        </p:nvCxnSpPr>
        <p:spPr>
          <a:xfrm flipV="1">
            <a:off x="6660232" y="3390073"/>
            <a:ext cx="1656184" cy="70521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/>
          <p:nvPr/>
        </p:nvCxnSpPr>
        <p:spPr>
          <a:xfrm flipV="1">
            <a:off x="7524328" y="4813495"/>
            <a:ext cx="0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/>
          <p:cNvCxnSpPr/>
          <p:nvPr/>
        </p:nvCxnSpPr>
        <p:spPr>
          <a:xfrm>
            <a:off x="6480212" y="5958203"/>
            <a:ext cx="20882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feld 17"/>
              <p:cNvSpPr txBox="1"/>
              <p:nvPr/>
            </p:nvSpPr>
            <p:spPr>
              <a:xfrm>
                <a:off x="6902651" y="4662059"/>
                <a:ext cx="662425" cy="390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dirty="0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de-DE" b="0" i="1" dirty="0" smtClean="0">
                              <a:latin typeface="Cambria Math"/>
                            </a:rPr>
                            <m:t>𝑝𝑜𝑡</m:t>
                          </m:r>
                        </m:sub>
                      </m:sSub>
                    </m:oMath>
                  </m:oMathPara>
                </a14:m>
                <a:endParaRPr lang="de-DE" i="1" dirty="0"/>
              </a:p>
            </p:txBody>
          </p:sp>
        </mc:Choice>
        <mc:Fallback xmlns="">
          <p:sp>
            <p:nvSpPr>
              <p:cNvPr id="18" name="Textfeld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2651" y="4662059"/>
                <a:ext cx="662425" cy="390748"/>
              </a:xfrm>
              <a:prstGeom prst="rect">
                <a:avLst/>
              </a:prstGeom>
              <a:blipFill rotWithShape="1">
                <a:blip r:embed="rId8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feld 18"/>
              <p:cNvSpPr txBox="1"/>
              <p:nvPr/>
            </p:nvSpPr>
            <p:spPr>
              <a:xfrm>
                <a:off x="8423212" y="5948911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de-DE" i="1" dirty="0"/>
              </a:p>
            </p:txBody>
          </p:sp>
        </mc:Choice>
        <mc:Fallback xmlns="">
          <p:sp>
            <p:nvSpPr>
              <p:cNvPr id="19" name="Textfeld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3212" y="5948911"/>
                <a:ext cx="367985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Freihandform 20"/>
          <p:cNvSpPr/>
          <p:nvPr/>
        </p:nvSpPr>
        <p:spPr>
          <a:xfrm>
            <a:off x="6930708" y="5297934"/>
            <a:ext cx="1225684" cy="671234"/>
          </a:xfrm>
          <a:custGeom>
            <a:avLst/>
            <a:gdLst>
              <a:gd name="connsiteX0" fmla="*/ 0 w 1352144"/>
              <a:gd name="connsiteY0" fmla="*/ 0 h 710211"/>
              <a:gd name="connsiteX1" fmla="*/ 729574 w 1352144"/>
              <a:gd name="connsiteY1" fmla="*/ 710120 h 710211"/>
              <a:gd name="connsiteX2" fmla="*/ 1352144 w 1352144"/>
              <a:gd name="connsiteY2" fmla="*/ 38911 h 710211"/>
              <a:gd name="connsiteX0" fmla="*/ 0 w 1225684"/>
              <a:gd name="connsiteY0" fmla="*/ 19455 h 671234"/>
              <a:gd name="connsiteX1" fmla="*/ 603114 w 1225684"/>
              <a:gd name="connsiteY1" fmla="*/ 671209 h 671234"/>
              <a:gd name="connsiteX2" fmla="*/ 1225684 w 1225684"/>
              <a:gd name="connsiteY2" fmla="*/ 0 h 671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25684" h="671234">
                <a:moveTo>
                  <a:pt x="0" y="19455"/>
                </a:moveTo>
                <a:cubicBezTo>
                  <a:pt x="252108" y="371272"/>
                  <a:pt x="398833" y="674452"/>
                  <a:pt x="603114" y="671209"/>
                </a:cubicBezTo>
                <a:cubicBezTo>
                  <a:pt x="807395" y="667967"/>
                  <a:pt x="1027077" y="338847"/>
                  <a:pt x="1225684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/>
              <a:t>Newton anders geschrieben</a:t>
            </a:r>
          </a:p>
        </p:txBody>
      </p:sp>
    </p:spTree>
    <p:extLst>
      <p:ext uri="{BB962C8B-B14F-4D97-AF65-F5344CB8AC3E}">
        <p14:creationId xmlns:p14="http://schemas.microsoft.com/office/powerpoint/2010/main" val="2581123669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920</Words>
  <Application>Microsoft Office PowerPoint</Application>
  <PresentationFormat>Bildschirmpräsentation (4:3)</PresentationFormat>
  <Paragraphs>179</Paragraphs>
  <Slides>21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5" baseType="lpstr">
      <vt:lpstr>Arial</vt:lpstr>
      <vt:lpstr>Calibri</vt:lpstr>
      <vt:lpstr>Cambria Math</vt:lpstr>
      <vt:lpstr>Larissa</vt:lpstr>
      <vt:lpstr>Lösungen für den unendlich hohen eindimensionalen Potentialtopf</vt:lpstr>
      <vt:lpstr>Das Quantenobjekt im unendlich hohen  eindimensionalen Potentialtopf</vt:lpstr>
      <vt:lpstr>Das Quantenobjekt im unendlich hohen  eindimensionalen Potentialtopf</vt:lpstr>
      <vt:lpstr>Zeitunabhängige Zustände:  Stationäre P-Wolken und Energien</vt:lpstr>
      <vt:lpstr>Zeitunabhängige Zustände:  Stationäre P-Wolken und Energien</vt:lpstr>
      <vt:lpstr>Zeitunabhängige Zustände:  P-Funktionen und Energien</vt:lpstr>
      <vt:lpstr> Kann man diese Lösungen vorhersagen?</vt:lpstr>
      <vt:lpstr>Zum Vergleich: Newtons Bewegungsgleichung</vt:lpstr>
      <vt:lpstr>Newton anders geschrieben</vt:lpstr>
      <vt:lpstr>Die Schrödingergleichung</vt:lpstr>
      <vt:lpstr>Die Schrödingergleichung</vt:lpstr>
      <vt:lpstr>Der unendlich hohe  eindimensionale Potentialtopf</vt:lpstr>
      <vt:lpstr>Der unendlich hohe  eindimensionale Potentialtopf</vt:lpstr>
      <vt:lpstr>Die Schrödingergleichung</vt:lpstr>
      <vt:lpstr>Die Differentialgleichung</vt:lpstr>
      <vt:lpstr>Lösungsweg/gestufte Hinweise</vt:lpstr>
      <vt:lpstr>Zwischenergebnis</vt:lpstr>
      <vt:lpstr>Zwischenergebnis</vt:lpstr>
      <vt:lpstr>Lösungsweg/gestufte Hilfen</vt:lpstr>
      <vt:lpstr>Zeitunabhängige Zustände:  P-Funktionen und Energien</vt:lpstr>
      <vt:lpstr>Das Quantenobjekt im unendlich hohen  eindimensionalen Potentialtopf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Lösungen für den unendlich hohen Potentialtopf</dc:title>
  <dc:creator>Josef Kueblbeck</dc:creator>
  <cp:lastModifiedBy>Josef Küblbeck</cp:lastModifiedBy>
  <cp:revision>44</cp:revision>
  <dcterms:created xsi:type="dcterms:W3CDTF">2022-08-20T06:08:17Z</dcterms:created>
  <dcterms:modified xsi:type="dcterms:W3CDTF">2023-02-24T16:16:42Z</dcterms:modified>
</cp:coreProperties>
</file>