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6"/>
  </p:notesMasterIdLst>
  <p:handoutMasterIdLst>
    <p:handoutMasterId r:id="rId7"/>
  </p:handoutMasterIdLst>
  <p:sldIdLst>
    <p:sldId id="379" r:id="rId2"/>
    <p:sldId id="341" r:id="rId3"/>
    <p:sldId id="380" r:id="rId4"/>
    <p:sldId id="38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0017"/>
    <a:srgbClr val="595959"/>
    <a:srgbClr val="FFFFE0"/>
    <a:srgbClr val="FF6D6D"/>
    <a:srgbClr val="B80000"/>
    <a:srgbClr val="007AC9"/>
    <a:srgbClr val="FFFFCC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3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0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40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22ABEC-E94D-4F80-98DD-91AD2DC0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658D0A-4C73-4ADB-994D-0D0C116CB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436-AECC-4370-A948-281C017111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D9299-4611-4AC9-BCA4-F59B2BCE0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41661-E92D-42DD-9257-BB72E7C3E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78E-45A7-42C0-A30A-973E677B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8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9349338" y="116632"/>
            <a:ext cx="2586536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E318F7CF-448F-832E-B08F-14E10571DDC2}"/>
              </a:ext>
            </a:extLst>
          </p:cNvPr>
          <p:cNvCxnSpPr>
            <a:cxnSpLocks/>
          </p:cNvCxnSpPr>
          <p:nvPr userDrawn="1"/>
        </p:nvCxnSpPr>
        <p:spPr>
          <a:xfrm>
            <a:off x="-12000" y="11247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F875DD4-7186-B85E-28DA-7D3100032650}"/>
              </a:ext>
            </a:extLst>
          </p:cNvPr>
          <p:cNvCxnSpPr>
            <a:cxnSpLocks/>
          </p:cNvCxnSpPr>
          <p:nvPr userDrawn="1"/>
        </p:nvCxnSpPr>
        <p:spPr>
          <a:xfrm>
            <a:off x="0" y="65253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Titelmasterformat durch Klicken bearbeiten</a:t>
            </a:r>
            <a:endParaRPr lang="en-US" sz="4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creativecommons.org/licenses/by/4.0/deed.d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143338" y="6507506"/>
            <a:ext cx="184820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kumimoji="0" lang="de-DE" sz="1200" kern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P.Bronner</a:t>
            </a:r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8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Küblbeck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97E82A-DD56-A341-524F-A61885FDA8E2}"/>
              </a:ext>
            </a:extLst>
          </p:cNvPr>
          <p:cNvSpPr txBox="1"/>
          <p:nvPr userDrawn="1"/>
        </p:nvSpPr>
        <p:spPr>
          <a:xfrm>
            <a:off x="1703512" y="6561366"/>
            <a:ext cx="102251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					</a:t>
            </a:r>
            <a:fld id="{12CD6D13-4BAC-4243-AA7D-0C4EE81FD6BF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			5112_up_bilder_psiquadrat_wasserstoff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deed.de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1">
                <a:extLst>
                  <a:ext uri="{FF2B5EF4-FFF2-40B4-BE49-F238E27FC236}">
                    <a16:creationId xmlns:a16="http://schemas.microsoft.com/office/drawing/2014/main" id="{9991DB13-07CF-CA98-42EA-1D3D4CF52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2776"/>
                <a:ext cx="6782544" cy="792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chemeClr val="tx1"/>
                    </a:solidFill>
                  </a:rPr>
                  <a:t>Graphische Darstellungen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i="1" dirty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  <m:r>
                              <m:rPr>
                                <m:nor/>
                              </m:rPr>
                              <a:rPr lang="de-DE" b="0" i="1" dirty="0" smtClean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de-DE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Inhaltsplatzhalter 1">
                <a:extLst>
                  <a:ext uri="{FF2B5EF4-FFF2-40B4-BE49-F238E27FC236}">
                    <a16:creationId xmlns:a16="http://schemas.microsoft.com/office/drawing/2014/main" id="{9991DB13-07CF-CA98-42EA-1D3D4CF52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2776"/>
                <a:ext cx="6782544" cy="792088"/>
              </a:xfrm>
              <a:blipFill>
                <a:blip r:embed="rId2"/>
                <a:stretch>
                  <a:fillRect l="-1348" t="-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i="1" dirty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  <m:r>
                              <m:rPr>
                                <m:nor/>
                              </m:rPr>
                              <a:rPr lang="de-DE" b="0" i="1" dirty="0" smtClean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-Funktionen des Wasserstoffatoms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  <a:blipFill>
                <a:blip r:embed="rId3"/>
                <a:stretch>
                  <a:fillRect t="-18085" b="-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09F2488-59A2-33C8-97FB-7ED2F58C6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2276872"/>
            <a:ext cx="5976664" cy="333156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C55DE22-DB35-FE30-2642-95CF8AF94CF0}"/>
              </a:ext>
            </a:extLst>
          </p:cNvPr>
          <p:cNvSpPr txBox="1"/>
          <p:nvPr/>
        </p:nvSpPr>
        <p:spPr>
          <a:xfrm>
            <a:off x="9408368" y="6248345"/>
            <a:ext cx="321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Bildquelle P. Bronner,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CC BY-SA 4.0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4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i="1" dirty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  <m:r>
                              <m:rPr>
                                <m:nor/>
                              </m:rPr>
                              <a:rPr lang="de-DE" b="0" i="1" dirty="0" smtClean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-Funktionen des Wasserstoffatoms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  <a:blipFill>
                <a:blip r:embed="rId2"/>
                <a:stretch>
                  <a:fillRect t="-18085" b="-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A9C09E8B-FCE5-53A0-B34D-C4CFA982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2-D-Bilder: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CFF9E01-EB99-F5FD-13D0-1C4A18268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407078"/>
            <a:ext cx="2125290" cy="18659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D891DF-355B-E434-CD69-33F22432F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16" y="1330556"/>
            <a:ext cx="1714500" cy="7810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F57754E-2132-E978-E7CF-B44BBFFE9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608" y="3936569"/>
            <a:ext cx="2125290" cy="203429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89CAEAF-FF0B-9A53-ACB2-61057F076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726" y="4002994"/>
            <a:ext cx="2010595" cy="199000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926250C-42D3-8BA0-E906-D4EB7A38E09D}"/>
              </a:ext>
            </a:extLst>
          </p:cNvPr>
          <p:cNvSpPr txBox="1"/>
          <p:nvPr/>
        </p:nvSpPr>
        <p:spPr>
          <a:xfrm>
            <a:off x="3359696" y="5993002"/>
            <a:ext cx="74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E24C44-568B-7800-8060-F0E230DDAED3}"/>
              </a:ext>
            </a:extLst>
          </p:cNvPr>
          <p:cNvSpPr txBox="1"/>
          <p:nvPr/>
        </p:nvSpPr>
        <p:spPr>
          <a:xfrm>
            <a:off x="3431704" y="3305457"/>
            <a:ext cx="74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0E34356-5FA3-FE76-F463-FB0A262A340F}"/>
              </a:ext>
            </a:extLst>
          </p:cNvPr>
          <p:cNvSpPr txBox="1"/>
          <p:nvPr/>
        </p:nvSpPr>
        <p:spPr>
          <a:xfrm>
            <a:off x="6728257" y="5993002"/>
            <a:ext cx="74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060FEAC-F0AA-D08C-DD42-7E47B59E1A1A}"/>
              </a:ext>
            </a:extLst>
          </p:cNvPr>
          <p:cNvSpPr txBox="1"/>
          <p:nvPr/>
        </p:nvSpPr>
        <p:spPr>
          <a:xfrm>
            <a:off x="9408368" y="6248345"/>
            <a:ext cx="321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Bildquelle P. Bronner,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CC BY-SA 4.0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6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i="1" dirty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  <m:r>
                              <m:rPr>
                                <m:nor/>
                              </m:rPr>
                              <a:rPr lang="de-DE" b="0" i="1" dirty="0" smtClean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-Funktionen des Wasserstoffatoms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  <a:blipFill>
                <a:blip r:embed="rId2"/>
                <a:stretch>
                  <a:fillRect t="-18085" b="-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A9C09E8B-FCE5-53A0-B34D-C4CFA982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2-D-Bilder: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28B331-0D12-294A-1A28-E96BC190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484784"/>
            <a:ext cx="9086800" cy="46691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64A5D3-8709-ACEF-DC7F-C6EB98D02D4C}"/>
              </a:ext>
            </a:extLst>
          </p:cNvPr>
          <p:cNvSpPr txBox="1"/>
          <p:nvPr/>
        </p:nvSpPr>
        <p:spPr>
          <a:xfrm>
            <a:off x="9408368" y="6248345"/>
            <a:ext cx="321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Bildquelle P. Bronner,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BY-SA 4.0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4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i="1" dirty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  <m:r>
                              <m:rPr>
                                <m:nor/>
                              </m:rPr>
                              <a:rPr lang="de-DE" b="0" i="1" dirty="0" smtClean="0">
                                <a:solidFill>
                                  <a:schemeClr val="tx1"/>
                                </a:solidFill>
                                <a:ea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-Funktionen des Wasserstoffatoms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130EB42C-FAA8-9096-5825-FB6482586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332656"/>
                <a:ext cx="10972800" cy="576064"/>
              </a:xfrm>
              <a:blipFill>
                <a:blip r:embed="rId2"/>
                <a:stretch>
                  <a:fillRect t="-18085" b="-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A9C09E8B-FCE5-53A0-B34D-C4CFA982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3-D-Bilder: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Gezeichnet ist die Fläche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gleicher Wahrscheinlich-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keitsdichte</a:t>
            </a:r>
            <a:r>
              <a:rPr lang="de-DE" sz="2000" dirty="0">
                <a:solidFill>
                  <a:schemeClr val="tx1"/>
                </a:solidFill>
              </a:rPr>
              <a:t>, außerhalb derer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die Restwahrscheinlichkeit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10 % beträgt.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EE84CC-7C17-A71E-2128-908D9706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366639"/>
            <a:ext cx="7200800" cy="49249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A61C1B1-2AF6-F11E-91C1-5CE44FAAD2D6}"/>
              </a:ext>
            </a:extLst>
          </p:cNvPr>
          <p:cNvSpPr txBox="1"/>
          <p:nvPr/>
        </p:nvSpPr>
        <p:spPr>
          <a:xfrm>
            <a:off x="9408368" y="6248345"/>
            <a:ext cx="321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Bildquelle P. Bronner,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BY-SA 4.0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63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85</Words>
  <Application>Microsoft Office PowerPoint</Application>
  <PresentationFormat>Breitbild</PresentationFormat>
  <Paragraphs>17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Garamond</vt:lpstr>
      <vt:lpstr>Georgia</vt:lpstr>
      <vt:lpstr>Formatvorlage_KM-Rot ZSL-Logo</vt:lpstr>
      <vt:lpstr>|" " |^2 -Funktionen des Wasserstoffatoms</vt:lpstr>
      <vt:lpstr>|" " |^2 -Funktionen des Wasserstoffatoms</vt:lpstr>
      <vt:lpstr>|" " |^2 -Funktionen des Wasserstoffatoms</vt:lpstr>
      <vt:lpstr>|" " |^2 -Funktionen des Wasserstoffatoms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Schock, Kai (KM);du Prel, Florence (LS)</dc:creator>
  <cp:lastModifiedBy>Josef Küblbeck</cp:lastModifiedBy>
  <cp:revision>172</cp:revision>
  <dcterms:created xsi:type="dcterms:W3CDTF">2014-03-18T09:41:04Z</dcterms:created>
  <dcterms:modified xsi:type="dcterms:W3CDTF">2023-03-01T09:38:51Z</dcterms:modified>
</cp:coreProperties>
</file>