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8"/>
  </p:notesMasterIdLst>
  <p:handoutMasterIdLst>
    <p:handoutMasterId r:id="rId9"/>
  </p:handoutMasterIdLst>
  <p:sldIdLst>
    <p:sldId id="379" r:id="rId2"/>
    <p:sldId id="380" r:id="rId3"/>
    <p:sldId id="381" r:id="rId4"/>
    <p:sldId id="382" r:id="rId5"/>
    <p:sldId id="383" r:id="rId6"/>
    <p:sldId id="384" r:id="rId7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5B135C"/>
    <a:srgbClr val="E6E6E6"/>
    <a:srgbClr val="FFFFFF"/>
    <a:srgbClr val="81F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2B1ABC-50DB-43AF-A718-676AF63AF3FB}" v="9" dt="2023-03-27T17:14:04.3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7378" autoAdjust="0"/>
  </p:normalViewPr>
  <p:slideViewPr>
    <p:cSldViewPr showGuides="1">
      <p:cViewPr varScale="1">
        <p:scale>
          <a:sx n="71" d="100"/>
          <a:sy n="71" d="100"/>
        </p:scale>
        <p:origin x="78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BB27D12B-E8E2-4D42-B549-C9850FF41962}"/>
    <pc:docChg chg="undo custSel addSld delSld modSld sldOrd">
      <pc:chgData name="Carl-Julian Pardall" userId="242418bbfe6e9ff5" providerId="LiveId" clId="{BB27D12B-E8E2-4D42-B549-C9850FF41962}" dt="2022-07-02T12:28:41.892" v="3803"/>
      <pc:docMkLst>
        <pc:docMk/>
      </pc:docMkLst>
      <pc:sldChg chg="del">
        <pc:chgData name="Carl-Julian Pardall" userId="242418bbfe6e9ff5" providerId="LiveId" clId="{BB27D12B-E8E2-4D42-B549-C9850FF41962}" dt="2022-03-22T22:18:25.208" v="18" actId="47"/>
        <pc:sldMkLst>
          <pc:docMk/>
          <pc:sldMk cId="1691129499" sldId="352"/>
        </pc:sldMkLst>
      </pc:sldChg>
      <pc:sldChg chg="del">
        <pc:chgData name="Carl-Julian Pardall" userId="242418bbfe6e9ff5" providerId="LiveId" clId="{BB27D12B-E8E2-4D42-B549-C9850FF41962}" dt="2022-03-22T22:18:23.059" v="17" actId="47"/>
        <pc:sldMkLst>
          <pc:docMk/>
          <pc:sldMk cId="2511260386" sldId="353"/>
        </pc:sldMkLst>
      </pc:sldChg>
      <pc:sldChg chg="addSp delSp modSp new del mod">
        <pc:chgData name="Carl-Julian Pardall" userId="242418bbfe6e9ff5" providerId="LiveId" clId="{BB27D12B-E8E2-4D42-B549-C9850FF41962}" dt="2022-03-24T21:20:19.755" v="2872" actId="47"/>
        <pc:sldMkLst>
          <pc:docMk/>
          <pc:sldMk cId="673648696" sldId="354"/>
        </pc:sldMkLst>
        <pc:spChg chg="del">
          <ac:chgData name="Carl-Julian Pardall" userId="242418bbfe6e9ff5" providerId="LiveId" clId="{BB27D12B-E8E2-4D42-B549-C9850FF41962}" dt="2022-03-22T17:01:26.931" v="2" actId="22"/>
          <ac:spMkLst>
            <pc:docMk/>
            <pc:sldMk cId="673648696" sldId="354"/>
            <ac:spMk id="3" creationId="{C8FBD29C-41BB-4214-B27D-4DB2C757E252}"/>
          </ac:spMkLst>
        </pc:spChg>
        <pc:picChg chg="add">
          <ac:chgData name="Carl-Julian Pardall" userId="242418bbfe6e9ff5" providerId="LiveId" clId="{BB27D12B-E8E2-4D42-B549-C9850FF41962}" dt="2022-03-22T17:00:20.287" v="1" actId="22"/>
          <ac:picMkLst>
            <pc:docMk/>
            <pc:sldMk cId="673648696" sldId="354"/>
            <ac:picMk id="7" creationId="{D3438DC5-8F91-4780-B7CD-20979C863F2A}"/>
          </ac:picMkLst>
        </pc:picChg>
        <pc:picChg chg="add mod ord">
          <ac:chgData name="Carl-Julian Pardall" userId="242418bbfe6e9ff5" providerId="LiveId" clId="{BB27D12B-E8E2-4D42-B549-C9850FF41962}" dt="2022-03-22T17:01:32.159" v="3" actId="1076"/>
          <ac:picMkLst>
            <pc:docMk/>
            <pc:sldMk cId="673648696" sldId="354"/>
            <ac:picMk id="9" creationId="{D551A1BA-8851-44F2-A0A4-5D5215581F89}"/>
          </ac:picMkLst>
        </pc:picChg>
        <pc:picChg chg="add mod">
          <ac:chgData name="Carl-Julian Pardall" userId="242418bbfe6e9ff5" providerId="LiveId" clId="{BB27D12B-E8E2-4D42-B549-C9850FF41962}" dt="2022-03-22T17:02:35.521" v="5" actId="1076"/>
          <ac:picMkLst>
            <pc:docMk/>
            <pc:sldMk cId="673648696" sldId="354"/>
            <ac:picMk id="11" creationId="{5D96E9DD-AF94-4DB7-A34F-7602C7958842}"/>
          </ac:picMkLst>
        </pc:picChg>
      </pc:sldChg>
      <pc:sldChg chg="addSp delSp modSp new mod ord modAnim">
        <pc:chgData name="Carl-Julian Pardall" userId="242418bbfe6e9ff5" providerId="LiveId" clId="{BB27D12B-E8E2-4D42-B549-C9850FF41962}" dt="2022-03-30T21:19:07.367" v="3183" actId="20577"/>
        <pc:sldMkLst>
          <pc:docMk/>
          <pc:sldMk cId="51712083" sldId="355"/>
        </pc:sldMkLst>
        <pc:spChg chg="mod">
          <ac:chgData name="Carl-Julian Pardall" userId="242418bbfe6e9ff5" providerId="LiveId" clId="{BB27D12B-E8E2-4D42-B549-C9850FF41962}" dt="2022-03-23T21:59:26.928" v="776" actId="20577"/>
          <ac:spMkLst>
            <pc:docMk/>
            <pc:sldMk cId="51712083" sldId="355"/>
            <ac:spMk id="2" creationId="{5C3D6014-D27F-4B8D-A6E0-A9A4848F844A}"/>
          </ac:spMkLst>
        </pc:spChg>
        <pc:spChg chg="add del mod">
          <ac:chgData name="Carl-Julian Pardall" userId="242418bbfe6e9ff5" providerId="LiveId" clId="{BB27D12B-E8E2-4D42-B549-C9850FF41962}" dt="2022-03-30T21:19:07.367" v="3183" actId="20577"/>
          <ac:spMkLst>
            <pc:docMk/>
            <pc:sldMk cId="51712083" sldId="355"/>
            <ac:spMk id="3" creationId="{B2AC23C2-B633-42E7-B51F-021CB75BCA85}"/>
          </ac:spMkLst>
        </pc:spChg>
        <pc:picChg chg="add del mod">
          <ac:chgData name="Carl-Julian Pardall" userId="242418bbfe6e9ff5" providerId="LiveId" clId="{BB27D12B-E8E2-4D42-B549-C9850FF41962}" dt="2022-03-22T22:18:01.634" v="8"/>
          <ac:picMkLst>
            <pc:docMk/>
            <pc:sldMk cId="51712083" sldId="355"/>
            <ac:picMk id="7" creationId="{0EE606D1-702B-4F5A-9E69-31A72E1A6860}"/>
          </ac:picMkLst>
        </pc:picChg>
        <pc:picChg chg="add del mod">
          <ac:chgData name="Carl-Julian Pardall" userId="242418bbfe6e9ff5" providerId="LiveId" clId="{BB27D12B-E8E2-4D42-B549-C9850FF41962}" dt="2022-03-22T22:18:10.215" v="12"/>
          <ac:picMkLst>
            <pc:docMk/>
            <pc:sldMk cId="51712083" sldId="355"/>
            <ac:picMk id="9" creationId="{23AE066A-560A-4D5A-9226-C4854D1DEEB2}"/>
          </ac:picMkLst>
        </pc:picChg>
        <pc:picChg chg="add del mod">
          <ac:chgData name="Carl-Julian Pardall" userId="242418bbfe6e9ff5" providerId="LiveId" clId="{BB27D12B-E8E2-4D42-B549-C9850FF41962}" dt="2022-03-24T17:21:23.770" v="1230" actId="21"/>
          <ac:picMkLst>
            <pc:docMk/>
            <pc:sldMk cId="51712083" sldId="355"/>
            <ac:picMk id="9" creationId="{64104C5F-0C5D-41F3-B760-28B57BF96ACF}"/>
          </ac:picMkLst>
        </pc:picChg>
        <pc:picChg chg="add mod">
          <ac:chgData name="Carl-Julian Pardall" userId="242418bbfe6e9ff5" providerId="LiveId" clId="{BB27D12B-E8E2-4D42-B549-C9850FF41962}" dt="2022-03-23T22:48:04.794" v="1165" actId="1036"/>
          <ac:picMkLst>
            <pc:docMk/>
            <pc:sldMk cId="51712083" sldId="355"/>
            <ac:picMk id="11" creationId="{B0921629-695A-45F1-A4E2-9D59D2E158AF}"/>
          </ac:picMkLst>
        </pc:picChg>
        <pc:picChg chg="add del mod">
          <ac:chgData name="Carl-Julian Pardall" userId="242418bbfe6e9ff5" providerId="LiveId" clId="{BB27D12B-E8E2-4D42-B549-C9850FF41962}" dt="2022-03-22T22:18:15.327" v="14"/>
          <ac:picMkLst>
            <pc:docMk/>
            <pc:sldMk cId="51712083" sldId="355"/>
            <ac:picMk id="11" creationId="{FF8F9AEA-DD69-4F5A-AA0E-F3FE77399146}"/>
          </ac:picMkLst>
        </pc:picChg>
        <pc:picChg chg="add mod">
          <ac:chgData name="Carl-Julian Pardall" userId="242418bbfe6e9ff5" providerId="LiveId" clId="{BB27D12B-E8E2-4D42-B549-C9850FF41962}" dt="2022-03-23T22:01:33.796" v="800" actId="1036"/>
          <ac:picMkLst>
            <pc:docMk/>
            <pc:sldMk cId="51712083" sldId="355"/>
            <ac:picMk id="13" creationId="{4C6FA88A-D427-423D-8647-CB605E1C51A6}"/>
          </ac:picMkLst>
        </pc:picChg>
        <pc:cxnChg chg="add mod">
          <ac:chgData name="Carl-Julian Pardall" userId="242418bbfe6e9ff5" providerId="LiveId" clId="{BB27D12B-E8E2-4D42-B549-C9850FF41962}" dt="2022-03-23T22:02:28.088" v="808" actId="14100"/>
          <ac:cxnSpMkLst>
            <pc:docMk/>
            <pc:sldMk cId="51712083" sldId="355"/>
            <ac:cxnSpMk id="7" creationId="{4D70E2D7-FA1D-4515-8A02-9718E83DA8B3}"/>
          </ac:cxnSpMkLst>
        </pc:cxnChg>
      </pc:sldChg>
      <pc:sldChg chg="addSp delSp modSp new del mod">
        <pc:chgData name="Carl-Julian Pardall" userId="242418bbfe6e9ff5" providerId="LiveId" clId="{BB27D12B-E8E2-4D42-B549-C9850FF41962}" dt="2022-03-22T23:04:39.549" v="38" actId="47"/>
        <pc:sldMkLst>
          <pc:docMk/>
          <pc:sldMk cId="4238797747" sldId="356"/>
        </pc:sldMkLst>
        <pc:spChg chg="del">
          <ac:chgData name="Carl-Julian Pardall" userId="242418bbfe6e9ff5" providerId="LiveId" clId="{BB27D12B-E8E2-4D42-B549-C9850FF41962}" dt="2022-03-22T22:21:43.169" v="20"/>
          <ac:spMkLst>
            <pc:docMk/>
            <pc:sldMk cId="4238797747" sldId="356"/>
            <ac:spMk id="3" creationId="{317434EF-8DEC-4309-B9BF-8557E49EDD70}"/>
          </ac:spMkLst>
        </pc:spChg>
        <pc:picChg chg="add mod">
          <ac:chgData name="Carl-Julian Pardall" userId="242418bbfe6e9ff5" providerId="LiveId" clId="{BB27D12B-E8E2-4D42-B549-C9850FF41962}" dt="2022-03-22T22:22:30.985" v="24" actId="1076"/>
          <ac:picMkLst>
            <pc:docMk/>
            <pc:sldMk cId="4238797747" sldId="356"/>
            <ac:picMk id="7" creationId="{6996419C-E1DC-4EC4-BE83-FDD6BBDDA738}"/>
          </ac:picMkLst>
        </pc:picChg>
      </pc:sldChg>
      <pc:sldChg chg="addSp delSp modSp new del mod">
        <pc:chgData name="Carl-Julian Pardall" userId="242418bbfe6e9ff5" providerId="LiveId" clId="{BB27D12B-E8E2-4D42-B549-C9850FF41962}" dt="2022-03-22T23:04:37.001" v="37" actId="47"/>
        <pc:sldMkLst>
          <pc:docMk/>
          <pc:sldMk cId="979280700" sldId="357"/>
        </pc:sldMkLst>
        <pc:spChg chg="del">
          <ac:chgData name="Carl-Julian Pardall" userId="242418bbfe6e9ff5" providerId="LiveId" clId="{BB27D12B-E8E2-4D42-B549-C9850FF41962}" dt="2022-03-22T22:23:09.318" v="26"/>
          <ac:spMkLst>
            <pc:docMk/>
            <pc:sldMk cId="979280700" sldId="357"/>
            <ac:spMk id="3" creationId="{EB32D0BE-4E2C-48E8-B167-77301FA7ACA6}"/>
          </ac:spMkLst>
        </pc:spChg>
        <pc:picChg chg="add mod">
          <ac:chgData name="Carl-Julian Pardall" userId="242418bbfe6e9ff5" providerId="LiveId" clId="{BB27D12B-E8E2-4D42-B549-C9850FF41962}" dt="2022-03-22T22:23:41.047" v="31" actId="1076"/>
          <ac:picMkLst>
            <pc:docMk/>
            <pc:sldMk cId="979280700" sldId="357"/>
            <ac:picMk id="7" creationId="{8C480CFA-D8E7-4D44-AD8A-ABF5AAE5206E}"/>
          </ac:picMkLst>
        </pc:picChg>
      </pc:sldChg>
      <pc:sldChg chg="addSp delSp modSp new del mod">
        <pc:chgData name="Carl-Julian Pardall" userId="242418bbfe6e9ff5" providerId="LiveId" clId="{BB27D12B-E8E2-4D42-B549-C9850FF41962}" dt="2022-03-24T21:20:18.346" v="2871" actId="47"/>
        <pc:sldMkLst>
          <pc:docMk/>
          <pc:sldMk cId="2761315559" sldId="358"/>
        </pc:sldMkLst>
        <pc:spChg chg="del">
          <ac:chgData name="Carl-Julian Pardall" userId="242418bbfe6e9ff5" providerId="LiveId" clId="{BB27D12B-E8E2-4D42-B549-C9850FF41962}" dt="2022-03-22T23:04:28.577" v="33"/>
          <ac:spMkLst>
            <pc:docMk/>
            <pc:sldMk cId="2761315559" sldId="358"/>
            <ac:spMk id="3" creationId="{E23833D3-0B3C-45F4-B005-BBA181D93D6F}"/>
          </ac:spMkLst>
        </pc:spChg>
        <pc:spChg chg="add mod">
          <ac:chgData name="Carl-Julian Pardall" userId="242418bbfe6e9ff5" providerId="LiveId" clId="{BB27D12B-E8E2-4D42-B549-C9850FF41962}" dt="2022-03-24T21:20:12.999" v="2870" actId="478"/>
          <ac:spMkLst>
            <pc:docMk/>
            <pc:sldMk cId="2761315559" sldId="358"/>
            <ac:spMk id="6" creationId="{5570F825-7DBE-4CE3-9682-4E5855D21E7D}"/>
          </ac:spMkLst>
        </pc:spChg>
        <pc:picChg chg="add del mod">
          <ac:chgData name="Carl-Julian Pardall" userId="242418bbfe6e9ff5" providerId="LiveId" clId="{BB27D12B-E8E2-4D42-B549-C9850FF41962}" dt="2022-03-24T21:20:12.999" v="2870" actId="478"/>
          <ac:picMkLst>
            <pc:docMk/>
            <pc:sldMk cId="2761315559" sldId="358"/>
            <ac:picMk id="7" creationId="{C0715B11-1D19-4DC0-84A0-036D4388086D}"/>
          </ac:picMkLst>
        </pc:picChg>
        <pc:picChg chg="add mod">
          <ac:chgData name="Carl-Julian Pardall" userId="242418bbfe6e9ff5" providerId="LiveId" clId="{BB27D12B-E8E2-4D42-B549-C9850FF41962}" dt="2022-03-22T23:07:04.695" v="42" actId="1076"/>
          <ac:picMkLst>
            <pc:docMk/>
            <pc:sldMk cId="2761315559" sldId="358"/>
            <ac:picMk id="9" creationId="{CC2636BD-6A24-4D4F-A280-5F0E14660DE1}"/>
          </ac:picMkLst>
        </pc:picChg>
        <pc:picChg chg="add del mod">
          <ac:chgData name="Carl-Julian Pardall" userId="242418bbfe6e9ff5" providerId="LiveId" clId="{BB27D12B-E8E2-4D42-B549-C9850FF41962}" dt="2022-03-24T21:19:34.976" v="2869" actId="478"/>
          <ac:picMkLst>
            <pc:docMk/>
            <pc:sldMk cId="2761315559" sldId="358"/>
            <ac:picMk id="11" creationId="{2EDA395F-942D-4646-AB84-A83FC6672AEE}"/>
          </ac:picMkLst>
        </pc:picChg>
        <pc:picChg chg="add del mod">
          <ac:chgData name="Carl-Julian Pardall" userId="242418bbfe6e9ff5" providerId="LiveId" clId="{BB27D12B-E8E2-4D42-B549-C9850FF41962}" dt="2022-03-24T21:19:33.141" v="2868" actId="478"/>
          <ac:picMkLst>
            <pc:docMk/>
            <pc:sldMk cId="2761315559" sldId="358"/>
            <ac:picMk id="13" creationId="{173AB940-E5A1-44D4-A679-47C4808201AA}"/>
          </ac:picMkLst>
        </pc:picChg>
        <pc:picChg chg="add del mod">
          <ac:chgData name="Carl-Julian Pardall" userId="242418bbfe6e9ff5" providerId="LiveId" clId="{BB27D12B-E8E2-4D42-B549-C9850FF41962}" dt="2022-03-22T23:24:04.799" v="48" actId="478"/>
          <ac:picMkLst>
            <pc:docMk/>
            <pc:sldMk cId="2761315559" sldId="358"/>
            <ac:picMk id="15" creationId="{32B24351-34CD-451A-9294-D97BC38C77DA}"/>
          </ac:picMkLst>
        </pc:picChg>
        <pc:picChg chg="add del mod">
          <ac:chgData name="Carl-Julian Pardall" userId="242418bbfe6e9ff5" providerId="LiveId" clId="{BB27D12B-E8E2-4D42-B549-C9850FF41962}" dt="2022-03-24T21:19:31.088" v="2867" actId="478"/>
          <ac:picMkLst>
            <pc:docMk/>
            <pc:sldMk cId="2761315559" sldId="358"/>
            <ac:picMk id="17" creationId="{D0CE445F-EB8C-44F4-9117-29FE04D774B1}"/>
          </ac:picMkLst>
        </pc:picChg>
      </pc:sldChg>
      <pc:sldChg chg="new del">
        <pc:chgData name="Carl-Julian Pardall" userId="242418bbfe6e9ff5" providerId="LiveId" clId="{BB27D12B-E8E2-4D42-B549-C9850FF41962}" dt="2022-03-23T21:29:04.828" v="51" actId="680"/>
        <pc:sldMkLst>
          <pc:docMk/>
          <pc:sldMk cId="2152452344" sldId="359"/>
        </pc:sldMkLst>
      </pc:sldChg>
      <pc:sldChg chg="addSp delSp modSp new mod modAnim">
        <pc:chgData name="Carl-Julian Pardall" userId="242418bbfe6e9ff5" providerId="LiveId" clId="{BB27D12B-E8E2-4D42-B549-C9850FF41962}" dt="2022-03-30T21:18:12.214" v="3156" actId="478"/>
        <pc:sldMkLst>
          <pc:docMk/>
          <pc:sldMk cId="2344795497" sldId="359"/>
        </pc:sldMkLst>
        <pc:spChg chg="mod">
          <ac:chgData name="Carl-Julian Pardall" userId="242418bbfe6e9ff5" providerId="LiveId" clId="{BB27D12B-E8E2-4D42-B549-C9850FF41962}" dt="2022-03-23T21:32:28.107" v="111" actId="20577"/>
          <ac:spMkLst>
            <pc:docMk/>
            <pc:sldMk cId="2344795497" sldId="359"/>
            <ac:spMk id="2" creationId="{66690784-B9D8-4EC3-8889-47098FFE457C}"/>
          </ac:spMkLst>
        </pc:spChg>
        <pc:spChg chg="mod">
          <ac:chgData name="Carl-Julian Pardall" userId="242418bbfe6e9ff5" providerId="LiveId" clId="{BB27D12B-E8E2-4D42-B549-C9850FF41962}" dt="2022-03-23T21:50:07.871" v="489" actId="20577"/>
          <ac:spMkLst>
            <pc:docMk/>
            <pc:sldMk cId="2344795497" sldId="359"/>
            <ac:spMk id="3" creationId="{91EC60A0-6B53-4082-A9B2-A1DBD7C7F967}"/>
          </ac:spMkLst>
        </pc:spChg>
        <pc:spChg chg="add del">
          <ac:chgData name="Carl-Julian Pardall" userId="242418bbfe6e9ff5" providerId="LiveId" clId="{BB27D12B-E8E2-4D42-B549-C9850FF41962}" dt="2022-03-23T21:42:16.723" v="346" actId="478"/>
          <ac:spMkLst>
            <pc:docMk/>
            <pc:sldMk cId="2344795497" sldId="359"/>
            <ac:spMk id="8" creationId="{F8DFDFE1-DFAD-433A-9011-8E20E844F6C0}"/>
          </ac:spMkLst>
        </pc:spChg>
        <pc:spChg chg="add mod">
          <ac:chgData name="Carl-Julian Pardall" userId="242418bbfe6e9ff5" providerId="LiveId" clId="{BB27D12B-E8E2-4D42-B549-C9850FF41962}" dt="2022-03-30T21:17:58.937" v="3154" actId="1076"/>
          <ac:spMkLst>
            <pc:docMk/>
            <pc:sldMk cId="2344795497" sldId="359"/>
            <ac:spMk id="9" creationId="{1016CB03-8B5B-4FCF-ADE5-F21638AB0180}"/>
          </ac:spMkLst>
        </pc:spChg>
        <pc:spChg chg="add mod">
          <ac:chgData name="Carl-Julian Pardall" userId="242418bbfe6e9ff5" providerId="LiveId" clId="{BB27D12B-E8E2-4D42-B549-C9850FF41962}" dt="2022-03-30T21:18:09.071" v="3155" actId="1076"/>
          <ac:spMkLst>
            <pc:docMk/>
            <pc:sldMk cId="2344795497" sldId="359"/>
            <ac:spMk id="10" creationId="{A12FFD2F-81DC-40F8-9906-55624F2CCC4A}"/>
          </ac:spMkLst>
        </pc:spChg>
        <pc:picChg chg="add mod modCrop">
          <ac:chgData name="Carl-Julian Pardall" userId="242418bbfe6e9ff5" providerId="LiveId" clId="{BB27D12B-E8E2-4D42-B549-C9850FF41962}" dt="2022-03-23T21:42:03.936" v="344" actId="1076"/>
          <ac:picMkLst>
            <pc:docMk/>
            <pc:sldMk cId="2344795497" sldId="359"/>
            <ac:picMk id="7" creationId="{8552393E-2547-4792-B349-AF12EDB6B8FC}"/>
          </ac:picMkLst>
        </pc:picChg>
        <pc:cxnChg chg="add del mod">
          <ac:chgData name="Carl-Julian Pardall" userId="242418bbfe6e9ff5" providerId="LiveId" clId="{BB27D12B-E8E2-4D42-B549-C9850FF41962}" dt="2022-03-30T21:18:12.214" v="3156" actId="478"/>
          <ac:cxnSpMkLst>
            <pc:docMk/>
            <pc:sldMk cId="2344795497" sldId="359"/>
            <ac:cxnSpMk id="8" creationId="{1AC5E4A7-FE52-41FF-9C58-DE1223616C00}"/>
          </ac:cxnSpMkLst>
        </pc:cxnChg>
      </pc:sldChg>
      <pc:sldChg chg="addSp delSp modSp add mod delAnim modAnim">
        <pc:chgData name="Carl-Julian Pardall" userId="242418bbfe6e9ff5" providerId="LiveId" clId="{BB27D12B-E8E2-4D42-B549-C9850FF41962}" dt="2022-03-30T21:17:00.214" v="3149" actId="1076"/>
        <pc:sldMkLst>
          <pc:docMk/>
          <pc:sldMk cId="1435392576" sldId="360"/>
        </pc:sldMkLst>
        <pc:spChg chg="mod">
          <ac:chgData name="Carl-Julian Pardall" userId="242418bbfe6e9ff5" providerId="LiveId" clId="{BB27D12B-E8E2-4D42-B549-C9850FF41962}" dt="2022-03-23T21:57:34.600" v="732" actId="20577"/>
          <ac:spMkLst>
            <pc:docMk/>
            <pc:sldMk cId="1435392576" sldId="360"/>
            <ac:spMk id="3" creationId="{91EC60A0-6B53-4082-A9B2-A1DBD7C7F967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6" creationId="{AABC90F3-971F-45A5-9EF7-1E90B3E90B07}"/>
          </ac:spMkLst>
        </pc:spChg>
        <pc:spChg chg="mod">
          <ac:chgData name="Carl-Julian Pardall" userId="242418bbfe6e9ff5" providerId="LiveId" clId="{BB27D12B-E8E2-4D42-B549-C9850FF41962}" dt="2022-03-30T21:17:00.214" v="3149" actId="1076"/>
          <ac:spMkLst>
            <pc:docMk/>
            <pc:sldMk cId="1435392576" sldId="360"/>
            <ac:spMk id="9" creationId="{1016CB03-8B5B-4FCF-ADE5-F21638AB0180}"/>
          </ac:spMkLst>
        </pc:spChg>
        <pc:spChg chg="mod">
          <ac:chgData name="Carl-Julian Pardall" userId="242418bbfe6e9ff5" providerId="LiveId" clId="{BB27D12B-E8E2-4D42-B549-C9850FF41962}" dt="2022-03-30T21:16:49.270" v="3148" actId="1076"/>
          <ac:spMkLst>
            <pc:docMk/>
            <pc:sldMk cId="1435392576" sldId="360"/>
            <ac:spMk id="10" creationId="{A12FFD2F-81DC-40F8-9906-55624F2CCC4A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11" creationId="{27F05386-C18B-4C84-85DB-0FA6FA8CE08B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3" creationId="{C9CF3998-44CC-4FBA-A8A5-0246205F62BD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4" creationId="{27D16942-33AB-43FB-A72D-029F9A123BA9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6" creationId="{0C792886-C92A-4743-8961-F31899A70E0E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7" creationId="{A6928FAB-B633-4583-8FFD-3B24959869E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9" creationId="{C6F0EC0D-F255-478F-A2E0-3D1287BD4B35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0" creationId="{6EE49B71-CB73-4696-9838-BA282B778633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2" creationId="{BD39BEF9-BCFC-44C1-A90D-A1EAB170522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3" creationId="{C7FB4A2F-4636-4227-97DA-A43F96F3371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1" creationId="{5E129EEB-C8FF-4708-9039-23E9CEFB2BF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2" creationId="{ADEBE4A9-1487-4010-99A5-C2FFA971B4D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3" creationId="{14D52664-CC9F-4CCA-BACB-0E5328E4EB8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4" creationId="{BEE66340-CD9B-486F-AC36-D1F7E724D180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5" creationId="{17AA44A9-895E-4861-9C85-C984BF25B08B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6" creationId="{A6D45A83-2BE9-47E1-A091-FA70B3D03EF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7" creationId="{814FF441-04A7-4E36-98A0-F2A6046A68BA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8" creationId="{33DA223E-2A22-4535-9377-A55B0B5257A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9" creationId="{B7669491-6803-4A8A-95EE-128DF4C625F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40" creationId="{F1D4A328-C81A-436C-BAE7-6F62E08FCA48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7" creationId="{2609326C-2C5E-418C-BE5D-7BF90B9B16D2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8" creationId="{8C725AAC-C01A-40E1-9AB5-B2C005F3292C}"/>
          </ac:spMkLst>
        </pc:spChg>
        <pc:spChg chg="mod">
          <ac:chgData name="Carl-Julian Pardall" userId="242418bbfe6e9ff5" providerId="LiveId" clId="{BB27D12B-E8E2-4D42-B549-C9850FF41962}" dt="2022-03-30T21:09:43.864" v="3081" actId="1076"/>
          <ac:spMkLst>
            <pc:docMk/>
            <pc:sldMk cId="1435392576" sldId="360"/>
            <ac:spMk id="49" creationId="{7E21D0CF-E768-4123-BEB1-E4F49128E65F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0" creationId="{42473E4D-EAB2-412E-99F9-2D0452DDC3E0}"/>
          </ac:spMkLst>
        </pc:spChg>
        <pc:spChg chg="mod">
          <ac:chgData name="Carl-Julian Pardall" userId="242418bbfe6e9ff5" providerId="LiveId" clId="{BB27D12B-E8E2-4D42-B549-C9850FF41962}" dt="2022-03-30T21:09:38.265" v="3080" actId="1076"/>
          <ac:spMkLst>
            <pc:docMk/>
            <pc:sldMk cId="1435392576" sldId="360"/>
            <ac:spMk id="51" creationId="{2EC5FA8C-F806-43CC-8BFD-2C5C529F4695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2" creationId="{FBD37AD2-2214-4467-8F97-437E783241EE}"/>
          </ac:spMkLst>
        </pc:spChg>
        <pc:spChg chg="mod">
          <ac:chgData name="Carl-Julian Pardall" userId="242418bbfe6e9ff5" providerId="LiveId" clId="{BB27D12B-E8E2-4D42-B549-C9850FF41962}" dt="2022-03-30T21:09:33.126" v="3079" actId="1076"/>
          <ac:spMkLst>
            <pc:docMk/>
            <pc:sldMk cId="1435392576" sldId="360"/>
            <ac:spMk id="53" creationId="{815F9162-8957-420A-8ADD-C891C7DF53FB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4" creationId="{25DEC54C-C1FD-4413-B20D-FA9B8D8E9673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5" creationId="{D885405B-FF1F-4A39-A4BF-2F8F3353C439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6" creationId="{10D520B2-2669-4A06-B569-E770CC3C3D8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3" creationId="{1587E3B9-942A-4C5F-8FA5-90D094F8A40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4" creationId="{10711053-7F91-4394-91DC-EBB5EF39EC7A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5" creationId="{ED02D6F7-7519-4FE5-AD41-8734D45D81FD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6" creationId="{7B2C5B0E-42A9-4B57-9B26-EEF561861D73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7" creationId="{AEA4C0E7-00E1-4752-9E29-B15618E1016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8" creationId="{E9E19892-4ED4-4A44-AC0E-93DC785AF1A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9" creationId="{131CAEA9-0CF2-4F37-B0AE-78B8E3C79171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0" creationId="{40DBB690-72E5-4E40-BBCD-87026F691FA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1" creationId="{99C3B74C-D03F-401E-87E3-94C721CB325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2" creationId="{03182031-8D43-49BD-A59D-2B9DA7C7B8DE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79" creationId="{C3C51B5B-B6D4-411A-9441-CB3C64C663A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0" creationId="{8A7734CC-64E6-4ADE-BC8A-176A546F1577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1" creationId="{9C8FB23A-6595-43E9-9D56-C7CFFF0BE97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2" creationId="{407F7E6E-FAC4-4E65-A3A1-1C6E996AAEB2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3" creationId="{A33D7978-656D-48B0-BAA8-A7BAD55FDFCA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4" creationId="{88A0F322-9184-48C5-8A95-92A9BBCD2BC3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5" creationId="{EBAA25D3-E24C-40DE-9C3C-C4F8044B172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6" creationId="{00EC7804-6903-4D1D-9D7D-123D3BBC1A8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7" creationId="{244179E3-CCDD-42C2-A77A-5653C6885F55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8" creationId="{FCBBC2D1-5D1F-4A9C-AEBC-FCE7697F1B9C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5" creationId="{5267794E-467C-4C92-9569-6C449E36C40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6" creationId="{1F6A393C-0A1A-4B9C-B3CF-24847EA46A39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7" creationId="{F1EEB6B0-AA15-4DFB-88C6-52D15B36BE24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8" creationId="{E73CA5E5-D7CD-405E-8FD5-F4AC28942330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9" creationId="{75D708CC-DE93-47DF-AAF1-2DE2BE2854FB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0" creationId="{0C718126-0DCA-4FFC-9D7E-D1B6C9319866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1" creationId="{1EA49543-89E6-4CBF-B1D2-03F3401D068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2" creationId="{4280DAE3-9335-4671-9737-7A05C46B17F2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3" creationId="{A7727C34-A04F-478C-B204-E47B8B51547F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4" creationId="{C45F142A-5741-4DB7-BB01-9CAEA8EA1030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1" creationId="{AF09E89C-E0EF-4F29-AD04-ACB7BA51B45D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2" creationId="{C68BE817-BDE5-4588-9832-95F301FDC6DB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3" creationId="{F137675C-2720-4299-9FBF-3747EDD94DE8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4" creationId="{F2148474-530F-4CD8-8714-1D5E4F9447C7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5" creationId="{659D189D-BC69-4874-87D0-030B4E0216D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6" creationId="{1A6520AE-C5D2-4F8C-A298-E1A7A1A893E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7" creationId="{63785C03-F865-44CE-A676-C0E71C51491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8" creationId="{CEA9C6A4-4E8C-4F5F-9538-92508FBE573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9" creationId="{CFE046A9-0F36-46F0-805D-D3B79D44914E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20" creationId="{2342A82D-35FA-4FD8-A5E6-D1328001C98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7" creationId="{40AB9314-DC3F-486A-916A-4B89E0B86DE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8" creationId="{D5423B85-EDFB-4657-AEA1-1E59253D34D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9" creationId="{437518BA-EB11-40C1-9EF9-0F059F9CA79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0" creationId="{301302D5-6F76-4DA1-BB28-0182C54E9176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1" creationId="{01AE2EC7-6B8F-4D5B-9211-605D176B8460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2" creationId="{8CCC2218-7668-4EC9-8AD9-23AE3BE12B4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3" creationId="{889A7A22-0293-42EA-ABD6-B5FCEE50BA8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4" creationId="{82C0E4BB-CF61-4F83-945A-339B03CDED92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5" creationId="{4A93F18A-FD28-4D46-BFDA-BED1A50AB073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6" creationId="{A431F380-E6C7-4B1C-BD8F-63A4C6CEFD69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3" creationId="{8010366A-A744-4E62-97EC-9FAFEFD717BF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4" creationId="{C0A41703-8E71-4BA7-B21B-95D6C2F034D2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5" creationId="{5804C548-2837-4E80-81D1-7250319AA228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6" creationId="{E966B3B9-6FD7-44DA-9CAB-50C9AC5FE636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7" creationId="{0458B470-7D0C-41C5-883D-F81944480C4A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8" creationId="{89F425F8-0B0B-4C43-8D83-DC1D6B5BCBE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9" creationId="{A102CD69-40B6-4168-9111-0D51B10743C4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0" creationId="{B48994DF-66C5-462A-829B-3AF05CF56441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1" creationId="{080CFFEE-1303-422F-92BA-B9A6ABD601C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2" creationId="{49960FF9-917B-463F-BCC0-2AE99B26FE47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5" creationId="{30917DAA-E5E6-406C-BC06-F2345BABD8A9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6" creationId="{96B7DD7B-4C47-4175-B15A-8E81F2F1EFB2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1" creationId="{8B76ED02-836D-448D-A268-F07E81213C45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2" creationId="{6D80ABE5-758A-4820-B2B3-69F84154AA9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3" creationId="{746F7AE3-7FF0-49FB-8976-AE299512548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4" creationId="{9EF72566-3130-4399-BC43-98E9818C1C4C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6" creationId="{B980B2CD-98B5-4100-AA16-DB6AB87F5AC3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7" creationId="{65488742-23D4-4A6A-8A1A-28EDBD67AA2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1" creationId="{AB475BF8-FA7B-477B-9587-9DD397B5A747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2" creationId="{A7C0C429-4F5F-41D4-B051-587F31D21C6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7" creationId="{55205AFB-0283-45A6-B53F-199D54EA24B8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8" creationId="{82FDAE8D-7C8C-4598-8C29-1D0FAA9709D2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9" creationId="{273F6256-B02C-4B0F-8845-EDFAB88FD33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0" creationId="{8F4938FD-235B-4D34-AC11-3285D423D7E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3" creationId="{4033BBA1-5505-4AB7-BD41-7E4631580485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4" creationId="{846BAF55-23D0-442D-BF0D-8B21B052030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5" creationId="{4C40CC11-B672-4FBA-8308-D8EF9A0D066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6" creationId="{F241A225-A6A4-4970-A781-AF34E62C822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89" creationId="{0DAC12B8-77A1-4180-BF09-FA8F71401B7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0" creationId="{20A8F339-E9C6-4F1D-B151-E7B1CE96CEB7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5" creationId="{99FF5510-CAE0-4A08-9027-8573DD525DD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6" creationId="{BF7F593B-9354-4E10-944E-8C8A6F5837A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7" creationId="{01AAF19D-F843-47F1-83B9-6363922BEB7D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8" creationId="{0753EF83-60EF-4131-A988-ABB0EACAFFBC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1" creationId="{33E85EB4-800E-402D-8549-9D41100BBDB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2" creationId="{5E4939BC-F86E-4EB4-B320-63A15B4DD2F9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3" creationId="{044682F5-91FC-402E-94F3-5C18BC9BCA8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4" creationId="{691909AA-CBB8-4147-9189-425768F2905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7" creationId="{6638867B-B37B-4F9E-8096-14D471729C05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8" creationId="{394DE24C-5809-4842-A808-D94D2115236A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3" creationId="{80EE37A3-5320-4B1F-93AA-A7E6B0D19B4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4" creationId="{5DA5AC20-F413-464D-8D9D-80438EC0CCF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5" creationId="{46176A09-0A74-488B-AB18-21F3CD4FB42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6" creationId="{EEA5F32D-C88B-4C4C-8854-7C301B2A6FB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9" creationId="{D1DD4CF6-6906-4DB4-BA27-53E6C1A8B7C0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0" creationId="{4AA7ED34-B2B3-430E-8AC9-44292092C13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1" creationId="{ED0B8BBE-BCE3-456C-A6E9-239E5A64991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2" creationId="{BBFBE6F6-5A1C-4056-90FA-CBFFC27755A2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5" creationId="{A55DED19-583D-4D81-B6B6-73BEB45D9353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6" creationId="{49EBAA90-D81A-403C-9F90-79D3DD65AC09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1" creationId="{F9346FAF-F8BF-494C-BE4D-73B10770FC8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2" creationId="{CDC7DA9D-642A-45BB-9B1B-304B5DAC6E37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3" creationId="{E4ACF77C-4D79-4A23-B17D-BD4A18F3D4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4" creationId="{3EFC9381-C465-40AC-9867-C4F82101D78D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7" creationId="{6665C303-2C36-45E7-BF00-124F5BAB285C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8" creationId="{AA406B80-F84A-4E7D-8811-9657C0350A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9" creationId="{24049326-5CD4-4FDA-A0AC-00F0F96BD6AB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40" creationId="{435BAA62-4823-49DD-A2B9-529521BC5FB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3" creationId="{8C83BC8B-ADC3-4BFD-BD05-FE30C2EEB2CA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4" creationId="{7A3A359E-ACBA-420A-B613-E15E0B76963F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9" creationId="{1A88DE6B-25AA-4FFA-A11D-88E021440C81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0" creationId="{1A0D1594-6925-4B7A-B0F8-4FFDD44A2F7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1" creationId="{0268CAB9-BD0D-46B6-8169-7FC72946B288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2" creationId="{B7CF4DCE-8796-4878-8796-E6D89195F98B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5" creationId="{26F60963-EFE1-42BA-B974-A63BA192E39D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6" creationId="{4E524544-AFD8-4E6E-9021-2ECD8B908C0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7" creationId="{20715C15-E859-4FEE-8392-3051D52650B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8" creationId="{5015DFD8-BE9A-4100-9415-FFD92B7F02A3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1" creationId="{5879F1B3-9667-4DB2-BED2-548F657A52D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2" creationId="{B0F549A9-C75C-4E0D-B29B-47959024A56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7" creationId="{62670A91-0D1F-482D-8252-01C58AD7CE1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8" creationId="{740F111C-059F-4FF7-BE99-BD4AFFB1D2C6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9" creationId="{80610DB1-7E62-4C19-8B04-D2E2BFFBBFBA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0" creationId="{029C27C8-6410-4136-8D3D-0C2F17F63D7F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3" creationId="{05657998-989C-488B-A452-62FAC1D7A46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4" creationId="{7E3ADC26-61C0-44DF-996F-86C9CDFF6655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5" creationId="{49C6BCDD-9CBC-4090-A48C-B866199767B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6" creationId="{9E752326-1742-4A03-8FE7-62AE19AE8882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79" creationId="{522EF8C8-B564-4EE1-922C-30244610664E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0" creationId="{3208CE1C-5973-48A0-89ED-FF5FF23E3708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5" creationId="{596EBD5E-1204-46CD-8D7D-A43562AE796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6" creationId="{D24EFBDC-5A96-4B6B-BB8A-12C9BA4EECBC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7" creationId="{F4FBA8CB-082D-484D-A991-8F1EC97693B5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8" creationId="{8965C63A-C685-493C-A88A-52586785409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1" creationId="{7CD30B14-6353-4DA7-949D-282CD9032D8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2" creationId="{C0E20458-12E9-4FCD-860B-4AF00E7FDF9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3" creationId="{2C05F5B9-B745-4979-9F2B-B3E72AFDF1F9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4" creationId="{15003912-676E-4064-BD0C-A10C1635CEF7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7" creationId="{30F0B06B-F6CA-4E2F-AE24-3958C554617B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8" creationId="{0AA71514-9489-473B-B42D-EA6B9A374724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3" creationId="{B791581C-D7E5-4048-B1CB-8A2924F4DD46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4" creationId="{962E969A-AE1D-408D-8807-CD8BFF9CDECE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5" creationId="{502C4100-B892-4F42-A8DB-5E38C0E4CCA3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6" creationId="{167F1334-A7FB-430D-B0FB-F43D6FC491F5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9" creationId="{1B90F9D3-A1AD-4F0B-AAD6-53EF7BCF7B22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0" creationId="{F57BDBAE-D194-4BF2-85A0-62645EF6C929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1" creationId="{70CF0F4A-7D6C-4DE5-AE04-8985D2B4A811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2" creationId="{65A07737-C75D-45A9-B700-CFC62B03810F}"/>
          </ac:spMkLst>
        </pc:spChg>
        <pc:grpChg chg="add del mod topLvl">
          <ac:chgData name="Carl-Julian Pardall" userId="242418bbfe6e9ff5" providerId="LiveId" clId="{BB27D12B-E8E2-4D42-B549-C9850FF41962}" dt="2022-03-30T21:10:49.758" v="3097" actId="165"/>
          <ac:grpSpMkLst>
            <pc:docMk/>
            <pc:sldMk cId="1435392576" sldId="360"/>
            <ac:grpSpMk id="8" creationId="{1685C2F0-ED3D-4007-A94A-C250471511D7}"/>
          </ac:grpSpMkLst>
        </pc:grpChg>
        <pc:grpChg chg="add del mod topLvl">
          <ac:chgData name="Carl-Julian Pardall" userId="242418bbfe6e9ff5" providerId="LiveId" clId="{BB27D12B-E8E2-4D42-B549-C9850FF41962}" dt="2022-03-30T21:10:36.732" v="3093" actId="478"/>
          <ac:grpSpMkLst>
            <pc:docMk/>
            <pc:sldMk cId="1435392576" sldId="360"/>
            <ac:grpSpMk id="12" creationId="{13121732-F9AA-40E7-AE38-75E6FA64E15B}"/>
          </ac:grpSpMkLst>
        </pc:grpChg>
        <pc:grpChg chg="add del mod topLvl">
          <ac:chgData name="Carl-Julian Pardall" userId="242418bbfe6e9ff5" providerId="LiveId" clId="{BB27D12B-E8E2-4D42-B549-C9850FF41962}" dt="2022-03-30T21:10:37.606" v="3094" actId="478"/>
          <ac:grpSpMkLst>
            <pc:docMk/>
            <pc:sldMk cId="1435392576" sldId="360"/>
            <ac:grpSpMk id="15" creationId="{C3792954-B15B-464E-BFB6-1D3D0EF8F4AC}"/>
          </ac:grpSpMkLst>
        </pc:grpChg>
        <pc:grpChg chg="add del mod topLvl">
          <ac:chgData name="Carl-Julian Pardall" userId="242418bbfe6e9ff5" providerId="LiveId" clId="{BB27D12B-E8E2-4D42-B549-C9850FF41962}" dt="2022-03-30T21:10:38.856" v="3095" actId="478"/>
          <ac:grpSpMkLst>
            <pc:docMk/>
            <pc:sldMk cId="1435392576" sldId="360"/>
            <ac:grpSpMk id="18" creationId="{04D3134A-4D7F-4138-A9D1-36D86E687E89}"/>
          </ac:grpSpMkLst>
        </pc:grpChg>
        <pc:grpChg chg="add del mod topLvl">
          <ac:chgData name="Carl-Julian Pardall" userId="242418bbfe6e9ff5" providerId="LiveId" clId="{BB27D12B-E8E2-4D42-B549-C9850FF41962}" dt="2022-03-30T21:10:39.718" v="3096" actId="478"/>
          <ac:grpSpMkLst>
            <pc:docMk/>
            <pc:sldMk cId="1435392576" sldId="360"/>
            <ac:grpSpMk id="21" creationId="{55F3922D-C8FF-41FB-B0A2-C0588C4B3A47}"/>
          </ac:grpSpMkLst>
        </pc:grpChg>
        <pc:grpChg chg="add del mod">
          <ac:chgData name="Carl-Julian Pardall" userId="242418bbfe6e9ff5" providerId="LiveId" clId="{BB27D12B-E8E2-4D42-B549-C9850FF41962}" dt="2022-03-30T21:10:33.124" v="3092" actId="165"/>
          <ac:grpSpMkLst>
            <pc:docMk/>
            <pc:sldMk cId="1435392576" sldId="360"/>
            <ac:grpSpMk id="24" creationId="{DFE608A8-1853-421E-A2B2-7E7FD6E48EB0}"/>
          </ac:grpSpMkLst>
        </pc:grpChg>
        <pc:grpChg chg="add del mod">
          <ac:chgData name="Carl-Julian Pardall" userId="242418bbfe6e9ff5" providerId="LiveId" clId="{BB27D12B-E8E2-4D42-B549-C9850FF41962}" dt="2022-03-30T21:10:13.648" v="3084" actId="478"/>
          <ac:grpSpMkLst>
            <pc:docMk/>
            <pc:sldMk cId="1435392576" sldId="360"/>
            <ac:grpSpMk id="25" creationId="{32E21F46-8752-41A5-9580-473CD7AAB30D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6" creationId="{A5C4AFFC-4C64-4C5D-A3C7-C44CC7371A49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7" creationId="{F1CDA12C-781B-45AD-A36F-49464F383007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8" creationId="{B56EB383-AFD6-4644-92AA-AE1B1D64210C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9" creationId="{E7ED521D-DE14-4222-BB6D-592E398C2856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30" creationId="{EBDD8375-65B9-4000-9E69-1BCD75E47E36}"/>
          </ac:grpSpMkLst>
        </pc:grpChg>
        <pc:grpChg chg="add del mod">
          <ac:chgData name="Carl-Julian Pardall" userId="242418bbfe6e9ff5" providerId="LiveId" clId="{BB27D12B-E8E2-4D42-B549-C9850FF41962}" dt="2022-03-30T21:10:16.168" v="3086" actId="478"/>
          <ac:grpSpMkLst>
            <pc:docMk/>
            <pc:sldMk cId="1435392576" sldId="360"/>
            <ac:grpSpMk id="41" creationId="{AD0AF374-2FFA-4782-ACBF-AE199F87CE30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2" creationId="{0A74783C-5082-4AE0-953D-DCDBF1A8BF81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3" creationId="{CC80F21F-93F6-4A98-8293-A7F8FEBACF8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4" creationId="{B48BED43-1BFF-4777-944F-EE7868F7F654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5" creationId="{399E70B3-82A0-4E8A-BD50-01F5A7D7B2C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6" creationId="{08188E8B-6218-4056-8B31-4AE05ABF7525}"/>
          </ac:grpSpMkLst>
        </pc:grpChg>
        <pc:grpChg chg="add del mod">
          <ac:chgData name="Carl-Julian Pardall" userId="242418bbfe6e9ff5" providerId="LiveId" clId="{BB27D12B-E8E2-4D42-B549-C9850FF41962}" dt="2022-03-30T21:10:14.789" v="3085" actId="478"/>
          <ac:grpSpMkLst>
            <pc:docMk/>
            <pc:sldMk cId="1435392576" sldId="360"/>
            <ac:grpSpMk id="57" creationId="{D4EC6453-BFF4-4667-BDC6-100349F7B14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8" creationId="{3F4417BC-EFFE-42AF-9B16-B7B75C7AB853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9" creationId="{A8091E76-08D4-4B3E-B7FA-67150FF27F1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0" creationId="{286FC1F4-3529-429C-A97E-C9FA1DBB0E4E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1" creationId="{04049FB3-30D2-4700-A7F6-18BE6BBF98B5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2" creationId="{6680CC4A-18CB-49BF-8B46-2616FD623EB1}"/>
          </ac:grpSpMkLst>
        </pc:grpChg>
        <pc:grpChg chg="add del mod">
          <ac:chgData name="Carl-Julian Pardall" userId="242418bbfe6e9ff5" providerId="LiveId" clId="{BB27D12B-E8E2-4D42-B549-C9850FF41962}" dt="2022-03-30T21:10:18.275" v="3088" actId="478"/>
          <ac:grpSpMkLst>
            <pc:docMk/>
            <pc:sldMk cId="1435392576" sldId="360"/>
            <ac:grpSpMk id="73" creationId="{5B06129C-E6E4-4FEB-A521-5B1582F063B8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4" creationId="{8C92EF29-FBA8-45CF-B013-E951394BD73B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5" creationId="{B424FE4B-3DD0-4FBF-B619-AA5925042719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6" creationId="{163CA7C2-B5A8-4E2B-B509-3FA7819835C4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7" creationId="{62F7D3C8-AC75-4D3B-839C-99A33E878FF1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8" creationId="{161D323B-7326-4066-994F-E7255D992D62}"/>
          </ac:grpSpMkLst>
        </pc:grpChg>
        <pc:grpChg chg="add del mod">
          <ac:chgData name="Carl-Julian Pardall" userId="242418bbfe6e9ff5" providerId="LiveId" clId="{BB27D12B-E8E2-4D42-B549-C9850FF41962}" dt="2022-03-30T21:10:17.282" v="3087" actId="478"/>
          <ac:grpSpMkLst>
            <pc:docMk/>
            <pc:sldMk cId="1435392576" sldId="360"/>
            <ac:grpSpMk id="89" creationId="{3593021A-7FE8-4E1F-8B12-8A7874DEA611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0" creationId="{0B585C75-F2B8-4F47-B4F8-C3D81ADA6D8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1" creationId="{FE8A2D79-688C-4588-971C-8882CC29EE2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2" creationId="{4A99236C-BB75-4F4D-907D-40E2FCA978C2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3" creationId="{8806C37F-EC2A-4DC3-BE33-C45CE2D5D43A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4" creationId="{103F521C-9688-4AF9-AD6D-45D50F3E0609}"/>
          </ac:grpSpMkLst>
        </pc:grpChg>
        <pc:grpChg chg="add del mod">
          <ac:chgData name="Carl-Julian Pardall" userId="242418bbfe6e9ff5" providerId="LiveId" clId="{BB27D12B-E8E2-4D42-B549-C9850FF41962}" dt="2022-03-30T21:10:19.283" v="3089" actId="478"/>
          <ac:grpSpMkLst>
            <pc:docMk/>
            <pc:sldMk cId="1435392576" sldId="360"/>
            <ac:grpSpMk id="105" creationId="{C9D657F2-100F-492A-8CA3-DA1C4F2DE21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6" creationId="{EFA9F8C2-38B0-4301-A533-6F5E0D6B8A6D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7" creationId="{2B6ABAB5-6E19-4390-99A6-65A9B9F29469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8" creationId="{3E3312DB-2F4C-4F2C-A473-1E8A54B4DCE3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9" creationId="{26094E2F-9D9D-4387-B4C9-1E91BEE177F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10" creationId="{775A6A62-EDF6-4606-A3B9-C5CE73145E8A}"/>
          </ac:grpSpMkLst>
        </pc:grpChg>
        <pc:grpChg chg="add del mod">
          <ac:chgData name="Carl-Julian Pardall" userId="242418bbfe6e9ff5" providerId="LiveId" clId="{BB27D12B-E8E2-4D42-B549-C9850FF41962}" dt="2022-03-30T21:10:21.645" v="3091" actId="478"/>
          <ac:grpSpMkLst>
            <pc:docMk/>
            <pc:sldMk cId="1435392576" sldId="360"/>
            <ac:grpSpMk id="121" creationId="{F1A8E2DA-DED7-4610-9D80-DAE5991653A7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2" creationId="{F7A350F8-1A7E-43FE-A33E-1C88162726B4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3" creationId="{615A1E09-45E3-4553-A59B-72A2461D143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4" creationId="{52A4C3E9-F9D0-431E-B960-AE02A893632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5" creationId="{7161B9A9-FD4D-4184-970F-1EC9208174D1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6" creationId="{A716C78A-757E-4B78-B6B5-73E0798E714E}"/>
          </ac:grpSpMkLst>
        </pc:grpChg>
        <pc:grpChg chg="add del mod">
          <ac:chgData name="Carl-Julian Pardall" userId="242418bbfe6e9ff5" providerId="LiveId" clId="{BB27D12B-E8E2-4D42-B549-C9850FF41962}" dt="2022-03-30T21:10:20.527" v="3090" actId="478"/>
          <ac:grpSpMkLst>
            <pc:docMk/>
            <pc:sldMk cId="1435392576" sldId="360"/>
            <ac:grpSpMk id="137" creationId="{6FD97CFD-11F0-4390-96FB-CAE80676909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8" creationId="{F30CD796-A7F3-474F-8C58-522CA9F954F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9" creationId="{10A1916E-FBED-487F-BC8F-A0BA821433D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0" creationId="{EDB4D074-A773-4DED-BA79-1FA91F98AA74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1" creationId="{4A64BCF1-17AC-4036-B722-464AD99C36CE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2" creationId="{6AABF180-212C-48C9-8C6F-541B3576A4C8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3" creationId="{59236AD8-FFF4-408C-B8F6-45DA73B5B309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4" creationId="{A47797C5-10CB-4CD7-BF35-8680289EA4C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7" creationId="{BF38CFD5-341C-4E33-9C77-AC8FA177C36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8" creationId="{6ACE5A5C-AE77-485E-B11F-3F5C74C3FF53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59" creationId="{1BA01893-BFED-4455-9AEE-3962E0A1F5B0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60" creationId="{6EF8EC91-F8D7-4758-ACA1-0791148E7BFA}"/>
          </ac:grpSpMkLst>
        </pc:grpChg>
        <pc:grpChg chg="add mod">
          <ac:chgData name="Carl-Julian Pardall" userId="242418bbfe6e9ff5" providerId="LiveId" clId="{BB27D12B-E8E2-4D42-B549-C9850FF41962}" dt="2022-03-30T21:13:00.177" v="3111" actId="164"/>
          <ac:grpSpMkLst>
            <pc:docMk/>
            <pc:sldMk cId="1435392576" sldId="360"/>
            <ac:grpSpMk id="165" creationId="{C625AB77-28EE-46A7-BC50-8BD70E4DC20F}"/>
          </ac:grpSpMkLst>
        </pc:grpChg>
        <pc:grpChg chg="add mod">
          <ac:chgData name="Carl-Julian Pardall" userId="242418bbfe6e9ff5" providerId="LiveId" clId="{BB27D12B-E8E2-4D42-B549-C9850FF41962}" dt="2022-03-30T21:14:10.577" v="3129" actId="1076"/>
          <ac:grpSpMkLst>
            <pc:docMk/>
            <pc:sldMk cId="1435392576" sldId="360"/>
            <ac:grpSpMk id="168" creationId="{48336BF6-6058-41BD-9BF3-BBB5B21BF8C9}"/>
          </ac:grpSpMkLst>
        </pc:grpChg>
        <pc:grpChg chg="add mod">
          <ac:chgData name="Carl-Julian Pardall" userId="242418bbfe6e9ff5" providerId="LiveId" clId="{BB27D12B-E8E2-4D42-B549-C9850FF41962}" dt="2022-03-30T21:14:16.385" v="3130" actId="1076"/>
          <ac:grpSpMkLst>
            <pc:docMk/>
            <pc:sldMk cId="1435392576" sldId="360"/>
            <ac:grpSpMk id="169" creationId="{6AF952E0-495D-4719-B239-4105A3B77D3F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0" creationId="{BBBC369A-3837-4F45-8E13-DB0B8BC6E4AE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3" creationId="{C3600C83-C4F0-4633-B606-AEA846A71DB5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4" creationId="{48A5E742-4948-45CC-85F8-4D9BC96319D4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5" creationId="{A3537FA7-82F5-49A0-8D64-0C19E8DD771B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6" creationId="{C176ED8A-9C5D-464D-9AB9-A5A45C9F20E6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1" creationId="{C9D0EBB4-4F33-42B8-996D-BC04D95D5822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2" creationId="{F14BB7F6-B286-478F-B9B9-061A72F0FD79}"/>
          </ac:grpSpMkLst>
        </pc:grpChg>
        <pc:grpChg chg="add mod">
          <ac:chgData name="Carl-Julian Pardall" userId="242418bbfe6e9ff5" providerId="LiveId" clId="{BB27D12B-E8E2-4D42-B549-C9850FF41962}" dt="2022-03-30T21:14:26.029" v="3132" actId="1076"/>
          <ac:grpSpMkLst>
            <pc:docMk/>
            <pc:sldMk cId="1435392576" sldId="360"/>
            <ac:grpSpMk id="187" creationId="{FCD2370C-1B7B-4267-AC61-C12E86DE7E5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88" creationId="{AD3B25A7-9A18-49A9-9F0E-9ACED3A3E76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1" creationId="{9AFE6F4E-A0D0-4041-B374-B2667C54055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2" creationId="{19C44FDC-0818-4B12-ABF3-1CB2CA37670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3" creationId="{180F0499-FB83-4E0A-B65B-2E3A7B7B5D2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4" creationId="{F1E35F78-4F69-4E5A-ACF3-C2B3622526C1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9" creationId="{7E2F6EDD-5979-4560-A9D7-BC64DDE878E4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200" creationId="{5D6704DB-13BC-4599-909A-64CAE500B0EE}"/>
          </ac:grpSpMkLst>
        </pc:grpChg>
        <pc:grpChg chg="add mod">
          <ac:chgData name="Carl-Julian Pardall" userId="242418bbfe6e9ff5" providerId="LiveId" clId="{BB27D12B-E8E2-4D42-B549-C9850FF41962}" dt="2022-03-30T21:13:59.212" v="3127" actId="1076"/>
          <ac:grpSpMkLst>
            <pc:docMk/>
            <pc:sldMk cId="1435392576" sldId="360"/>
            <ac:grpSpMk id="205" creationId="{70249D6B-1501-485C-A26B-5DD2904EDF9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6" creationId="{F2BCFA28-22A9-478B-952F-9BA9AC2A2C5F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9" creationId="{BF9AE85F-59D3-4646-A4EA-7EA11467ADA6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0" creationId="{F5B3863E-78FE-4A51-BB9D-35CF5253F209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1" creationId="{4032C515-CA9A-44D6-ABA9-22E98A51528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2" creationId="{3252C698-9D32-40D1-B5FD-96E0A961F89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7" creationId="{26424BBF-7DB8-4A55-9979-22789D9F346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8" creationId="{5F237B7F-D802-46E0-A0BE-0BE326B96B9D}"/>
          </ac:grpSpMkLst>
        </pc:grpChg>
        <pc:grpChg chg="add mod">
          <ac:chgData name="Carl-Julian Pardall" userId="242418bbfe6e9ff5" providerId="LiveId" clId="{BB27D12B-E8E2-4D42-B549-C9850FF41962}" dt="2022-03-30T21:14:33.463" v="3134" actId="1076"/>
          <ac:grpSpMkLst>
            <pc:docMk/>
            <pc:sldMk cId="1435392576" sldId="360"/>
            <ac:grpSpMk id="223" creationId="{9D5AEB21-4BCA-41B8-8065-73F93750F59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4" creationId="{BE1BBD87-EC1F-44E1-94AA-5E5126FEE2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7" creationId="{969BDDE8-AE1E-49FA-A3E6-40677C8A52B2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8" creationId="{5FF23AE1-9B91-4DAD-AF91-A48CAEE799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9" creationId="{5CE54DFD-A32B-4B87-A302-5B2EC9BDB1E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0" creationId="{30542565-0D45-450B-889C-B0B1BFA74570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5" creationId="{9BB6D542-DBD2-4F15-9106-11DC9E3BD8B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6" creationId="{9FCB46AA-4661-4D06-AA96-F7FB352EEC3A}"/>
          </ac:grpSpMkLst>
        </pc:grpChg>
        <pc:grpChg chg="add mod">
          <ac:chgData name="Carl-Julian Pardall" userId="242418bbfe6e9ff5" providerId="LiveId" clId="{BB27D12B-E8E2-4D42-B549-C9850FF41962}" dt="2022-03-30T21:14:45.403" v="3136" actId="1076"/>
          <ac:grpSpMkLst>
            <pc:docMk/>
            <pc:sldMk cId="1435392576" sldId="360"/>
            <ac:grpSpMk id="241" creationId="{0D11326A-54EE-40E2-929E-23FBB6A025BC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2" creationId="{9708ADD5-7D18-4C8D-8A41-88735BFC3D7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5" creationId="{59AFC4D8-5367-4B0D-8A37-00EA3C5A174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6" creationId="{7F99DDC4-F3B2-48FC-A00C-AAEF61692D2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7" creationId="{CFE4606A-7A22-4B4A-8A72-67F7FCEEE73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8" creationId="{EDF0FA4A-1977-4261-8DE0-F4AB65C53925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3" creationId="{C595023F-B04B-47BB-8AA1-0EF23B99F64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4" creationId="{78B20D04-24B2-4ACF-86F2-67C8610863E4}"/>
          </ac:grpSpMkLst>
        </pc:grpChg>
        <pc:grpChg chg="add mod">
          <ac:chgData name="Carl-Julian Pardall" userId="242418bbfe6e9ff5" providerId="LiveId" clId="{BB27D12B-E8E2-4D42-B549-C9850FF41962}" dt="2022-03-30T21:14:55.171" v="3138" actId="1076"/>
          <ac:grpSpMkLst>
            <pc:docMk/>
            <pc:sldMk cId="1435392576" sldId="360"/>
            <ac:grpSpMk id="259" creationId="{FB365ED5-D1FF-41B8-BD03-F73FA34A99D1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0" creationId="{2AA58872-1D3E-4AB8-9FBB-2AEE1B5317D0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3" creationId="{69F6DD76-C1C6-4A36-BB82-360086000ED8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4" creationId="{09463D46-BEF0-4FBF-85F8-06B7FB5FBFE5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5" creationId="{0FD928E8-129C-4573-A73E-9C4446B57AB2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6" creationId="{6B3C300A-1FD0-46BB-AD3F-E2D5ED33C967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1" creationId="{AF10D8A8-C178-42D1-A489-92AB23C17E4D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2" creationId="{62734C07-726D-4A81-885C-D84418D1F334}"/>
          </ac:grpSpMkLst>
        </pc:grpChg>
        <pc:grpChg chg="add mod">
          <ac:chgData name="Carl-Julian Pardall" userId="242418bbfe6e9ff5" providerId="LiveId" clId="{BB27D12B-E8E2-4D42-B549-C9850FF41962}" dt="2022-03-30T21:15:04.771" v="3140" actId="1076"/>
          <ac:grpSpMkLst>
            <pc:docMk/>
            <pc:sldMk cId="1435392576" sldId="360"/>
            <ac:grpSpMk id="277" creationId="{A32EB126-585E-4BC0-A5C6-EDFAB19C28DA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78" creationId="{E1917A2D-AF28-44EF-B912-D5BFD0315F25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1" creationId="{7E048858-17DC-4F53-89A0-4C0D11A45A99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2" creationId="{7A393BAE-5474-4885-9128-2182AEE82BA6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3" creationId="{D2D320A8-D747-4973-A28B-82C2933D6B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4" creationId="{CF4D83DF-E339-402D-B516-ADA1CDCC78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9" creationId="{4209DC4E-0110-4432-98EF-5279297C10D1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90" creationId="{DE2C07F9-CA5D-4ADA-9FDD-77F57F53F82E}"/>
          </ac:grpSpMkLst>
        </pc:grpChg>
        <pc:grpChg chg="add mod">
          <ac:chgData name="Carl-Julian Pardall" userId="242418bbfe6e9ff5" providerId="LiveId" clId="{BB27D12B-E8E2-4D42-B549-C9850FF41962}" dt="2022-03-30T21:15:19.375" v="3142" actId="1076"/>
          <ac:grpSpMkLst>
            <pc:docMk/>
            <pc:sldMk cId="1435392576" sldId="360"/>
            <ac:grpSpMk id="295" creationId="{0908C2A5-99CA-45E3-886A-52BDC29C1098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6" creationId="{C8A762E8-7836-4E81-B196-FD699643FB1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9" creationId="{12CDD0B5-4A0E-4ABB-9AC6-A3B85CFD6FBC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0" creationId="{2B9542A3-DE29-4ACD-81CB-46C5FDDF7527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1" creationId="{E4B8F2DE-5F5C-465C-8FA2-DAD5EAD8194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2" creationId="{E114F9CA-6C1F-4762-89B9-6F03C04B7D0D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7" creationId="{64724CF3-C0DA-4688-BB69-BFF004542515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8" creationId="{C4E1B52E-692D-4E2A-9505-BD56D6086E16}"/>
          </ac:grpSpMkLst>
        </pc:grpChg>
      </pc:sldChg>
      <pc:sldChg chg="addSp delSp modSp new mod modAnim">
        <pc:chgData name="Carl-Julian Pardall" userId="242418bbfe6e9ff5" providerId="LiveId" clId="{BB27D12B-E8E2-4D42-B549-C9850FF41962}" dt="2022-03-24T22:07:43.762" v="2898"/>
        <pc:sldMkLst>
          <pc:docMk/>
          <pc:sldMk cId="2960755979" sldId="361"/>
        </pc:sldMkLst>
        <pc:spChg chg="mod">
          <ac:chgData name="Carl-Julian Pardall" userId="242418bbfe6e9ff5" providerId="LiveId" clId="{BB27D12B-E8E2-4D42-B549-C9850FF41962}" dt="2022-03-24T17:16:58.964" v="1167"/>
          <ac:spMkLst>
            <pc:docMk/>
            <pc:sldMk cId="2960755979" sldId="361"/>
            <ac:spMk id="2" creationId="{25629EF1-6D70-4BFB-94BF-BA48F87A7AD0}"/>
          </ac:spMkLst>
        </pc:spChg>
        <pc:spChg chg="mod">
          <ac:chgData name="Carl-Julian Pardall" userId="242418bbfe6e9ff5" providerId="LiveId" clId="{BB27D12B-E8E2-4D42-B549-C9850FF41962}" dt="2022-03-24T17:22:13.301" v="1253" actId="20577"/>
          <ac:spMkLst>
            <pc:docMk/>
            <pc:sldMk cId="2960755979" sldId="361"/>
            <ac:spMk id="3" creationId="{613F30A0-B77E-49BE-BECD-7D3E6CDFFF86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8" creationId="{8F74928A-98A1-4123-B9C9-126658FD9EF3}"/>
          </ac:spMkLst>
        </pc:spChg>
        <pc:spChg chg="add del mod">
          <ac:chgData name="Carl-Julian Pardall" userId="242418bbfe6e9ff5" providerId="LiveId" clId="{BB27D12B-E8E2-4D42-B549-C9850FF41962}" dt="2022-03-24T17:28:04.430" v="1333" actId="478"/>
          <ac:spMkLst>
            <pc:docMk/>
            <pc:sldMk cId="2960755979" sldId="361"/>
            <ac:spMk id="9" creationId="{4B7B585A-E23B-43B8-B9EE-E6C15630571E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10" creationId="{94F6B063-A904-48F0-A84F-0E0BE4FD1C6C}"/>
          </ac:spMkLst>
        </pc:spChg>
        <pc:grpChg chg="add mod">
          <ac:chgData name="Carl-Julian Pardall" userId="242418bbfe6e9ff5" providerId="LiveId" clId="{BB27D12B-E8E2-4D42-B549-C9850FF41962}" dt="2022-03-24T18:08:21.577" v="1559" actId="1076"/>
          <ac:grpSpMkLst>
            <pc:docMk/>
            <pc:sldMk cId="2960755979" sldId="361"/>
            <ac:grpSpMk id="11" creationId="{3AC07D85-BFBA-44C3-8977-8EDBC70C0AD8}"/>
          </ac:grpSpMkLst>
        </pc:grpChg>
        <pc:picChg chg="add mod">
          <ac:chgData name="Carl-Julian Pardall" userId="242418bbfe6e9ff5" providerId="LiveId" clId="{BB27D12B-E8E2-4D42-B549-C9850FF41962}" dt="2022-03-24T18:08:16.897" v="1558" actId="1076"/>
          <ac:picMkLst>
            <pc:docMk/>
            <pc:sldMk cId="2960755979" sldId="361"/>
            <ac:picMk id="6" creationId="{5D4553C2-C040-4B4B-90F3-02A9868BBF59}"/>
          </ac:picMkLst>
        </pc:picChg>
        <pc:picChg chg="add mod">
          <ac:chgData name="Carl-Julian Pardall" userId="242418bbfe6e9ff5" providerId="LiveId" clId="{BB27D12B-E8E2-4D42-B549-C9850FF41962}" dt="2022-03-24T18:08:21.577" v="1559" actId="1076"/>
          <ac:picMkLst>
            <pc:docMk/>
            <pc:sldMk cId="2960755979" sldId="361"/>
            <ac:picMk id="7" creationId="{3FECDA5D-6C25-48F5-A029-C871294935A1}"/>
          </ac:picMkLst>
        </pc:picChg>
        <pc:picChg chg="add del mod">
          <ac:chgData name="Carl-Julian Pardall" userId="242418bbfe6e9ff5" providerId="LiveId" clId="{BB27D12B-E8E2-4D42-B549-C9850FF41962}" dt="2022-03-24T18:08:37.968" v="1565" actId="21"/>
          <ac:picMkLst>
            <pc:docMk/>
            <pc:sldMk cId="2960755979" sldId="361"/>
            <ac:picMk id="12" creationId="{BE3F9EE7-E0CB-450E-A5F2-5DF6F2247377}"/>
          </ac:picMkLst>
        </pc:picChg>
      </pc:sldChg>
      <pc:sldChg chg="addSp modSp new mod modAnim">
        <pc:chgData name="Carl-Julian Pardall" userId="242418bbfe6e9ff5" providerId="LiveId" clId="{BB27D12B-E8E2-4D42-B549-C9850FF41962}" dt="2022-03-24T22:12:41.824" v="2926"/>
        <pc:sldMkLst>
          <pc:docMk/>
          <pc:sldMk cId="1267357096" sldId="362"/>
        </pc:sldMkLst>
        <pc:spChg chg="mod">
          <ac:chgData name="Carl-Julian Pardall" userId="242418bbfe6e9ff5" providerId="LiveId" clId="{BB27D12B-E8E2-4D42-B549-C9850FF41962}" dt="2022-03-24T18:36:07.500" v="1726"/>
          <ac:spMkLst>
            <pc:docMk/>
            <pc:sldMk cId="1267357096" sldId="362"/>
            <ac:spMk id="2" creationId="{5C0829E5-45F3-487F-8080-C58DE9DFD9AF}"/>
          </ac:spMkLst>
        </pc:spChg>
        <pc:spChg chg="mod">
          <ac:chgData name="Carl-Julian Pardall" userId="242418bbfe6e9ff5" providerId="LiveId" clId="{BB27D12B-E8E2-4D42-B549-C9850FF41962}" dt="2022-03-24T22:09:29.604" v="2920" actId="20577"/>
          <ac:spMkLst>
            <pc:docMk/>
            <pc:sldMk cId="1267357096" sldId="362"/>
            <ac:spMk id="3" creationId="{1673F8A2-513B-49E1-835B-98E44BB5F99C}"/>
          </ac:spMkLst>
        </pc:spChg>
        <pc:spChg chg="add mod">
          <ac:chgData name="Carl-Julian Pardall" userId="242418bbfe6e9ff5" providerId="LiveId" clId="{BB27D12B-E8E2-4D42-B549-C9850FF41962}" dt="2022-03-24T18:30:05.147" v="1651" actId="164"/>
          <ac:spMkLst>
            <pc:docMk/>
            <pc:sldMk cId="1267357096" sldId="362"/>
            <ac:spMk id="11" creationId="{554EBA12-857D-4F80-9529-A65DA2F2B108}"/>
          </ac:spMkLst>
        </pc:spChg>
        <pc:spChg chg="add mod">
          <ac:chgData name="Carl-Julian Pardall" userId="242418bbfe6e9ff5" providerId="LiveId" clId="{BB27D12B-E8E2-4D42-B549-C9850FF41962}" dt="2022-03-24T18:58:09.567" v="2095" actId="164"/>
          <ac:spMkLst>
            <pc:docMk/>
            <pc:sldMk cId="1267357096" sldId="362"/>
            <ac:spMk id="13" creationId="{3EDC6555-3EA3-4336-9CA1-2F2FDA3966C8}"/>
          </ac:spMkLst>
        </pc:spChg>
        <pc:grpChg chg="add mod">
          <ac:chgData name="Carl-Julian Pardall" userId="242418bbfe6e9ff5" providerId="LiveId" clId="{BB27D12B-E8E2-4D42-B549-C9850FF41962}" dt="2022-03-24T18:34:15.082" v="1713" actId="1076"/>
          <ac:grpSpMkLst>
            <pc:docMk/>
            <pc:sldMk cId="1267357096" sldId="362"/>
            <ac:grpSpMk id="12" creationId="{99E76862-B616-4FA8-A267-C7D60C0F71C9}"/>
          </ac:grpSpMkLst>
        </pc:grpChg>
        <pc:grpChg chg="add mod">
          <ac:chgData name="Carl-Julian Pardall" userId="242418bbfe6e9ff5" providerId="LiveId" clId="{BB27D12B-E8E2-4D42-B549-C9850FF41962}" dt="2022-03-24T18:58:09.567" v="2095" actId="164"/>
          <ac:grpSpMkLst>
            <pc:docMk/>
            <pc:sldMk cId="1267357096" sldId="362"/>
            <ac:grpSpMk id="17" creationId="{7BF8B531-5052-4F77-9E56-D68F67FA60BA}"/>
          </ac:grpSpMkLst>
        </pc:grpChg>
        <pc:picChg chg="add mod">
          <ac:chgData name="Carl-Julian Pardall" userId="242418bbfe6e9ff5" providerId="LiveId" clId="{BB27D12B-E8E2-4D42-B549-C9850FF41962}" dt="2022-03-24T18:33:35.671" v="1705" actId="1076"/>
          <ac:picMkLst>
            <pc:docMk/>
            <pc:sldMk cId="1267357096" sldId="362"/>
            <ac:picMk id="7" creationId="{EB3B55CD-373D-4CA9-8423-473F06D82518}"/>
          </ac:picMkLst>
        </pc:picChg>
        <pc:picChg chg="add mod">
          <ac:chgData name="Carl-Julian Pardall" userId="242418bbfe6e9ff5" providerId="LiveId" clId="{BB27D12B-E8E2-4D42-B549-C9850FF41962}" dt="2022-03-24T18:58:12.195" v="2097" actId="1076"/>
          <ac:picMkLst>
            <pc:docMk/>
            <pc:sldMk cId="1267357096" sldId="362"/>
            <ac:picMk id="8" creationId="{B55231A4-47C2-4539-BE66-23CD0B626441}"/>
          </ac:picMkLst>
        </pc:picChg>
        <pc:cxnChg chg="add mod">
          <ac:chgData name="Carl-Julian Pardall" userId="242418bbfe6e9ff5" providerId="LiveId" clId="{BB27D12B-E8E2-4D42-B549-C9850FF41962}" dt="2022-03-24T18:30:05.147" v="1651" actId="164"/>
          <ac:cxnSpMkLst>
            <pc:docMk/>
            <pc:sldMk cId="1267357096" sldId="362"/>
            <ac:cxnSpMk id="10" creationId="{A8DC015F-5A6E-4ECC-B9FD-E007ACC64DC7}"/>
          </ac:cxnSpMkLst>
        </pc:cxnChg>
        <pc:cxnChg chg="add mod">
          <ac:chgData name="Carl-Julian Pardall" userId="242418bbfe6e9ff5" providerId="LiveId" clId="{BB27D12B-E8E2-4D42-B549-C9850FF41962}" dt="2022-03-24T18:58:09.567" v="2095" actId="164"/>
          <ac:cxnSpMkLst>
            <pc:docMk/>
            <pc:sldMk cId="1267357096" sldId="362"/>
            <ac:cxnSpMk id="15" creationId="{B2A6D575-B912-43A3-9A81-86B6612D203C}"/>
          </ac:cxnSpMkLst>
        </pc:cxnChg>
      </pc:sldChg>
      <pc:sldChg chg="addSp modSp new mod modAnim">
        <pc:chgData name="Carl-Julian Pardall" userId="242418bbfe6e9ff5" providerId="LiveId" clId="{BB27D12B-E8E2-4D42-B549-C9850FF41962}" dt="2022-03-24T22:35:06.662" v="2932"/>
        <pc:sldMkLst>
          <pc:docMk/>
          <pc:sldMk cId="2334729069" sldId="363"/>
        </pc:sldMkLst>
        <pc:spChg chg="mod">
          <ac:chgData name="Carl-Julian Pardall" userId="242418bbfe6e9ff5" providerId="LiveId" clId="{BB27D12B-E8E2-4D42-B549-C9850FF41962}" dt="2022-03-24T18:36:12.284" v="1728"/>
          <ac:spMkLst>
            <pc:docMk/>
            <pc:sldMk cId="2334729069" sldId="363"/>
            <ac:spMk id="2" creationId="{3772C9C0-EF44-4B79-BA25-4F5F3BF1005F}"/>
          </ac:spMkLst>
        </pc:spChg>
        <pc:spChg chg="mod">
          <ac:chgData name="Carl-Julian Pardall" userId="242418bbfe6e9ff5" providerId="LiveId" clId="{BB27D12B-E8E2-4D42-B549-C9850FF41962}" dt="2022-03-24T20:53:36.167" v="2624" actId="16959"/>
          <ac:spMkLst>
            <pc:docMk/>
            <pc:sldMk cId="2334729069" sldId="363"/>
            <ac:spMk id="3" creationId="{B8E84FBE-B125-45D7-8C51-50B8502E238D}"/>
          </ac:spMkLst>
        </pc:spChg>
        <pc:spChg chg="mod">
          <ac:chgData name="Carl-Julian Pardall" userId="242418bbfe6e9ff5" providerId="LiveId" clId="{BB27D12B-E8E2-4D42-B549-C9850FF41962}" dt="2022-03-24T18:42:14.649" v="1858" actId="1076"/>
          <ac:spMkLst>
            <pc:docMk/>
            <pc:sldMk cId="2334729069" sldId="363"/>
            <ac:spMk id="9" creationId="{882C462B-196D-4223-BD8A-328DE7000DE5}"/>
          </ac:spMkLst>
        </pc:spChg>
        <pc:spChg chg="mod">
          <ac:chgData name="Carl-Julian Pardall" userId="242418bbfe6e9ff5" providerId="LiveId" clId="{BB27D12B-E8E2-4D42-B549-C9850FF41962}" dt="2022-03-24T18:42:18.572" v="1859"/>
          <ac:spMkLst>
            <pc:docMk/>
            <pc:sldMk cId="2334729069" sldId="363"/>
            <ac:spMk id="14" creationId="{9A0F53B0-5998-4217-924C-780B6CFE7650}"/>
          </ac:spMkLst>
        </pc:spChg>
        <pc:spChg chg="add mod">
          <ac:chgData name="Carl-Julian Pardall" userId="242418bbfe6e9ff5" providerId="LiveId" clId="{BB27D12B-E8E2-4D42-B549-C9850FF41962}" dt="2022-03-24T18:48:15.073" v="2071" actId="1036"/>
          <ac:spMkLst>
            <pc:docMk/>
            <pc:sldMk cId="2334729069" sldId="363"/>
            <ac:spMk id="15" creationId="{2619E2DA-A13E-4579-843A-D356C4A45B1F}"/>
          </ac:spMkLst>
        </pc:s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7" creationId="{1EA67C82-E336-43D7-8ADC-684E82B4CB55}"/>
          </ac:grpSpMkLst>
        </pc:gr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12" creationId="{7BC4368A-1359-4126-88A8-D42571DB6C2E}"/>
          </ac:grpSpMkLst>
        </pc:grp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6" creationId="{5AE45D0F-17A8-4531-AA45-A111AF0D61E4}"/>
          </ac:picMkLst>
        </pc:pic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10" creationId="{444410CC-FA91-44AA-91F0-800AB43A7058}"/>
          </ac:picMkLst>
        </pc:picChg>
        <pc:cxnChg chg="mod">
          <ac:chgData name="Carl-Julian Pardall" userId="242418bbfe6e9ff5" providerId="LiveId" clId="{BB27D12B-E8E2-4D42-B549-C9850FF41962}" dt="2022-03-24T18:42:07.199" v="1857" actId="14100"/>
          <ac:cxnSpMkLst>
            <pc:docMk/>
            <pc:sldMk cId="2334729069" sldId="363"/>
            <ac:cxnSpMk id="8" creationId="{C835502C-6439-462C-8D59-A4FDE0A9629E}"/>
          </ac:cxnSpMkLst>
        </pc:cxnChg>
        <pc:cxnChg chg="mod">
          <ac:chgData name="Carl-Julian Pardall" userId="242418bbfe6e9ff5" providerId="LiveId" clId="{BB27D12B-E8E2-4D42-B549-C9850FF41962}" dt="2022-03-24T18:42:18.572" v="1859"/>
          <ac:cxnSpMkLst>
            <pc:docMk/>
            <pc:sldMk cId="2334729069" sldId="363"/>
            <ac:cxnSpMk id="13" creationId="{3BCB7DF2-03F4-4D87-BA8F-59D72D247B40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6:06.447" v="2938"/>
        <pc:sldMkLst>
          <pc:docMk/>
          <pc:sldMk cId="2171924634" sldId="364"/>
        </pc:sldMkLst>
        <pc:spChg chg="mod">
          <ac:chgData name="Carl-Julian Pardall" userId="242418bbfe6e9ff5" providerId="LiveId" clId="{BB27D12B-E8E2-4D42-B549-C9850FF41962}" dt="2022-03-24T18:58:52.740" v="2099"/>
          <ac:spMkLst>
            <pc:docMk/>
            <pc:sldMk cId="2171924634" sldId="364"/>
            <ac:spMk id="2" creationId="{9D08AB88-7D1D-492A-B444-FD6DFC55BE83}"/>
          </ac:spMkLst>
        </pc:spChg>
        <pc:spChg chg="mod">
          <ac:chgData name="Carl-Julian Pardall" userId="242418bbfe6e9ff5" providerId="LiveId" clId="{BB27D12B-E8E2-4D42-B549-C9850FF41962}" dt="2022-03-24T21:56:21.232" v="2880" actId="20577"/>
          <ac:spMkLst>
            <pc:docMk/>
            <pc:sldMk cId="2171924634" sldId="364"/>
            <ac:spMk id="3" creationId="{A1EB9685-DE1C-47AB-A94A-71DA502CB3D0}"/>
          </ac:spMkLst>
        </pc:spChg>
        <pc:spChg chg="add mod">
          <ac:chgData name="Carl-Julian Pardall" userId="242418bbfe6e9ff5" providerId="LiveId" clId="{BB27D12B-E8E2-4D42-B549-C9850FF41962}" dt="2022-03-24T20:32:46.359" v="2420" actId="1076"/>
          <ac:spMkLst>
            <pc:docMk/>
            <pc:sldMk cId="2171924634" sldId="364"/>
            <ac:spMk id="17" creationId="{DB59776F-2CAE-46FB-991F-E5A3CE1FDD4F}"/>
          </ac:spMkLst>
        </pc:spChg>
        <pc:spChg chg="add del">
          <ac:chgData name="Carl-Julian Pardall" userId="242418bbfe6e9ff5" providerId="LiveId" clId="{BB27D12B-E8E2-4D42-B549-C9850FF41962}" dt="2022-03-24T20:33:34.449" v="2422" actId="22"/>
          <ac:spMkLst>
            <pc:docMk/>
            <pc:sldMk cId="2171924634" sldId="364"/>
            <ac:spMk id="19" creationId="{A812C649-E911-475C-93DF-D7AC5504679F}"/>
          </ac:spMkLst>
        </pc:spChg>
        <pc:grpChg chg="add mod">
          <ac:chgData name="Carl-Julian Pardall" userId="242418bbfe6e9ff5" providerId="LiveId" clId="{BB27D12B-E8E2-4D42-B549-C9850FF41962}" dt="2022-03-24T19:00:32.071" v="2121" actId="1076"/>
          <ac:grpSpMkLst>
            <pc:docMk/>
            <pc:sldMk cId="2171924634" sldId="364"/>
            <ac:grpSpMk id="10" creationId="{53CAC0D9-9517-449A-B204-15D290BC8E0D}"/>
          </ac:grpSpMkLst>
        </pc:grpChg>
        <pc:picChg chg="add mod">
          <ac:chgData name="Carl-Julian Pardall" userId="242418bbfe6e9ff5" providerId="LiveId" clId="{BB27D12B-E8E2-4D42-B549-C9850FF41962}" dt="2022-03-24T19:00:28.707" v="2120" actId="164"/>
          <ac:picMkLst>
            <pc:docMk/>
            <pc:sldMk cId="2171924634" sldId="364"/>
            <ac:picMk id="6" creationId="{8D6B9A28-3F13-46C3-A03F-67659330AD8A}"/>
          </ac:picMkLst>
        </pc:picChg>
        <pc:picChg chg="add del mod">
          <ac:chgData name="Carl-Julian Pardall" userId="242418bbfe6e9ff5" providerId="LiveId" clId="{BB27D12B-E8E2-4D42-B549-C9850FF41962}" dt="2022-03-24T20:30:34.219" v="2410" actId="478"/>
          <ac:picMkLst>
            <pc:docMk/>
            <pc:sldMk cId="2171924634" sldId="364"/>
            <ac:picMk id="12" creationId="{80850D1D-3361-4DF8-9402-92E3A9875072}"/>
          </ac:picMkLst>
        </pc:picChg>
        <pc:picChg chg="add mod">
          <ac:chgData name="Carl-Julian Pardall" userId="242418bbfe6e9ff5" providerId="LiveId" clId="{BB27D12B-E8E2-4D42-B549-C9850FF41962}" dt="2022-03-24T20:32:23.633" v="2418" actId="1076"/>
          <ac:picMkLst>
            <pc:docMk/>
            <pc:sldMk cId="2171924634" sldId="364"/>
            <ac:picMk id="14" creationId="{8914C82E-8104-4E5B-BEE7-E46F2040D2C6}"/>
          </ac:picMkLst>
        </pc:picChg>
        <pc:picChg chg="add mod modCrop">
          <ac:chgData name="Carl-Julian Pardall" userId="242418bbfe6e9ff5" providerId="LiveId" clId="{BB27D12B-E8E2-4D42-B549-C9850FF41962}" dt="2022-03-24T20:34:52.459" v="2457" actId="732"/>
          <ac:picMkLst>
            <pc:docMk/>
            <pc:sldMk cId="2171924634" sldId="364"/>
            <ac:picMk id="16" creationId="{246FFE6F-B347-4453-A0AB-FC120D30CF28}"/>
          </ac:picMkLst>
        </pc:picChg>
        <pc:cxnChg chg="add mod">
          <ac:chgData name="Carl-Julian Pardall" userId="242418bbfe6e9ff5" providerId="LiveId" clId="{BB27D12B-E8E2-4D42-B549-C9850FF41962}" dt="2022-03-24T19:00:28.707" v="2120" actId="164"/>
          <ac:cxnSpMkLst>
            <pc:docMk/>
            <pc:sldMk cId="2171924634" sldId="364"/>
            <ac:cxnSpMk id="7" creationId="{9B3252B9-D9DF-4CA8-B10C-3B7CCE149C2E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7:51.352" v="2951"/>
        <pc:sldMkLst>
          <pc:docMk/>
          <pc:sldMk cId="2920209338" sldId="365"/>
        </pc:sldMkLst>
        <pc:spChg chg="mod">
          <ac:chgData name="Carl-Julian Pardall" userId="242418bbfe6e9ff5" providerId="LiveId" clId="{BB27D12B-E8E2-4D42-B549-C9850FF41962}" dt="2022-03-24T20:33:44.313" v="2424"/>
          <ac:spMkLst>
            <pc:docMk/>
            <pc:sldMk cId="2920209338" sldId="365"/>
            <ac:spMk id="2" creationId="{DD0BFC3B-511F-443B-BECF-B26D666C3A04}"/>
          </ac:spMkLst>
        </pc:spChg>
        <pc:spChg chg="mod">
          <ac:chgData name="Carl-Julian Pardall" userId="242418bbfe6e9ff5" providerId="LiveId" clId="{BB27D12B-E8E2-4D42-B549-C9850FF41962}" dt="2022-03-24T21:05:11.683" v="2780" actId="6549"/>
          <ac:spMkLst>
            <pc:docMk/>
            <pc:sldMk cId="2920209338" sldId="365"/>
            <ac:spMk id="3" creationId="{9A0A6D41-AFC6-4610-BB06-2DE4A1031184}"/>
          </ac:spMkLst>
        </pc:spChg>
        <pc:spChg chg="mod">
          <ac:chgData name="Carl-Julian Pardall" userId="242418bbfe6e9ff5" providerId="LiveId" clId="{BB27D12B-E8E2-4D42-B549-C9850FF41962}" dt="2022-03-24T20:35:27.045" v="2460"/>
          <ac:spMkLst>
            <pc:docMk/>
            <pc:sldMk cId="2920209338" sldId="365"/>
            <ac:spMk id="8" creationId="{4ED77D68-E675-4B0C-B7D5-1AA9FA180DA8}"/>
          </ac:spMkLst>
        </pc:spChg>
        <pc:spChg chg="add mod">
          <ac:chgData name="Carl-Julian Pardall" userId="242418bbfe6e9ff5" providerId="LiveId" clId="{BB27D12B-E8E2-4D42-B549-C9850FF41962}" dt="2022-03-24T21:05:34.934" v="2783" actId="2085"/>
          <ac:spMkLst>
            <pc:docMk/>
            <pc:sldMk cId="2920209338" sldId="365"/>
            <ac:spMk id="10" creationId="{16A1CE52-5F0C-4F58-B089-93604F2A8F49}"/>
          </ac:spMkLst>
        </pc:spChg>
        <pc:spChg chg="add del mod">
          <ac:chgData name="Carl-Julian Pardall" userId="242418bbfe6e9ff5" providerId="LiveId" clId="{BB27D12B-E8E2-4D42-B549-C9850FF41962}" dt="2022-03-24T20:58:10.128" v="2697" actId="767"/>
          <ac:spMkLst>
            <pc:docMk/>
            <pc:sldMk cId="2920209338" sldId="365"/>
            <ac:spMk id="11" creationId="{CA5C512F-E5DD-4BE3-B726-11084A708FE9}"/>
          </ac:spMkLst>
        </pc:spChg>
        <pc:spChg chg="add del mod">
          <ac:chgData name="Carl-Julian Pardall" userId="242418bbfe6e9ff5" providerId="LiveId" clId="{BB27D12B-E8E2-4D42-B549-C9850FF41962}" dt="2022-03-24T20:57:57.679" v="2690"/>
          <ac:spMkLst>
            <pc:docMk/>
            <pc:sldMk cId="2920209338" sldId="365"/>
            <ac:spMk id="12" creationId="{9FCFE6B9-0D17-4F4E-8AC2-401D3C0D8FD5}"/>
          </ac:spMkLst>
        </pc:spChg>
        <pc:spChg chg="add del mod">
          <ac:chgData name="Carl-Julian Pardall" userId="242418bbfe6e9ff5" providerId="LiveId" clId="{BB27D12B-E8E2-4D42-B549-C9850FF41962}" dt="2022-03-24T20:58:09.088" v="2695"/>
          <ac:spMkLst>
            <pc:docMk/>
            <pc:sldMk cId="2920209338" sldId="365"/>
            <ac:spMk id="13" creationId="{EE6802DE-F8EA-430C-931A-C36AC7E474B6}"/>
          </ac:spMkLst>
        </pc:spChg>
        <pc:spChg chg="add mod">
          <ac:chgData name="Carl-Julian Pardall" userId="242418bbfe6e9ff5" providerId="LiveId" clId="{BB27D12B-E8E2-4D42-B549-C9850FF41962}" dt="2022-03-24T21:06:14.264" v="2795" actId="1582"/>
          <ac:spMkLst>
            <pc:docMk/>
            <pc:sldMk cId="2920209338" sldId="365"/>
            <ac:spMk id="14" creationId="{C8A73A24-AE84-43AA-BCE4-A692448AA96B}"/>
          </ac:spMkLst>
        </pc:spChg>
        <pc:grpChg chg="add mod">
          <ac:chgData name="Carl-Julian Pardall" userId="242418bbfe6e9ff5" providerId="LiveId" clId="{BB27D12B-E8E2-4D42-B549-C9850FF41962}" dt="2022-03-24T20:35:39.508" v="2461" actId="1076"/>
          <ac:grpSpMkLst>
            <pc:docMk/>
            <pc:sldMk cId="2920209338" sldId="365"/>
            <ac:grpSpMk id="7" creationId="{EB416E5A-9CA1-46E8-9CCA-1F8F1B5B6FA7}"/>
          </ac:grpSpMkLst>
        </pc:grpChg>
        <pc:picChg chg="add mod">
          <ac:chgData name="Carl-Julian Pardall" userId="242418bbfe6e9ff5" providerId="LiveId" clId="{BB27D12B-E8E2-4D42-B549-C9850FF41962}" dt="2022-03-24T20:35:16.865" v="2459" actId="1076"/>
          <ac:picMkLst>
            <pc:docMk/>
            <pc:sldMk cId="2920209338" sldId="365"/>
            <ac:picMk id="6" creationId="{09A346C3-6CD5-4D28-8295-7850157E65C3}"/>
          </ac:picMkLst>
        </pc:picChg>
        <pc:cxnChg chg="mod">
          <ac:chgData name="Carl-Julian Pardall" userId="242418bbfe6e9ff5" providerId="LiveId" clId="{BB27D12B-E8E2-4D42-B549-C9850FF41962}" dt="2022-03-24T20:35:27.045" v="2460"/>
          <ac:cxnSpMkLst>
            <pc:docMk/>
            <pc:sldMk cId="2920209338" sldId="365"/>
            <ac:cxnSpMk id="9" creationId="{62596F51-0AB1-461D-95DB-926452B17D3B}"/>
          </ac:cxnSpMkLst>
        </pc:cxnChg>
      </pc:sldChg>
      <pc:sldChg chg="addSp delSp modSp new mod modAnim modNotesTx">
        <pc:chgData name="Carl-Julian Pardall" userId="242418bbfe6e9ff5" providerId="LiveId" clId="{BB27D12B-E8E2-4D42-B549-C9850FF41962}" dt="2022-07-02T10:47:04.958" v="3743" actId="20577"/>
        <pc:sldMkLst>
          <pc:docMk/>
          <pc:sldMk cId="2099937362" sldId="366"/>
        </pc:sldMkLst>
        <pc:spChg chg="mod">
          <ac:chgData name="Carl-Julian Pardall" userId="242418bbfe6e9ff5" providerId="LiveId" clId="{BB27D12B-E8E2-4D42-B549-C9850FF41962}" dt="2022-03-24T21:08:44.506" v="2797"/>
          <ac:spMkLst>
            <pc:docMk/>
            <pc:sldMk cId="2099937362" sldId="366"/>
            <ac:spMk id="2" creationId="{BEA4FF79-F340-48C9-9C13-734A08840BDD}"/>
          </ac:spMkLst>
        </pc:spChg>
        <pc:spChg chg="del">
          <ac:chgData name="Carl-Julian Pardall" userId="242418bbfe6e9ff5" providerId="LiveId" clId="{BB27D12B-E8E2-4D42-B549-C9850FF41962}" dt="2022-03-24T21:10:57.490" v="2809" actId="478"/>
          <ac:spMkLst>
            <pc:docMk/>
            <pc:sldMk cId="2099937362" sldId="366"/>
            <ac:spMk id="3" creationId="{029BEB2E-0C62-4DA0-9E8C-CD1A531E241D}"/>
          </ac:spMkLst>
        </pc:spChg>
        <pc:picChg chg="add del mod">
          <ac:chgData name="Carl-Julian Pardall" userId="242418bbfe6e9ff5" providerId="LiveId" clId="{BB27D12B-E8E2-4D42-B549-C9850FF41962}" dt="2022-03-24T21:10:13.608" v="2802" actId="478"/>
          <ac:picMkLst>
            <pc:docMk/>
            <pc:sldMk cId="2099937362" sldId="366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1:18.818" v="2812" actId="1076"/>
          <ac:picMkLst>
            <pc:docMk/>
            <pc:sldMk cId="2099937362" sldId="366"/>
            <ac:picMk id="7" creationId="{B6882E00-AF0B-4690-9163-521EEE3A2884}"/>
          </ac:picMkLst>
        </pc:picChg>
        <pc:picChg chg="add mod">
          <ac:chgData name="Carl-Julian Pardall" userId="242418bbfe6e9ff5" providerId="LiveId" clId="{BB27D12B-E8E2-4D42-B549-C9850FF41962}" dt="2022-03-24T21:10:50.951" v="2808" actId="14100"/>
          <ac:picMkLst>
            <pc:docMk/>
            <pc:sldMk cId="2099937362" sldId="366"/>
            <ac:picMk id="8" creationId="{A90DCED5-B2E0-4E71-97F6-503F0DB290DC}"/>
          </ac:picMkLst>
        </pc:picChg>
      </pc:sldChg>
      <pc:sldChg chg="addSp delSp modSp add mod modAnim modNotesTx">
        <pc:chgData name="Carl-Julian Pardall" userId="242418bbfe6e9ff5" providerId="LiveId" clId="{BB27D12B-E8E2-4D42-B549-C9850FF41962}" dt="2022-07-02T12:28:41.892" v="3803"/>
        <pc:sldMkLst>
          <pc:docMk/>
          <pc:sldMk cId="4202041046" sldId="367"/>
        </pc:sldMkLst>
        <pc:spChg chg="mod">
          <ac:chgData name="Carl-Julian Pardall" userId="242418bbfe6e9ff5" providerId="LiveId" clId="{BB27D12B-E8E2-4D42-B549-C9850FF41962}" dt="2022-03-24T21:16:01.827" v="2848" actId="20577"/>
          <ac:spMkLst>
            <pc:docMk/>
            <pc:sldMk cId="4202041046" sldId="367"/>
            <ac:spMk id="3" creationId="{029BEB2E-0C62-4DA0-9E8C-CD1A531E241D}"/>
          </ac:spMkLst>
        </pc:spChg>
        <pc:spChg chg="add del mod">
          <ac:chgData name="Carl-Julian Pardall" userId="242418bbfe6e9ff5" providerId="LiveId" clId="{BB27D12B-E8E2-4D42-B549-C9850FF41962}" dt="2022-03-24T21:18:48.036" v="2861" actId="478"/>
          <ac:spMkLst>
            <pc:docMk/>
            <pc:sldMk cId="4202041046" sldId="367"/>
            <ac:spMk id="9" creationId="{139665EB-F11A-4DAA-BEE5-BB233925CA04}"/>
          </ac:spMkLst>
        </pc:spChg>
        <pc:picChg chg="mod">
          <ac:chgData name="Carl-Julian Pardall" userId="242418bbfe6e9ff5" providerId="LiveId" clId="{BB27D12B-E8E2-4D42-B549-C9850FF41962}" dt="2022-03-24T21:20:36.761" v="2873" actId="1076"/>
          <ac:picMkLst>
            <pc:docMk/>
            <pc:sldMk cId="4202041046" sldId="367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6:28.011" v="2849"/>
          <ac:picMkLst>
            <pc:docMk/>
            <pc:sldMk cId="4202041046" sldId="367"/>
            <ac:picMk id="7" creationId="{BAC97391-5CCA-49ED-9DA1-FA62A05ADEE4}"/>
          </ac:picMkLst>
        </pc:picChg>
        <pc:picChg chg="add mod">
          <ac:chgData name="Carl-Julian Pardall" userId="242418bbfe6e9ff5" providerId="LiveId" clId="{BB27D12B-E8E2-4D42-B549-C9850FF41962}" dt="2022-03-24T21:16:51.482" v="2852" actId="1076"/>
          <ac:picMkLst>
            <pc:docMk/>
            <pc:sldMk cId="4202041046" sldId="367"/>
            <ac:picMk id="8" creationId="{DF8C36FD-8BA8-492E-8CAE-DCFF75E32EA7}"/>
          </ac:picMkLst>
        </pc:picChg>
        <pc:picChg chg="add mod">
          <ac:chgData name="Carl-Julian Pardall" userId="242418bbfe6e9ff5" providerId="LiveId" clId="{BB27D12B-E8E2-4D42-B549-C9850FF41962}" dt="2022-03-24T21:19:02.283" v="2866" actId="1076"/>
          <ac:picMkLst>
            <pc:docMk/>
            <pc:sldMk cId="4202041046" sldId="367"/>
            <ac:picMk id="11" creationId="{E18DBBAF-98CB-4DAC-BE53-467B5831B290}"/>
          </ac:picMkLst>
        </pc:picChg>
      </pc:sldChg>
      <pc:sldChg chg="addSp delSp modSp new add del mod delAnim modAnim">
        <pc:chgData name="Carl-Julian Pardall" userId="242418bbfe6e9ff5" providerId="LiveId" clId="{BB27D12B-E8E2-4D42-B549-C9850FF41962}" dt="2022-07-02T10:37:34.004" v="3543" actId="478"/>
        <pc:sldMkLst>
          <pc:docMk/>
          <pc:sldMk cId="290095542" sldId="368"/>
        </pc:sldMkLst>
        <pc:spChg chg="mod">
          <ac:chgData name="Carl-Julian Pardall" userId="242418bbfe6e9ff5" providerId="LiveId" clId="{BB27D12B-E8E2-4D42-B549-C9850FF41962}" dt="2022-03-30T21:36:44.194" v="3185"/>
          <ac:spMkLst>
            <pc:docMk/>
            <pc:sldMk cId="290095542" sldId="368"/>
            <ac:spMk id="2" creationId="{ED48F75A-391D-4F7B-ADA3-3F8237EE9A6A}"/>
          </ac:spMkLst>
        </pc:spChg>
        <pc:spChg chg="mod">
          <ac:chgData name="Carl-Julian Pardall" userId="242418bbfe6e9ff5" providerId="LiveId" clId="{BB27D12B-E8E2-4D42-B549-C9850FF41962}" dt="2022-03-30T21:51:51.313" v="3368" actId="20577"/>
          <ac:spMkLst>
            <pc:docMk/>
            <pc:sldMk cId="290095542" sldId="368"/>
            <ac:spMk id="3" creationId="{F7949F95-3FDE-47D1-9ECF-1CAB04A3749E}"/>
          </ac:spMkLst>
        </pc:spChg>
        <pc:spChg chg="add mod">
          <ac:chgData name="Carl-Julian Pardall" userId="242418bbfe6e9ff5" providerId="LiveId" clId="{BB27D12B-E8E2-4D42-B549-C9850FF41962}" dt="2022-03-30T21:43:14.060" v="3300" actId="14100"/>
          <ac:spMkLst>
            <pc:docMk/>
            <pc:sldMk cId="290095542" sldId="368"/>
            <ac:spMk id="8" creationId="{058271FA-7020-45F3-AB9E-2C88B2146EF3}"/>
          </ac:spMkLst>
        </pc:spChg>
        <pc:spChg chg="add mod">
          <ac:chgData name="Carl-Julian Pardall" userId="242418bbfe6e9ff5" providerId="LiveId" clId="{BB27D12B-E8E2-4D42-B549-C9850FF41962}" dt="2022-03-30T21:39:43.875" v="3215" actId="20577"/>
          <ac:spMkLst>
            <pc:docMk/>
            <pc:sldMk cId="290095542" sldId="368"/>
            <ac:spMk id="9" creationId="{A2FE93A3-ED7D-4D07-BC0D-AF49018FB645}"/>
          </ac:spMkLst>
        </pc:spChg>
        <pc:spChg chg="add mod">
          <ac:chgData name="Carl-Julian Pardall" userId="242418bbfe6e9ff5" providerId="LiveId" clId="{BB27D12B-E8E2-4D42-B549-C9850FF41962}" dt="2022-03-31T17:47:52.735" v="3377" actId="12788"/>
          <ac:spMkLst>
            <pc:docMk/>
            <pc:sldMk cId="290095542" sldId="368"/>
            <ac:spMk id="12" creationId="{AB8095FD-BA8E-4872-AD8C-CF131D79C905}"/>
          </ac:spMkLst>
        </pc:spChg>
        <pc:spChg chg="add del mod">
          <ac:chgData name="Carl-Julian Pardall" userId="242418bbfe6e9ff5" providerId="LiveId" clId="{BB27D12B-E8E2-4D42-B549-C9850FF41962}" dt="2022-03-31T17:47:26.717" v="3374" actId="478"/>
          <ac:spMkLst>
            <pc:docMk/>
            <pc:sldMk cId="290095542" sldId="368"/>
            <ac:spMk id="15" creationId="{8FAB94E6-443E-40BA-8026-C54FE603EDDD}"/>
          </ac:spMkLst>
        </pc:spChg>
        <pc:spChg chg="mod">
          <ac:chgData name="Carl-Julian Pardall" userId="242418bbfe6e9ff5" providerId="LiveId" clId="{BB27D12B-E8E2-4D42-B549-C9850FF41962}" dt="2022-03-30T21:44:10.772" v="3307" actId="20577"/>
          <ac:spMkLst>
            <pc:docMk/>
            <pc:sldMk cId="290095542" sldId="368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3-30T21:44:14.613" v="3309" actId="20577"/>
          <ac:spMkLst>
            <pc:docMk/>
            <pc:sldMk cId="290095542" sldId="368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2" creationId="{92E7DA5B-8DF1-4387-8677-1708DD22626F}"/>
          </ac:spMkLst>
        </pc:spChg>
        <pc:spChg chg="add del mod">
          <ac:chgData name="Carl-Julian Pardall" userId="242418bbfe6e9ff5" providerId="LiveId" clId="{BB27D12B-E8E2-4D42-B549-C9850FF41962}" dt="2022-03-31T17:47:59.575" v="3378" actId="478"/>
          <ac:spMkLst>
            <pc:docMk/>
            <pc:sldMk cId="290095542" sldId="368"/>
            <ac:spMk id="35" creationId="{004860EC-8B51-42A3-94AC-ADCC47EB8958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9" creationId="{4BBCF20A-4F17-4B86-8F74-EE303AFF20FE}"/>
          </ac:spMkLst>
        </pc:spChg>
        <pc:spChg chg="add mod">
          <ac:chgData name="Carl-Julian Pardall" userId="242418bbfe6e9ff5" providerId="LiveId" clId="{BB27D12B-E8E2-4D42-B549-C9850FF41962}" dt="2022-03-31T17:48:08.348" v="3380" actId="1076"/>
          <ac:spMkLst>
            <pc:docMk/>
            <pc:sldMk cId="290095542" sldId="368"/>
            <ac:spMk id="44" creationId="{675571FC-1E0A-4ABE-A2D8-1B2941DDE2AA}"/>
          </ac:spMkLst>
        </pc:s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6" creationId="{FA3DE977-79D4-4892-9FB9-62FB589828AB}"/>
          </ac:grpSpMkLst>
        </pc:grpChg>
        <pc:grpChg chg="add mod">
          <ac:chgData name="Carl-Julian Pardall" userId="242418bbfe6e9ff5" providerId="LiveId" clId="{BB27D12B-E8E2-4D42-B549-C9850FF41962}" dt="2022-03-30T21:38:22.588" v="3186"/>
          <ac:grpSpMkLst>
            <pc:docMk/>
            <pc:sldMk cId="290095542" sldId="368"/>
            <ac:grpSpMk id="7" creationId="{23224224-1061-45CE-A7CD-4FA52481E18B}"/>
          </ac:grpSpMkLst>
        </pc:gr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14" creationId="{1AB5AE0C-AA29-4BA8-A0D3-C81115840887}"/>
          </ac:grpSpMkLst>
        </pc:grpChg>
        <pc:grpChg chg="add del mod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6" creationId="{03879B85-3492-40DB-97A8-53665D0D9D39}"/>
          </ac:grpSpMkLst>
        </pc:grpChg>
        <pc:grpChg chg="mod topLvl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7" creationId="{F9F70131-25E3-4291-B2D1-93B908A6AD78}"/>
          </ac:grpSpMkLst>
        </pc:grpChg>
        <pc:grpChg chg="mod">
          <ac:chgData name="Carl-Julian Pardall" userId="242418bbfe6e9ff5" providerId="LiveId" clId="{BB27D12B-E8E2-4D42-B549-C9850FF41962}" dt="2022-03-30T21:43:56.840" v="3304"/>
          <ac:grpSpMkLst>
            <pc:docMk/>
            <pc:sldMk cId="290095542" sldId="368"/>
            <ac:grpSpMk id="19" creationId="{F12879CD-26C5-4F5E-A573-8F0B9F173853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27" creationId="{1A2EE3B7-9E4E-48EE-B9A0-8CF77D55A6D0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28" creationId="{D7BB89DF-185D-477E-ADA6-FAC8D0C7F5B6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0" creationId="{E753CF21-EBAF-452A-A255-5EF32015FA37}"/>
          </ac:grpSpMkLst>
        </pc:grpChg>
        <pc:grpChg chg="add mod">
          <ac:chgData name="Carl-Julian Pardall" userId="242418bbfe6e9ff5" providerId="LiveId" clId="{BB27D12B-E8E2-4D42-B549-C9850FF41962}" dt="2022-03-30T21:48:07.412" v="3319" actId="1076"/>
          <ac:grpSpMkLst>
            <pc:docMk/>
            <pc:sldMk cId="290095542" sldId="368"/>
            <ac:grpSpMk id="36" creationId="{5D215DE0-074A-4877-B3AF-8AF692E3618A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7" creationId="{180FCE9D-5556-4F55-AACE-5B03DD45D75D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43" creationId="{C4D57492-FC04-4383-8AFA-A71B41470357}"/>
          </ac:grpSpMkLst>
        </pc:grpChg>
        <pc:picChg chg="add del mod">
          <ac:chgData name="Carl-Julian Pardall" userId="242418bbfe6e9ff5" providerId="LiveId" clId="{BB27D12B-E8E2-4D42-B549-C9850FF41962}" dt="2022-07-02T10:37:34.004" v="3543" actId="478"/>
          <ac:picMkLst>
            <pc:docMk/>
            <pc:sldMk cId="290095542" sldId="368"/>
            <ac:picMk id="18" creationId="{32E9B365-4429-4AC7-A011-D8E81B8C1309}"/>
          </ac:picMkLst>
        </pc:picChg>
        <pc:picChg chg="add del">
          <ac:chgData name="Carl-Julian Pardall" userId="242418bbfe6e9ff5" providerId="LiveId" clId="{BB27D12B-E8E2-4D42-B549-C9850FF41962}" dt="2022-03-31T17:51:17.050" v="3383" actId="478"/>
          <ac:picMkLst>
            <pc:docMk/>
            <pc:sldMk cId="290095542" sldId="368"/>
            <ac:picMk id="26" creationId="{E1D4BE32-29FD-4B8F-B2A0-1A7DE14C2106}"/>
          </ac:picMkLst>
        </pc:picChg>
        <pc:picChg chg="add mod ord">
          <ac:chgData name="Carl-Julian Pardall" userId="242418bbfe6e9ff5" providerId="LiveId" clId="{BB27D12B-E8E2-4D42-B549-C9850FF41962}" dt="2022-03-30T21:49:20.050" v="3329" actId="167"/>
          <ac:picMkLst>
            <pc:docMk/>
            <pc:sldMk cId="290095542" sldId="368"/>
            <ac:picMk id="45" creationId="{7B7AA537-C465-4553-B726-45831F68D14E}"/>
          </ac:picMkLst>
        </pc:picChg>
        <pc:picChg chg="add del mod">
          <ac:chgData name="Carl-Julian Pardall" userId="242418bbfe6e9ff5" providerId="LiveId" clId="{BB27D12B-E8E2-4D42-B549-C9850FF41962}" dt="2022-07-02T10:37:31.517" v="3542" actId="478"/>
          <ac:picMkLst>
            <pc:docMk/>
            <pc:sldMk cId="290095542" sldId="368"/>
            <ac:picMk id="47" creationId="{451D5937-A1F7-4834-AE23-7B822040048D}"/>
          </ac:picMkLst>
        </pc:picChg>
        <pc:cxnChg chg="add mod">
          <ac:chgData name="Carl-Julian Pardall" userId="242418bbfe6e9ff5" providerId="LiveId" clId="{BB27D12B-E8E2-4D42-B549-C9850FF41962}" dt="2022-03-30T21:39:17.791" v="3208" actId="1076"/>
          <ac:cxnSpMkLst>
            <pc:docMk/>
            <pc:sldMk cId="290095542" sldId="368"/>
            <ac:cxnSpMk id="10" creationId="{EE4A9A5D-2960-435E-8B89-3ADC8236EB67}"/>
          </ac:cxnSpMkLst>
        </pc:cxnChg>
        <pc:cxnChg chg="add mod">
          <ac:chgData name="Carl-Julian Pardall" userId="242418bbfe6e9ff5" providerId="LiveId" clId="{BB27D12B-E8E2-4D42-B549-C9850FF41962}" dt="2022-03-30T21:38:46.822" v="3206" actId="14100"/>
          <ac:cxnSpMkLst>
            <pc:docMk/>
            <pc:sldMk cId="290095542" sldId="368"/>
            <ac:cxnSpMk id="11" creationId="{37582701-8D1B-42C2-A5D8-CD1EEDA19F16}"/>
          </ac:cxnSpMkLst>
        </pc:cxnChg>
        <pc:cxnChg chg="add mod">
          <ac:chgData name="Carl-Julian Pardall" userId="242418bbfe6e9ff5" providerId="LiveId" clId="{BB27D12B-E8E2-4D42-B549-C9850FF41962}" dt="2022-03-30T21:43:28.085" v="3301" actId="164"/>
          <ac:cxnSpMkLst>
            <pc:docMk/>
            <pc:sldMk cId="290095542" sldId="368"/>
            <ac:cxnSpMk id="13" creationId="{756D0CE8-DC2D-4EA9-B1B1-748FB171EB3F}"/>
          </ac:cxnSpMkLst>
        </pc:cxnChg>
        <pc:cxnChg chg="del mod topLvl">
          <ac:chgData name="Carl-Julian Pardall" userId="242418bbfe6e9ff5" providerId="LiveId" clId="{BB27D12B-E8E2-4D42-B549-C9850FF41962}" dt="2022-03-30T21:44:19.836" v="3310" actId="478"/>
          <ac:cxnSpMkLst>
            <pc:docMk/>
            <pc:sldMk cId="290095542" sldId="368"/>
            <ac:cxnSpMk id="18" creationId="{01EF27A5-D13C-4FE8-A037-0B4704267386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2" creationId="{FDC762F4-DA7B-49C5-B6AD-385B6EEE8A3C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3" creationId="{69685CD9-B036-4F40-85CC-79494E11FBB7}"/>
          </ac:cxnSpMkLst>
        </pc:cxnChg>
        <pc:cxnChg chg="add mod">
          <ac:chgData name="Carl-Julian Pardall" userId="242418bbfe6e9ff5" providerId="LiveId" clId="{BB27D12B-E8E2-4D42-B549-C9850FF41962}" dt="2022-03-30T21:44:55.203" v="3316" actId="1582"/>
          <ac:cxnSpMkLst>
            <pc:docMk/>
            <pc:sldMk cId="290095542" sldId="368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3" creationId="{89763DE1-D10A-408D-9A53-57C02C7CE8E6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4" creationId="{1623780D-1EC3-447A-B559-05F146D5DC1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0" creationId="{A5CF7286-5653-4D1B-956C-478807FEBDB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1" creationId="{BCE621E6-1CD8-4665-9B89-C83EB6A6ADE2}"/>
          </ac:cxnSpMkLst>
        </pc:cxnChg>
        <pc:cxnChg chg="add mod">
          <ac:chgData name="Carl-Julian Pardall" userId="242418bbfe6e9ff5" providerId="LiveId" clId="{BB27D12B-E8E2-4D42-B549-C9850FF41962}" dt="2022-03-30T21:48:33.032" v="3322" actId="164"/>
          <ac:cxnSpMkLst>
            <pc:docMk/>
            <pc:sldMk cId="290095542" sldId="368"/>
            <ac:cxnSpMk id="42" creationId="{602E5447-70CF-4B00-9D81-32180354FEBA}"/>
          </ac:cxnSpMkLst>
        </pc:cxnChg>
      </pc:sldChg>
      <pc:sldChg chg="delSp modSp add mod">
        <pc:chgData name="Carl-Julian Pardall" userId="242418bbfe6e9ff5" providerId="LiveId" clId="{BB27D12B-E8E2-4D42-B549-C9850FF41962}" dt="2022-07-02T10:36:36.975" v="3539" actId="20577"/>
        <pc:sldMkLst>
          <pc:docMk/>
          <pc:sldMk cId="2009103060" sldId="369"/>
        </pc:sldMkLst>
        <pc:spChg chg="mod">
          <ac:chgData name="Carl-Julian Pardall" userId="242418bbfe6e9ff5" providerId="LiveId" clId="{BB27D12B-E8E2-4D42-B549-C9850FF41962}" dt="2022-07-02T10:36:36.975" v="3539" actId="20577"/>
          <ac:spMkLst>
            <pc:docMk/>
            <pc:sldMk cId="2009103060" sldId="369"/>
            <ac:spMk id="3" creationId="{F7949F95-3FDE-47D1-9ECF-1CAB04A3749E}"/>
          </ac:spMkLst>
        </pc:spChg>
        <pc:spChg chg="mod">
          <ac:chgData name="Carl-Julian Pardall" userId="242418bbfe6e9ff5" providerId="LiveId" clId="{BB27D12B-E8E2-4D42-B549-C9850FF41962}" dt="2022-07-02T10:28:56.518" v="3394" actId="20577"/>
          <ac:spMkLst>
            <pc:docMk/>
            <pc:sldMk cId="2009103060" sldId="369"/>
            <ac:spMk id="8" creationId="{058271FA-7020-45F3-AB9E-2C88B2146EF3}"/>
          </ac:spMkLst>
        </pc:spChg>
        <pc:spChg chg="mod">
          <ac:chgData name="Carl-Julian Pardall" userId="242418bbfe6e9ff5" providerId="LiveId" clId="{BB27D12B-E8E2-4D42-B549-C9850FF41962}" dt="2022-07-02T10:29:06.751" v="3400" actId="20577"/>
          <ac:spMkLst>
            <pc:docMk/>
            <pc:sldMk cId="2009103060" sldId="369"/>
            <ac:spMk id="9" creationId="{A2FE93A3-ED7D-4D07-BC0D-AF49018FB645}"/>
          </ac:spMkLst>
        </pc:spChg>
        <pc:spChg chg="mod">
          <ac:chgData name="Carl-Julian Pardall" userId="242418bbfe6e9ff5" providerId="LiveId" clId="{BB27D12B-E8E2-4D42-B549-C9850FF41962}" dt="2022-07-02T10:31:53.418" v="3409" actId="20577"/>
          <ac:spMkLst>
            <pc:docMk/>
            <pc:sldMk cId="2009103060" sldId="369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7-02T10:31:57.380" v="3411" actId="20577"/>
          <ac:spMkLst>
            <pc:docMk/>
            <pc:sldMk cId="2009103060" sldId="369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7-02T10:29:00.070" v="3396" actId="20577"/>
          <ac:spMkLst>
            <pc:docMk/>
            <pc:sldMk cId="2009103060" sldId="369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7-02T10:29:03.740" v="3398" actId="20577"/>
          <ac:spMkLst>
            <pc:docMk/>
            <pc:sldMk cId="2009103060" sldId="369"/>
            <ac:spMk id="32" creationId="{92E7DA5B-8DF1-4387-8677-1708DD22626F}"/>
          </ac:spMkLst>
        </pc:spChg>
        <pc:spChg chg="mod">
          <ac:chgData name="Carl-Julian Pardall" userId="242418bbfe6e9ff5" providerId="LiveId" clId="{BB27D12B-E8E2-4D42-B549-C9850FF41962}" dt="2022-07-02T10:32:01.257" v="3413" actId="20577"/>
          <ac:spMkLst>
            <pc:docMk/>
            <pc:sldMk cId="2009103060" sldId="369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7-02T10:32:12.035" v="3418" actId="20577"/>
          <ac:spMkLst>
            <pc:docMk/>
            <pc:sldMk cId="2009103060" sldId="369"/>
            <ac:spMk id="39" creationId="{4BBCF20A-4F17-4B86-8F74-EE303AFF20FE}"/>
          </ac:spMkLst>
        </pc:spChg>
        <pc:picChg chg="del">
          <ac:chgData name="Carl-Julian Pardall" userId="242418bbfe6e9ff5" providerId="LiveId" clId="{BB27D12B-E8E2-4D42-B549-C9850FF41962}" dt="2022-07-02T10:32:21.140" v="3420" actId="478"/>
          <ac:picMkLst>
            <pc:docMk/>
            <pc:sldMk cId="2009103060" sldId="369"/>
            <ac:picMk id="18" creationId="{32E9B365-4429-4AC7-A011-D8E81B8C1309}"/>
          </ac:picMkLst>
        </pc:picChg>
        <pc:picChg chg="mod">
          <ac:chgData name="Carl-Julian Pardall" userId="242418bbfe6e9ff5" providerId="LiveId" clId="{BB27D12B-E8E2-4D42-B549-C9850FF41962}" dt="2022-07-02T10:31:22.578" v="3406"/>
          <ac:picMkLst>
            <pc:docMk/>
            <pc:sldMk cId="2009103060" sldId="369"/>
            <ac:picMk id="45" creationId="{7B7AA537-C465-4553-B726-45831F68D14E}"/>
          </ac:picMkLst>
        </pc:picChg>
        <pc:picChg chg="del">
          <ac:chgData name="Carl-Julian Pardall" userId="242418bbfe6e9ff5" providerId="LiveId" clId="{BB27D12B-E8E2-4D42-B549-C9850FF41962}" dt="2022-07-02T10:32:18.440" v="3419" actId="478"/>
          <ac:picMkLst>
            <pc:docMk/>
            <pc:sldMk cId="2009103060" sldId="369"/>
            <ac:picMk id="47" creationId="{451D5937-A1F7-4834-AE23-7B822040048D}"/>
          </ac:picMkLst>
        </pc:picChg>
        <pc:cxnChg chg="mod">
          <ac:chgData name="Carl-Julian Pardall" userId="242418bbfe6e9ff5" providerId="LiveId" clId="{BB27D12B-E8E2-4D42-B549-C9850FF41962}" dt="2022-07-02T10:29:14.951" v="3401" actId="208"/>
          <ac:cxnSpMkLst>
            <pc:docMk/>
            <pc:sldMk cId="2009103060" sldId="369"/>
            <ac:cxnSpMk id="13" creationId="{756D0CE8-DC2D-4EA9-B1B1-748FB171EB3F}"/>
          </ac:cxnSpMkLst>
        </pc:cxnChg>
        <pc:cxnChg chg="mod">
          <ac:chgData name="Carl-Julian Pardall" userId="242418bbfe6e9ff5" providerId="LiveId" clId="{BB27D12B-E8E2-4D42-B549-C9850FF41962}" dt="2022-07-02T10:31:37.309" v="3407" actId="208"/>
          <ac:cxnSpMkLst>
            <pc:docMk/>
            <pc:sldMk cId="2009103060" sldId="369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42" creationId="{602E5447-70CF-4B00-9D81-32180354FEBA}"/>
          </ac:cxnSpMkLst>
        </pc:cxnChg>
      </pc:sldChg>
      <pc:sldChg chg="delSp modSp add mod ord delAnim modAnim">
        <pc:chgData name="Carl-Julian Pardall" userId="242418bbfe6e9ff5" providerId="LiveId" clId="{BB27D12B-E8E2-4D42-B549-C9850FF41962}" dt="2022-07-02T10:48:21.421" v="3802" actId="20577"/>
        <pc:sldMkLst>
          <pc:docMk/>
          <pc:sldMk cId="2840188968" sldId="370"/>
        </pc:sldMkLst>
        <pc:spChg chg="mod">
          <ac:chgData name="Carl-Julian Pardall" userId="242418bbfe6e9ff5" providerId="LiveId" clId="{BB27D12B-E8E2-4D42-B549-C9850FF41962}" dt="2022-07-02T10:48:21.421" v="3802" actId="20577"/>
          <ac:spMkLst>
            <pc:docMk/>
            <pc:sldMk cId="2840188968" sldId="370"/>
            <ac:spMk id="3" creationId="{91EC60A0-6B53-4082-A9B2-A1DBD7C7F967}"/>
          </ac:spMkLst>
        </pc:spChg>
        <pc:spChg chg="del">
          <ac:chgData name="Carl-Julian Pardall" userId="242418bbfe6e9ff5" providerId="LiveId" clId="{BB27D12B-E8E2-4D42-B549-C9850FF41962}" dt="2022-07-02T10:40:08.800" v="3547" actId="478"/>
          <ac:spMkLst>
            <pc:docMk/>
            <pc:sldMk cId="2840188968" sldId="370"/>
            <ac:spMk id="9" creationId="{1016CB03-8B5B-4FCF-ADE5-F21638AB0180}"/>
          </ac:spMkLst>
        </pc:spChg>
        <pc:spChg chg="del">
          <ac:chgData name="Carl-Julian Pardall" userId="242418bbfe6e9ff5" providerId="LiveId" clId="{BB27D12B-E8E2-4D42-B549-C9850FF41962}" dt="2022-07-02T10:40:06.465" v="3546" actId="478"/>
          <ac:spMkLst>
            <pc:docMk/>
            <pc:sldMk cId="2840188968" sldId="370"/>
            <ac:spMk id="10" creationId="{A12FFD2F-81DC-40F8-9906-55624F2CCC4A}"/>
          </ac:spMkLst>
        </pc:spChg>
        <pc:picChg chg="del">
          <ac:chgData name="Carl-Julian Pardall" userId="242418bbfe6e9ff5" providerId="LiveId" clId="{BB27D12B-E8E2-4D42-B549-C9850FF41962}" dt="2022-07-02T10:40:05.314" v="3545" actId="478"/>
          <ac:picMkLst>
            <pc:docMk/>
            <pc:sldMk cId="2840188968" sldId="370"/>
            <ac:picMk id="7" creationId="{8552393E-2547-4792-B349-AF12EDB6B8FC}"/>
          </ac:picMkLst>
        </pc:picChg>
      </pc:sldChg>
    </pc:docChg>
  </pc:docChgLst>
  <pc:docChgLst>
    <pc:chgData name="Carl-Julian Pardall" userId="242418bbfe6e9ff5" providerId="LiveId" clId="{C6917068-07FE-4E58-8B77-83A2AD6F339D}"/>
    <pc:docChg chg="undo custSel addSld delSld modSld modMainMaster">
      <pc:chgData name="Carl-Julian Pardall" userId="242418bbfe6e9ff5" providerId="LiveId" clId="{C6917068-07FE-4E58-8B77-83A2AD6F339D}" dt="2023-01-09T09:57:12.292" v="720"/>
      <pc:docMkLst>
        <pc:docMk/>
      </pc:docMkLst>
      <pc:sldChg chg="modSp add del mod chgLayout">
        <pc:chgData name="Carl-Julian Pardall" userId="242418bbfe6e9ff5" providerId="LiveId" clId="{C6917068-07FE-4E58-8B77-83A2AD6F339D}" dt="2023-01-09T08:39:38.404" v="89" actId="47"/>
        <pc:sldMkLst>
          <pc:docMk/>
          <pc:sldMk cId="3021969428" sldId="309"/>
        </pc:sldMkLst>
        <pc:spChg chg="mod ord">
          <ac:chgData name="Carl-Julian Pardall" userId="242418bbfe6e9ff5" providerId="LiveId" clId="{C6917068-07FE-4E58-8B77-83A2AD6F339D}" dt="2023-01-09T08:36:12.446" v="75" actId="700"/>
          <ac:spMkLst>
            <pc:docMk/>
            <pc:sldMk cId="3021969428" sldId="309"/>
            <ac:spMk id="2" creationId="{DA5B4408-69B5-7A09-173D-F40028153684}"/>
          </ac:spMkLst>
        </pc:spChg>
        <pc:spChg chg="mod ord">
          <ac:chgData name="Carl-Julian Pardall" userId="242418bbfe6e9ff5" providerId="LiveId" clId="{C6917068-07FE-4E58-8B77-83A2AD6F339D}" dt="2023-01-09T08:36:12.446" v="75" actId="700"/>
          <ac:spMkLst>
            <pc:docMk/>
            <pc:sldMk cId="3021969428" sldId="309"/>
            <ac:spMk id="3" creationId="{FEA228D0-21B3-2435-5C48-D11BC3E51808}"/>
          </ac:spMkLst>
        </pc:spChg>
      </pc:sldChg>
      <pc:sldChg chg="add del">
        <pc:chgData name="Carl-Julian Pardall" userId="242418bbfe6e9ff5" providerId="LiveId" clId="{C6917068-07FE-4E58-8B77-83A2AD6F339D}" dt="2023-01-09T08:51:42.427" v="203" actId="47"/>
        <pc:sldMkLst>
          <pc:docMk/>
          <pc:sldMk cId="4037603159" sldId="310"/>
        </pc:sldMkLst>
      </pc:sldChg>
      <pc:sldChg chg="add del">
        <pc:chgData name="Carl-Julian Pardall" userId="242418bbfe6e9ff5" providerId="LiveId" clId="{C6917068-07FE-4E58-8B77-83A2AD6F339D}" dt="2023-01-09T08:54:46.536" v="212" actId="47"/>
        <pc:sldMkLst>
          <pc:docMk/>
          <pc:sldMk cId="2199506590" sldId="311"/>
        </pc:sldMkLst>
      </pc:sldChg>
      <pc:sldChg chg="modSp add del mod">
        <pc:chgData name="Carl-Julian Pardall" userId="242418bbfe6e9ff5" providerId="LiveId" clId="{C6917068-07FE-4E58-8B77-83A2AD6F339D}" dt="2023-01-09T09:29:59.321" v="284" actId="47"/>
        <pc:sldMkLst>
          <pc:docMk/>
          <pc:sldMk cId="3330135122" sldId="313"/>
        </pc:sldMkLst>
        <pc:spChg chg="mod">
          <ac:chgData name="Carl-Julian Pardall" userId="242418bbfe6e9ff5" providerId="LiveId" clId="{C6917068-07FE-4E58-8B77-83A2AD6F339D}" dt="2023-01-09T08:34:32.994" v="56" actId="208"/>
          <ac:spMkLst>
            <pc:docMk/>
            <pc:sldMk cId="3330135122" sldId="313"/>
            <ac:spMk id="99" creationId="{AEF25A66-7D7C-AB84-B2E3-00657E30B04F}"/>
          </ac:spMkLst>
        </pc:spChg>
        <pc:spChg chg="mod">
          <ac:chgData name="Carl-Julian Pardall" userId="242418bbfe6e9ff5" providerId="LiveId" clId="{C6917068-07FE-4E58-8B77-83A2AD6F339D}" dt="2023-01-09T08:34:32.994" v="56" actId="208"/>
          <ac:spMkLst>
            <pc:docMk/>
            <pc:sldMk cId="3330135122" sldId="313"/>
            <ac:spMk id="100" creationId="{EDF4FA6F-0341-D9D7-ACEC-4B659543AE61}"/>
          </ac:spMkLst>
        </pc:spChg>
        <pc:spChg chg="mod">
          <ac:chgData name="Carl-Julian Pardall" userId="242418bbfe6e9ff5" providerId="LiveId" clId="{C6917068-07FE-4E58-8B77-83A2AD6F339D}" dt="2023-01-09T08:34:32.994" v="56" actId="208"/>
          <ac:spMkLst>
            <pc:docMk/>
            <pc:sldMk cId="3330135122" sldId="313"/>
            <ac:spMk id="101" creationId="{FE11C2D3-467C-28A6-C23C-92AC119FF3C7}"/>
          </ac:spMkLst>
        </pc:spChg>
        <pc:spChg chg="mod">
          <ac:chgData name="Carl-Julian Pardall" userId="242418bbfe6e9ff5" providerId="LiveId" clId="{C6917068-07FE-4E58-8B77-83A2AD6F339D}" dt="2023-01-09T08:34:32.994" v="56" actId="208"/>
          <ac:spMkLst>
            <pc:docMk/>
            <pc:sldMk cId="3330135122" sldId="313"/>
            <ac:spMk id="102" creationId="{FC90863C-F08E-F767-6369-8C8647827458}"/>
          </ac:spMkLst>
        </pc:spChg>
        <pc:spChg chg="mod">
          <ac:chgData name="Carl-Julian Pardall" userId="242418bbfe6e9ff5" providerId="LiveId" clId="{C6917068-07FE-4E58-8B77-83A2AD6F339D}" dt="2023-01-09T08:34:39.743" v="57" actId="208"/>
          <ac:spMkLst>
            <pc:docMk/>
            <pc:sldMk cId="3330135122" sldId="313"/>
            <ac:spMk id="103" creationId="{243A0616-9CC8-3FA7-B5C5-1975534C6EC0}"/>
          </ac:spMkLst>
        </pc:spChg>
        <pc:spChg chg="mod">
          <ac:chgData name="Carl-Julian Pardall" userId="242418bbfe6e9ff5" providerId="LiveId" clId="{C6917068-07FE-4E58-8B77-83A2AD6F339D}" dt="2023-01-09T08:34:39.743" v="57" actId="208"/>
          <ac:spMkLst>
            <pc:docMk/>
            <pc:sldMk cId="3330135122" sldId="313"/>
            <ac:spMk id="104" creationId="{B1BE51D3-6008-A9B3-A31F-E35FD5EA85E8}"/>
          </ac:spMkLst>
        </pc:spChg>
        <pc:spChg chg="mod">
          <ac:chgData name="Carl-Julian Pardall" userId="242418bbfe6e9ff5" providerId="LiveId" clId="{C6917068-07FE-4E58-8B77-83A2AD6F339D}" dt="2023-01-09T08:34:39.743" v="57" actId="208"/>
          <ac:spMkLst>
            <pc:docMk/>
            <pc:sldMk cId="3330135122" sldId="313"/>
            <ac:spMk id="105" creationId="{03DC02C0-99D8-C95A-F4B4-7E052EB50FFD}"/>
          </ac:spMkLst>
        </pc:spChg>
        <pc:spChg chg="mod">
          <ac:chgData name="Carl-Julian Pardall" userId="242418bbfe6e9ff5" providerId="LiveId" clId="{C6917068-07FE-4E58-8B77-83A2AD6F339D}" dt="2023-01-09T08:34:39.743" v="57" actId="208"/>
          <ac:spMkLst>
            <pc:docMk/>
            <pc:sldMk cId="3330135122" sldId="313"/>
            <ac:spMk id="106" creationId="{E280D3C5-0CC4-F1ED-F7AC-2A375E6E8824}"/>
          </ac:spMkLst>
        </pc:spChg>
        <pc:spChg chg="mod">
          <ac:chgData name="Carl-Julian Pardall" userId="242418bbfe6e9ff5" providerId="LiveId" clId="{C6917068-07FE-4E58-8B77-83A2AD6F339D}" dt="2023-01-09T08:35:34.818" v="72" actId="208"/>
          <ac:spMkLst>
            <pc:docMk/>
            <pc:sldMk cId="3330135122" sldId="313"/>
            <ac:spMk id="110" creationId="{6A063362-DFE8-A0E7-9740-C348344412AF}"/>
          </ac:spMkLst>
        </pc:spChg>
        <pc:spChg chg="mod">
          <ac:chgData name="Carl-Julian Pardall" userId="242418bbfe6e9ff5" providerId="LiveId" clId="{C6917068-07FE-4E58-8B77-83A2AD6F339D}" dt="2023-01-09T08:35:30.938" v="71" actId="208"/>
          <ac:spMkLst>
            <pc:docMk/>
            <pc:sldMk cId="3330135122" sldId="313"/>
            <ac:spMk id="113" creationId="{AF9D0EA3-3B44-3D53-34EA-6C9C4DE275E2}"/>
          </ac:spMkLst>
        </pc:spChg>
        <pc:spChg chg="mod">
          <ac:chgData name="Carl-Julian Pardall" userId="242418bbfe6e9ff5" providerId="LiveId" clId="{C6917068-07FE-4E58-8B77-83A2AD6F339D}" dt="2023-01-09T08:35:52.488" v="73" actId="208"/>
          <ac:spMkLst>
            <pc:docMk/>
            <pc:sldMk cId="3330135122" sldId="313"/>
            <ac:spMk id="115" creationId="{E58FED1F-28DC-73D3-365D-70121C015030}"/>
          </ac:spMkLst>
        </pc:spChg>
        <pc:spChg chg="mod">
          <ac:chgData name="Carl-Julian Pardall" userId="242418bbfe6e9ff5" providerId="LiveId" clId="{C6917068-07FE-4E58-8B77-83A2AD6F339D}" dt="2023-01-09T08:35:52.488" v="73" actId="208"/>
          <ac:spMkLst>
            <pc:docMk/>
            <pc:sldMk cId="3330135122" sldId="313"/>
            <ac:spMk id="117" creationId="{1EE99CEC-6D98-38BD-938B-50172B6AC3B6}"/>
          </ac:spMkLst>
        </pc:spChg>
        <pc:spChg chg="mod">
          <ac:chgData name="Carl-Julian Pardall" userId="242418bbfe6e9ff5" providerId="LiveId" clId="{C6917068-07FE-4E58-8B77-83A2AD6F339D}" dt="2023-01-09T08:35:52.488" v="73" actId="208"/>
          <ac:spMkLst>
            <pc:docMk/>
            <pc:sldMk cId="3330135122" sldId="313"/>
            <ac:spMk id="118" creationId="{5FF24966-658C-69E5-9BEC-7959C6B8E3F9}"/>
          </ac:spMkLst>
        </pc:spChg>
        <pc:spChg chg="mod">
          <ac:chgData name="Carl-Julian Pardall" userId="242418bbfe6e9ff5" providerId="LiveId" clId="{C6917068-07FE-4E58-8B77-83A2AD6F339D}" dt="2023-01-09T08:34:32.994" v="56" actId="208"/>
          <ac:spMkLst>
            <pc:docMk/>
            <pc:sldMk cId="3330135122" sldId="313"/>
            <ac:spMk id="125" creationId="{1B35E341-AF39-5190-2740-54CD74A068DC}"/>
          </ac:spMkLst>
        </pc:spChg>
        <pc:spChg chg="mod">
          <ac:chgData name="Carl-Julian Pardall" userId="242418bbfe6e9ff5" providerId="LiveId" clId="{C6917068-07FE-4E58-8B77-83A2AD6F339D}" dt="2023-01-09T08:34:32.994" v="56" actId="208"/>
          <ac:spMkLst>
            <pc:docMk/>
            <pc:sldMk cId="3330135122" sldId="313"/>
            <ac:spMk id="126" creationId="{6358B4D9-9CC1-50E4-F0F2-E0245819BFBA}"/>
          </ac:spMkLst>
        </pc:spChg>
      </pc:sldChg>
      <pc:sldChg chg="delSp del mod">
        <pc:chgData name="Carl-Julian Pardall" userId="242418bbfe6e9ff5" providerId="LiveId" clId="{C6917068-07FE-4E58-8B77-83A2AD6F339D}" dt="2023-01-09T08:30:51.862" v="8" actId="47"/>
        <pc:sldMkLst>
          <pc:docMk/>
          <pc:sldMk cId="3220928293" sldId="378"/>
        </pc:sldMkLst>
        <pc:picChg chg="del">
          <ac:chgData name="Carl-Julian Pardall" userId="242418bbfe6e9ff5" providerId="LiveId" clId="{C6917068-07FE-4E58-8B77-83A2AD6F339D}" dt="2023-01-09T08:30:46.425" v="6" actId="478"/>
          <ac:picMkLst>
            <pc:docMk/>
            <pc:sldMk cId="3220928293" sldId="378"/>
            <ac:picMk id="6" creationId="{AB47694B-2CC2-C400-BBE0-859E18A48263}"/>
          </ac:picMkLst>
        </pc:picChg>
      </pc:sldChg>
      <pc:sldChg chg="addSp modSp new mod modAnim modNotesTx">
        <pc:chgData name="Carl-Julian Pardall" userId="242418bbfe6e9ff5" providerId="LiveId" clId="{C6917068-07FE-4E58-8B77-83A2AD6F339D}" dt="2023-01-09T09:51:54.659" v="698"/>
        <pc:sldMkLst>
          <pc:docMk/>
          <pc:sldMk cId="497564556" sldId="379"/>
        </pc:sldMkLst>
        <pc:spChg chg="mod">
          <ac:chgData name="Carl-Julian Pardall" userId="242418bbfe6e9ff5" providerId="LiveId" clId="{C6917068-07FE-4E58-8B77-83A2AD6F339D}" dt="2023-01-09T09:46:32.315" v="651" actId="20577"/>
          <ac:spMkLst>
            <pc:docMk/>
            <pc:sldMk cId="497564556" sldId="379"/>
            <ac:spMk id="2" creationId="{DF4E143F-87BA-8236-4A84-EEF8C8365D62}"/>
          </ac:spMkLst>
        </pc:spChg>
        <pc:spChg chg="mod">
          <ac:chgData name="Carl-Julian Pardall" userId="242418bbfe6e9ff5" providerId="LiveId" clId="{C6917068-07FE-4E58-8B77-83A2AD6F339D}" dt="2023-01-09T09:47:20.745" v="661" actId="20577"/>
          <ac:spMkLst>
            <pc:docMk/>
            <pc:sldMk cId="497564556" sldId="379"/>
            <ac:spMk id="3" creationId="{14FB085C-F701-4549-4184-2E2CEE6CE0F6}"/>
          </ac:spMkLst>
        </pc:spChg>
        <pc:picChg chg="add mod">
          <ac:chgData name="Carl-Julian Pardall" userId="242418bbfe6e9ff5" providerId="LiveId" clId="{C6917068-07FE-4E58-8B77-83A2AD6F339D}" dt="2023-01-09T09:47:29.365" v="662" actId="1076"/>
          <ac:picMkLst>
            <pc:docMk/>
            <pc:sldMk cId="497564556" sldId="379"/>
            <ac:picMk id="5" creationId="{E57D8CE0-E2BE-4D71-F424-78C55AA005C8}"/>
          </ac:picMkLst>
        </pc:picChg>
      </pc:sldChg>
      <pc:sldChg chg="del">
        <pc:chgData name="Carl-Julian Pardall" userId="242418bbfe6e9ff5" providerId="LiveId" clId="{C6917068-07FE-4E58-8B77-83A2AD6F339D}" dt="2023-01-09T08:30:37.191" v="0" actId="47"/>
        <pc:sldMkLst>
          <pc:docMk/>
          <pc:sldMk cId="4204239109" sldId="379"/>
        </pc:sldMkLst>
      </pc:sldChg>
      <pc:sldChg chg="addSp modSp new mod modAnim">
        <pc:chgData name="Carl-Julian Pardall" userId="242418bbfe6e9ff5" providerId="LiveId" clId="{C6917068-07FE-4E58-8B77-83A2AD6F339D}" dt="2023-01-09T09:57:02.817" v="719"/>
        <pc:sldMkLst>
          <pc:docMk/>
          <pc:sldMk cId="1799391534" sldId="380"/>
        </pc:sldMkLst>
        <pc:spChg chg="mod">
          <ac:chgData name="Carl-Julian Pardall" userId="242418bbfe6e9ff5" providerId="LiveId" clId="{C6917068-07FE-4E58-8B77-83A2AD6F339D}" dt="2023-01-09T08:32:27.953" v="51"/>
          <ac:spMkLst>
            <pc:docMk/>
            <pc:sldMk cId="1799391534" sldId="380"/>
            <ac:spMk id="2" creationId="{10E5D1D1-DB4E-A4F7-CF90-FD2294410C2A}"/>
          </ac:spMkLst>
        </pc:spChg>
        <pc:spChg chg="mod">
          <ac:chgData name="Carl-Julian Pardall" userId="242418bbfe6e9ff5" providerId="LiveId" clId="{C6917068-07FE-4E58-8B77-83A2AD6F339D}" dt="2023-01-09T09:49:27.487" v="683" actId="14100"/>
          <ac:spMkLst>
            <pc:docMk/>
            <pc:sldMk cId="1799391534" sldId="380"/>
            <ac:spMk id="3" creationId="{EE6BC7E5-1D9F-2D89-7F6C-EB505C58B06A}"/>
          </ac:spMkLst>
        </pc:spChg>
        <pc:picChg chg="add mod">
          <ac:chgData name="Carl-Julian Pardall" userId="242418bbfe6e9ff5" providerId="LiveId" clId="{C6917068-07FE-4E58-8B77-83A2AD6F339D}" dt="2023-01-09T09:49:22.517" v="682" actId="1076"/>
          <ac:picMkLst>
            <pc:docMk/>
            <pc:sldMk cId="1799391534" sldId="380"/>
            <ac:picMk id="5" creationId="{655BAA39-3B97-7405-66FC-3561A5B5BCE3}"/>
          </ac:picMkLst>
        </pc:picChg>
        <pc:picChg chg="add mod">
          <ac:chgData name="Carl-Julian Pardall" userId="242418bbfe6e9ff5" providerId="LiveId" clId="{C6917068-07FE-4E58-8B77-83A2AD6F339D}" dt="2023-01-09T09:49:14.395" v="680" actId="1076"/>
          <ac:picMkLst>
            <pc:docMk/>
            <pc:sldMk cId="1799391534" sldId="380"/>
            <ac:picMk id="6" creationId="{3AD899BB-CD6F-19D3-C24B-B08BE6A7390C}"/>
          </ac:picMkLst>
        </pc:picChg>
        <pc:picChg chg="add mod">
          <ac:chgData name="Carl-Julian Pardall" userId="242418bbfe6e9ff5" providerId="LiveId" clId="{C6917068-07FE-4E58-8B77-83A2AD6F339D}" dt="2023-01-09T09:49:19.357" v="681" actId="1076"/>
          <ac:picMkLst>
            <pc:docMk/>
            <pc:sldMk cId="1799391534" sldId="380"/>
            <ac:picMk id="7" creationId="{7EB7A280-6BAE-30FE-8212-06F6758A121E}"/>
          </ac:picMkLst>
        </pc:picChg>
      </pc:sldChg>
      <pc:sldChg chg="del">
        <pc:chgData name="Carl-Julian Pardall" userId="242418bbfe6e9ff5" providerId="LiveId" clId="{C6917068-07FE-4E58-8B77-83A2AD6F339D}" dt="2023-01-09T08:30:37.982" v="1" actId="47"/>
        <pc:sldMkLst>
          <pc:docMk/>
          <pc:sldMk cId="1878195623" sldId="380"/>
        </pc:sldMkLst>
      </pc:sldChg>
      <pc:sldChg chg="del">
        <pc:chgData name="Carl-Julian Pardall" userId="242418bbfe6e9ff5" providerId="LiveId" clId="{C6917068-07FE-4E58-8B77-83A2AD6F339D}" dt="2023-01-09T08:36:54.441" v="77"/>
        <pc:sldMkLst>
          <pc:docMk/>
          <pc:sldMk cId="413901495" sldId="381"/>
        </pc:sldMkLst>
      </pc:sldChg>
      <pc:sldChg chg="addSp delSp modSp new mod modAnim">
        <pc:chgData name="Carl-Julian Pardall" userId="242418bbfe6e9ff5" providerId="LiveId" clId="{C6917068-07FE-4E58-8B77-83A2AD6F339D}" dt="2023-01-09T09:57:12.292" v="720"/>
        <pc:sldMkLst>
          <pc:docMk/>
          <pc:sldMk cId="3866816337" sldId="381"/>
        </pc:sldMkLst>
        <pc:spChg chg="mod">
          <ac:chgData name="Carl-Julian Pardall" userId="242418bbfe6e9ff5" providerId="LiveId" clId="{C6917068-07FE-4E58-8B77-83A2AD6F339D}" dt="2023-01-09T08:37:33.918" v="79"/>
          <ac:spMkLst>
            <pc:docMk/>
            <pc:sldMk cId="3866816337" sldId="381"/>
            <ac:spMk id="2" creationId="{B19C6CEC-328D-1E25-C463-5A44E778929F}"/>
          </ac:spMkLst>
        </pc:spChg>
        <pc:spChg chg="mod">
          <ac:chgData name="Carl-Julian Pardall" userId="242418bbfe6e9ff5" providerId="LiveId" clId="{C6917068-07FE-4E58-8B77-83A2AD6F339D}" dt="2023-01-09T08:50:58.814" v="197" actId="12"/>
          <ac:spMkLst>
            <pc:docMk/>
            <pc:sldMk cId="3866816337" sldId="381"/>
            <ac:spMk id="3" creationId="{377D3E05-2B94-39F8-7247-4668564978C3}"/>
          </ac:spMkLst>
        </pc:spChg>
        <pc:spChg chg="mod">
          <ac:chgData name="Carl-Julian Pardall" userId="242418bbfe6e9ff5" providerId="LiveId" clId="{C6917068-07FE-4E58-8B77-83A2AD6F339D}" dt="2023-01-09T08:37:57.448" v="83"/>
          <ac:spMkLst>
            <pc:docMk/>
            <pc:sldMk cId="3866816337" sldId="381"/>
            <ac:spMk id="6" creationId="{75BE0491-7BA6-8872-2CFE-29F0AA3AB45A}"/>
          </ac:spMkLst>
        </pc:spChg>
        <pc:spChg chg="mod">
          <ac:chgData name="Carl-Julian Pardall" userId="242418bbfe6e9ff5" providerId="LiveId" clId="{C6917068-07FE-4E58-8B77-83A2AD6F339D}" dt="2023-01-09T08:37:57.448" v="83"/>
          <ac:spMkLst>
            <pc:docMk/>
            <pc:sldMk cId="3866816337" sldId="381"/>
            <ac:spMk id="9" creationId="{BFEA77D0-8C17-C479-EF8B-F3F7A04CDC79}"/>
          </ac:spMkLst>
        </pc:spChg>
        <pc:spChg chg="mod">
          <ac:chgData name="Carl-Julian Pardall" userId="242418bbfe6e9ff5" providerId="LiveId" clId="{C6917068-07FE-4E58-8B77-83A2AD6F339D}" dt="2023-01-09T08:37:57.448" v="83"/>
          <ac:spMkLst>
            <pc:docMk/>
            <pc:sldMk cId="3866816337" sldId="381"/>
            <ac:spMk id="10" creationId="{88558C0C-A54A-540B-3AA2-84ABC54DCDDB}"/>
          </ac:spMkLst>
        </pc:spChg>
        <pc:spChg chg="add del mod">
          <ac:chgData name="Carl-Julian Pardall" userId="242418bbfe6e9ff5" providerId="LiveId" clId="{C6917068-07FE-4E58-8B77-83A2AD6F339D}" dt="2023-01-09T08:38:44.665" v="84"/>
          <ac:spMkLst>
            <pc:docMk/>
            <pc:sldMk cId="3866816337" sldId="381"/>
            <ac:spMk id="12" creationId="{A2BC5535-0416-DDC3-6B72-2F58F5E58EAD}"/>
          </ac:spMkLst>
        </pc:spChg>
        <pc:spChg chg="mod">
          <ac:chgData name="Carl-Julian Pardall" userId="242418bbfe6e9ff5" providerId="LiveId" clId="{C6917068-07FE-4E58-8B77-83A2AD6F339D}" dt="2023-01-09T08:43:39.292" v="112" actId="255"/>
          <ac:spMkLst>
            <pc:docMk/>
            <pc:sldMk cId="3866816337" sldId="381"/>
            <ac:spMk id="14" creationId="{25CA6B15-80EB-5208-9CAD-12034D8A8BBA}"/>
          </ac:spMkLst>
        </pc:spChg>
        <pc:spChg chg="mod">
          <ac:chgData name="Carl-Julian Pardall" userId="242418bbfe6e9ff5" providerId="LiveId" clId="{C6917068-07FE-4E58-8B77-83A2AD6F339D}" dt="2023-01-09T08:43:39.292" v="112" actId="255"/>
          <ac:spMkLst>
            <pc:docMk/>
            <pc:sldMk cId="3866816337" sldId="381"/>
            <ac:spMk id="17" creationId="{84EBB974-6A4C-70DD-AA5A-120896FBB87B}"/>
          </ac:spMkLst>
        </pc:spChg>
        <pc:spChg chg="mod">
          <ac:chgData name="Carl-Julian Pardall" userId="242418bbfe6e9ff5" providerId="LiveId" clId="{C6917068-07FE-4E58-8B77-83A2AD6F339D}" dt="2023-01-09T08:43:39.292" v="112" actId="255"/>
          <ac:spMkLst>
            <pc:docMk/>
            <pc:sldMk cId="3866816337" sldId="381"/>
            <ac:spMk id="18" creationId="{888EDE99-01C9-56F7-F58E-13CE129FE01C}"/>
          </ac:spMkLst>
        </pc:spChg>
        <pc:spChg chg="add mod">
          <ac:chgData name="Carl-Julian Pardall" userId="242418bbfe6e9ff5" providerId="LiveId" clId="{C6917068-07FE-4E58-8B77-83A2AD6F339D}" dt="2023-01-09T08:43:48.758" v="113" actId="1076"/>
          <ac:spMkLst>
            <pc:docMk/>
            <pc:sldMk cId="3866816337" sldId="381"/>
            <ac:spMk id="20" creationId="{0C805B38-F392-9C51-1B88-1D0102D827E3}"/>
          </ac:spMkLst>
        </pc:spChg>
        <pc:spChg chg="mod">
          <ac:chgData name="Carl-Julian Pardall" userId="242418bbfe6e9ff5" providerId="LiveId" clId="{C6917068-07FE-4E58-8B77-83A2AD6F339D}" dt="2023-01-09T08:48:09.672" v="168"/>
          <ac:spMkLst>
            <pc:docMk/>
            <pc:sldMk cId="3866816337" sldId="381"/>
            <ac:spMk id="24" creationId="{54665E58-7210-8457-4D76-CF2381E45D2E}"/>
          </ac:spMkLst>
        </pc:spChg>
        <pc:spChg chg="mod">
          <ac:chgData name="Carl-Julian Pardall" userId="242418bbfe6e9ff5" providerId="LiveId" clId="{C6917068-07FE-4E58-8B77-83A2AD6F339D}" dt="2023-01-09T08:48:09.672" v="168"/>
          <ac:spMkLst>
            <pc:docMk/>
            <pc:sldMk cId="3866816337" sldId="381"/>
            <ac:spMk id="25" creationId="{67B2390F-BB0E-C6CF-8446-812031BC8F40}"/>
          </ac:spMkLst>
        </pc:spChg>
        <pc:spChg chg="mod">
          <ac:chgData name="Carl-Julian Pardall" userId="242418bbfe6e9ff5" providerId="LiveId" clId="{C6917068-07FE-4E58-8B77-83A2AD6F339D}" dt="2023-01-09T08:48:09.672" v="168"/>
          <ac:spMkLst>
            <pc:docMk/>
            <pc:sldMk cId="3866816337" sldId="381"/>
            <ac:spMk id="28" creationId="{ACB84BB9-87CD-207B-A1A4-9A44FFCFCF27}"/>
          </ac:spMkLst>
        </pc:spChg>
        <pc:spChg chg="mod">
          <ac:chgData name="Carl-Julian Pardall" userId="242418bbfe6e9ff5" providerId="LiveId" clId="{C6917068-07FE-4E58-8B77-83A2AD6F339D}" dt="2023-01-09T08:48:09.672" v="168"/>
          <ac:spMkLst>
            <pc:docMk/>
            <pc:sldMk cId="3866816337" sldId="381"/>
            <ac:spMk id="29" creationId="{387D34D3-9099-F8BC-989D-8438A02BA568}"/>
          </ac:spMkLst>
        </pc:spChg>
        <pc:spChg chg="mod ord topLvl">
          <ac:chgData name="Carl-Julian Pardall" userId="242418bbfe6e9ff5" providerId="LiveId" clId="{C6917068-07FE-4E58-8B77-83A2AD6F339D}" dt="2023-01-09T08:50:29.244" v="195" actId="164"/>
          <ac:spMkLst>
            <pc:docMk/>
            <pc:sldMk cId="3866816337" sldId="381"/>
            <ac:spMk id="32" creationId="{33C9F12A-45C4-5B17-8D02-94F0CC43ADC0}"/>
          </ac:spMkLst>
        </pc:spChg>
        <pc:spChg chg="mod">
          <ac:chgData name="Carl-Julian Pardall" userId="242418bbfe6e9ff5" providerId="LiveId" clId="{C6917068-07FE-4E58-8B77-83A2AD6F339D}" dt="2023-01-09T09:22:56.846" v="253" actId="1582"/>
          <ac:spMkLst>
            <pc:docMk/>
            <pc:sldMk cId="3866816337" sldId="381"/>
            <ac:spMk id="33" creationId="{7EE02531-7B4F-D4CE-4909-20E19C8F5048}"/>
          </ac:spMkLst>
        </pc:spChg>
        <pc:spChg chg="mod">
          <ac:chgData name="Carl-Julian Pardall" userId="242418bbfe6e9ff5" providerId="LiveId" clId="{C6917068-07FE-4E58-8B77-83A2AD6F339D}" dt="2023-01-09T09:20:48.954" v="236" actId="207"/>
          <ac:spMkLst>
            <pc:docMk/>
            <pc:sldMk cId="3866816337" sldId="381"/>
            <ac:spMk id="36" creationId="{3C3F37A5-D399-97EC-5F7E-3B388175AA4A}"/>
          </ac:spMkLst>
        </pc:spChg>
        <pc:spChg chg="mod">
          <ac:chgData name="Carl-Julian Pardall" userId="242418bbfe6e9ff5" providerId="LiveId" clId="{C6917068-07FE-4E58-8B77-83A2AD6F339D}" dt="2023-01-09T09:21:01.042" v="238" actId="207"/>
          <ac:spMkLst>
            <pc:docMk/>
            <pc:sldMk cId="3866816337" sldId="381"/>
            <ac:spMk id="37" creationId="{85CC1651-5B1D-295F-EE81-97806582CE2B}"/>
          </ac:spMkLst>
        </pc:spChg>
        <pc:grpChg chg="add del mod">
          <ac:chgData name="Carl-Julian Pardall" userId="242418bbfe6e9ff5" providerId="LiveId" clId="{C6917068-07FE-4E58-8B77-83A2AD6F339D}" dt="2023-01-09T08:38:44.665" v="84"/>
          <ac:grpSpMkLst>
            <pc:docMk/>
            <pc:sldMk cId="3866816337" sldId="381"/>
            <ac:grpSpMk id="5" creationId="{964221AE-D97C-E23E-026C-E3776BDADD6B}"/>
          </ac:grpSpMkLst>
        </pc:grpChg>
        <pc:grpChg chg="add mod">
          <ac:chgData name="Carl-Julian Pardall" userId="242418bbfe6e9ff5" providerId="LiveId" clId="{C6917068-07FE-4E58-8B77-83A2AD6F339D}" dt="2023-01-09T08:43:39.292" v="112" actId="255"/>
          <ac:grpSpMkLst>
            <pc:docMk/>
            <pc:sldMk cId="3866816337" sldId="381"/>
            <ac:grpSpMk id="13" creationId="{B8A1D63F-CEB9-F98A-F462-B31CF8297996}"/>
          </ac:grpSpMkLst>
        </pc:grpChg>
        <pc:grpChg chg="add del mod">
          <ac:chgData name="Carl-Julian Pardall" userId="242418bbfe6e9ff5" providerId="LiveId" clId="{C6917068-07FE-4E58-8B77-83A2AD6F339D}" dt="2023-01-09T08:48:04.692" v="166" actId="478"/>
          <ac:grpSpMkLst>
            <pc:docMk/>
            <pc:sldMk cId="3866816337" sldId="381"/>
            <ac:grpSpMk id="21" creationId="{39F7DEE3-D632-34EE-9C0B-74CE8802C8BB}"/>
          </ac:grpSpMkLst>
        </pc:grpChg>
        <pc:grpChg chg="add del mod">
          <ac:chgData name="Carl-Julian Pardall" userId="242418bbfe6e9ff5" providerId="LiveId" clId="{C6917068-07FE-4E58-8B77-83A2AD6F339D}" dt="2023-01-09T08:48:12.351" v="169"/>
          <ac:grpSpMkLst>
            <pc:docMk/>
            <pc:sldMk cId="3866816337" sldId="381"/>
            <ac:grpSpMk id="22" creationId="{0AB4FC64-5B10-9605-2C42-92EEAA072D8A}"/>
          </ac:grpSpMkLst>
        </pc:grpChg>
        <pc:grpChg chg="mod">
          <ac:chgData name="Carl-Julian Pardall" userId="242418bbfe6e9ff5" providerId="LiveId" clId="{C6917068-07FE-4E58-8B77-83A2AD6F339D}" dt="2023-01-09T08:48:09.672" v="168"/>
          <ac:grpSpMkLst>
            <pc:docMk/>
            <pc:sldMk cId="3866816337" sldId="381"/>
            <ac:grpSpMk id="23" creationId="{318CF856-4E78-9223-8EBE-7570E70D9EDB}"/>
          </ac:grpSpMkLst>
        </pc:grpChg>
        <pc:grpChg chg="add del mod ord">
          <ac:chgData name="Carl-Julian Pardall" userId="242418bbfe6e9ff5" providerId="LiveId" clId="{C6917068-07FE-4E58-8B77-83A2AD6F339D}" dt="2023-01-09T08:50:19.857" v="194" actId="165"/>
          <ac:grpSpMkLst>
            <pc:docMk/>
            <pc:sldMk cId="3866816337" sldId="381"/>
            <ac:grpSpMk id="30" creationId="{5AD0FF0F-7409-EB28-1DBC-459A8B2477CC}"/>
          </ac:grpSpMkLst>
        </pc:grpChg>
        <pc:grpChg chg="mod topLvl">
          <ac:chgData name="Carl-Julian Pardall" userId="242418bbfe6e9ff5" providerId="LiveId" clId="{C6917068-07FE-4E58-8B77-83A2AD6F339D}" dt="2023-01-09T08:50:19.857" v="194" actId="165"/>
          <ac:grpSpMkLst>
            <pc:docMk/>
            <pc:sldMk cId="3866816337" sldId="381"/>
            <ac:grpSpMk id="31" creationId="{4AD98026-C965-3008-E137-E93B9DEB8F5C}"/>
          </ac:grpSpMkLst>
        </pc:grpChg>
        <pc:grpChg chg="add mod">
          <ac:chgData name="Carl-Julian Pardall" userId="242418bbfe6e9ff5" providerId="LiveId" clId="{C6917068-07FE-4E58-8B77-83A2AD6F339D}" dt="2023-01-09T08:50:29.244" v="195" actId="164"/>
          <ac:grpSpMkLst>
            <pc:docMk/>
            <pc:sldMk cId="3866816337" sldId="381"/>
            <ac:grpSpMk id="42" creationId="{459DB5C5-C772-261A-9A6C-F1C1D4185D9A}"/>
          </ac:grpSpMkLst>
        </pc:grpChg>
        <pc:cxnChg chg="mod">
          <ac:chgData name="Carl-Julian Pardall" userId="242418bbfe6e9ff5" providerId="LiveId" clId="{C6917068-07FE-4E58-8B77-83A2AD6F339D}" dt="2023-01-09T08:37:57.448" v="83"/>
          <ac:cxnSpMkLst>
            <pc:docMk/>
            <pc:sldMk cId="3866816337" sldId="381"/>
            <ac:cxnSpMk id="7" creationId="{319AFFB9-1348-A72F-FC2A-CAA68CF522ED}"/>
          </ac:cxnSpMkLst>
        </pc:cxnChg>
        <pc:cxnChg chg="mod">
          <ac:chgData name="Carl-Julian Pardall" userId="242418bbfe6e9ff5" providerId="LiveId" clId="{C6917068-07FE-4E58-8B77-83A2AD6F339D}" dt="2023-01-09T08:37:57.448" v="83"/>
          <ac:cxnSpMkLst>
            <pc:docMk/>
            <pc:sldMk cId="3866816337" sldId="381"/>
            <ac:cxnSpMk id="8" creationId="{FFE84724-8589-91E6-F83D-114C7C6C9C0E}"/>
          </ac:cxnSpMkLst>
        </pc:cxnChg>
        <pc:cxnChg chg="add del mod">
          <ac:chgData name="Carl-Julian Pardall" userId="242418bbfe6e9ff5" providerId="LiveId" clId="{C6917068-07FE-4E58-8B77-83A2AD6F339D}" dt="2023-01-09T08:38:44.665" v="84"/>
          <ac:cxnSpMkLst>
            <pc:docMk/>
            <pc:sldMk cId="3866816337" sldId="381"/>
            <ac:cxnSpMk id="11" creationId="{BA0C1CF5-C6EC-423F-18AB-2DC598A6D3E4}"/>
          </ac:cxnSpMkLst>
        </pc:cxnChg>
        <pc:cxnChg chg="mod">
          <ac:chgData name="Carl-Julian Pardall" userId="242418bbfe6e9ff5" providerId="LiveId" clId="{C6917068-07FE-4E58-8B77-83A2AD6F339D}" dt="2023-01-09T08:43:39.292" v="112" actId="255"/>
          <ac:cxnSpMkLst>
            <pc:docMk/>
            <pc:sldMk cId="3866816337" sldId="381"/>
            <ac:cxnSpMk id="15" creationId="{3D7E0443-0EA0-C0D5-B49E-510339FE83A0}"/>
          </ac:cxnSpMkLst>
        </pc:cxnChg>
        <pc:cxnChg chg="mod">
          <ac:chgData name="Carl-Julian Pardall" userId="242418bbfe6e9ff5" providerId="LiveId" clId="{C6917068-07FE-4E58-8B77-83A2AD6F339D}" dt="2023-01-09T08:43:39.292" v="112" actId="255"/>
          <ac:cxnSpMkLst>
            <pc:docMk/>
            <pc:sldMk cId="3866816337" sldId="381"/>
            <ac:cxnSpMk id="16" creationId="{94468E32-01A0-A32C-3272-6662C8AA402C}"/>
          </ac:cxnSpMkLst>
        </pc:cxnChg>
        <pc:cxnChg chg="add del mod">
          <ac:chgData name="Carl-Julian Pardall" userId="242418bbfe6e9ff5" providerId="LiveId" clId="{C6917068-07FE-4E58-8B77-83A2AD6F339D}" dt="2023-01-09T08:50:29.244" v="195" actId="164"/>
          <ac:cxnSpMkLst>
            <pc:docMk/>
            <pc:sldMk cId="3866816337" sldId="381"/>
            <ac:cxnSpMk id="19" creationId="{9CADAAFD-9539-D7FF-80B0-3707723EAA0B}"/>
          </ac:cxnSpMkLst>
        </pc:cxnChg>
        <pc:cxnChg chg="mod">
          <ac:chgData name="Carl-Julian Pardall" userId="242418bbfe6e9ff5" providerId="LiveId" clId="{C6917068-07FE-4E58-8B77-83A2AD6F339D}" dt="2023-01-09T08:48:09.672" v="168"/>
          <ac:cxnSpMkLst>
            <pc:docMk/>
            <pc:sldMk cId="3866816337" sldId="381"/>
            <ac:cxnSpMk id="26" creationId="{BE1C43F2-B66C-0F44-F1B2-25AB8AFAC477}"/>
          </ac:cxnSpMkLst>
        </pc:cxnChg>
        <pc:cxnChg chg="mod">
          <ac:chgData name="Carl-Julian Pardall" userId="242418bbfe6e9ff5" providerId="LiveId" clId="{C6917068-07FE-4E58-8B77-83A2AD6F339D}" dt="2023-01-09T08:48:09.672" v="168"/>
          <ac:cxnSpMkLst>
            <pc:docMk/>
            <pc:sldMk cId="3866816337" sldId="381"/>
            <ac:cxnSpMk id="27" creationId="{563056EF-398A-8736-C0E9-5EBE7E59C86F}"/>
          </ac:cxnSpMkLst>
        </pc:cxnChg>
        <pc:cxnChg chg="mod">
          <ac:chgData name="Carl-Julian Pardall" userId="242418bbfe6e9ff5" providerId="LiveId" clId="{C6917068-07FE-4E58-8B77-83A2AD6F339D}" dt="2023-01-09T08:50:19.857" v="194" actId="165"/>
          <ac:cxnSpMkLst>
            <pc:docMk/>
            <pc:sldMk cId="3866816337" sldId="381"/>
            <ac:cxnSpMk id="34" creationId="{EA5BB6C0-058C-9AB0-BE08-2AB92EDBEC44}"/>
          </ac:cxnSpMkLst>
        </pc:cxnChg>
        <pc:cxnChg chg="mod">
          <ac:chgData name="Carl-Julian Pardall" userId="242418bbfe6e9ff5" providerId="LiveId" clId="{C6917068-07FE-4E58-8B77-83A2AD6F339D}" dt="2023-01-09T09:20:56.852" v="237" actId="208"/>
          <ac:cxnSpMkLst>
            <pc:docMk/>
            <pc:sldMk cId="3866816337" sldId="381"/>
            <ac:cxnSpMk id="35" creationId="{CBEA4119-6BC3-CED7-65C9-5E214621F187}"/>
          </ac:cxnSpMkLst>
        </pc:cxnChg>
      </pc:sldChg>
      <pc:sldChg chg="del">
        <pc:chgData name="Carl-Julian Pardall" userId="242418bbfe6e9ff5" providerId="LiveId" clId="{C6917068-07FE-4E58-8B77-83A2AD6F339D}" dt="2023-01-09T08:36:47.659" v="76"/>
        <pc:sldMkLst>
          <pc:docMk/>
          <pc:sldMk cId="4271593300" sldId="381"/>
        </pc:sldMkLst>
      </pc:sldChg>
      <pc:sldChg chg="addSp delSp modSp new mod modAnim">
        <pc:chgData name="Carl-Julian Pardall" userId="242418bbfe6e9ff5" providerId="LiveId" clId="{C6917068-07FE-4E58-8B77-83A2AD6F339D}" dt="2023-01-09T09:54:12.293" v="708"/>
        <pc:sldMkLst>
          <pc:docMk/>
          <pc:sldMk cId="100031932" sldId="382"/>
        </pc:sldMkLst>
        <pc:spChg chg="mod">
          <ac:chgData name="Carl-Julian Pardall" userId="242418bbfe6e9ff5" providerId="LiveId" clId="{C6917068-07FE-4E58-8B77-83A2AD6F339D}" dt="2023-01-09T08:50:44.337" v="196"/>
          <ac:spMkLst>
            <pc:docMk/>
            <pc:sldMk cId="100031932" sldId="382"/>
            <ac:spMk id="2" creationId="{067C0E53-5EF9-F859-0B5D-EEB238A54AFC}"/>
          </ac:spMkLst>
        </pc:spChg>
        <pc:spChg chg="mod">
          <ac:chgData name="Carl-Julian Pardall" userId="242418bbfe6e9ff5" providerId="LiveId" clId="{C6917068-07FE-4E58-8B77-83A2AD6F339D}" dt="2023-01-09T08:52:11.743" v="206" actId="12"/>
          <ac:spMkLst>
            <pc:docMk/>
            <pc:sldMk cId="100031932" sldId="382"/>
            <ac:spMk id="3" creationId="{B819FBB8-8AB2-4C5B-DA2C-01CB73EB09DC}"/>
          </ac:spMkLst>
        </pc:spChg>
        <pc:spChg chg="mod">
          <ac:chgData name="Carl-Julian Pardall" userId="242418bbfe6e9ff5" providerId="LiveId" clId="{C6917068-07FE-4E58-8B77-83A2AD6F339D}" dt="2023-01-09T09:53:02.563" v="702" actId="165"/>
          <ac:spMkLst>
            <pc:docMk/>
            <pc:sldMk cId="100031932" sldId="382"/>
            <ac:spMk id="6" creationId="{76ACD081-2A22-88E3-3528-B06A39CE1931}"/>
          </ac:spMkLst>
        </pc:spChg>
        <pc:spChg chg="mod">
          <ac:chgData name="Carl-Julian Pardall" userId="242418bbfe6e9ff5" providerId="LiveId" clId="{C6917068-07FE-4E58-8B77-83A2AD6F339D}" dt="2023-01-09T09:53:02.563" v="702" actId="165"/>
          <ac:spMkLst>
            <pc:docMk/>
            <pc:sldMk cId="100031932" sldId="382"/>
            <ac:spMk id="7" creationId="{4133F62D-83BE-CB44-4CE1-30F40DA1F38F}"/>
          </ac:spMkLst>
        </pc:spChg>
        <pc:spChg chg="mod">
          <ac:chgData name="Carl-Julian Pardall" userId="242418bbfe6e9ff5" providerId="LiveId" clId="{C6917068-07FE-4E58-8B77-83A2AD6F339D}" dt="2023-01-09T09:53:02.563" v="702" actId="165"/>
          <ac:spMkLst>
            <pc:docMk/>
            <pc:sldMk cId="100031932" sldId="382"/>
            <ac:spMk id="8" creationId="{82F161A8-E5AE-E194-1896-912A306B3316}"/>
          </ac:spMkLst>
        </pc:spChg>
        <pc:spChg chg="mod">
          <ac:chgData name="Carl-Julian Pardall" userId="242418bbfe6e9ff5" providerId="LiveId" clId="{C6917068-07FE-4E58-8B77-83A2AD6F339D}" dt="2023-01-09T09:53:02.563" v="702" actId="165"/>
          <ac:spMkLst>
            <pc:docMk/>
            <pc:sldMk cId="100031932" sldId="382"/>
            <ac:spMk id="9" creationId="{B53B95BC-1AC7-F079-7CD2-FCDDD58D7710}"/>
          </ac:spMkLst>
        </pc:spChg>
        <pc:spChg chg="mod">
          <ac:chgData name="Carl-Julian Pardall" userId="242418bbfe6e9ff5" providerId="LiveId" clId="{C6917068-07FE-4E58-8B77-83A2AD6F339D}" dt="2023-01-09T09:53:39.487" v="706" actId="164"/>
          <ac:spMkLst>
            <pc:docMk/>
            <pc:sldMk cId="100031932" sldId="382"/>
            <ac:spMk id="12" creationId="{6F581BC7-99F0-C4AE-650C-B2C684FCE639}"/>
          </ac:spMkLst>
        </pc:spChg>
        <pc:spChg chg="mod">
          <ac:chgData name="Carl-Julian Pardall" userId="242418bbfe6e9ff5" providerId="LiveId" clId="{C6917068-07FE-4E58-8B77-83A2AD6F339D}" dt="2023-01-09T09:53:39.487" v="706" actId="164"/>
          <ac:spMkLst>
            <pc:docMk/>
            <pc:sldMk cId="100031932" sldId="382"/>
            <ac:spMk id="13" creationId="{D76EC39F-0CAE-7398-84B0-850B18D9BECE}"/>
          </ac:spMkLst>
        </pc:spChg>
        <pc:spChg chg="mod">
          <ac:chgData name="Carl-Julian Pardall" userId="242418bbfe6e9ff5" providerId="LiveId" clId="{C6917068-07FE-4E58-8B77-83A2AD6F339D}" dt="2023-01-09T09:53:39.487" v="706" actId="164"/>
          <ac:spMkLst>
            <pc:docMk/>
            <pc:sldMk cId="100031932" sldId="382"/>
            <ac:spMk id="14" creationId="{57C64773-7E57-A563-6986-AC4E0A45D05C}"/>
          </ac:spMkLst>
        </pc:spChg>
        <pc:spChg chg="mod">
          <ac:chgData name="Carl-Julian Pardall" userId="242418bbfe6e9ff5" providerId="LiveId" clId="{C6917068-07FE-4E58-8B77-83A2AD6F339D}" dt="2023-01-09T09:53:39.487" v="706" actId="164"/>
          <ac:spMkLst>
            <pc:docMk/>
            <pc:sldMk cId="100031932" sldId="382"/>
            <ac:spMk id="17" creationId="{9FFF53FA-6509-BB3F-8014-C8B4BB3ADE8C}"/>
          </ac:spMkLst>
        </pc:spChg>
        <pc:spChg chg="mod">
          <ac:chgData name="Carl-Julian Pardall" userId="242418bbfe6e9ff5" providerId="LiveId" clId="{C6917068-07FE-4E58-8B77-83A2AD6F339D}" dt="2023-01-09T09:53:39.487" v="706" actId="164"/>
          <ac:spMkLst>
            <pc:docMk/>
            <pc:sldMk cId="100031932" sldId="382"/>
            <ac:spMk id="25" creationId="{08D40678-F825-4893-CBFD-FD01E80DF1FF}"/>
          </ac:spMkLst>
        </pc:spChg>
        <pc:spChg chg="mod">
          <ac:chgData name="Carl-Julian Pardall" userId="242418bbfe6e9ff5" providerId="LiveId" clId="{C6917068-07FE-4E58-8B77-83A2AD6F339D}" dt="2023-01-09T09:53:39.487" v="706" actId="164"/>
          <ac:spMkLst>
            <pc:docMk/>
            <pc:sldMk cId="100031932" sldId="382"/>
            <ac:spMk id="27" creationId="{BD9BE508-0104-876B-4AAA-E17561CEDA59}"/>
          </ac:spMkLst>
        </pc:spChg>
        <pc:spChg chg="mod">
          <ac:chgData name="Carl-Julian Pardall" userId="242418bbfe6e9ff5" providerId="LiveId" clId="{C6917068-07FE-4E58-8B77-83A2AD6F339D}" dt="2023-01-09T08:46:59.221" v="156"/>
          <ac:spMkLst>
            <pc:docMk/>
            <pc:sldMk cId="100031932" sldId="382"/>
            <ac:spMk id="31" creationId="{9767412D-B3D9-8E49-55BC-ADF2EA357AB8}"/>
          </ac:spMkLst>
        </pc:spChg>
        <pc:spChg chg="mod">
          <ac:chgData name="Carl-Julian Pardall" userId="242418bbfe6e9ff5" providerId="LiveId" clId="{C6917068-07FE-4E58-8B77-83A2AD6F339D}" dt="2023-01-09T08:46:59.221" v="156"/>
          <ac:spMkLst>
            <pc:docMk/>
            <pc:sldMk cId="100031932" sldId="382"/>
            <ac:spMk id="32" creationId="{FB182F2B-2683-4C8C-CA8B-1708B38BCF72}"/>
          </ac:spMkLst>
        </pc:spChg>
        <pc:spChg chg="mod">
          <ac:chgData name="Carl-Julian Pardall" userId="242418bbfe6e9ff5" providerId="LiveId" clId="{C6917068-07FE-4E58-8B77-83A2AD6F339D}" dt="2023-01-09T08:46:59.221" v="156"/>
          <ac:spMkLst>
            <pc:docMk/>
            <pc:sldMk cId="100031932" sldId="382"/>
            <ac:spMk id="35" creationId="{51DE1455-71DE-BD33-04A3-AADAA589A8D5}"/>
          </ac:spMkLst>
        </pc:spChg>
        <pc:spChg chg="mod">
          <ac:chgData name="Carl-Julian Pardall" userId="242418bbfe6e9ff5" providerId="LiveId" clId="{C6917068-07FE-4E58-8B77-83A2AD6F339D}" dt="2023-01-09T08:46:59.221" v="156"/>
          <ac:spMkLst>
            <pc:docMk/>
            <pc:sldMk cId="100031932" sldId="382"/>
            <ac:spMk id="36" creationId="{0A9DD44F-AE8F-6970-B256-1A05B0C7F5AD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1" creationId="{E6342B86-35FF-FEB0-65CC-62D1F3928F84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2" creationId="{DC897588-3AB7-E416-1595-C9419B60F0AE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3" creationId="{D2EC12D8-6C3D-3569-5C9E-17C14CAD429C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4" creationId="{9BE4F406-9325-2E4A-6666-C1A58EB6DA6A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5" creationId="{CC95829F-0B62-982E-9329-202163AD47AD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6" creationId="{172F03CA-084E-AE42-5B1C-9F9AFF716443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49" creationId="{66A41B81-BF51-A54A-85FE-B38B4FCA7A11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51" creationId="{0E2B42E3-BF75-0E43-1022-FEEBFB69D4B4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52" creationId="{3552C499-B2B6-8218-DEAD-6E41A9C4B47F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54" creationId="{C3DF96E9-0E56-5164-801D-9759E63FA463}"/>
          </ac:spMkLst>
        </pc:spChg>
        <pc:spChg chg="mod">
          <ac:chgData name="Carl-Julian Pardall" userId="242418bbfe6e9ff5" providerId="LiveId" clId="{C6917068-07FE-4E58-8B77-83A2AD6F339D}" dt="2023-01-09T08:56:56.952" v="225" actId="255"/>
          <ac:spMkLst>
            <pc:docMk/>
            <pc:sldMk cId="100031932" sldId="382"/>
            <ac:spMk id="55" creationId="{8E6CA097-303E-EA77-45A8-98DE811973FF}"/>
          </ac:spMkLst>
        </pc:spChg>
        <pc:spChg chg="add del mod">
          <ac:chgData name="Carl-Julian Pardall" userId="242418bbfe6e9ff5" providerId="LiveId" clId="{C6917068-07FE-4E58-8B77-83A2AD6F339D}" dt="2023-01-09T08:58:28.925" v="231" actId="478"/>
          <ac:spMkLst>
            <pc:docMk/>
            <pc:sldMk cId="100031932" sldId="382"/>
            <ac:spMk id="57" creationId="{0B642AB9-BCFE-9E1A-3759-5ADF4E000DEA}"/>
          </ac:spMkLst>
        </pc:spChg>
        <pc:grpChg chg="add mod topLvl">
          <ac:chgData name="Carl-Julian Pardall" userId="242418bbfe6e9ff5" providerId="LiveId" clId="{C6917068-07FE-4E58-8B77-83A2AD6F339D}" dt="2023-01-09T09:53:02.563" v="702" actId="165"/>
          <ac:grpSpMkLst>
            <pc:docMk/>
            <pc:sldMk cId="100031932" sldId="382"/>
            <ac:grpSpMk id="5" creationId="{211B9CE6-48FA-0AB7-14AA-A4AB78DC06FE}"/>
          </ac:grpSpMkLst>
        </pc:grpChg>
        <pc:grpChg chg="add mod topLvl">
          <ac:chgData name="Carl-Julian Pardall" userId="242418bbfe6e9ff5" providerId="LiveId" clId="{C6917068-07FE-4E58-8B77-83A2AD6F339D}" dt="2023-01-09T09:53:39.487" v="706" actId="164"/>
          <ac:grpSpMkLst>
            <pc:docMk/>
            <pc:sldMk cId="100031932" sldId="382"/>
            <ac:grpSpMk id="10" creationId="{65A6E693-9556-CF98-B0B6-314852030E65}"/>
          </ac:grpSpMkLst>
        </pc:grpChg>
        <pc:grpChg chg="mod">
          <ac:chgData name="Carl-Julian Pardall" userId="242418bbfe6e9ff5" providerId="LiveId" clId="{C6917068-07FE-4E58-8B77-83A2AD6F339D}" dt="2023-01-09T09:53:39.487" v="706" actId="164"/>
          <ac:grpSpMkLst>
            <pc:docMk/>
            <pc:sldMk cId="100031932" sldId="382"/>
            <ac:grpSpMk id="11" creationId="{9602865B-8747-863B-9D47-F3F3DBD60C2F}"/>
          </ac:grpSpMkLst>
        </pc:grpChg>
        <pc:grpChg chg="mod">
          <ac:chgData name="Carl-Julian Pardall" userId="242418bbfe6e9ff5" providerId="LiveId" clId="{C6917068-07FE-4E58-8B77-83A2AD6F339D}" dt="2023-01-09T09:53:39.487" v="706" actId="164"/>
          <ac:grpSpMkLst>
            <pc:docMk/>
            <pc:sldMk cId="100031932" sldId="382"/>
            <ac:grpSpMk id="15" creationId="{D9FA5084-2A2A-92D5-C58C-A7F133D9A5D4}"/>
          </ac:grpSpMkLst>
        </pc:grpChg>
        <pc:grpChg chg="add mod topLvl">
          <ac:chgData name="Carl-Julian Pardall" userId="242418bbfe6e9ff5" providerId="LiveId" clId="{C6917068-07FE-4E58-8B77-83A2AD6F339D}" dt="2023-01-09T09:53:39.487" v="706" actId="164"/>
          <ac:grpSpMkLst>
            <pc:docMk/>
            <pc:sldMk cId="100031932" sldId="382"/>
            <ac:grpSpMk id="21" creationId="{ED690ABD-5F85-F90F-545F-F4812345BFA6}"/>
          </ac:grpSpMkLst>
        </pc:grpChg>
        <pc:grpChg chg="mod">
          <ac:chgData name="Carl-Julian Pardall" userId="242418bbfe6e9ff5" providerId="LiveId" clId="{C6917068-07FE-4E58-8B77-83A2AD6F339D}" dt="2023-01-09T09:53:39.487" v="706" actId="164"/>
          <ac:grpSpMkLst>
            <pc:docMk/>
            <pc:sldMk cId="100031932" sldId="382"/>
            <ac:grpSpMk id="23" creationId="{603B79E5-3EE9-7A9D-8E05-533890637619}"/>
          </ac:grpSpMkLst>
        </pc:grpChg>
        <pc:grpChg chg="add del mod">
          <ac:chgData name="Carl-Julian Pardall" userId="242418bbfe6e9ff5" providerId="LiveId" clId="{C6917068-07FE-4E58-8B77-83A2AD6F339D}" dt="2023-01-09T09:53:02.563" v="702" actId="165"/>
          <ac:grpSpMkLst>
            <pc:docMk/>
            <pc:sldMk cId="100031932" sldId="382"/>
            <ac:grpSpMk id="28" creationId="{3D28CE1A-DA30-EA7D-39E6-02C259A8F09F}"/>
          </ac:grpSpMkLst>
        </pc:grpChg>
        <pc:grpChg chg="add del mod">
          <ac:chgData name="Carl-Julian Pardall" userId="242418bbfe6e9ff5" providerId="LiveId" clId="{C6917068-07FE-4E58-8B77-83A2AD6F339D}" dt="2023-01-09T08:51:19.477" v="201" actId="478"/>
          <ac:grpSpMkLst>
            <pc:docMk/>
            <pc:sldMk cId="100031932" sldId="382"/>
            <ac:grpSpMk id="29" creationId="{9E58DAC1-9595-1A38-0CF5-793C566CC383}"/>
          </ac:grpSpMkLst>
        </pc:grpChg>
        <pc:grpChg chg="mod">
          <ac:chgData name="Carl-Julian Pardall" userId="242418bbfe6e9ff5" providerId="LiveId" clId="{C6917068-07FE-4E58-8B77-83A2AD6F339D}" dt="2023-01-09T08:46:59.221" v="156"/>
          <ac:grpSpMkLst>
            <pc:docMk/>
            <pc:sldMk cId="100031932" sldId="382"/>
            <ac:grpSpMk id="30" creationId="{7DCC2AD9-3DA7-35E8-D488-053AD671C077}"/>
          </ac:grpSpMkLst>
        </pc:grpChg>
        <pc:grpChg chg="add del mod">
          <ac:chgData name="Carl-Julian Pardall" userId="242418bbfe6e9ff5" providerId="LiveId" clId="{C6917068-07FE-4E58-8B77-83A2AD6F339D}" dt="2023-01-09T08:58:34.478" v="232" actId="478"/>
          <ac:grpSpMkLst>
            <pc:docMk/>
            <pc:sldMk cId="100031932" sldId="382"/>
            <ac:grpSpMk id="37" creationId="{91DC4CFC-4E54-3518-7270-C079F1FC7DDD}"/>
          </ac:grpSpMkLst>
        </pc:grpChg>
        <pc:grpChg chg="mod">
          <ac:chgData name="Carl-Julian Pardall" userId="242418bbfe6e9ff5" providerId="LiveId" clId="{C6917068-07FE-4E58-8B77-83A2AD6F339D}" dt="2023-01-09T08:56:01.223" v="216"/>
          <ac:grpSpMkLst>
            <pc:docMk/>
            <pc:sldMk cId="100031932" sldId="382"/>
            <ac:grpSpMk id="38" creationId="{32A91289-9D78-E856-1760-1CF3E8A66906}"/>
          </ac:grpSpMkLst>
        </pc:grpChg>
        <pc:grpChg chg="mod">
          <ac:chgData name="Carl-Julian Pardall" userId="242418bbfe6e9ff5" providerId="LiveId" clId="{C6917068-07FE-4E58-8B77-83A2AD6F339D}" dt="2023-01-09T08:56:01.223" v="216"/>
          <ac:grpSpMkLst>
            <pc:docMk/>
            <pc:sldMk cId="100031932" sldId="382"/>
            <ac:grpSpMk id="39" creationId="{9E0BE0DA-1D73-8705-A36E-A2D2FC43D7BA}"/>
          </ac:grpSpMkLst>
        </pc:grpChg>
        <pc:grpChg chg="mod">
          <ac:chgData name="Carl-Julian Pardall" userId="242418bbfe6e9ff5" providerId="LiveId" clId="{C6917068-07FE-4E58-8B77-83A2AD6F339D}" dt="2023-01-09T08:56:01.223" v="216"/>
          <ac:grpSpMkLst>
            <pc:docMk/>
            <pc:sldMk cId="100031932" sldId="382"/>
            <ac:grpSpMk id="40" creationId="{A799C94F-F12D-9F9A-7EE2-97011543278D}"/>
          </ac:grpSpMkLst>
        </pc:grpChg>
        <pc:grpChg chg="mod">
          <ac:chgData name="Carl-Julian Pardall" userId="242418bbfe6e9ff5" providerId="LiveId" clId="{C6917068-07FE-4E58-8B77-83A2AD6F339D}" dt="2023-01-09T08:56:01.223" v="216"/>
          <ac:grpSpMkLst>
            <pc:docMk/>
            <pc:sldMk cId="100031932" sldId="382"/>
            <ac:grpSpMk id="53" creationId="{AC5981E2-84D7-CB5D-4B0F-4376B05C5BF4}"/>
          </ac:grpSpMkLst>
        </pc:grpChg>
        <pc:grpChg chg="add mod">
          <ac:chgData name="Carl-Julian Pardall" userId="242418bbfe6e9ff5" providerId="LiveId" clId="{C6917068-07FE-4E58-8B77-83A2AD6F339D}" dt="2023-01-09T09:53:39.487" v="706" actId="164"/>
          <ac:grpSpMkLst>
            <pc:docMk/>
            <pc:sldMk cId="100031932" sldId="382"/>
            <ac:grpSpMk id="61" creationId="{C4EC661C-6C14-04FF-5E4E-4000F059BA94}"/>
          </ac:grpSpMkLst>
        </pc:grp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16" creationId="{EE172511-A6FD-9802-ABAC-913AE0AB9D85}"/>
          </ac:cxnSpMkLst>
        </pc:cxn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18" creationId="{C77A19DA-EBD2-A13A-1399-84DB342764F3}"/>
          </ac:cxnSpMkLst>
        </pc:cxn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19" creationId="{99CF1F8F-36D9-8800-9012-A7418515447B}"/>
          </ac:cxnSpMkLst>
        </pc:cxn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20" creationId="{B3410EF9-246D-5CE4-D104-BEC635FC45BA}"/>
          </ac:cxnSpMkLst>
        </pc:cxn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22" creationId="{CEFC9359-B8EC-A643-A1B6-E4F1D26347F9}"/>
          </ac:cxnSpMkLst>
        </pc:cxn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24" creationId="{DDD16085-9BF6-4BCF-C374-0B6C1421CB08}"/>
          </ac:cxnSpMkLst>
        </pc:cxnChg>
        <pc:cxnChg chg="mod">
          <ac:chgData name="Carl-Julian Pardall" userId="242418bbfe6e9ff5" providerId="LiveId" clId="{C6917068-07FE-4E58-8B77-83A2AD6F339D}" dt="2023-01-09T09:53:39.487" v="706" actId="164"/>
          <ac:cxnSpMkLst>
            <pc:docMk/>
            <pc:sldMk cId="100031932" sldId="382"/>
            <ac:cxnSpMk id="26" creationId="{080B543D-65A5-8BFC-A5D0-3F7830E1874D}"/>
          </ac:cxnSpMkLst>
        </pc:cxnChg>
        <pc:cxnChg chg="mod">
          <ac:chgData name="Carl-Julian Pardall" userId="242418bbfe6e9ff5" providerId="LiveId" clId="{C6917068-07FE-4E58-8B77-83A2AD6F339D}" dt="2023-01-09T08:46:59.221" v="156"/>
          <ac:cxnSpMkLst>
            <pc:docMk/>
            <pc:sldMk cId="100031932" sldId="382"/>
            <ac:cxnSpMk id="33" creationId="{D2DE2C81-E7AC-34DC-09B6-9B2180AB0C1C}"/>
          </ac:cxnSpMkLst>
        </pc:cxnChg>
        <pc:cxnChg chg="add del mod">
          <ac:chgData name="Carl-Julian Pardall" userId="242418bbfe6e9ff5" providerId="LiveId" clId="{C6917068-07FE-4E58-8B77-83A2AD6F339D}" dt="2023-01-09T08:51:14.787" v="199" actId="478"/>
          <ac:cxnSpMkLst>
            <pc:docMk/>
            <pc:sldMk cId="100031932" sldId="382"/>
            <ac:cxnSpMk id="34" creationId="{23E6A831-8A18-65E5-F4CA-B334B4465AC8}"/>
          </ac:cxnSpMkLst>
        </pc:cxnChg>
        <pc:cxnChg chg="mod">
          <ac:chgData name="Carl-Julian Pardall" userId="242418bbfe6e9ff5" providerId="LiveId" clId="{C6917068-07FE-4E58-8B77-83A2AD6F339D}" dt="2023-01-09T08:56:01.223" v="216"/>
          <ac:cxnSpMkLst>
            <pc:docMk/>
            <pc:sldMk cId="100031932" sldId="382"/>
            <ac:cxnSpMk id="47" creationId="{9A3B6469-8CEE-18CE-DFD8-A0A76CCFF52F}"/>
          </ac:cxnSpMkLst>
        </pc:cxnChg>
        <pc:cxnChg chg="mod">
          <ac:chgData name="Carl-Julian Pardall" userId="242418bbfe6e9ff5" providerId="LiveId" clId="{C6917068-07FE-4E58-8B77-83A2AD6F339D}" dt="2023-01-09T08:56:01.223" v="216"/>
          <ac:cxnSpMkLst>
            <pc:docMk/>
            <pc:sldMk cId="100031932" sldId="382"/>
            <ac:cxnSpMk id="48" creationId="{3485BDCB-F95F-C6E6-4FD6-04D37890E9FF}"/>
          </ac:cxnSpMkLst>
        </pc:cxnChg>
        <pc:cxnChg chg="mod">
          <ac:chgData name="Carl-Julian Pardall" userId="242418bbfe6e9ff5" providerId="LiveId" clId="{C6917068-07FE-4E58-8B77-83A2AD6F339D}" dt="2023-01-09T08:56:01.223" v="216"/>
          <ac:cxnSpMkLst>
            <pc:docMk/>
            <pc:sldMk cId="100031932" sldId="382"/>
            <ac:cxnSpMk id="50" creationId="{FB6FB8C9-E87A-071C-36C8-0F8AC513316F}"/>
          </ac:cxnSpMkLst>
        </pc:cxnChg>
        <pc:cxnChg chg="mod">
          <ac:chgData name="Carl-Julian Pardall" userId="242418bbfe6e9ff5" providerId="LiveId" clId="{C6917068-07FE-4E58-8B77-83A2AD6F339D}" dt="2023-01-09T08:56:01.223" v="216"/>
          <ac:cxnSpMkLst>
            <pc:docMk/>
            <pc:sldMk cId="100031932" sldId="382"/>
            <ac:cxnSpMk id="56" creationId="{67AA01A4-4E4D-ACC4-3AB3-3F11C9F98BD8}"/>
          </ac:cxnSpMkLst>
        </pc:cxnChg>
        <pc:cxnChg chg="mod">
          <ac:chgData name="Carl-Julian Pardall" userId="242418bbfe6e9ff5" providerId="LiveId" clId="{C6917068-07FE-4E58-8B77-83A2AD6F339D}" dt="2023-01-09T08:56:01.223" v="216"/>
          <ac:cxnSpMkLst>
            <pc:docMk/>
            <pc:sldMk cId="100031932" sldId="382"/>
            <ac:cxnSpMk id="58" creationId="{58ED0105-79A0-B921-721A-BD0930D8DBBE}"/>
          </ac:cxnSpMkLst>
        </pc:cxnChg>
        <pc:cxnChg chg="mod">
          <ac:chgData name="Carl-Julian Pardall" userId="242418bbfe6e9ff5" providerId="LiveId" clId="{C6917068-07FE-4E58-8B77-83A2AD6F339D}" dt="2023-01-09T08:56:01.223" v="216"/>
          <ac:cxnSpMkLst>
            <pc:docMk/>
            <pc:sldMk cId="100031932" sldId="382"/>
            <ac:cxnSpMk id="59" creationId="{012C95D8-6A3D-77BE-FBED-C4A95AFFB119}"/>
          </ac:cxnSpMkLst>
        </pc:cxnChg>
        <pc:cxnChg chg="mod">
          <ac:chgData name="Carl-Julian Pardall" userId="242418bbfe6e9ff5" providerId="LiveId" clId="{C6917068-07FE-4E58-8B77-83A2AD6F339D}" dt="2023-01-09T08:58:34.478" v="232" actId="478"/>
          <ac:cxnSpMkLst>
            <pc:docMk/>
            <pc:sldMk cId="100031932" sldId="382"/>
            <ac:cxnSpMk id="60" creationId="{7718D8F8-571A-1540-ECE0-50DABBBB6842}"/>
          </ac:cxnSpMkLst>
        </pc:cxnChg>
      </pc:sldChg>
      <pc:sldChg chg="del">
        <pc:chgData name="Carl-Julian Pardall" userId="242418bbfe6e9ff5" providerId="LiveId" clId="{C6917068-07FE-4E58-8B77-83A2AD6F339D}" dt="2023-01-09T08:30:38.647" v="2" actId="47"/>
        <pc:sldMkLst>
          <pc:docMk/>
          <pc:sldMk cId="2532304446" sldId="382"/>
        </pc:sldMkLst>
      </pc:sldChg>
      <pc:sldChg chg="del">
        <pc:chgData name="Carl-Julian Pardall" userId="242418bbfe6e9ff5" providerId="LiveId" clId="{C6917068-07FE-4E58-8B77-83A2AD6F339D}" dt="2023-01-09T08:30:39.694" v="3" actId="47"/>
        <pc:sldMkLst>
          <pc:docMk/>
          <pc:sldMk cId="2469167649" sldId="383"/>
        </pc:sldMkLst>
      </pc:sldChg>
      <pc:sldChg chg="addSp delSp modSp new mod modAnim">
        <pc:chgData name="Carl-Julian Pardall" userId="242418bbfe6e9ff5" providerId="LiveId" clId="{C6917068-07FE-4E58-8B77-83A2AD6F339D}" dt="2023-01-09T09:55:11.256" v="711"/>
        <pc:sldMkLst>
          <pc:docMk/>
          <pc:sldMk cId="2701951737" sldId="383"/>
        </pc:sldMkLst>
        <pc:spChg chg="mod">
          <ac:chgData name="Carl-Julian Pardall" userId="242418bbfe6e9ff5" providerId="LiveId" clId="{C6917068-07FE-4E58-8B77-83A2AD6F339D}" dt="2023-01-09T08:52:07.418" v="205"/>
          <ac:spMkLst>
            <pc:docMk/>
            <pc:sldMk cId="2701951737" sldId="383"/>
            <ac:spMk id="2" creationId="{3750FDB0-91E6-812F-228B-ADFBE6A33C87}"/>
          </ac:spMkLst>
        </pc:spChg>
        <pc:spChg chg="mod">
          <ac:chgData name="Carl-Julian Pardall" userId="242418bbfe6e9ff5" providerId="LiveId" clId="{C6917068-07FE-4E58-8B77-83A2AD6F339D}" dt="2023-01-09T08:53:00.846" v="210" actId="12"/>
          <ac:spMkLst>
            <pc:docMk/>
            <pc:sldMk cId="2701951737" sldId="383"/>
            <ac:spMk id="3" creationId="{DB235A99-0CC7-B111-C229-9327ADDDE95D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6" creationId="{17BD9604-7A1B-A83D-3171-C850CAB63EA3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8" creationId="{83D604D0-A377-A3A9-585B-427FF0488392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9" creationId="{738B9B7C-B870-C0EB-F3F0-3B131A67420C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11" creationId="{16DD015C-8FC1-9D88-A30D-B389E4ADD2F9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18" creationId="{1763106F-7662-44D8-0F81-86FDCAD9DD1C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0" creationId="{0CD4EF28-7E31-1448-84D8-67411AB938C4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2" creationId="{748E4139-D89C-A981-CBA1-47FCC5551174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3" creationId="{A442E7E8-425A-12D4-6F8F-A0B8785FFAF8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4" creationId="{F4891CFF-60CA-FCF2-A7E2-F54E4D4F352D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5" creationId="{48261EFC-32F1-A918-BF50-4465CE92DC61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6" creationId="{29A7D470-C76E-F44F-4347-F17FFF3D7547}"/>
          </ac:spMkLst>
        </pc:spChg>
        <pc:spChg chg="mod">
          <ac:chgData name="Carl-Julian Pardall" userId="242418bbfe6e9ff5" providerId="LiveId" clId="{C6917068-07FE-4E58-8B77-83A2AD6F339D}" dt="2023-01-09T08:54:32.092" v="211"/>
          <ac:spMkLst>
            <pc:docMk/>
            <pc:sldMk cId="2701951737" sldId="383"/>
            <ac:spMk id="27" creationId="{7CEA76AE-9480-453D-2689-104F92714055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33" creationId="{2352ECC3-CB4E-CFA1-C1CD-0D7297316A71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34" creationId="{03A2AC6B-BFEB-905E-949B-48676D7D3DF4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35" creationId="{6E654A42-B879-6248-AA90-1233397FF14B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36" creationId="{AC5452D9-8485-B37B-9824-383C4D7CF50E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37" creationId="{67E772C6-A731-9127-43DC-72552A41E585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38" creationId="{0D6CE8BD-5723-0F57-DD05-FBA69B0FAA71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41" creationId="{47FC0C59-9D64-CCAA-6C04-A324D7348B01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43" creationId="{F3DE1ADF-6D93-6E10-4341-CECE2B8BEA1C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44" creationId="{EA0C63EA-D985-B43A-CF61-7F4A6132CC99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46" creationId="{56790E7F-A536-8E84-2EF7-F64262472E40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47" creationId="{3EEADEA4-FF75-F882-ECDB-292A62F3D600}"/>
          </ac:spMkLst>
        </pc:spChg>
        <pc:spChg chg="mod">
          <ac:chgData name="Carl-Julian Pardall" userId="242418bbfe6e9ff5" providerId="LiveId" clId="{C6917068-07FE-4E58-8B77-83A2AD6F339D}" dt="2023-01-09T09:54:57.276" v="709" actId="165"/>
          <ac:spMkLst>
            <pc:docMk/>
            <pc:sldMk cId="2701951737" sldId="383"/>
            <ac:spMk id="49" creationId="{584D107F-16E1-C752-713B-597D741D87C8}"/>
          </ac:spMkLst>
        </pc:spChg>
        <pc:grpChg chg="add mod">
          <ac:chgData name="Carl-Julian Pardall" userId="242418bbfe6e9ff5" providerId="LiveId" clId="{C6917068-07FE-4E58-8B77-83A2AD6F339D}" dt="2023-01-09T08:55:51.727" v="213" actId="164"/>
          <ac:grpSpMkLst>
            <pc:docMk/>
            <pc:sldMk cId="2701951737" sldId="383"/>
            <ac:grpSpMk id="5" creationId="{6162884C-32F9-0A9E-F001-23A35FAE1966}"/>
          </ac:grpSpMkLst>
        </pc:grpChg>
        <pc:grpChg chg="mod">
          <ac:chgData name="Carl-Julian Pardall" userId="242418bbfe6e9ff5" providerId="LiveId" clId="{C6917068-07FE-4E58-8B77-83A2AD6F339D}" dt="2023-01-09T08:54:32.092" v="211"/>
          <ac:grpSpMkLst>
            <pc:docMk/>
            <pc:sldMk cId="2701951737" sldId="383"/>
            <ac:grpSpMk id="7" creationId="{E4223DC4-1556-DC62-5BF8-F0B030142807}"/>
          </ac:grpSpMkLst>
        </pc:grpChg>
        <pc:grpChg chg="add mod">
          <ac:chgData name="Carl-Julian Pardall" userId="242418bbfe6e9ff5" providerId="LiveId" clId="{C6917068-07FE-4E58-8B77-83A2AD6F339D}" dt="2023-01-09T08:55:51.727" v="213" actId="164"/>
          <ac:grpSpMkLst>
            <pc:docMk/>
            <pc:sldMk cId="2701951737" sldId="383"/>
            <ac:grpSpMk id="15" creationId="{172C86B7-ED60-164E-3E83-4A03BADEF465}"/>
          </ac:grpSpMkLst>
        </pc:grpChg>
        <pc:grpChg chg="add mod">
          <ac:chgData name="Carl-Julian Pardall" userId="242418bbfe6e9ff5" providerId="LiveId" clId="{C6917068-07FE-4E58-8B77-83A2AD6F339D}" dt="2023-01-09T08:55:51.727" v="213" actId="164"/>
          <ac:grpSpMkLst>
            <pc:docMk/>
            <pc:sldMk cId="2701951737" sldId="383"/>
            <ac:grpSpMk id="21" creationId="{DC346C45-6FCC-6F6C-D017-51D431D3ABA8}"/>
          </ac:grpSpMkLst>
        </pc:grpChg>
        <pc:grpChg chg="add del mod">
          <ac:chgData name="Carl-Julian Pardall" userId="242418bbfe6e9ff5" providerId="LiveId" clId="{C6917068-07FE-4E58-8B77-83A2AD6F339D}" dt="2023-01-09T08:57:19.870" v="227" actId="478"/>
          <ac:grpSpMkLst>
            <pc:docMk/>
            <pc:sldMk cId="2701951737" sldId="383"/>
            <ac:grpSpMk id="28" creationId="{6ECB5762-DC3D-B70D-FB95-644E2859D957}"/>
          </ac:grpSpMkLst>
        </pc:grpChg>
        <pc:grpChg chg="add del mod">
          <ac:chgData name="Carl-Julian Pardall" userId="242418bbfe6e9ff5" providerId="LiveId" clId="{C6917068-07FE-4E58-8B77-83A2AD6F339D}" dt="2023-01-09T09:54:57.276" v="709" actId="165"/>
          <ac:grpSpMkLst>
            <pc:docMk/>
            <pc:sldMk cId="2701951737" sldId="383"/>
            <ac:grpSpMk id="29" creationId="{93AF22A3-C9D1-8BC7-6409-8EA6E5BB810B}"/>
          </ac:grpSpMkLst>
        </pc:grpChg>
        <pc:grpChg chg="mod topLvl">
          <ac:chgData name="Carl-Julian Pardall" userId="242418bbfe6e9ff5" providerId="LiveId" clId="{C6917068-07FE-4E58-8B77-83A2AD6F339D}" dt="2023-01-09T09:54:57.276" v="709" actId="165"/>
          <ac:grpSpMkLst>
            <pc:docMk/>
            <pc:sldMk cId="2701951737" sldId="383"/>
            <ac:grpSpMk id="30" creationId="{2B700698-3C96-2880-3410-1EDB46C9F94F}"/>
          </ac:grpSpMkLst>
        </pc:grpChg>
        <pc:grpChg chg="mod topLvl">
          <ac:chgData name="Carl-Julian Pardall" userId="242418bbfe6e9ff5" providerId="LiveId" clId="{C6917068-07FE-4E58-8B77-83A2AD6F339D}" dt="2023-01-09T09:54:57.276" v="709" actId="165"/>
          <ac:grpSpMkLst>
            <pc:docMk/>
            <pc:sldMk cId="2701951737" sldId="383"/>
            <ac:grpSpMk id="31" creationId="{84D68892-E9A9-534F-E3FC-C46DCBD922E8}"/>
          </ac:grpSpMkLst>
        </pc:grpChg>
        <pc:grpChg chg="mod topLvl">
          <ac:chgData name="Carl-Julian Pardall" userId="242418bbfe6e9ff5" providerId="LiveId" clId="{C6917068-07FE-4E58-8B77-83A2AD6F339D}" dt="2023-01-09T09:54:57.276" v="709" actId="165"/>
          <ac:grpSpMkLst>
            <pc:docMk/>
            <pc:sldMk cId="2701951737" sldId="383"/>
            <ac:grpSpMk id="32" creationId="{C948FDC7-0A62-645C-E22E-DE28108FCE38}"/>
          </ac:grpSpMkLst>
        </pc:grpChg>
        <pc:grpChg chg="mod">
          <ac:chgData name="Carl-Julian Pardall" userId="242418bbfe6e9ff5" providerId="LiveId" clId="{C6917068-07FE-4E58-8B77-83A2AD6F339D}" dt="2023-01-09T09:54:57.276" v="709" actId="165"/>
          <ac:grpSpMkLst>
            <pc:docMk/>
            <pc:sldMk cId="2701951737" sldId="383"/>
            <ac:grpSpMk id="45" creationId="{2D711B94-9E6C-6092-7860-70E52FE4FAD5}"/>
          </ac:grpSpMkLst>
        </pc:grpChg>
        <pc:cxnChg chg="mod">
          <ac:chgData name="Carl-Julian Pardall" userId="242418bbfe6e9ff5" providerId="LiveId" clId="{C6917068-07FE-4E58-8B77-83A2AD6F339D}" dt="2023-01-09T08:54:32.092" v="211"/>
          <ac:cxnSpMkLst>
            <pc:docMk/>
            <pc:sldMk cId="2701951737" sldId="383"/>
            <ac:cxnSpMk id="10" creationId="{24E9A9CD-6B41-D72B-D450-FEB164A20930}"/>
          </ac:cxnSpMkLst>
        </pc:cxnChg>
        <pc:cxnChg chg="mod">
          <ac:chgData name="Carl-Julian Pardall" userId="242418bbfe6e9ff5" providerId="LiveId" clId="{C6917068-07FE-4E58-8B77-83A2AD6F339D}" dt="2023-01-09T08:54:32.092" v="211"/>
          <ac:cxnSpMkLst>
            <pc:docMk/>
            <pc:sldMk cId="2701951737" sldId="383"/>
            <ac:cxnSpMk id="12" creationId="{979BC011-19AE-ACF1-D72B-8667640F96CD}"/>
          </ac:cxnSpMkLst>
        </pc:cxnChg>
        <pc:cxnChg chg="mod">
          <ac:chgData name="Carl-Julian Pardall" userId="242418bbfe6e9ff5" providerId="LiveId" clId="{C6917068-07FE-4E58-8B77-83A2AD6F339D}" dt="2023-01-09T08:54:32.092" v="211"/>
          <ac:cxnSpMkLst>
            <pc:docMk/>
            <pc:sldMk cId="2701951737" sldId="383"/>
            <ac:cxnSpMk id="13" creationId="{49E7215D-17B3-FB2B-0ACF-9864CFAA7966}"/>
          </ac:cxnSpMkLst>
        </pc:cxnChg>
        <pc:cxnChg chg="mod">
          <ac:chgData name="Carl-Julian Pardall" userId="242418bbfe6e9ff5" providerId="LiveId" clId="{C6917068-07FE-4E58-8B77-83A2AD6F339D}" dt="2023-01-09T08:57:19.870" v="227" actId="478"/>
          <ac:cxnSpMkLst>
            <pc:docMk/>
            <pc:sldMk cId="2701951737" sldId="383"/>
            <ac:cxnSpMk id="14" creationId="{00EB967F-8810-3C5E-16FF-571A90EA39A0}"/>
          </ac:cxnSpMkLst>
        </pc:cxnChg>
        <pc:cxnChg chg="mod">
          <ac:chgData name="Carl-Julian Pardall" userId="242418bbfe6e9ff5" providerId="LiveId" clId="{C6917068-07FE-4E58-8B77-83A2AD6F339D}" dt="2023-01-09T08:54:32.092" v="211"/>
          <ac:cxnSpMkLst>
            <pc:docMk/>
            <pc:sldMk cId="2701951737" sldId="383"/>
            <ac:cxnSpMk id="16" creationId="{92832DCC-1DE9-7903-9D39-C0758168762C}"/>
          </ac:cxnSpMkLst>
        </pc:cxnChg>
        <pc:cxnChg chg="mod">
          <ac:chgData name="Carl-Julian Pardall" userId="242418bbfe6e9ff5" providerId="LiveId" clId="{C6917068-07FE-4E58-8B77-83A2AD6F339D}" dt="2023-01-09T08:54:32.092" v="211"/>
          <ac:cxnSpMkLst>
            <pc:docMk/>
            <pc:sldMk cId="2701951737" sldId="383"/>
            <ac:cxnSpMk id="17" creationId="{8AF5DF9F-B9C0-31C1-11A2-06A22B097E9B}"/>
          </ac:cxnSpMkLst>
        </pc:cxnChg>
        <pc:cxnChg chg="mod">
          <ac:chgData name="Carl-Julian Pardall" userId="242418bbfe6e9ff5" providerId="LiveId" clId="{C6917068-07FE-4E58-8B77-83A2AD6F339D}" dt="2023-01-09T08:54:32.092" v="211"/>
          <ac:cxnSpMkLst>
            <pc:docMk/>
            <pc:sldMk cId="2701951737" sldId="383"/>
            <ac:cxnSpMk id="19" creationId="{AE3CCB31-736C-AC8E-0DA7-704B15F8E121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39" creationId="{E3DB07F6-61F0-3CC2-1C82-EDE78EC10102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40" creationId="{DE6790F5-6022-320C-24D5-58027DE006E8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42" creationId="{E7E2885E-8D38-E2C1-0C6F-2002B1E6DF6D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48" creationId="{1F2A75A1-A5CA-2E94-ABDC-C1C32C9A93B1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50" creationId="{321B9FEA-1689-3B94-FB61-748F9F40CF91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51" creationId="{0500B8AA-17CA-9920-3CB3-7B9C6DEC964B}"/>
          </ac:cxnSpMkLst>
        </pc:cxnChg>
        <pc:cxnChg chg="mod">
          <ac:chgData name="Carl-Julian Pardall" userId="242418bbfe6e9ff5" providerId="LiveId" clId="{C6917068-07FE-4E58-8B77-83A2AD6F339D}" dt="2023-01-09T09:54:57.276" v="709" actId="165"/>
          <ac:cxnSpMkLst>
            <pc:docMk/>
            <pc:sldMk cId="2701951737" sldId="383"/>
            <ac:cxnSpMk id="52" creationId="{34840422-CA06-F217-5EC9-77915DFCB683}"/>
          </ac:cxnSpMkLst>
        </pc:cxnChg>
      </pc:sldChg>
      <pc:sldChg chg="addSp delSp modSp new mod modAnim">
        <pc:chgData name="Carl-Julian Pardall" userId="242418bbfe6e9ff5" providerId="LiveId" clId="{C6917068-07FE-4E58-8B77-83A2AD6F339D}" dt="2023-01-09T09:56:24.626" v="718"/>
        <pc:sldMkLst>
          <pc:docMk/>
          <pc:sldMk cId="1821838209" sldId="384"/>
        </pc:sldMkLst>
        <pc:spChg chg="mod">
          <ac:chgData name="Carl-Julian Pardall" userId="242418bbfe6e9ff5" providerId="LiveId" clId="{C6917068-07FE-4E58-8B77-83A2AD6F339D}" dt="2023-01-09T09:23:54.981" v="255"/>
          <ac:spMkLst>
            <pc:docMk/>
            <pc:sldMk cId="1821838209" sldId="384"/>
            <ac:spMk id="2" creationId="{E6385573-5BD0-7FE8-F061-25FE701D8E95}"/>
          </ac:spMkLst>
        </pc:spChg>
        <pc:spChg chg="mod">
          <ac:chgData name="Carl-Julian Pardall" userId="242418bbfe6e9ff5" providerId="LiveId" clId="{C6917068-07FE-4E58-8B77-83A2AD6F339D}" dt="2023-01-09T09:55:55.731" v="716" actId="14100"/>
          <ac:spMkLst>
            <pc:docMk/>
            <pc:sldMk cId="1821838209" sldId="384"/>
            <ac:spMk id="3" creationId="{B575FBCA-5CE8-E774-E4D2-0084C256B6CB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19" creationId="{EF4FCE07-C297-DE65-A3F3-AF29B7B7499B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1" creationId="{7891DD6B-B31B-6610-BB79-2CCC906A6C1D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2" creationId="{F3C010A3-0600-1B34-84FA-54B87BCF11EF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3" creationId="{FDBF6AD2-8541-13A0-11F4-1D224BC85C3E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4" creationId="{C3E71880-C071-99DD-8631-37B43166D7E2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5" creationId="{EC41BF06-F323-0493-F9C6-7B9BD20E64C3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6" creationId="{D845A7FD-B186-1F85-FFF1-5AA150D411FF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7" creationId="{BBAA3839-D201-33A6-9FDA-70847A34F0B2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8" creationId="{604BDCFE-9D23-0357-F360-EBA4A2F568D9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29" creationId="{F1D3A72D-EB7E-9E5E-35EC-221C035E99E3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30" creationId="{10E5A874-F926-DDBA-5F42-81C6BA8BC531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31" creationId="{78C6BF15-FC08-868D-9D6B-444BC7D6F668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32" creationId="{D9AECA4D-1CF4-CC85-EC22-7883DD6EC122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33" creationId="{AD1A93D7-32AD-9376-EABB-28F4DDA5C70B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34" creationId="{A0CF4F0D-FD9A-0863-DAE3-40BDBF405AAE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35" creationId="{095BA9E5-944B-7206-FE9A-58BB371DA052}"/>
          </ac:spMkLst>
        </pc:spChg>
        <pc:spChg chg="mod">
          <ac:chgData name="Carl-Julian Pardall" userId="242418bbfe6e9ff5" providerId="LiveId" clId="{C6917068-07FE-4E58-8B77-83A2AD6F339D}" dt="2023-01-09T09:29:03.708" v="283" actId="1582"/>
          <ac:spMkLst>
            <pc:docMk/>
            <pc:sldMk cId="1821838209" sldId="384"/>
            <ac:spMk id="43" creationId="{71313DEE-A49A-B684-7705-0DB7CB01D83F}"/>
          </ac:spMkLst>
        </pc:spChg>
        <pc:spChg chg="mod">
          <ac:chgData name="Carl-Julian Pardall" userId="242418bbfe6e9ff5" providerId="LiveId" clId="{C6917068-07FE-4E58-8B77-83A2AD6F339D}" dt="2023-01-09T09:28:05.986" v="277" actId="1582"/>
          <ac:spMkLst>
            <pc:docMk/>
            <pc:sldMk cId="1821838209" sldId="384"/>
            <ac:spMk id="49" creationId="{71F4B244-5E01-32C9-E63D-A77A2A6A43B2}"/>
          </ac:spMkLst>
        </pc:spChg>
        <pc:spChg chg="mod">
          <ac:chgData name="Carl-Julian Pardall" userId="242418bbfe6e9ff5" providerId="LiveId" clId="{C6917068-07FE-4E58-8B77-83A2AD6F339D}" dt="2023-01-09T09:29:03.708" v="283" actId="1582"/>
          <ac:spMkLst>
            <pc:docMk/>
            <pc:sldMk cId="1821838209" sldId="384"/>
            <ac:spMk id="50" creationId="{70D11325-84FB-C0F2-6353-0995871913DE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51" creationId="{0419C3C1-50C0-0C8B-C52F-97FD2EFA398E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52" creationId="{FF4A240D-107A-A371-F770-F39BD324D809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59" creationId="{1707E4CF-68C4-016E-5BBE-00446E9486D3}"/>
          </ac:spMkLst>
        </pc:spChg>
        <pc:spChg chg="mod">
          <ac:chgData name="Carl-Julian Pardall" userId="242418bbfe6e9ff5" providerId="LiveId" clId="{C6917068-07FE-4E58-8B77-83A2AD6F339D}" dt="2023-01-09T09:27:40.811" v="271" actId="207"/>
          <ac:spMkLst>
            <pc:docMk/>
            <pc:sldMk cId="1821838209" sldId="384"/>
            <ac:spMk id="66" creationId="{10BF2541-3691-3E44-973F-C403729B94C5}"/>
          </ac:spMkLst>
        </pc:spChg>
        <pc:spChg chg="mod">
          <ac:chgData name="Carl-Julian Pardall" userId="242418bbfe6e9ff5" providerId="LiveId" clId="{C6917068-07FE-4E58-8B77-83A2AD6F339D}" dt="2023-01-09T09:27:14.818" v="268" actId="207"/>
          <ac:spMkLst>
            <pc:docMk/>
            <pc:sldMk cId="1821838209" sldId="384"/>
            <ac:spMk id="67" creationId="{BD3601BF-C03A-AAA7-3F30-0C98FA543F84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68" creationId="{E38635A8-32A8-1A14-4CD2-33B20A5FD232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69" creationId="{7660319E-DAFE-3A31-98B5-11727C98EDBD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76" creationId="{31B772B2-1334-7858-7A90-F46B9D2C385D}"/>
          </ac:spMkLst>
        </pc:spChg>
        <pc:spChg chg="mod">
          <ac:chgData name="Carl-Julian Pardall" userId="242418bbfe6e9ff5" providerId="LiveId" clId="{C6917068-07FE-4E58-8B77-83A2AD6F339D}" dt="2023-01-09T09:27:51.520" v="274" actId="1582"/>
          <ac:spMkLst>
            <pc:docMk/>
            <pc:sldMk cId="1821838209" sldId="384"/>
            <ac:spMk id="83" creationId="{5CAEB0DD-8674-09AD-D878-6ABD2FA58DDD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84" creationId="{EFA76EEC-7834-5853-BA47-FBAAA7136349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85" creationId="{8F6C22C9-009C-999E-BBCF-E178AE1E2E6D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86" creationId="{C2AC121E-BCD8-4EE9-5CD4-F8FA2A9D7ECC}"/>
          </ac:spMkLst>
        </pc:spChg>
        <pc:spChg chg="mod">
          <ac:chgData name="Carl-Julian Pardall" userId="242418bbfe6e9ff5" providerId="LiveId" clId="{C6917068-07FE-4E58-8B77-83A2AD6F339D}" dt="2023-01-09T09:29:03.708" v="283" actId="1582"/>
          <ac:spMkLst>
            <pc:docMk/>
            <pc:sldMk cId="1821838209" sldId="384"/>
            <ac:spMk id="93" creationId="{ED75117C-6935-08D8-7665-89AD4A0E7CF1}"/>
          </ac:spMkLst>
        </pc:spChg>
        <pc:spChg chg="mod">
          <ac:chgData name="Carl-Julian Pardall" userId="242418bbfe6e9ff5" providerId="LiveId" clId="{C6917068-07FE-4E58-8B77-83A2AD6F339D}" dt="2023-01-09T09:28:05.986" v="277" actId="1582"/>
          <ac:spMkLst>
            <pc:docMk/>
            <pc:sldMk cId="1821838209" sldId="384"/>
            <ac:spMk id="100" creationId="{AE47C51A-35F2-FDCE-62C4-842A259BA50A}"/>
          </ac:spMkLst>
        </pc:spChg>
        <pc:spChg chg="mod">
          <ac:chgData name="Carl-Julian Pardall" userId="242418bbfe6e9ff5" providerId="LiveId" clId="{C6917068-07FE-4E58-8B77-83A2AD6F339D}" dt="2023-01-09T09:29:03.708" v="283" actId="1582"/>
          <ac:spMkLst>
            <pc:docMk/>
            <pc:sldMk cId="1821838209" sldId="384"/>
            <ac:spMk id="101" creationId="{47378768-877C-BADA-A994-BCDC2ED4A1B3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102" creationId="{563F0A1E-6322-B0D4-1585-A77CD85C366D}"/>
          </ac:spMkLst>
        </pc:spChg>
        <pc:spChg chg="mod">
          <ac:chgData name="Carl-Julian Pardall" userId="242418bbfe6e9ff5" providerId="LiveId" clId="{C6917068-07FE-4E58-8B77-83A2AD6F339D}" dt="2023-01-09T09:27:08.575" v="267" actId="207"/>
          <ac:spMkLst>
            <pc:docMk/>
            <pc:sldMk cId="1821838209" sldId="384"/>
            <ac:spMk id="103" creationId="{88074EFF-9983-CA70-7A22-4A442F7D8EF6}"/>
          </ac:spMkLst>
        </pc:spChg>
        <pc:spChg chg="add del mod">
          <ac:chgData name="Carl-Julian Pardall" userId="242418bbfe6e9ff5" providerId="LiveId" clId="{C6917068-07FE-4E58-8B77-83A2AD6F339D}" dt="2023-01-09T09:38:53.711" v="552" actId="478"/>
          <ac:spMkLst>
            <pc:docMk/>
            <pc:sldMk cId="1821838209" sldId="384"/>
            <ac:spMk id="124" creationId="{1B0CDFCB-A6B7-ECFA-EA89-2EBAB2499D00}"/>
          </ac:spMkLst>
        </pc:spChg>
        <pc:spChg chg="add del mod">
          <ac:chgData name="Carl-Julian Pardall" userId="242418bbfe6e9ff5" providerId="LiveId" clId="{C6917068-07FE-4E58-8B77-83A2AD6F339D}" dt="2023-01-09T09:43:27.170" v="615" actId="478"/>
          <ac:spMkLst>
            <pc:docMk/>
            <pc:sldMk cId="1821838209" sldId="384"/>
            <ac:spMk id="125" creationId="{D5B2B71A-5AD0-4CFC-7105-F215E56937DF}"/>
          </ac:spMkLst>
        </pc:spChg>
        <pc:grpChg chg="add del mod">
          <ac:chgData name="Carl-Julian Pardall" userId="242418bbfe6e9ff5" providerId="LiveId" clId="{C6917068-07FE-4E58-8B77-83A2AD6F339D}" dt="2023-01-09T09:35:31.855" v="511" actId="478"/>
          <ac:grpSpMkLst>
            <pc:docMk/>
            <pc:sldMk cId="1821838209" sldId="384"/>
            <ac:grpSpMk id="5" creationId="{A27AB675-E459-F30A-4DC6-87C7FB6A9F19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6" creationId="{F610A7E4-55F8-27AD-2AC5-8DFC5E6E2B55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7" creationId="{D543C18A-1897-34A4-B191-B016010A27C9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8" creationId="{6ED92616-25C9-BEE2-456A-A09A7A333064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9" creationId="{77544F43-AE89-B5BB-7CF9-1E2D44F401B7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10" creationId="{E3FEDBE4-ACA5-3626-21A8-B5827D523C0E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11" creationId="{46FCC36A-FF8E-4CA2-7718-CD19BED7A91D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12" creationId="{5C956822-2F74-5458-72A6-9AEA07E3BC1E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15" creationId="{D92E2141-6CF1-0405-E6BE-826BEF9DD6DF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20" creationId="{C3078B50-FD27-B3A7-B1C6-3345C277EA23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39" creationId="{01A7407E-2562-99EC-95EA-243D4DADE601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45" creationId="{11D9C5D0-CC7C-AAD6-5A2E-F95857DD6351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54" creationId="{88402873-8650-9446-BAE0-B05E2EB15CE1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62" creationId="{2D675BFF-CFB2-4A33-67D5-34E04197818E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71" creationId="{774A4F21-0263-6076-8CA1-563609817A8D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79" creationId="{A120BAA7-8B55-75A0-7625-F267419725EB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88" creationId="{F142D4BE-36D8-CE39-9882-1628B0C7A9A1}"/>
          </ac:grpSpMkLst>
        </pc:grpChg>
        <pc:grpChg chg="mod">
          <ac:chgData name="Carl-Julian Pardall" userId="242418bbfe6e9ff5" providerId="LiveId" clId="{C6917068-07FE-4E58-8B77-83A2AD6F339D}" dt="2023-01-09T09:27:08.575" v="267" actId="207"/>
          <ac:grpSpMkLst>
            <pc:docMk/>
            <pc:sldMk cId="1821838209" sldId="384"/>
            <ac:grpSpMk id="96" creationId="{266AED1C-C9F4-5919-7EDD-BD1067D8C1B8}"/>
          </ac:grpSpMkLst>
        </pc:grpChg>
        <pc:grpChg chg="add mod">
          <ac:chgData name="Carl-Julian Pardall" userId="242418bbfe6e9ff5" providerId="LiveId" clId="{C6917068-07FE-4E58-8B77-83A2AD6F339D}" dt="2023-01-09T09:45:41.501" v="630" actId="1076"/>
          <ac:grpSpMkLst>
            <pc:docMk/>
            <pc:sldMk cId="1821838209" sldId="384"/>
            <ac:grpSpMk id="126" creationId="{A738221F-9D94-9929-89D8-1F96B21895A5}"/>
          </ac:grpSpMkLst>
        </pc:grpChg>
        <pc:grpChg chg="add mod">
          <ac:chgData name="Carl-Julian Pardall" userId="242418bbfe6e9ff5" providerId="LiveId" clId="{C6917068-07FE-4E58-8B77-83A2AD6F339D}" dt="2023-01-09T09:45:59.854" v="634" actId="1076"/>
          <ac:grpSpMkLst>
            <pc:docMk/>
            <pc:sldMk cId="1821838209" sldId="384"/>
            <ac:grpSpMk id="127" creationId="{EF4C34FD-66F3-22A5-9A53-D99F954794EE}"/>
          </ac:grpSpMkLst>
        </pc:grpChg>
        <pc:picChg chg="add mod modCrop">
          <ac:chgData name="Carl-Julian Pardall" userId="242418bbfe6e9ff5" providerId="LiveId" clId="{C6917068-07FE-4E58-8B77-83A2AD6F339D}" dt="2023-01-09T09:45:25.191" v="628" actId="164"/>
          <ac:picMkLst>
            <pc:docMk/>
            <pc:sldMk cId="1821838209" sldId="384"/>
            <ac:picMk id="105" creationId="{F8E0D921-315C-7AB7-C1EA-52BB98E5EE3F}"/>
          </ac:picMkLst>
        </pc:picChg>
        <pc:picChg chg="add mod modCrop">
          <ac:chgData name="Carl-Julian Pardall" userId="242418bbfe6e9ff5" providerId="LiveId" clId="{C6917068-07FE-4E58-8B77-83A2AD6F339D}" dt="2023-01-09T09:45:25.191" v="628" actId="164"/>
          <ac:picMkLst>
            <pc:docMk/>
            <pc:sldMk cId="1821838209" sldId="384"/>
            <ac:picMk id="107" creationId="{23140E0E-73A8-9760-8819-CB92A90BDCA3}"/>
          </ac:picMkLst>
        </pc:picChg>
        <pc:picChg chg="add mod modCrop">
          <ac:chgData name="Carl-Julian Pardall" userId="242418bbfe6e9ff5" providerId="LiveId" clId="{C6917068-07FE-4E58-8B77-83A2AD6F339D}" dt="2023-01-09T09:45:25.191" v="628" actId="164"/>
          <ac:picMkLst>
            <pc:docMk/>
            <pc:sldMk cId="1821838209" sldId="384"/>
            <ac:picMk id="109" creationId="{E8818E06-BAFA-2C15-40EC-52D0C82CCE1D}"/>
          </ac:picMkLst>
        </pc:picChg>
        <pc:picChg chg="add mod">
          <ac:chgData name="Carl-Julian Pardall" userId="242418bbfe6e9ff5" providerId="LiveId" clId="{C6917068-07FE-4E58-8B77-83A2AD6F339D}" dt="2023-01-09T09:45:25.191" v="628" actId="164"/>
          <ac:picMkLst>
            <pc:docMk/>
            <pc:sldMk cId="1821838209" sldId="384"/>
            <ac:picMk id="111" creationId="{E7927B1B-662B-8FE0-618F-AC388EA068F6}"/>
          </ac:picMkLst>
        </pc:picChg>
        <pc:picChg chg="add mod">
          <ac:chgData name="Carl-Julian Pardall" userId="242418bbfe6e9ff5" providerId="LiveId" clId="{C6917068-07FE-4E58-8B77-83A2AD6F339D}" dt="2023-01-09T09:45:32.501" v="629" actId="164"/>
          <ac:picMkLst>
            <pc:docMk/>
            <pc:sldMk cId="1821838209" sldId="384"/>
            <ac:picMk id="113" creationId="{DC74F2E2-03D7-D1F2-D86B-3701326E3D9C}"/>
          </ac:picMkLst>
        </pc:picChg>
        <pc:picChg chg="add mod modCrop">
          <ac:chgData name="Carl-Julian Pardall" userId="242418bbfe6e9ff5" providerId="LiveId" clId="{C6917068-07FE-4E58-8B77-83A2AD6F339D}" dt="2023-01-09T09:45:32.501" v="629" actId="164"/>
          <ac:picMkLst>
            <pc:docMk/>
            <pc:sldMk cId="1821838209" sldId="384"/>
            <ac:picMk id="115" creationId="{B73CB08D-E6A9-46D1-DA1B-1A1F145CC7F7}"/>
          </ac:picMkLst>
        </pc:picChg>
        <pc:picChg chg="add mod">
          <ac:chgData name="Carl-Julian Pardall" userId="242418bbfe6e9ff5" providerId="LiveId" clId="{C6917068-07FE-4E58-8B77-83A2AD6F339D}" dt="2023-01-09T09:45:32.501" v="629" actId="164"/>
          <ac:picMkLst>
            <pc:docMk/>
            <pc:sldMk cId="1821838209" sldId="384"/>
            <ac:picMk id="117" creationId="{A4D694A6-234B-77E5-0BA5-5F5662FFA95D}"/>
          </ac:picMkLst>
        </pc:picChg>
        <pc:picChg chg="add mod">
          <ac:chgData name="Carl-Julian Pardall" userId="242418bbfe6e9ff5" providerId="LiveId" clId="{C6917068-07FE-4E58-8B77-83A2AD6F339D}" dt="2023-01-09T09:45:32.501" v="629" actId="164"/>
          <ac:picMkLst>
            <pc:docMk/>
            <pc:sldMk cId="1821838209" sldId="384"/>
            <ac:picMk id="119" creationId="{B31DFCE9-3DDB-5716-32D2-317C9DEA817A}"/>
          </ac:picMkLst>
        </pc:pic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13" creationId="{8B3BE47F-E69C-C1EC-05A4-CDEF7A032BE1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14" creationId="{41683689-0280-FFC9-87C8-3159537432C7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16" creationId="{F1AEA6B3-1359-852C-DC7B-9AB7DC584467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17" creationId="{8F09D44C-92DF-5071-8043-283D71410742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18" creationId="{220C6BD5-44B5-D99E-0F01-59D9064AEF5C}"/>
          </ac:cxnSpMkLst>
        </pc:cxnChg>
        <pc:cxnChg chg="mod">
          <ac:chgData name="Carl-Julian Pardall" userId="242418bbfe6e9ff5" providerId="LiveId" clId="{C6917068-07FE-4E58-8B77-83A2AD6F339D}" dt="2023-01-09T09:28:33.867" v="279" actId="208"/>
          <ac:cxnSpMkLst>
            <pc:docMk/>
            <pc:sldMk cId="1821838209" sldId="384"/>
            <ac:cxnSpMk id="36" creationId="{D6016549-B6AB-9005-3499-6DCEE3C4C190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37" creationId="{B54F7095-8C36-B6E7-4370-AE42587479DC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38" creationId="{900290D1-2762-4FA8-C6CD-11DA785CC74C}"/>
          </ac:cxnSpMkLst>
        </pc:cxnChg>
        <pc:cxnChg chg="mod">
          <ac:chgData name="Carl-Julian Pardall" userId="242418bbfe6e9ff5" providerId="LiveId" clId="{C6917068-07FE-4E58-8B77-83A2AD6F339D}" dt="2023-01-09T09:35:31.855" v="511" actId="478"/>
          <ac:cxnSpMkLst>
            <pc:docMk/>
            <pc:sldMk cId="1821838209" sldId="384"/>
            <ac:cxnSpMk id="40" creationId="{7A66D7A6-FA3A-3042-358E-1CAA1800B6A0}"/>
          </ac:cxnSpMkLst>
        </pc:cxnChg>
        <pc:cxnChg chg="mod">
          <ac:chgData name="Carl-Julian Pardall" userId="242418bbfe6e9ff5" providerId="LiveId" clId="{C6917068-07FE-4E58-8B77-83A2AD6F339D}" dt="2023-01-09T09:28:33.867" v="279" actId="208"/>
          <ac:cxnSpMkLst>
            <pc:docMk/>
            <pc:sldMk cId="1821838209" sldId="384"/>
            <ac:cxnSpMk id="41" creationId="{C4A2BA9B-99E5-D625-29DF-3321B2036EC9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42" creationId="{795B2043-4899-01C1-FFB6-2614DE721F3E}"/>
          </ac:cxnSpMkLst>
        </pc:cxnChg>
        <pc:cxnChg chg="mod">
          <ac:chgData name="Carl-Julian Pardall" userId="242418bbfe6e9ff5" providerId="LiveId" clId="{C6917068-07FE-4E58-8B77-83A2AD6F339D}" dt="2023-01-09T09:28:33.867" v="279" actId="208"/>
          <ac:cxnSpMkLst>
            <pc:docMk/>
            <pc:sldMk cId="1821838209" sldId="384"/>
            <ac:cxnSpMk id="44" creationId="{8E773A59-7978-3923-0866-038B3DBBE665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46" creationId="{2BDB4FCD-2BA1-2E43-A1BD-61B683CF0257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47" creationId="{24EF3E7F-AE74-E0C1-0CA2-90FBF3394FB0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48" creationId="{53820F0B-3857-43C5-4370-5895FD974E44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53" creationId="{F3964DB1-B835-0D9D-527C-19599FEC4928}"/>
          </ac:cxnSpMkLst>
        </pc:cxnChg>
        <pc:cxnChg chg="mod">
          <ac:chgData name="Carl-Julian Pardall" userId="242418bbfe6e9ff5" providerId="LiveId" clId="{C6917068-07FE-4E58-8B77-83A2AD6F339D}" dt="2023-01-09T09:35:31.855" v="511" actId="478"/>
          <ac:cxnSpMkLst>
            <pc:docMk/>
            <pc:sldMk cId="1821838209" sldId="384"/>
            <ac:cxnSpMk id="55" creationId="{EB651DAB-8068-382A-A16C-16CE436F6F2C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56" creationId="{E191048F-5D70-D2DF-99B4-03419E599D59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57" creationId="{8C2D056B-A778-49AB-B2E8-E75823E26A70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58" creationId="{141F4BCD-8C04-AE3C-FB9E-D794674A06E2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60" creationId="{684F71EB-7633-ECE0-282B-B63457FEF699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61" creationId="{51B4547B-EFF4-BA2B-D5CE-DD69173BE3EA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63" creationId="{C6BD8AFC-CAAB-FFE6-F6F8-7A8538A1F4F0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64" creationId="{F17E425F-B8C8-58B1-2B88-65C2D827B28C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65" creationId="{2CA1BBF9-35AE-D06B-162E-63985318F203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70" creationId="{61AFB611-37CC-31FC-56CC-DF8BDB67F8FB}"/>
          </ac:cxnSpMkLst>
        </pc:cxnChg>
        <pc:cxnChg chg="mod">
          <ac:chgData name="Carl-Julian Pardall" userId="242418bbfe6e9ff5" providerId="LiveId" clId="{C6917068-07FE-4E58-8B77-83A2AD6F339D}" dt="2023-01-09T09:35:31.855" v="511" actId="478"/>
          <ac:cxnSpMkLst>
            <pc:docMk/>
            <pc:sldMk cId="1821838209" sldId="384"/>
            <ac:cxnSpMk id="72" creationId="{4DC0DAEE-1468-4B95-B74F-8E77272A4663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73" creationId="{190BEA71-9BBB-5AC5-921F-58284192321E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74" creationId="{B8AB6C48-F729-85C0-85EE-39EB0955A244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75" creationId="{BAB9AE21-1EDD-CEA2-4437-EB7DF75CD7F9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77" creationId="{D8DDEACF-E464-0AA8-BBF0-87B173316BBD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78" creationId="{5D44F0FE-0595-75BE-C5CD-8D501B0D6D23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80" creationId="{A77934C6-A089-0CD0-932C-195C0DF14677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81" creationId="{16B31FDA-E2AB-4E28-AC38-F479F1DD18DC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82" creationId="{BC5E4F5F-A087-E9FB-2BCC-AE743BD72CBF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87" creationId="{5A607EDB-A93C-BEA1-EC82-40E6C0236FB7}"/>
          </ac:cxnSpMkLst>
        </pc:cxnChg>
        <pc:cxnChg chg="mod">
          <ac:chgData name="Carl-Julian Pardall" userId="242418bbfe6e9ff5" providerId="LiveId" clId="{C6917068-07FE-4E58-8B77-83A2AD6F339D}" dt="2023-01-09T09:35:31.855" v="511" actId="478"/>
          <ac:cxnSpMkLst>
            <pc:docMk/>
            <pc:sldMk cId="1821838209" sldId="384"/>
            <ac:cxnSpMk id="89" creationId="{C0A338DD-92FC-2BFE-DC75-D4ABEA4D3E02}"/>
          </ac:cxnSpMkLst>
        </pc:cxnChg>
        <pc:cxnChg chg="mod">
          <ac:chgData name="Carl-Julian Pardall" userId="242418bbfe6e9ff5" providerId="LiveId" clId="{C6917068-07FE-4E58-8B77-83A2AD6F339D}" dt="2023-01-09T09:28:21.875" v="278" actId="208"/>
          <ac:cxnSpMkLst>
            <pc:docMk/>
            <pc:sldMk cId="1821838209" sldId="384"/>
            <ac:cxnSpMk id="90" creationId="{2E6240A2-391D-9578-C2BA-060E22680FF1}"/>
          </ac:cxnSpMkLst>
        </pc:cxnChg>
        <pc:cxnChg chg="mod">
          <ac:chgData name="Carl-Julian Pardall" userId="242418bbfe6e9ff5" providerId="LiveId" clId="{C6917068-07FE-4E58-8B77-83A2AD6F339D}" dt="2023-01-09T09:28:21.875" v="278" actId="208"/>
          <ac:cxnSpMkLst>
            <pc:docMk/>
            <pc:sldMk cId="1821838209" sldId="384"/>
            <ac:cxnSpMk id="91" creationId="{4A4625C6-AE1E-BC3E-1C95-F01F9BB5A236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92" creationId="{42B97B86-8A97-7091-4FF1-EE5BD6FAEAE4}"/>
          </ac:cxnSpMkLst>
        </pc:cxnChg>
        <pc:cxnChg chg="mod">
          <ac:chgData name="Carl-Julian Pardall" userId="242418bbfe6e9ff5" providerId="LiveId" clId="{C6917068-07FE-4E58-8B77-83A2AD6F339D}" dt="2023-01-09T09:28:21.875" v="278" actId="208"/>
          <ac:cxnSpMkLst>
            <pc:docMk/>
            <pc:sldMk cId="1821838209" sldId="384"/>
            <ac:cxnSpMk id="94" creationId="{C300E845-3BE8-185A-43C7-E6A47A7A9780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95" creationId="{5306F185-A381-68E0-563A-5DB2D0945CE5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97" creationId="{8DC11111-E570-9FD5-6DC6-CDDF7C90C305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98" creationId="{A012E491-2237-016F-FF4A-5F03082946E4}"/>
          </ac:cxnSpMkLst>
        </pc:cxnChg>
        <pc:cxnChg chg="mod">
          <ac:chgData name="Carl-Julian Pardall" userId="242418bbfe6e9ff5" providerId="LiveId" clId="{C6917068-07FE-4E58-8B77-83A2AD6F339D}" dt="2023-01-09T09:27:08.575" v="267" actId="207"/>
          <ac:cxnSpMkLst>
            <pc:docMk/>
            <pc:sldMk cId="1821838209" sldId="384"/>
            <ac:cxnSpMk id="99" creationId="{7CA1E6C1-01BA-2CDE-EB58-8C6D8E855AC6}"/>
          </ac:cxnSpMkLst>
        </pc:cxnChg>
        <pc:cxnChg chg="add del mod">
          <ac:chgData name="Carl-Julian Pardall" userId="242418bbfe6e9ff5" providerId="LiveId" clId="{C6917068-07FE-4E58-8B77-83A2AD6F339D}" dt="2023-01-09T09:44:07.120" v="621" actId="478"/>
          <ac:cxnSpMkLst>
            <pc:docMk/>
            <pc:sldMk cId="1821838209" sldId="384"/>
            <ac:cxnSpMk id="121" creationId="{53F55AE0-6616-2A9B-CA08-1C3ECBAC10DA}"/>
          </ac:cxnSpMkLst>
        </pc:cxnChg>
        <pc:cxnChg chg="add del mod">
          <ac:chgData name="Carl-Julian Pardall" userId="242418bbfe6e9ff5" providerId="LiveId" clId="{C6917068-07FE-4E58-8B77-83A2AD6F339D}" dt="2023-01-09T09:44:10.249" v="622" actId="478"/>
          <ac:cxnSpMkLst>
            <pc:docMk/>
            <pc:sldMk cId="1821838209" sldId="384"/>
            <ac:cxnSpMk id="122" creationId="{8D862F20-A717-E7B5-0B9A-83187F8AF3DB}"/>
          </ac:cxnSpMkLst>
        </pc:cxnChg>
        <pc:cxnChg chg="add del mod">
          <ac:chgData name="Carl-Julian Pardall" userId="242418bbfe6e9ff5" providerId="LiveId" clId="{C6917068-07FE-4E58-8B77-83A2AD6F339D}" dt="2023-01-09T09:44:04.490" v="620" actId="478"/>
          <ac:cxnSpMkLst>
            <pc:docMk/>
            <pc:sldMk cId="1821838209" sldId="384"/>
            <ac:cxnSpMk id="123" creationId="{C7FF2F4B-538B-C2E7-51DF-42095CB8F0FF}"/>
          </ac:cxnSpMkLst>
        </pc:cxnChg>
      </pc:sldChg>
      <pc:sldChg chg="del">
        <pc:chgData name="Carl-Julian Pardall" userId="242418bbfe6e9ff5" providerId="LiveId" clId="{C6917068-07FE-4E58-8B77-83A2AD6F339D}" dt="2023-01-09T08:30:40.395" v="4" actId="47"/>
        <pc:sldMkLst>
          <pc:docMk/>
          <pc:sldMk cId="4026580636" sldId="384"/>
        </pc:sldMkLst>
      </pc:sldChg>
      <pc:sldChg chg="del">
        <pc:chgData name="Carl-Julian Pardall" userId="242418bbfe6e9ff5" providerId="LiveId" clId="{C6917068-07FE-4E58-8B77-83A2AD6F339D}" dt="2023-01-09T08:30:41.139" v="5" actId="47"/>
        <pc:sldMkLst>
          <pc:docMk/>
          <pc:sldMk cId="426716539" sldId="385"/>
        </pc:sldMkLst>
      </pc:sldChg>
      <pc:sldChg chg="add del">
        <pc:chgData name="Carl-Julian Pardall" userId="242418bbfe6e9ff5" providerId="LiveId" clId="{C6917068-07FE-4E58-8B77-83A2AD6F339D}" dt="2023-01-09T09:46:14.427" v="635" actId="47"/>
        <pc:sldMkLst>
          <pc:docMk/>
          <pc:sldMk cId="2284066916" sldId="385"/>
        </pc:sldMkLst>
      </pc:sldChg>
      <pc:sldMasterChg chg="modSldLayout">
        <pc:chgData name="Carl-Julian Pardall" userId="242418bbfe6e9ff5" providerId="LiveId" clId="{C6917068-07FE-4E58-8B77-83A2AD6F339D}" dt="2023-01-09T09:51:16.286" v="696" actId="1038"/>
        <pc:sldMasterMkLst>
          <pc:docMk/>
          <pc:sldMasterMk cId="2817586179" sldId="2147483673"/>
        </pc:sldMasterMkLst>
        <pc:sldLayoutChg chg="modSp mod">
          <pc:chgData name="Carl-Julian Pardall" userId="242418bbfe6e9ff5" providerId="LiveId" clId="{C6917068-07FE-4E58-8B77-83A2AD6F339D}" dt="2023-01-09T09:51:16.286" v="696" actId="1038"/>
          <pc:sldLayoutMkLst>
            <pc:docMk/>
            <pc:sldMasterMk cId="2817586179" sldId="2147483673"/>
            <pc:sldLayoutMk cId="1919251100" sldId="2147483676"/>
          </pc:sldLayoutMkLst>
          <pc:spChg chg="mod">
            <ac:chgData name="Carl-Julian Pardall" userId="242418bbfe6e9ff5" providerId="LiveId" clId="{C6917068-07FE-4E58-8B77-83A2AD6F339D}" dt="2023-01-09T09:51:16.286" v="696" actId="1038"/>
            <ac:spMkLst>
              <pc:docMk/>
              <pc:sldMasterMk cId="2817586179" sldId="2147483673"/>
              <pc:sldLayoutMk cId="1919251100" sldId="2147483676"/>
              <ac:spMk id="6" creationId="{06E95876-4CD3-4DE4-6263-5C74D21381BE}"/>
            </ac:spMkLst>
          </pc:spChg>
        </pc:sldLayoutChg>
      </pc:sldMasterChg>
    </pc:docChg>
  </pc:docChgLst>
  <pc:docChgLst>
    <pc:chgData name="Carl-Julian Pardall" userId="242418bbfe6e9ff5" providerId="LiveId" clId="{2894B165-0D8A-4072-A73C-17517A4529E9}"/>
    <pc:docChg chg="custSel modSld modMainMaster">
      <pc:chgData name="Carl-Julian Pardall" userId="242418bbfe6e9ff5" providerId="LiveId" clId="{2894B165-0D8A-4072-A73C-17517A4529E9}" dt="2022-12-19T19:26:52.250" v="50" actId="20577"/>
      <pc:docMkLst>
        <pc:docMk/>
      </pc:docMkLst>
      <pc:sldChg chg="addSp delSp modSp mod">
        <pc:chgData name="Carl-Julian Pardall" userId="242418bbfe6e9ff5" providerId="LiveId" clId="{2894B165-0D8A-4072-A73C-17517A4529E9}" dt="2022-11-16T10:03:21.929" v="40"/>
        <pc:sldMkLst>
          <pc:docMk/>
          <pc:sldMk cId="2610142558" sldId="371"/>
        </pc:sldMkLst>
        <pc:spChg chg="mod">
          <ac:chgData name="Carl-Julian Pardall" userId="242418bbfe6e9ff5" providerId="LiveId" clId="{2894B165-0D8A-4072-A73C-17517A4529E9}" dt="2022-11-16T10:03:21.929" v="40"/>
          <ac:spMkLst>
            <pc:docMk/>
            <pc:sldMk cId="2610142558" sldId="371"/>
            <ac:spMk id="8" creationId="{CB8A4D62-0CFE-7947-05F6-DA41B77DE9E8}"/>
          </ac:spMkLst>
        </pc:spChg>
        <pc:spChg chg="mod">
          <ac:chgData name="Carl-Julian Pardall" userId="242418bbfe6e9ff5" providerId="LiveId" clId="{2894B165-0D8A-4072-A73C-17517A4529E9}" dt="2022-11-16T10:03:21.929" v="40"/>
          <ac:spMkLst>
            <pc:docMk/>
            <pc:sldMk cId="2610142558" sldId="371"/>
            <ac:spMk id="13" creationId="{182B177D-88AC-6E7C-6730-45FEC1961709}"/>
          </ac:spMkLst>
        </pc:spChg>
        <pc:grpChg chg="add mod">
          <ac:chgData name="Carl-Julian Pardall" userId="242418bbfe6e9ff5" providerId="LiveId" clId="{2894B165-0D8A-4072-A73C-17517A4529E9}" dt="2022-11-16T10:03:21.929" v="40"/>
          <ac:grpSpMkLst>
            <pc:docMk/>
            <pc:sldMk cId="2610142558" sldId="371"/>
            <ac:grpSpMk id="5" creationId="{AC74AB23-05AE-377E-EFBD-9E66BAE2778B}"/>
          </ac:grpSpMkLst>
        </pc:grpChg>
        <pc:grpChg chg="del">
          <ac:chgData name="Carl-Julian Pardall" userId="242418bbfe6e9ff5" providerId="LiveId" clId="{2894B165-0D8A-4072-A73C-17517A4529E9}" dt="2022-11-16T10:03:19.369" v="38" actId="478"/>
          <ac:grpSpMkLst>
            <pc:docMk/>
            <pc:sldMk cId="2610142558" sldId="371"/>
            <ac:grpSpMk id="10" creationId="{F8835978-0A3F-8908-1A1F-4FCBE7218E1E}"/>
          </ac:grpSpMkLst>
        </pc:grpChg>
        <pc:grpChg chg="add mod">
          <ac:chgData name="Carl-Julian Pardall" userId="242418bbfe6e9ff5" providerId="LiveId" clId="{2894B165-0D8A-4072-A73C-17517A4529E9}" dt="2022-11-16T10:03:21.929" v="40"/>
          <ac:grpSpMkLst>
            <pc:docMk/>
            <pc:sldMk cId="2610142558" sldId="371"/>
            <ac:grpSpMk id="11" creationId="{B6D31F5D-039D-121E-C17C-89EA10355775}"/>
          </ac:grpSpMkLst>
        </pc:grpChg>
        <pc:grpChg chg="del">
          <ac:chgData name="Carl-Julian Pardall" userId="242418bbfe6e9ff5" providerId="LiveId" clId="{2894B165-0D8A-4072-A73C-17517A4529E9}" dt="2022-11-16T10:03:21.411" v="39" actId="478"/>
          <ac:grpSpMkLst>
            <pc:docMk/>
            <pc:sldMk cId="2610142558" sldId="371"/>
            <ac:grpSpMk id="68" creationId="{207CC966-2520-610D-0A10-212B29CAB934}"/>
          </ac:grpSpMkLst>
        </pc:grpChg>
        <pc:picChg chg="mod">
          <ac:chgData name="Carl-Julian Pardall" userId="242418bbfe6e9ff5" providerId="LiveId" clId="{2894B165-0D8A-4072-A73C-17517A4529E9}" dt="2022-11-16T10:03:21.929" v="40"/>
          <ac:picMkLst>
            <pc:docMk/>
            <pc:sldMk cId="2610142558" sldId="371"/>
            <ac:picMk id="6" creationId="{AE530DB4-D89A-C6DD-D144-1A07F10469F5}"/>
          </ac:picMkLst>
        </pc:picChg>
        <pc:picChg chg="mod">
          <ac:chgData name="Carl-Julian Pardall" userId="242418bbfe6e9ff5" providerId="LiveId" clId="{2894B165-0D8A-4072-A73C-17517A4529E9}" dt="2022-11-16T10:03:21.929" v="40"/>
          <ac:picMkLst>
            <pc:docMk/>
            <pc:sldMk cId="2610142558" sldId="371"/>
            <ac:picMk id="12" creationId="{EE72CBF7-1F7F-A175-4F58-69E07631E2FD}"/>
          </ac:picMkLst>
        </pc:picChg>
      </pc:sldChg>
      <pc:sldChg chg="addSp delSp modSp mod">
        <pc:chgData name="Carl-Julian Pardall" userId="242418bbfe6e9ff5" providerId="LiveId" clId="{2894B165-0D8A-4072-A73C-17517A4529E9}" dt="2022-12-19T19:26:52.250" v="50" actId="20577"/>
        <pc:sldMkLst>
          <pc:docMk/>
          <pc:sldMk cId="4010258800" sldId="373"/>
        </pc:sldMkLst>
        <pc:spChg chg="mod">
          <ac:chgData name="Carl-Julian Pardall" userId="242418bbfe6e9ff5" providerId="LiveId" clId="{2894B165-0D8A-4072-A73C-17517A4529E9}" dt="2022-12-19T19:26:52.250" v="50" actId="20577"/>
          <ac:spMkLst>
            <pc:docMk/>
            <pc:sldMk cId="4010258800" sldId="373"/>
            <ac:spMk id="3" creationId="{91EC60A0-6B53-4082-A9B2-A1DBD7C7F967}"/>
          </ac:spMkLst>
        </pc:spChg>
        <pc:spChg chg="mod">
          <ac:chgData name="Carl-Julian Pardall" userId="242418bbfe6e9ff5" providerId="LiveId" clId="{2894B165-0D8A-4072-A73C-17517A4529E9}" dt="2022-11-16T10:02:25.262" v="17"/>
          <ac:spMkLst>
            <pc:docMk/>
            <pc:sldMk cId="4010258800" sldId="373"/>
            <ac:spMk id="8" creationId="{0372242B-227E-6C60-21A3-47675A2A0603}"/>
          </ac:spMkLst>
        </pc:spChg>
        <pc:spChg chg="mod">
          <ac:chgData name="Carl-Julian Pardall" userId="242418bbfe6e9ff5" providerId="LiveId" clId="{2894B165-0D8A-4072-A73C-17517A4529E9}" dt="2022-11-16T10:03:06.546" v="36" actId="3064"/>
          <ac:spMkLst>
            <pc:docMk/>
            <pc:sldMk cId="4010258800" sldId="373"/>
            <ac:spMk id="9" creationId="{9523B327-2A26-92CE-BA3E-45EB6962BC73}"/>
          </ac:spMkLst>
        </pc:spChg>
        <pc:grpChg chg="add mod">
          <ac:chgData name="Carl-Julian Pardall" userId="242418bbfe6e9ff5" providerId="LiveId" clId="{2894B165-0D8A-4072-A73C-17517A4529E9}" dt="2022-11-16T10:02:47.255" v="19" actId="1076"/>
          <ac:grpSpMkLst>
            <pc:docMk/>
            <pc:sldMk cId="4010258800" sldId="373"/>
            <ac:grpSpMk id="5" creationId="{F6F83E58-15D9-B8E7-8897-033CAE468B2C}"/>
          </ac:grpSpMkLst>
        </pc:grpChg>
        <pc:grpChg chg="mod">
          <ac:chgData name="Carl-Julian Pardall" userId="242418bbfe6e9ff5" providerId="LiveId" clId="{2894B165-0D8A-4072-A73C-17517A4529E9}" dt="2022-11-16T10:03:11.830" v="37" actId="1076"/>
          <ac:grpSpMkLst>
            <pc:docMk/>
            <pc:sldMk cId="4010258800" sldId="373"/>
            <ac:grpSpMk id="10" creationId="{F8835978-0A3F-8908-1A1F-4FCBE7218E1E}"/>
          </ac:grpSpMkLst>
        </pc:grpChg>
        <pc:grpChg chg="del">
          <ac:chgData name="Carl-Julian Pardall" userId="242418bbfe6e9ff5" providerId="LiveId" clId="{2894B165-0D8A-4072-A73C-17517A4529E9}" dt="2022-11-16T10:02:40.287" v="18" actId="478"/>
          <ac:grpSpMkLst>
            <pc:docMk/>
            <pc:sldMk cId="4010258800" sldId="373"/>
            <ac:grpSpMk id="68" creationId="{207CC966-2520-610D-0A10-212B29CAB934}"/>
          </ac:grpSpMkLst>
        </pc:grpChg>
        <pc:picChg chg="mod">
          <ac:chgData name="Carl-Julian Pardall" userId="242418bbfe6e9ff5" providerId="LiveId" clId="{2894B165-0D8A-4072-A73C-17517A4529E9}" dt="2022-11-16T10:02:25.262" v="17"/>
          <ac:picMkLst>
            <pc:docMk/>
            <pc:sldMk cId="4010258800" sldId="373"/>
            <ac:picMk id="6" creationId="{6FE7AEA6-172F-C42A-7598-1381BAD96AC1}"/>
          </ac:picMkLst>
        </pc:picChg>
      </pc:sldChg>
      <pc:sldChg chg="modSp mod">
        <pc:chgData name="Carl-Julian Pardall" userId="242418bbfe6e9ff5" providerId="LiveId" clId="{2894B165-0D8A-4072-A73C-17517A4529E9}" dt="2022-11-16T10:02:06.655" v="14" actId="3064"/>
        <pc:sldMkLst>
          <pc:docMk/>
          <pc:sldMk cId="3082155186" sldId="374"/>
        </pc:sldMkLst>
        <pc:spChg chg="mod">
          <ac:chgData name="Carl-Julian Pardall" userId="242418bbfe6e9ff5" providerId="LiveId" clId="{2894B165-0D8A-4072-A73C-17517A4529E9}" dt="2022-11-16T10:02:06.655" v="14" actId="3064"/>
          <ac:spMkLst>
            <pc:docMk/>
            <pc:sldMk cId="3082155186" sldId="374"/>
            <ac:spMk id="78" creationId="{6772BCBB-C2D0-5F7D-0E2B-29DB8DD15B13}"/>
          </ac:spMkLst>
        </pc:spChg>
      </pc:sldChg>
      <pc:sldChg chg="addSp delSp modSp mod">
        <pc:chgData name="Carl-Julian Pardall" userId="242418bbfe6e9ff5" providerId="LiveId" clId="{2894B165-0D8A-4072-A73C-17517A4529E9}" dt="2022-11-16T10:02:18.783" v="16"/>
        <pc:sldMkLst>
          <pc:docMk/>
          <pc:sldMk cId="950382302" sldId="375"/>
        </pc:sldMkLst>
        <pc:spChg chg="mod">
          <ac:chgData name="Carl-Julian Pardall" userId="242418bbfe6e9ff5" providerId="LiveId" clId="{2894B165-0D8A-4072-A73C-17517A4529E9}" dt="2022-11-16T10:02:18.783" v="16"/>
          <ac:spMkLst>
            <pc:docMk/>
            <pc:sldMk cId="950382302" sldId="375"/>
            <ac:spMk id="9" creationId="{5BAC632E-AB5B-41DA-AA26-56B57980A713}"/>
          </ac:spMkLst>
        </pc:spChg>
        <pc:grpChg chg="add mod">
          <ac:chgData name="Carl-Julian Pardall" userId="242418bbfe6e9ff5" providerId="LiveId" clId="{2894B165-0D8A-4072-A73C-17517A4529E9}" dt="2022-11-16T10:02:18.783" v="16"/>
          <ac:grpSpMkLst>
            <pc:docMk/>
            <pc:sldMk cId="950382302" sldId="375"/>
            <ac:grpSpMk id="5" creationId="{56C81C7C-08E6-B54F-DA16-5A1060999A42}"/>
          </ac:grpSpMkLst>
        </pc:grpChg>
        <pc:grpChg chg="del">
          <ac:chgData name="Carl-Julian Pardall" userId="242418bbfe6e9ff5" providerId="LiveId" clId="{2894B165-0D8A-4072-A73C-17517A4529E9}" dt="2022-11-16T10:02:18.378" v="15" actId="478"/>
          <ac:grpSpMkLst>
            <pc:docMk/>
            <pc:sldMk cId="950382302" sldId="375"/>
            <ac:grpSpMk id="76" creationId="{223E5C4D-88D3-EDAD-1136-6C4DED453EB3}"/>
          </ac:grpSpMkLst>
        </pc:grpChg>
        <pc:picChg chg="mod">
          <ac:chgData name="Carl-Julian Pardall" userId="242418bbfe6e9ff5" providerId="LiveId" clId="{2894B165-0D8A-4072-A73C-17517A4529E9}" dt="2022-11-16T10:02:18.783" v="16"/>
          <ac:picMkLst>
            <pc:docMk/>
            <pc:sldMk cId="950382302" sldId="375"/>
            <ac:picMk id="7" creationId="{336385C6-4AC8-C74C-56DA-125B52F0A595}"/>
          </ac:picMkLst>
        </pc:picChg>
      </pc:sldChg>
      <pc:sldChg chg="modSp mod">
        <pc:chgData name="Carl-Julian Pardall" userId="242418bbfe6e9ff5" providerId="LiveId" clId="{2894B165-0D8A-4072-A73C-17517A4529E9}" dt="2022-11-21T21:04:26.964" v="45" actId="6549"/>
        <pc:sldMkLst>
          <pc:docMk/>
          <pc:sldMk cId="2843554188" sldId="376"/>
        </pc:sldMkLst>
        <pc:spChg chg="mod">
          <ac:chgData name="Carl-Julian Pardall" userId="242418bbfe6e9ff5" providerId="LiveId" clId="{2894B165-0D8A-4072-A73C-17517A4529E9}" dt="2022-11-21T21:04:26.964" v="45" actId="6549"/>
          <ac:spMkLst>
            <pc:docMk/>
            <pc:sldMk cId="2843554188" sldId="376"/>
            <ac:spMk id="79" creationId="{D027D39F-B965-9B1C-662E-2374ACDB110B}"/>
          </ac:spMkLst>
        </pc:spChg>
      </pc:sldChg>
      <pc:sldChg chg="modSp mod">
        <pc:chgData name="Carl-Julian Pardall" userId="242418bbfe6e9ff5" providerId="LiveId" clId="{2894B165-0D8A-4072-A73C-17517A4529E9}" dt="2022-11-21T21:04:19.754" v="44" actId="6549"/>
        <pc:sldMkLst>
          <pc:docMk/>
          <pc:sldMk cId="1171247145" sldId="377"/>
        </pc:sldMkLst>
        <pc:spChg chg="mod">
          <ac:chgData name="Carl-Julian Pardall" userId="242418bbfe6e9ff5" providerId="LiveId" clId="{2894B165-0D8A-4072-A73C-17517A4529E9}" dt="2022-11-21T21:04:19.754" v="44" actId="6549"/>
          <ac:spMkLst>
            <pc:docMk/>
            <pc:sldMk cId="1171247145" sldId="377"/>
            <ac:spMk id="79" creationId="{D027D39F-B965-9B1C-662E-2374ACDB110B}"/>
          </ac:spMkLst>
        </pc:spChg>
      </pc:sldChg>
      <pc:sldChg chg="delSp mod">
        <pc:chgData name="Carl-Julian Pardall" userId="242418bbfe6e9ff5" providerId="LiveId" clId="{2894B165-0D8A-4072-A73C-17517A4529E9}" dt="2022-11-21T21:03:33.733" v="42" actId="478"/>
        <pc:sldMkLst>
          <pc:docMk/>
          <pc:sldMk cId="3220928293" sldId="378"/>
        </pc:sldMkLst>
        <pc:spChg chg="del">
          <ac:chgData name="Carl-Julian Pardall" userId="242418bbfe6e9ff5" providerId="LiveId" clId="{2894B165-0D8A-4072-A73C-17517A4529E9}" dt="2022-11-21T21:03:33.733" v="42" actId="478"/>
          <ac:spMkLst>
            <pc:docMk/>
            <pc:sldMk cId="3220928293" sldId="378"/>
            <ac:spMk id="79" creationId="{D027D39F-B965-9B1C-662E-2374ACDB110B}"/>
          </ac:spMkLst>
        </pc:spChg>
      </pc:sldChg>
      <pc:sldChg chg="modSp mod">
        <pc:chgData name="Carl-Julian Pardall" userId="242418bbfe6e9ff5" providerId="LiveId" clId="{2894B165-0D8A-4072-A73C-17517A4529E9}" dt="2022-11-21T21:04:11.331" v="43" actId="20577"/>
        <pc:sldMkLst>
          <pc:docMk/>
          <pc:sldMk cId="3550934017" sldId="379"/>
        </pc:sldMkLst>
        <pc:spChg chg="mod">
          <ac:chgData name="Carl-Julian Pardall" userId="242418bbfe6e9ff5" providerId="LiveId" clId="{2894B165-0D8A-4072-A73C-17517A4529E9}" dt="2022-11-21T21:04:11.331" v="43" actId="20577"/>
          <ac:spMkLst>
            <pc:docMk/>
            <pc:sldMk cId="3550934017" sldId="379"/>
            <ac:spMk id="79" creationId="{D027D39F-B965-9B1C-662E-2374ACDB110B}"/>
          </ac:spMkLst>
        </pc:spChg>
      </pc:sldChg>
      <pc:sldMasterChg chg="modSldLayout">
        <pc:chgData name="Carl-Julian Pardall" userId="242418bbfe6e9ff5" providerId="LiveId" clId="{2894B165-0D8A-4072-A73C-17517A4529E9}" dt="2022-11-21T21:03:18.343" v="41"/>
        <pc:sldMasterMkLst>
          <pc:docMk/>
          <pc:sldMasterMk cId="2817586179" sldId="2147483673"/>
        </pc:sldMasterMkLst>
        <pc:sldLayoutChg chg="addSp modSp">
          <pc:chgData name="Carl-Julian Pardall" userId="242418bbfe6e9ff5" providerId="LiveId" clId="{2894B165-0D8A-4072-A73C-17517A4529E9}" dt="2022-11-21T21:03:18.343" v="41"/>
          <pc:sldLayoutMkLst>
            <pc:docMk/>
            <pc:sldMasterMk cId="2817586179" sldId="2147483673"/>
            <pc:sldLayoutMk cId="1919251100" sldId="2147483676"/>
          </pc:sldLayoutMkLst>
          <pc:spChg chg="add mod">
            <ac:chgData name="Carl-Julian Pardall" userId="242418bbfe6e9ff5" providerId="LiveId" clId="{2894B165-0D8A-4072-A73C-17517A4529E9}" dt="2022-11-21T21:03:18.343" v="41"/>
            <ac:spMkLst>
              <pc:docMk/>
              <pc:sldMasterMk cId="2817586179" sldId="2147483673"/>
              <pc:sldLayoutMk cId="1919251100" sldId="2147483676"/>
              <ac:spMk id="6" creationId="{06E95876-4CD3-4DE4-6263-5C74D21381BE}"/>
            </ac:spMkLst>
          </pc:spChg>
        </pc:sldLayoutChg>
      </pc:sldMasterChg>
    </pc:docChg>
  </pc:docChgLst>
  <pc:docChgLst>
    <pc:chgData name="Carl-Julian Pardall" userId="242418bbfe6e9ff5" providerId="LiveId" clId="{B8E0C9DF-0671-4F9D-A832-FE90ED77B96E}"/>
    <pc:docChg chg="undo custSel addSld delSld modSld sldOrd modMainMaster">
      <pc:chgData name="Carl-Julian Pardall" userId="242418bbfe6e9ff5" providerId="LiveId" clId="{B8E0C9DF-0671-4F9D-A832-FE90ED77B96E}" dt="2022-11-16T08:59:22.196" v="2532" actId="47"/>
      <pc:docMkLst>
        <pc:docMk/>
      </pc:docMkLst>
      <pc:sldChg chg="del">
        <pc:chgData name="Carl-Julian Pardall" userId="242418bbfe6e9ff5" providerId="LiveId" clId="{B8E0C9DF-0671-4F9D-A832-FE90ED77B96E}" dt="2022-11-11T18:14:00.504" v="2" actId="47"/>
        <pc:sldMkLst>
          <pc:docMk/>
          <pc:sldMk cId="51712083" sldId="355"/>
        </pc:sldMkLst>
      </pc:sldChg>
      <pc:sldChg chg="del">
        <pc:chgData name="Carl-Julian Pardall" userId="242418bbfe6e9ff5" providerId="LiveId" clId="{B8E0C9DF-0671-4F9D-A832-FE90ED77B96E}" dt="2022-11-11T18:13:59.665" v="0" actId="47"/>
        <pc:sldMkLst>
          <pc:docMk/>
          <pc:sldMk cId="2344795497" sldId="359"/>
        </pc:sldMkLst>
      </pc:sldChg>
      <pc:sldChg chg="del">
        <pc:chgData name="Carl-Julian Pardall" userId="242418bbfe6e9ff5" providerId="LiveId" clId="{B8E0C9DF-0671-4F9D-A832-FE90ED77B96E}" dt="2022-11-11T18:13:59.974" v="1" actId="47"/>
        <pc:sldMkLst>
          <pc:docMk/>
          <pc:sldMk cId="1435392576" sldId="360"/>
        </pc:sldMkLst>
      </pc:sldChg>
      <pc:sldChg chg="del">
        <pc:chgData name="Carl-Julian Pardall" userId="242418bbfe6e9ff5" providerId="LiveId" clId="{B8E0C9DF-0671-4F9D-A832-FE90ED77B96E}" dt="2022-11-11T18:14:00.700" v="3" actId="47"/>
        <pc:sldMkLst>
          <pc:docMk/>
          <pc:sldMk cId="2960755979" sldId="361"/>
        </pc:sldMkLst>
      </pc:sldChg>
      <pc:sldChg chg="del">
        <pc:chgData name="Carl-Julian Pardall" userId="242418bbfe6e9ff5" providerId="LiveId" clId="{B8E0C9DF-0671-4F9D-A832-FE90ED77B96E}" dt="2022-11-11T18:14:01.132" v="4" actId="47"/>
        <pc:sldMkLst>
          <pc:docMk/>
          <pc:sldMk cId="1267357096" sldId="362"/>
        </pc:sldMkLst>
      </pc:sldChg>
      <pc:sldChg chg="del">
        <pc:chgData name="Carl-Julian Pardall" userId="242418bbfe6e9ff5" providerId="LiveId" clId="{B8E0C9DF-0671-4F9D-A832-FE90ED77B96E}" dt="2022-11-11T18:14:01.409" v="5" actId="47"/>
        <pc:sldMkLst>
          <pc:docMk/>
          <pc:sldMk cId="2334729069" sldId="363"/>
        </pc:sldMkLst>
      </pc:sldChg>
      <pc:sldChg chg="del">
        <pc:chgData name="Carl-Julian Pardall" userId="242418bbfe6e9ff5" providerId="LiveId" clId="{B8E0C9DF-0671-4F9D-A832-FE90ED77B96E}" dt="2022-11-11T18:14:01.931" v="6" actId="47"/>
        <pc:sldMkLst>
          <pc:docMk/>
          <pc:sldMk cId="2171924634" sldId="364"/>
        </pc:sldMkLst>
      </pc:sldChg>
      <pc:sldChg chg="del">
        <pc:chgData name="Carl-Julian Pardall" userId="242418bbfe6e9ff5" providerId="LiveId" clId="{B8E0C9DF-0671-4F9D-A832-FE90ED77B96E}" dt="2022-11-11T18:14:02.129" v="7" actId="47"/>
        <pc:sldMkLst>
          <pc:docMk/>
          <pc:sldMk cId="2920209338" sldId="365"/>
        </pc:sldMkLst>
      </pc:sldChg>
      <pc:sldChg chg="del">
        <pc:chgData name="Carl-Julian Pardall" userId="242418bbfe6e9ff5" providerId="LiveId" clId="{B8E0C9DF-0671-4F9D-A832-FE90ED77B96E}" dt="2022-11-11T18:14:02.233" v="8" actId="47"/>
        <pc:sldMkLst>
          <pc:docMk/>
          <pc:sldMk cId="2099937362" sldId="366"/>
        </pc:sldMkLst>
      </pc:sldChg>
      <pc:sldChg chg="del">
        <pc:chgData name="Carl-Julian Pardall" userId="242418bbfe6e9ff5" providerId="LiveId" clId="{B8E0C9DF-0671-4F9D-A832-FE90ED77B96E}" dt="2022-11-11T18:14:02.867" v="9" actId="47"/>
        <pc:sldMkLst>
          <pc:docMk/>
          <pc:sldMk cId="4202041046" sldId="367"/>
        </pc:sldMkLst>
      </pc:sldChg>
      <pc:sldChg chg="del">
        <pc:chgData name="Carl-Julian Pardall" userId="242418bbfe6e9ff5" providerId="LiveId" clId="{B8E0C9DF-0671-4F9D-A832-FE90ED77B96E}" dt="2022-11-11T18:14:03.614" v="10" actId="47"/>
        <pc:sldMkLst>
          <pc:docMk/>
          <pc:sldMk cId="290095542" sldId="368"/>
        </pc:sldMkLst>
      </pc:sldChg>
      <pc:sldChg chg="del">
        <pc:chgData name="Carl-Julian Pardall" userId="242418bbfe6e9ff5" providerId="LiveId" clId="{B8E0C9DF-0671-4F9D-A832-FE90ED77B96E}" dt="2022-11-11T18:14:04.183" v="11" actId="47"/>
        <pc:sldMkLst>
          <pc:docMk/>
          <pc:sldMk cId="2009103060" sldId="369"/>
        </pc:sldMkLst>
      </pc:sldChg>
      <pc:sldChg chg="addSp delSp modSp del mod modAnim">
        <pc:chgData name="Carl-Julian Pardall" userId="242418bbfe6e9ff5" providerId="LiveId" clId="{B8E0C9DF-0671-4F9D-A832-FE90ED77B96E}" dt="2022-11-16T08:59:22.196" v="2532" actId="47"/>
        <pc:sldMkLst>
          <pc:docMk/>
          <pc:sldMk cId="2840188968" sldId="370"/>
        </pc:sldMkLst>
        <pc:spChg chg="mod">
          <ac:chgData name="Carl-Julian Pardall" userId="242418bbfe6e9ff5" providerId="LiveId" clId="{B8E0C9DF-0671-4F9D-A832-FE90ED77B96E}" dt="2022-11-11T18:16:19.671" v="38" actId="27636"/>
          <ac:spMkLst>
            <pc:docMk/>
            <pc:sldMk cId="2840188968" sldId="370"/>
            <ac:spMk id="2" creationId="{66690784-B9D8-4EC3-8889-47098FFE457C}"/>
          </ac:spMkLst>
        </pc:spChg>
        <pc:spChg chg="mod">
          <ac:chgData name="Carl-Julian Pardall" userId="242418bbfe6e9ff5" providerId="LiveId" clId="{B8E0C9DF-0671-4F9D-A832-FE90ED77B96E}" dt="2022-11-16T08:54:29.896" v="2483" actId="20577"/>
          <ac:spMkLst>
            <pc:docMk/>
            <pc:sldMk cId="2840188968" sldId="370"/>
            <ac:spMk id="3" creationId="{91EC60A0-6B53-4082-A9B2-A1DBD7C7F967}"/>
          </ac:spMkLst>
        </pc:spChg>
        <pc:spChg chg="add mod ord">
          <ac:chgData name="Carl-Julian Pardall" userId="242418bbfe6e9ff5" providerId="LiveId" clId="{B8E0C9DF-0671-4F9D-A832-FE90ED77B96E}" dt="2022-11-14T09:21:38.954" v="1874" actId="1076"/>
          <ac:spMkLst>
            <pc:docMk/>
            <pc:sldMk cId="2840188968" sldId="370"/>
            <ac:spMk id="6" creationId="{AA570303-5C2F-0223-8EF1-034B2E2C92F9}"/>
          </ac:spMkLst>
        </pc:spChg>
        <pc:spChg chg="add mod">
          <ac:chgData name="Carl-Julian Pardall" userId="242418bbfe6e9ff5" providerId="LiveId" clId="{B8E0C9DF-0671-4F9D-A832-FE90ED77B96E}" dt="2022-11-14T09:21:09.540" v="1873" actId="14100"/>
          <ac:spMkLst>
            <pc:docMk/>
            <pc:sldMk cId="2840188968" sldId="370"/>
            <ac:spMk id="11" creationId="{2BBE3078-30B9-EB19-56B3-4FDC11BA704F}"/>
          </ac:spMkLst>
        </pc:spChg>
        <pc:spChg chg="add del mod">
          <ac:chgData name="Carl-Julian Pardall" userId="242418bbfe6e9ff5" providerId="LiveId" clId="{B8E0C9DF-0671-4F9D-A832-FE90ED77B96E}" dt="2022-11-11T18:26:54.400" v="153" actId="478"/>
          <ac:spMkLst>
            <pc:docMk/>
            <pc:sldMk cId="2840188968" sldId="370"/>
            <ac:spMk id="17" creationId="{5A468860-7FF5-26C1-49BC-9893E8EE2128}"/>
          </ac:spMkLst>
        </pc:spChg>
        <pc:spChg chg="add mod">
          <ac:chgData name="Carl-Julian Pardall" userId="242418bbfe6e9ff5" providerId="LiveId" clId="{B8E0C9DF-0671-4F9D-A832-FE90ED77B96E}" dt="2022-11-14T16:30:00.948" v="2278" actId="1076"/>
          <ac:spMkLst>
            <pc:docMk/>
            <pc:sldMk cId="2840188968" sldId="370"/>
            <ac:spMk id="18" creationId="{94E04600-AF1E-FCF7-A5D3-E95AF4A82ECB}"/>
          </ac:spMkLst>
        </pc:spChg>
        <pc:spChg chg="add del mod">
          <ac:chgData name="Carl-Julian Pardall" userId="242418bbfe6e9ff5" providerId="LiveId" clId="{B8E0C9DF-0671-4F9D-A832-FE90ED77B96E}" dt="2022-11-11T18:28:50.242" v="182" actId="11529"/>
          <ac:spMkLst>
            <pc:docMk/>
            <pc:sldMk cId="2840188968" sldId="370"/>
            <ac:spMk id="19" creationId="{CA974DF6-D178-F623-57F8-4354EAA16F71}"/>
          </ac:spMkLst>
        </pc:spChg>
        <pc:spChg chg="add del">
          <ac:chgData name="Carl-Julian Pardall" userId="242418bbfe6e9ff5" providerId="LiveId" clId="{B8E0C9DF-0671-4F9D-A832-FE90ED77B96E}" dt="2022-11-11T18:29:11.888" v="184" actId="11529"/>
          <ac:spMkLst>
            <pc:docMk/>
            <pc:sldMk cId="2840188968" sldId="370"/>
            <ac:spMk id="20" creationId="{617D115C-9AB8-B302-01F7-21DD5B5490AC}"/>
          </ac:spMkLst>
        </pc:spChg>
        <pc:spChg chg="add del">
          <ac:chgData name="Carl-Julian Pardall" userId="242418bbfe6e9ff5" providerId="LiveId" clId="{B8E0C9DF-0671-4F9D-A832-FE90ED77B96E}" dt="2022-11-11T18:29:21.314" v="186" actId="478"/>
          <ac:spMkLst>
            <pc:docMk/>
            <pc:sldMk cId="2840188968" sldId="370"/>
            <ac:spMk id="21" creationId="{7B3B152D-27B9-22E0-45D1-78D20FDE89E8}"/>
          </ac:spMkLst>
        </pc:spChg>
        <pc:spChg chg="add mod">
          <ac:chgData name="Carl-Julian Pardall" userId="242418bbfe6e9ff5" providerId="LiveId" clId="{B8E0C9DF-0671-4F9D-A832-FE90ED77B96E}" dt="2022-11-13T14:35:59.691" v="411" actId="1076"/>
          <ac:spMkLst>
            <pc:docMk/>
            <pc:sldMk cId="2840188968" sldId="370"/>
            <ac:spMk id="22" creationId="{3817D59D-7897-CED0-D0C5-8A62A9680A34}"/>
          </ac:spMkLst>
        </pc:spChg>
        <pc:spChg chg="add mod">
          <ac:chgData name="Carl-Julian Pardall" userId="242418bbfe6e9ff5" providerId="LiveId" clId="{B8E0C9DF-0671-4F9D-A832-FE90ED77B96E}" dt="2022-11-13T14:36:13.649" v="413" actId="1076"/>
          <ac:spMkLst>
            <pc:docMk/>
            <pc:sldMk cId="2840188968" sldId="370"/>
            <ac:spMk id="23" creationId="{2A1B2987-65E8-2078-B3C9-E73E3DE8E33C}"/>
          </ac:spMkLst>
        </pc:spChg>
        <pc:spChg chg="add del mod">
          <ac:chgData name="Carl-Julian Pardall" userId="242418bbfe6e9ff5" providerId="LiveId" clId="{B8E0C9DF-0671-4F9D-A832-FE90ED77B96E}" dt="2022-11-13T14:27:22.276" v="367" actId="478"/>
          <ac:spMkLst>
            <pc:docMk/>
            <pc:sldMk cId="2840188968" sldId="370"/>
            <ac:spMk id="25" creationId="{E380CA5B-9F2E-EA5B-0FEA-D977975047B3}"/>
          </ac:spMkLst>
        </pc:spChg>
        <pc:spChg chg="add mod">
          <ac:chgData name="Carl-Julian Pardall" userId="242418bbfe6e9ff5" providerId="LiveId" clId="{B8E0C9DF-0671-4F9D-A832-FE90ED77B96E}" dt="2022-11-11T18:38:45.254" v="319" actId="164"/>
          <ac:spMkLst>
            <pc:docMk/>
            <pc:sldMk cId="2840188968" sldId="370"/>
            <ac:spMk id="43" creationId="{A1570CF0-1A22-F74A-C9DB-7BCE416D245B}"/>
          </ac:spMkLst>
        </pc:spChg>
        <pc:spChg chg="add mod">
          <ac:chgData name="Carl-Julian Pardall" userId="242418bbfe6e9ff5" providerId="LiveId" clId="{B8E0C9DF-0671-4F9D-A832-FE90ED77B96E}" dt="2022-11-14T09:23:04.704" v="1889" actId="1076"/>
          <ac:spMkLst>
            <pc:docMk/>
            <pc:sldMk cId="2840188968" sldId="370"/>
            <ac:spMk id="47" creationId="{35203520-02E7-3673-229E-C651F1F7FE13}"/>
          </ac:spMkLst>
        </pc:spChg>
        <pc:spChg chg="add del mod topLvl">
          <ac:chgData name="Carl-Julian Pardall" userId="242418bbfe6e9ff5" providerId="LiveId" clId="{B8E0C9DF-0671-4F9D-A832-FE90ED77B96E}" dt="2022-11-14T09:19:37.272" v="1857" actId="478"/>
          <ac:spMkLst>
            <pc:docMk/>
            <pc:sldMk cId="2840188968" sldId="370"/>
            <ac:spMk id="49" creationId="{445D18EE-5F49-658C-6369-86491C9EDCD4}"/>
          </ac:spMkLst>
        </pc:spChg>
        <pc:spChg chg="add mod">
          <ac:chgData name="Carl-Julian Pardall" userId="242418bbfe6e9ff5" providerId="LiveId" clId="{B8E0C9DF-0671-4F9D-A832-FE90ED77B96E}" dt="2022-11-13T14:37:21.903" v="417" actId="164"/>
          <ac:spMkLst>
            <pc:docMk/>
            <pc:sldMk cId="2840188968" sldId="370"/>
            <ac:spMk id="53" creationId="{86D2AAE6-3B2D-A243-E172-73FDED677BDF}"/>
          </ac:spMkLst>
        </pc:spChg>
        <pc:spChg chg="add mod">
          <ac:chgData name="Carl-Julian Pardall" userId="242418bbfe6e9ff5" providerId="LiveId" clId="{B8E0C9DF-0671-4F9D-A832-FE90ED77B96E}" dt="2022-11-13T14:27:33.649" v="369" actId="164"/>
          <ac:spMkLst>
            <pc:docMk/>
            <pc:sldMk cId="2840188968" sldId="370"/>
            <ac:spMk id="54" creationId="{6736C84B-6AD8-5480-7420-46172C268B65}"/>
          </ac:spMkLst>
        </pc:spChg>
        <pc:spChg chg="add mod">
          <ac:chgData name="Carl-Julian Pardall" userId="242418bbfe6e9ff5" providerId="LiveId" clId="{B8E0C9DF-0671-4F9D-A832-FE90ED77B96E}" dt="2022-11-13T14:35:34.744" v="408" actId="1076"/>
          <ac:spMkLst>
            <pc:docMk/>
            <pc:sldMk cId="2840188968" sldId="370"/>
            <ac:spMk id="58" creationId="{A8880B6A-7708-1894-0E15-5FD35E8FE026}"/>
          </ac:spMkLst>
        </pc:spChg>
        <pc:spChg chg="add del mod">
          <ac:chgData name="Carl-Julian Pardall" userId="242418bbfe6e9ff5" providerId="LiveId" clId="{B8E0C9DF-0671-4F9D-A832-FE90ED77B96E}" dt="2022-11-16T08:52:58.794" v="2470" actId="478"/>
          <ac:spMkLst>
            <pc:docMk/>
            <pc:sldMk cId="2840188968" sldId="370"/>
            <ac:spMk id="72" creationId="{EE3B15B4-2DF2-A886-1CA5-E44F682DB86B}"/>
          </ac:spMkLst>
        </pc:spChg>
        <pc:spChg chg="mod">
          <ac:chgData name="Carl-Julian Pardall" userId="242418bbfe6e9ff5" providerId="LiveId" clId="{B8E0C9DF-0671-4F9D-A832-FE90ED77B96E}" dt="2022-11-14T09:18:13.701" v="1815"/>
          <ac:spMkLst>
            <pc:docMk/>
            <pc:sldMk cId="2840188968" sldId="370"/>
            <ac:spMk id="78" creationId="{6772BCBB-C2D0-5F7D-0E2B-29DB8DD15B13}"/>
          </ac:spMkLst>
        </pc:spChg>
        <pc:spChg chg="add mod">
          <ac:chgData name="Carl-Julian Pardall" userId="242418bbfe6e9ff5" providerId="LiveId" clId="{B8E0C9DF-0671-4F9D-A832-FE90ED77B96E}" dt="2022-11-14T10:14:22.757" v="2275" actId="1076"/>
          <ac:spMkLst>
            <pc:docMk/>
            <pc:sldMk cId="2840188968" sldId="370"/>
            <ac:spMk id="79" creationId="{D027D39F-B965-9B1C-662E-2374ACDB110B}"/>
          </ac:spMkLst>
        </pc:spChg>
        <pc:spChg chg="add del mod">
          <ac:chgData name="Carl-Julian Pardall" userId="242418bbfe6e9ff5" providerId="LiveId" clId="{B8E0C9DF-0671-4F9D-A832-FE90ED77B96E}" dt="2022-11-14T09:19:20.699" v="1843"/>
          <ac:spMkLst>
            <pc:docMk/>
            <pc:sldMk cId="2840188968" sldId="370"/>
            <ac:spMk id="80" creationId="{9539CDC5-B137-E3FA-AD38-5C4A83582E59}"/>
          </ac:spMkLst>
        </pc:spChg>
        <pc:grpChg chg="add mod ord">
          <ac:chgData name="Carl-Julian Pardall" userId="242418bbfe6e9ff5" providerId="LiveId" clId="{B8E0C9DF-0671-4F9D-A832-FE90ED77B96E}" dt="2022-11-11T18:24:38.165" v="143" actId="164"/>
          <ac:grpSpMkLst>
            <pc:docMk/>
            <pc:sldMk cId="2840188968" sldId="370"/>
            <ac:grpSpMk id="15" creationId="{90FBD29E-C815-8DA6-8476-1F872B8AB1C5}"/>
          </ac:grpSpMkLst>
        </pc:grpChg>
        <pc:grpChg chg="add mod">
          <ac:chgData name="Carl-Julian Pardall" userId="242418bbfe6e9ff5" providerId="LiveId" clId="{B8E0C9DF-0671-4F9D-A832-FE90ED77B96E}" dt="2022-11-11T18:31:13.660" v="252" actId="164"/>
          <ac:grpSpMkLst>
            <pc:docMk/>
            <pc:sldMk cId="2840188968" sldId="370"/>
            <ac:grpSpMk id="16" creationId="{C5286FEA-2708-50B3-DEB5-A4C35761D1C3}"/>
          </ac:grpSpMkLst>
        </pc:grpChg>
        <pc:grpChg chg="add mod">
          <ac:chgData name="Carl-Julian Pardall" userId="242418bbfe6e9ff5" providerId="LiveId" clId="{B8E0C9DF-0671-4F9D-A832-FE90ED77B96E}" dt="2022-11-11T18:34:18.237" v="287" actId="164"/>
          <ac:grpSpMkLst>
            <pc:docMk/>
            <pc:sldMk cId="2840188968" sldId="370"/>
            <ac:grpSpMk id="24" creationId="{28CBDA6E-0D92-F898-4636-ACA90A7C4F28}"/>
          </ac:grpSpMkLst>
        </pc:grpChg>
        <pc:grpChg chg="add mod topLvl">
          <ac:chgData name="Carl-Julian Pardall" userId="242418bbfe6e9ff5" providerId="LiveId" clId="{B8E0C9DF-0671-4F9D-A832-FE90ED77B96E}" dt="2022-11-14T09:20:08.318" v="1860" actId="1076"/>
          <ac:grpSpMkLst>
            <pc:docMk/>
            <pc:sldMk cId="2840188968" sldId="370"/>
            <ac:grpSpMk id="38" creationId="{C3EB65FA-D685-5524-BE8A-232DDBD6E598}"/>
          </ac:grpSpMkLst>
        </pc:grpChg>
        <pc:grpChg chg="add mod">
          <ac:chgData name="Carl-Julian Pardall" userId="242418bbfe6e9ff5" providerId="LiveId" clId="{B8E0C9DF-0671-4F9D-A832-FE90ED77B96E}" dt="2022-11-13T14:33:44.671" v="380" actId="164"/>
          <ac:grpSpMkLst>
            <pc:docMk/>
            <pc:sldMk cId="2840188968" sldId="370"/>
            <ac:grpSpMk id="48" creationId="{C18AD7B3-22DC-DA33-F38E-436933440AE5}"/>
          </ac:grpSpMkLst>
        </pc:grpChg>
        <pc:grpChg chg="add del mod">
          <ac:chgData name="Carl-Julian Pardall" userId="242418bbfe6e9ff5" providerId="LiveId" clId="{B8E0C9DF-0671-4F9D-A832-FE90ED77B96E}" dt="2022-11-14T09:19:37.272" v="1857" actId="478"/>
          <ac:grpSpMkLst>
            <pc:docMk/>
            <pc:sldMk cId="2840188968" sldId="370"/>
            <ac:grpSpMk id="50" creationId="{22D83523-B21D-10EC-C458-6BFFA8CA0A52}"/>
          </ac:grpSpMkLst>
        </pc:grpChg>
        <pc:grpChg chg="add del mod">
          <ac:chgData name="Carl-Julian Pardall" userId="242418bbfe6e9ff5" providerId="LiveId" clId="{B8E0C9DF-0671-4F9D-A832-FE90ED77B96E}" dt="2022-11-16T08:53:50.264" v="2473" actId="478"/>
          <ac:grpSpMkLst>
            <pc:docMk/>
            <pc:sldMk cId="2840188968" sldId="370"/>
            <ac:grpSpMk id="56" creationId="{87954D5F-7FFA-F093-96AA-0150BD9A97A2}"/>
          </ac:grpSpMkLst>
        </pc:grpChg>
        <pc:grpChg chg="add del mod">
          <ac:chgData name="Carl-Julian Pardall" userId="242418bbfe6e9ff5" providerId="LiveId" clId="{B8E0C9DF-0671-4F9D-A832-FE90ED77B96E}" dt="2022-11-16T08:55:14.083" v="2486" actId="478"/>
          <ac:grpSpMkLst>
            <pc:docMk/>
            <pc:sldMk cId="2840188968" sldId="370"/>
            <ac:grpSpMk id="61" creationId="{69F9253E-912A-445A-AFC2-DB40DBC22F7F}"/>
          </ac:grpSpMkLst>
        </pc:grpChg>
        <pc:grpChg chg="add del mod">
          <ac:chgData name="Carl-Julian Pardall" userId="242418bbfe6e9ff5" providerId="LiveId" clId="{B8E0C9DF-0671-4F9D-A832-FE90ED77B96E}" dt="2022-11-14T09:18:04.321" v="1814" actId="478"/>
          <ac:grpSpMkLst>
            <pc:docMk/>
            <pc:sldMk cId="2840188968" sldId="370"/>
            <ac:grpSpMk id="68" creationId="{207CC966-2520-610D-0A10-212B29CAB934}"/>
          </ac:grpSpMkLst>
        </pc:grpChg>
        <pc:grpChg chg="add del mod">
          <ac:chgData name="Carl-Julian Pardall" userId="242418bbfe6e9ff5" providerId="LiveId" clId="{B8E0C9DF-0671-4F9D-A832-FE90ED77B96E}" dt="2022-11-16T08:50:49.578" v="2465" actId="478"/>
          <ac:grpSpMkLst>
            <pc:docMk/>
            <pc:sldMk cId="2840188968" sldId="370"/>
            <ac:grpSpMk id="76" creationId="{223E5C4D-88D3-EDAD-1136-6C4DED453EB3}"/>
          </ac:grpSpMkLst>
        </pc:grpChg>
        <pc:picChg chg="add mod">
          <ac:chgData name="Carl-Julian Pardall" userId="242418bbfe6e9ff5" providerId="LiveId" clId="{B8E0C9DF-0671-4F9D-A832-FE90ED77B96E}" dt="2022-11-13T14:37:21.903" v="417" actId="164"/>
          <ac:picMkLst>
            <pc:docMk/>
            <pc:sldMk cId="2840188968" sldId="370"/>
            <ac:picMk id="52" creationId="{2E652423-B0EF-805F-1010-47DC1FE1F41E}"/>
          </ac:picMkLst>
        </pc:picChg>
        <pc:picChg chg="mod">
          <ac:chgData name="Carl-Julian Pardall" userId="242418bbfe6e9ff5" providerId="LiveId" clId="{B8E0C9DF-0671-4F9D-A832-FE90ED77B96E}" dt="2022-11-14T09:18:13.701" v="1815"/>
          <ac:picMkLst>
            <pc:docMk/>
            <pc:sldMk cId="2840188968" sldId="370"/>
            <ac:picMk id="77" creationId="{89EFE4E9-CEC3-45CD-05EA-5047967B2DF2}"/>
          </ac:picMkLst>
        </pc:picChg>
        <pc:cxnChg chg="add mod">
          <ac:chgData name="Carl-Julian Pardall" userId="242418bbfe6e9ff5" providerId="LiveId" clId="{B8E0C9DF-0671-4F9D-A832-FE90ED77B96E}" dt="2022-11-14T09:21:48.256" v="1878" actId="14100"/>
          <ac:cxnSpMkLst>
            <pc:docMk/>
            <pc:sldMk cId="2840188968" sldId="370"/>
            <ac:cxnSpMk id="8" creationId="{6D0B243C-60D0-305D-F3B9-D91836A27287}"/>
          </ac:cxnSpMkLst>
        </pc:cxnChg>
        <pc:cxnChg chg="add del">
          <ac:chgData name="Carl-Julian Pardall" userId="242418bbfe6e9ff5" providerId="LiveId" clId="{B8E0C9DF-0671-4F9D-A832-FE90ED77B96E}" dt="2022-11-11T18:18:47.389" v="71" actId="478"/>
          <ac:cxnSpMkLst>
            <pc:docMk/>
            <pc:sldMk cId="2840188968" sldId="370"/>
            <ac:cxnSpMk id="10" creationId="{A2DE8B25-330A-40CE-0C6B-9C0E4BC7C1D4}"/>
          </ac:cxnSpMkLst>
        </pc:cxnChg>
        <pc:cxnChg chg="add mod">
          <ac:chgData name="Carl-Julian Pardall" userId="242418bbfe6e9ff5" providerId="LiveId" clId="{B8E0C9DF-0671-4F9D-A832-FE90ED77B96E}" dt="2022-11-14T09:22:08.984" v="1885" actId="1076"/>
          <ac:cxnSpMkLst>
            <pc:docMk/>
            <pc:sldMk cId="2840188968" sldId="370"/>
            <ac:cxnSpMk id="12" creationId="{9D3F2506-2B24-462A-0F7B-558741E0F4D5}"/>
          </ac:cxnSpMkLst>
        </pc:cxnChg>
        <pc:cxnChg chg="add mod">
          <ac:chgData name="Carl-Julian Pardall" userId="242418bbfe6e9ff5" providerId="LiveId" clId="{B8E0C9DF-0671-4F9D-A832-FE90ED77B96E}" dt="2022-11-14T09:21:59.843" v="1880" actId="1076"/>
          <ac:cxnSpMkLst>
            <pc:docMk/>
            <pc:sldMk cId="2840188968" sldId="370"/>
            <ac:cxnSpMk id="13" creationId="{E567A9BE-8070-B3CC-4C08-E48ACAD301A5}"/>
          </ac:cxnSpMkLst>
        </pc:cxnChg>
        <pc:cxnChg chg="add mod">
          <ac:chgData name="Carl-Julian Pardall" userId="242418bbfe6e9ff5" providerId="LiveId" clId="{B8E0C9DF-0671-4F9D-A832-FE90ED77B96E}" dt="2022-11-14T16:29:57.726" v="2277" actId="14100"/>
          <ac:cxnSpMkLst>
            <pc:docMk/>
            <pc:sldMk cId="2840188968" sldId="370"/>
            <ac:cxnSpMk id="27" creationId="{96212237-C2E4-D85D-9961-0D1FFA406332}"/>
          </ac:cxnSpMkLst>
        </pc:cxnChg>
        <pc:cxnChg chg="add mod">
          <ac:chgData name="Carl-Julian Pardall" userId="242418bbfe6e9ff5" providerId="LiveId" clId="{B8E0C9DF-0671-4F9D-A832-FE90ED77B96E}" dt="2022-11-13T14:36:04.509" v="412" actId="14100"/>
          <ac:cxnSpMkLst>
            <pc:docMk/>
            <pc:sldMk cId="2840188968" sldId="370"/>
            <ac:cxnSpMk id="31" creationId="{9298BAFA-7ADA-2710-4DFE-5695FDC167C4}"/>
          </ac:cxnSpMkLst>
        </pc:cxnChg>
        <pc:cxnChg chg="add mod">
          <ac:chgData name="Carl-Julian Pardall" userId="242418bbfe6e9ff5" providerId="LiveId" clId="{B8E0C9DF-0671-4F9D-A832-FE90ED77B96E}" dt="2022-11-13T14:36:25.145" v="414" actId="1076"/>
          <ac:cxnSpMkLst>
            <pc:docMk/>
            <pc:sldMk cId="2840188968" sldId="370"/>
            <ac:cxnSpMk id="33" creationId="{F1157623-5417-5F68-EAC8-A77D78E6C442}"/>
          </ac:cxnSpMkLst>
        </pc:cxnChg>
        <pc:cxnChg chg="add del mod">
          <ac:chgData name="Carl-Julian Pardall" userId="242418bbfe6e9ff5" providerId="LiveId" clId="{B8E0C9DF-0671-4F9D-A832-FE90ED77B96E}" dt="2022-11-13T14:27:26.869" v="368" actId="478"/>
          <ac:cxnSpMkLst>
            <pc:docMk/>
            <pc:sldMk cId="2840188968" sldId="370"/>
            <ac:cxnSpMk id="36" creationId="{1B0112D0-6D09-C107-CA62-FCA7A9A83492}"/>
          </ac:cxnSpMkLst>
        </pc:cxnChg>
        <pc:cxnChg chg="add mod">
          <ac:chgData name="Carl-Julian Pardall" userId="242418bbfe6e9ff5" providerId="LiveId" clId="{B8E0C9DF-0671-4F9D-A832-FE90ED77B96E}" dt="2022-11-11T18:38:45.254" v="319" actId="164"/>
          <ac:cxnSpMkLst>
            <pc:docMk/>
            <pc:sldMk cId="2840188968" sldId="370"/>
            <ac:cxnSpMk id="40" creationId="{637B1BC4-3CEB-E6D4-88A1-96F90BA06AF7}"/>
          </ac:cxnSpMkLst>
        </pc:cxnChg>
        <pc:cxnChg chg="add mod">
          <ac:chgData name="Carl-Julian Pardall" userId="242418bbfe6e9ff5" providerId="LiveId" clId="{B8E0C9DF-0671-4F9D-A832-FE90ED77B96E}" dt="2022-11-14T09:23:00.213" v="1888" actId="1076"/>
          <ac:cxnSpMkLst>
            <pc:docMk/>
            <pc:sldMk cId="2840188968" sldId="370"/>
            <ac:cxnSpMk id="44" creationId="{33EA8CBF-3801-479C-C1C5-E5F2674ECDFC}"/>
          </ac:cxnSpMkLst>
        </pc:cxnChg>
        <pc:cxnChg chg="add mod">
          <ac:chgData name="Carl-Julian Pardall" userId="242418bbfe6e9ff5" providerId="LiveId" clId="{B8E0C9DF-0671-4F9D-A832-FE90ED77B96E}" dt="2022-11-14T09:23:28.161" v="1893" actId="14100"/>
          <ac:cxnSpMkLst>
            <pc:docMk/>
            <pc:sldMk cId="2840188968" sldId="370"/>
            <ac:cxnSpMk id="55" creationId="{E9A7F9DB-41E2-0D44-32AA-27C03C7F6681}"/>
          </ac:cxnSpMkLst>
        </pc:cxnChg>
        <pc:cxnChg chg="add mod">
          <ac:chgData name="Carl-Julian Pardall" userId="242418bbfe6e9ff5" providerId="LiveId" clId="{B8E0C9DF-0671-4F9D-A832-FE90ED77B96E}" dt="2022-11-16T08:55:14.083" v="2486" actId="478"/>
          <ac:cxnSpMkLst>
            <pc:docMk/>
            <pc:sldMk cId="2840188968" sldId="370"/>
            <ac:cxnSpMk id="57" creationId="{3FC56C0A-EB13-C5A7-93CC-05766C585CBC}"/>
          </ac:cxnSpMkLst>
        </pc:cxnChg>
      </pc:sldChg>
      <pc:sldChg chg="addSp delSp modSp add mod modAnim">
        <pc:chgData name="Carl-Julian Pardall" userId="242418bbfe6e9ff5" providerId="LiveId" clId="{B8E0C9DF-0671-4F9D-A832-FE90ED77B96E}" dt="2022-11-16T08:57:38.709" v="2524"/>
        <pc:sldMkLst>
          <pc:docMk/>
          <pc:sldMk cId="2610142558" sldId="371"/>
        </pc:sldMkLst>
        <pc:spChg chg="mod">
          <ac:chgData name="Carl-Julian Pardall" userId="242418bbfe6e9ff5" providerId="LiveId" clId="{B8E0C9DF-0671-4F9D-A832-FE90ED77B96E}" dt="2022-11-16T08:48:15.767" v="2452" actId="20577"/>
          <ac:spMkLst>
            <pc:docMk/>
            <pc:sldMk cId="2610142558" sldId="371"/>
            <ac:spMk id="3" creationId="{91EC60A0-6B53-4082-A9B2-A1DBD7C7F967}"/>
          </ac:spMkLst>
        </pc:spChg>
        <pc:spChg chg="add mod">
          <ac:chgData name="Carl-Julian Pardall" userId="242418bbfe6e9ff5" providerId="LiveId" clId="{B8E0C9DF-0671-4F9D-A832-FE90ED77B96E}" dt="2022-11-14T09:24:24.965" v="1903" actId="20577"/>
          <ac:spMkLst>
            <pc:docMk/>
            <pc:sldMk cId="2610142558" sldId="371"/>
            <ac:spMk id="9" creationId="{9523B327-2A26-92CE-BA3E-45EB6962BC73}"/>
          </ac:spMkLst>
        </pc:spChg>
        <pc:spChg chg="add mod">
          <ac:chgData name="Carl-Julian Pardall" userId="242418bbfe6e9ff5" providerId="LiveId" clId="{B8E0C9DF-0671-4F9D-A832-FE90ED77B96E}" dt="2022-11-14T10:14:05.210" v="2273" actId="1076"/>
          <ac:spMkLst>
            <pc:docMk/>
            <pc:sldMk cId="2610142558" sldId="371"/>
            <ac:spMk id="14" creationId="{3A835E90-D8D1-C6F1-4E7D-46632C505E46}"/>
          </ac:spMkLst>
        </pc:spChg>
        <pc:spChg chg="mod">
          <ac:chgData name="Carl-Julian Pardall" userId="242418bbfe6e9ff5" providerId="LiveId" clId="{B8E0C9DF-0671-4F9D-A832-FE90ED77B96E}" dt="2022-11-14T09:16:24.093" v="1788" actId="120"/>
          <ac:spMkLst>
            <pc:docMk/>
            <pc:sldMk cId="2610142558" sldId="371"/>
            <ac:spMk id="53" creationId="{86D2AAE6-3B2D-A243-E172-73FDED677BDF}"/>
          </ac:spMkLst>
        </pc:spChg>
        <pc:spChg chg="del">
          <ac:chgData name="Carl-Julian Pardall" userId="242418bbfe6e9ff5" providerId="LiveId" clId="{B8E0C9DF-0671-4F9D-A832-FE90ED77B96E}" dt="2022-11-13T15:48:01.945" v="1012" actId="478"/>
          <ac:spMkLst>
            <pc:docMk/>
            <pc:sldMk cId="2610142558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4T09:17:21.690" v="1812" actId="1076"/>
          <ac:grpSpMkLst>
            <pc:docMk/>
            <pc:sldMk cId="2610142558" sldId="371"/>
            <ac:grpSpMk id="10" creationId="{F8835978-0A3F-8908-1A1F-4FCBE7218E1E}"/>
          </ac:grpSpMkLst>
        </pc:grpChg>
        <pc:grpChg chg="del">
          <ac:chgData name="Carl-Julian Pardall" userId="242418bbfe6e9ff5" providerId="LiveId" clId="{B8E0C9DF-0671-4F9D-A832-FE90ED77B96E}" dt="2022-11-13T15:47:53.071" v="1009" actId="478"/>
          <ac:grpSpMkLst>
            <pc:docMk/>
            <pc:sldMk cId="2610142558" sldId="371"/>
            <ac:grpSpMk id="50" creationId="{22D83523-B21D-10EC-C458-6BFFA8CA0A52}"/>
          </ac:grpSpMkLst>
        </pc:grpChg>
        <pc:grpChg chg="del">
          <ac:chgData name="Carl-Julian Pardall" userId="242418bbfe6e9ff5" providerId="LiveId" clId="{B8E0C9DF-0671-4F9D-A832-FE90ED77B96E}" dt="2022-11-13T15:47:58.381" v="1011" actId="478"/>
          <ac:grpSpMkLst>
            <pc:docMk/>
            <pc:sldMk cId="2610142558" sldId="371"/>
            <ac:grpSpMk id="56" creationId="{87954D5F-7FFA-F093-96AA-0150BD9A97A2}"/>
          </ac:grpSpMkLst>
        </pc:grpChg>
        <pc:grpChg chg="del">
          <ac:chgData name="Carl-Julian Pardall" userId="242418bbfe6e9ff5" providerId="LiveId" clId="{B8E0C9DF-0671-4F9D-A832-FE90ED77B96E}" dt="2022-11-13T15:47:55.964" v="1010" actId="478"/>
          <ac:grpSpMkLst>
            <pc:docMk/>
            <pc:sldMk cId="2610142558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4T09:14:14.868" v="1729" actId="1035"/>
          <ac:grpSpMkLst>
            <pc:docMk/>
            <pc:sldMk cId="2610142558" sldId="371"/>
            <ac:grpSpMk id="68" creationId="{207CC966-2520-610D-0A10-212B29CAB934}"/>
          </ac:grpSpMkLst>
        </pc:grpChg>
        <pc:picChg chg="add mod">
          <ac:chgData name="Carl-Julian Pardall" userId="242418bbfe6e9ff5" providerId="LiveId" clId="{B8E0C9DF-0671-4F9D-A832-FE90ED77B96E}" dt="2022-11-14T09:14:28.801" v="1737" actId="1076"/>
          <ac:picMkLst>
            <pc:docMk/>
            <pc:sldMk cId="2610142558" sldId="371"/>
            <ac:picMk id="7" creationId="{D599521F-9784-CB36-965F-87B08C3271C9}"/>
          </ac:picMkLst>
        </pc:picChg>
        <pc:picChg chg="mod">
          <ac:chgData name="Carl-Julian Pardall" userId="242418bbfe6e9ff5" providerId="LiveId" clId="{B8E0C9DF-0671-4F9D-A832-FE90ED77B96E}" dt="2022-11-14T09:13:37.183" v="1723" actId="1076"/>
          <ac:picMkLst>
            <pc:docMk/>
            <pc:sldMk cId="2610142558" sldId="371"/>
            <ac:picMk id="52" creationId="{2E652423-B0EF-805F-1010-47DC1FE1F41E}"/>
          </ac:picMkLst>
        </pc:pic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3T15:47:55.964" v="1010" actId="478"/>
          <ac:cxnSpMkLst>
            <pc:docMk/>
            <pc:sldMk cId="2610142558" sldId="371"/>
            <ac:cxnSpMk id="57" creationId="{3FC56C0A-EB13-C5A7-93CC-05766C585CBC}"/>
          </ac:cxnSpMkLst>
        </pc:cxnChg>
      </pc:sldChg>
      <pc:sldChg chg="addSp modSp add del mod modAnim">
        <pc:chgData name="Carl-Julian Pardall" userId="242418bbfe6e9ff5" providerId="LiveId" clId="{B8E0C9DF-0671-4F9D-A832-FE90ED77B96E}" dt="2022-11-13T15:01:51.997" v="1006" actId="47"/>
        <pc:sldMkLst>
          <pc:docMk/>
          <pc:sldMk cId="3212887902" sldId="371"/>
        </pc:sldMkLst>
        <pc:spChg chg="mod">
          <ac:chgData name="Carl-Julian Pardall" userId="242418bbfe6e9ff5" providerId="LiveId" clId="{B8E0C9DF-0671-4F9D-A832-FE90ED77B96E}" dt="2022-11-13T14:57:29.134" v="933" actId="20577"/>
          <ac:spMkLst>
            <pc:docMk/>
            <pc:sldMk cId="3212887902" sldId="371"/>
            <ac:spMk id="3" creationId="{91EC60A0-6B53-4082-A9B2-A1DBD7C7F967}"/>
          </ac:spMkLst>
        </pc:spChg>
        <pc:spChg chg="mod">
          <ac:chgData name="Carl-Julian Pardall" userId="242418bbfe6e9ff5" providerId="LiveId" clId="{B8E0C9DF-0671-4F9D-A832-FE90ED77B96E}" dt="2022-11-13T14:56:06.574" v="908" actId="164"/>
          <ac:spMkLst>
            <pc:docMk/>
            <pc:sldMk cId="3212887902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5" creationId="{0F029DD8-0697-2231-8C77-E7CF19F41CEA}"/>
          </ac:grpSpMkLst>
        </pc:grpChg>
        <pc:grpChg chg="add mod">
          <ac:chgData name="Carl-Julian Pardall" userId="242418bbfe6e9ff5" providerId="LiveId" clId="{B8E0C9DF-0671-4F9D-A832-FE90ED77B96E}" dt="2022-11-13T14:56:29.711" v="912" actId="12788"/>
          <ac:grpSpMkLst>
            <pc:docMk/>
            <pc:sldMk cId="3212887902" sldId="371"/>
            <ac:grpSpMk id="7" creationId="{C70C4BE2-A0FA-3EE4-F25F-194414FFE09C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0" creationId="{22D83523-B21D-10EC-C458-6BFFA8CA0A5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6" creationId="{87954D5F-7FFA-F093-96AA-0150BD9A97A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68" creationId="{207CC966-2520-610D-0A10-212B29CAB934}"/>
          </ac:grpSpMkLst>
        </pc:grpChg>
        <pc:cxnChg chg="mod">
          <ac:chgData name="Carl-Julian Pardall" userId="242418bbfe6e9ff5" providerId="LiveId" clId="{B8E0C9DF-0671-4F9D-A832-FE90ED77B96E}" dt="2022-11-13T14:55:56.356" v="907" actId="1076"/>
          <ac:cxnSpMkLst>
            <pc:docMk/>
            <pc:sldMk cId="3212887902" sldId="371"/>
            <ac:cxnSpMk id="57" creationId="{3FC56C0A-EB13-C5A7-93CC-05766C585CBC}"/>
          </ac:cxnSpMkLst>
        </pc:cxnChg>
      </pc:sldChg>
      <pc:sldChg chg="modSp add del ord modAnim">
        <pc:chgData name="Carl-Julian Pardall" userId="242418bbfe6e9ff5" providerId="LiveId" clId="{B8E0C9DF-0671-4F9D-A832-FE90ED77B96E}" dt="2022-11-16T08:57:28.126" v="2516" actId="47"/>
        <pc:sldMkLst>
          <pc:docMk/>
          <pc:sldMk cId="1542178406" sldId="372"/>
        </pc:sldMkLst>
        <pc:spChg chg="mod">
          <ac:chgData name="Carl-Julian Pardall" userId="242418bbfe6e9ff5" providerId="LiveId" clId="{B8E0C9DF-0671-4F9D-A832-FE90ED77B96E}" dt="2022-11-16T08:50:00.082" v="2461" actId="20577"/>
          <ac:spMkLst>
            <pc:docMk/>
            <pc:sldMk cId="1542178406" sldId="372"/>
            <ac:spMk id="3" creationId="{91EC60A0-6B53-4082-A9B2-A1DBD7C7F967}"/>
          </ac:spMkLst>
        </pc:spChg>
      </pc:sldChg>
      <pc:sldChg chg="add del">
        <pc:chgData name="Carl-Julian Pardall" userId="242418bbfe6e9ff5" providerId="LiveId" clId="{B8E0C9DF-0671-4F9D-A832-FE90ED77B96E}" dt="2022-11-16T08:46:05.870" v="2283" actId="2890"/>
        <pc:sldMkLst>
          <pc:docMk/>
          <pc:sldMk cId="2044685259" sldId="372"/>
        </pc:sldMkLst>
      </pc:sldChg>
      <pc:sldChg chg="add modAnim">
        <pc:chgData name="Carl-Julian Pardall" userId="242418bbfe6e9ff5" providerId="LiveId" clId="{B8E0C9DF-0671-4F9D-A832-FE90ED77B96E}" dt="2022-11-16T08:57:31.517" v="2518"/>
        <pc:sldMkLst>
          <pc:docMk/>
          <pc:sldMk cId="4010258800" sldId="373"/>
        </pc:sldMkLst>
      </pc:sldChg>
      <pc:sldChg chg="delSp modSp add mod modAnim">
        <pc:chgData name="Carl-Julian Pardall" userId="242418bbfe6e9ff5" providerId="LiveId" clId="{B8E0C9DF-0671-4F9D-A832-FE90ED77B96E}" dt="2022-11-16T08:57:12.032" v="2507"/>
        <pc:sldMkLst>
          <pc:docMk/>
          <pc:sldMk cId="3082155186" sldId="374"/>
        </pc:sldMkLst>
        <pc:spChg chg="mod">
          <ac:chgData name="Carl-Julian Pardall" userId="242418bbfe6e9ff5" providerId="LiveId" clId="{B8E0C9DF-0671-4F9D-A832-FE90ED77B96E}" dt="2022-11-16T08:52:30.506" v="2469" actId="20577"/>
          <ac:spMkLst>
            <pc:docMk/>
            <pc:sldMk cId="3082155186" sldId="374"/>
            <ac:spMk id="3" creationId="{91EC60A0-6B53-4082-A9B2-A1DBD7C7F967}"/>
          </ac:spMkLst>
        </pc:spChg>
        <pc:spChg chg="del">
          <ac:chgData name="Carl-Julian Pardall" userId="242418bbfe6e9ff5" providerId="LiveId" clId="{B8E0C9DF-0671-4F9D-A832-FE90ED77B96E}" dt="2022-11-16T08:52:25.318" v="2468" actId="478"/>
          <ac:spMkLst>
            <pc:docMk/>
            <pc:sldMk cId="3082155186" sldId="374"/>
            <ac:spMk id="72" creationId="{EE3B15B4-2DF2-A886-1CA5-E44F682DB86B}"/>
          </ac:spMkLst>
        </pc:spChg>
      </pc:sldChg>
      <pc:sldChg chg="add del">
        <pc:chgData name="Carl-Julian Pardall" userId="242418bbfe6e9ff5" providerId="LiveId" clId="{B8E0C9DF-0671-4F9D-A832-FE90ED77B96E}" dt="2022-11-16T08:52:01.444" v="2466" actId="47"/>
        <pc:sldMkLst>
          <pc:docMk/>
          <pc:sldMk cId="120941736" sldId="375"/>
        </pc:sldMkLst>
      </pc:sldChg>
      <pc:sldChg chg="add modAnim">
        <pc:chgData name="Carl-Julian Pardall" userId="242418bbfe6e9ff5" providerId="LiveId" clId="{B8E0C9DF-0671-4F9D-A832-FE90ED77B96E}" dt="2022-11-16T08:57:16.277" v="2513"/>
        <pc:sldMkLst>
          <pc:docMk/>
          <pc:sldMk cId="950382302" sldId="375"/>
        </pc:sldMkLst>
      </pc:sldChg>
      <pc:sldChg chg="add modAnim">
        <pc:chgData name="Carl-Julian Pardall" userId="242418bbfe6e9ff5" providerId="LiveId" clId="{B8E0C9DF-0671-4F9D-A832-FE90ED77B96E}" dt="2022-11-16T08:56:53.540" v="2503"/>
        <pc:sldMkLst>
          <pc:docMk/>
          <pc:sldMk cId="2843554188" sldId="376"/>
        </pc:sldMkLst>
      </pc:sldChg>
      <pc:sldChg chg="add modAnim">
        <pc:chgData name="Carl-Julian Pardall" userId="242418bbfe6e9ff5" providerId="LiveId" clId="{B8E0C9DF-0671-4F9D-A832-FE90ED77B96E}" dt="2022-11-16T08:55:47.521" v="2494"/>
        <pc:sldMkLst>
          <pc:docMk/>
          <pc:sldMk cId="1171247145" sldId="377"/>
        </pc:sldMkLst>
      </pc:sldChg>
      <pc:sldChg chg="delSp modSp add mod ord delAnim modAnim">
        <pc:chgData name="Carl-Julian Pardall" userId="242418bbfe6e9ff5" providerId="LiveId" clId="{B8E0C9DF-0671-4F9D-A832-FE90ED77B96E}" dt="2022-11-16T08:58:51.478" v="2531"/>
        <pc:sldMkLst>
          <pc:docMk/>
          <pc:sldMk cId="3220928293" sldId="378"/>
        </pc:sldMkLst>
        <pc:spChg chg="mod">
          <ac:chgData name="Carl-Julian Pardall" userId="242418bbfe6e9ff5" providerId="LiveId" clId="{B8E0C9DF-0671-4F9D-A832-FE90ED77B96E}" dt="2022-11-16T08:58:38.362" v="2528" actId="20577"/>
          <ac:spMkLst>
            <pc:docMk/>
            <pc:sldMk cId="3220928293" sldId="378"/>
            <ac:spMk id="3" creationId="{91EC60A0-6B53-4082-A9B2-A1DBD7C7F967}"/>
          </ac:spMkLst>
        </pc:spChg>
        <pc:grpChg chg="del">
          <ac:chgData name="Carl-Julian Pardall" userId="242418bbfe6e9ff5" providerId="LiveId" clId="{B8E0C9DF-0671-4F9D-A832-FE90ED77B96E}" dt="2022-11-16T08:58:31.674" v="2526" actId="478"/>
          <ac:grpSpMkLst>
            <pc:docMk/>
            <pc:sldMk cId="3220928293" sldId="378"/>
            <ac:grpSpMk id="38" creationId="{C3EB65FA-D685-5524-BE8A-232DDBD6E598}"/>
          </ac:grpSpMkLst>
        </pc:grpChg>
        <pc:grpChg chg="del">
          <ac:chgData name="Carl-Julian Pardall" userId="242418bbfe6e9ff5" providerId="LiveId" clId="{B8E0C9DF-0671-4F9D-A832-FE90ED77B96E}" dt="2022-11-16T08:58:34.047" v="2527" actId="478"/>
          <ac:grpSpMkLst>
            <pc:docMk/>
            <pc:sldMk cId="3220928293" sldId="378"/>
            <ac:grpSpMk id="61" creationId="{69F9253E-912A-445A-AFC2-DB40DBC22F7F}"/>
          </ac:grpSpMkLst>
        </pc:grpChg>
        <pc:cxnChg chg="mod">
          <ac:chgData name="Carl-Julian Pardall" userId="242418bbfe6e9ff5" providerId="LiveId" clId="{B8E0C9DF-0671-4F9D-A832-FE90ED77B96E}" dt="2022-11-16T08:58:31.674" v="2526" actId="478"/>
          <ac:cxnSpMkLst>
            <pc:docMk/>
            <pc:sldMk cId="3220928293" sldId="378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6T08:58:31.674" v="2526" actId="478"/>
          <ac:cxnSpMkLst>
            <pc:docMk/>
            <pc:sldMk cId="3220928293" sldId="378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6T08:58:34.047" v="2527" actId="478"/>
          <ac:cxnSpMkLst>
            <pc:docMk/>
            <pc:sldMk cId="3220928293" sldId="378"/>
            <ac:cxnSpMk id="57" creationId="{3FC56C0A-EB13-C5A7-93CC-05766C585CBC}"/>
          </ac:cxnSpMkLst>
        </pc:cxnChg>
      </pc:sldChg>
      <pc:sldChg chg="add">
        <pc:chgData name="Carl-Julian Pardall" userId="242418bbfe6e9ff5" providerId="LiveId" clId="{B8E0C9DF-0671-4F9D-A832-FE90ED77B96E}" dt="2022-11-16T08:58:26.284" v="2525" actId="2890"/>
        <pc:sldMkLst>
          <pc:docMk/>
          <pc:sldMk cId="3550934017" sldId="379"/>
        </pc:sldMkLst>
      </pc:sldChg>
      <pc:sldMasterChg chg="modSldLayout">
        <pc:chgData name="Carl-Julian Pardall" userId="242418bbfe6e9ff5" providerId="LiveId" clId="{B8E0C9DF-0671-4F9D-A832-FE90ED77B96E}" dt="2022-11-11T18:15:32.017" v="33" actId="478"/>
        <pc:sldMasterMkLst>
          <pc:docMk/>
          <pc:sldMasterMk cId="2817586179" sldId="2147483673"/>
        </pc:sldMasterMkLst>
        <pc:sldLayoutChg chg="delSp modSp mod">
          <pc:chgData name="Carl-Julian Pardall" userId="242418bbfe6e9ff5" providerId="LiveId" clId="{B8E0C9DF-0671-4F9D-A832-FE90ED77B96E}" dt="2022-11-11T18:15:32.017" v="33" actId="478"/>
          <pc:sldLayoutMkLst>
            <pc:docMk/>
            <pc:sldMasterMk cId="2817586179" sldId="2147483673"/>
            <pc:sldLayoutMk cId="1919251100" sldId="2147483676"/>
          </pc:sldLayoutMkLst>
          <pc:spChg chg="mod">
            <ac:chgData name="Carl-Julian Pardall" userId="242418bbfe6e9ff5" providerId="LiveId" clId="{B8E0C9DF-0671-4F9D-A832-FE90ED77B96E}" dt="2022-11-11T18:14:42.367" v="32" actId="6549"/>
            <ac:spMkLst>
              <pc:docMk/>
              <pc:sldMasterMk cId="2817586179" sldId="2147483673"/>
              <pc:sldLayoutMk cId="1919251100" sldId="2147483676"/>
              <ac:spMk id="5" creationId="{00000000-0000-0000-0000-000000000000}"/>
            </ac:spMkLst>
          </pc:spChg>
          <pc:spChg chg="del mod">
            <ac:chgData name="Carl-Julian Pardall" userId="242418bbfe6e9ff5" providerId="LiveId" clId="{B8E0C9DF-0671-4F9D-A832-FE90ED77B96E}" dt="2022-11-11T18:15:32.017" v="33" actId="478"/>
            <ac:spMkLst>
              <pc:docMk/>
              <pc:sldMasterMk cId="2817586179" sldId="2147483673"/>
              <pc:sldLayoutMk cId="1919251100" sldId="2147483676"/>
              <ac:spMk id="6" creationId="{F8BD30CA-AAC5-4625-BDBE-C53134507429}"/>
            </ac:spMkLst>
          </pc:spChg>
          <pc:cxnChg chg="mod">
            <ac:chgData name="Carl-Julian Pardall" userId="242418bbfe6e9ff5" providerId="LiveId" clId="{B8E0C9DF-0671-4F9D-A832-FE90ED77B96E}" dt="2022-11-11T18:14:37.168" v="31" actId="1076"/>
            <ac:cxnSpMkLst>
              <pc:docMk/>
              <pc:sldMasterMk cId="2817586179" sldId="2147483673"/>
              <pc:sldLayoutMk cId="1919251100" sldId="2147483676"/>
              <ac:cxnSpMk id="9" creationId="{00000000-0000-0000-0000-000000000000}"/>
            </ac:cxnSpMkLst>
          </pc:cxnChg>
        </pc:sldLayoutChg>
      </pc:sldMasterChg>
    </pc:docChg>
  </pc:docChgLst>
  <pc:docChgLst>
    <pc:chgData name="Carl-Julian Pardall" userId="242418bbfe6e9ff5" providerId="LiveId" clId="{992B1ABC-50DB-43AF-A718-676AF63AF3FB}"/>
    <pc:docChg chg="modSld">
      <pc:chgData name="Carl-Julian Pardall" userId="242418bbfe6e9ff5" providerId="LiveId" clId="{992B1ABC-50DB-43AF-A718-676AF63AF3FB}" dt="2023-03-27T17:14:04.375" v="8" actId="20577"/>
      <pc:docMkLst>
        <pc:docMk/>
      </pc:docMkLst>
      <pc:sldChg chg="modSp modAnim">
        <pc:chgData name="Carl-Julian Pardall" userId="242418bbfe6e9ff5" providerId="LiveId" clId="{992B1ABC-50DB-43AF-A718-676AF63AF3FB}" dt="2023-03-27T17:14:04.375" v="8" actId="20577"/>
        <pc:sldMkLst>
          <pc:docMk/>
          <pc:sldMk cId="1799391534" sldId="380"/>
        </pc:sldMkLst>
        <pc:spChg chg="mod">
          <ac:chgData name="Carl-Julian Pardall" userId="242418bbfe6e9ff5" providerId="LiveId" clId="{992B1ABC-50DB-43AF-A718-676AF63AF3FB}" dt="2023-03-27T17:14:04.375" v="8" actId="20577"/>
          <ac:spMkLst>
            <pc:docMk/>
            <pc:sldMk cId="1799391534" sldId="380"/>
            <ac:spMk id="3" creationId="{EE6BC7E5-1D9F-2D89-7F6C-EB505C58B06A}"/>
          </ac:spMkLst>
        </pc:spChg>
      </pc:sldChg>
    </pc:docChg>
  </pc:docChgLst>
  <pc:docChgLst>
    <pc:chgData name="Carl-Julian Pardall" userId="242418bbfe6e9ff5" providerId="LiveId" clId="{FEB63643-5987-471E-8786-956AE62D4FA9}"/>
    <pc:docChg chg="undo custSel addSld delSld modSld">
      <pc:chgData name="Carl-Julian Pardall" userId="242418bbfe6e9ff5" providerId="LiveId" clId="{FEB63643-5987-471E-8786-956AE62D4FA9}" dt="2023-01-08T16:48:02.631" v="2903"/>
      <pc:docMkLst>
        <pc:docMk/>
      </pc:docMkLst>
      <pc:sldChg chg="del">
        <pc:chgData name="Carl-Julian Pardall" userId="242418bbfe6e9ff5" providerId="LiveId" clId="{FEB63643-5987-471E-8786-956AE62D4FA9}" dt="2023-01-08T12:56:17.251" v="6" actId="47"/>
        <pc:sldMkLst>
          <pc:docMk/>
          <pc:sldMk cId="2610142558" sldId="371"/>
        </pc:sldMkLst>
      </pc:sldChg>
      <pc:sldChg chg="del">
        <pc:chgData name="Carl-Julian Pardall" userId="242418bbfe6e9ff5" providerId="LiveId" clId="{FEB63643-5987-471E-8786-956AE62D4FA9}" dt="2023-01-08T12:56:16.496" v="5" actId="47"/>
        <pc:sldMkLst>
          <pc:docMk/>
          <pc:sldMk cId="4010258800" sldId="373"/>
        </pc:sldMkLst>
      </pc:sldChg>
      <pc:sldChg chg="del">
        <pc:chgData name="Carl-Julian Pardall" userId="242418bbfe6e9ff5" providerId="LiveId" clId="{FEB63643-5987-471E-8786-956AE62D4FA9}" dt="2023-01-08T12:56:15.443" v="3" actId="47"/>
        <pc:sldMkLst>
          <pc:docMk/>
          <pc:sldMk cId="3082155186" sldId="374"/>
        </pc:sldMkLst>
      </pc:sldChg>
      <pc:sldChg chg="del">
        <pc:chgData name="Carl-Julian Pardall" userId="242418bbfe6e9ff5" providerId="LiveId" clId="{FEB63643-5987-471E-8786-956AE62D4FA9}" dt="2023-01-08T12:56:15.703" v="4" actId="47"/>
        <pc:sldMkLst>
          <pc:docMk/>
          <pc:sldMk cId="950382302" sldId="375"/>
        </pc:sldMkLst>
      </pc:sldChg>
      <pc:sldChg chg="del">
        <pc:chgData name="Carl-Julian Pardall" userId="242418bbfe6e9ff5" providerId="LiveId" clId="{FEB63643-5987-471E-8786-956AE62D4FA9}" dt="2023-01-08T12:56:15.280" v="2" actId="47"/>
        <pc:sldMkLst>
          <pc:docMk/>
          <pc:sldMk cId="2843554188" sldId="376"/>
        </pc:sldMkLst>
      </pc:sldChg>
      <pc:sldChg chg="del">
        <pc:chgData name="Carl-Julian Pardall" userId="242418bbfe6e9ff5" providerId="LiveId" clId="{FEB63643-5987-471E-8786-956AE62D4FA9}" dt="2023-01-08T12:56:15.018" v="1" actId="47"/>
        <pc:sldMkLst>
          <pc:docMk/>
          <pc:sldMk cId="1171247145" sldId="377"/>
        </pc:sldMkLst>
      </pc:sldChg>
      <pc:sldChg chg="addSp modSp mod modAnim">
        <pc:chgData name="Carl-Julian Pardall" userId="242418bbfe6e9ff5" providerId="LiveId" clId="{FEB63643-5987-471E-8786-956AE62D4FA9}" dt="2023-01-08T16:41:03.230" v="2848"/>
        <pc:sldMkLst>
          <pc:docMk/>
          <pc:sldMk cId="3220928293" sldId="378"/>
        </pc:sldMkLst>
        <pc:spChg chg="mod">
          <ac:chgData name="Carl-Julian Pardall" userId="242418bbfe6e9ff5" providerId="LiveId" clId="{FEB63643-5987-471E-8786-956AE62D4FA9}" dt="2023-01-08T12:56:41.931" v="38" actId="20577"/>
          <ac:spMkLst>
            <pc:docMk/>
            <pc:sldMk cId="3220928293" sldId="378"/>
            <ac:spMk id="2" creationId="{66690784-B9D8-4EC3-8889-47098FFE457C}"/>
          </ac:spMkLst>
        </pc:spChg>
        <pc:spChg chg="mod">
          <ac:chgData name="Carl-Julian Pardall" userId="242418bbfe6e9ff5" providerId="LiveId" clId="{FEB63643-5987-471E-8786-956AE62D4FA9}" dt="2023-01-08T16:40:34.929" v="2847" actId="12"/>
          <ac:spMkLst>
            <pc:docMk/>
            <pc:sldMk cId="3220928293" sldId="378"/>
            <ac:spMk id="3" creationId="{91EC60A0-6B53-4082-A9B2-A1DBD7C7F967}"/>
          </ac:spMkLst>
        </pc:spChg>
        <pc:spChg chg="add mod">
          <ac:chgData name="Carl-Julian Pardall" userId="242418bbfe6e9ff5" providerId="LiveId" clId="{FEB63643-5987-471E-8786-956AE62D4FA9}" dt="2023-01-08T15:47:42.685" v="1646" actId="20577"/>
          <ac:spMkLst>
            <pc:docMk/>
            <pc:sldMk cId="3220928293" sldId="378"/>
            <ac:spMk id="8" creationId="{EA306BDC-4C54-EC01-7694-0ED6FF07B76D}"/>
          </ac:spMkLst>
        </pc:spChg>
        <pc:picChg chg="add mod">
          <ac:chgData name="Carl-Julian Pardall" userId="242418bbfe6e9ff5" providerId="LiveId" clId="{FEB63643-5987-471E-8786-956AE62D4FA9}" dt="2023-01-08T13:01:56.451" v="288" actId="1076"/>
          <ac:picMkLst>
            <pc:docMk/>
            <pc:sldMk cId="3220928293" sldId="378"/>
            <ac:picMk id="5" creationId="{94B4946F-4B21-5785-C178-ACC5B2AF13EF}"/>
          </ac:picMkLst>
        </pc:picChg>
        <pc:picChg chg="add mod">
          <ac:chgData name="Carl-Julian Pardall" userId="242418bbfe6e9ff5" providerId="LiveId" clId="{FEB63643-5987-471E-8786-956AE62D4FA9}" dt="2023-01-08T13:01:32.121" v="279" actId="1076"/>
          <ac:picMkLst>
            <pc:docMk/>
            <pc:sldMk cId="3220928293" sldId="378"/>
            <ac:picMk id="6" creationId="{AB47694B-2CC2-C400-BBE0-859E18A48263}"/>
          </ac:picMkLst>
        </pc:picChg>
        <pc:picChg chg="add mod">
          <ac:chgData name="Carl-Julian Pardall" userId="242418bbfe6e9ff5" providerId="LiveId" clId="{FEB63643-5987-471E-8786-956AE62D4FA9}" dt="2023-01-08T13:02:01.329" v="289" actId="1076"/>
          <ac:picMkLst>
            <pc:docMk/>
            <pc:sldMk cId="3220928293" sldId="378"/>
            <ac:picMk id="7" creationId="{1E5B3091-0BE2-D486-E4A1-53B673BEE2CC}"/>
          </ac:picMkLst>
        </pc:picChg>
      </pc:sldChg>
      <pc:sldChg chg="del">
        <pc:chgData name="Carl-Julian Pardall" userId="242418bbfe6e9ff5" providerId="LiveId" clId="{FEB63643-5987-471E-8786-956AE62D4FA9}" dt="2023-01-08T12:56:14.965" v="0" actId="47"/>
        <pc:sldMkLst>
          <pc:docMk/>
          <pc:sldMk cId="3550934017" sldId="379"/>
        </pc:sldMkLst>
      </pc:sldChg>
      <pc:sldChg chg="addSp modSp new mod modAnim">
        <pc:chgData name="Carl-Julian Pardall" userId="242418bbfe6e9ff5" providerId="LiveId" clId="{FEB63643-5987-471E-8786-956AE62D4FA9}" dt="2023-01-08T16:41:30.560" v="2852"/>
        <pc:sldMkLst>
          <pc:docMk/>
          <pc:sldMk cId="4204239109" sldId="379"/>
        </pc:sldMkLst>
        <pc:spChg chg="mod">
          <ac:chgData name="Carl-Julian Pardall" userId="242418bbfe6e9ff5" providerId="LiveId" clId="{FEB63643-5987-471E-8786-956AE62D4FA9}" dt="2023-01-08T13:25:33.299" v="312" actId="20577"/>
          <ac:spMkLst>
            <pc:docMk/>
            <pc:sldMk cId="4204239109" sldId="379"/>
            <ac:spMk id="2" creationId="{23BBB54B-2CF8-F227-BDF5-61EC5FAD3D43}"/>
          </ac:spMkLst>
        </pc:spChg>
        <pc:spChg chg="mod">
          <ac:chgData name="Carl-Julian Pardall" userId="242418bbfe6e9ff5" providerId="LiveId" clId="{FEB63643-5987-471E-8786-956AE62D4FA9}" dt="2023-01-08T13:41:24.968" v="717" actId="20577"/>
          <ac:spMkLst>
            <pc:docMk/>
            <pc:sldMk cId="4204239109" sldId="379"/>
            <ac:spMk id="3" creationId="{23033FD8-40DC-D082-466C-FDE7FFD4A8B1}"/>
          </ac:spMkLst>
        </pc:spChg>
        <pc:spChg chg="add mod">
          <ac:chgData name="Carl-Julian Pardall" userId="242418bbfe6e9ff5" providerId="LiveId" clId="{FEB63643-5987-471E-8786-956AE62D4FA9}" dt="2023-01-08T15:45:14.582" v="1620" actId="1076"/>
          <ac:spMkLst>
            <pc:docMk/>
            <pc:sldMk cId="4204239109" sldId="379"/>
            <ac:spMk id="8" creationId="{23D82A6E-AF7F-ADFB-34BF-0648274B208B}"/>
          </ac:spMkLst>
        </pc:spChg>
        <pc:picChg chg="add mod">
          <ac:chgData name="Carl-Julian Pardall" userId="242418bbfe6e9ff5" providerId="LiveId" clId="{FEB63643-5987-471E-8786-956AE62D4FA9}" dt="2023-01-08T13:37:13.469" v="529" actId="1076"/>
          <ac:picMkLst>
            <pc:docMk/>
            <pc:sldMk cId="4204239109" sldId="379"/>
            <ac:picMk id="5" creationId="{69B755AD-F52C-0338-3F0B-E4D74BDCCFF8}"/>
          </ac:picMkLst>
        </pc:picChg>
        <pc:picChg chg="add mod">
          <ac:chgData name="Carl-Julian Pardall" userId="242418bbfe6e9ff5" providerId="LiveId" clId="{FEB63643-5987-471E-8786-956AE62D4FA9}" dt="2023-01-08T13:37:17.009" v="530" actId="1076"/>
          <ac:picMkLst>
            <pc:docMk/>
            <pc:sldMk cId="4204239109" sldId="379"/>
            <ac:picMk id="6" creationId="{D3C48715-10B4-D17A-811B-1AED139FCFAF}"/>
          </ac:picMkLst>
        </pc:picChg>
        <pc:picChg chg="add mod">
          <ac:chgData name="Carl-Julian Pardall" userId="242418bbfe6e9ff5" providerId="LiveId" clId="{FEB63643-5987-471E-8786-956AE62D4FA9}" dt="2023-01-08T13:37:22.341" v="531" actId="1076"/>
          <ac:picMkLst>
            <pc:docMk/>
            <pc:sldMk cId="4204239109" sldId="379"/>
            <ac:picMk id="7" creationId="{34A7E9FA-9211-DC7A-DFFF-4B1CC3B3F31D}"/>
          </ac:picMkLst>
        </pc:picChg>
      </pc:sldChg>
      <pc:sldChg chg="addSp delSp modSp new mod modAnim">
        <pc:chgData name="Carl-Julian Pardall" userId="242418bbfe6e9ff5" providerId="LiveId" clId="{FEB63643-5987-471E-8786-956AE62D4FA9}" dt="2023-01-08T16:42:28.214" v="2859"/>
        <pc:sldMkLst>
          <pc:docMk/>
          <pc:sldMk cId="1878195623" sldId="380"/>
        </pc:sldMkLst>
        <pc:spChg chg="mod">
          <ac:chgData name="Carl-Julian Pardall" userId="242418bbfe6e9ff5" providerId="LiveId" clId="{FEB63643-5987-471E-8786-956AE62D4FA9}" dt="2023-01-08T13:35:20.033" v="525" actId="20577"/>
          <ac:spMkLst>
            <pc:docMk/>
            <pc:sldMk cId="1878195623" sldId="380"/>
            <ac:spMk id="2" creationId="{CDD898D1-00DD-DA3B-B77D-8F3F78E1BF5B}"/>
          </ac:spMkLst>
        </pc:spChg>
        <pc:spChg chg="mod">
          <ac:chgData name="Carl-Julian Pardall" userId="242418bbfe6e9ff5" providerId="LiveId" clId="{FEB63643-5987-471E-8786-956AE62D4FA9}" dt="2023-01-08T16:39:20.663" v="2846" actId="207"/>
          <ac:spMkLst>
            <pc:docMk/>
            <pc:sldMk cId="1878195623" sldId="380"/>
            <ac:spMk id="3" creationId="{1C304187-FC02-812C-A70D-C92D0EEAE5DD}"/>
          </ac:spMkLst>
        </pc:spChg>
        <pc:spChg chg="add mod">
          <ac:chgData name="Carl-Julian Pardall" userId="242418bbfe6e9ff5" providerId="LiveId" clId="{FEB63643-5987-471E-8786-956AE62D4FA9}" dt="2023-01-08T13:56:49.639" v="901" actId="164"/>
          <ac:spMkLst>
            <pc:docMk/>
            <pc:sldMk cId="1878195623" sldId="380"/>
            <ac:spMk id="14" creationId="{E0F999C3-5C3C-A7E3-42A5-586CEBEB8AB2}"/>
          </ac:spMkLst>
        </pc:spChg>
        <pc:spChg chg="add mod">
          <ac:chgData name="Carl-Julian Pardall" userId="242418bbfe6e9ff5" providerId="LiveId" clId="{FEB63643-5987-471E-8786-956AE62D4FA9}" dt="2023-01-08T13:56:49.639" v="901" actId="164"/>
          <ac:spMkLst>
            <pc:docMk/>
            <pc:sldMk cId="1878195623" sldId="380"/>
            <ac:spMk id="15" creationId="{3BCEE4A5-8745-7647-1998-6D804D432AFE}"/>
          </ac:spMkLst>
        </pc:spChg>
        <pc:spChg chg="add mod">
          <ac:chgData name="Carl-Julian Pardall" userId="242418bbfe6e9ff5" providerId="LiveId" clId="{FEB63643-5987-471E-8786-956AE62D4FA9}" dt="2023-01-08T13:59:07.183" v="918" actId="164"/>
          <ac:spMkLst>
            <pc:docMk/>
            <pc:sldMk cId="1878195623" sldId="380"/>
            <ac:spMk id="19" creationId="{BC41949A-9F1D-D088-0A34-AFE109AC11D1}"/>
          </ac:spMkLst>
        </pc:spChg>
        <pc:spChg chg="mod">
          <ac:chgData name="Carl-Julian Pardall" userId="242418bbfe6e9ff5" providerId="LiveId" clId="{FEB63643-5987-471E-8786-956AE62D4FA9}" dt="2023-01-08T14:04:01.386" v="1048" actId="1076"/>
          <ac:spMkLst>
            <pc:docMk/>
            <pc:sldMk cId="1878195623" sldId="380"/>
            <ac:spMk id="24" creationId="{FF767145-7BB7-D197-3926-76F2D47C9092}"/>
          </ac:spMkLst>
        </pc:spChg>
        <pc:spChg chg="mod">
          <ac:chgData name="Carl-Julian Pardall" userId="242418bbfe6e9ff5" providerId="LiveId" clId="{FEB63643-5987-471E-8786-956AE62D4FA9}" dt="2023-01-08T14:03:28.756" v="1043"/>
          <ac:spMkLst>
            <pc:docMk/>
            <pc:sldMk cId="1878195623" sldId="380"/>
            <ac:spMk id="26" creationId="{53EC028D-A311-8F06-D6A2-F06AD9BBAEA1}"/>
          </ac:spMkLst>
        </pc:spChg>
        <pc:spChg chg="mod">
          <ac:chgData name="Carl-Julian Pardall" userId="242418bbfe6e9ff5" providerId="LiveId" clId="{FEB63643-5987-471E-8786-956AE62D4FA9}" dt="2023-01-08T14:03:28.756" v="1043"/>
          <ac:spMkLst>
            <pc:docMk/>
            <pc:sldMk cId="1878195623" sldId="380"/>
            <ac:spMk id="27" creationId="{A72F632A-D5E5-FA28-CC40-D46970A73BB5}"/>
          </ac:spMkLst>
        </pc:spChg>
        <pc:grpChg chg="add mod">
          <ac:chgData name="Carl-Julian Pardall" userId="242418bbfe6e9ff5" providerId="LiveId" clId="{FEB63643-5987-471E-8786-956AE62D4FA9}" dt="2023-01-08T13:56:49.639" v="901" actId="164"/>
          <ac:grpSpMkLst>
            <pc:docMk/>
            <pc:sldMk cId="1878195623" sldId="380"/>
            <ac:grpSpMk id="13" creationId="{5C9E6923-141D-5260-2322-F7C723DE02C2}"/>
          </ac:grpSpMkLst>
        </pc:grpChg>
        <pc:grpChg chg="add mod">
          <ac:chgData name="Carl-Julian Pardall" userId="242418bbfe6e9ff5" providerId="LiveId" clId="{FEB63643-5987-471E-8786-956AE62D4FA9}" dt="2023-01-08T13:59:07.183" v="918" actId="164"/>
          <ac:grpSpMkLst>
            <pc:docMk/>
            <pc:sldMk cId="1878195623" sldId="380"/>
            <ac:grpSpMk id="16" creationId="{343E77B4-5A1E-CED9-0D90-B0E2D067F138}"/>
          </ac:grpSpMkLst>
        </pc:grpChg>
        <pc:grpChg chg="add mod">
          <ac:chgData name="Carl-Julian Pardall" userId="242418bbfe6e9ff5" providerId="LiveId" clId="{FEB63643-5987-471E-8786-956AE62D4FA9}" dt="2023-01-08T14:07:58.042" v="1209" actId="164"/>
          <ac:grpSpMkLst>
            <pc:docMk/>
            <pc:sldMk cId="1878195623" sldId="380"/>
            <ac:grpSpMk id="20" creationId="{D56B340D-A6C2-579D-A1E4-670B18160E73}"/>
          </ac:grpSpMkLst>
        </pc:grpChg>
        <pc:grpChg chg="add mod">
          <ac:chgData name="Carl-Julian Pardall" userId="242418bbfe6e9ff5" providerId="LiveId" clId="{FEB63643-5987-471E-8786-956AE62D4FA9}" dt="2023-01-08T14:07:58.042" v="1209" actId="164"/>
          <ac:grpSpMkLst>
            <pc:docMk/>
            <pc:sldMk cId="1878195623" sldId="380"/>
            <ac:grpSpMk id="21" creationId="{995E870A-94AE-3479-BBC0-3DE317FA01D7}"/>
          </ac:grpSpMkLst>
        </pc:grpChg>
        <pc:grpChg chg="mod">
          <ac:chgData name="Carl-Julian Pardall" userId="242418bbfe6e9ff5" providerId="LiveId" clId="{FEB63643-5987-471E-8786-956AE62D4FA9}" dt="2023-01-08T14:03:28.756" v="1043"/>
          <ac:grpSpMkLst>
            <pc:docMk/>
            <pc:sldMk cId="1878195623" sldId="380"/>
            <ac:grpSpMk id="22" creationId="{7710C829-9676-5906-1E0E-1036F924AEE0}"/>
          </ac:grpSpMkLst>
        </pc:grpChg>
        <pc:grpChg chg="mod">
          <ac:chgData name="Carl-Julian Pardall" userId="242418bbfe6e9ff5" providerId="LiveId" clId="{FEB63643-5987-471E-8786-956AE62D4FA9}" dt="2023-01-08T14:03:28.756" v="1043"/>
          <ac:grpSpMkLst>
            <pc:docMk/>
            <pc:sldMk cId="1878195623" sldId="380"/>
            <ac:grpSpMk id="25" creationId="{65117BA2-47D5-3CFA-41CC-32EABA1EB3C8}"/>
          </ac:grpSpMkLst>
        </pc:grpChg>
        <pc:grpChg chg="add del mod">
          <ac:chgData name="Carl-Julian Pardall" userId="242418bbfe6e9ff5" providerId="LiveId" clId="{FEB63643-5987-471E-8786-956AE62D4FA9}" dt="2023-01-08T16:42:09.362" v="2856" actId="478"/>
          <ac:grpSpMkLst>
            <pc:docMk/>
            <pc:sldMk cId="1878195623" sldId="380"/>
            <ac:grpSpMk id="32" creationId="{4BD549BF-4660-6B0F-6F4C-A221C8EABB56}"/>
          </ac:grpSpMkLst>
        </pc:grpChg>
        <pc:picChg chg="add mod">
          <ac:chgData name="Carl-Julian Pardall" userId="242418bbfe6e9ff5" providerId="LiveId" clId="{FEB63643-5987-471E-8786-956AE62D4FA9}" dt="2023-01-08T16:42:16.782" v="2857" actId="1076"/>
          <ac:picMkLst>
            <pc:docMk/>
            <pc:sldMk cId="1878195623" sldId="380"/>
            <ac:picMk id="5" creationId="{4AAE29AA-0541-33EA-E296-BEA7C7C94587}"/>
          </ac:picMkLst>
        </pc:picChg>
        <pc:picChg chg="add mod modCrop">
          <ac:chgData name="Carl-Julian Pardall" userId="242418bbfe6e9ff5" providerId="LiveId" clId="{FEB63643-5987-471E-8786-956AE62D4FA9}" dt="2023-01-08T13:56:02.509" v="890" actId="164"/>
          <ac:picMkLst>
            <pc:docMk/>
            <pc:sldMk cId="1878195623" sldId="380"/>
            <ac:picMk id="6" creationId="{4433CC5B-B655-A3FB-2DF0-2147399D7D13}"/>
          </ac:picMkLst>
        </pc:picChg>
        <pc:picChg chg="mod">
          <ac:chgData name="Carl-Julian Pardall" userId="242418bbfe6e9ff5" providerId="LiveId" clId="{FEB63643-5987-471E-8786-956AE62D4FA9}" dt="2023-01-08T14:03:28.756" v="1043"/>
          <ac:picMkLst>
            <pc:docMk/>
            <pc:sldMk cId="1878195623" sldId="380"/>
            <ac:picMk id="28" creationId="{5EDA1BA0-DD15-CFFD-D909-5D2D939544FD}"/>
          </ac:picMkLst>
        </pc:picChg>
        <pc:cxnChg chg="add mod">
          <ac:chgData name="Carl-Julian Pardall" userId="242418bbfe6e9ff5" providerId="LiveId" clId="{FEB63643-5987-471E-8786-956AE62D4FA9}" dt="2023-01-08T13:57:58.737" v="905" actId="1582"/>
          <ac:cxnSpMkLst>
            <pc:docMk/>
            <pc:sldMk cId="1878195623" sldId="380"/>
            <ac:cxnSpMk id="8" creationId="{E6B58D3C-047D-1DFE-2A5F-F7E884E02548}"/>
          </ac:cxnSpMkLst>
        </pc:cxnChg>
        <pc:cxnChg chg="add mod">
          <ac:chgData name="Carl-Julian Pardall" userId="242418bbfe6e9ff5" providerId="LiveId" clId="{FEB63643-5987-471E-8786-956AE62D4FA9}" dt="2023-01-08T13:58:04.859" v="906" actId="1582"/>
          <ac:cxnSpMkLst>
            <pc:docMk/>
            <pc:sldMk cId="1878195623" sldId="380"/>
            <ac:cxnSpMk id="12" creationId="{3AF86D56-C85F-905F-1A5A-86803E6D90DC}"/>
          </ac:cxnSpMkLst>
        </pc:cxnChg>
        <pc:cxnChg chg="add mod">
          <ac:chgData name="Carl-Julian Pardall" userId="242418bbfe6e9ff5" providerId="LiveId" clId="{FEB63643-5987-471E-8786-956AE62D4FA9}" dt="2023-01-08T13:59:07.183" v="918" actId="164"/>
          <ac:cxnSpMkLst>
            <pc:docMk/>
            <pc:sldMk cId="1878195623" sldId="380"/>
            <ac:cxnSpMk id="18" creationId="{387F7240-F257-CB11-5782-5B9A6431B70C}"/>
          </ac:cxnSpMkLst>
        </pc:cxnChg>
        <pc:cxnChg chg="mod">
          <ac:chgData name="Carl-Julian Pardall" userId="242418bbfe6e9ff5" providerId="LiveId" clId="{FEB63643-5987-471E-8786-956AE62D4FA9}" dt="2023-01-08T14:03:55.206" v="1047" actId="14100"/>
          <ac:cxnSpMkLst>
            <pc:docMk/>
            <pc:sldMk cId="1878195623" sldId="380"/>
            <ac:cxnSpMk id="23" creationId="{F3BA6FD5-4B59-6A4F-CC17-1B36E9F73684}"/>
          </ac:cxnSpMkLst>
        </pc:cxnChg>
        <pc:cxnChg chg="mod">
          <ac:chgData name="Carl-Julian Pardall" userId="242418bbfe6e9ff5" providerId="LiveId" clId="{FEB63643-5987-471E-8786-956AE62D4FA9}" dt="2023-01-08T14:03:28.756" v="1043"/>
          <ac:cxnSpMkLst>
            <pc:docMk/>
            <pc:sldMk cId="1878195623" sldId="380"/>
            <ac:cxnSpMk id="29" creationId="{D59B0E76-4893-4A5F-CC27-54135F34D59F}"/>
          </ac:cxnSpMkLst>
        </pc:cxnChg>
        <pc:cxnChg chg="mod">
          <ac:chgData name="Carl-Julian Pardall" userId="242418bbfe6e9ff5" providerId="LiveId" clId="{FEB63643-5987-471E-8786-956AE62D4FA9}" dt="2023-01-08T14:03:28.756" v="1043"/>
          <ac:cxnSpMkLst>
            <pc:docMk/>
            <pc:sldMk cId="1878195623" sldId="380"/>
            <ac:cxnSpMk id="30" creationId="{8FFCD330-4C27-77DC-CB39-3E4DBDB59C94}"/>
          </ac:cxnSpMkLst>
        </pc:cxnChg>
      </pc:sldChg>
      <pc:sldChg chg="addSp delSp modSp new del mod">
        <pc:chgData name="Carl-Julian Pardall" userId="242418bbfe6e9ff5" providerId="LiveId" clId="{FEB63643-5987-471E-8786-956AE62D4FA9}" dt="2023-01-08T15:54:04.590" v="1699" actId="47"/>
        <pc:sldMkLst>
          <pc:docMk/>
          <pc:sldMk cId="3166750655" sldId="381"/>
        </pc:sldMkLst>
        <pc:spChg chg="mod">
          <ac:chgData name="Carl-Julian Pardall" userId="242418bbfe6e9ff5" providerId="LiveId" clId="{FEB63643-5987-471E-8786-956AE62D4FA9}" dt="2023-01-08T14:10:12.077" v="1234" actId="20577"/>
          <ac:spMkLst>
            <pc:docMk/>
            <pc:sldMk cId="3166750655" sldId="381"/>
            <ac:spMk id="2" creationId="{0122E51A-FA2C-5904-9673-3C0722FC2E3A}"/>
          </ac:spMkLst>
        </pc:spChg>
        <pc:spChg chg="mod">
          <ac:chgData name="Carl-Julian Pardall" userId="242418bbfe6e9ff5" providerId="LiveId" clId="{FEB63643-5987-471E-8786-956AE62D4FA9}" dt="2023-01-08T15:51:54.108" v="1657" actId="20577"/>
          <ac:spMkLst>
            <pc:docMk/>
            <pc:sldMk cId="3166750655" sldId="381"/>
            <ac:spMk id="3" creationId="{A5E2ADE0-34A0-759B-BC5D-D5C9E9ECFC4D}"/>
          </ac:spMkLst>
        </pc:spChg>
        <pc:spChg chg="add mod">
          <ac:chgData name="Carl-Julian Pardall" userId="242418bbfe6e9ff5" providerId="LiveId" clId="{FEB63643-5987-471E-8786-956AE62D4FA9}" dt="2023-01-08T15:38:51.472" v="1528" actId="164"/>
          <ac:spMkLst>
            <pc:docMk/>
            <pc:sldMk cId="3166750655" sldId="381"/>
            <ac:spMk id="9" creationId="{B1726682-D1D9-0CAB-04DE-EA274F3E4DAE}"/>
          </ac:spMkLst>
        </pc:spChg>
        <pc:spChg chg="add del">
          <ac:chgData name="Carl-Julian Pardall" userId="242418bbfe6e9ff5" providerId="LiveId" clId="{FEB63643-5987-471E-8786-956AE62D4FA9}" dt="2023-01-08T15:45:36.056" v="1622" actId="22"/>
          <ac:spMkLst>
            <pc:docMk/>
            <pc:sldMk cId="3166750655" sldId="381"/>
            <ac:spMk id="18" creationId="{CC03965B-848B-AD45-B6EB-F33B1645E8F3}"/>
          </ac:spMkLst>
        </pc:spChg>
        <pc:spChg chg="add mod">
          <ac:chgData name="Carl-Julian Pardall" userId="242418bbfe6e9ff5" providerId="LiveId" clId="{FEB63643-5987-471E-8786-956AE62D4FA9}" dt="2023-01-08T15:46:52.704" v="1640" actId="20577"/>
          <ac:spMkLst>
            <pc:docMk/>
            <pc:sldMk cId="3166750655" sldId="381"/>
            <ac:spMk id="19" creationId="{21A804E3-3342-3BE5-48DD-446DB9FF2EA8}"/>
          </ac:spMkLst>
        </pc:spChg>
        <pc:grpChg chg="add mod">
          <ac:chgData name="Carl-Julian Pardall" userId="242418bbfe6e9ff5" providerId="LiveId" clId="{FEB63643-5987-471E-8786-956AE62D4FA9}" dt="2023-01-08T15:38:54.839" v="1529" actId="164"/>
          <ac:grpSpMkLst>
            <pc:docMk/>
            <pc:sldMk cId="3166750655" sldId="381"/>
            <ac:grpSpMk id="10" creationId="{EF092BB1-D0A1-CF9F-F890-7D165A1299F4}"/>
          </ac:grpSpMkLst>
        </pc:grpChg>
        <pc:grpChg chg="add mod">
          <ac:chgData name="Carl-Julian Pardall" userId="242418bbfe6e9ff5" providerId="LiveId" clId="{FEB63643-5987-471E-8786-956AE62D4FA9}" dt="2023-01-08T15:39:35.937" v="1534" actId="164"/>
          <ac:grpSpMkLst>
            <pc:docMk/>
            <pc:sldMk cId="3166750655" sldId="381"/>
            <ac:grpSpMk id="11" creationId="{9BD6BA9C-52D5-95F8-348E-DADC23774BD2}"/>
          </ac:grpSpMkLst>
        </pc:grpChg>
        <pc:grpChg chg="add del mod">
          <ac:chgData name="Carl-Julian Pardall" userId="242418bbfe6e9ff5" providerId="LiveId" clId="{FEB63643-5987-471E-8786-956AE62D4FA9}" dt="2023-01-08T15:51:43.137" v="1656" actId="478"/>
          <ac:grpSpMkLst>
            <pc:docMk/>
            <pc:sldMk cId="3166750655" sldId="381"/>
            <ac:grpSpMk id="16" creationId="{27F687D2-2A45-7D1B-A9BD-54CA5715EE73}"/>
          </ac:grpSpMkLst>
        </pc:grpChg>
        <pc:picChg chg="add mod">
          <ac:chgData name="Carl-Julian Pardall" userId="242418bbfe6e9ff5" providerId="LiveId" clId="{FEB63643-5987-471E-8786-956AE62D4FA9}" dt="2023-01-08T15:38:51.472" v="1528" actId="164"/>
          <ac:picMkLst>
            <pc:docMk/>
            <pc:sldMk cId="3166750655" sldId="381"/>
            <ac:picMk id="6" creationId="{C22D1377-F048-B43B-32BD-3BB1A2F4602A}"/>
          </ac:picMkLst>
        </pc:picChg>
        <pc:picChg chg="add mod">
          <ac:chgData name="Carl-Julian Pardall" userId="242418bbfe6e9ff5" providerId="LiveId" clId="{FEB63643-5987-471E-8786-956AE62D4FA9}" dt="2023-01-08T15:38:54.839" v="1529" actId="164"/>
          <ac:picMkLst>
            <pc:docMk/>
            <pc:sldMk cId="3166750655" sldId="381"/>
            <ac:picMk id="8" creationId="{80FDB846-FC1A-3392-92EA-7A939D223B4F}"/>
          </ac:picMkLst>
        </pc:picChg>
        <pc:picChg chg="add mod">
          <ac:chgData name="Carl-Julian Pardall" userId="242418bbfe6e9ff5" providerId="LiveId" clId="{FEB63643-5987-471E-8786-956AE62D4FA9}" dt="2023-01-08T15:52:26.526" v="1662" actId="14100"/>
          <ac:picMkLst>
            <pc:docMk/>
            <pc:sldMk cId="3166750655" sldId="381"/>
            <ac:picMk id="20" creationId="{63B3B809-4510-1271-FB3D-E0D90A5FEAED}"/>
          </ac:picMkLst>
        </pc:picChg>
        <pc:cxnChg chg="add mod">
          <ac:chgData name="Carl-Julian Pardall" userId="242418bbfe6e9ff5" providerId="LiveId" clId="{FEB63643-5987-471E-8786-956AE62D4FA9}" dt="2023-01-08T15:39:35.937" v="1534" actId="164"/>
          <ac:cxnSpMkLst>
            <pc:docMk/>
            <pc:sldMk cId="3166750655" sldId="381"/>
            <ac:cxnSpMk id="13" creationId="{A1485F9B-3EBC-A5E2-C5C9-00712710D7C2}"/>
          </ac:cxnSpMkLst>
        </pc:cxnChg>
        <pc:cxnChg chg="add mod">
          <ac:chgData name="Carl-Julian Pardall" userId="242418bbfe6e9ff5" providerId="LiveId" clId="{FEB63643-5987-471E-8786-956AE62D4FA9}" dt="2023-01-08T15:39:35.937" v="1534" actId="164"/>
          <ac:cxnSpMkLst>
            <pc:docMk/>
            <pc:sldMk cId="3166750655" sldId="381"/>
            <ac:cxnSpMk id="15" creationId="{CC0CCFDC-19BF-8ABB-0782-70C92A3027A2}"/>
          </ac:cxnSpMkLst>
        </pc:cxnChg>
      </pc:sldChg>
      <pc:sldChg chg="addSp modSp add mod modAnim">
        <pc:chgData name="Carl-Julian Pardall" userId="242418bbfe6e9ff5" providerId="LiveId" clId="{FEB63643-5987-471E-8786-956AE62D4FA9}" dt="2023-01-08T16:43:18.464" v="2864"/>
        <pc:sldMkLst>
          <pc:docMk/>
          <pc:sldMk cId="2532304446" sldId="382"/>
        </pc:sldMkLst>
        <pc:spChg chg="mod">
          <ac:chgData name="Carl-Julian Pardall" userId="242418bbfe6e9ff5" providerId="LiveId" clId="{FEB63643-5987-471E-8786-956AE62D4FA9}" dt="2023-01-08T16:01:39.365" v="1902" actId="207"/>
          <ac:spMkLst>
            <pc:docMk/>
            <pc:sldMk cId="2532304446" sldId="382"/>
            <ac:spMk id="3" creationId="{A5E2ADE0-34A0-759B-BC5D-D5C9E9ECFC4D}"/>
          </ac:spMkLst>
        </pc:spChg>
        <pc:spChg chg="mod">
          <ac:chgData name="Carl-Julian Pardall" userId="242418bbfe6e9ff5" providerId="LiveId" clId="{FEB63643-5987-471E-8786-956AE62D4FA9}" dt="2023-01-08T15:53:59.272" v="1698" actId="164"/>
          <ac:spMkLst>
            <pc:docMk/>
            <pc:sldMk cId="2532304446" sldId="382"/>
            <ac:spMk id="9" creationId="{B1726682-D1D9-0CAB-04DE-EA274F3E4DAE}"/>
          </ac:spMkLst>
        </pc:spChg>
        <pc:spChg chg="mod">
          <ac:chgData name="Carl-Julian Pardall" userId="242418bbfe6e9ff5" providerId="LiveId" clId="{FEB63643-5987-471E-8786-956AE62D4FA9}" dt="2023-01-08T15:54:19.934" v="1716" actId="20577"/>
          <ac:spMkLst>
            <pc:docMk/>
            <pc:sldMk cId="2532304446" sldId="382"/>
            <ac:spMk id="19" creationId="{21A804E3-3342-3BE5-48DD-446DB9FF2EA8}"/>
          </ac:spMkLst>
        </pc:spChg>
        <pc:grpChg chg="add mod">
          <ac:chgData name="Carl-Julian Pardall" userId="242418bbfe6e9ff5" providerId="LiveId" clId="{FEB63643-5987-471E-8786-956AE62D4FA9}" dt="2023-01-08T16:43:00.160" v="2862" actId="164"/>
          <ac:grpSpMkLst>
            <pc:docMk/>
            <pc:sldMk cId="2532304446" sldId="382"/>
            <ac:grpSpMk id="5" creationId="{3C28C840-2B4F-89E5-0085-26E4FE6C039A}"/>
          </ac:grpSpMkLst>
        </pc:grpChg>
        <pc:grpChg chg="add mod">
          <ac:chgData name="Carl-Julian Pardall" userId="242418bbfe6e9ff5" providerId="LiveId" clId="{FEB63643-5987-471E-8786-956AE62D4FA9}" dt="2023-01-08T15:53:59.272" v="1698" actId="164"/>
          <ac:grpSpMkLst>
            <pc:docMk/>
            <pc:sldMk cId="2532304446" sldId="382"/>
            <ac:grpSpMk id="5" creationId="{E17A1D4E-B3F5-013D-54FD-071F7229B5E3}"/>
          </ac:grpSpMkLst>
        </pc:grpChg>
        <pc:grpChg chg="mod">
          <ac:chgData name="Carl-Julian Pardall" userId="242418bbfe6e9ff5" providerId="LiveId" clId="{FEB63643-5987-471E-8786-956AE62D4FA9}" dt="2023-01-08T15:53:59.272" v="1698" actId="164"/>
          <ac:grpSpMkLst>
            <pc:docMk/>
            <pc:sldMk cId="2532304446" sldId="382"/>
            <ac:grpSpMk id="10" creationId="{EF092BB1-D0A1-CF9F-F890-7D165A1299F4}"/>
          </ac:grpSpMkLst>
        </pc:grpChg>
        <pc:grpChg chg="mod">
          <ac:chgData name="Carl-Julian Pardall" userId="242418bbfe6e9ff5" providerId="LiveId" clId="{FEB63643-5987-471E-8786-956AE62D4FA9}" dt="2023-01-08T15:53:59.272" v="1698" actId="164"/>
          <ac:grpSpMkLst>
            <pc:docMk/>
            <pc:sldMk cId="2532304446" sldId="382"/>
            <ac:grpSpMk id="11" creationId="{9BD6BA9C-52D5-95F8-348E-DADC23774BD2}"/>
          </ac:grpSpMkLst>
        </pc:grpChg>
        <pc:grpChg chg="mod">
          <ac:chgData name="Carl-Julian Pardall" userId="242418bbfe6e9ff5" providerId="LiveId" clId="{FEB63643-5987-471E-8786-956AE62D4FA9}" dt="2023-01-08T16:43:00.160" v="2862" actId="164"/>
          <ac:grpSpMkLst>
            <pc:docMk/>
            <pc:sldMk cId="2532304446" sldId="382"/>
            <ac:grpSpMk id="16" creationId="{27F687D2-2A45-7D1B-A9BD-54CA5715EE73}"/>
          </ac:grpSpMkLst>
        </pc:grpChg>
        <pc:picChg chg="mod">
          <ac:chgData name="Carl-Julian Pardall" userId="242418bbfe6e9ff5" providerId="LiveId" clId="{FEB63643-5987-471E-8786-956AE62D4FA9}" dt="2023-01-08T15:53:59.272" v="1698" actId="164"/>
          <ac:picMkLst>
            <pc:docMk/>
            <pc:sldMk cId="2532304446" sldId="382"/>
            <ac:picMk id="6" creationId="{C22D1377-F048-B43B-32BD-3BB1A2F4602A}"/>
          </ac:picMkLst>
        </pc:picChg>
        <pc:picChg chg="mod">
          <ac:chgData name="Carl-Julian Pardall" userId="242418bbfe6e9ff5" providerId="LiveId" clId="{FEB63643-5987-471E-8786-956AE62D4FA9}" dt="2023-01-08T15:53:59.272" v="1698" actId="164"/>
          <ac:picMkLst>
            <pc:docMk/>
            <pc:sldMk cId="2532304446" sldId="382"/>
            <ac:picMk id="8" creationId="{80FDB846-FC1A-3392-92EA-7A939D223B4F}"/>
          </ac:picMkLst>
        </pc:picChg>
        <pc:picChg chg="mod">
          <ac:chgData name="Carl-Julian Pardall" userId="242418bbfe6e9ff5" providerId="LiveId" clId="{FEB63643-5987-471E-8786-956AE62D4FA9}" dt="2023-01-08T16:43:00.160" v="2862" actId="164"/>
          <ac:picMkLst>
            <pc:docMk/>
            <pc:sldMk cId="2532304446" sldId="382"/>
            <ac:picMk id="20" creationId="{63B3B809-4510-1271-FB3D-E0D90A5FEAED}"/>
          </ac:picMkLst>
        </pc:picChg>
        <pc:cxnChg chg="mod">
          <ac:chgData name="Carl-Julian Pardall" userId="242418bbfe6e9ff5" providerId="LiveId" clId="{FEB63643-5987-471E-8786-956AE62D4FA9}" dt="2023-01-08T15:53:59.272" v="1698" actId="164"/>
          <ac:cxnSpMkLst>
            <pc:docMk/>
            <pc:sldMk cId="2532304446" sldId="382"/>
            <ac:cxnSpMk id="13" creationId="{A1485F9B-3EBC-A5E2-C5C9-00712710D7C2}"/>
          </ac:cxnSpMkLst>
        </pc:cxnChg>
        <pc:cxnChg chg="mod">
          <ac:chgData name="Carl-Julian Pardall" userId="242418bbfe6e9ff5" providerId="LiveId" clId="{FEB63643-5987-471E-8786-956AE62D4FA9}" dt="2023-01-08T15:53:59.272" v="1698" actId="164"/>
          <ac:cxnSpMkLst>
            <pc:docMk/>
            <pc:sldMk cId="2532304446" sldId="382"/>
            <ac:cxnSpMk id="15" creationId="{CC0CCFDC-19BF-8ABB-0782-70C92A3027A2}"/>
          </ac:cxnSpMkLst>
        </pc:cxnChg>
      </pc:sldChg>
      <pc:sldChg chg="addSp delSp modSp new mod modAnim">
        <pc:chgData name="Carl-Julian Pardall" userId="242418bbfe6e9ff5" providerId="LiveId" clId="{FEB63643-5987-471E-8786-956AE62D4FA9}" dt="2023-01-08T16:43:47.230" v="2872"/>
        <pc:sldMkLst>
          <pc:docMk/>
          <pc:sldMk cId="2469167649" sldId="383"/>
        </pc:sldMkLst>
        <pc:spChg chg="mod">
          <ac:chgData name="Carl-Julian Pardall" userId="242418bbfe6e9ff5" providerId="LiveId" clId="{FEB63643-5987-471E-8786-956AE62D4FA9}" dt="2023-01-08T15:54:45.824" v="1737" actId="20577"/>
          <ac:spMkLst>
            <pc:docMk/>
            <pc:sldMk cId="2469167649" sldId="383"/>
            <ac:spMk id="2" creationId="{3BD02779-0ED4-9583-3558-2DC4FCD50838}"/>
          </ac:spMkLst>
        </pc:spChg>
        <pc:spChg chg="mod">
          <ac:chgData name="Carl-Julian Pardall" userId="242418bbfe6e9ff5" providerId="LiveId" clId="{FEB63643-5987-471E-8786-956AE62D4FA9}" dt="2023-01-08T16:38:28.343" v="2844" actId="20577"/>
          <ac:spMkLst>
            <pc:docMk/>
            <pc:sldMk cId="2469167649" sldId="383"/>
            <ac:spMk id="3" creationId="{EE4D7E51-174D-8295-411E-8144946B3E28}"/>
          </ac:spMkLst>
        </pc:spChg>
        <pc:picChg chg="add del mod">
          <ac:chgData name="Carl-Julian Pardall" userId="242418bbfe6e9ff5" providerId="LiveId" clId="{FEB63643-5987-471E-8786-956AE62D4FA9}" dt="2023-01-08T16:38:00.824" v="2842" actId="478"/>
          <ac:picMkLst>
            <pc:docMk/>
            <pc:sldMk cId="2469167649" sldId="383"/>
            <ac:picMk id="5" creationId="{9BEC88D3-54EB-938B-7C7D-D520EFD974DF}"/>
          </ac:picMkLst>
        </pc:picChg>
        <pc:picChg chg="add mod">
          <ac:chgData name="Carl-Julian Pardall" userId="242418bbfe6e9ff5" providerId="LiveId" clId="{FEB63643-5987-471E-8786-956AE62D4FA9}" dt="2023-01-08T16:38:07.540" v="2843"/>
          <ac:picMkLst>
            <pc:docMk/>
            <pc:sldMk cId="2469167649" sldId="383"/>
            <ac:picMk id="6" creationId="{6CD6B223-3743-32DC-4246-85BD6777AFAD}"/>
          </ac:picMkLst>
        </pc:picChg>
      </pc:sldChg>
      <pc:sldChg chg="addSp delSp modSp new mod modAnim">
        <pc:chgData name="Carl-Julian Pardall" userId="242418bbfe6e9ff5" providerId="LiveId" clId="{FEB63643-5987-471E-8786-956AE62D4FA9}" dt="2023-01-08T16:48:02.631" v="2903"/>
        <pc:sldMkLst>
          <pc:docMk/>
          <pc:sldMk cId="4026580636" sldId="384"/>
        </pc:sldMkLst>
        <pc:spChg chg="mod">
          <ac:chgData name="Carl-Julian Pardall" userId="242418bbfe6e9ff5" providerId="LiveId" clId="{FEB63643-5987-471E-8786-956AE62D4FA9}" dt="2023-01-08T16:07:16.893" v="2231" actId="20577"/>
          <ac:spMkLst>
            <pc:docMk/>
            <pc:sldMk cId="4026580636" sldId="384"/>
            <ac:spMk id="2" creationId="{BE407816-00ED-135D-B96E-1E62245FBF97}"/>
          </ac:spMkLst>
        </pc:spChg>
        <pc:spChg chg="mod">
          <ac:chgData name="Carl-Julian Pardall" userId="242418bbfe6e9ff5" providerId="LiveId" clId="{FEB63643-5987-471E-8786-956AE62D4FA9}" dt="2023-01-08T16:28:10.343" v="2631" actId="113"/>
          <ac:spMkLst>
            <pc:docMk/>
            <pc:sldMk cId="4026580636" sldId="384"/>
            <ac:spMk id="3" creationId="{B2404F64-B9C0-147B-0853-7D429CF5D5BB}"/>
          </ac:spMkLst>
        </pc:spChg>
        <pc:spChg chg="add mod">
          <ac:chgData name="Carl-Julian Pardall" userId="242418bbfe6e9ff5" providerId="LiveId" clId="{FEB63643-5987-471E-8786-956AE62D4FA9}" dt="2023-01-08T16:37:50.159" v="2840"/>
          <ac:spMkLst>
            <pc:docMk/>
            <pc:sldMk cId="4026580636" sldId="384"/>
            <ac:spMk id="5" creationId="{AAFC7A9C-DBA8-1F2F-79FD-F41F809EC54E}"/>
          </ac:spMkLst>
        </pc:spChg>
        <pc:spChg chg="add mod">
          <ac:chgData name="Carl-Julian Pardall" userId="242418bbfe6e9ff5" providerId="LiveId" clId="{FEB63643-5987-471E-8786-956AE62D4FA9}" dt="2023-01-08T16:15:08.337" v="2265" actId="164"/>
          <ac:spMkLst>
            <pc:docMk/>
            <pc:sldMk cId="4026580636" sldId="384"/>
            <ac:spMk id="9" creationId="{113E5BBF-D4C3-5331-4601-50E9C7934ADE}"/>
          </ac:spMkLst>
        </pc:spChg>
        <pc:spChg chg="add mod">
          <ac:chgData name="Carl-Julian Pardall" userId="242418bbfe6e9ff5" providerId="LiveId" clId="{FEB63643-5987-471E-8786-956AE62D4FA9}" dt="2023-01-08T16:27:17.241" v="2592" actId="1035"/>
          <ac:spMkLst>
            <pc:docMk/>
            <pc:sldMk cId="4026580636" sldId="384"/>
            <ac:spMk id="18" creationId="{1AFB1C50-4FD9-56A0-D352-13055B31289A}"/>
          </ac:spMkLst>
        </pc:spChg>
        <pc:grpChg chg="add mod">
          <ac:chgData name="Carl-Julian Pardall" userId="242418bbfe6e9ff5" providerId="LiveId" clId="{FEB63643-5987-471E-8786-956AE62D4FA9}" dt="2023-01-08T16:43:58.577" v="2873" actId="164"/>
          <ac:grpSpMkLst>
            <pc:docMk/>
            <pc:sldMk cId="4026580636" sldId="384"/>
            <ac:grpSpMk id="7" creationId="{37427E47-E82E-5253-AC41-D8EABE1911DE}"/>
          </ac:grpSpMkLst>
        </pc:grpChg>
        <pc:grpChg chg="add mod">
          <ac:chgData name="Carl-Julian Pardall" userId="242418bbfe6e9ff5" providerId="LiveId" clId="{FEB63643-5987-471E-8786-956AE62D4FA9}" dt="2023-01-08T16:43:58.577" v="2873" actId="164"/>
          <ac:grpSpMkLst>
            <pc:docMk/>
            <pc:sldMk cId="4026580636" sldId="384"/>
            <ac:grpSpMk id="15" creationId="{878B6B39-35E1-63AB-FD79-21E74D68BD56}"/>
          </ac:grpSpMkLst>
        </pc:grpChg>
        <pc:picChg chg="add mod">
          <ac:chgData name="Carl-Julian Pardall" userId="242418bbfe6e9ff5" providerId="LiveId" clId="{FEB63643-5987-471E-8786-956AE62D4FA9}" dt="2023-01-08T16:15:08.337" v="2265" actId="164"/>
          <ac:picMkLst>
            <pc:docMk/>
            <pc:sldMk cId="4026580636" sldId="384"/>
            <ac:picMk id="6" creationId="{E9645DEF-2CC4-DB0E-5708-A9A1F3E48FB1}"/>
          </ac:picMkLst>
        </pc:picChg>
        <pc:picChg chg="add mod">
          <ac:chgData name="Carl-Julian Pardall" userId="242418bbfe6e9ff5" providerId="LiveId" clId="{FEB63643-5987-471E-8786-956AE62D4FA9}" dt="2023-01-08T16:15:08.337" v="2265" actId="164"/>
          <ac:picMkLst>
            <pc:docMk/>
            <pc:sldMk cId="4026580636" sldId="384"/>
            <ac:picMk id="8" creationId="{D7FFF766-272A-4D60-3620-867EA4B6F19C}"/>
          </ac:picMkLst>
        </pc:picChg>
        <pc:picChg chg="add del mod">
          <ac:chgData name="Carl-Julian Pardall" userId="242418bbfe6e9ff5" providerId="LiveId" clId="{FEB63643-5987-471E-8786-956AE62D4FA9}" dt="2023-01-08T16:20:45.868" v="2315" actId="478"/>
          <ac:picMkLst>
            <pc:docMk/>
            <pc:sldMk cId="4026580636" sldId="384"/>
            <ac:picMk id="17" creationId="{0C09355A-44E0-3AF1-F7F4-FE95A5357FEE}"/>
          </ac:picMkLst>
        </pc:picChg>
        <pc:picChg chg="add mod">
          <ac:chgData name="Carl-Julian Pardall" userId="242418bbfe6e9ff5" providerId="LiveId" clId="{FEB63643-5987-471E-8786-956AE62D4FA9}" dt="2023-01-08T16:43:58.577" v="2873" actId="164"/>
          <ac:picMkLst>
            <pc:docMk/>
            <pc:sldMk cId="4026580636" sldId="384"/>
            <ac:picMk id="19" creationId="{1105002C-6C64-F1C9-50ED-F990CE34EB7A}"/>
          </ac:picMkLst>
        </pc:picChg>
        <pc:cxnChg chg="add mod">
          <ac:chgData name="Carl-Julian Pardall" userId="242418bbfe6e9ff5" providerId="LiveId" clId="{FEB63643-5987-471E-8786-956AE62D4FA9}" dt="2023-01-08T16:15:08.337" v="2265" actId="164"/>
          <ac:cxnSpMkLst>
            <pc:docMk/>
            <pc:sldMk cId="4026580636" sldId="384"/>
            <ac:cxnSpMk id="11" creationId="{A5C53192-84D0-4D3E-EA7A-6A0E7E6391D0}"/>
          </ac:cxnSpMkLst>
        </pc:cxnChg>
        <pc:cxnChg chg="add mod">
          <ac:chgData name="Carl-Julian Pardall" userId="242418bbfe6e9ff5" providerId="LiveId" clId="{FEB63643-5987-471E-8786-956AE62D4FA9}" dt="2023-01-08T16:15:08.337" v="2265" actId="164"/>
          <ac:cxnSpMkLst>
            <pc:docMk/>
            <pc:sldMk cId="4026580636" sldId="384"/>
            <ac:cxnSpMk id="13" creationId="{6D957F5C-8D77-D842-1E0F-E4171B10BB9A}"/>
          </ac:cxnSpMkLst>
        </pc:cxnChg>
      </pc:sldChg>
      <pc:sldChg chg="addSp delSp modSp add mod modAnim">
        <pc:chgData name="Carl-Julian Pardall" userId="242418bbfe6e9ff5" providerId="LiveId" clId="{FEB63643-5987-471E-8786-956AE62D4FA9}" dt="2023-01-08T16:47:46.319" v="2900" actId="20577"/>
        <pc:sldMkLst>
          <pc:docMk/>
          <pc:sldMk cId="426716539" sldId="385"/>
        </pc:sldMkLst>
        <pc:spChg chg="mod">
          <ac:chgData name="Carl-Julian Pardall" userId="242418bbfe6e9ff5" providerId="LiveId" clId="{FEB63643-5987-471E-8786-956AE62D4FA9}" dt="2023-01-08T16:47:46.319" v="2900" actId="20577"/>
          <ac:spMkLst>
            <pc:docMk/>
            <pc:sldMk cId="426716539" sldId="385"/>
            <ac:spMk id="3" creationId="{B2404F64-B9C0-147B-0853-7D429CF5D5BB}"/>
          </ac:spMkLst>
        </pc:spChg>
        <pc:spChg chg="add mod">
          <ac:chgData name="Carl-Julian Pardall" userId="242418bbfe6e9ff5" providerId="LiveId" clId="{FEB63643-5987-471E-8786-956AE62D4FA9}" dt="2023-01-08T16:37:52.936" v="2841"/>
          <ac:spMkLst>
            <pc:docMk/>
            <pc:sldMk cId="426716539" sldId="385"/>
            <ac:spMk id="5" creationId="{CF90C220-3DF4-422D-1830-601C725C1FF5}"/>
          </ac:spMkLst>
        </pc:spChg>
        <pc:grpChg chg="add mod">
          <ac:chgData name="Carl-Julian Pardall" userId="242418bbfe6e9ff5" providerId="LiveId" clId="{FEB63643-5987-471E-8786-956AE62D4FA9}" dt="2023-01-08T16:45:27.292" v="2887" actId="164"/>
          <ac:grpSpMkLst>
            <pc:docMk/>
            <pc:sldMk cId="426716539" sldId="385"/>
            <ac:grpSpMk id="6" creationId="{D17624B4-7A83-BC54-9589-BDCD6838E936}"/>
          </ac:grpSpMkLst>
        </pc:grpChg>
        <pc:grpChg chg="del">
          <ac:chgData name="Carl-Julian Pardall" userId="242418bbfe6e9ff5" providerId="LiveId" clId="{FEB63643-5987-471E-8786-956AE62D4FA9}" dt="2023-01-08T16:28:50.166" v="2635" actId="478"/>
          <ac:grpSpMkLst>
            <pc:docMk/>
            <pc:sldMk cId="426716539" sldId="385"/>
            <ac:grpSpMk id="15" creationId="{878B6B39-35E1-63AB-FD79-21E74D68BD56}"/>
          </ac:grpSpMkLst>
        </pc:grpChg>
        <pc:picChg chg="add mod modCrop">
          <ac:chgData name="Carl-Julian Pardall" userId="242418bbfe6e9ff5" providerId="LiveId" clId="{FEB63643-5987-471E-8786-956AE62D4FA9}" dt="2023-01-08T16:45:27.292" v="2887" actId="164"/>
          <ac:picMkLst>
            <pc:docMk/>
            <pc:sldMk cId="426716539" sldId="385"/>
            <ac:picMk id="7" creationId="{58865A36-8BE9-087F-E952-CA6670067CBA}"/>
          </ac:picMkLst>
        </pc:picChg>
        <pc:picChg chg="add del mod">
          <ac:chgData name="Carl-Julian Pardall" userId="242418bbfe6e9ff5" providerId="LiveId" clId="{FEB63643-5987-471E-8786-956AE62D4FA9}" dt="2023-01-08T16:33:24.837" v="2727" actId="478"/>
          <ac:picMkLst>
            <pc:docMk/>
            <pc:sldMk cId="426716539" sldId="385"/>
            <ac:picMk id="10" creationId="{89F8986B-853F-CE58-56C0-4FD255189CB4}"/>
          </ac:picMkLst>
        </pc:picChg>
        <pc:picChg chg="add mod">
          <ac:chgData name="Carl-Julian Pardall" userId="242418bbfe6e9ff5" providerId="LiveId" clId="{FEB63643-5987-471E-8786-956AE62D4FA9}" dt="2023-01-08T16:45:27.292" v="2887" actId="164"/>
          <ac:picMkLst>
            <pc:docMk/>
            <pc:sldMk cId="426716539" sldId="385"/>
            <ac:picMk id="12" creationId="{04CC8FCD-F363-663C-9B76-34C6C3745653}"/>
          </ac:picMkLst>
        </pc:picChg>
        <pc:picChg chg="del mod modCrop">
          <ac:chgData name="Carl-Julian Pardall" userId="242418bbfe6e9ff5" providerId="LiveId" clId="{FEB63643-5987-471E-8786-956AE62D4FA9}" dt="2023-01-08T16:32:14.874" v="2714" actId="478"/>
          <ac:picMkLst>
            <pc:docMk/>
            <pc:sldMk cId="426716539" sldId="385"/>
            <ac:picMk id="17" creationId="{0C09355A-44E0-3AF1-F7F4-FE95A5357FEE}"/>
          </ac:picMkLst>
        </pc:picChg>
      </pc:sldChg>
    </pc:docChg>
  </pc:docChgLst>
  <pc:docChgLst>
    <pc:chgData name="Carl-Julian Pardall" userId="242418bbfe6e9ff5" providerId="LiveId" clId="{53BB32D9-A721-4965-831D-002A5C138942}"/>
    <pc:docChg chg="undo custSel addSld delSld modSld">
      <pc:chgData name="Carl-Julian Pardall" userId="242418bbfe6e9ff5" providerId="LiveId" clId="{53BB32D9-A721-4965-831D-002A5C138942}" dt="2021-09-23T19:53:14.698" v="221" actId="732"/>
      <pc:docMkLst>
        <pc:docMk/>
      </pc:docMkLst>
      <pc:sldChg chg="del">
        <pc:chgData name="Carl-Julian Pardall" userId="242418bbfe6e9ff5" providerId="LiveId" clId="{53BB32D9-A721-4965-831D-002A5C138942}" dt="2021-09-23T19:04:26.652" v="0" actId="47"/>
        <pc:sldMkLst>
          <pc:docMk/>
          <pc:sldMk cId="1639697212" sldId="351"/>
        </pc:sldMkLst>
      </pc:sldChg>
      <pc:sldChg chg="delSp mod delAnim">
        <pc:chgData name="Carl-Julian Pardall" userId="242418bbfe6e9ff5" providerId="LiveId" clId="{53BB32D9-A721-4965-831D-002A5C138942}" dt="2021-09-23T19:04:38.327" v="3" actId="478"/>
        <pc:sldMkLst>
          <pc:docMk/>
          <pc:sldMk cId="1691129499" sldId="352"/>
        </pc:sldMkLst>
        <pc:grpChg chg="del">
          <ac:chgData name="Carl-Julian Pardall" userId="242418bbfe6e9ff5" providerId="LiveId" clId="{53BB32D9-A721-4965-831D-002A5C138942}" dt="2021-09-23T19:04:35.758" v="2" actId="478"/>
          <ac:grpSpMkLst>
            <pc:docMk/>
            <pc:sldMk cId="1691129499" sldId="352"/>
            <ac:grpSpMk id="17" creationId="{6108AB5C-C440-4C4A-B16D-BBB15D405B90}"/>
          </ac:grpSpMkLst>
        </pc:grpChg>
        <pc:picChg chg="del">
          <ac:chgData name="Carl-Julian Pardall" userId="242418bbfe6e9ff5" providerId="LiveId" clId="{53BB32D9-A721-4965-831D-002A5C138942}" dt="2021-09-23T19:04:38.327" v="3" actId="478"/>
          <ac:picMkLst>
            <pc:docMk/>
            <pc:sldMk cId="1691129499" sldId="352"/>
            <ac:picMk id="7" creationId="{B2117181-20B3-4834-8BD6-3D76BB281731}"/>
          </ac:picMkLst>
        </pc:picChg>
        <pc:picChg chg="del">
          <ac:chgData name="Carl-Julian Pardall" userId="242418bbfe6e9ff5" providerId="LiveId" clId="{53BB32D9-A721-4965-831D-002A5C138942}" dt="2021-09-23T19:04:32.403" v="1" actId="478"/>
          <ac:picMkLst>
            <pc:docMk/>
            <pc:sldMk cId="1691129499" sldId="352"/>
            <ac:picMk id="11" creationId="{FB95A947-A0CC-465B-ABEF-ADE902F85880}"/>
          </ac:picMkLst>
        </pc:picChg>
      </pc:sldChg>
      <pc:sldChg chg="addSp delSp modSp new mod modAnim">
        <pc:chgData name="Carl-Julian Pardall" userId="242418bbfe6e9ff5" providerId="LiveId" clId="{53BB32D9-A721-4965-831D-002A5C138942}" dt="2021-09-23T19:53:14.698" v="221" actId="732"/>
        <pc:sldMkLst>
          <pc:docMk/>
          <pc:sldMk cId="2511260386" sldId="353"/>
        </pc:sldMkLst>
        <pc:spChg chg="mod">
          <ac:chgData name="Carl-Julian Pardall" userId="242418bbfe6e9ff5" providerId="LiveId" clId="{53BB32D9-A721-4965-831D-002A5C138942}" dt="2021-09-23T19:05:08.451" v="58" actId="20577"/>
          <ac:spMkLst>
            <pc:docMk/>
            <pc:sldMk cId="2511260386" sldId="353"/>
            <ac:spMk id="2" creationId="{67331A98-2127-4672-9036-D3B2CA485C65}"/>
          </ac:spMkLst>
        </pc:spChg>
        <pc:spChg chg="mod">
          <ac:chgData name="Carl-Julian Pardall" userId="242418bbfe6e9ff5" providerId="LiveId" clId="{53BB32D9-A721-4965-831D-002A5C138942}" dt="2021-09-23T19:08:03.318" v="177" actId="20577"/>
          <ac:spMkLst>
            <pc:docMk/>
            <pc:sldMk cId="2511260386" sldId="353"/>
            <ac:spMk id="3" creationId="{CCC9749D-D92A-4912-AECB-62B956355407}"/>
          </ac:spMkLst>
        </pc:spChg>
        <pc:grpChg chg="add mod">
          <ac:chgData name="Carl-Julian Pardall" userId="242418bbfe6e9ff5" providerId="LiveId" clId="{53BB32D9-A721-4965-831D-002A5C138942}" dt="2021-09-23T19:52:23.172" v="216" actId="1076"/>
          <ac:grpSpMkLst>
            <pc:docMk/>
            <pc:sldMk cId="2511260386" sldId="353"/>
            <ac:grpSpMk id="10" creationId="{F4A420DD-7BFC-4102-B115-E739429C5B04}"/>
          </ac:grpSpMkLst>
        </pc:grpChg>
        <pc:grpChg chg="add mod">
          <ac:chgData name="Carl-Julian Pardall" userId="242418bbfe6e9ff5" providerId="LiveId" clId="{53BB32D9-A721-4965-831D-002A5C138942}" dt="2021-09-23T19:52:49.919" v="219" actId="1076"/>
          <ac:grpSpMkLst>
            <pc:docMk/>
            <pc:sldMk cId="2511260386" sldId="353"/>
            <ac:grpSpMk id="11" creationId="{CA31F45C-1BC8-4B0A-A2F3-876407226F3B}"/>
          </ac:grpSpMkLst>
        </pc:grpChg>
        <pc:picChg chg="add mod modCrop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6" creationId="{9F7EE1A7-2ECA-42B6-B9AD-67EBE2B89839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7" creationId="{A049D131-53A7-43DC-9F03-CAC356140095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8" creationId="{CDA59A10-9B22-40B5-A3D8-2C92B06277EB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9" creationId="{044EEF7A-9CB2-4DAE-A278-1B9C2D53BA34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2" creationId="{0DB01045-2765-42DA-90F7-7163B7D481EF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3" creationId="{8544C43E-30EC-4C3E-A6C3-379A808ECC68}"/>
          </ac:picMkLst>
        </pc:picChg>
        <pc:picChg chg="mod modCrop">
          <ac:chgData name="Carl-Julian Pardall" userId="242418bbfe6e9ff5" providerId="LiveId" clId="{53BB32D9-A721-4965-831D-002A5C138942}" dt="2021-09-23T19:53:14.698" v="221" actId="732"/>
          <ac:picMkLst>
            <pc:docMk/>
            <pc:sldMk cId="2511260386" sldId="353"/>
            <ac:picMk id="14" creationId="{BF74676F-AADB-4601-88E2-1B264B1C1D42}"/>
          </ac:picMkLst>
        </pc:picChg>
        <pc:picChg chg="del mod">
          <ac:chgData name="Carl-Julian Pardall" userId="242418bbfe6e9ff5" providerId="LiveId" clId="{53BB32D9-A721-4965-831D-002A5C138942}" dt="2021-09-23T19:52:53.255" v="220" actId="478"/>
          <ac:picMkLst>
            <pc:docMk/>
            <pc:sldMk cId="2511260386" sldId="353"/>
            <ac:picMk id="15" creationId="{FED37EBA-142E-4797-81A6-CC2B3CDF9D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Tipp1: Bewegen des Spiegels in eine Richtung. Welche?</a:t>
            </a:r>
          </a:p>
          <a:p>
            <a:r>
              <a:rPr lang="de-DE" dirty="0"/>
              <a:t>Tipp2: Gangunterschiede nehmen zu/ab? Zusammenhang mit Richtung?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Praktikum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de-DE"/>
              <a:t>02.02.2016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99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89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5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254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03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6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748800"/>
          </a:xfrm>
        </p:spPr>
        <p:txBody>
          <a:bodyPr/>
          <a:lstStyle>
            <a:lvl1pPr algn="l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756000"/>
            <a:ext cx="9144000" cy="5904661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133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J. Küblbeck, C.-J. Pardall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3223_interferometer_ringe</a:t>
            </a:r>
            <a:endParaRPr lang="de-DE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7"/>
          <p:cNvCxnSpPr>
            <a:cxnSpLocks/>
          </p:cNvCxnSpPr>
          <p:nvPr/>
        </p:nvCxnSpPr>
        <p:spPr>
          <a:xfrm>
            <a:off x="0" y="748806"/>
            <a:ext cx="9144000" cy="7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6D827540-4FE9-4814-89D2-1E4CB4138745}"/>
              </a:ext>
            </a:extLst>
          </p:cNvPr>
          <p:cNvSpPr txBox="1">
            <a:spLocks/>
          </p:cNvSpPr>
          <p:nvPr/>
        </p:nvSpPr>
        <p:spPr>
          <a:xfrm>
            <a:off x="6248400" y="6669360"/>
            <a:ext cx="2895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C320916-3D1D-4C11-8229-BB2D5F9B632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6E95876-4CD3-4DE4-6263-5C74D21381BE}"/>
              </a:ext>
            </a:extLst>
          </p:cNvPr>
          <p:cNvSpPr txBox="1"/>
          <p:nvPr userDrawn="1"/>
        </p:nvSpPr>
        <p:spPr>
          <a:xfrm>
            <a:off x="1691680" y="6678060"/>
            <a:ext cx="10081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925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44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5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01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4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54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87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J. Küblbeck, 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3223_interferometer_ringe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58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4E143F-87BA-8236-4A84-EEF8C8365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Interferenzmuster: Beobachtungen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FB085C-F701-4549-4184-2E2CEE6CE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805264"/>
            <a:ext cx="9144000" cy="855397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Stellen Sie eine Vermutung darüber auf,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wie der Film zustande gekommen ist.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CBF7A2-DA58-DC23-9C01-18648A4F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  <a:endParaRPr lang="de-DE" dirty="0"/>
          </a:p>
        </p:txBody>
      </p:sp>
      <p:pic>
        <p:nvPicPr>
          <p:cNvPr id="5" name="VID-20221004-WA0001">
            <a:hlinkClick r:id="" action="ppaction://media"/>
            <a:extLst>
              <a:ext uri="{FF2B5EF4-FFF2-40B4-BE49-F238E27FC236}">
                <a16:creationId xmlns:a16="http://schemas.microsoft.com/office/drawing/2014/main" id="{E57D8CE0-E2BE-4D71-F424-78C55AA005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5444" y="771852"/>
            <a:ext cx="8373112" cy="460659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DC1F36-8F07-B96F-5D98-0D59EF1F4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756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5D1D1-DB4E-A4F7-CF90-FD2294410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Interferenzmuster beim Interferometer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6BC7E5-1D9F-2D89-7F6C-EB505C58B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231661"/>
          </a:xfrm>
        </p:spPr>
        <p:txBody>
          <a:bodyPr/>
          <a:lstStyle/>
          <a:p>
            <a:pPr marL="109728" indent="0">
              <a:buNone/>
            </a:pPr>
            <a:r>
              <a:rPr lang="de-DE" dirty="0">
                <a:solidFill>
                  <a:srgbClr val="C00000"/>
                </a:solidFill>
              </a:rPr>
              <a:t>Die Fotos zeigen jeweils den gleichen Ausschnitt des Schirms.</a:t>
            </a:r>
          </a:p>
          <a:p>
            <a:r>
              <a:rPr lang="de-DE" dirty="0">
                <a:solidFill>
                  <a:srgbClr val="C00000"/>
                </a:solidFill>
              </a:rPr>
              <a:t>Vergleichen Sie die Fotos.</a:t>
            </a:r>
          </a:p>
          <a:p>
            <a:r>
              <a:rPr lang="de-DE" dirty="0">
                <a:solidFill>
                  <a:srgbClr val="C00000"/>
                </a:solidFill>
              </a:rPr>
              <a:t>Stellen Sie eine Hypothese auf</a:t>
            </a:r>
            <a:r>
              <a:rPr lang="de-DE">
                <a:solidFill>
                  <a:srgbClr val="C00000"/>
                </a:solidFill>
              </a:rPr>
              <a:t>, </a:t>
            </a:r>
            <a:br>
              <a:rPr lang="de-DE">
                <a:solidFill>
                  <a:srgbClr val="C00000"/>
                </a:solidFill>
              </a:rPr>
            </a:br>
            <a:r>
              <a:rPr lang="de-DE">
                <a:solidFill>
                  <a:srgbClr val="C00000"/>
                </a:solidFill>
              </a:rPr>
              <a:t>wie </a:t>
            </a:r>
            <a:r>
              <a:rPr lang="de-DE" dirty="0">
                <a:solidFill>
                  <a:srgbClr val="C00000"/>
                </a:solidFill>
              </a:rPr>
              <a:t>der Unterschied zustande kommt.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DE7995-298C-19C5-4050-B1782BC3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55BAA39-3B97-7405-66FC-3561A5B5B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2" y="1124743"/>
            <a:ext cx="2948572" cy="2160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AD899BB-CD6F-19D3-C24B-B08BE6A73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998" y="1124743"/>
            <a:ext cx="2934001" cy="216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EB7A280-6BAE-30FE-8212-06F6758A1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403" y="1124743"/>
            <a:ext cx="3022597" cy="2160000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EAD74C9-34C9-9CAF-47D8-BD5006C7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939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4AD98026-C965-3008-E137-E93B9DEB8F5C}"/>
              </a:ext>
            </a:extLst>
          </p:cNvPr>
          <p:cNvGrpSpPr/>
          <p:nvPr/>
        </p:nvGrpSpPr>
        <p:grpSpPr>
          <a:xfrm>
            <a:off x="389973" y="1366248"/>
            <a:ext cx="7162624" cy="4401084"/>
            <a:chOff x="1373651" y="692696"/>
            <a:chExt cx="8607472" cy="5288873"/>
          </a:xfrm>
        </p:grpSpPr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7EE02531-7B4F-D4CE-4909-20E19C8F5048}"/>
                </a:ext>
              </a:extLst>
            </p:cNvPr>
            <p:cNvSpPr/>
            <p:nvPr/>
          </p:nvSpPr>
          <p:spPr>
            <a:xfrm>
              <a:off x="9783106" y="692696"/>
              <a:ext cx="198017" cy="528887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4" name="Gerade Verbindung mit Pfeil 33">
              <a:extLst>
                <a:ext uri="{FF2B5EF4-FFF2-40B4-BE49-F238E27FC236}">
                  <a16:creationId xmlns:a16="http://schemas.microsoft.com/office/drawing/2014/main" id="{EA5BB6C0-058C-9AB0-BE08-2AB92EDBEC44}"/>
                </a:ext>
              </a:extLst>
            </p:cNvPr>
            <p:cNvCxnSpPr>
              <a:cxnSpLocks/>
            </p:cNvCxnSpPr>
            <p:nvPr/>
          </p:nvCxnSpPr>
          <p:spPr>
            <a:xfrm>
              <a:off x="1595500" y="4895457"/>
              <a:ext cx="816080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CBEA4119-6BC3-CED7-65C9-5E214621F187}"/>
                </a:ext>
              </a:extLst>
            </p:cNvPr>
            <p:cNvCxnSpPr>
              <a:cxnSpLocks/>
            </p:cNvCxnSpPr>
            <p:nvPr/>
          </p:nvCxnSpPr>
          <p:spPr>
            <a:xfrm>
              <a:off x="2408893" y="4987283"/>
              <a:ext cx="7347411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lussdiagramm: Zusammenführung 35">
              <a:extLst>
                <a:ext uri="{FF2B5EF4-FFF2-40B4-BE49-F238E27FC236}">
                  <a16:creationId xmlns:a16="http://schemas.microsoft.com/office/drawing/2014/main" id="{3C3F37A5-D399-97EC-5F7E-3B388175AA4A}"/>
                </a:ext>
              </a:extLst>
            </p:cNvPr>
            <p:cNvSpPr/>
            <p:nvPr/>
          </p:nvSpPr>
          <p:spPr>
            <a:xfrm>
              <a:off x="2219696" y="4725144"/>
              <a:ext cx="432000" cy="432000"/>
            </a:xfrm>
            <a:prstGeom prst="flowChartSummingJunction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Flussdiagramm: Zusammenführung 36">
              <a:extLst>
                <a:ext uri="{FF2B5EF4-FFF2-40B4-BE49-F238E27FC236}">
                  <a16:creationId xmlns:a16="http://schemas.microsoft.com/office/drawing/2014/main" id="{85CC1651-5B1D-295F-EE81-97806582CE2B}"/>
                </a:ext>
              </a:extLst>
            </p:cNvPr>
            <p:cNvSpPr/>
            <p:nvPr/>
          </p:nvSpPr>
          <p:spPr>
            <a:xfrm>
              <a:off x="1373651" y="4725192"/>
              <a:ext cx="432000" cy="432000"/>
            </a:xfrm>
            <a:prstGeom prst="flowChartSummingJunction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19C6CEC-328D-1E25-C463-5A44E7789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Interferenzmuster: Erklärung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7D3E05-2B94-39F8-7247-466856497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Idealisiertes Beispiel: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9D230-7A67-BA0B-1B93-51B434BA7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  <a:endParaRPr lang="de-DE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459DB5C5-C772-261A-9A6C-F1C1D4185D9A}"/>
              </a:ext>
            </a:extLst>
          </p:cNvPr>
          <p:cNvGrpSpPr/>
          <p:nvPr/>
        </p:nvGrpSpPr>
        <p:grpSpPr>
          <a:xfrm>
            <a:off x="172597" y="4899981"/>
            <a:ext cx="1615827" cy="735312"/>
            <a:chOff x="172597" y="4899981"/>
            <a:chExt cx="1615827" cy="7353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33C9F12A-45C4-5B17-8D02-94F0CC43ADC0}"/>
                    </a:ext>
                  </a:extLst>
                </p:cNvPr>
                <p:cNvSpPr txBox="1"/>
                <p:nvPr/>
              </p:nvSpPr>
              <p:spPr>
                <a:xfrm>
                  <a:off x="172597" y="5081295"/>
                  <a:ext cx="1615827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oMath>
                    </m:oMathPara>
                  </a14:m>
                  <a:endParaRPr lang="de-DE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de-DE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Quellenabstand</a:t>
                  </a:r>
                </a:p>
              </p:txBody>
            </p:sp>
          </mc:Choice>
          <mc:Fallback xmlns="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33C9F12A-45C4-5B17-8D02-94F0CC43AD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597" y="5081295"/>
                  <a:ext cx="1615827" cy="553998"/>
                </a:xfrm>
                <a:prstGeom prst="rect">
                  <a:avLst/>
                </a:prstGeom>
                <a:blipFill>
                  <a:blip r:embed="rId2"/>
                  <a:stretch>
                    <a:fillRect l="-8679" r="-9057" b="-2555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9CADAAFD-9539-D7FF-80B0-3707723EAA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4913" y="4899981"/>
              <a:ext cx="704028" cy="4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7039C0-202C-F877-2764-E6859E94C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681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C0E53-5EF9-F859-0B5D-EEB238A54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Interferenzmuster: Erklärung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819FBB8-8AB2-4C5B-DA2C-01CB73EB09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Je größer der </a:t>
                </a:r>
                <a:r>
                  <a:rPr lang="de-DE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Radius</a:t>
                </a: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auf dem Schirm, </a:t>
                </a:r>
                <a:b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desto kleiner ist </a:t>
                </a:r>
                <a:r>
                  <a:rPr lang="de-DE" dirty="0"/>
                  <a:t>Quellenabstand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br>
                  <a:rPr lang="de-DE" dirty="0"/>
                </a:b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der Gangunterschied </a:t>
                </a:r>
                <a14:m>
                  <m:oMath xmlns:m="http://schemas.openxmlformats.org/officeDocument/2006/math">
                    <m:r>
                      <a:rPr lang="de-DE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de-DE" sz="2400" i="1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819FBB8-8AB2-4C5B-DA2C-01CB73EB09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0" t="-7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BBCC75-3724-368E-AFF7-EF2F11514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11B9CE6-48FA-0AB7-14AA-A4AB78DC06FE}"/>
              </a:ext>
            </a:extLst>
          </p:cNvPr>
          <p:cNvGrpSpPr/>
          <p:nvPr/>
        </p:nvGrpSpPr>
        <p:grpSpPr>
          <a:xfrm>
            <a:off x="7558964" y="1124744"/>
            <a:ext cx="1513036" cy="4071148"/>
            <a:chOff x="9988770" y="426333"/>
            <a:chExt cx="1816962" cy="48889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76ACD081-2A22-88E3-3528-B06A39CE1931}"/>
                    </a:ext>
                  </a:extLst>
                </p:cNvPr>
                <p:cNvSpPr txBox="1"/>
                <p:nvPr/>
              </p:nvSpPr>
              <p:spPr>
                <a:xfrm>
                  <a:off x="10000157" y="867113"/>
                  <a:ext cx="1440677" cy="7858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=4∙</m:t>
                      </m:r>
                      <m:r>
                        <a:rPr lang="de-DE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a14:m>
                  <a:r>
                    <a:rPr lang="de-DE" i="1" dirty="0">
                      <a:solidFill>
                        <a:srgbClr val="FF0000"/>
                      </a:solidFill>
                    </a:rPr>
                    <a:t> </a:t>
                  </a:r>
                  <a:br>
                    <a:rPr lang="de-DE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</a:br>
                  <a:r>
                    <a:rPr lang="de-DE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Maximum</a:t>
                  </a:r>
                  <a:endParaRPr lang="de-DE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76ACD081-2A22-88E3-3528-B06A39CE19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0157" y="867113"/>
                  <a:ext cx="1440677" cy="785824"/>
                </a:xfrm>
                <a:prstGeom prst="rect">
                  <a:avLst/>
                </a:prstGeom>
                <a:blipFill>
                  <a:blip r:embed="rId3"/>
                  <a:stretch>
                    <a:fillRect l="-4592" r="-3571" b="-1215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4133F62D-83BE-CB44-4CE1-30F40DA1F38F}"/>
                    </a:ext>
                  </a:extLst>
                </p:cNvPr>
                <p:cNvSpPr txBox="1"/>
                <p:nvPr/>
              </p:nvSpPr>
              <p:spPr>
                <a:xfrm>
                  <a:off x="9988770" y="2723847"/>
                  <a:ext cx="1427268" cy="818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box>
                        <m:box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a14:m>
                  <a:r>
                    <a:rPr lang="de-DE" i="1" dirty="0">
                      <a:solidFill>
                        <a:srgbClr val="FF0000"/>
                      </a:solidFill>
                    </a:rPr>
                    <a:t> </a:t>
                  </a:r>
                </a:p>
                <a:p>
                  <a:r>
                    <a:rPr lang="de-DE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Minimum</a:t>
                  </a:r>
                  <a:endParaRPr lang="de-DE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4133F62D-83BE-CB44-4CE1-30F40DA1F3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8770" y="2723847"/>
                  <a:ext cx="1427268" cy="818489"/>
                </a:xfrm>
                <a:prstGeom prst="rect">
                  <a:avLst/>
                </a:prstGeom>
                <a:blipFill>
                  <a:blip r:embed="rId4"/>
                  <a:stretch>
                    <a:fillRect l="-4615" b="-1160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feld 7">
                  <a:extLst>
                    <a:ext uri="{FF2B5EF4-FFF2-40B4-BE49-F238E27FC236}">
                      <a16:creationId xmlns:a16="http://schemas.microsoft.com/office/drawing/2014/main" id="{82F161A8-E5AE-E194-1896-912A306B3316}"/>
                    </a:ext>
                  </a:extLst>
                </p:cNvPr>
                <p:cNvSpPr txBox="1"/>
                <p:nvPr/>
              </p:nvSpPr>
              <p:spPr>
                <a:xfrm>
                  <a:off x="10007925" y="4529436"/>
                  <a:ext cx="1797807" cy="7858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de-DE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=5∙</m:t>
                      </m:r>
                      <m:r>
                        <a:rPr lang="de-DE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a14:m>
                  <a:r>
                    <a:rPr lang="de-DE" i="1" dirty="0">
                      <a:solidFill>
                        <a:srgbClr val="FFC000"/>
                      </a:solidFill>
                    </a:rPr>
                    <a:t> </a:t>
                  </a:r>
                  <a:br>
                    <a:rPr lang="de-DE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</a:br>
                  <a:r>
                    <a:rPr lang="de-DE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Maximum</a:t>
                  </a:r>
                  <a:endParaRPr lang="de-DE" i="1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feld 7">
                  <a:extLst>
                    <a:ext uri="{FF2B5EF4-FFF2-40B4-BE49-F238E27FC236}">
                      <a16:creationId xmlns:a16="http://schemas.microsoft.com/office/drawing/2014/main" id="{82F161A8-E5AE-E194-1896-912A306B3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7925" y="4529436"/>
                  <a:ext cx="1797807" cy="785824"/>
                </a:xfrm>
                <a:prstGeom prst="rect">
                  <a:avLst/>
                </a:prstGeom>
                <a:blipFill>
                  <a:blip r:embed="rId5"/>
                  <a:stretch>
                    <a:fillRect l="-3673" b="-1215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53B95BC-1AC7-F079-7CD2-FCDDD58D7710}"/>
                </a:ext>
              </a:extLst>
            </p:cNvPr>
            <p:cNvSpPr txBox="1"/>
            <p:nvPr/>
          </p:nvSpPr>
          <p:spPr>
            <a:xfrm>
              <a:off x="10007925" y="426333"/>
              <a:ext cx="1284760" cy="449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Beispiel: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5A6E693-9556-CF98-B0B6-314852030E65}"/>
              </a:ext>
            </a:extLst>
          </p:cNvPr>
          <p:cNvGrpSpPr/>
          <p:nvPr/>
        </p:nvGrpSpPr>
        <p:grpSpPr>
          <a:xfrm>
            <a:off x="384910" y="1346552"/>
            <a:ext cx="7167686" cy="4404194"/>
            <a:chOff x="1373651" y="692696"/>
            <a:chExt cx="8607472" cy="5288873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9602865B-8747-863B-9D47-F3F3DBD60C2F}"/>
                </a:ext>
              </a:extLst>
            </p:cNvPr>
            <p:cNvGrpSpPr/>
            <p:nvPr/>
          </p:nvGrpSpPr>
          <p:grpSpPr>
            <a:xfrm>
              <a:off x="1373651" y="692696"/>
              <a:ext cx="8607472" cy="5288873"/>
              <a:chOff x="1373651" y="692696"/>
              <a:chExt cx="8607472" cy="5288873"/>
            </a:xfrm>
          </p:grpSpPr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57C64773-7E57-A563-6986-AC4E0A45D05C}"/>
                  </a:ext>
                </a:extLst>
              </p:cNvPr>
              <p:cNvSpPr/>
              <p:nvPr/>
            </p:nvSpPr>
            <p:spPr>
              <a:xfrm>
                <a:off x="9783106" y="692696"/>
                <a:ext cx="198017" cy="528887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5" name="Gruppieren 14">
                <a:extLst>
                  <a:ext uri="{FF2B5EF4-FFF2-40B4-BE49-F238E27FC236}">
                    <a16:creationId xmlns:a16="http://schemas.microsoft.com/office/drawing/2014/main" id="{D9FA5084-2A2A-92D5-C58C-A7F133D9A5D4}"/>
                  </a:ext>
                </a:extLst>
              </p:cNvPr>
              <p:cNvGrpSpPr/>
              <p:nvPr/>
            </p:nvGrpSpPr>
            <p:grpSpPr>
              <a:xfrm>
                <a:off x="1373651" y="1187421"/>
                <a:ext cx="8409455" cy="3753771"/>
                <a:chOff x="1373651" y="1268760"/>
                <a:chExt cx="8409455" cy="3753771"/>
              </a:xfrm>
            </p:grpSpPr>
            <p:cxnSp>
              <p:nvCxnSpPr>
                <p:cNvPr id="18" name="Gerade Verbindung mit Pfeil 17">
                  <a:extLst>
                    <a:ext uri="{FF2B5EF4-FFF2-40B4-BE49-F238E27FC236}">
                      <a16:creationId xmlns:a16="http://schemas.microsoft.com/office/drawing/2014/main" id="{C77A19DA-EBD2-A13A-1399-84DB342764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59496" y="1268760"/>
                  <a:ext cx="8196808" cy="3733546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mit Pfeil 18">
                  <a:extLst>
                    <a:ext uri="{FF2B5EF4-FFF2-40B4-BE49-F238E27FC236}">
                      <a16:creationId xmlns:a16="http://schemas.microsoft.com/office/drawing/2014/main" id="{99CF1F8F-36D9-8800-9012-A741851544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44136" y="1268760"/>
                  <a:ext cx="7312168" cy="3753723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Gerader Verbinder 19">
                  <a:extLst>
                    <a:ext uri="{FF2B5EF4-FFF2-40B4-BE49-F238E27FC236}">
                      <a16:creationId xmlns:a16="http://schemas.microsoft.com/office/drawing/2014/main" id="{B3410EF9-246D-5CE4-D104-BEC635FC45BA}"/>
                    </a:ext>
                  </a:extLst>
                </p:cNvPr>
                <p:cNvCxnSpPr>
                  <a:cxnSpLocks/>
                  <a:stCxn id="13" idx="2"/>
                </p:cNvCxnSpPr>
                <p:nvPr/>
              </p:nvCxnSpPr>
              <p:spPr>
                <a:xfrm flipV="1">
                  <a:off x="1373651" y="4987283"/>
                  <a:ext cx="8409455" cy="35248"/>
                </a:xfrm>
                <a:prstGeom prst="line">
                  <a:avLst/>
                </a:prstGeom>
                <a:ln w="25400">
                  <a:solidFill>
                    <a:srgbClr val="0070C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EE172511-A6FD-9802-ABAC-913AE0AB9D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56304" y="1187421"/>
                <a:ext cx="0" cy="3718523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9FFF53FA-6509-BB3F-8014-C8B4BB3ADE8C}"/>
                  </a:ext>
                </a:extLst>
              </p:cNvPr>
              <p:cNvSpPr txBox="1"/>
              <p:nvPr/>
            </p:nvSpPr>
            <p:spPr>
              <a:xfrm>
                <a:off x="8674882" y="2839760"/>
                <a:ext cx="1097658" cy="4490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Radius</a:t>
                </a:r>
              </a:p>
            </p:txBody>
          </p:sp>
        </p:grpSp>
        <p:sp>
          <p:nvSpPr>
            <p:cNvPr id="12" name="Flussdiagramm: Zusammenführung 11">
              <a:extLst>
                <a:ext uri="{FF2B5EF4-FFF2-40B4-BE49-F238E27FC236}">
                  <a16:creationId xmlns:a16="http://schemas.microsoft.com/office/drawing/2014/main" id="{6F581BC7-99F0-C4AE-650C-B2C684FCE639}"/>
                </a:ext>
              </a:extLst>
            </p:cNvPr>
            <p:cNvSpPr/>
            <p:nvPr/>
          </p:nvSpPr>
          <p:spPr>
            <a:xfrm>
              <a:off x="2219696" y="4725144"/>
              <a:ext cx="432000" cy="432000"/>
            </a:xfrm>
            <a:prstGeom prst="flowChartSummingJunction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Flussdiagramm: Zusammenführung 12">
              <a:extLst>
                <a:ext uri="{FF2B5EF4-FFF2-40B4-BE49-F238E27FC236}">
                  <a16:creationId xmlns:a16="http://schemas.microsoft.com/office/drawing/2014/main" id="{D76EC39F-0CAE-7398-84B0-850B18D9BECE}"/>
                </a:ext>
              </a:extLst>
            </p:cNvPr>
            <p:cNvSpPr/>
            <p:nvPr/>
          </p:nvSpPr>
          <p:spPr>
            <a:xfrm>
              <a:off x="1373651" y="4725192"/>
              <a:ext cx="432000" cy="432000"/>
            </a:xfrm>
            <a:prstGeom prst="flowChartSummingJunction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ED690ABD-5F85-F90F-545F-F4812345BFA6}"/>
              </a:ext>
            </a:extLst>
          </p:cNvPr>
          <p:cNvGrpSpPr/>
          <p:nvPr/>
        </p:nvGrpSpPr>
        <p:grpSpPr>
          <a:xfrm>
            <a:off x="172597" y="4271079"/>
            <a:ext cx="1680351" cy="1371168"/>
            <a:chOff x="1118690" y="4204679"/>
            <a:chExt cx="2017886" cy="1646597"/>
          </a:xfrm>
        </p:grpSpPr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CEFC9359-B8EC-A643-A1B6-E4F1D26347F9}"/>
                </a:ext>
              </a:extLst>
            </p:cNvPr>
            <p:cNvCxnSpPr>
              <a:cxnSpLocks/>
            </p:cNvCxnSpPr>
            <p:nvPr/>
          </p:nvCxnSpPr>
          <p:spPr>
            <a:xfrm>
              <a:off x="2090153" y="4204679"/>
              <a:ext cx="516136" cy="108012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603B79E5-3EE9-7A9D-8E05-533890637619}"/>
                </a:ext>
              </a:extLst>
            </p:cNvPr>
            <p:cNvGrpSpPr/>
            <p:nvPr/>
          </p:nvGrpSpPr>
          <p:grpSpPr>
            <a:xfrm>
              <a:off x="1118690" y="4262960"/>
              <a:ext cx="2017886" cy="1588316"/>
              <a:chOff x="1118690" y="4262960"/>
              <a:chExt cx="2017886" cy="1588316"/>
            </a:xfrm>
          </p:grpSpPr>
          <p:cxnSp>
            <p:nvCxnSpPr>
              <p:cNvPr id="24" name="Gerade Verbindung mit Pfeil 23">
                <a:extLst>
                  <a:ext uri="{FF2B5EF4-FFF2-40B4-BE49-F238E27FC236}">
                    <a16:creationId xmlns:a16="http://schemas.microsoft.com/office/drawing/2014/main" id="{DDD16085-9BF6-4BCF-C374-0B6C1421CB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9651" y="4942326"/>
                <a:ext cx="846045" cy="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feld 24">
                    <a:extLst>
                      <a:ext uri="{FF2B5EF4-FFF2-40B4-BE49-F238E27FC236}">
                        <a16:creationId xmlns:a16="http://schemas.microsoft.com/office/drawing/2014/main" id="{08D40678-F825-4893-CBFD-FD01E80DF1FF}"/>
                      </a:ext>
                    </a:extLst>
                  </p:cNvPr>
                  <p:cNvSpPr txBox="1"/>
                  <p:nvPr/>
                </p:nvSpPr>
                <p:spPr>
                  <a:xfrm>
                    <a:off x="1666356" y="4262960"/>
                    <a:ext cx="449901" cy="4490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oMath>
                      </m:oMathPara>
                    </a14:m>
                    <a:endParaRPr lang="de-DE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feld 24">
                    <a:extLst>
                      <a:ext uri="{FF2B5EF4-FFF2-40B4-BE49-F238E27FC236}">
                        <a16:creationId xmlns:a16="http://schemas.microsoft.com/office/drawing/2014/main" id="{08D40678-F825-4893-CBFD-FD01E80DF1F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66356" y="4262960"/>
                    <a:ext cx="449901" cy="44904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080B543D-65A5-8BFC-A5D0-3F7830E187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3259" y="4561337"/>
                <a:ext cx="715032" cy="3250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feld 26">
                    <a:extLst>
                      <a:ext uri="{FF2B5EF4-FFF2-40B4-BE49-F238E27FC236}">
                        <a16:creationId xmlns:a16="http://schemas.microsoft.com/office/drawing/2014/main" id="{BD9BE508-0104-876B-4AAA-E17561CEDA59}"/>
                      </a:ext>
                    </a:extLst>
                  </p:cNvPr>
                  <p:cNvSpPr txBox="1"/>
                  <p:nvPr/>
                </p:nvSpPr>
                <p:spPr>
                  <a:xfrm>
                    <a:off x="1118690" y="5185997"/>
                    <a:ext cx="2017886" cy="66527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oMath>
                      </m:oMathPara>
                    </a14:m>
                    <a:endParaRPr lang="de-DE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r>
                      <a:rPr lang="de-DE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Quellenabstand</a:t>
                    </a:r>
                  </a:p>
                </p:txBody>
              </p:sp>
            </mc:Choice>
            <mc:Fallback xmlns="">
              <p:sp>
                <p:nvSpPr>
                  <p:cNvPr id="27" name="Textfeld 26">
                    <a:extLst>
                      <a:ext uri="{FF2B5EF4-FFF2-40B4-BE49-F238E27FC236}">
                        <a16:creationId xmlns:a16="http://schemas.microsoft.com/office/drawing/2014/main" id="{BD9BE508-0104-876B-4AAA-E17561CEDA5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8690" y="5185997"/>
                    <a:ext cx="2017886" cy="66527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8333" r="-4710" b="-24176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8" name="Fußzeilenplatzhalter 27">
            <a:extLst>
              <a:ext uri="{FF2B5EF4-FFF2-40B4-BE49-F238E27FC236}">
                <a16:creationId xmlns:a16="http://schemas.microsoft.com/office/drawing/2014/main" id="{3190BBFA-207F-6B30-0911-280BEB9F5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03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0FDB0-91E6-812F-228B-ADFBE6A33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Interferenzmuster: Erklärung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B235A99-0CC7-B111-C229-9327ADDDE9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Je größer der Quellenabstand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ist,</a:t>
                </a:r>
                <a:b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desto größer ist </a:t>
                </a:r>
                <a:r>
                  <a:rPr lang="de-DE" dirty="0">
                    <a:sym typeface="Symbol" panose="05050102010706020507" pitchFamily="18" charset="2"/>
                  </a:rPr>
                  <a:t>bei gleichem </a:t>
                </a:r>
                <a:r>
                  <a:rPr lang="de-DE" dirty="0">
                    <a:solidFill>
                      <a:srgbClr val="0070C0"/>
                    </a:solidFill>
                    <a:sym typeface="Symbol" panose="05050102010706020507" pitchFamily="18" charset="2"/>
                  </a:rPr>
                  <a:t>Radius</a:t>
                </a:r>
                <a:br>
                  <a:rPr lang="de-DE" dirty="0">
                    <a:solidFill>
                      <a:srgbClr val="0070C0"/>
                    </a:solidFill>
                    <a:sym typeface="Symbol" panose="05050102010706020507" pitchFamily="18" charset="2"/>
                  </a:rPr>
                </a:b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der Gangunterschied </a:t>
                </a:r>
                <a14:m>
                  <m:oMath xmlns:m="http://schemas.openxmlformats.org/officeDocument/2006/math">
                    <m:r>
                      <a:rPr lang="de-DE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B235A99-0CC7-B111-C229-9327ADDDE9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0" t="-7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01934B-A7BC-7A2A-162E-1631F50A5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  <a:endParaRPr lang="de-DE" dirty="0"/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B700698-3C96-2880-3410-1EDB46C9F94F}"/>
              </a:ext>
            </a:extLst>
          </p:cNvPr>
          <p:cNvGrpSpPr/>
          <p:nvPr/>
        </p:nvGrpSpPr>
        <p:grpSpPr>
          <a:xfrm>
            <a:off x="384910" y="1346552"/>
            <a:ext cx="7167685" cy="4404194"/>
            <a:chOff x="1373651" y="692696"/>
            <a:chExt cx="8607472" cy="5288873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EA0C63EA-D985-B43A-CF61-7F4A6132CC99}"/>
                </a:ext>
              </a:extLst>
            </p:cNvPr>
            <p:cNvSpPr/>
            <p:nvPr/>
          </p:nvSpPr>
          <p:spPr>
            <a:xfrm>
              <a:off x="9783106" y="692696"/>
              <a:ext cx="198017" cy="528887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2D711B94-9E6C-6092-7860-70E52FE4FAD5}"/>
                </a:ext>
              </a:extLst>
            </p:cNvPr>
            <p:cNvGrpSpPr/>
            <p:nvPr/>
          </p:nvGrpSpPr>
          <p:grpSpPr>
            <a:xfrm>
              <a:off x="1373651" y="1187421"/>
              <a:ext cx="8409455" cy="3753771"/>
              <a:chOff x="1373651" y="1268760"/>
              <a:chExt cx="8409455" cy="3753771"/>
            </a:xfrm>
          </p:grpSpPr>
          <p:cxnSp>
            <p:nvCxnSpPr>
              <p:cNvPr id="50" name="Gerade Verbindung mit Pfeil 49">
                <a:extLst>
                  <a:ext uri="{FF2B5EF4-FFF2-40B4-BE49-F238E27FC236}">
                    <a16:creationId xmlns:a16="http://schemas.microsoft.com/office/drawing/2014/main" id="{321B9FEA-1689-3B94-FB61-748F9F40CF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59496" y="1268760"/>
                <a:ext cx="8196808" cy="373354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mit Pfeil 50">
                <a:extLst>
                  <a:ext uri="{FF2B5EF4-FFF2-40B4-BE49-F238E27FC236}">
                    <a16:creationId xmlns:a16="http://schemas.microsoft.com/office/drawing/2014/main" id="{0500B8AA-17CA-9920-3CB3-7B9C6DEC96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47740" y="1268760"/>
                <a:ext cx="5908564" cy="3744302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r Verbinder 51">
                <a:extLst>
                  <a:ext uri="{FF2B5EF4-FFF2-40B4-BE49-F238E27FC236}">
                    <a16:creationId xmlns:a16="http://schemas.microsoft.com/office/drawing/2014/main" id="{34840422-CA06-F217-5EC9-77915DFCB683}"/>
                  </a:ext>
                </a:extLst>
              </p:cNvPr>
              <p:cNvCxnSpPr>
                <a:cxnSpLocks/>
                <a:stCxn id="47" idx="2"/>
              </p:cNvCxnSpPr>
              <p:nvPr/>
            </p:nvCxnSpPr>
            <p:spPr>
              <a:xfrm flipV="1">
                <a:off x="1373651" y="4987283"/>
                <a:ext cx="8409455" cy="35248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Flussdiagramm: Zusammenführung 45">
              <a:extLst>
                <a:ext uri="{FF2B5EF4-FFF2-40B4-BE49-F238E27FC236}">
                  <a16:creationId xmlns:a16="http://schemas.microsoft.com/office/drawing/2014/main" id="{56790E7F-A536-8E84-2EF7-F64262472E40}"/>
                </a:ext>
              </a:extLst>
            </p:cNvPr>
            <p:cNvSpPr/>
            <p:nvPr/>
          </p:nvSpPr>
          <p:spPr>
            <a:xfrm>
              <a:off x="3631740" y="4715723"/>
              <a:ext cx="432000" cy="432000"/>
            </a:xfrm>
            <a:prstGeom prst="flowChartSummingJunction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Flussdiagramm: Zusammenführung 46">
              <a:extLst>
                <a:ext uri="{FF2B5EF4-FFF2-40B4-BE49-F238E27FC236}">
                  <a16:creationId xmlns:a16="http://schemas.microsoft.com/office/drawing/2014/main" id="{3EEADEA4-FF75-F882-ECDB-292A62F3D600}"/>
                </a:ext>
              </a:extLst>
            </p:cNvPr>
            <p:cNvSpPr/>
            <p:nvPr/>
          </p:nvSpPr>
          <p:spPr>
            <a:xfrm>
              <a:off x="1373651" y="4725192"/>
              <a:ext cx="432000" cy="432000"/>
            </a:xfrm>
            <a:prstGeom prst="flowChartSummingJunction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1F2A75A1-A5CA-2E94-ABDC-C1C32C9A93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56304" y="1187421"/>
              <a:ext cx="0" cy="3718523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584D107F-16E1-C752-713B-597D741D87C8}"/>
                </a:ext>
              </a:extLst>
            </p:cNvPr>
            <p:cNvSpPr txBox="1"/>
            <p:nvPr/>
          </p:nvSpPr>
          <p:spPr>
            <a:xfrm>
              <a:off x="8681631" y="2835623"/>
              <a:ext cx="1084160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Radius</a:t>
              </a:r>
            </a:p>
          </p:txBody>
        </p: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4D68892-E9A9-534F-E3FC-C46DCBD922E8}"/>
              </a:ext>
            </a:extLst>
          </p:cNvPr>
          <p:cNvGrpSpPr/>
          <p:nvPr/>
        </p:nvGrpSpPr>
        <p:grpSpPr>
          <a:xfrm>
            <a:off x="530523" y="4080243"/>
            <a:ext cx="2067623" cy="1590004"/>
            <a:chOff x="1548513" y="3975508"/>
            <a:chExt cx="2482951" cy="1909390"/>
          </a:xfrm>
        </p:grpSpPr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E3DB07F6-61F0-3CC2-1C82-EDE78EC10102}"/>
                </a:ext>
              </a:extLst>
            </p:cNvPr>
            <p:cNvCxnSpPr>
              <a:cxnSpLocks/>
            </p:cNvCxnSpPr>
            <p:nvPr/>
          </p:nvCxnSpPr>
          <p:spPr>
            <a:xfrm>
              <a:off x="3307299" y="3975508"/>
              <a:ext cx="724165" cy="1316231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>
              <a:extLst>
                <a:ext uri="{FF2B5EF4-FFF2-40B4-BE49-F238E27FC236}">
                  <a16:creationId xmlns:a16="http://schemas.microsoft.com/office/drawing/2014/main" id="{DE6790F5-6022-320C-24D5-58027DE00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9651" y="4931723"/>
              <a:ext cx="2258089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47FC0C59-9D64-CCAA-6C04-A324D7348B01}"/>
                    </a:ext>
                  </a:extLst>
                </p:cNvPr>
                <p:cNvSpPr txBox="1"/>
                <p:nvPr/>
              </p:nvSpPr>
              <p:spPr>
                <a:xfrm>
                  <a:off x="2258830" y="4067771"/>
                  <a:ext cx="444368" cy="4435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oMath>
                    </m:oMathPara>
                  </a14:m>
                  <a:endParaRPr lang="de-DE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47FC0C59-9D64-CCAA-6C04-A324D7348B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8830" y="4067771"/>
                  <a:ext cx="444368" cy="4435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E7E2885E-8D38-E2C1-0C6F-2002B1E6DF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8513" y="4059804"/>
              <a:ext cx="1811608" cy="82591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feld 42">
                  <a:extLst>
                    <a:ext uri="{FF2B5EF4-FFF2-40B4-BE49-F238E27FC236}">
                      <a16:creationId xmlns:a16="http://schemas.microsoft.com/office/drawing/2014/main" id="{F3DE1ADF-6D93-6E10-4341-CECE2B8BEA1C}"/>
                    </a:ext>
                  </a:extLst>
                </p:cNvPr>
                <p:cNvSpPr txBox="1"/>
                <p:nvPr/>
              </p:nvSpPr>
              <p:spPr>
                <a:xfrm>
                  <a:off x="1559496" y="5108737"/>
                  <a:ext cx="2162162" cy="7761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oMath>
                    </m:oMathPara>
                  </a14:m>
                  <a:endParaRPr lang="de-DE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de-DE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Quellenabstand</a:t>
                  </a:r>
                </a:p>
              </p:txBody>
            </p:sp>
          </mc:Choice>
          <mc:Fallback xmlns="">
            <p:sp>
              <p:nvSpPr>
                <p:cNvPr id="43" name="Textfeld 42">
                  <a:extLst>
                    <a:ext uri="{FF2B5EF4-FFF2-40B4-BE49-F238E27FC236}">
                      <a16:creationId xmlns:a16="http://schemas.microsoft.com/office/drawing/2014/main" id="{F3DE1ADF-6D93-6E10-4341-CECE2B8BE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9496" y="5108737"/>
                  <a:ext cx="2162162" cy="776161"/>
                </a:xfrm>
                <a:prstGeom prst="rect">
                  <a:avLst/>
                </a:prstGeom>
                <a:blipFill>
                  <a:blip r:embed="rId4"/>
                  <a:stretch>
                    <a:fillRect l="-3051" r="-2712" b="-14151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C948FDC7-0A62-645C-E22E-DE28108FCE38}"/>
              </a:ext>
            </a:extLst>
          </p:cNvPr>
          <p:cNvGrpSpPr/>
          <p:nvPr/>
        </p:nvGrpSpPr>
        <p:grpSpPr>
          <a:xfrm>
            <a:off x="7564947" y="1124744"/>
            <a:ext cx="1204957" cy="3975670"/>
            <a:chOff x="9995959" y="426333"/>
            <a:chExt cx="1446999" cy="4774269"/>
          </a:xfrm>
        </p:grpSpPr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2352ECC3-CB4E-CFA1-C1CD-0D7297316A71}"/>
                </a:ext>
              </a:extLst>
            </p:cNvPr>
            <p:cNvSpPr txBox="1"/>
            <p:nvPr/>
          </p:nvSpPr>
          <p:spPr>
            <a:xfrm>
              <a:off x="10007924" y="996697"/>
              <a:ext cx="1422962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Maximum</a:t>
              </a:r>
              <a:endParaRPr lang="de-DE" i="1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03A2AC6B-BFEB-905E-949B-48676D7D3DF4}"/>
                </a:ext>
              </a:extLst>
            </p:cNvPr>
            <p:cNvSpPr txBox="1"/>
            <p:nvPr/>
          </p:nvSpPr>
          <p:spPr>
            <a:xfrm>
              <a:off x="10019996" y="1995730"/>
              <a:ext cx="1345962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Minimum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6E654A42-B879-6248-AA90-1233397FF14B}"/>
                </a:ext>
              </a:extLst>
            </p:cNvPr>
            <p:cNvSpPr txBox="1"/>
            <p:nvPr/>
          </p:nvSpPr>
          <p:spPr>
            <a:xfrm>
              <a:off x="10007924" y="4757082"/>
              <a:ext cx="1422962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Maximum</a:t>
              </a:r>
              <a:endParaRPr lang="de-DE" i="1" dirty="0">
                <a:solidFill>
                  <a:srgbClr val="FFC000"/>
                </a:solidFill>
              </a:endParaRP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AC5452D9-8485-B37B-9824-383C4D7CF50E}"/>
                </a:ext>
              </a:extLst>
            </p:cNvPr>
            <p:cNvSpPr txBox="1"/>
            <p:nvPr/>
          </p:nvSpPr>
          <p:spPr>
            <a:xfrm>
              <a:off x="10007926" y="426333"/>
              <a:ext cx="1268962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Beispiel: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67E772C6-A731-9127-43DC-72552A41E585}"/>
                </a:ext>
              </a:extLst>
            </p:cNvPr>
            <p:cNvSpPr txBox="1"/>
            <p:nvPr/>
          </p:nvSpPr>
          <p:spPr>
            <a:xfrm>
              <a:off x="9995959" y="3959073"/>
              <a:ext cx="1345962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Minimum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0D6CE8BD-5723-0F57-DD05-FBA69B0FAA71}"/>
                </a:ext>
              </a:extLst>
            </p:cNvPr>
            <p:cNvSpPr txBox="1"/>
            <p:nvPr/>
          </p:nvSpPr>
          <p:spPr>
            <a:xfrm>
              <a:off x="10019996" y="3028889"/>
              <a:ext cx="1422962" cy="443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Maximum</a:t>
              </a:r>
              <a:endParaRPr lang="de-DE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B5C872-EACC-C7E0-0983-832586311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195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385573-5BD0-7FE8-F061-25FE701D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Interferenzmuster: Erklärung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75FBCA-5CE8-E774-E4D2-0084C256B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2924944"/>
            <a:ext cx="4572000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Ordnen Sie den Aufbauten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das entsprechende Interferenzmuster zu. Begründen Sie Ihre Lösung.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E879FC-12FB-83AF-BDF6-0C4BD6D0B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J. Küblbeck, C.-J. Pardall</a:t>
            </a:r>
            <a:endParaRPr lang="de-DE" dirty="0"/>
          </a:p>
        </p:txBody>
      </p: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A738221F-9D94-9929-89D8-1F96B21895A5}"/>
              </a:ext>
            </a:extLst>
          </p:cNvPr>
          <p:cNvGrpSpPr/>
          <p:nvPr/>
        </p:nvGrpSpPr>
        <p:grpSpPr>
          <a:xfrm>
            <a:off x="23709" y="890741"/>
            <a:ext cx="2160000" cy="5581935"/>
            <a:chOff x="5335887" y="879249"/>
            <a:chExt cx="2160000" cy="5581935"/>
          </a:xfrm>
        </p:grpSpPr>
        <p:pic>
          <p:nvPicPr>
            <p:cNvPr id="105" name="Grafik 104">
              <a:extLst>
                <a:ext uri="{FF2B5EF4-FFF2-40B4-BE49-F238E27FC236}">
                  <a16:creationId xmlns:a16="http://schemas.microsoft.com/office/drawing/2014/main" id="{F8E0D921-315C-7AB7-C1EA-52BB98E5EE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810" b="8296"/>
            <a:stretch/>
          </p:blipFill>
          <p:spPr>
            <a:xfrm>
              <a:off x="5335887" y="879249"/>
              <a:ext cx="2160000" cy="1345003"/>
            </a:xfrm>
            <a:prstGeom prst="rect">
              <a:avLst/>
            </a:prstGeom>
          </p:spPr>
        </p:pic>
        <p:pic>
          <p:nvPicPr>
            <p:cNvPr id="107" name="Grafik 106">
              <a:extLst>
                <a:ext uri="{FF2B5EF4-FFF2-40B4-BE49-F238E27FC236}">
                  <a16:creationId xmlns:a16="http://schemas.microsoft.com/office/drawing/2014/main" id="{23140E0E-73A8-9760-8819-CB92A90BDC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41" b="17636"/>
            <a:stretch/>
          </p:blipFill>
          <p:spPr>
            <a:xfrm>
              <a:off x="5379931" y="2221923"/>
              <a:ext cx="1764000" cy="1345742"/>
            </a:xfrm>
            <a:prstGeom prst="rect">
              <a:avLst/>
            </a:prstGeom>
          </p:spPr>
        </p:pic>
        <p:pic>
          <p:nvPicPr>
            <p:cNvPr id="109" name="Grafik 108">
              <a:extLst>
                <a:ext uri="{FF2B5EF4-FFF2-40B4-BE49-F238E27FC236}">
                  <a16:creationId xmlns:a16="http://schemas.microsoft.com/office/drawing/2014/main" id="{E8818E06-BAFA-2C15-40EC-52D0C82CCE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9005"/>
            <a:stretch/>
          </p:blipFill>
          <p:spPr>
            <a:xfrm>
              <a:off x="5335887" y="3613148"/>
              <a:ext cx="2052000" cy="1336036"/>
            </a:xfrm>
            <a:prstGeom prst="rect">
              <a:avLst/>
            </a:prstGeom>
          </p:spPr>
        </p:pic>
        <p:pic>
          <p:nvPicPr>
            <p:cNvPr id="111" name="Grafik 110">
              <a:extLst>
                <a:ext uri="{FF2B5EF4-FFF2-40B4-BE49-F238E27FC236}">
                  <a16:creationId xmlns:a16="http://schemas.microsoft.com/office/drawing/2014/main" id="{E7927B1B-662B-8FE0-618F-AC388EA06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86875" y="4949184"/>
              <a:ext cx="1826636" cy="1512000"/>
            </a:xfrm>
            <a:prstGeom prst="rect">
              <a:avLst/>
            </a:prstGeom>
          </p:spPr>
        </p:pic>
      </p:grpSp>
      <p:grpSp>
        <p:nvGrpSpPr>
          <p:cNvPr id="127" name="Gruppieren 126">
            <a:extLst>
              <a:ext uri="{FF2B5EF4-FFF2-40B4-BE49-F238E27FC236}">
                <a16:creationId xmlns:a16="http://schemas.microsoft.com/office/drawing/2014/main" id="{EF4C34FD-66F3-22A5-9A53-D99F954794EE}"/>
              </a:ext>
            </a:extLst>
          </p:cNvPr>
          <p:cNvGrpSpPr/>
          <p:nvPr/>
        </p:nvGrpSpPr>
        <p:grpSpPr>
          <a:xfrm>
            <a:off x="2856090" y="935390"/>
            <a:ext cx="1363954" cy="5447593"/>
            <a:chOff x="7666655" y="933735"/>
            <a:chExt cx="1363954" cy="5447593"/>
          </a:xfrm>
        </p:grpSpPr>
        <p:pic>
          <p:nvPicPr>
            <p:cNvPr id="113" name="Grafik 112">
              <a:extLst>
                <a:ext uri="{FF2B5EF4-FFF2-40B4-BE49-F238E27FC236}">
                  <a16:creationId xmlns:a16="http://schemas.microsoft.com/office/drawing/2014/main" id="{DC74F2E2-03D7-D1F2-D86B-3701326E3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68344" y="933735"/>
              <a:ext cx="1362265" cy="1333686"/>
            </a:xfrm>
            <a:prstGeom prst="rect">
              <a:avLst/>
            </a:prstGeom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B73CB08D-E6A9-46D1-DA1B-1A1F145CC7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9060" t="9638" r="11052" b="8782"/>
            <a:stretch/>
          </p:blipFill>
          <p:spPr>
            <a:xfrm>
              <a:off x="7710352" y="2343298"/>
              <a:ext cx="1292490" cy="1224000"/>
            </a:xfrm>
            <a:prstGeom prst="rect">
              <a:avLst/>
            </a:prstGeom>
          </p:spPr>
        </p:pic>
        <p:pic>
          <p:nvPicPr>
            <p:cNvPr id="117" name="Grafik 116">
              <a:extLst>
                <a:ext uri="{FF2B5EF4-FFF2-40B4-BE49-F238E27FC236}">
                  <a16:creationId xmlns:a16="http://schemas.microsoft.com/office/drawing/2014/main" id="{A4D694A6-234B-77E5-0BA5-5F5662FFA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86361" y="3696257"/>
              <a:ext cx="1218100" cy="1333686"/>
            </a:xfrm>
            <a:prstGeom prst="rect">
              <a:avLst/>
            </a:prstGeom>
          </p:spPr>
        </p:pic>
        <p:pic>
          <p:nvPicPr>
            <p:cNvPr id="119" name="Grafik 118">
              <a:extLst>
                <a:ext uri="{FF2B5EF4-FFF2-40B4-BE49-F238E27FC236}">
                  <a16:creationId xmlns:a16="http://schemas.microsoft.com/office/drawing/2014/main" id="{B31DFCE9-3DDB-5716-32D2-317C9DEA8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666655" y="5040789"/>
              <a:ext cx="1332000" cy="1340539"/>
            </a:xfrm>
            <a:prstGeom prst="rect">
              <a:avLst/>
            </a:prstGeom>
          </p:spPr>
        </p:pic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0BD1D-2395-1764-47E9-CDB78EAB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3223_interferometer_ringe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183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JP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99694"/>
      </a:hlink>
      <a:folHlink>
        <a:srgbClr val="953734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JP_Seminar" id="{5E4E9938-5FEA-4026-BCF2-868941DE91A6}" vid="{1A966F91-F611-4C20-8A14-5EE8A66CFD5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CJP_Seminar</Template>
  <TotalTime>0</TotalTime>
  <Words>278</Words>
  <Application>Microsoft Office PowerPoint</Application>
  <PresentationFormat>Bildschirmpräsentation (4:3)</PresentationFormat>
  <Paragraphs>53</Paragraphs>
  <Slides>6</Slides>
  <Notes>1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CJP</vt:lpstr>
      <vt:lpstr>Interferenzmuster: Beobachtungen</vt:lpstr>
      <vt:lpstr>Interferenzmuster beim Interferometer</vt:lpstr>
      <vt:lpstr>Interferenzmuster: Erklärung</vt:lpstr>
      <vt:lpstr>Interferenzmuster: Erklärung</vt:lpstr>
      <vt:lpstr>Interferenzmuster: Erklärung</vt:lpstr>
      <vt:lpstr>Interferenzmuster: Erklärung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Carl-Julian Pardall</dc:creator>
  <cp:lastModifiedBy>Carl-Julian Pardall</cp:lastModifiedBy>
  <cp:revision>623</cp:revision>
  <cp:lastPrinted>2016-01-30T18:57:11Z</cp:lastPrinted>
  <dcterms:created xsi:type="dcterms:W3CDTF">2014-11-17T20:26:36Z</dcterms:created>
  <dcterms:modified xsi:type="dcterms:W3CDTF">2023-03-27T17:14:16Z</dcterms:modified>
</cp:coreProperties>
</file>