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sldIdLst>
    <p:sldId id="256" r:id="rId2"/>
    <p:sldId id="271" r:id="rId3"/>
    <p:sldId id="270" r:id="rId4"/>
    <p:sldId id="266" r:id="rId5"/>
    <p:sldId id="259" r:id="rId6"/>
    <p:sldId id="267" r:id="rId7"/>
    <p:sldId id="265" r:id="rId8"/>
    <p:sldId id="262" r:id="rId9"/>
    <p:sldId id="263" r:id="rId10"/>
    <p:sldId id="264" r:id="rId11"/>
  </p:sldIdLst>
  <p:sldSz cx="9144000" cy="6858000" type="screen4x3"/>
  <p:notesSz cx="6797675" cy="9928225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48" autoAdjust="0"/>
    <p:restoredTop sz="94675" autoAdjust="0"/>
  </p:normalViewPr>
  <p:slideViewPr>
    <p:cSldViewPr>
      <p:cViewPr>
        <p:scale>
          <a:sx n="91" d="100"/>
          <a:sy n="91" d="100"/>
        </p:scale>
        <p:origin x="-708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DFFA84C-9F16-4BDA-8F15-3B9ED301F28E}" type="doc">
      <dgm:prSet loTypeId="urn:microsoft.com/office/officeart/2005/8/layout/cycle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C8AE95E6-4993-474B-8086-96AF9367E034}">
      <dgm:prSet phldrT="[Text]" custT="1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de-DE" sz="14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Kunst</a:t>
          </a:r>
          <a:endParaRPr lang="de-DE" sz="14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3FD9560-ECC4-4F4B-B316-0BAB92EB8DFE}" type="parTrans" cxnId="{E1030C57-9DD6-4EE6-A057-86077EB77F38}">
      <dgm:prSet/>
      <dgm:spPr/>
      <dgm:t>
        <a:bodyPr/>
        <a:lstStyle/>
        <a:p>
          <a:endParaRPr lang="de-DE"/>
        </a:p>
      </dgm:t>
    </dgm:pt>
    <dgm:pt modelId="{A3EBEE32-0E8B-44E7-A31B-720B93133A32}" type="sibTrans" cxnId="{E1030C57-9DD6-4EE6-A057-86077EB77F38}">
      <dgm:prSet/>
      <dgm:spPr/>
      <dgm:t>
        <a:bodyPr/>
        <a:lstStyle/>
        <a:p>
          <a:endParaRPr lang="de-DE"/>
        </a:p>
      </dgm:t>
    </dgm:pt>
    <dgm:pt modelId="{687D882A-4A0C-4633-B270-A5E36CBF2671}">
      <dgm:prSet phldrT="[Text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de-DE" sz="14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Natur</a:t>
          </a:r>
          <a:endParaRPr lang="de-DE" sz="14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81C7291-5BE9-4D9C-9C22-288E9776D7F0}" type="parTrans" cxnId="{D80353EB-438B-47BA-9F0D-4A9B0C87E727}">
      <dgm:prSet/>
      <dgm:spPr/>
      <dgm:t>
        <a:bodyPr/>
        <a:lstStyle/>
        <a:p>
          <a:endParaRPr lang="de-DE"/>
        </a:p>
      </dgm:t>
    </dgm:pt>
    <dgm:pt modelId="{A1D3FC95-056C-41CB-A6F0-46F884ED8C83}" type="sibTrans" cxnId="{D80353EB-438B-47BA-9F0D-4A9B0C87E727}">
      <dgm:prSet/>
      <dgm:spPr/>
      <dgm:t>
        <a:bodyPr/>
        <a:lstStyle/>
        <a:p>
          <a:endParaRPr lang="de-DE"/>
        </a:p>
      </dgm:t>
    </dgm:pt>
    <dgm:pt modelId="{9F45D722-3728-432F-85B0-5E8C833D788E}">
      <dgm:prSet phldrT="[Text]"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de-DE" sz="14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rezeptiv</a:t>
          </a:r>
          <a:endParaRPr lang="de-DE" sz="14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EC7119D-AC09-4938-9DF4-0329B671D71F}" type="parTrans" cxnId="{FD25D265-AF80-4233-A3AC-04CB9D4E80D3}">
      <dgm:prSet/>
      <dgm:spPr/>
      <dgm:t>
        <a:bodyPr/>
        <a:lstStyle/>
        <a:p>
          <a:endParaRPr lang="de-DE"/>
        </a:p>
      </dgm:t>
    </dgm:pt>
    <dgm:pt modelId="{1AC94EC1-79DF-4527-9CED-917C93F71442}" type="sibTrans" cxnId="{FD25D265-AF80-4233-A3AC-04CB9D4E80D3}">
      <dgm:prSet/>
      <dgm:spPr/>
      <dgm:t>
        <a:bodyPr/>
        <a:lstStyle/>
        <a:p>
          <a:endParaRPr lang="de-DE"/>
        </a:p>
      </dgm:t>
    </dgm:pt>
    <dgm:pt modelId="{771CFCDC-AC78-48C9-983F-0E2A0BA3CAB3}">
      <dgm:prSet phldrT="[Text]"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de-DE" sz="14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produzierend</a:t>
          </a:r>
          <a:endParaRPr lang="de-DE" sz="14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71684DF-C4AC-49AB-BA09-5CF736E3207D}" type="parTrans" cxnId="{9CC5EB5E-B315-4CE2-96A0-28016A6CF375}">
      <dgm:prSet/>
      <dgm:spPr/>
      <dgm:t>
        <a:bodyPr/>
        <a:lstStyle/>
        <a:p>
          <a:endParaRPr lang="de-DE"/>
        </a:p>
      </dgm:t>
    </dgm:pt>
    <dgm:pt modelId="{6207AACD-4BBA-4524-B42A-B6F5A6F74EF1}" type="sibTrans" cxnId="{9CC5EB5E-B315-4CE2-96A0-28016A6CF375}">
      <dgm:prSet/>
      <dgm:spPr/>
      <dgm:t>
        <a:bodyPr/>
        <a:lstStyle/>
        <a:p>
          <a:endParaRPr lang="de-DE"/>
        </a:p>
      </dgm:t>
    </dgm:pt>
    <dgm:pt modelId="{AEB984BF-4B4C-4B61-82FD-94EBC01A978C}">
      <dgm:prSet phldrT="[Text]" custT="1"/>
      <dgm:spPr>
        <a:solidFill>
          <a:srgbClr val="92D050"/>
        </a:solidFill>
      </dgm:spPr>
      <dgm:t>
        <a:bodyPr/>
        <a:lstStyle/>
        <a:p>
          <a:r>
            <a:rPr lang="de-DE" sz="14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Alltag</a:t>
          </a:r>
          <a:endParaRPr lang="de-DE" sz="14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C601C05-EB03-4048-A34C-CC28975B8089}" type="parTrans" cxnId="{2812EF16-631E-4D59-AA0D-BC1D80803C6E}">
      <dgm:prSet/>
      <dgm:spPr/>
      <dgm:t>
        <a:bodyPr/>
        <a:lstStyle/>
        <a:p>
          <a:endParaRPr lang="de-DE"/>
        </a:p>
      </dgm:t>
    </dgm:pt>
    <dgm:pt modelId="{30F8683D-199F-4F4B-BA3D-D506CAFAA70E}" type="sibTrans" cxnId="{2812EF16-631E-4D59-AA0D-BC1D80803C6E}">
      <dgm:prSet/>
      <dgm:spPr/>
      <dgm:t>
        <a:bodyPr/>
        <a:lstStyle/>
        <a:p>
          <a:endParaRPr lang="de-DE"/>
        </a:p>
      </dgm:t>
    </dgm:pt>
    <dgm:pt modelId="{8A3700BD-6471-4884-860C-5990C53538F0}" type="pres">
      <dgm:prSet presAssocID="{9DFFA84C-9F16-4BDA-8F15-3B9ED301F28E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C6640B40-0A9E-46A1-851F-42155A0FE657}" type="pres">
      <dgm:prSet presAssocID="{C8AE95E6-4993-474B-8086-96AF9367E034}" presName="node" presStyleLbl="node1" presStyleIdx="0" presStyleCnt="5" custRadScaleRad="82625" custRadScaleInc="5672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2684E981-15F3-4C1C-BD99-7DEA11D15D3B}" type="pres">
      <dgm:prSet presAssocID="{C8AE95E6-4993-474B-8086-96AF9367E034}" presName="spNode" presStyleCnt="0"/>
      <dgm:spPr/>
    </dgm:pt>
    <dgm:pt modelId="{AC1BDE9C-3722-4BD8-9ACA-717DACECE221}" type="pres">
      <dgm:prSet presAssocID="{A3EBEE32-0E8B-44E7-A31B-720B93133A32}" presName="sibTrans" presStyleLbl="sibTrans1D1" presStyleIdx="0" presStyleCnt="5"/>
      <dgm:spPr/>
      <dgm:t>
        <a:bodyPr/>
        <a:lstStyle/>
        <a:p>
          <a:endParaRPr lang="de-DE"/>
        </a:p>
      </dgm:t>
    </dgm:pt>
    <dgm:pt modelId="{A8D905EE-33B5-4FE2-8FA8-893B2C32E1C1}" type="pres">
      <dgm:prSet presAssocID="{687D882A-4A0C-4633-B270-A5E36CBF2671}" presName="node" presStyleLbl="node1" presStyleIdx="1" presStyleCnt="5" custRadScaleRad="82610" custRadScaleInc="15845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6E519280-D3E0-4AB0-93AA-372D88F19FBC}" type="pres">
      <dgm:prSet presAssocID="{687D882A-4A0C-4633-B270-A5E36CBF2671}" presName="spNode" presStyleCnt="0"/>
      <dgm:spPr/>
    </dgm:pt>
    <dgm:pt modelId="{B7EB8A7D-2829-4ACA-A409-8C36EFC1C677}" type="pres">
      <dgm:prSet presAssocID="{A1D3FC95-056C-41CB-A6F0-46F884ED8C83}" presName="sibTrans" presStyleLbl="sibTrans1D1" presStyleIdx="1" presStyleCnt="5"/>
      <dgm:spPr/>
      <dgm:t>
        <a:bodyPr/>
        <a:lstStyle/>
        <a:p>
          <a:endParaRPr lang="de-DE"/>
        </a:p>
      </dgm:t>
    </dgm:pt>
    <dgm:pt modelId="{D291804F-8E64-45F5-82C6-2D5CD3F1350E}" type="pres">
      <dgm:prSet presAssocID="{9F45D722-3728-432F-85B0-5E8C833D788E}" presName="node" presStyleLbl="node1" presStyleIdx="2" presStyleCnt="5" custScaleY="98717" custRadScaleRad="83222" custRadScaleInc="-39372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471E9AC0-BE2F-4AEA-8935-F69BD5C8B43D}" type="pres">
      <dgm:prSet presAssocID="{9F45D722-3728-432F-85B0-5E8C833D788E}" presName="spNode" presStyleCnt="0"/>
      <dgm:spPr/>
    </dgm:pt>
    <dgm:pt modelId="{EB05AB99-26C5-4573-96AE-C0DEEE5BAC69}" type="pres">
      <dgm:prSet presAssocID="{1AC94EC1-79DF-4527-9CED-917C93F71442}" presName="sibTrans" presStyleLbl="sibTrans1D1" presStyleIdx="2" presStyleCnt="5"/>
      <dgm:spPr/>
      <dgm:t>
        <a:bodyPr/>
        <a:lstStyle/>
        <a:p>
          <a:endParaRPr lang="de-DE"/>
        </a:p>
      </dgm:t>
    </dgm:pt>
    <dgm:pt modelId="{96116FA0-C490-44CD-BF09-152B4FB18CA8}" type="pres">
      <dgm:prSet presAssocID="{771CFCDC-AC78-48C9-983F-0E2A0BA3CAB3}" presName="node" presStyleLbl="node1" presStyleIdx="3" presStyleCnt="5" custRadScaleRad="81869" custRadScaleInc="34117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7620ED04-C503-4861-B6F2-7FD5A1ED4B47}" type="pres">
      <dgm:prSet presAssocID="{771CFCDC-AC78-48C9-983F-0E2A0BA3CAB3}" presName="spNode" presStyleCnt="0"/>
      <dgm:spPr/>
    </dgm:pt>
    <dgm:pt modelId="{48483119-C865-4BDD-979E-75B820DF79C1}" type="pres">
      <dgm:prSet presAssocID="{6207AACD-4BBA-4524-B42A-B6F5A6F74EF1}" presName="sibTrans" presStyleLbl="sibTrans1D1" presStyleIdx="3" presStyleCnt="5"/>
      <dgm:spPr/>
      <dgm:t>
        <a:bodyPr/>
        <a:lstStyle/>
        <a:p>
          <a:endParaRPr lang="de-DE"/>
        </a:p>
      </dgm:t>
    </dgm:pt>
    <dgm:pt modelId="{F252E36A-8C6A-43DC-859A-02D3B1701760}" type="pres">
      <dgm:prSet presAssocID="{AEB984BF-4B4C-4B61-82FD-94EBC01A978C}" presName="node" presStyleLbl="node1" presStyleIdx="4" presStyleCnt="5" custRadScaleRad="84466" custRadScaleInc="-17172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7B055839-9BD6-4F87-AA33-3AEAAE3E75AA}" type="pres">
      <dgm:prSet presAssocID="{AEB984BF-4B4C-4B61-82FD-94EBC01A978C}" presName="spNode" presStyleCnt="0"/>
      <dgm:spPr/>
    </dgm:pt>
    <dgm:pt modelId="{7B97CE6D-97CC-4D6E-ADDF-BD90A14F18B6}" type="pres">
      <dgm:prSet presAssocID="{30F8683D-199F-4F4B-BA3D-D506CAFAA70E}" presName="sibTrans" presStyleLbl="sibTrans1D1" presStyleIdx="4" presStyleCnt="5"/>
      <dgm:spPr/>
      <dgm:t>
        <a:bodyPr/>
        <a:lstStyle/>
        <a:p>
          <a:endParaRPr lang="de-DE"/>
        </a:p>
      </dgm:t>
    </dgm:pt>
  </dgm:ptLst>
  <dgm:cxnLst>
    <dgm:cxn modelId="{6423D1C0-161E-4461-9722-590338A79FBF}" type="presOf" srcId="{771CFCDC-AC78-48C9-983F-0E2A0BA3CAB3}" destId="{96116FA0-C490-44CD-BF09-152B4FB18CA8}" srcOrd="0" destOrd="0" presId="urn:microsoft.com/office/officeart/2005/8/layout/cycle6"/>
    <dgm:cxn modelId="{5D113EAD-6EC5-4690-87AD-7129BDCB909B}" type="presOf" srcId="{C8AE95E6-4993-474B-8086-96AF9367E034}" destId="{C6640B40-0A9E-46A1-851F-42155A0FE657}" srcOrd="0" destOrd="0" presId="urn:microsoft.com/office/officeart/2005/8/layout/cycle6"/>
    <dgm:cxn modelId="{DC6F5401-0EEA-413A-BBB7-20A726CF3FD5}" type="presOf" srcId="{9F45D722-3728-432F-85B0-5E8C833D788E}" destId="{D291804F-8E64-45F5-82C6-2D5CD3F1350E}" srcOrd="0" destOrd="0" presId="urn:microsoft.com/office/officeart/2005/8/layout/cycle6"/>
    <dgm:cxn modelId="{93CA6779-60F8-486A-82ED-B7F89FB7BF8E}" type="presOf" srcId="{A1D3FC95-056C-41CB-A6F0-46F884ED8C83}" destId="{B7EB8A7D-2829-4ACA-A409-8C36EFC1C677}" srcOrd="0" destOrd="0" presId="urn:microsoft.com/office/officeart/2005/8/layout/cycle6"/>
    <dgm:cxn modelId="{E1030C57-9DD6-4EE6-A057-86077EB77F38}" srcId="{9DFFA84C-9F16-4BDA-8F15-3B9ED301F28E}" destId="{C8AE95E6-4993-474B-8086-96AF9367E034}" srcOrd="0" destOrd="0" parTransId="{63FD9560-ECC4-4F4B-B316-0BAB92EB8DFE}" sibTransId="{A3EBEE32-0E8B-44E7-A31B-720B93133A32}"/>
    <dgm:cxn modelId="{21B0A858-504A-41D8-A215-730112E42711}" type="presOf" srcId="{A3EBEE32-0E8B-44E7-A31B-720B93133A32}" destId="{AC1BDE9C-3722-4BD8-9ACA-717DACECE221}" srcOrd="0" destOrd="0" presId="urn:microsoft.com/office/officeart/2005/8/layout/cycle6"/>
    <dgm:cxn modelId="{2812EF16-631E-4D59-AA0D-BC1D80803C6E}" srcId="{9DFFA84C-9F16-4BDA-8F15-3B9ED301F28E}" destId="{AEB984BF-4B4C-4B61-82FD-94EBC01A978C}" srcOrd="4" destOrd="0" parTransId="{FC601C05-EB03-4048-A34C-CC28975B8089}" sibTransId="{30F8683D-199F-4F4B-BA3D-D506CAFAA70E}"/>
    <dgm:cxn modelId="{DC4D6CE0-D461-4953-8A31-F4D47409DD5E}" type="presOf" srcId="{AEB984BF-4B4C-4B61-82FD-94EBC01A978C}" destId="{F252E36A-8C6A-43DC-859A-02D3B1701760}" srcOrd="0" destOrd="0" presId="urn:microsoft.com/office/officeart/2005/8/layout/cycle6"/>
    <dgm:cxn modelId="{D3DA301F-76A7-4C4E-9B70-21AE2A2422B5}" type="presOf" srcId="{1AC94EC1-79DF-4527-9CED-917C93F71442}" destId="{EB05AB99-26C5-4573-96AE-C0DEEE5BAC69}" srcOrd="0" destOrd="0" presId="urn:microsoft.com/office/officeart/2005/8/layout/cycle6"/>
    <dgm:cxn modelId="{D80353EB-438B-47BA-9F0D-4A9B0C87E727}" srcId="{9DFFA84C-9F16-4BDA-8F15-3B9ED301F28E}" destId="{687D882A-4A0C-4633-B270-A5E36CBF2671}" srcOrd="1" destOrd="0" parTransId="{A81C7291-5BE9-4D9C-9C22-288E9776D7F0}" sibTransId="{A1D3FC95-056C-41CB-A6F0-46F884ED8C83}"/>
    <dgm:cxn modelId="{568BC647-5F0A-464E-82D7-C3598B3ECB4A}" type="presOf" srcId="{687D882A-4A0C-4633-B270-A5E36CBF2671}" destId="{A8D905EE-33B5-4FE2-8FA8-893B2C32E1C1}" srcOrd="0" destOrd="0" presId="urn:microsoft.com/office/officeart/2005/8/layout/cycle6"/>
    <dgm:cxn modelId="{FD25D265-AF80-4233-A3AC-04CB9D4E80D3}" srcId="{9DFFA84C-9F16-4BDA-8F15-3B9ED301F28E}" destId="{9F45D722-3728-432F-85B0-5E8C833D788E}" srcOrd="2" destOrd="0" parTransId="{EEC7119D-AC09-4938-9DF4-0329B671D71F}" sibTransId="{1AC94EC1-79DF-4527-9CED-917C93F71442}"/>
    <dgm:cxn modelId="{7C560604-9CCF-4620-B8F0-55DF9CF51FBF}" type="presOf" srcId="{9DFFA84C-9F16-4BDA-8F15-3B9ED301F28E}" destId="{8A3700BD-6471-4884-860C-5990C53538F0}" srcOrd="0" destOrd="0" presId="urn:microsoft.com/office/officeart/2005/8/layout/cycle6"/>
    <dgm:cxn modelId="{39E48B6A-7513-4826-9CB8-482E244407A3}" type="presOf" srcId="{6207AACD-4BBA-4524-B42A-B6F5A6F74EF1}" destId="{48483119-C865-4BDD-979E-75B820DF79C1}" srcOrd="0" destOrd="0" presId="urn:microsoft.com/office/officeart/2005/8/layout/cycle6"/>
    <dgm:cxn modelId="{ACA925BE-92FF-4722-BE0D-3DFFF5213370}" type="presOf" srcId="{30F8683D-199F-4F4B-BA3D-D506CAFAA70E}" destId="{7B97CE6D-97CC-4D6E-ADDF-BD90A14F18B6}" srcOrd="0" destOrd="0" presId="urn:microsoft.com/office/officeart/2005/8/layout/cycle6"/>
    <dgm:cxn modelId="{9CC5EB5E-B315-4CE2-96A0-28016A6CF375}" srcId="{9DFFA84C-9F16-4BDA-8F15-3B9ED301F28E}" destId="{771CFCDC-AC78-48C9-983F-0E2A0BA3CAB3}" srcOrd="3" destOrd="0" parTransId="{071684DF-C4AC-49AB-BA09-5CF736E3207D}" sibTransId="{6207AACD-4BBA-4524-B42A-B6F5A6F74EF1}"/>
    <dgm:cxn modelId="{039DA3AF-BD1D-4D92-B5E6-47EE9D1FB270}" type="presParOf" srcId="{8A3700BD-6471-4884-860C-5990C53538F0}" destId="{C6640B40-0A9E-46A1-851F-42155A0FE657}" srcOrd="0" destOrd="0" presId="urn:microsoft.com/office/officeart/2005/8/layout/cycle6"/>
    <dgm:cxn modelId="{D8DD6567-A90B-49CD-BD4F-D287907FF257}" type="presParOf" srcId="{8A3700BD-6471-4884-860C-5990C53538F0}" destId="{2684E981-15F3-4C1C-BD99-7DEA11D15D3B}" srcOrd="1" destOrd="0" presId="urn:microsoft.com/office/officeart/2005/8/layout/cycle6"/>
    <dgm:cxn modelId="{4102699B-DC2C-4ACD-A8B8-2EB91CC4FCEF}" type="presParOf" srcId="{8A3700BD-6471-4884-860C-5990C53538F0}" destId="{AC1BDE9C-3722-4BD8-9ACA-717DACECE221}" srcOrd="2" destOrd="0" presId="urn:microsoft.com/office/officeart/2005/8/layout/cycle6"/>
    <dgm:cxn modelId="{9BF54AC7-E0E4-49E8-B78A-1598ACC6DEF2}" type="presParOf" srcId="{8A3700BD-6471-4884-860C-5990C53538F0}" destId="{A8D905EE-33B5-4FE2-8FA8-893B2C32E1C1}" srcOrd="3" destOrd="0" presId="urn:microsoft.com/office/officeart/2005/8/layout/cycle6"/>
    <dgm:cxn modelId="{AE17B4F5-BD1A-4411-9C25-561695ABDBDE}" type="presParOf" srcId="{8A3700BD-6471-4884-860C-5990C53538F0}" destId="{6E519280-D3E0-4AB0-93AA-372D88F19FBC}" srcOrd="4" destOrd="0" presId="urn:microsoft.com/office/officeart/2005/8/layout/cycle6"/>
    <dgm:cxn modelId="{AE24CA1A-DA75-4212-B3A4-33B03203EA70}" type="presParOf" srcId="{8A3700BD-6471-4884-860C-5990C53538F0}" destId="{B7EB8A7D-2829-4ACA-A409-8C36EFC1C677}" srcOrd="5" destOrd="0" presId="urn:microsoft.com/office/officeart/2005/8/layout/cycle6"/>
    <dgm:cxn modelId="{18E15EB5-FC35-4E03-86B0-0CBFA6738D6C}" type="presParOf" srcId="{8A3700BD-6471-4884-860C-5990C53538F0}" destId="{D291804F-8E64-45F5-82C6-2D5CD3F1350E}" srcOrd="6" destOrd="0" presId="urn:microsoft.com/office/officeart/2005/8/layout/cycle6"/>
    <dgm:cxn modelId="{03343B6A-C5C0-42F0-9596-E5B39DE49131}" type="presParOf" srcId="{8A3700BD-6471-4884-860C-5990C53538F0}" destId="{471E9AC0-BE2F-4AEA-8935-F69BD5C8B43D}" srcOrd="7" destOrd="0" presId="urn:microsoft.com/office/officeart/2005/8/layout/cycle6"/>
    <dgm:cxn modelId="{B572A265-C344-4BF9-8569-A44CA54035D3}" type="presParOf" srcId="{8A3700BD-6471-4884-860C-5990C53538F0}" destId="{EB05AB99-26C5-4573-96AE-C0DEEE5BAC69}" srcOrd="8" destOrd="0" presId="urn:microsoft.com/office/officeart/2005/8/layout/cycle6"/>
    <dgm:cxn modelId="{1CC75264-EC9A-4F0E-8F5C-2D39810ACEBF}" type="presParOf" srcId="{8A3700BD-6471-4884-860C-5990C53538F0}" destId="{96116FA0-C490-44CD-BF09-152B4FB18CA8}" srcOrd="9" destOrd="0" presId="urn:microsoft.com/office/officeart/2005/8/layout/cycle6"/>
    <dgm:cxn modelId="{3D6AED0E-A46A-417C-9C23-B26D021CF023}" type="presParOf" srcId="{8A3700BD-6471-4884-860C-5990C53538F0}" destId="{7620ED04-C503-4861-B6F2-7FD5A1ED4B47}" srcOrd="10" destOrd="0" presId="urn:microsoft.com/office/officeart/2005/8/layout/cycle6"/>
    <dgm:cxn modelId="{639C644C-BB8C-45C6-9696-8612CDD6AC62}" type="presParOf" srcId="{8A3700BD-6471-4884-860C-5990C53538F0}" destId="{48483119-C865-4BDD-979E-75B820DF79C1}" srcOrd="11" destOrd="0" presId="urn:microsoft.com/office/officeart/2005/8/layout/cycle6"/>
    <dgm:cxn modelId="{F44FF74E-D31C-4A1C-904E-6BF073A92D19}" type="presParOf" srcId="{8A3700BD-6471-4884-860C-5990C53538F0}" destId="{F252E36A-8C6A-43DC-859A-02D3B1701760}" srcOrd="12" destOrd="0" presId="urn:microsoft.com/office/officeart/2005/8/layout/cycle6"/>
    <dgm:cxn modelId="{F1E68BEC-3BCF-434C-B525-48B137641D89}" type="presParOf" srcId="{8A3700BD-6471-4884-860C-5990C53538F0}" destId="{7B055839-9BD6-4F87-AA33-3AEAAE3E75AA}" srcOrd="13" destOrd="0" presId="urn:microsoft.com/office/officeart/2005/8/layout/cycle6"/>
    <dgm:cxn modelId="{D7199647-6D7D-473B-AB13-7DB4A8CAFD78}" type="presParOf" srcId="{8A3700BD-6471-4884-860C-5990C53538F0}" destId="{7B97CE6D-97CC-4D6E-ADDF-BD90A14F18B6}" srcOrd="14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3D71FC-C771-4F12-A40B-FE63147DBDE2}" type="doc">
      <dgm:prSet loTypeId="urn:microsoft.com/office/officeart/2005/8/layout/equation2" loCatId="process" qsTypeId="urn:microsoft.com/office/officeart/2005/8/quickstyle/simple1" qsCatId="simple" csTypeId="urn:microsoft.com/office/officeart/2005/8/colors/accent1_2" csCatId="accent1" phldr="1"/>
      <dgm:spPr/>
    </dgm:pt>
    <dgm:pt modelId="{336C124A-8ABC-4A1E-9E49-9F2EE3C4787D}">
      <dgm:prSet phldrT="[Text]" custT="1"/>
      <dgm:spPr/>
      <dgm:t>
        <a:bodyPr/>
        <a:lstStyle/>
        <a:p>
          <a:r>
            <a:rPr lang="de-DE" sz="12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Künstler</a:t>
          </a:r>
        </a:p>
        <a:p>
          <a:r>
            <a:rPr lang="de-DE" sz="12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Natur</a:t>
          </a:r>
        </a:p>
        <a:p>
          <a:r>
            <a:rPr lang="de-DE" sz="12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Designer</a:t>
          </a:r>
          <a:endParaRPr lang="de-DE" sz="12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8C7A551-C331-4A33-89E4-0833A095167C}" type="parTrans" cxnId="{444A9D69-1973-4387-9BAE-2F3C4A62E92A}">
      <dgm:prSet/>
      <dgm:spPr/>
      <dgm:t>
        <a:bodyPr/>
        <a:lstStyle/>
        <a:p>
          <a:endParaRPr lang="de-DE"/>
        </a:p>
      </dgm:t>
    </dgm:pt>
    <dgm:pt modelId="{CDB2878D-D9AE-4052-B49D-56D04802CB02}" type="sibTrans" cxnId="{444A9D69-1973-4387-9BAE-2F3C4A62E92A}">
      <dgm:prSet/>
      <dgm:spPr/>
      <dgm:t>
        <a:bodyPr/>
        <a:lstStyle/>
        <a:p>
          <a:endParaRPr lang="de-DE"/>
        </a:p>
      </dgm:t>
    </dgm:pt>
    <dgm:pt modelId="{180A1543-E489-4093-9923-503E20959769}">
      <dgm:prSet phldrT="[Text]" custT="1"/>
      <dgm:spPr/>
      <dgm:t>
        <a:bodyPr/>
        <a:lstStyle/>
        <a:p>
          <a:r>
            <a:rPr lang="de-DE" sz="12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Betrachter</a:t>
          </a:r>
        </a:p>
        <a:p>
          <a:r>
            <a:rPr lang="de-DE" sz="12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Seherfahrung</a:t>
          </a:r>
        </a:p>
        <a:p>
          <a:r>
            <a:rPr lang="de-DE" sz="12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Wissen</a:t>
          </a:r>
          <a:endParaRPr lang="de-DE" sz="12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F7E3187-B135-4222-8C19-D22724BE4D68}" type="parTrans" cxnId="{2EC294D5-C3AA-4178-B325-FFCAE6799A7E}">
      <dgm:prSet/>
      <dgm:spPr/>
      <dgm:t>
        <a:bodyPr/>
        <a:lstStyle/>
        <a:p>
          <a:endParaRPr lang="de-DE"/>
        </a:p>
      </dgm:t>
    </dgm:pt>
    <dgm:pt modelId="{4E3C4EA9-BA70-46E8-8335-5D22C2B951BA}" type="sibTrans" cxnId="{2EC294D5-C3AA-4178-B325-FFCAE6799A7E}">
      <dgm:prSet/>
      <dgm:spPr/>
      <dgm:t>
        <a:bodyPr/>
        <a:lstStyle/>
        <a:p>
          <a:endParaRPr lang="de-DE"/>
        </a:p>
      </dgm:t>
    </dgm:pt>
    <dgm:pt modelId="{C49D67B9-F8D8-4951-B100-00EACE7A481D}">
      <dgm:prSet phldrT="[Text]" custT="1"/>
      <dgm:spPr/>
      <dgm:t>
        <a:bodyPr/>
        <a:lstStyle/>
        <a:p>
          <a:r>
            <a:rPr lang="de-DE" sz="28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Werk</a:t>
          </a:r>
          <a:endParaRPr lang="de-DE" sz="28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1A37427-DC17-4C25-9F92-6DD9F1F21E0B}" type="parTrans" cxnId="{1D124763-0E39-4326-BBDD-B4BEF4121481}">
      <dgm:prSet/>
      <dgm:spPr/>
      <dgm:t>
        <a:bodyPr/>
        <a:lstStyle/>
        <a:p>
          <a:endParaRPr lang="de-DE"/>
        </a:p>
      </dgm:t>
    </dgm:pt>
    <dgm:pt modelId="{410F8C87-3A34-4963-BC6B-5CFB8B11096B}" type="sibTrans" cxnId="{1D124763-0E39-4326-BBDD-B4BEF4121481}">
      <dgm:prSet/>
      <dgm:spPr/>
      <dgm:t>
        <a:bodyPr/>
        <a:lstStyle/>
        <a:p>
          <a:endParaRPr lang="de-DE"/>
        </a:p>
      </dgm:t>
    </dgm:pt>
    <dgm:pt modelId="{1E344CD4-8D6D-477C-B786-D14589BAE3B1}" type="pres">
      <dgm:prSet presAssocID="{593D71FC-C771-4F12-A40B-FE63147DBDE2}" presName="Name0" presStyleCnt="0">
        <dgm:presLayoutVars>
          <dgm:dir/>
          <dgm:resizeHandles val="exact"/>
        </dgm:presLayoutVars>
      </dgm:prSet>
      <dgm:spPr/>
    </dgm:pt>
    <dgm:pt modelId="{B1E9C22E-6E2F-4CD6-953D-192599DDB69C}" type="pres">
      <dgm:prSet presAssocID="{593D71FC-C771-4F12-A40B-FE63147DBDE2}" presName="vNodes" presStyleCnt="0"/>
      <dgm:spPr/>
    </dgm:pt>
    <dgm:pt modelId="{CFBC33EC-9EE7-4B22-B12B-E73C4E9785D6}" type="pres">
      <dgm:prSet presAssocID="{336C124A-8ABC-4A1E-9E49-9F2EE3C4787D}" presName="node" presStyleLbl="node1" presStyleIdx="0" presStyleCnt="3" custScaleY="91650" custLinFactY="7434" custLinFactNeighborX="82" custLinFactNeighborY="100000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C437BEE5-4988-4223-BF91-68E4F89DC779}" type="pres">
      <dgm:prSet presAssocID="{CDB2878D-D9AE-4052-B49D-56D04802CB02}" presName="spacerT" presStyleCnt="0"/>
      <dgm:spPr/>
    </dgm:pt>
    <dgm:pt modelId="{B9A31A0E-9CD1-4B5F-8A00-62FA779ECC84}" type="pres">
      <dgm:prSet presAssocID="{CDB2878D-D9AE-4052-B49D-56D04802CB02}" presName="sibTrans" presStyleLbl="sibTrans2D1" presStyleIdx="0" presStyleCnt="2" custLinFactNeighborX="-2301" custLinFactNeighborY="2032"/>
      <dgm:spPr/>
      <dgm:t>
        <a:bodyPr/>
        <a:lstStyle/>
        <a:p>
          <a:endParaRPr lang="de-DE"/>
        </a:p>
      </dgm:t>
    </dgm:pt>
    <dgm:pt modelId="{ADEB0C1B-2D3F-4F60-BF24-2A83BCA5D208}" type="pres">
      <dgm:prSet presAssocID="{CDB2878D-D9AE-4052-B49D-56D04802CB02}" presName="spacerB" presStyleCnt="0"/>
      <dgm:spPr/>
    </dgm:pt>
    <dgm:pt modelId="{DE260880-03D0-433C-B170-3343EC17341E}" type="pres">
      <dgm:prSet presAssocID="{180A1543-E489-4093-9923-503E20959769}" presName="node" presStyleLbl="node1" presStyleIdx="1" presStyleCnt="3" custLinFactY="-5962" custLinFactNeighborX="-3913" custLinFactNeighborY="-100000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BC693CFD-C7D8-4B6D-8D9C-69CA3D5C6267}" type="pres">
      <dgm:prSet presAssocID="{593D71FC-C771-4F12-A40B-FE63147DBDE2}" presName="sibTransLast" presStyleLbl="sibTrans2D1" presStyleIdx="1" presStyleCnt="2"/>
      <dgm:spPr/>
      <dgm:t>
        <a:bodyPr/>
        <a:lstStyle/>
        <a:p>
          <a:endParaRPr lang="de-DE"/>
        </a:p>
      </dgm:t>
    </dgm:pt>
    <dgm:pt modelId="{26A4860F-B024-483D-A032-95B1CB18430D}" type="pres">
      <dgm:prSet presAssocID="{593D71FC-C771-4F12-A40B-FE63147DBDE2}" presName="connectorText" presStyleLbl="sibTrans2D1" presStyleIdx="1" presStyleCnt="2"/>
      <dgm:spPr/>
      <dgm:t>
        <a:bodyPr/>
        <a:lstStyle/>
        <a:p>
          <a:endParaRPr lang="de-DE"/>
        </a:p>
      </dgm:t>
    </dgm:pt>
    <dgm:pt modelId="{82043741-E99F-4CB1-8D3D-42B883C9F3A3}" type="pres">
      <dgm:prSet presAssocID="{593D71FC-C771-4F12-A40B-FE63147DBDE2}" presName="las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39052382-1397-412C-9313-79DFE9F48E43}" type="presOf" srcId="{180A1543-E489-4093-9923-503E20959769}" destId="{DE260880-03D0-433C-B170-3343EC17341E}" srcOrd="0" destOrd="0" presId="urn:microsoft.com/office/officeart/2005/8/layout/equation2"/>
    <dgm:cxn modelId="{13B3691A-91B6-4127-B536-5451E4B02F29}" type="presOf" srcId="{CDB2878D-D9AE-4052-B49D-56D04802CB02}" destId="{B9A31A0E-9CD1-4B5F-8A00-62FA779ECC84}" srcOrd="0" destOrd="0" presId="urn:microsoft.com/office/officeart/2005/8/layout/equation2"/>
    <dgm:cxn modelId="{E4DB735E-44E2-40BB-9A63-8076C48D4383}" type="presOf" srcId="{336C124A-8ABC-4A1E-9E49-9F2EE3C4787D}" destId="{CFBC33EC-9EE7-4B22-B12B-E73C4E9785D6}" srcOrd="0" destOrd="0" presId="urn:microsoft.com/office/officeart/2005/8/layout/equation2"/>
    <dgm:cxn modelId="{2EC294D5-C3AA-4178-B325-FFCAE6799A7E}" srcId="{593D71FC-C771-4F12-A40B-FE63147DBDE2}" destId="{180A1543-E489-4093-9923-503E20959769}" srcOrd="1" destOrd="0" parTransId="{CF7E3187-B135-4222-8C19-D22724BE4D68}" sibTransId="{4E3C4EA9-BA70-46E8-8335-5D22C2B951BA}"/>
    <dgm:cxn modelId="{A87B37B8-D036-4073-9E44-0FEE2AA029E0}" type="presOf" srcId="{593D71FC-C771-4F12-A40B-FE63147DBDE2}" destId="{1E344CD4-8D6D-477C-B786-D14589BAE3B1}" srcOrd="0" destOrd="0" presId="urn:microsoft.com/office/officeart/2005/8/layout/equation2"/>
    <dgm:cxn modelId="{570DC484-3D54-4EDE-82B2-883DFA6B3E01}" type="presOf" srcId="{4E3C4EA9-BA70-46E8-8335-5D22C2B951BA}" destId="{BC693CFD-C7D8-4B6D-8D9C-69CA3D5C6267}" srcOrd="0" destOrd="0" presId="urn:microsoft.com/office/officeart/2005/8/layout/equation2"/>
    <dgm:cxn modelId="{1D124763-0E39-4326-BBDD-B4BEF4121481}" srcId="{593D71FC-C771-4F12-A40B-FE63147DBDE2}" destId="{C49D67B9-F8D8-4951-B100-00EACE7A481D}" srcOrd="2" destOrd="0" parTransId="{31A37427-DC17-4C25-9F92-6DD9F1F21E0B}" sibTransId="{410F8C87-3A34-4963-BC6B-5CFB8B11096B}"/>
    <dgm:cxn modelId="{1B5865AC-59D4-4D2F-B06C-4DB88E40983E}" type="presOf" srcId="{4E3C4EA9-BA70-46E8-8335-5D22C2B951BA}" destId="{26A4860F-B024-483D-A032-95B1CB18430D}" srcOrd="1" destOrd="0" presId="urn:microsoft.com/office/officeart/2005/8/layout/equation2"/>
    <dgm:cxn modelId="{444A9D69-1973-4387-9BAE-2F3C4A62E92A}" srcId="{593D71FC-C771-4F12-A40B-FE63147DBDE2}" destId="{336C124A-8ABC-4A1E-9E49-9F2EE3C4787D}" srcOrd="0" destOrd="0" parTransId="{38C7A551-C331-4A33-89E4-0833A095167C}" sibTransId="{CDB2878D-D9AE-4052-B49D-56D04802CB02}"/>
    <dgm:cxn modelId="{1458C7E8-B4B4-4DFF-99F0-D15A8682375B}" type="presOf" srcId="{C49D67B9-F8D8-4951-B100-00EACE7A481D}" destId="{82043741-E99F-4CB1-8D3D-42B883C9F3A3}" srcOrd="0" destOrd="0" presId="urn:microsoft.com/office/officeart/2005/8/layout/equation2"/>
    <dgm:cxn modelId="{08B9EA30-6E19-4F89-B759-C010BBD50CE7}" type="presParOf" srcId="{1E344CD4-8D6D-477C-B786-D14589BAE3B1}" destId="{B1E9C22E-6E2F-4CD6-953D-192599DDB69C}" srcOrd="0" destOrd="0" presId="urn:microsoft.com/office/officeart/2005/8/layout/equation2"/>
    <dgm:cxn modelId="{E2D71A8B-FC84-4056-B384-FB412D34E5FB}" type="presParOf" srcId="{B1E9C22E-6E2F-4CD6-953D-192599DDB69C}" destId="{CFBC33EC-9EE7-4B22-B12B-E73C4E9785D6}" srcOrd="0" destOrd="0" presId="urn:microsoft.com/office/officeart/2005/8/layout/equation2"/>
    <dgm:cxn modelId="{47A9697F-BDA2-44A9-A4D7-FEF426A8609F}" type="presParOf" srcId="{B1E9C22E-6E2F-4CD6-953D-192599DDB69C}" destId="{C437BEE5-4988-4223-BF91-68E4F89DC779}" srcOrd="1" destOrd="0" presId="urn:microsoft.com/office/officeart/2005/8/layout/equation2"/>
    <dgm:cxn modelId="{8E1DD545-BD66-4650-BA4D-9AE3E2F91119}" type="presParOf" srcId="{B1E9C22E-6E2F-4CD6-953D-192599DDB69C}" destId="{B9A31A0E-9CD1-4B5F-8A00-62FA779ECC84}" srcOrd="2" destOrd="0" presId="urn:microsoft.com/office/officeart/2005/8/layout/equation2"/>
    <dgm:cxn modelId="{440183D9-827C-4A33-9948-0AC6CB15B186}" type="presParOf" srcId="{B1E9C22E-6E2F-4CD6-953D-192599DDB69C}" destId="{ADEB0C1B-2D3F-4F60-BF24-2A83BCA5D208}" srcOrd="3" destOrd="0" presId="urn:microsoft.com/office/officeart/2005/8/layout/equation2"/>
    <dgm:cxn modelId="{EB2BA10C-155F-4527-9AAF-D3C0F63F721D}" type="presParOf" srcId="{B1E9C22E-6E2F-4CD6-953D-192599DDB69C}" destId="{DE260880-03D0-433C-B170-3343EC17341E}" srcOrd="4" destOrd="0" presId="urn:microsoft.com/office/officeart/2005/8/layout/equation2"/>
    <dgm:cxn modelId="{1E5E06A9-5ABC-4879-9D55-5E7DDC806DF4}" type="presParOf" srcId="{1E344CD4-8D6D-477C-B786-D14589BAE3B1}" destId="{BC693CFD-C7D8-4B6D-8D9C-69CA3D5C6267}" srcOrd="1" destOrd="0" presId="urn:microsoft.com/office/officeart/2005/8/layout/equation2"/>
    <dgm:cxn modelId="{4F8512D2-3664-422C-B530-8B4ECD9C582E}" type="presParOf" srcId="{BC693CFD-C7D8-4B6D-8D9C-69CA3D5C6267}" destId="{26A4860F-B024-483D-A032-95B1CB18430D}" srcOrd="0" destOrd="0" presId="urn:microsoft.com/office/officeart/2005/8/layout/equation2"/>
    <dgm:cxn modelId="{91D066F4-CCAC-408B-B678-ADAA255A528A}" type="presParOf" srcId="{1E344CD4-8D6D-477C-B786-D14589BAE3B1}" destId="{82043741-E99F-4CB1-8D3D-42B883C9F3A3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6640B40-0A9E-46A1-851F-42155A0FE657}">
      <dsp:nvSpPr>
        <dsp:cNvPr id="0" name=""/>
        <dsp:cNvSpPr/>
      </dsp:nvSpPr>
      <dsp:spPr>
        <a:xfrm>
          <a:off x="2414514" y="303812"/>
          <a:ext cx="1334988" cy="867742"/>
        </a:xfrm>
        <a:prstGeom prst="roundRect">
          <a:avLst/>
        </a:prstGeom>
        <a:solidFill>
          <a:schemeClr val="tx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Kunst</a:t>
          </a:r>
          <a:endParaRPr lang="de-DE" sz="14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414514" y="303812"/>
        <a:ext cx="1334988" cy="867742"/>
      </dsp:txXfrm>
    </dsp:sp>
    <dsp:sp modelId="{AC1BDE9C-3722-4BD8-9ACA-717DACECE221}">
      <dsp:nvSpPr>
        <dsp:cNvPr id="0" name=""/>
        <dsp:cNvSpPr/>
      </dsp:nvSpPr>
      <dsp:spPr>
        <a:xfrm>
          <a:off x="1104422" y="661183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2650837" y="263338"/>
              </a:moveTo>
              <a:arcTo wR="1732594" hR="1732594" stAng="18120254" swAng="1327195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D905EE-33B5-4FE2-8FA8-893B2C32E1C1}">
      <dsp:nvSpPr>
        <dsp:cNvPr id="0" name=""/>
        <dsp:cNvSpPr/>
      </dsp:nvSpPr>
      <dsp:spPr>
        <a:xfrm>
          <a:off x="3768086" y="1383925"/>
          <a:ext cx="1334988" cy="867742"/>
        </a:xfrm>
        <a:prstGeom prst="roundRect">
          <a:avLst/>
        </a:prstGeom>
        <a:solidFill>
          <a:schemeClr val="accent5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Natur</a:t>
          </a:r>
          <a:endParaRPr lang="de-DE" sz="14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768086" y="1383925"/>
        <a:ext cx="1334988" cy="867742"/>
      </dsp:txXfrm>
    </dsp:sp>
    <dsp:sp modelId="{B7EB8A7D-2829-4ACA-A409-8C36EFC1C677}">
      <dsp:nvSpPr>
        <dsp:cNvPr id="0" name=""/>
        <dsp:cNvSpPr/>
      </dsp:nvSpPr>
      <dsp:spPr>
        <a:xfrm>
          <a:off x="1015758" y="400680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3460781" y="1856098"/>
              </a:moveTo>
              <a:arcTo wR="1732594" hR="1732594" stAng="245261" swAng="1000113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91804F-8E64-45F5-82C6-2D5CD3F1350E}">
      <dsp:nvSpPr>
        <dsp:cNvPr id="0" name=""/>
        <dsp:cNvSpPr/>
      </dsp:nvSpPr>
      <dsp:spPr>
        <a:xfrm>
          <a:off x="3408046" y="2752082"/>
          <a:ext cx="1334988" cy="856609"/>
        </a:xfrm>
        <a:prstGeom prst="roundRect">
          <a:avLst/>
        </a:prstGeom>
        <a:solidFill>
          <a:schemeClr val="accent4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rezeptiv</a:t>
          </a:r>
          <a:endParaRPr lang="de-DE" sz="14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408046" y="2752082"/>
        <a:ext cx="1334988" cy="856609"/>
      </dsp:txXfrm>
    </dsp:sp>
    <dsp:sp modelId="{EB05AB99-26C5-4573-96AE-C0DEEE5BAC69}">
      <dsp:nvSpPr>
        <dsp:cNvPr id="0" name=""/>
        <dsp:cNvSpPr/>
      </dsp:nvSpPr>
      <dsp:spPr>
        <a:xfrm>
          <a:off x="1371255" y="126784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2030080" y="3439458"/>
              </a:moveTo>
              <a:arcTo wR="1732594" hR="1732594" stAng="4806801" swAng="1333829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116FA0-C490-44CD-BF09-152B4FB18CA8}">
      <dsp:nvSpPr>
        <dsp:cNvPr id="0" name=""/>
        <dsp:cNvSpPr/>
      </dsp:nvSpPr>
      <dsp:spPr>
        <a:xfrm>
          <a:off x="1391818" y="2752078"/>
          <a:ext cx="1334988" cy="867742"/>
        </a:xfrm>
        <a:prstGeom prst="roundRect">
          <a:avLst/>
        </a:prstGeom>
        <a:solidFill>
          <a:schemeClr val="accent4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produzierend</a:t>
          </a:r>
          <a:endParaRPr lang="de-DE" sz="14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391818" y="2752078"/>
        <a:ext cx="1334988" cy="867742"/>
      </dsp:txXfrm>
    </dsp:sp>
    <dsp:sp modelId="{48483119-C865-4BDD-979E-75B820DF79C1}">
      <dsp:nvSpPr>
        <dsp:cNvPr id="0" name=""/>
        <dsp:cNvSpPr/>
      </dsp:nvSpPr>
      <dsp:spPr>
        <a:xfrm>
          <a:off x="1561576" y="223975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191005" y="2523409"/>
              </a:moveTo>
              <a:arcTo wR="1732594" hR="1732594" stAng="9170565" swAng="1030560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52E36A-8C6A-43DC-859A-02D3B1701760}">
      <dsp:nvSpPr>
        <dsp:cNvPr id="0" name=""/>
        <dsp:cNvSpPr/>
      </dsp:nvSpPr>
      <dsp:spPr>
        <a:xfrm>
          <a:off x="959777" y="1383930"/>
          <a:ext cx="1334988" cy="867742"/>
        </a:xfrm>
        <a:prstGeom prst="roundRect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Alltag</a:t>
          </a:r>
          <a:endParaRPr lang="de-DE" sz="14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959777" y="1383930"/>
        <a:ext cx="1334988" cy="867742"/>
      </dsp:txXfrm>
    </dsp:sp>
    <dsp:sp modelId="{7B97CE6D-97CC-4D6E-ADDF-BD90A14F18B6}">
      <dsp:nvSpPr>
        <dsp:cNvPr id="0" name=""/>
        <dsp:cNvSpPr/>
      </dsp:nvSpPr>
      <dsp:spPr>
        <a:xfrm>
          <a:off x="1458443" y="701314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359147" y="676409"/>
              </a:moveTo>
              <a:arcTo wR="1732594" hR="1732594" stAng="13053624" swAng="1533228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FBC33EC-9EE7-4B22-B12B-E73C4E9785D6}">
      <dsp:nvSpPr>
        <dsp:cNvPr id="0" name=""/>
        <dsp:cNvSpPr/>
      </dsp:nvSpPr>
      <dsp:spPr>
        <a:xfrm>
          <a:off x="300694" y="239466"/>
          <a:ext cx="1526976" cy="139947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2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Künstler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2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Natur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2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Designer</a:t>
          </a:r>
          <a:endParaRPr lang="de-DE" sz="12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00694" y="239466"/>
        <a:ext cx="1526976" cy="1399474"/>
      </dsp:txXfrm>
    </dsp:sp>
    <dsp:sp modelId="{B9A31A0E-9CD1-4B5F-8A00-62FA779ECC84}">
      <dsp:nvSpPr>
        <dsp:cNvPr id="0" name=""/>
        <dsp:cNvSpPr/>
      </dsp:nvSpPr>
      <dsp:spPr>
        <a:xfrm>
          <a:off x="599728" y="1527945"/>
          <a:ext cx="885646" cy="885646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400" kern="1200"/>
        </a:p>
      </dsp:txBody>
      <dsp:txXfrm>
        <a:off x="599728" y="1527945"/>
        <a:ext cx="885646" cy="885646"/>
      </dsp:txXfrm>
    </dsp:sp>
    <dsp:sp modelId="{DE260880-03D0-433C-B170-3343EC17341E}">
      <dsp:nvSpPr>
        <dsp:cNvPr id="0" name=""/>
        <dsp:cNvSpPr/>
      </dsp:nvSpPr>
      <dsp:spPr>
        <a:xfrm>
          <a:off x="239691" y="2320033"/>
          <a:ext cx="1526976" cy="152697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2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Betrachter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2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Seherfahrung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2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Wissen</a:t>
          </a:r>
          <a:endParaRPr lang="de-DE" sz="12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39691" y="2320033"/>
        <a:ext cx="1526976" cy="1526976"/>
      </dsp:txXfrm>
    </dsp:sp>
    <dsp:sp modelId="{BC693CFD-C7D8-4B6D-8D9C-69CA3D5C6267}">
      <dsp:nvSpPr>
        <dsp:cNvPr id="0" name=""/>
        <dsp:cNvSpPr/>
      </dsp:nvSpPr>
      <dsp:spPr>
        <a:xfrm rot="21588060">
          <a:off x="2056405" y="1754826"/>
          <a:ext cx="484922" cy="56803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2400" kern="1200"/>
        </a:p>
      </dsp:txBody>
      <dsp:txXfrm rot="21588060">
        <a:off x="2056405" y="1754826"/>
        <a:ext cx="484922" cy="568035"/>
      </dsp:txXfrm>
    </dsp:sp>
    <dsp:sp modelId="{82043741-E99F-4CB1-8D3D-42B883C9F3A3}">
      <dsp:nvSpPr>
        <dsp:cNvPr id="0" name=""/>
        <dsp:cNvSpPr/>
      </dsp:nvSpPr>
      <dsp:spPr>
        <a:xfrm>
          <a:off x="2742604" y="505023"/>
          <a:ext cx="3053953" cy="305395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8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Werk</a:t>
          </a:r>
          <a:endParaRPr lang="de-DE" sz="28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742604" y="505023"/>
        <a:ext cx="3053953" cy="30539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1568CC-A3CE-4F25-A4C2-3CB92A9DC4DC}" type="datetimeFigureOut">
              <a:rPr lang="de-DE" smtClean="0"/>
              <a:pPr/>
              <a:t>11.05.2016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4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E0B0D8-2D73-4849-8B98-568C967636B5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2985770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9AA09-A108-4466-BCF8-CA2892AC059F}" type="datetime1">
              <a:rPr lang="de-DE" smtClean="0"/>
              <a:pPr/>
              <a:t>11.05.2016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Bildungsplan 2015/16                                                 Kunst/Werken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93130-937C-481A-80A7-2F235FA86BC3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283937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F6079-3A04-4CD9-B355-F1F6CD29CB7E}" type="datetime1">
              <a:rPr lang="de-DE" smtClean="0"/>
              <a:pPr/>
              <a:t>11.05.2016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Bildungsplan 2015/16                                                 Kunst/Werken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93130-937C-481A-80A7-2F235FA86BC3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21186529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7C21A-8172-48E1-BE41-A82B47414DCF}" type="datetime1">
              <a:rPr lang="de-DE" smtClean="0"/>
              <a:pPr/>
              <a:t>11.05.2016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Bildungsplan 2015/16                                                 Kunst/Werken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93130-937C-481A-80A7-2F235FA86BC3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2709294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C1EC4-A809-4F61-85D6-0352DCDE913F}" type="datetime1">
              <a:rPr lang="de-DE" smtClean="0"/>
              <a:pPr/>
              <a:t>11.05.2016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Bildungsplan 2015/16                                                 Kunst/Werken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93130-937C-481A-80A7-2F235FA86BC3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2043614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33325-02E3-40C8-989D-F57A27F53BB5}" type="datetime1">
              <a:rPr lang="de-DE" smtClean="0"/>
              <a:pPr/>
              <a:t>11.05.2016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Bildungsplan 2015/16                                                 Kunst/Werken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93130-937C-481A-80A7-2F235FA86BC3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1915349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F793-F62C-49EB-89B0-859C7667C2D2}" type="datetime1">
              <a:rPr lang="de-DE" smtClean="0"/>
              <a:pPr/>
              <a:t>11.05.2016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Bildungsplan 2015/16                                                 Kunst/Werken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93130-937C-481A-80A7-2F235FA86BC3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467520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14DD6-F9E3-4094-9BCE-A4560490DB36}" type="datetime1">
              <a:rPr lang="de-DE" smtClean="0"/>
              <a:pPr/>
              <a:t>11.05.2016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Bildungsplan 2015/16                                                 Kunst/Werken</a:t>
            </a:r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93130-937C-481A-80A7-2F235FA86BC3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4293694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C71CD-94A0-4847-8008-1D0855C8EC0E}" type="datetime1">
              <a:rPr lang="de-DE" smtClean="0"/>
              <a:pPr/>
              <a:t>11.05.2016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Bildungsplan 2015/16                                                 Kunst/Werken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93130-937C-481A-80A7-2F235FA86BC3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2902266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00E4E-23E5-4E92-97FD-383C02806C12}" type="datetime1">
              <a:rPr lang="de-DE" smtClean="0"/>
              <a:pPr/>
              <a:t>11.05.2016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Bildungsplan 2015/16                                                 Kunst/Werken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93130-937C-481A-80A7-2F235FA86BC3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1232135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EE15D-CC0F-44F0-B6F1-E206AFFD7D4A}" type="datetime1">
              <a:rPr lang="de-DE" smtClean="0"/>
              <a:pPr/>
              <a:t>11.05.2016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Bildungsplan 2015/16                                                 Kunst/Werken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93130-937C-481A-80A7-2F235FA86BC3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1735525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54D7A-C155-4979-8C5D-7370531EFCD8}" type="datetime1">
              <a:rPr lang="de-DE" smtClean="0"/>
              <a:pPr/>
              <a:t>11.05.2016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Bildungsplan 2015/16                                                 Kunst/Werken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93130-937C-481A-80A7-2F235FA86BC3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2831574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42EC37-D108-4BF4-8E84-F0F2AEA801EF}" type="datetime1">
              <a:rPr lang="de-DE" smtClean="0"/>
              <a:pPr/>
              <a:t>11.05.2016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smtClean="0"/>
              <a:t>Bildungsplan 2015/16                                                 Kunst/Werken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B93130-937C-481A-80A7-2F235FA86BC3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3803876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 rot="16200000">
            <a:off x="-1188640" y="2924945"/>
            <a:ext cx="4248473" cy="648072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de-DE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de-DE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2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Rezeption</a:t>
            </a:r>
            <a:r>
              <a:rPr lang="de-DE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de-DE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Bildbetrachtung</a:t>
            </a:r>
            <a:r>
              <a:rPr lang="de-DE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dirty="0" smtClean="0"/>
              <a:t/>
            </a:r>
            <a:br>
              <a:rPr lang="de-DE" sz="2000" dirty="0" smtClean="0"/>
            </a:br>
            <a:r>
              <a:rPr lang="de-DE" sz="2000" b="1" dirty="0" smtClean="0"/>
              <a:t> </a:t>
            </a:r>
            <a:endParaRPr lang="de-DE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611560" y="1124744"/>
            <a:ext cx="6912768" cy="4248472"/>
          </a:xfrm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lvl="2" algn="r"/>
            <a:r>
              <a:rPr lang="de-DE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Bildungsplan 2016</a:t>
            </a:r>
          </a:p>
          <a:p>
            <a:pPr lvl="2" algn="l"/>
            <a:endParaRPr lang="de-DE" sz="16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algn="l"/>
            <a:r>
              <a:rPr lang="de-DE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 „Bild“ und „Bildung“ sind aufeinander angewiesen. … In Bildern machen Menschen etwas anwesend oder lassen etwas anwesend erscheinen, um sich Bestimmbares oder Unbestimmbares im doppelten Wortsinn „vorzustellen“ .“ </a:t>
            </a:r>
            <a:r>
              <a:rPr lang="de-DE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(vgl. Schoppe)</a:t>
            </a:r>
          </a:p>
          <a:p>
            <a:pPr lvl="2" algn="l"/>
            <a:r>
              <a:rPr lang="de-DE" sz="1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de-DE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80167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 rot="16200000">
            <a:off x="-1224644" y="2816933"/>
            <a:ext cx="4248474" cy="720081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Rezeption – Bildbetrachtung</a:t>
            </a:r>
            <a:endParaRPr lang="de-DE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539552" y="1052736"/>
            <a:ext cx="8136904" cy="4248472"/>
          </a:xfrm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lvl="2" algn="r"/>
            <a:r>
              <a:rPr lang="de-DE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Methoden           Bildungsplan 2016</a:t>
            </a:r>
            <a:endParaRPr lang="de-DE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algn="l"/>
            <a:endParaRPr lang="de-DE" sz="16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85850" lvl="2" indent="-171450" algn="l">
              <a:buFont typeface="Arial" panose="020B0604020202020204" pitchFamily="34" charset="0"/>
              <a:buChar char="•"/>
            </a:pPr>
            <a:r>
              <a:rPr lang="de-DE" sz="1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Adjektivliste</a:t>
            </a:r>
          </a:p>
          <a:p>
            <a:pPr marL="1085850" lvl="2" indent="-171450" algn="l">
              <a:buFont typeface="Arial" panose="020B0604020202020204" pitchFamily="34" charset="0"/>
              <a:buChar char="•"/>
            </a:pPr>
            <a:r>
              <a:rPr lang="de-DE" sz="1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Portraits nachstellen</a:t>
            </a:r>
          </a:p>
          <a:p>
            <a:pPr marL="1085850" lvl="2" indent="-171450" algn="l">
              <a:buFont typeface="Arial" panose="020B0604020202020204" pitchFamily="34" charset="0"/>
              <a:buChar char="•"/>
            </a:pPr>
            <a:r>
              <a:rPr lang="de-DE" sz="1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Puzzle</a:t>
            </a:r>
          </a:p>
          <a:p>
            <a:pPr marL="1085850" lvl="2" indent="-171450" algn="l">
              <a:buFont typeface="Arial" panose="020B0604020202020204" pitchFamily="34" charset="0"/>
              <a:buChar char="•"/>
            </a:pPr>
            <a:r>
              <a:rPr lang="de-DE" sz="1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</a:p>
          <a:p>
            <a:pPr marL="1085850" lvl="2" indent="-171450" algn="l">
              <a:buFont typeface="Arial" panose="020B0604020202020204" pitchFamily="34" charset="0"/>
              <a:buChar char="•"/>
            </a:pPr>
            <a:endParaRPr lang="de-DE" sz="16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algn="l"/>
            <a:endParaRPr lang="de-DE" sz="12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00150" lvl="2" indent="-285750" algn="l">
              <a:buFont typeface="Arial" panose="020B0604020202020204" pitchFamily="34" charset="0"/>
              <a:buChar char="•"/>
            </a:pPr>
            <a:endParaRPr lang="de-DE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00150" lvl="2" indent="-285750" algn="l">
              <a:buFont typeface="Arial" panose="020B0604020202020204" pitchFamily="34" charset="0"/>
              <a:buChar char="•"/>
            </a:pPr>
            <a:endParaRPr lang="de-DE" sz="12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00150" lvl="2" indent="-285750" algn="l">
              <a:buFont typeface="Arial" panose="020B0604020202020204" pitchFamily="34" charset="0"/>
              <a:buChar char="•"/>
            </a:pPr>
            <a:endParaRPr lang="de-DE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00150" lvl="2" indent="-285750" algn="l">
              <a:buFont typeface="Arial" panose="020B0604020202020204" pitchFamily="34" charset="0"/>
              <a:buChar char="•"/>
            </a:pPr>
            <a:endParaRPr lang="de-DE" sz="12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00150" lvl="2" indent="-285750" algn="l">
              <a:buFont typeface="Arial" panose="020B0604020202020204" pitchFamily="34" charset="0"/>
              <a:buChar char="•"/>
            </a:pPr>
            <a:endParaRPr lang="de-DE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00150" lvl="2" indent="-285750" algn="l">
              <a:buFont typeface="Arial" panose="020B0604020202020204" pitchFamily="34" charset="0"/>
              <a:buChar char="•"/>
            </a:pPr>
            <a:endParaRPr lang="de-DE" sz="12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5303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 rot="16200000">
            <a:off x="-1188640" y="2924945"/>
            <a:ext cx="4248473" cy="648072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de-DE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de-DE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2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Rezeption</a:t>
            </a:r>
            <a:r>
              <a:rPr lang="de-DE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de-DE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Bildbetrachtung</a:t>
            </a:r>
            <a:r>
              <a:rPr lang="de-DE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dirty="0" smtClean="0"/>
              <a:t/>
            </a:r>
            <a:br>
              <a:rPr lang="de-DE" sz="2000" dirty="0" smtClean="0"/>
            </a:br>
            <a:r>
              <a:rPr lang="de-DE" sz="2000" b="1" dirty="0" smtClean="0"/>
              <a:t> </a:t>
            </a:r>
            <a:endParaRPr lang="de-DE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611560" y="1124744"/>
            <a:ext cx="7272808" cy="4248472"/>
          </a:xfrm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lvl="2" algn="r"/>
            <a:r>
              <a:rPr lang="de-DE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Bildbegriff                   Bildungsplan 2016</a:t>
            </a:r>
          </a:p>
          <a:p>
            <a:pPr lvl="2" algn="l"/>
            <a:endParaRPr lang="de-DE" sz="16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algn="l"/>
            <a:r>
              <a:rPr lang="de-DE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 Bildbegriff umfasst alles, was visuell und haptisch und sinnlich in der Lebenswelt aufgenommen und erfahren wird.</a:t>
            </a:r>
          </a:p>
          <a:p>
            <a:pPr lvl="2" algn="l"/>
            <a:r>
              <a:rPr lang="de-DE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 schließt alle künstlerischen Ausdrucksformen mit ein und bezieht sich nicht nur auf zweidimensionales Arbeiten.</a:t>
            </a:r>
            <a:endParaRPr lang="de-DE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algn="l"/>
            <a:endParaRPr lang="de-DE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7164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 rot="16200000">
            <a:off x="-1188638" y="2852934"/>
            <a:ext cx="4176463" cy="720081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Rezeption – Bildbetrachtung</a:t>
            </a:r>
            <a:endParaRPr lang="de-DE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467544" y="1124744"/>
            <a:ext cx="7128792" cy="4248472"/>
          </a:xfrm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lvl="2" algn="r"/>
            <a:r>
              <a:rPr lang="de-DE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Überblick                 Bildungsplan 2016</a:t>
            </a:r>
            <a:endParaRPr lang="de-DE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Diagramm 7"/>
          <p:cNvGraphicFramePr/>
          <p:nvPr>
            <p:extLst>
              <p:ext uri="{D42A27DB-BD31-4B8C-83A1-F6EECF244321}">
                <p14:modId xmlns:p14="http://schemas.microsoft.com/office/powerpoint/2010/main" xmlns="" val="1619322525"/>
              </p:ext>
            </p:extLst>
          </p:nvPr>
        </p:nvGraphicFramePr>
        <p:xfrm>
          <a:off x="1475656" y="155679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Pfeil nach links und rechts 8"/>
          <p:cNvSpPr/>
          <p:nvPr/>
        </p:nvSpPr>
        <p:spPr>
          <a:xfrm>
            <a:off x="4211960" y="4509120"/>
            <a:ext cx="788096" cy="484632"/>
          </a:xfrm>
          <a:prstGeom prst="leftRightArrow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1754313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 rot="16200000">
            <a:off x="-1179425" y="2987738"/>
            <a:ext cx="4158036" cy="720081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Rezeption – Bildbetrachtung</a:t>
            </a:r>
            <a:endParaRPr lang="de-DE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395536" y="1268760"/>
            <a:ext cx="7128792" cy="4176464"/>
          </a:xfrm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lvl="2" algn="r"/>
            <a:r>
              <a:rPr lang="de-DE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Bildungsplan 2016</a:t>
            </a:r>
            <a:endParaRPr lang="de-DE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1816194" y="1988840"/>
            <a:ext cx="5740283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Rezeption: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sich auf Bilder einlassen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Bilder genau betrachten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einen ersten Eindruck gewinnen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sich austauschen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formal analysieren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(evtl.) für eigene Produktionsanlässe nutzen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de-DE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Bedeutung von Bildern: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Weltzugang neben Sprache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Illustration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eigene „Sprache“ deren Verstehen anbahnen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Bildkompetenz erlangen</a:t>
            </a:r>
          </a:p>
          <a:p>
            <a:endParaRPr lang="de-DE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18762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 rot="16200000">
            <a:off x="-1188640" y="2780929"/>
            <a:ext cx="4176466" cy="720081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Rezeption – Bildbetrachtung</a:t>
            </a:r>
            <a:endParaRPr lang="de-DE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395536" y="980728"/>
            <a:ext cx="7128792" cy="4248472"/>
          </a:xfrm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lvl="2" algn="r"/>
            <a:r>
              <a:rPr lang="de-DE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Prozess                 Bildungsplan 2016</a:t>
            </a:r>
            <a:endParaRPr lang="de-DE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algn="r"/>
            <a:r>
              <a:rPr lang="de-DE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ezeption</a:t>
            </a:r>
            <a:endParaRPr lang="de-DE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936356275"/>
              </p:ext>
            </p:extLst>
          </p:nvPr>
        </p:nvGraphicFramePr>
        <p:xfrm>
          <a:off x="1475656" y="1556792"/>
          <a:ext cx="6096000" cy="32000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1336712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526584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1336712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Diagramm 4"/>
          <p:cNvGraphicFramePr/>
          <p:nvPr>
            <p:extLst>
              <p:ext uri="{D42A27DB-BD31-4B8C-83A1-F6EECF244321}">
                <p14:modId xmlns:p14="http://schemas.microsoft.com/office/powerpoint/2010/main" xmlns="" val="792092287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1057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 rot="16200000">
            <a:off x="-1224643" y="3032956"/>
            <a:ext cx="4248472" cy="720081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Rezeption – Bildbetrachtung</a:t>
            </a:r>
            <a:endParaRPr lang="de-DE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475656" y="1052736"/>
            <a:ext cx="6048672" cy="3960440"/>
          </a:xfrm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lvl="1" algn="r"/>
            <a:r>
              <a:rPr lang="de-DE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Kunst       Bildungsplan 2016</a:t>
            </a:r>
            <a:endParaRPr lang="de-DE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824871952"/>
              </p:ext>
            </p:extLst>
          </p:nvPr>
        </p:nvGraphicFramePr>
        <p:xfrm>
          <a:off x="1691680" y="1700808"/>
          <a:ext cx="5951985" cy="3688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6225"/>
                <a:gridCol w="1951765"/>
                <a:gridCol w="1983995"/>
              </a:tblGrid>
              <a:tr h="1003768">
                <a:tc>
                  <a:txBody>
                    <a:bodyPr/>
                    <a:lstStyle/>
                    <a:p>
                      <a:r>
                        <a:rPr lang="de-DE" sz="20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Arbeitsfeld des Künstlers</a:t>
                      </a:r>
                      <a:endParaRPr lang="de-DE" sz="2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0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Arbeitsfeld des Betrachters</a:t>
                      </a:r>
                      <a:endParaRPr lang="de-DE" sz="2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1291526">
                <a:tc>
                  <a:txBody>
                    <a:bodyPr/>
                    <a:lstStyle/>
                    <a:p>
                      <a:endParaRPr lang="de-DE" sz="2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20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de-DE" sz="20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Bilder Kunstwerke</a:t>
                      </a:r>
                    </a:p>
                    <a:p>
                      <a:pPr algn="ctr"/>
                      <a:endParaRPr lang="de-DE" sz="2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Vielfalt</a:t>
                      </a:r>
                      <a:r>
                        <a:rPr lang="de-DE" sz="12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von Bildern und Objekten,…</a:t>
                      </a:r>
                    </a:p>
                    <a:p>
                      <a:r>
                        <a:rPr lang="de-DE" sz="12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Form, Sinn, Funktion, Zusammenhang …</a:t>
                      </a:r>
                    </a:p>
                    <a:p>
                      <a:r>
                        <a:rPr lang="de-DE" sz="12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Ästhetische Gestaltung, Verfahren, Material, …</a:t>
                      </a:r>
                    </a:p>
                    <a:p>
                      <a:r>
                        <a:rPr lang="de-DE" sz="12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Verstehen …</a:t>
                      </a:r>
                      <a:endParaRPr lang="de-DE" sz="1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1188971">
                <a:tc>
                  <a:txBody>
                    <a:bodyPr/>
                    <a:lstStyle/>
                    <a:p>
                      <a:r>
                        <a:rPr lang="de-DE" sz="20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Historische Bedingungen des Künstlers</a:t>
                      </a:r>
                      <a:endParaRPr lang="de-DE" sz="2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6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de-DE" sz="16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de-DE" sz="16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de-DE" sz="16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(vgl. Bätschmann)</a:t>
                      </a:r>
                      <a:endParaRPr lang="de-DE" sz="16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0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Historische Bedingungen des Betrachters</a:t>
                      </a:r>
                      <a:endParaRPr lang="de-DE" sz="2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259063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 rot="16200000">
            <a:off x="-1224643" y="2744922"/>
            <a:ext cx="4248473" cy="720081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Rezeption – Bildbetrachtung</a:t>
            </a:r>
            <a:endParaRPr lang="de-DE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539552" y="980728"/>
            <a:ext cx="7344816" cy="4248472"/>
          </a:xfrm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lvl="2" algn="r"/>
            <a:r>
              <a:rPr lang="de-DE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Natur             Bildungsplan 2016</a:t>
            </a:r>
          </a:p>
          <a:p>
            <a:pPr lvl="2" algn="l"/>
            <a:endParaRPr lang="de-DE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algn="l"/>
            <a:r>
              <a:rPr lang="de-DE" sz="1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Natur vor Ort</a:t>
            </a:r>
          </a:p>
          <a:p>
            <a:pPr lvl="2" algn="l"/>
            <a:r>
              <a:rPr lang="de-DE" sz="1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Natur medial vermittelt</a:t>
            </a:r>
          </a:p>
          <a:p>
            <a:pPr lvl="2" algn="l"/>
            <a:r>
              <a:rPr lang="de-DE" sz="1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Naturgegenstände/ -phänomene aus ästhetischer Sicht: </a:t>
            </a:r>
          </a:p>
          <a:p>
            <a:pPr marL="1200150" lvl="2" indent="-285750" algn="l">
              <a:buFont typeface="Arial" panose="020B0604020202020204" pitchFamily="34" charset="0"/>
              <a:buChar char="•"/>
            </a:pPr>
            <a:r>
              <a:rPr lang="de-DE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Vielfalt an Erscheinungsformen, Materialien, Strukturen</a:t>
            </a:r>
          </a:p>
          <a:p>
            <a:pPr marL="1200150" lvl="2" indent="-285750" algn="l">
              <a:buFont typeface="Arial" panose="020B0604020202020204" pitchFamily="34" charset="0"/>
              <a:buChar char="•"/>
            </a:pPr>
            <a:r>
              <a:rPr lang="de-DE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Ordnungs- Aufbau- und Wachstumsprinzipien</a:t>
            </a:r>
          </a:p>
          <a:p>
            <a:pPr marL="1200150" lvl="2" indent="-285750" algn="l">
              <a:buFont typeface="Arial" panose="020B0604020202020204" pitchFamily="34" charset="0"/>
              <a:buChar char="•"/>
            </a:pPr>
            <a:r>
              <a:rPr lang="de-DE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Gemeinsamkeiten mit künstlerischen Gestaltungen</a:t>
            </a:r>
          </a:p>
          <a:p>
            <a:pPr marL="1200150" lvl="2" indent="-285750" algn="l">
              <a:buFont typeface="Arial" panose="020B0604020202020204" pitchFamily="34" charset="0"/>
              <a:buChar char="•"/>
            </a:pPr>
            <a:r>
              <a:rPr lang="de-DE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beschreiben von Aussehen und Wirkung</a:t>
            </a:r>
          </a:p>
          <a:p>
            <a:pPr marL="1200150" lvl="2" indent="-285750" algn="l">
              <a:buFont typeface="Arial" panose="020B0604020202020204" pitchFamily="34" charset="0"/>
              <a:buChar char="•"/>
            </a:pPr>
            <a:r>
              <a:rPr lang="de-DE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sammeln, ordnen, untersuchen, dokumentieren, …</a:t>
            </a:r>
          </a:p>
          <a:p>
            <a:pPr marL="1200150" lvl="2" indent="-285750" algn="l">
              <a:buFont typeface="Arial" panose="020B0604020202020204" pitchFamily="34" charset="0"/>
              <a:buChar char="•"/>
            </a:pPr>
            <a:r>
              <a:rPr lang="de-DE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Fantasieanregung</a:t>
            </a:r>
          </a:p>
          <a:p>
            <a:pPr marL="1200150" lvl="2" indent="-285750" algn="l">
              <a:buFont typeface="Arial" panose="020B0604020202020204" pitchFamily="34" charset="0"/>
              <a:buChar char="•"/>
            </a:pPr>
            <a:r>
              <a:rPr lang="de-DE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de-DE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efruchten eigener Arbeiten</a:t>
            </a:r>
            <a:endParaRPr lang="de-DE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06280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 rot="16200000">
            <a:off x="-1224644" y="2816932"/>
            <a:ext cx="4248473" cy="720081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Rezeption – Bildbetrachtung</a:t>
            </a:r>
            <a:endParaRPr lang="de-DE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539552" y="1052736"/>
            <a:ext cx="7128792" cy="4248472"/>
          </a:xfrm>
          <a:ln>
            <a:solidFill>
              <a:schemeClr val="bg1"/>
            </a:solidFill>
          </a:ln>
        </p:spPr>
        <p:txBody>
          <a:bodyPr>
            <a:normAutofit lnSpcReduction="10000"/>
          </a:bodyPr>
          <a:lstStyle/>
          <a:p>
            <a:pPr lvl="2" algn="r"/>
            <a:r>
              <a:rPr lang="de-DE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Alltag                      Bildungsplan 2016</a:t>
            </a:r>
          </a:p>
          <a:p>
            <a:pPr lvl="2" algn="l"/>
            <a:endParaRPr lang="de-DE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algn="l"/>
            <a:r>
              <a:rPr lang="de-DE" sz="1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Bilder im Alltag:</a:t>
            </a:r>
          </a:p>
          <a:p>
            <a:pPr marL="1200150" lvl="2" indent="-285750" algn="l">
              <a:buFont typeface="Arial" panose="020B0604020202020204" pitchFamily="34" charset="0"/>
              <a:buChar char="•"/>
            </a:pPr>
            <a:r>
              <a:rPr lang="de-DE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bewusstes und differenziertes Wahrnehmen und Untersuchen auf deren Wirkung, Gestaltung, Funktion</a:t>
            </a:r>
          </a:p>
          <a:p>
            <a:pPr marL="1200150" lvl="2" indent="-285750" algn="l">
              <a:buFont typeface="Arial" panose="020B0604020202020204" pitchFamily="34" charset="0"/>
              <a:buChar char="•"/>
            </a:pPr>
            <a:r>
              <a:rPr lang="de-DE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Betrachtung von digitalen und analogen Bildern auch auf ihre Veränderung hin</a:t>
            </a:r>
          </a:p>
          <a:p>
            <a:pPr lvl="2" algn="l"/>
            <a:r>
              <a:rPr lang="de-DE" sz="1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Objekte des alltäglichen Lebens:</a:t>
            </a:r>
          </a:p>
          <a:p>
            <a:pPr marL="1200150" lvl="2" indent="-285750" algn="l">
              <a:buFont typeface="Arial" panose="020B0604020202020204" pitchFamily="34" charset="0"/>
              <a:buChar char="•"/>
            </a:pPr>
            <a:r>
              <a:rPr lang="de-DE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s. o.</a:t>
            </a:r>
          </a:p>
          <a:p>
            <a:pPr marL="1200150" lvl="2" indent="-285750" algn="l">
              <a:buFont typeface="Arial" panose="020B0604020202020204" pitchFamily="34" charset="0"/>
              <a:buChar char="•"/>
            </a:pPr>
            <a:r>
              <a:rPr lang="de-DE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erforschen von Funktionalität der Objekte und ihrer verschiedenen Gestaltungsformen</a:t>
            </a:r>
          </a:p>
          <a:p>
            <a:pPr lvl="2" algn="l"/>
            <a:r>
              <a:rPr lang="de-DE" sz="1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Räume und Architekturen der nahen und fernen Umgebung:</a:t>
            </a:r>
          </a:p>
          <a:p>
            <a:pPr marL="1200150" lvl="2" indent="-285750" algn="l">
              <a:buFont typeface="Arial" panose="020B0604020202020204" pitchFamily="34" charset="0"/>
              <a:buChar char="•"/>
            </a:pPr>
            <a:r>
              <a:rPr lang="de-DE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untersuchen von Räumen und Gebäuden auf ihren Formenbestand, die Funktion und die Lebensqualität und auf ihre Wirkung auf Kinder, Erwachsene</a:t>
            </a:r>
            <a:endParaRPr lang="de-DE" sz="1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57351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 rot="16200000">
            <a:off x="-1260646" y="2996951"/>
            <a:ext cx="4320480" cy="720081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Rezeption – Bildbetrachtung</a:t>
            </a:r>
            <a:endParaRPr lang="de-DE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395536" y="980728"/>
            <a:ext cx="7632848" cy="4536504"/>
          </a:xfrm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lvl="2" algn="r"/>
            <a:r>
              <a:rPr lang="de-DE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Vorgehensweise           Bildungsplan 2016</a:t>
            </a:r>
          </a:p>
          <a:p>
            <a:pPr lvl="2" algn="l"/>
            <a:endParaRPr lang="de-DE" sz="16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algn="l"/>
            <a:endParaRPr lang="de-DE" sz="16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algn="l"/>
            <a:endParaRPr lang="de-DE" sz="16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algn="l"/>
            <a:endParaRPr lang="de-DE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algn="r"/>
            <a:endParaRPr lang="de-DE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196674111"/>
              </p:ext>
            </p:extLst>
          </p:nvPr>
        </p:nvGraphicFramePr>
        <p:xfrm>
          <a:off x="1547664" y="1412776"/>
          <a:ext cx="5232022" cy="4571372"/>
        </p:xfrm>
        <a:graphic>
          <a:graphicData uri="http://schemas.openxmlformats.org/drawingml/2006/table">
            <a:tbl>
              <a:tblPr firstRow="1" firstCol="1" bandRow="1"/>
              <a:tblGrid>
                <a:gridCol w="1889653"/>
                <a:gridCol w="1430841"/>
                <a:gridCol w="1911528"/>
              </a:tblGrid>
              <a:tr h="5040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100" dirty="0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de-DE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100" b="1" dirty="0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r>
                        <a:rPr lang="de-DE" sz="1100" b="1" dirty="0" smtClean="0">
                          <a:effectLst/>
                          <a:latin typeface="Arial"/>
                          <a:ea typeface="Times New Roman"/>
                        </a:rPr>
                        <a:t>„Künstler</a:t>
                      </a:r>
                      <a:r>
                        <a:rPr lang="de-DE" sz="1100" b="1" dirty="0">
                          <a:effectLst/>
                          <a:latin typeface="Arial"/>
                          <a:ea typeface="Times New Roman"/>
                        </a:rPr>
                        <a:t>, Produzent</a:t>
                      </a:r>
                      <a:r>
                        <a:rPr lang="de-DE" sz="1100" b="1" dirty="0" smtClean="0">
                          <a:effectLst/>
                          <a:latin typeface="Arial"/>
                          <a:ea typeface="Times New Roman"/>
                        </a:rPr>
                        <a:t>"</a:t>
                      </a:r>
                      <a:r>
                        <a:rPr lang="de-DE" sz="1100" dirty="0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de-DE" sz="1100" dirty="0" smtClean="0">
                        <a:effectLst/>
                        <a:latin typeface="Arial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de-DE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D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100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de-DE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919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100" b="1" dirty="0">
                          <a:effectLst/>
                          <a:latin typeface="Arial"/>
                          <a:ea typeface="Times New Roman"/>
                        </a:rPr>
                        <a:t>1.“Erster Eindruck“</a:t>
                      </a:r>
                      <a:endParaRPr lang="de-DE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de-DE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100" b="1">
                          <a:effectLst/>
                          <a:latin typeface="Arial"/>
                          <a:ea typeface="Times New Roman"/>
                        </a:rPr>
                        <a:t>4.“Analyse formaler Phänomene“</a:t>
                      </a:r>
                      <a:endParaRPr lang="de-DE" sz="11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100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de-DE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</a:tr>
              <a:tr h="33946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100" b="1" dirty="0" smtClean="0">
                          <a:effectLst/>
                          <a:latin typeface="Arial"/>
                          <a:ea typeface="Times New Roman"/>
                          <a:cs typeface="Arial"/>
                          <a:sym typeface="Symbol"/>
                        </a:rPr>
                        <a:t></a:t>
                      </a:r>
                      <a:r>
                        <a:rPr lang="de-DE" sz="1100" b="1" dirty="0" smtClean="0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de-DE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de-DE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100" b="1">
                          <a:effectLst/>
                          <a:latin typeface="Arial"/>
                          <a:ea typeface="Times New Roman"/>
                          <a:cs typeface="Arial"/>
                          <a:sym typeface="Symbol"/>
                        </a:rPr>
                        <a:t></a:t>
                      </a:r>
                      <a:endParaRPr lang="de-DE" sz="11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100" b="1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de-DE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89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100" b="1" dirty="0">
                          <a:effectLst/>
                          <a:latin typeface="Arial"/>
                          <a:ea typeface="Times New Roman"/>
                        </a:rPr>
                        <a:t>2. "Abgleich mit eigenen Interessen, Ideen, Vorerfahrungen und Fragen"</a:t>
                      </a:r>
                      <a:endParaRPr lang="de-DE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de-DE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100" b="1">
                          <a:effectLst/>
                          <a:latin typeface="Arial"/>
                          <a:ea typeface="Times New Roman"/>
                        </a:rPr>
                        <a:t>5. "Erschließung von Bildgehalten"</a:t>
                      </a:r>
                      <a:endParaRPr lang="de-DE" sz="11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100" b="1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de-DE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</a:tr>
              <a:tr h="16973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1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sym typeface="Symbol"/>
                        </a:rPr>
                        <a:t></a:t>
                      </a:r>
                      <a:endParaRPr lang="de-DE" sz="11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de-DE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100" b="1">
                          <a:effectLst/>
                          <a:latin typeface="Arial"/>
                          <a:ea typeface="Times New Roman"/>
                          <a:cs typeface="Arial"/>
                          <a:sym typeface="Symbol"/>
                        </a:rPr>
                        <a:t></a:t>
                      </a:r>
                      <a:endParaRPr lang="de-DE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697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100" b="1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de-DE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de-DE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100" b="1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de-DE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89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100" b="1">
                          <a:effectLst/>
                          <a:latin typeface="Arial"/>
                          <a:ea typeface="Times New Roman"/>
                        </a:rPr>
                        <a:t>"Bilddaten erhalten" </a:t>
                      </a:r>
                      <a:endParaRPr lang="de-DE" sz="11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100" b="1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de-DE" sz="11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100" b="1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de-DE" sz="11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100" b="1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de-DE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de-DE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100" b="1">
                          <a:effectLst/>
                          <a:latin typeface="Arial"/>
                          <a:ea typeface="Times New Roman"/>
                        </a:rPr>
                        <a:t>"Anreicherung von außen erhalten (z. b. mündliche Kommentare, Texte, andere Medien)"</a:t>
                      </a:r>
                      <a:endParaRPr lang="de-DE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</a:tr>
              <a:tr h="16973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1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sym typeface="Symbol"/>
                        </a:rPr>
                        <a:t></a:t>
                      </a:r>
                      <a:endParaRPr lang="de-DE" sz="11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de-DE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100" b="1">
                          <a:effectLst/>
                          <a:latin typeface="Arial"/>
                          <a:ea typeface="Times New Roman"/>
                          <a:cs typeface="Arial"/>
                          <a:sym typeface="Symbol"/>
                        </a:rPr>
                        <a:t></a:t>
                      </a:r>
                      <a:endParaRPr lang="de-DE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697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100" b="1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de-DE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de-DE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100" b="1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de-DE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89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100" b="1" dirty="0">
                          <a:effectLst/>
                          <a:latin typeface="Arial"/>
                          <a:ea typeface="Times New Roman"/>
                        </a:rPr>
                        <a:t>3. "Bestandsaufnahme von Bildgegenständen und Motiven"</a:t>
                      </a:r>
                      <a:endParaRPr lang="de-DE" sz="11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100" b="1" dirty="0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de-DE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de-DE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100" b="1">
                          <a:effectLst/>
                          <a:latin typeface="Arial"/>
                          <a:ea typeface="Times New Roman"/>
                        </a:rPr>
                        <a:t>6. "Vertiefung und Sicherung von Lernergebnissen"</a:t>
                      </a:r>
                      <a:endParaRPr lang="de-DE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</a:tr>
              <a:tr h="3960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100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de-DE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100" b="1">
                          <a:effectLst/>
                          <a:latin typeface="Arial"/>
                          <a:ea typeface="Times New Roman"/>
                        </a:rPr>
                        <a:t>"Rezipient"</a:t>
                      </a:r>
                      <a:endParaRPr lang="de-DE" sz="11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100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de-DE" sz="11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100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de-DE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6C0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100" dirty="0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de-DE" sz="1100" dirty="0" smtClean="0">
                        <a:effectLst/>
                        <a:latin typeface="Arial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100" dirty="0" smtClean="0">
                          <a:effectLst/>
                          <a:latin typeface="Arial"/>
                          <a:ea typeface="Times New Roman"/>
                        </a:rPr>
                        <a:t>vgl. Schoppe</a:t>
                      </a:r>
                      <a:endParaRPr lang="de-DE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424408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439</Words>
  <Application>Microsoft Office PowerPoint</Application>
  <PresentationFormat>Bildschirmpräsentation (4:3)</PresentationFormat>
  <Paragraphs>134</Paragraphs>
  <Slides>10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1" baseType="lpstr">
      <vt:lpstr>Larissa</vt:lpstr>
      <vt:lpstr>  Rezeption - Bildbetrachtung   </vt:lpstr>
      <vt:lpstr>  Rezeption - Bildbetrachtung   </vt:lpstr>
      <vt:lpstr>Rezeption – Bildbetrachtung</vt:lpstr>
      <vt:lpstr>Rezeption – Bildbetrachtung</vt:lpstr>
      <vt:lpstr>Rezeption – Bildbetrachtung</vt:lpstr>
      <vt:lpstr>Rezeption – Bildbetrachtung</vt:lpstr>
      <vt:lpstr>Rezeption – Bildbetrachtung</vt:lpstr>
      <vt:lpstr>Rezeption – Bildbetrachtung</vt:lpstr>
      <vt:lpstr>Rezeption – Bildbetrachtung</vt:lpstr>
      <vt:lpstr>Rezeption – Bildbetrachtung</vt:lpstr>
    </vt:vector>
  </TitlesOfParts>
  <Company>IZLBW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Bißwurm, Ingrid Dr. (Seminar GHS Loerrach)</dc:creator>
  <cp:lastModifiedBy>Gerti</cp:lastModifiedBy>
  <cp:revision>89</cp:revision>
  <cp:lastPrinted>2016-02-18T15:02:49Z</cp:lastPrinted>
  <dcterms:created xsi:type="dcterms:W3CDTF">2014-12-08T10:00:09Z</dcterms:created>
  <dcterms:modified xsi:type="dcterms:W3CDTF">2016-05-11T19:35:27Z</dcterms:modified>
</cp:coreProperties>
</file>