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293" r:id="rId2"/>
    <p:sldId id="294" r:id="rId3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AEF9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0833" autoAdjust="0"/>
  </p:normalViewPr>
  <p:slideViewPr>
    <p:cSldViewPr snapToObjects="1" showGuides="1">
      <p:cViewPr>
        <p:scale>
          <a:sx n="100" d="100"/>
          <a:sy n="100" d="100"/>
        </p:scale>
        <p:origin x="-204" y="168"/>
      </p:cViewPr>
      <p:guideLst>
        <p:guide orient="horz" pos="3713"/>
        <p:guide pos="11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60128" cy="6012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D04685-680F-484C-B856-918F776AAA66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DAE1F374-32CB-494E-9E05-5FCD33994CBF}">
      <dgm:prSet phldrT="[Text]" custT="1"/>
      <dgm:spPr>
        <a:solidFill>
          <a:srgbClr val="AAEF9F"/>
        </a:solidFill>
      </dgm:spPr>
      <dgm:t>
        <a:bodyPr/>
        <a:lstStyle/>
        <a:p>
          <a:r>
            <a:rPr lang="de-DE" sz="1800" b="1" dirty="0" smtClean="0">
              <a:solidFill>
                <a:schemeClr val="tx1"/>
              </a:solidFill>
            </a:rPr>
            <a:t>Schul-</a:t>
          </a:r>
          <a:r>
            <a:rPr lang="de-DE" sz="1800" dirty="0" smtClean="0">
              <a:solidFill>
                <a:schemeClr val="tx1"/>
              </a:solidFill>
            </a:rPr>
            <a:t>/</a:t>
          </a:r>
          <a:r>
            <a:rPr lang="de-DE" sz="1800" b="1" dirty="0" smtClean="0">
              <a:solidFill>
                <a:schemeClr val="tx1"/>
              </a:solidFill>
            </a:rPr>
            <a:t>Kerncurriculum</a:t>
          </a:r>
          <a:endParaRPr lang="de-DE" sz="1800" b="1" dirty="0">
            <a:solidFill>
              <a:schemeClr val="tx1"/>
            </a:solidFill>
          </a:endParaRPr>
        </a:p>
      </dgm:t>
    </dgm:pt>
    <dgm:pt modelId="{99F2962D-B614-4855-8C48-87EE4DE35F0E}" type="parTrans" cxnId="{C880B443-AC74-41A2-B895-7267BD404A37}">
      <dgm:prSet/>
      <dgm:spPr/>
      <dgm:t>
        <a:bodyPr/>
        <a:lstStyle/>
        <a:p>
          <a:endParaRPr lang="de-DE" sz="2400"/>
        </a:p>
      </dgm:t>
    </dgm:pt>
    <dgm:pt modelId="{BC872140-D93D-4229-867A-A06876659EA7}" type="sibTrans" cxnId="{C880B443-AC74-41A2-B895-7267BD404A37}">
      <dgm:prSet/>
      <dgm:spPr/>
      <dgm:t>
        <a:bodyPr/>
        <a:lstStyle/>
        <a:p>
          <a:endParaRPr lang="de-DE" sz="2400"/>
        </a:p>
      </dgm:t>
    </dgm:pt>
    <dgm:pt modelId="{5CDFE408-889C-4297-9CF5-5953423DB323}">
      <dgm:prSet phldrT="[Text]" custT="1"/>
      <dgm:spPr/>
      <dgm:t>
        <a:bodyPr/>
        <a:lstStyle/>
        <a:p>
          <a:r>
            <a:rPr lang="de-DE" sz="2000" dirty="0" smtClean="0"/>
            <a:t>Jahresplanung</a:t>
          </a:r>
          <a:endParaRPr lang="de-DE" sz="2000" dirty="0"/>
        </a:p>
      </dgm:t>
    </dgm:pt>
    <dgm:pt modelId="{41D73D5C-4138-41C9-91E1-8DFACEF9DFED}" type="parTrans" cxnId="{730FEB4F-7C97-40C4-8B40-5D138153E982}">
      <dgm:prSet/>
      <dgm:spPr/>
      <dgm:t>
        <a:bodyPr/>
        <a:lstStyle/>
        <a:p>
          <a:endParaRPr lang="de-DE" sz="2400"/>
        </a:p>
      </dgm:t>
    </dgm:pt>
    <dgm:pt modelId="{BCE52C4F-706A-4D1A-886F-7F560195431B}" type="sibTrans" cxnId="{730FEB4F-7C97-40C4-8B40-5D138153E982}">
      <dgm:prSet/>
      <dgm:spPr/>
      <dgm:t>
        <a:bodyPr/>
        <a:lstStyle/>
        <a:p>
          <a:endParaRPr lang="de-DE" sz="2400"/>
        </a:p>
      </dgm:t>
    </dgm:pt>
    <dgm:pt modelId="{1AFC5DC7-C154-4325-BBC2-803218518FE5}">
      <dgm:prSet phldrT="[Text]" custT="1"/>
      <dgm:spPr>
        <a:solidFill>
          <a:srgbClr val="AAEF9F"/>
        </a:solidFill>
      </dgm:spPr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Unterricht</a:t>
          </a:r>
          <a:endParaRPr lang="de-DE" sz="2000" b="1" dirty="0">
            <a:solidFill>
              <a:schemeClr val="tx1"/>
            </a:solidFill>
          </a:endParaRPr>
        </a:p>
      </dgm:t>
    </dgm:pt>
    <dgm:pt modelId="{6BE88750-A4A1-4B50-91AA-0C1615FA5792}" type="parTrans" cxnId="{2528DD29-B861-4248-A6BD-8BBD8F65033B}">
      <dgm:prSet/>
      <dgm:spPr/>
      <dgm:t>
        <a:bodyPr/>
        <a:lstStyle/>
        <a:p>
          <a:endParaRPr lang="de-DE" sz="2400"/>
        </a:p>
      </dgm:t>
    </dgm:pt>
    <dgm:pt modelId="{DA620556-5B04-499F-8C72-B77BFAA95712}" type="sibTrans" cxnId="{2528DD29-B861-4248-A6BD-8BBD8F65033B}">
      <dgm:prSet/>
      <dgm:spPr/>
      <dgm:t>
        <a:bodyPr/>
        <a:lstStyle/>
        <a:p>
          <a:endParaRPr lang="de-DE" sz="2400"/>
        </a:p>
      </dgm:t>
    </dgm:pt>
    <dgm:pt modelId="{D6BA0A9B-B53D-4B56-A643-584C19ED11FC}">
      <dgm:prSet phldrT="[Text]" custT="1"/>
      <dgm:spPr/>
      <dgm:t>
        <a:bodyPr/>
        <a:lstStyle/>
        <a:p>
          <a:r>
            <a:rPr lang="de-DE" sz="2000" dirty="0" smtClean="0"/>
            <a:t>Unterrichtsstunde</a:t>
          </a:r>
          <a:endParaRPr lang="de-DE" sz="2000" dirty="0"/>
        </a:p>
      </dgm:t>
    </dgm:pt>
    <dgm:pt modelId="{94644A26-24A8-463F-ACFB-F249EFF11551}" type="parTrans" cxnId="{B6A2C9DB-EE38-4445-93BF-37331A163059}">
      <dgm:prSet/>
      <dgm:spPr/>
      <dgm:t>
        <a:bodyPr/>
        <a:lstStyle/>
        <a:p>
          <a:endParaRPr lang="de-DE" sz="2400"/>
        </a:p>
      </dgm:t>
    </dgm:pt>
    <dgm:pt modelId="{263E7E06-019A-4FEA-80B4-2CC356239668}" type="sibTrans" cxnId="{B6A2C9DB-EE38-4445-93BF-37331A163059}">
      <dgm:prSet/>
      <dgm:spPr/>
      <dgm:t>
        <a:bodyPr/>
        <a:lstStyle/>
        <a:p>
          <a:endParaRPr lang="de-DE" sz="2400"/>
        </a:p>
      </dgm:t>
    </dgm:pt>
    <dgm:pt modelId="{403D777C-2B55-4BD2-9222-5E04F71B580A}">
      <dgm:prSet phldrT="[Text]" custT="1"/>
      <dgm:spPr/>
      <dgm:t>
        <a:bodyPr/>
        <a:lstStyle/>
        <a:p>
          <a:r>
            <a:rPr lang="de-DE" sz="2000" dirty="0" smtClean="0"/>
            <a:t>Unterrichtsphase</a:t>
          </a:r>
          <a:endParaRPr lang="de-DE" sz="2000" dirty="0"/>
        </a:p>
      </dgm:t>
    </dgm:pt>
    <dgm:pt modelId="{5E49D02B-1340-4137-B5A7-996B03FDB8FC}" type="parTrans" cxnId="{0D7BAADC-74F4-4603-9401-A62A9E67693F}">
      <dgm:prSet/>
      <dgm:spPr/>
      <dgm:t>
        <a:bodyPr/>
        <a:lstStyle/>
        <a:p>
          <a:endParaRPr lang="de-DE" sz="2400"/>
        </a:p>
      </dgm:t>
    </dgm:pt>
    <dgm:pt modelId="{5271DDB1-B1BD-49EF-9675-AF62D942B387}" type="sibTrans" cxnId="{0D7BAADC-74F4-4603-9401-A62A9E67693F}">
      <dgm:prSet/>
      <dgm:spPr/>
      <dgm:t>
        <a:bodyPr/>
        <a:lstStyle/>
        <a:p>
          <a:endParaRPr lang="de-DE" sz="2400"/>
        </a:p>
      </dgm:t>
    </dgm:pt>
    <dgm:pt modelId="{7205C960-1909-4930-AFD8-F50A1F43208F}">
      <dgm:prSet phldrT="[Text]" custT="1"/>
      <dgm:spPr/>
      <dgm:t>
        <a:bodyPr/>
        <a:lstStyle/>
        <a:p>
          <a:r>
            <a:rPr lang="de-DE" sz="2000" dirty="0" smtClean="0"/>
            <a:t>Unterrichtseinheit</a:t>
          </a:r>
          <a:endParaRPr lang="de-DE" sz="2000" dirty="0"/>
        </a:p>
      </dgm:t>
    </dgm:pt>
    <dgm:pt modelId="{C06D0CF7-2984-4074-9C78-209EE08AD567}" type="parTrans" cxnId="{B1DA9FF5-45C1-404C-84A8-102C6AC2802C}">
      <dgm:prSet/>
      <dgm:spPr/>
      <dgm:t>
        <a:bodyPr/>
        <a:lstStyle/>
        <a:p>
          <a:endParaRPr lang="de-DE" sz="2400"/>
        </a:p>
      </dgm:t>
    </dgm:pt>
    <dgm:pt modelId="{84D101E3-6FBB-41A5-A2A4-DCE6211D3D5D}" type="sibTrans" cxnId="{B1DA9FF5-45C1-404C-84A8-102C6AC2802C}">
      <dgm:prSet/>
      <dgm:spPr/>
      <dgm:t>
        <a:bodyPr/>
        <a:lstStyle/>
        <a:p>
          <a:endParaRPr lang="de-DE" sz="2400"/>
        </a:p>
      </dgm:t>
    </dgm:pt>
    <dgm:pt modelId="{F0272E87-A4A2-4999-9145-6DA935DE3C19}">
      <dgm:prSet phldrT="[Text]" custT="1"/>
      <dgm:spPr/>
      <dgm:t>
        <a:bodyPr/>
        <a:lstStyle/>
        <a:p>
          <a:r>
            <a:rPr lang="de-DE" sz="2000" dirty="0" smtClean="0"/>
            <a:t>Unterrichtvorhaben</a:t>
          </a:r>
          <a:endParaRPr lang="de-DE" sz="2000" dirty="0"/>
        </a:p>
      </dgm:t>
    </dgm:pt>
    <dgm:pt modelId="{01612E10-DC98-4A7D-BF58-9F10A95766BC}" type="parTrans" cxnId="{E937F0F6-6FB6-458D-88F1-2FA2C457A536}">
      <dgm:prSet/>
      <dgm:spPr/>
      <dgm:t>
        <a:bodyPr/>
        <a:lstStyle/>
        <a:p>
          <a:endParaRPr lang="de-DE" sz="2400"/>
        </a:p>
      </dgm:t>
    </dgm:pt>
    <dgm:pt modelId="{B9CE4BDB-3579-4A66-9E7E-CBF50E7E2B5A}" type="sibTrans" cxnId="{E937F0F6-6FB6-458D-88F1-2FA2C457A536}">
      <dgm:prSet/>
      <dgm:spPr/>
      <dgm:t>
        <a:bodyPr/>
        <a:lstStyle/>
        <a:p>
          <a:endParaRPr lang="de-DE" sz="2400"/>
        </a:p>
      </dgm:t>
    </dgm:pt>
    <dgm:pt modelId="{57C65822-AE02-4D57-803B-7E014E692927}">
      <dgm:prSet phldrT="[Text]" custT="1"/>
      <dgm:spPr>
        <a:solidFill>
          <a:srgbClr val="AAEF9F"/>
        </a:solidFill>
      </dgm:spPr>
      <dgm:t>
        <a:bodyPr/>
        <a:lstStyle/>
        <a:p>
          <a:r>
            <a:rPr lang="de-DE" sz="1800" b="1" dirty="0" smtClean="0">
              <a:solidFill>
                <a:schemeClr val="tx1"/>
              </a:solidFill>
            </a:rPr>
            <a:t>Unterrichts-planung</a:t>
          </a:r>
          <a:endParaRPr lang="de-DE" sz="1800" b="1" dirty="0">
            <a:solidFill>
              <a:schemeClr val="tx1"/>
            </a:solidFill>
          </a:endParaRPr>
        </a:p>
      </dgm:t>
    </dgm:pt>
    <dgm:pt modelId="{9E26B4F7-23B3-4024-8702-4F11715FDD50}" type="sibTrans" cxnId="{7C58ABEF-6B63-4AB8-B435-2339A157F142}">
      <dgm:prSet/>
      <dgm:spPr/>
      <dgm:t>
        <a:bodyPr/>
        <a:lstStyle/>
        <a:p>
          <a:endParaRPr lang="de-DE" sz="2400"/>
        </a:p>
      </dgm:t>
    </dgm:pt>
    <dgm:pt modelId="{FAEDA0CE-0B4F-4583-9647-E50ABFBA4C16}" type="parTrans" cxnId="{7C58ABEF-6B63-4AB8-B435-2339A157F142}">
      <dgm:prSet/>
      <dgm:spPr/>
      <dgm:t>
        <a:bodyPr/>
        <a:lstStyle/>
        <a:p>
          <a:endParaRPr lang="de-DE" sz="2400"/>
        </a:p>
      </dgm:t>
    </dgm:pt>
    <dgm:pt modelId="{47946200-18C4-47C5-98A1-3E852014C3EC}" type="pres">
      <dgm:prSet presAssocID="{72D04685-680F-484C-B856-918F776AAA6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2AE08151-B191-4C0E-89F3-B5E0214319C6}" type="pres">
      <dgm:prSet presAssocID="{DAE1F374-32CB-494E-9E05-5FCD33994CBF}" presName="composite" presStyleCnt="0"/>
      <dgm:spPr/>
    </dgm:pt>
    <dgm:pt modelId="{CB036FD0-0ED3-4E24-901D-6D7A2C059025}" type="pres">
      <dgm:prSet presAssocID="{DAE1F374-32CB-494E-9E05-5FCD33994CBF}" presName="parTx" presStyleLbl="node1" presStyleIdx="0" presStyleCnt="3" custLinFactNeighborX="-2076" custLinFactNeighborY="3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1D4DA12-AF30-4ED8-ABE8-B9CBC7651905}" type="pres">
      <dgm:prSet presAssocID="{DAE1F374-32CB-494E-9E05-5FCD33994CBF}" presName="desTx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FBD048B-532C-40EF-AD45-A2BB57220540}" type="pres">
      <dgm:prSet presAssocID="{BC872140-D93D-4229-867A-A06876659EA7}" presName="space" presStyleCnt="0"/>
      <dgm:spPr/>
    </dgm:pt>
    <dgm:pt modelId="{277957A1-118A-48A9-B51D-B2E9F78D71A1}" type="pres">
      <dgm:prSet presAssocID="{57C65822-AE02-4D57-803B-7E014E692927}" presName="composite" presStyleCnt="0"/>
      <dgm:spPr/>
    </dgm:pt>
    <dgm:pt modelId="{A5A2CFDE-A261-44A3-A429-3A46DB3CFA74}" type="pres">
      <dgm:prSet presAssocID="{57C65822-AE02-4D57-803B-7E014E692927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6232774-E93E-4FFD-A354-B55BB342A156}" type="pres">
      <dgm:prSet presAssocID="{57C65822-AE02-4D57-803B-7E014E692927}" presName="desTx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BE22F16-48C2-4BEA-93A4-D55909457AC2}" type="pres">
      <dgm:prSet presAssocID="{9E26B4F7-23B3-4024-8702-4F11715FDD50}" presName="space" presStyleCnt="0"/>
      <dgm:spPr/>
    </dgm:pt>
    <dgm:pt modelId="{F8A2576C-581D-4E6E-B7B4-9FA9F864FA34}" type="pres">
      <dgm:prSet presAssocID="{1AFC5DC7-C154-4325-BBC2-803218518FE5}" presName="composite" presStyleCnt="0"/>
      <dgm:spPr/>
    </dgm:pt>
    <dgm:pt modelId="{7A6EF623-7026-4A56-B666-16F3EC7EAB42}" type="pres">
      <dgm:prSet presAssocID="{1AFC5DC7-C154-4325-BBC2-803218518FE5}" presName="par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0CD67B2-8791-4E7F-BE12-D4A500926165}" type="pres">
      <dgm:prSet presAssocID="{1AFC5DC7-C154-4325-BBC2-803218518FE5}" presName="desTx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0803736D-14AF-411F-9245-E3D6F734D6C9}" type="presOf" srcId="{DAE1F374-32CB-494E-9E05-5FCD33994CBF}" destId="{CB036FD0-0ED3-4E24-901D-6D7A2C059025}" srcOrd="0" destOrd="0" presId="urn:microsoft.com/office/officeart/2005/8/layout/chevron1"/>
    <dgm:cxn modelId="{E937F0F6-6FB6-458D-88F1-2FA2C457A536}" srcId="{57C65822-AE02-4D57-803B-7E014E692927}" destId="{F0272E87-A4A2-4999-9145-6DA935DE3C19}" srcOrd="2" destOrd="0" parTransId="{01612E10-DC98-4A7D-BF58-9F10A95766BC}" sibTransId="{B9CE4BDB-3579-4A66-9E7E-CBF50E7E2B5A}"/>
    <dgm:cxn modelId="{36F1C888-2A9B-4992-B9B9-94B11EA4E13B}" type="presOf" srcId="{D6BA0A9B-B53D-4B56-A643-584C19ED11FC}" destId="{40CD67B2-8791-4E7F-BE12-D4A500926165}" srcOrd="0" destOrd="0" presId="urn:microsoft.com/office/officeart/2005/8/layout/chevron1"/>
    <dgm:cxn modelId="{B1DA9FF5-45C1-404C-84A8-102C6AC2802C}" srcId="{57C65822-AE02-4D57-803B-7E014E692927}" destId="{7205C960-1909-4930-AFD8-F50A1F43208F}" srcOrd="1" destOrd="0" parTransId="{C06D0CF7-2984-4074-9C78-209EE08AD567}" sibTransId="{84D101E3-6FBB-41A5-A2A4-DCE6211D3D5D}"/>
    <dgm:cxn modelId="{B6A2C9DB-EE38-4445-93BF-37331A163059}" srcId="{1AFC5DC7-C154-4325-BBC2-803218518FE5}" destId="{D6BA0A9B-B53D-4B56-A643-584C19ED11FC}" srcOrd="0" destOrd="0" parTransId="{94644A26-24A8-463F-ACFB-F249EFF11551}" sibTransId="{263E7E06-019A-4FEA-80B4-2CC356239668}"/>
    <dgm:cxn modelId="{7C58ABEF-6B63-4AB8-B435-2339A157F142}" srcId="{72D04685-680F-484C-B856-918F776AAA66}" destId="{57C65822-AE02-4D57-803B-7E014E692927}" srcOrd="1" destOrd="0" parTransId="{FAEDA0CE-0B4F-4583-9647-E50ABFBA4C16}" sibTransId="{9E26B4F7-23B3-4024-8702-4F11715FDD50}"/>
    <dgm:cxn modelId="{C880B443-AC74-41A2-B895-7267BD404A37}" srcId="{72D04685-680F-484C-B856-918F776AAA66}" destId="{DAE1F374-32CB-494E-9E05-5FCD33994CBF}" srcOrd="0" destOrd="0" parTransId="{99F2962D-B614-4855-8C48-87EE4DE35F0E}" sibTransId="{BC872140-D93D-4229-867A-A06876659EA7}"/>
    <dgm:cxn modelId="{F77E3A3B-118D-4200-A4D1-603421321C4E}" type="presOf" srcId="{57C65822-AE02-4D57-803B-7E014E692927}" destId="{A5A2CFDE-A261-44A3-A429-3A46DB3CFA74}" srcOrd="0" destOrd="0" presId="urn:microsoft.com/office/officeart/2005/8/layout/chevron1"/>
    <dgm:cxn modelId="{BEEFC925-F81C-49CE-A263-21A4C363556A}" type="presOf" srcId="{F0272E87-A4A2-4999-9145-6DA935DE3C19}" destId="{C6232774-E93E-4FFD-A354-B55BB342A156}" srcOrd="0" destOrd="2" presId="urn:microsoft.com/office/officeart/2005/8/layout/chevron1"/>
    <dgm:cxn modelId="{0D7BAADC-74F4-4603-9401-A62A9E67693F}" srcId="{1AFC5DC7-C154-4325-BBC2-803218518FE5}" destId="{403D777C-2B55-4BD2-9222-5E04F71B580A}" srcOrd="1" destOrd="0" parTransId="{5E49D02B-1340-4137-B5A7-996B03FDB8FC}" sibTransId="{5271DDB1-B1BD-49EF-9675-AF62D942B387}"/>
    <dgm:cxn modelId="{2528DD29-B861-4248-A6BD-8BBD8F65033B}" srcId="{72D04685-680F-484C-B856-918F776AAA66}" destId="{1AFC5DC7-C154-4325-BBC2-803218518FE5}" srcOrd="2" destOrd="0" parTransId="{6BE88750-A4A1-4B50-91AA-0C1615FA5792}" sibTransId="{DA620556-5B04-499F-8C72-B77BFAA95712}"/>
    <dgm:cxn modelId="{27A8DE2E-1EA9-42BF-A87D-8B8B4C62C16B}" type="presOf" srcId="{403D777C-2B55-4BD2-9222-5E04F71B580A}" destId="{40CD67B2-8791-4E7F-BE12-D4A500926165}" srcOrd="0" destOrd="1" presId="urn:microsoft.com/office/officeart/2005/8/layout/chevron1"/>
    <dgm:cxn modelId="{0BDA9889-BB15-4FB5-8ECA-32394F8E4A0A}" type="presOf" srcId="{5CDFE408-889C-4297-9CF5-5953423DB323}" destId="{C6232774-E93E-4FFD-A354-B55BB342A156}" srcOrd="0" destOrd="0" presId="urn:microsoft.com/office/officeart/2005/8/layout/chevron1"/>
    <dgm:cxn modelId="{730FEB4F-7C97-40C4-8B40-5D138153E982}" srcId="{57C65822-AE02-4D57-803B-7E014E692927}" destId="{5CDFE408-889C-4297-9CF5-5953423DB323}" srcOrd="0" destOrd="0" parTransId="{41D73D5C-4138-41C9-91E1-8DFACEF9DFED}" sibTransId="{BCE52C4F-706A-4D1A-886F-7F560195431B}"/>
    <dgm:cxn modelId="{084C8D55-7C01-4DCE-ADA8-AAB0770B3345}" type="presOf" srcId="{72D04685-680F-484C-B856-918F776AAA66}" destId="{47946200-18C4-47C5-98A1-3E852014C3EC}" srcOrd="0" destOrd="0" presId="urn:microsoft.com/office/officeart/2005/8/layout/chevron1"/>
    <dgm:cxn modelId="{8BB99513-7CB0-40D3-B747-6E72600D7164}" type="presOf" srcId="{1AFC5DC7-C154-4325-BBC2-803218518FE5}" destId="{7A6EF623-7026-4A56-B666-16F3EC7EAB42}" srcOrd="0" destOrd="0" presId="urn:microsoft.com/office/officeart/2005/8/layout/chevron1"/>
    <dgm:cxn modelId="{35305E1B-E05A-4886-8D6D-DCD7EA93EF43}" type="presOf" srcId="{7205C960-1909-4930-AFD8-F50A1F43208F}" destId="{C6232774-E93E-4FFD-A354-B55BB342A156}" srcOrd="0" destOrd="1" presId="urn:microsoft.com/office/officeart/2005/8/layout/chevron1"/>
    <dgm:cxn modelId="{0972DE1B-29B7-46FB-B188-4ED0E46F82E2}" type="presParOf" srcId="{47946200-18C4-47C5-98A1-3E852014C3EC}" destId="{2AE08151-B191-4C0E-89F3-B5E0214319C6}" srcOrd="0" destOrd="0" presId="urn:microsoft.com/office/officeart/2005/8/layout/chevron1"/>
    <dgm:cxn modelId="{95C48889-1076-40F6-81A5-B25CDF48B8B4}" type="presParOf" srcId="{2AE08151-B191-4C0E-89F3-B5E0214319C6}" destId="{CB036FD0-0ED3-4E24-901D-6D7A2C059025}" srcOrd="0" destOrd="0" presId="urn:microsoft.com/office/officeart/2005/8/layout/chevron1"/>
    <dgm:cxn modelId="{9F534E26-35BE-449E-83EE-7C46F878DD44}" type="presParOf" srcId="{2AE08151-B191-4C0E-89F3-B5E0214319C6}" destId="{A1D4DA12-AF30-4ED8-ABE8-B9CBC7651905}" srcOrd="1" destOrd="0" presId="urn:microsoft.com/office/officeart/2005/8/layout/chevron1"/>
    <dgm:cxn modelId="{E27D49E9-D074-45D1-9FA4-9D8BF4C578C2}" type="presParOf" srcId="{47946200-18C4-47C5-98A1-3E852014C3EC}" destId="{FFBD048B-532C-40EF-AD45-A2BB57220540}" srcOrd="1" destOrd="0" presId="urn:microsoft.com/office/officeart/2005/8/layout/chevron1"/>
    <dgm:cxn modelId="{EE5B9FCB-7769-497E-BE2F-F0C816F5B9FD}" type="presParOf" srcId="{47946200-18C4-47C5-98A1-3E852014C3EC}" destId="{277957A1-118A-48A9-B51D-B2E9F78D71A1}" srcOrd="2" destOrd="0" presId="urn:microsoft.com/office/officeart/2005/8/layout/chevron1"/>
    <dgm:cxn modelId="{D8857F9E-6AA5-415F-9DD4-D15DB1C729FD}" type="presParOf" srcId="{277957A1-118A-48A9-B51D-B2E9F78D71A1}" destId="{A5A2CFDE-A261-44A3-A429-3A46DB3CFA74}" srcOrd="0" destOrd="0" presId="urn:microsoft.com/office/officeart/2005/8/layout/chevron1"/>
    <dgm:cxn modelId="{5ACEDF8E-8AB5-478C-85E3-4C6BDE1DB455}" type="presParOf" srcId="{277957A1-118A-48A9-B51D-B2E9F78D71A1}" destId="{C6232774-E93E-4FFD-A354-B55BB342A156}" srcOrd="1" destOrd="0" presId="urn:microsoft.com/office/officeart/2005/8/layout/chevron1"/>
    <dgm:cxn modelId="{2101F97B-9FC3-4EE6-ADF6-262463708100}" type="presParOf" srcId="{47946200-18C4-47C5-98A1-3E852014C3EC}" destId="{FBE22F16-48C2-4BEA-93A4-D55909457AC2}" srcOrd="3" destOrd="0" presId="urn:microsoft.com/office/officeart/2005/8/layout/chevron1"/>
    <dgm:cxn modelId="{42CB739A-C54C-44E6-B8A6-BB376D9E5926}" type="presParOf" srcId="{47946200-18C4-47C5-98A1-3E852014C3EC}" destId="{F8A2576C-581D-4E6E-B7B4-9FA9F864FA34}" srcOrd="4" destOrd="0" presId="urn:microsoft.com/office/officeart/2005/8/layout/chevron1"/>
    <dgm:cxn modelId="{62C2B2A1-B792-4BCA-A77F-D7A7E363EC59}" type="presParOf" srcId="{F8A2576C-581D-4E6E-B7B4-9FA9F864FA34}" destId="{7A6EF623-7026-4A56-B666-16F3EC7EAB42}" srcOrd="0" destOrd="0" presId="urn:microsoft.com/office/officeart/2005/8/layout/chevron1"/>
    <dgm:cxn modelId="{ADE3E952-5100-4324-A24B-12F6C5F4E950}" type="presParOf" srcId="{F8A2576C-581D-4E6E-B7B4-9FA9F864FA34}" destId="{40CD67B2-8791-4E7F-BE12-D4A500926165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036FD0-0ED3-4E24-901D-6D7A2C059025}">
      <dsp:nvSpPr>
        <dsp:cNvPr id="0" name=""/>
        <dsp:cNvSpPr/>
      </dsp:nvSpPr>
      <dsp:spPr>
        <a:xfrm>
          <a:off x="0" y="148268"/>
          <a:ext cx="3048090" cy="1026000"/>
        </a:xfrm>
        <a:prstGeom prst="chevron">
          <a:avLst/>
        </a:prstGeom>
        <a:solidFill>
          <a:srgbClr val="AAEF9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kern="1200" dirty="0" smtClean="0">
              <a:solidFill>
                <a:schemeClr val="tx1"/>
              </a:solidFill>
            </a:rPr>
            <a:t>Schul-</a:t>
          </a:r>
          <a:r>
            <a:rPr lang="de-DE" sz="1800" kern="1200" dirty="0" smtClean="0">
              <a:solidFill>
                <a:schemeClr val="tx1"/>
              </a:solidFill>
            </a:rPr>
            <a:t>/</a:t>
          </a:r>
          <a:r>
            <a:rPr lang="de-DE" sz="1800" b="1" kern="1200" dirty="0" smtClean="0">
              <a:solidFill>
                <a:schemeClr val="tx1"/>
              </a:solidFill>
            </a:rPr>
            <a:t>Kerncurriculum</a:t>
          </a:r>
          <a:endParaRPr lang="de-DE" sz="1800" b="1" kern="1200" dirty="0">
            <a:solidFill>
              <a:schemeClr val="tx1"/>
            </a:solidFill>
          </a:endParaRPr>
        </a:p>
      </dsp:txBody>
      <dsp:txXfrm>
        <a:off x="513000" y="148268"/>
        <a:ext cx="2022090" cy="1026000"/>
      </dsp:txXfrm>
    </dsp:sp>
    <dsp:sp modelId="{A5A2CFDE-A261-44A3-A429-3A46DB3CFA74}">
      <dsp:nvSpPr>
        <dsp:cNvPr id="0" name=""/>
        <dsp:cNvSpPr/>
      </dsp:nvSpPr>
      <dsp:spPr>
        <a:xfrm>
          <a:off x="2835234" y="144831"/>
          <a:ext cx="3048090" cy="1026000"/>
        </a:xfrm>
        <a:prstGeom prst="chevron">
          <a:avLst/>
        </a:prstGeom>
        <a:solidFill>
          <a:srgbClr val="AAEF9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kern="1200" dirty="0" smtClean="0">
              <a:solidFill>
                <a:schemeClr val="tx1"/>
              </a:solidFill>
            </a:rPr>
            <a:t>Unterrichts-planung</a:t>
          </a:r>
          <a:endParaRPr lang="de-DE" sz="1800" b="1" kern="1200" dirty="0">
            <a:solidFill>
              <a:schemeClr val="tx1"/>
            </a:solidFill>
          </a:endParaRPr>
        </a:p>
      </dsp:txBody>
      <dsp:txXfrm>
        <a:off x="3348234" y="144831"/>
        <a:ext cx="2022090" cy="1026000"/>
      </dsp:txXfrm>
    </dsp:sp>
    <dsp:sp modelId="{C6232774-E93E-4FFD-A354-B55BB342A156}">
      <dsp:nvSpPr>
        <dsp:cNvPr id="0" name=""/>
        <dsp:cNvSpPr/>
      </dsp:nvSpPr>
      <dsp:spPr>
        <a:xfrm>
          <a:off x="2835234" y="1299081"/>
          <a:ext cx="2438472" cy="876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000" kern="1200" dirty="0" smtClean="0"/>
            <a:t>Jahresplanung</a:t>
          </a:r>
          <a:endParaRPr lang="de-DE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000" kern="1200" dirty="0" smtClean="0"/>
            <a:t>Unterrichtseinheit</a:t>
          </a:r>
          <a:endParaRPr lang="de-DE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000" kern="1200" dirty="0" smtClean="0"/>
            <a:t>Unterrichtvorhaben</a:t>
          </a:r>
          <a:endParaRPr lang="de-DE" sz="2000" kern="1200" dirty="0"/>
        </a:p>
      </dsp:txBody>
      <dsp:txXfrm>
        <a:off x="2835234" y="1299081"/>
        <a:ext cx="2438472" cy="876375"/>
      </dsp:txXfrm>
    </dsp:sp>
    <dsp:sp modelId="{7A6EF623-7026-4A56-B666-16F3EC7EAB42}">
      <dsp:nvSpPr>
        <dsp:cNvPr id="0" name=""/>
        <dsp:cNvSpPr/>
      </dsp:nvSpPr>
      <dsp:spPr>
        <a:xfrm>
          <a:off x="5667325" y="144831"/>
          <a:ext cx="3048090" cy="1026000"/>
        </a:xfrm>
        <a:prstGeom prst="chevron">
          <a:avLst/>
        </a:prstGeom>
        <a:solidFill>
          <a:srgbClr val="AAEF9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Unterricht</a:t>
          </a:r>
          <a:endParaRPr lang="de-DE" sz="2000" b="1" kern="1200" dirty="0">
            <a:solidFill>
              <a:schemeClr val="tx1"/>
            </a:solidFill>
          </a:endParaRPr>
        </a:p>
      </dsp:txBody>
      <dsp:txXfrm>
        <a:off x="6180325" y="144831"/>
        <a:ext cx="2022090" cy="1026000"/>
      </dsp:txXfrm>
    </dsp:sp>
    <dsp:sp modelId="{40CD67B2-8791-4E7F-BE12-D4A500926165}">
      <dsp:nvSpPr>
        <dsp:cNvPr id="0" name=""/>
        <dsp:cNvSpPr/>
      </dsp:nvSpPr>
      <dsp:spPr>
        <a:xfrm>
          <a:off x="5667325" y="1299081"/>
          <a:ext cx="2438472" cy="876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000" kern="1200" dirty="0" smtClean="0"/>
            <a:t>Unterrichtsstunde</a:t>
          </a:r>
          <a:endParaRPr lang="de-DE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000" kern="1200" dirty="0" smtClean="0"/>
            <a:t>Unterrichtsphase</a:t>
          </a:r>
          <a:endParaRPr lang="de-DE" sz="2000" kern="1200" dirty="0"/>
        </a:p>
      </dsp:txBody>
      <dsp:txXfrm>
        <a:off x="5667325" y="1299081"/>
        <a:ext cx="2438472" cy="8763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t" anchorCtr="0" compatLnSpc="1">
            <a:prstTxWarp prst="textNoShape">
              <a:avLst/>
            </a:prstTxWarp>
          </a:bodyPr>
          <a:lstStyle>
            <a:lvl1pPr defTabSz="958850">
              <a:defRPr sz="1300"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t" anchorCtr="0" compatLnSpc="1">
            <a:prstTxWarp prst="textNoShape">
              <a:avLst/>
            </a:prstTxWarp>
          </a:bodyPr>
          <a:lstStyle>
            <a:lvl1pPr algn="r" defTabSz="958850">
              <a:defRPr sz="1300"/>
            </a:lvl1pPr>
          </a:lstStyle>
          <a:p>
            <a:pPr>
              <a:defRPr/>
            </a:pPr>
            <a:fld id="{B4D9FEC7-E7FE-4CDB-AD55-EA8A15091BE7}" type="datetime1">
              <a:rPr lang="de-DE"/>
              <a:pPr>
                <a:defRPr/>
              </a:pPr>
              <a:t>01.02.2012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b" anchorCtr="0" compatLnSpc="1">
            <a:prstTxWarp prst="textNoShape">
              <a:avLst/>
            </a:prstTxWarp>
          </a:bodyPr>
          <a:lstStyle>
            <a:lvl1pPr defTabSz="958850">
              <a:defRPr sz="1300"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b" anchorCtr="0" compatLnSpc="1">
            <a:prstTxWarp prst="textNoShape">
              <a:avLst/>
            </a:prstTxWarp>
          </a:bodyPr>
          <a:lstStyle>
            <a:lvl1pPr algn="r" defTabSz="958850">
              <a:defRPr sz="1300"/>
            </a:lvl1pPr>
          </a:lstStyle>
          <a:p>
            <a:pPr>
              <a:defRPr/>
            </a:pPr>
            <a:fld id="{17931D40-7E4A-45A6-89F3-BC76DB721BF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8840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t" anchorCtr="0" compatLnSpc="1">
            <a:prstTxWarp prst="textNoShape">
              <a:avLst/>
            </a:prstTxWarp>
          </a:bodyPr>
          <a:lstStyle>
            <a:lvl1pPr defTabSz="958850">
              <a:defRPr sz="1300"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t" anchorCtr="0" compatLnSpc="1">
            <a:prstTxWarp prst="textNoShape">
              <a:avLst/>
            </a:prstTxWarp>
          </a:bodyPr>
          <a:lstStyle>
            <a:lvl1pPr algn="r" defTabSz="958850">
              <a:defRPr sz="1300"/>
            </a:lvl1pPr>
          </a:lstStyle>
          <a:p>
            <a:pPr>
              <a:defRPr/>
            </a:pPr>
            <a:fld id="{C431CAEE-2C1C-498B-8F64-A6547AF0F0D5}" type="datetime1">
              <a:rPr lang="de-DE"/>
              <a:pPr>
                <a:defRPr/>
              </a:pPr>
              <a:t>01.02.2012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458" tIns="47229" rIns="94458" bIns="47229" rtlCol="0" anchor="ctr"/>
          <a:lstStyle/>
          <a:p>
            <a:pPr lvl="0"/>
            <a:endParaRPr lang="de-DE" noProof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b" anchorCtr="0" compatLnSpc="1">
            <a:prstTxWarp prst="textNoShape">
              <a:avLst/>
            </a:prstTxWarp>
          </a:bodyPr>
          <a:lstStyle>
            <a:lvl1pPr defTabSz="958850">
              <a:defRPr sz="1300"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b" anchorCtr="0" compatLnSpc="1">
            <a:prstTxWarp prst="textNoShape">
              <a:avLst/>
            </a:prstTxWarp>
          </a:bodyPr>
          <a:lstStyle>
            <a:lvl1pPr algn="r" defTabSz="958850">
              <a:defRPr sz="1300"/>
            </a:lvl1pPr>
          </a:lstStyle>
          <a:p>
            <a:pPr>
              <a:defRPr/>
            </a:pPr>
            <a:fld id="{0DED713D-2597-42EC-8AEF-C875F75A34E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83780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ED713D-2597-42EC-8AEF-C875F75A34E3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708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ED713D-2597-42EC-8AEF-C875F75A34E3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708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1404148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404070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60350"/>
            <a:ext cx="2057400" cy="589438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60350"/>
            <a:ext cx="6019800" cy="5894388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1648511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147065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3374821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28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3206932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3102027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14643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543306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3848420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3909972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301625"/>
            <a:ext cx="6689725" cy="1073150"/>
          </a:xfrm>
          <a:prstGeom prst="rect">
            <a:avLst/>
          </a:prstGeom>
          <a:solidFill>
            <a:srgbClr val="AAEF9F">
              <a:alpha val="50195"/>
            </a:srgbClr>
          </a:solidFill>
          <a:ln w="12700">
            <a:solidFill>
              <a:srgbClr val="666699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2051" name="Rectangle 4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457200" y="16256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816600" y="6237288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ea typeface="+mn-ea"/>
              </a:defRPr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  <p:pic>
        <p:nvPicPr>
          <p:cNvPr id="2053" name="Grafik 5" descr="DSC_1027kleinmodifiziert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8363" y="301625"/>
            <a:ext cx="1443037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Arial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Arial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Vom Bildungsplan zum Unterricht</a:t>
            </a:r>
          </a:p>
        </p:txBody>
      </p:sp>
      <p:sp>
        <p:nvSpPr>
          <p:cNvPr id="8195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endParaRPr lang="de-DE" dirty="0" smtClean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080" y="1266257"/>
            <a:ext cx="4213040" cy="30545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2861814459"/>
              </p:ext>
            </p:extLst>
          </p:nvPr>
        </p:nvGraphicFramePr>
        <p:xfrm>
          <a:off x="122528" y="4355624"/>
          <a:ext cx="8718560" cy="2320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Pfeil nach unten 2"/>
          <p:cNvSpPr/>
          <p:nvPr/>
        </p:nvSpPr>
        <p:spPr bwMode="auto">
          <a:xfrm>
            <a:off x="4030848" y="4070264"/>
            <a:ext cx="601280" cy="501168"/>
          </a:xfrm>
          <a:prstGeom prst="downArrow">
            <a:avLst/>
          </a:prstGeom>
          <a:solidFill>
            <a:srgbClr val="AAEF9F"/>
          </a:solidFill>
          <a:ln w="9525" cap="flat" cmpd="sng" algn="ctr">
            <a:solidFill>
              <a:srgbClr val="BE4B48"/>
            </a:solidFill>
            <a:prstDash val="solid"/>
            <a:round/>
            <a:headEnd type="none" w="med" len="med"/>
            <a:tailEnd type="none" w="med" len="med"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Pfeil nach unten 7"/>
          <p:cNvSpPr/>
          <p:nvPr/>
        </p:nvSpPr>
        <p:spPr bwMode="auto">
          <a:xfrm>
            <a:off x="6857398" y="4090408"/>
            <a:ext cx="601280" cy="501168"/>
          </a:xfrm>
          <a:prstGeom prst="downArrow">
            <a:avLst/>
          </a:prstGeom>
          <a:solidFill>
            <a:srgbClr val="AAEF9F"/>
          </a:solidFill>
          <a:ln w="9525" cap="flat" cmpd="sng" algn="ctr">
            <a:solidFill>
              <a:srgbClr val="BE4B48"/>
            </a:solidFill>
            <a:prstDash val="solid"/>
            <a:round/>
            <a:headEnd type="none" w="med" len="med"/>
            <a:tailEnd type="none" w="med" len="med"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363040" y="3008104"/>
            <a:ext cx="2476905" cy="1200329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1"/>
            <a:r>
              <a:rPr lang="de-DE" dirty="0" smtClean="0"/>
              <a:t>Leitgedanken</a:t>
            </a:r>
          </a:p>
          <a:p>
            <a:pPr lvl="1"/>
            <a:r>
              <a:rPr lang="de-DE" dirty="0" smtClean="0"/>
              <a:t>Standards</a:t>
            </a:r>
          </a:p>
          <a:p>
            <a:pPr lvl="1"/>
            <a:r>
              <a:rPr lang="de-DE" dirty="0" smtClean="0"/>
              <a:t>Kompetenzen</a:t>
            </a:r>
          </a:p>
          <a:p>
            <a:pPr lvl="1"/>
            <a:r>
              <a:rPr lang="de-DE" dirty="0" smtClean="0"/>
              <a:t>Handlungsfelder</a:t>
            </a:r>
          </a:p>
        </p:txBody>
      </p:sp>
      <p:sp>
        <p:nvSpPr>
          <p:cNvPr id="10" name="Pfeil nach unten 9"/>
          <p:cNvSpPr/>
          <p:nvPr/>
        </p:nvSpPr>
        <p:spPr bwMode="auto">
          <a:xfrm>
            <a:off x="1204832" y="4130392"/>
            <a:ext cx="601280" cy="501168"/>
          </a:xfrm>
          <a:prstGeom prst="downArrow">
            <a:avLst/>
          </a:prstGeom>
          <a:solidFill>
            <a:srgbClr val="AAEF9F"/>
          </a:solidFill>
          <a:ln w="9525" cap="flat" cmpd="sng" algn="ctr">
            <a:solidFill>
              <a:srgbClr val="BE4B48"/>
            </a:solidFill>
            <a:prstDash val="solid"/>
            <a:round/>
            <a:headEnd type="none" w="med" len="med"/>
            <a:tailEnd type="none" w="med" len="med"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696" y="1324520"/>
            <a:ext cx="1244544" cy="159248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Fußzeilenplatzhalter 3"/>
          <p:cNvSpPr txBox="1">
            <a:spLocks/>
          </p:cNvSpPr>
          <p:nvPr/>
        </p:nvSpPr>
        <p:spPr bwMode="auto">
          <a:xfrm>
            <a:off x="5816600" y="6139534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eaLnBrk="1" hangingPunct="1"/>
            <a:r>
              <a:rPr lang="de-DE" dirty="0" smtClean="0"/>
              <a:t>ZPG Sport 2011</a:t>
            </a:r>
          </a:p>
        </p:txBody>
      </p:sp>
      <p:sp>
        <p:nvSpPr>
          <p:cNvPr id="13" name="Rechteck 12"/>
          <p:cNvSpPr/>
          <p:nvPr/>
        </p:nvSpPr>
        <p:spPr bwMode="auto">
          <a:xfrm>
            <a:off x="6977120" y="1324519"/>
            <a:ext cx="756000" cy="540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61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uppieren 28"/>
          <p:cNvGrpSpPr/>
          <p:nvPr/>
        </p:nvGrpSpPr>
        <p:grpSpPr>
          <a:xfrm>
            <a:off x="122528" y="4511633"/>
            <a:ext cx="3048090" cy="1026000"/>
            <a:chOff x="0" y="148268"/>
            <a:chExt cx="3048090" cy="1026000"/>
          </a:xfrm>
        </p:grpSpPr>
        <p:sp>
          <p:nvSpPr>
            <p:cNvPr id="36" name="Eingekerbter Richtungspfeil 35"/>
            <p:cNvSpPr/>
            <p:nvPr/>
          </p:nvSpPr>
          <p:spPr>
            <a:xfrm>
              <a:off x="0" y="148268"/>
              <a:ext cx="3048090" cy="1026000"/>
            </a:xfrm>
            <a:prstGeom prst="chevron">
              <a:avLst/>
            </a:prstGeom>
            <a:solidFill>
              <a:srgbClr val="AAEF9F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Eingekerbter Richtungspfeil 4"/>
            <p:cNvSpPr/>
            <p:nvPr/>
          </p:nvSpPr>
          <p:spPr>
            <a:xfrm>
              <a:off x="513000" y="148268"/>
              <a:ext cx="2022090" cy="1026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9" tIns="24003" rIns="24003" bIns="24003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800" b="1" kern="1200" dirty="0" smtClean="0">
                  <a:solidFill>
                    <a:schemeClr val="tx1"/>
                  </a:solidFill>
                </a:rPr>
                <a:t>Schul-</a:t>
              </a:r>
              <a:r>
                <a:rPr lang="de-DE" sz="1800" kern="1200" dirty="0" smtClean="0">
                  <a:solidFill>
                    <a:schemeClr val="tx1"/>
                  </a:solidFill>
                </a:rPr>
                <a:t>/</a:t>
              </a:r>
              <a:r>
                <a:rPr lang="de-DE" sz="1800" b="1" kern="1200" dirty="0" smtClean="0">
                  <a:solidFill>
                    <a:schemeClr val="tx1"/>
                  </a:solidFill>
                </a:rPr>
                <a:t>Kerncurriculum</a:t>
              </a:r>
              <a:endParaRPr lang="de-DE" sz="18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0" name="Gruppieren 29"/>
          <p:cNvGrpSpPr/>
          <p:nvPr/>
        </p:nvGrpSpPr>
        <p:grpSpPr>
          <a:xfrm>
            <a:off x="2957762" y="4508196"/>
            <a:ext cx="3048090" cy="1026000"/>
            <a:chOff x="2835234" y="144831"/>
            <a:chExt cx="3048090" cy="1026000"/>
          </a:xfrm>
        </p:grpSpPr>
        <p:sp>
          <p:nvSpPr>
            <p:cNvPr id="34" name="Eingekerbter Richtungspfeil 33"/>
            <p:cNvSpPr/>
            <p:nvPr/>
          </p:nvSpPr>
          <p:spPr>
            <a:xfrm>
              <a:off x="2835234" y="144831"/>
              <a:ext cx="3048090" cy="1026000"/>
            </a:xfrm>
            <a:prstGeom prst="chevron">
              <a:avLst/>
            </a:prstGeom>
            <a:solidFill>
              <a:srgbClr val="AAEF9F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Eingekerbter Richtungspfeil 6"/>
            <p:cNvSpPr/>
            <p:nvPr/>
          </p:nvSpPr>
          <p:spPr>
            <a:xfrm>
              <a:off x="3348234" y="144831"/>
              <a:ext cx="2022090" cy="1026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9" tIns="24003" rIns="24003" bIns="24003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800" b="1" kern="1200" dirty="0" smtClean="0">
                  <a:solidFill>
                    <a:schemeClr val="tx1"/>
                  </a:solidFill>
                </a:rPr>
                <a:t>Unterrichts-planung</a:t>
              </a:r>
              <a:endParaRPr lang="de-DE" sz="18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Gruppieren 30"/>
          <p:cNvGrpSpPr/>
          <p:nvPr/>
        </p:nvGrpSpPr>
        <p:grpSpPr>
          <a:xfrm>
            <a:off x="5789853" y="4508196"/>
            <a:ext cx="3048090" cy="1026000"/>
            <a:chOff x="5667325" y="144831"/>
            <a:chExt cx="3048090" cy="1026000"/>
          </a:xfrm>
        </p:grpSpPr>
        <p:sp>
          <p:nvSpPr>
            <p:cNvPr id="32" name="Eingekerbter Richtungspfeil 31"/>
            <p:cNvSpPr/>
            <p:nvPr/>
          </p:nvSpPr>
          <p:spPr>
            <a:xfrm>
              <a:off x="5667325" y="144831"/>
              <a:ext cx="3048090" cy="1026000"/>
            </a:xfrm>
            <a:prstGeom prst="chevron">
              <a:avLst/>
            </a:prstGeom>
            <a:solidFill>
              <a:srgbClr val="AAEF9F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Eingekerbter Richtungspfeil 8"/>
            <p:cNvSpPr/>
            <p:nvPr/>
          </p:nvSpPr>
          <p:spPr>
            <a:xfrm>
              <a:off x="6180325" y="144831"/>
              <a:ext cx="2022090" cy="1026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26670" rIns="26670" bIns="2667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000" b="1" kern="1200" dirty="0" smtClean="0">
                  <a:solidFill>
                    <a:schemeClr val="tx1"/>
                  </a:solidFill>
                </a:rPr>
                <a:t>Unterricht</a:t>
              </a:r>
              <a:endParaRPr lang="de-DE" sz="20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819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Vom Bildungsplan zum Unterricht</a:t>
            </a:r>
          </a:p>
        </p:txBody>
      </p:sp>
      <p:sp>
        <p:nvSpPr>
          <p:cNvPr id="8195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endParaRPr lang="de-DE" dirty="0" smtClean="0"/>
          </a:p>
        </p:txBody>
      </p:sp>
      <p:sp>
        <p:nvSpPr>
          <p:cNvPr id="8196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5885360" y="6315144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dirty="0" smtClean="0"/>
              <a:t>ZPG Sport 2011</a:t>
            </a: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080" y="1266257"/>
            <a:ext cx="4213040" cy="30545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feld 5"/>
          <p:cNvSpPr txBox="1"/>
          <p:nvPr/>
        </p:nvSpPr>
        <p:spPr>
          <a:xfrm>
            <a:off x="440029" y="5793351"/>
            <a:ext cx="1984224" cy="8224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de-DE" sz="2400" dirty="0" smtClean="0"/>
              <a:t>Fachschaft</a:t>
            </a:r>
            <a:endParaRPr lang="de-DE" sz="2400" dirty="0"/>
          </a:p>
        </p:txBody>
      </p:sp>
      <p:sp>
        <p:nvSpPr>
          <p:cNvPr id="14" name="Textfeld 13"/>
          <p:cNvSpPr txBox="1"/>
          <p:nvPr/>
        </p:nvSpPr>
        <p:spPr>
          <a:xfrm>
            <a:off x="3099072" y="5784787"/>
            <a:ext cx="2194464" cy="83099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de-DE" sz="2400" dirty="0" smtClean="0"/>
              <a:t>Team/ Lehrer (Schüler)</a:t>
            </a:r>
            <a:endParaRPr lang="de-DE" dirty="0"/>
          </a:p>
        </p:txBody>
      </p:sp>
      <p:sp>
        <p:nvSpPr>
          <p:cNvPr id="15" name="Textfeld 14"/>
          <p:cNvSpPr txBox="1"/>
          <p:nvPr/>
        </p:nvSpPr>
        <p:spPr>
          <a:xfrm>
            <a:off x="5876728" y="5724659"/>
            <a:ext cx="2242824" cy="83099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/>
              <a:t>Lehrer/ Schüler</a:t>
            </a:r>
            <a:endParaRPr lang="de-DE" dirty="0"/>
          </a:p>
        </p:txBody>
      </p:sp>
      <p:sp>
        <p:nvSpPr>
          <p:cNvPr id="16" name="Textfeld 15"/>
          <p:cNvSpPr txBox="1"/>
          <p:nvPr/>
        </p:nvSpPr>
        <p:spPr>
          <a:xfrm>
            <a:off x="8670256" y="3549256"/>
            <a:ext cx="351216" cy="26776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/>
              <a:t>Schüler</a:t>
            </a:r>
            <a:endParaRPr lang="de-DE" dirty="0"/>
          </a:p>
        </p:txBody>
      </p:sp>
      <p:sp>
        <p:nvSpPr>
          <p:cNvPr id="10" name="Pfeil nach unten 9"/>
          <p:cNvSpPr/>
          <p:nvPr/>
        </p:nvSpPr>
        <p:spPr bwMode="auto">
          <a:xfrm>
            <a:off x="1204832" y="4130392"/>
            <a:ext cx="601280" cy="501168"/>
          </a:xfrm>
          <a:prstGeom prst="downArrow">
            <a:avLst/>
          </a:prstGeom>
          <a:solidFill>
            <a:srgbClr val="AAEF9F"/>
          </a:solidFill>
          <a:ln w="9525" cap="flat" cmpd="sng" algn="ctr">
            <a:solidFill>
              <a:srgbClr val="BE4B48"/>
            </a:solidFill>
            <a:prstDash val="solid"/>
            <a:round/>
            <a:headEnd type="none" w="med" len="med"/>
            <a:tailEnd type="none" w="med" len="med"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Pfeil nach unten 2"/>
          <p:cNvSpPr/>
          <p:nvPr/>
        </p:nvSpPr>
        <p:spPr bwMode="auto">
          <a:xfrm>
            <a:off x="4030848" y="4070264"/>
            <a:ext cx="601280" cy="501168"/>
          </a:xfrm>
          <a:prstGeom prst="downArrow">
            <a:avLst/>
          </a:prstGeom>
          <a:solidFill>
            <a:srgbClr val="AAEF9F"/>
          </a:solidFill>
          <a:ln w="9525" cap="flat" cmpd="sng" algn="ctr">
            <a:solidFill>
              <a:srgbClr val="BE4B48"/>
            </a:solidFill>
            <a:prstDash val="solid"/>
            <a:round/>
            <a:headEnd type="none" w="med" len="med"/>
            <a:tailEnd type="none" w="med" len="med"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Pfeil nach unten 7"/>
          <p:cNvSpPr/>
          <p:nvPr/>
        </p:nvSpPr>
        <p:spPr bwMode="auto">
          <a:xfrm>
            <a:off x="6857398" y="4090408"/>
            <a:ext cx="601280" cy="501168"/>
          </a:xfrm>
          <a:prstGeom prst="downArrow">
            <a:avLst/>
          </a:prstGeom>
          <a:solidFill>
            <a:srgbClr val="AAEF9F"/>
          </a:solidFill>
          <a:ln w="9525" cap="flat" cmpd="sng" algn="ctr">
            <a:solidFill>
              <a:srgbClr val="BE4B48"/>
            </a:solidFill>
            <a:prstDash val="solid"/>
            <a:round/>
            <a:headEnd type="none" w="med" len="med"/>
            <a:tailEnd type="none" w="med" len="med"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7" name="Pfeil nach unten 16"/>
          <p:cNvSpPr/>
          <p:nvPr/>
        </p:nvSpPr>
        <p:spPr bwMode="auto">
          <a:xfrm rot="10800000">
            <a:off x="1144704" y="5353096"/>
            <a:ext cx="601280" cy="501168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8" name="Pfeil nach unten 17"/>
          <p:cNvSpPr/>
          <p:nvPr/>
        </p:nvSpPr>
        <p:spPr bwMode="auto">
          <a:xfrm rot="10800000">
            <a:off x="3895664" y="5353096"/>
            <a:ext cx="601280" cy="501168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9" name="Pfeil nach unten 18"/>
          <p:cNvSpPr/>
          <p:nvPr/>
        </p:nvSpPr>
        <p:spPr bwMode="auto">
          <a:xfrm rot="10800000">
            <a:off x="6697500" y="5332951"/>
            <a:ext cx="601280" cy="501168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" name="Rechteck 1"/>
          <p:cNvSpPr/>
          <p:nvPr/>
        </p:nvSpPr>
        <p:spPr bwMode="auto">
          <a:xfrm>
            <a:off x="6977120" y="1324519"/>
            <a:ext cx="756000" cy="540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8" name="Rechteck 27"/>
          <p:cNvSpPr/>
          <p:nvPr/>
        </p:nvSpPr>
        <p:spPr>
          <a:xfrm>
            <a:off x="363040" y="3008104"/>
            <a:ext cx="2476905" cy="1200329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1"/>
            <a:r>
              <a:rPr lang="de-DE" dirty="0" smtClean="0"/>
              <a:t>Leitgedanken</a:t>
            </a:r>
          </a:p>
          <a:p>
            <a:pPr lvl="1"/>
            <a:r>
              <a:rPr lang="de-DE" dirty="0" smtClean="0"/>
              <a:t>Standards</a:t>
            </a:r>
          </a:p>
          <a:p>
            <a:pPr lvl="1"/>
            <a:r>
              <a:rPr lang="de-DE" dirty="0" smtClean="0"/>
              <a:t>Kompetenzen</a:t>
            </a:r>
          </a:p>
          <a:p>
            <a:pPr lvl="1"/>
            <a:r>
              <a:rPr lang="de-DE" dirty="0" smtClean="0"/>
              <a:t>Handlungsfelder</a:t>
            </a:r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696" y="1324520"/>
            <a:ext cx="1244544" cy="159248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783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ZPG Sport">
  <a:themeElements>
    <a:clrScheme name="1_ZPG Sport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00"/>
      </a:hlink>
      <a:folHlink>
        <a:srgbClr val="000000"/>
      </a:folHlink>
    </a:clrScheme>
    <a:fontScheme name="1_ZPG Spor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AAEF9F"/>
        </a:solidFill>
        <a:ln w="9525" cap="flat" cmpd="sng" algn="ctr">
          <a:solidFill>
            <a:srgbClr val="BE4B48"/>
          </a:solidFill>
          <a:prstDash val="solid"/>
          <a:round/>
          <a:headEnd type="none" w="med" len="med"/>
          <a:tailEnd type="none" w="med" len="med"/>
        </a:ln>
        <a:effectLst>
          <a:outerShdw dist="23000" dir="5400000" rotWithShape="0">
            <a:srgbClr val="000000">
              <a:alpha val="34999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AAEF9F"/>
        </a:solidFill>
        <a:ln w="9525" cap="flat" cmpd="sng" algn="ctr">
          <a:solidFill>
            <a:srgbClr val="BE4B48"/>
          </a:solidFill>
          <a:prstDash val="solid"/>
          <a:round/>
          <a:headEnd type="none" w="med" len="med"/>
          <a:tailEnd type="none" w="med" len="med"/>
        </a:ln>
        <a:effectLst>
          <a:outerShdw dist="23000" dir="5400000" rotWithShape="0">
            <a:srgbClr val="000000">
              <a:alpha val="34999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ZPG Spo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ZPG Sport grün</Template>
  <TotalTime>0</TotalTime>
  <Words>50</Words>
  <Application>Microsoft Office PowerPoint</Application>
  <PresentationFormat>Bildschirmpräsentation (4:3)</PresentationFormat>
  <Paragraphs>29</Paragraphs>
  <Slides>2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1_ZPG Sport</vt:lpstr>
      <vt:lpstr>Vom Bildungsplan zum Unterricht</vt:lpstr>
      <vt:lpstr>Vom Bildungsplan zum Unterricht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Köhler</dc:creator>
  <cp:lastModifiedBy>TiSu</cp:lastModifiedBy>
  <cp:revision>120</cp:revision>
  <dcterms:created xsi:type="dcterms:W3CDTF">2011-12-31T12:19:10Z</dcterms:created>
  <dcterms:modified xsi:type="dcterms:W3CDTF">2012-02-01T13:45:12Z</dcterms:modified>
</cp:coreProperties>
</file>