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87" r:id="rId5"/>
    <p:sldId id="288" r:id="rId6"/>
    <p:sldId id="280" r:id="rId7"/>
    <p:sldId id="285" r:id="rId8"/>
    <p:sldId id="271" r:id="rId9"/>
    <p:sldId id="275" r:id="rId10"/>
    <p:sldId id="273" r:id="rId11"/>
    <p:sldId id="274" r:id="rId12"/>
    <p:sldId id="259" r:id="rId13"/>
    <p:sldId id="277" r:id="rId14"/>
    <p:sldId id="279" r:id="rId15"/>
    <p:sldId id="265" r:id="rId16"/>
    <p:sldId id="283" r:id="rId17"/>
    <p:sldId id="261" r:id="rId18"/>
    <p:sldId id="268" r:id="rId19"/>
    <p:sldId id="262" r:id="rId20"/>
    <p:sldId id="264" r:id="rId21"/>
    <p:sldId id="282" r:id="rId22"/>
    <p:sldId id="269" r:id="rId23"/>
    <p:sldId id="270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0"/>
    <p:restoredTop sz="94718"/>
  </p:normalViewPr>
  <p:slideViewPr>
    <p:cSldViewPr snapToGrid="0" snapToObjects="1">
      <p:cViewPr varScale="1">
        <p:scale>
          <a:sx n="79" d="100"/>
          <a:sy n="79" d="100"/>
        </p:scale>
        <p:origin x="232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Waigel" userId="104486100_tp_dropbox" providerId="OAuth2" clId="{6D587726-FBDA-8948-B0A4-9907E59555B3}"/>
    <pc:docChg chg="undo custSel addSld delSld modSld sldOrd">
      <pc:chgData name="Sven Waigel" userId="104486100_tp_dropbox" providerId="OAuth2" clId="{6D587726-FBDA-8948-B0A4-9907E59555B3}" dt="2019-12-12T05:54:52.313" v="1602" actId="20577"/>
      <pc:docMkLst>
        <pc:docMk/>
      </pc:docMkLst>
      <pc:sldChg chg="addSp">
        <pc:chgData name="Sven Waigel" userId="104486100_tp_dropbox" providerId="OAuth2" clId="{6D587726-FBDA-8948-B0A4-9907E59555B3}" dt="2019-11-28T05:29:16.913" v="0" actId="139"/>
        <pc:sldMkLst>
          <pc:docMk/>
          <pc:sldMk cId="920003638" sldId="256"/>
        </pc:sldMkLst>
        <pc:spChg chg="add">
          <ac:chgData name="Sven Waigel" userId="104486100_tp_dropbox" providerId="OAuth2" clId="{6D587726-FBDA-8948-B0A4-9907E59555B3}" dt="2019-11-28T05:29:16.913" v="0" actId="139"/>
          <ac:spMkLst>
            <pc:docMk/>
            <pc:sldMk cId="920003638" sldId="256"/>
            <ac:spMk id="3" creationId="{FA542CEB-4EEE-E94A-879F-6074D520C429}"/>
          </ac:spMkLst>
        </pc:spChg>
      </pc:sldChg>
      <pc:sldChg chg="modSp">
        <pc:chgData name="Sven Waigel" userId="104486100_tp_dropbox" providerId="OAuth2" clId="{6D587726-FBDA-8948-B0A4-9907E59555B3}" dt="2019-12-12T05:54:52.313" v="1602" actId="20577"/>
        <pc:sldMkLst>
          <pc:docMk/>
          <pc:sldMk cId="266169373" sldId="258"/>
        </pc:sldMkLst>
        <pc:spChg chg="mod">
          <ac:chgData name="Sven Waigel" userId="104486100_tp_dropbox" providerId="OAuth2" clId="{6D587726-FBDA-8948-B0A4-9907E59555B3}" dt="2019-11-29T05:56:19.463" v="1542" actId="1076"/>
          <ac:spMkLst>
            <pc:docMk/>
            <pc:sldMk cId="266169373" sldId="258"/>
            <ac:spMk id="5" creationId="{E663B0A9-574D-4B7F-9B74-1F38BFB81D1F}"/>
          </ac:spMkLst>
        </pc:spChg>
        <pc:spChg chg="mod">
          <ac:chgData name="Sven Waigel" userId="104486100_tp_dropbox" providerId="OAuth2" clId="{6D587726-FBDA-8948-B0A4-9907E59555B3}" dt="2019-12-12T05:54:52.313" v="1602" actId="20577"/>
          <ac:spMkLst>
            <pc:docMk/>
            <pc:sldMk cId="266169373" sldId="258"/>
            <ac:spMk id="6" creationId="{ECE31213-E598-4DA5-9657-16640520E6CF}"/>
          </ac:spMkLst>
        </pc:spChg>
        <pc:spChg chg="mod">
          <ac:chgData name="Sven Waigel" userId="104486100_tp_dropbox" providerId="OAuth2" clId="{6D587726-FBDA-8948-B0A4-9907E59555B3}" dt="2019-11-29T05:56:38.553" v="1546" actId="113"/>
          <ac:spMkLst>
            <pc:docMk/>
            <pc:sldMk cId="266169373" sldId="258"/>
            <ac:spMk id="10" creationId="{BB847739-C72D-4282-8629-57AE265D335F}"/>
          </ac:spMkLst>
        </pc:spChg>
      </pc:sldChg>
      <pc:sldChg chg="modSp">
        <pc:chgData name="Sven Waigel" userId="104486100_tp_dropbox" providerId="OAuth2" clId="{6D587726-FBDA-8948-B0A4-9907E59555B3}" dt="2019-11-28T23:20:56.574" v="1342" actId="1076"/>
        <pc:sldMkLst>
          <pc:docMk/>
          <pc:sldMk cId="300215310" sldId="259"/>
        </pc:sldMkLst>
        <pc:graphicFrameChg chg="mod modGraphic">
          <ac:chgData name="Sven Waigel" userId="104486100_tp_dropbox" providerId="OAuth2" clId="{6D587726-FBDA-8948-B0A4-9907E59555B3}" dt="2019-11-28T23:20:56.574" v="1342" actId="1076"/>
          <ac:graphicFrameMkLst>
            <pc:docMk/>
            <pc:sldMk cId="300215310" sldId="259"/>
            <ac:graphicFrameMk id="2" creationId="{00000000-0000-0000-0000-000000000000}"/>
          </ac:graphicFrameMkLst>
        </pc:graphicFrameChg>
      </pc:sldChg>
      <pc:sldChg chg="modSp">
        <pc:chgData name="Sven Waigel" userId="104486100_tp_dropbox" providerId="OAuth2" clId="{6D587726-FBDA-8948-B0A4-9907E59555B3}" dt="2019-11-28T23:32:08.371" v="1456" actId="20577"/>
        <pc:sldMkLst>
          <pc:docMk/>
          <pc:sldMk cId="1812723111" sldId="261"/>
        </pc:sldMkLst>
        <pc:spChg chg="mod">
          <ac:chgData name="Sven Waigel" userId="104486100_tp_dropbox" providerId="OAuth2" clId="{6D587726-FBDA-8948-B0A4-9907E59555B3}" dt="2019-11-28T23:32:08.371" v="1456" actId="20577"/>
          <ac:spMkLst>
            <pc:docMk/>
            <pc:sldMk cId="1812723111" sldId="261"/>
            <ac:spMk id="5" creationId="{BB847739-C72D-4282-8629-57AE265D335F}"/>
          </ac:spMkLst>
        </pc:spChg>
      </pc:sldChg>
      <pc:sldChg chg="addSp delSp modSp">
        <pc:chgData name="Sven Waigel" userId="104486100_tp_dropbox" providerId="OAuth2" clId="{6D587726-FBDA-8948-B0A4-9907E59555B3}" dt="2019-11-28T23:29:41.087" v="1442" actId="20577"/>
        <pc:sldMkLst>
          <pc:docMk/>
          <pc:sldMk cId="724857293" sldId="264"/>
        </pc:sldMkLst>
        <pc:spChg chg="add del mod">
          <ac:chgData name="Sven Waigel" userId="104486100_tp_dropbox" providerId="OAuth2" clId="{6D587726-FBDA-8948-B0A4-9907E59555B3}" dt="2019-11-28T23:29:41.087" v="1442" actId="20577"/>
          <ac:spMkLst>
            <pc:docMk/>
            <pc:sldMk cId="724857293" sldId="264"/>
            <ac:spMk id="7" creationId="{BB847739-C72D-4282-8629-57AE265D335F}"/>
          </ac:spMkLst>
        </pc:spChg>
      </pc:sldChg>
      <pc:sldChg chg="modSp">
        <pc:chgData name="Sven Waigel" userId="104486100_tp_dropbox" providerId="OAuth2" clId="{6D587726-FBDA-8948-B0A4-9907E59555B3}" dt="2019-11-28T23:20:22.185" v="1340" actId="20577"/>
        <pc:sldMkLst>
          <pc:docMk/>
          <pc:sldMk cId="1106880602" sldId="265"/>
        </pc:sldMkLst>
        <pc:graphicFrameChg chg="mod modGraphic">
          <ac:chgData name="Sven Waigel" userId="104486100_tp_dropbox" providerId="OAuth2" clId="{6D587726-FBDA-8948-B0A4-9907E59555B3}" dt="2019-11-28T23:20:22.185" v="1340" actId="20577"/>
          <ac:graphicFrameMkLst>
            <pc:docMk/>
            <pc:sldMk cId="1106880602" sldId="265"/>
            <ac:graphicFrameMk id="2" creationId="{00000000-0000-0000-0000-000000000000}"/>
          </ac:graphicFrameMkLst>
        </pc:graphicFrameChg>
      </pc:sldChg>
      <pc:sldChg chg="addSp delSp modSp ord">
        <pc:chgData name="Sven Waigel" userId="104486100_tp_dropbox" providerId="OAuth2" clId="{6D587726-FBDA-8948-B0A4-9907E59555B3}" dt="2019-11-29T05:22:25.449" v="1467" actId="14100"/>
        <pc:sldMkLst>
          <pc:docMk/>
          <pc:sldMk cId="1124382158" sldId="270"/>
        </pc:sldMkLst>
        <pc:spChg chg="add del">
          <ac:chgData name="Sven Waigel" userId="104486100_tp_dropbox" providerId="OAuth2" clId="{6D587726-FBDA-8948-B0A4-9907E59555B3}" dt="2019-11-29T05:22:07.041" v="1460" actId="22"/>
          <ac:spMkLst>
            <pc:docMk/>
            <pc:sldMk cId="1124382158" sldId="270"/>
            <ac:spMk id="6" creationId="{BB2FFBE5-0139-CD40-8787-1481CBEF231D}"/>
          </ac:spMkLst>
        </pc:spChg>
        <pc:picChg chg="add mod">
          <ac:chgData name="Sven Waigel" userId="104486100_tp_dropbox" providerId="OAuth2" clId="{6D587726-FBDA-8948-B0A4-9907E59555B3}" dt="2019-11-29T05:22:25.449" v="1467" actId="14100"/>
          <ac:picMkLst>
            <pc:docMk/>
            <pc:sldMk cId="1124382158" sldId="270"/>
            <ac:picMk id="4" creationId="{8DC6C1DD-53E4-224B-B2B7-F2CC68527A25}"/>
          </ac:picMkLst>
        </pc:picChg>
      </pc:sldChg>
      <pc:sldChg chg="addSp modSp new addAnim">
        <pc:chgData name="Sven Waigel" userId="104486100_tp_dropbox" providerId="OAuth2" clId="{6D587726-FBDA-8948-B0A4-9907E59555B3}" dt="2019-11-28T22:42:40.854" v="891" actId="27696"/>
        <pc:sldMkLst>
          <pc:docMk/>
          <pc:sldMk cId="3589199622" sldId="271"/>
        </pc:sldMkLst>
        <pc:spChg chg="add mod">
          <ac:chgData name="Sven Waigel" userId="104486100_tp_dropbox" providerId="OAuth2" clId="{6D587726-FBDA-8948-B0A4-9907E59555B3}" dt="2019-11-28T05:58:15.163" v="455" actId="2711"/>
          <ac:spMkLst>
            <pc:docMk/>
            <pc:sldMk cId="3589199622" sldId="271"/>
            <ac:spMk id="3" creationId="{75E987FF-4545-5143-A804-D5CD1ED9C84B}"/>
          </ac:spMkLst>
        </pc:spChg>
        <pc:spChg chg="add mod">
          <ac:chgData name="Sven Waigel" userId="104486100_tp_dropbox" providerId="OAuth2" clId="{6D587726-FBDA-8948-B0A4-9907E59555B3}" dt="2019-11-28T22:29:21.223" v="798" actId="1076"/>
          <ac:spMkLst>
            <pc:docMk/>
            <pc:sldMk cId="3589199622" sldId="271"/>
            <ac:spMk id="5" creationId="{3FA0EB19-E0CE-5F43-A8CB-CC0C1DA6C9A7}"/>
          </ac:spMkLst>
        </pc:spChg>
        <pc:spChg chg="add mod">
          <ac:chgData name="Sven Waigel" userId="104486100_tp_dropbox" providerId="OAuth2" clId="{6D587726-FBDA-8948-B0A4-9907E59555B3}" dt="2019-11-28T05:57:32.171" v="453" actId="688"/>
          <ac:spMkLst>
            <pc:docMk/>
            <pc:sldMk cId="3589199622" sldId="271"/>
            <ac:spMk id="7" creationId="{680E9823-2A5F-5249-9B29-7015650B301C}"/>
          </ac:spMkLst>
        </pc:spChg>
        <pc:spChg chg="add mod">
          <ac:chgData name="Sven Waigel" userId="104486100_tp_dropbox" providerId="OAuth2" clId="{6D587726-FBDA-8948-B0A4-9907E59555B3}" dt="2019-11-28T05:52:15.918" v="313" actId="20577"/>
          <ac:spMkLst>
            <pc:docMk/>
            <pc:sldMk cId="3589199622" sldId="271"/>
            <ac:spMk id="10" creationId="{9EAB112E-E780-F846-9DCD-7BEC8074ED49}"/>
          </ac:spMkLst>
        </pc:spChg>
        <pc:spChg chg="add mod">
          <ac:chgData name="Sven Waigel" userId="104486100_tp_dropbox" providerId="OAuth2" clId="{6D587726-FBDA-8948-B0A4-9907E59555B3}" dt="2019-11-28T05:54:23.337" v="382" actId="2711"/>
          <ac:spMkLst>
            <pc:docMk/>
            <pc:sldMk cId="3589199622" sldId="271"/>
            <ac:spMk id="11" creationId="{717D554B-0AFC-ED43-9E79-D9E1A08C6BA0}"/>
          </ac:spMkLst>
        </pc:spChg>
        <pc:spChg chg="add mod">
          <ac:chgData name="Sven Waigel" userId="104486100_tp_dropbox" providerId="OAuth2" clId="{6D587726-FBDA-8948-B0A4-9907E59555B3}" dt="2019-11-28T05:58:28.117" v="456" actId="2711"/>
          <ac:spMkLst>
            <pc:docMk/>
            <pc:sldMk cId="3589199622" sldId="271"/>
            <ac:spMk id="12" creationId="{9B6A194B-E15B-9C49-9A12-5215943245E4}"/>
          </ac:spMkLst>
        </pc:spChg>
        <pc:picChg chg="add mod">
          <ac:chgData name="Sven Waigel" userId="104486100_tp_dropbox" providerId="OAuth2" clId="{6D587726-FBDA-8948-B0A4-9907E59555B3}" dt="2019-11-28T05:48:52.655" v="214" actId="1076"/>
          <ac:picMkLst>
            <pc:docMk/>
            <pc:sldMk cId="3589199622" sldId="271"/>
            <ac:picMk id="2" creationId="{E5506002-7DB2-1F4A-85A4-1DF1C27D8E5D}"/>
          </ac:picMkLst>
        </pc:picChg>
        <pc:picChg chg="add mod">
          <ac:chgData name="Sven Waigel" userId="104486100_tp_dropbox" providerId="OAuth2" clId="{6D587726-FBDA-8948-B0A4-9907E59555B3}" dt="2019-11-28T05:57:21.212" v="451" actId="688"/>
          <ac:picMkLst>
            <pc:docMk/>
            <pc:sldMk cId="3589199622" sldId="271"/>
            <ac:picMk id="4" creationId="{8799E39F-84C5-0A4A-8A27-FDC72E345DF7}"/>
          </ac:picMkLst>
        </pc:picChg>
        <pc:picChg chg="add mod">
          <ac:chgData name="Sven Waigel" userId="104486100_tp_dropbox" providerId="OAuth2" clId="{6D587726-FBDA-8948-B0A4-9907E59555B3}" dt="2019-11-28T05:49:13.330" v="221" actId="14100"/>
          <ac:picMkLst>
            <pc:docMk/>
            <pc:sldMk cId="3589199622" sldId="271"/>
            <ac:picMk id="6" creationId="{8F3981BC-E948-C144-BF68-5BD442323DA4}"/>
          </ac:picMkLst>
        </pc:picChg>
      </pc:sldChg>
      <pc:sldChg chg="addSp delSp modSp new">
        <pc:chgData name="Sven Waigel" userId="104486100_tp_dropbox" providerId="OAuth2" clId="{6D587726-FBDA-8948-B0A4-9907E59555B3}" dt="2019-11-28T22:58:26.322" v="1078" actId="571"/>
        <pc:sldMkLst>
          <pc:docMk/>
          <pc:sldMk cId="72453171" sldId="273"/>
        </pc:sldMkLst>
        <pc:spChg chg="add del">
          <ac:chgData name="Sven Waigel" userId="104486100_tp_dropbox" providerId="OAuth2" clId="{6D587726-FBDA-8948-B0A4-9907E59555B3}" dt="2019-11-28T22:58:26.322" v="1078" actId="571"/>
          <ac:spMkLst>
            <pc:docMk/>
            <pc:sldMk cId="72453171" sldId="273"/>
            <ac:spMk id="2" creationId="{327BEA3B-1C5D-5643-92DF-0327DB9B919C}"/>
          </ac:spMkLst>
        </pc:spChg>
        <pc:spChg chg="add mod">
          <ac:chgData name="Sven Waigel" userId="104486100_tp_dropbox" providerId="OAuth2" clId="{6D587726-FBDA-8948-B0A4-9907E59555B3}" dt="2019-11-28T22:52:25.492" v="1069" actId="20577"/>
          <ac:spMkLst>
            <pc:docMk/>
            <pc:sldMk cId="72453171" sldId="273"/>
            <ac:spMk id="9" creationId="{9EA9DD58-A47D-CD4E-BB74-78506892B0CA}"/>
          </ac:spMkLst>
        </pc:spChg>
        <pc:spChg chg="add mod">
          <ac:chgData name="Sven Waigel" userId="104486100_tp_dropbox" providerId="OAuth2" clId="{6D587726-FBDA-8948-B0A4-9907E59555B3}" dt="2019-11-28T22:25:13.599" v="663" actId="1076"/>
          <ac:spMkLst>
            <pc:docMk/>
            <pc:sldMk cId="72453171" sldId="273"/>
            <ac:spMk id="11" creationId="{7D4E9269-97A8-2E40-A342-C7F4C983D9B7}"/>
          </ac:spMkLst>
        </pc:spChg>
        <pc:spChg chg="add mod">
          <ac:chgData name="Sven Waigel" userId="104486100_tp_dropbox" providerId="OAuth2" clId="{6D587726-FBDA-8948-B0A4-9907E59555B3}" dt="2019-11-28T22:29:29.479" v="799" actId="1076"/>
          <ac:spMkLst>
            <pc:docMk/>
            <pc:sldMk cId="72453171" sldId="273"/>
            <ac:spMk id="13" creationId="{786C2048-DCA1-BD40-8A27-43E197705AFD}"/>
          </ac:spMkLst>
        </pc:spChg>
        <pc:spChg chg="add mod">
          <ac:chgData name="Sven Waigel" userId="104486100_tp_dropbox" providerId="OAuth2" clId="{6D587726-FBDA-8948-B0A4-9907E59555B3}" dt="2019-11-28T22:29:49.022" v="803" actId="20577"/>
          <ac:spMkLst>
            <pc:docMk/>
            <pc:sldMk cId="72453171" sldId="273"/>
            <ac:spMk id="15" creationId="{5B48631E-D484-CB40-8547-1186816C6683}"/>
          </ac:spMkLst>
        </pc:spChg>
        <pc:spChg chg="add del mod">
          <ac:chgData name="Sven Waigel" userId="104486100_tp_dropbox" providerId="OAuth2" clId="{6D587726-FBDA-8948-B0A4-9907E59555B3}" dt="2019-11-28T22:24:38.913" v="659" actId="478"/>
          <ac:spMkLst>
            <pc:docMk/>
            <pc:sldMk cId="72453171" sldId="273"/>
            <ac:spMk id="17" creationId="{83793379-0DCC-654D-8DE8-512766E23693}"/>
          </ac:spMkLst>
        </pc:spChg>
        <pc:picChg chg="add">
          <ac:chgData name="Sven Waigel" userId="104486100_tp_dropbox" providerId="OAuth2" clId="{6D587726-FBDA-8948-B0A4-9907E59555B3}" dt="2019-11-28T22:12:33.631" v="463" actId="22"/>
          <ac:picMkLst>
            <pc:docMk/>
            <pc:sldMk cId="72453171" sldId="273"/>
            <ac:picMk id="3" creationId="{E33519B0-3794-2941-953F-DB650FD0E368}"/>
          </ac:picMkLst>
        </pc:picChg>
        <pc:picChg chg="add">
          <ac:chgData name="Sven Waigel" userId="104486100_tp_dropbox" providerId="OAuth2" clId="{6D587726-FBDA-8948-B0A4-9907E59555B3}" dt="2019-11-28T22:12:40.326" v="464" actId="22"/>
          <ac:picMkLst>
            <pc:docMk/>
            <pc:sldMk cId="72453171" sldId="273"/>
            <ac:picMk id="5" creationId="{18AFF4B6-9A7D-1046-93B2-E10C4AB115F8}"/>
          </ac:picMkLst>
        </pc:picChg>
        <pc:picChg chg="add">
          <ac:chgData name="Sven Waigel" userId="104486100_tp_dropbox" providerId="OAuth2" clId="{6D587726-FBDA-8948-B0A4-9907E59555B3}" dt="2019-11-28T22:12:54.521" v="465" actId="22"/>
          <ac:picMkLst>
            <pc:docMk/>
            <pc:sldMk cId="72453171" sldId="273"/>
            <ac:picMk id="7" creationId="{045FFE6F-9727-A342-BA60-A4ACB6367455}"/>
          </ac:picMkLst>
        </pc:picChg>
      </pc:sldChg>
      <pc:sldChg chg="addSp delSp modSp new">
        <pc:chgData name="Sven Waigel" userId="104486100_tp_dropbox" providerId="OAuth2" clId="{6D587726-FBDA-8948-B0A4-9907E59555B3}" dt="2019-11-28T23:09:44.768" v="1256" actId="242"/>
        <pc:sldMkLst>
          <pc:docMk/>
          <pc:sldMk cId="1178216258" sldId="274"/>
        </pc:sldMkLst>
        <pc:spChg chg="add del">
          <ac:chgData name="Sven Waigel" userId="104486100_tp_dropbox" providerId="OAuth2" clId="{6D587726-FBDA-8948-B0A4-9907E59555B3}" dt="2019-11-28T22:44:09.832" v="893" actId="478"/>
          <ac:spMkLst>
            <pc:docMk/>
            <pc:sldMk cId="1178216258" sldId="274"/>
            <ac:spMk id="2" creationId="{93503E25-6CF7-7240-AA8F-9A1E0F220D56}"/>
          </ac:spMkLst>
        </pc:spChg>
        <pc:spChg chg="add del">
          <ac:chgData name="Sven Waigel" userId="104486100_tp_dropbox" providerId="OAuth2" clId="{6D587726-FBDA-8948-B0A4-9907E59555B3}" dt="2019-11-28T22:44:12.299" v="894" actId="478"/>
          <ac:spMkLst>
            <pc:docMk/>
            <pc:sldMk cId="1178216258" sldId="274"/>
            <ac:spMk id="3" creationId="{74A827A5-A05C-D943-A2FC-86CA48FBA008}"/>
          </ac:spMkLst>
        </pc:spChg>
        <pc:spChg chg="add del">
          <ac:chgData name="Sven Waigel" userId="104486100_tp_dropbox" providerId="OAuth2" clId="{6D587726-FBDA-8948-B0A4-9907E59555B3}" dt="2019-11-28T22:44:07.285" v="892" actId="478"/>
          <ac:spMkLst>
            <pc:docMk/>
            <pc:sldMk cId="1178216258" sldId="274"/>
            <ac:spMk id="6" creationId="{4CC346CE-A562-6C46-9ED1-B90F82DC9DDC}"/>
          </ac:spMkLst>
        </pc:spChg>
        <pc:spChg chg="add mod">
          <ac:chgData name="Sven Waigel" userId="104486100_tp_dropbox" providerId="OAuth2" clId="{6D587726-FBDA-8948-B0A4-9907E59555B3}" dt="2019-11-28T22:49:58.677" v="1056" actId="113"/>
          <ac:spMkLst>
            <pc:docMk/>
            <pc:sldMk cId="1178216258" sldId="274"/>
            <ac:spMk id="8" creationId="{AC49FD44-40EA-A046-9FFC-F1A48F7593B1}"/>
          </ac:spMkLst>
        </pc:spChg>
        <pc:graphicFrameChg chg="add mod modGraphic">
          <ac:chgData name="Sven Waigel" userId="104486100_tp_dropbox" providerId="OAuth2" clId="{6D587726-FBDA-8948-B0A4-9907E59555B3}" dt="2019-11-28T23:09:44.768" v="1256" actId="242"/>
          <ac:graphicFrameMkLst>
            <pc:docMk/>
            <pc:sldMk cId="1178216258" sldId="274"/>
            <ac:graphicFrameMk id="4" creationId="{70430A67-D276-E14C-A213-ECFBECF5757D}"/>
          </ac:graphicFrameMkLst>
        </pc:graphicFrameChg>
      </pc:sldChg>
      <pc:sldChg chg="delSp modSp add ord">
        <pc:chgData name="Sven Waigel" userId="104486100_tp_dropbox" providerId="OAuth2" clId="{6D587726-FBDA-8948-B0A4-9907E59555B3}" dt="2019-11-28T23:16:21.092" v="1278" actId="478"/>
        <pc:sldMkLst>
          <pc:docMk/>
          <pc:sldMk cId="1626153699" sldId="275"/>
        </pc:sldMkLst>
        <pc:spChg chg="del mod">
          <ac:chgData name="Sven Waigel" userId="104486100_tp_dropbox" providerId="OAuth2" clId="{6D587726-FBDA-8948-B0A4-9907E59555B3}" dt="2019-11-28T23:16:21.092" v="1278" actId="478"/>
          <ac:spMkLst>
            <pc:docMk/>
            <pc:sldMk cId="1626153699" sldId="275"/>
            <ac:spMk id="6" creationId="{BB847739-C72D-4282-8629-57AE265D335F}"/>
          </ac:spMkLst>
        </pc:spChg>
        <pc:graphicFrameChg chg="mod modGraphic">
          <ac:chgData name="Sven Waigel" userId="104486100_tp_dropbox" providerId="OAuth2" clId="{6D587726-FBDA-8948-B0A4-9907E59555B3}" dt="2019-11-28T23:15:43.700" v="1275" actId="1076"/>
          <ac:graphicFrameMkLst>
            <pc:docMk/>
            <pc:sldMk cId="1626153699" sldId="275"/>
            <ac:graphicFrameMk id="2" creationId="{00000000-0000-0000-0000-000000000000}"/>
          </ac:graphicFrameMkLst>
        </pc:graphicFrameChg>
      </pc:sldChg>
      <pc:sldChg chg="addSp delSp modSp add">
        <pc:chgData name="Sven Waigel" userId="104486100_tp_dropbox" providerId="OAuth2" clId="{6D587726-FBDA-8948-B0A4-9907E59555B3}" dt="2019-11-28T23:11:44.640" v="1260" actId="1076"/>
        <pc:sldMkLst>
          <pc:docMk/>
          <pc:sldMk cId="1660209593" sldId="277"/>
        </pc:sldMkLst>
        <pc:spChg chg="add mod">
          <ac:chgData name="Sven Waigel" userId="104486100_tp_dropbox" providerId="OAuth2" clId="{6D587726-FBDA-8948-B0A4-9907E59555B3}" dt="2019-11-28T23:04:40.492" v="1241" actId="114"/>
          <ac:spMkLst>
            <pc:docMk/>
            <pc:sldMk cId="1660209593" sldId="277"/>
            <ac:spMk id="4" creationId="{D94D66E7-6F11-E847-A161-E580690B2EA3}"/>
          </ac:spMkLst>
        </pc:spChg>
        <pc:spChg chg="add del">
          <ac:chgData name="Sven Waigel" userId="104486100_tp_dropbox" providerId="OAuth2" clId="{6D587726-FBDA-8948-B0A4-9907E59555B3}" dt="2019-11-28T23:01:14.793" v="1088" actId="478"/>
          <ac:spMkLst>
            <pc:docMk/>
            <pc:sldMk cId="1660209593" sldId="277"/>
            <ac:spMk id="5" creationId="{2A412051-1AD6-42B7-BFE7-0BADDCE42D70}"/>
          </ac:spMkLst>
        </pc:spChg>
        <pc:spChg chg="del">
          <ac:chgData name="Sven Waigel" userId="104486100_tp_dropbox" providerId="OAuth2" clId="{6D587726-FBDA-8948-B0A4-9907E59555B3}" dt="2019-11-28T23:01:12.177" v="1087" actId="478"/>
          <ac:spMkLst>
            <pc:docMk/>
            <pc:sldMk cId="1660209593" sldId="277"/>
            <ac:spMk id="7" creationId="{BB847739-C72D-4282-8629-57AE265D335F}"/>
          </ac:spMkLst>
        </pc:spChg>
        <pc:graphicFrameChg chg="mod modGraphic">
          <ac:chgData name="Sven Waigel" userId="104486100_tp_dropbox" providerId="OAuth2" clId="{6D587726-FBDA-8948-B0A4-9907E59555B3}" dt="2019-11-28T23:11:44.640" v="1260" actId="1076"/>
          <ac:graphicFrameMkLst>
            <pc:docMk/>
            <pc:sldMk cId="1660209593" sldId="277"/>
            <ac:graphicFrameMk id="2" creationId="{00000000-0000-0000-0000-000000000000}"/>
          </ac:graphicFrameMkLst>
        </pc:graphicFrameChg>
        <pc:graphicFrameChg chg="add del">
          <ac:chgData name="Sven Waigel" userId="104486100_tp_dropbox" providerId="OAuth2" clId="{6D587726-FBDA-8948-B0A4-9907E59555B3}" dt="2019-11-28T23:01:08.116" v="1086" actId="22"/>
          <ac:graphicFrameMkLst>
            <pc:docMk/>
            <pc:sldMk cId="1660209593" sldId="277"/>
            <ac:graphicFrameMk id="3" creationId="{5D7C7B3F-24BD-B040-A353-70273B3D4A9C}"/>
          </ac:graphicFrameMkLst>
        </pc:graphicFrameChg>
      </pc:sldChg>
      <pc:sldChg chg="addSp delSp modSp add">
        <pc:chgData name="Sven Waigel" userId="104486100_tp_dropbox" providerId="OAuth2" clId="{6D587726-FBDA-8948-B0A4-9907E59555B3}" dt="2019-11-29T05:54:27.598" v="1535" actId="20577"/>
        <pc:sldMkLst>
          <pc:docMk/>
          <pc:sldMk cId="2359588734" sldId="278"/>
        </pc:sldMkLst>
        <pc:spChg chg="del mod">
          <ac:chgData name="Sven Waigel" userId="104486100_tp_dropbox" providerId="OAuth2" clId="{6D587726-FBDA-8948-B0A4-9907E59555B3}" dt="2019-11-28T23:23:48.398" v="1345" actId="478"/>
          <ac:spMkLst>
            <pc:docMk/>
            <pc:sldMk cId="2359588734" sldId="278"/>
            <ac:spMk id="6" creationId="{BB847739-C72D-4282-8629-57AE265D335F}"/>
          </ac:spMkLst>
        </pc:spChg>
        <pc:spChg chg="add del mod">
          <ac:chgData name="Sven Waigel" userId="104486100_tp_dropbox" providerId="OAuth2" clId="{6D587726-FBDA-8948-B0A4-9907E59555B3}" dt="2019-11-29T05:54:27.598" v="1535" actId="20577"/>
          <ac:spMkLst>
            <pc:docMk/>
            <pc:sldMk cId="2359588734" sldId="278"/>
            <ac:spMk id="7" creationId="{2A412051-1AD6-42B7-BFE7-0BADDCE42D70}"/>
          </ac:spMkLst>
        </pc:spChg>
        <pc:graphicFrameChg chg="del mod modGraphic">
          <ac:chgData name="Sven Waigel" userId="104486100_tp_dropbox" providerId="OAuth2" clId="{6D587726-FBDA-8948-B0A4-9907E59555B3}" dt="2019-11-29T05:53:54.423" v="1490" actId="478"/>
          <ac:graphicFrameMkLst>
            <pc:docMk/>
            <pc:sldMk cId="2359588734" sldId="278"/>
            <ac:graphicFrameMk id="2" creationId="{00000000-0000-0000-0000-000000000000}"/>
          </ac:graphicFrameMkLst>
        </pc:graphicFrameChg>
        <pc:picChg chg="add mod">
          <ac:chgData name="Sven Waigel" userId="104486100_tp_dropbox" providerId="OAuth2" clId="{6D587726-FBDA-8948-B0A4-9907E59555B3}" dt="2019-11-29T05:54:08.232" v="1494" actId="14100"/>
          <ac:picMkLst>
            <pc:docMk/>
            <pc:sldMk cId="2359588734" sldId="278"/>
            <ac:picMk id="3" creationId="{B03381AE-6452-F445-96B4-D22BC3BBEAAF}"/>
          </ac:picMkLst>
        </pc:picChg>
      </pc:sldChg>
      <pc:sldChg chg="addSp modSp add ord">
        <pc:chgData name="Sven Waigel" userId="104486100_tp_dropbox" providerId="OAuth2" clId="{6D587726-FBDA-8948-B0A4-9907E59555B3}" dt="2019-11-28T23:26:16.269" v="1349" actId="22"/>
        <pc:sldMkLst>
          <pc:docMk/>
          <pc:sldMk cId="3164207378" sldId="279"/>
        </pc:sldMkLst>
        <pc:graphicFrameChg chg="mod modGraphic">
          <ac:chgData name="Sven Waigel" userId="104486100_tp_dropbox" providerId="OAuth2" clId="{6D587726-FBDA-8948-B0A4-9907E59555B3}" dt="2019-11-28T23:18:51.444" v="1299" actId="1076"/>
          <ac:graphicFrameMkLst>
            <pc:docMk/>
            <pc:sldMk cId="3164207378" sldId="279"/>
            <ac:graphicFrameMk id="2" creationId="{00000000-0000-0000-0000-000000000000}"/>
          </ac:graphicFrameMkLst>
        </pc:graphicFrameChg>
        <pc:picChg chg="add">
          <ac:chgData name="Sven Waigel" userId="104486100_tp_dropbox" providerId="OAuth2" clId="{6D587726-FBDA-8948-B0A4-9907E59555B3}" dt="2019-11-28T23:26:16.269" v="1349" actId="22"/>
          <ac:picMkLst>
            <pc:docMk/>
            <pc:sldMk cId="3164207378" sldId="279"/>
            <ac:picMk id="3" creationId="{A6EA9F84-D549-D940-86CC-B89F11D9C9E9}"/>
          </ac:picMkLst>
        </pc:picChg>
      </pc:sldChg>
      <pc:sldChg chg="add">
        <pc:chgData name="Sven Waigel" userId="104486100_tp_dropbox" providerId="OAuth2" clId="{6D587726-FBDA-8948-B0A4-9907E59555B3}" dt="2019-11-28T23:22:30.674" v="1344" actId="22"/>
        <pc:sldMkLst>
          <pc:docMk/>
          <pc:sldMk cId="1279628367" sldId="280"/>
        </pc:sldMkLst>
      </pc:sldChg>
      <pc:sldChg chg="add">
        <pc:chgData name="Sven Waigel" userId="104486100_tp_dropbox" providerId="OAuth2" clId="{6D587726-FBDA-8948-B0A4-9907E59555B3}" dt="2019-11-28T23:29:53.371" v="1443" actId="22"/>
        <pc:sldMkLst>
          <pc:docMk/>
          <pc:sldMk cId="3400129194" sldId="282"/>
        </pc:sldMkLst>
      </pc:sldChg>
      <pc:sldChg chg="add">
        <pc:chgData name="Sven Waigel" userId="104486100_tp_dropbox" providerId="OAuth2" clId="{6D587726-FBDA-8948-B0A4-9907E59555B3}" dt="2019-11-28T23:31:17.221" v="1446" actId="22"/>
        <pc:sldMkLst>
          <pc:docMk/>
          <pc:sldMk cId="4234686794" sldId="283"/>
        </pc:sldMkLst>
      </pc:sldChg>
      <pc:sldChg chg="add">
        <pc:chgData name="Sven Waigel" userId="104486100_tp_dropbox" providerId="OAuth2" clId="{6D587726-FBDA-8948-B0A4-9907E59555B3}" dt="2019-11-29T05:53:47.123" v="1489" actId="22"/>
        <pc:sldMkLst>
          <pc:docMk/>
          <pc:sldMk cId="1330416059" sldId="285"/>
        </pc:sldMkLst>
      </pc:sldChg>
      <pc:sldChg chg="addSp delSp modSp new">
        <pc:chgData name="Sven Waigel" userId="104486100_tp_dropbox" providerId="OAuth2" clId="{6D587726-FBDA-8948-B0A4-9907E59555B3}" dt="2019-11-29T06:01:37.377" v="1568" actId="478"/>
        <pc:sldMkLst>
          <pc:docMk/>
          <pc:sldMk cId="2562943340" sldId="286"/>
        </pc:sldMkLst>
        <pc:spChg chg="del">
          <ac:chgData name="Sven Waigel" userId="104486100_tp_dropbox" providerId="OAuth2" clId="{6D587726-FBDA-8948-B0A4-9907E59555B3}" dt="2019-11-29T06:01:03.073" v="1561" actId="478"/>
          <ac:spMkLst>
            <pc:docMk/>
            <pc:sldMk cId="2562943340" sldId="286"/>
            <ac:spMk id="2" creationId="{EE79DCAE-8BAB-6C40-9E63-97D23D47EF94}"/>
          </ac:spMkLst>
        </pc:spChg>
        <pc:spChg chg="del">
          <ac:chgData name="Sven Waigel" userId="104486100_tp_dropbox" providerId="OAuth2" clId="{6D587726-FBDA-8948-B0A4-9907E59555B3}" dt="2019-11-29T06:01:07.595" v="1562" actId="478"/>
          <ac:spMkLst>
            <pc:docMk/>
            <pc:sldMk cId="2562943340" sldId="286"/>
            <ac:spMk id="3" creationId="{6B283B8A-84DC-E348-A77B-4CDD47357C2A}"/>
          </ac:spMkLst>
        </pc:spChg>
        <pc:spChg chg="add del mod">
          <ac:chgData name="Sven Waigel" userId="104486100_tp_dropbox" providerId="OAuth2" clId="{6D587726-FBDA-8948-B0A4-9907E59555B3}" dt="2019-11-29T06:01:21.313" v="1565" actId="478"/>
          <ac:spMkLst>
            <pc:docMk/>
            <pc:sldMk cId="2562943340" sldId="286"/>
            <ac:spMk id="4" creationId="{8268E984-0098-4248-B60E-E699968E0554}"/>
          </ac:spMkLst>
        </pc:spChg>
        <pc:spChg chg="add del mod">
          <ac:chgData name="Sven Waigel" userId="104486100_tp_dropbox" providerId="OAuth2" clId="{6D587726-FBDA-8948-B0A4-9907E59555B3}" dt="2019-11-29T06:01:37.377" v="1568" actId="478"/>
          <ac:spMkLst>
            <pc:docMk/>
            <pc:sldMk cId="2562943340" sldId="286"/>
            <ac:spMk id="5" creationId="{6D89366C-4083-674A-85D3-D5D24400C868}"/>
          </ac:spMkLst>
        </pc:spChg>
      </pc:sldChg>
      <pc:sldChg chg="modSp">
        <pc:chgData name="Sven Waigel" userId="104486100_tp_dropbox" providerId="OAuth2" clId="{6D587726-FBDA-8948-B0A4-9907E59555B3}" dt="2019-12-12T05:54:37.853" v="1600" actId="1076"/>
        <pc:sldMkLst>
          <pc:docMk/>
          <pc:sldMk cId="1364630979" sldId="287"/>
        </pc:sldMkLst>
        <pc:spChg chg="mod">
          <ac:chgData name="Sven Waigel" userId="104486100_tp_dropbox" providerId="OAuth2" clId="{6D587726-FBDA-8948-B0A4-9907E59555B3}" dt="2019-12-12T05:54:37.853" v="1600" actId="1076"/>
          <ac:spMkLst>
            <pc:docMk/>
            <pc:sldMk cId="1364630979" sldId="287"/>
            <ac:spMk id="6" creationId="{ECE31213-E598-4DA5-9657-16640520E6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AF01E-7A21-F741-8D40-0B5F828059B6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05C3D-56DC-5A48-99EC-6253D06852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99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" y="3650400"/>
            <a:ext cx="12192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5949280"/>
            <a:ext cx="36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10552485" y="5949280"/>
            <a:ext cx="1182316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7017-A32B-114C-9537-13B0403DACAD}" type="datetimeFigureOut">
              <a:rPr lang="de-DE" smtClean="0"/>
              <a:t>30.10.20</a:t>
            </a:fld>
            <a:endParaRPr lang="de-DE"/>
          </a:p>
        </p:txBody>
      </p:sp>
      <p:pic>
        <p:nvPicPr>
          <p:cNvPr id="29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0000"/>
            <a:ext cx="582981" cy="5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9401993" y="450000"/>
            <a:ext cx="2287479" cy="5976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846800"/>
            <a:ext cx="10972800" cy="403244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/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Fußzeilenplatzhalter 2"/>
          <p:cNvSpPr txBox="1">
            <a:spLocks/>
          </p:cNvSpPr>
          <p:nvPr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2011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23392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011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10573-D8F8-4E81-8DF7-01BD4EE1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42CE9D-43F9-41F2-AB0D-8D9B66003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BE13E2-BD4F-4CD2-B571-6E8C4CF50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455503-9D9B-4590-A354-859D9D78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7017-A32B-114C-9537-13B0403DACAD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DE6FAF-2287-4ED4-A690-77E5AD4A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79A126-BD3D-4ACF-AE74-EAEA2E4C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6C94-82D5-6542-9FF3-D4548148DC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6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109728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26" y="5985280"/>
            <a:ext cx="35119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10729810" y="5985280"/>
            <a:ext cx="8816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FB494CB-A314-4A9E-B7A3-A1E24A130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267" y="1640457"/>
            <a:ext cx="9144000" cy="139158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Praxis-Theorie-Verknüpfung am Beispiel  </a:t>
            </a:r>
            <a:br>
              <a:rPr lang="de-DE" sz="2600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</a:br>
            <a:br>
              <a:rPr lang="de-DE" sz="2600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</a:br>
            <a:r>
              <a:rPr lang="de-DE" sz="2600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Bewegung lernen, Bewegung optimieren</a:t>
            </a:r>
            <a:br>
              <a:rPr lang="de-DE" sz="2600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</a:br>
            <a:r>
              <a:rPr lang="de-DE" sz="2600" dirty="0"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 – technisch-koordinative Fähigkeiten und Fertigkeiten verbessern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42" y="4052740"/>
            <a:ext cx="3030677" cy="21535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152417" y="4052740"/>
            <a:ext cx="315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Zentrale Projektgruppe Sport,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Sven Waigel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542CEB-4EEE-E94A-879F-6074D520C429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AD7ED0-A8EC-FF4F-B406-D8C836527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22" y="4052740"/>
            <a:ext cx="3223940" cy="215351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EE8198C-D975-5D43-A530-74A6705E2E1A}"/>
              </a:ext>
            </a:extLst>
          </p:cNvPr>
          <p:cNvSpPr/>
          <p:nvPr/>
        </p:nvSpPr>
        <p:spPr>
          <a:xfrm>
            <a:off x="7543802" y="6256642"/>
            <a:ext cx="295547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de-DE" sz="600" dirty="0" err="1"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/de/</a:t>
            </a:r>
            <a:r>
              <a:rPr lang="de-DE" sz="600" dirty="0" err="1">
                <a:latin typeface="Calibri" panose="020F0502020204030204" pitchFamily="34" charset="0"/>
                <a:cs typeface="Calibri" panose="020F0502020204030204" pitchFamily="34" charset="0"/>
              </a:rPr>
              <a:t>photos</a:t>
            </a:r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/sport-wettkampf-sprint-läufer-4119570/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43BD50C-B176-B24C-8E38-EFE3A06B2481}"/>
              </a:ext>
            </a:extLst>
          </p:cNvPr>
          <p:cNvSpPr/>
          <p:nvPr/>
        </p:nvSpPr>
        <p:spPr>
          <a:xfrm>
            <a:off x="4251071" y="6256642"/>
            <a:ext cx="2844526" cy="18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de-DE" sz="600" dirty="0" err="1"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/de/</a:t>
            </a:r>
            <a:r>
              <a:rPr lang="de-DE" sz="600" dirty="0" err="1">
                <a:latin typeface="Calibri" panose="020F0502020204030204" pitchFamily="34" charset="0"/>
                <a:cs typeface="Calibri" panose="020F0502020204030204" pitchFamily="34" charset="0"/>
              </a:rPr>
              <a:t>photos</a:t>
            </a:r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/leichtathletik-kugelstoßen-sport-649629/</a:t>
            </a:r>
          </a:p>
        </p:txBody>
      </p:sp>
    </p:spTree>
    <p:extLst>
      <p:ext uri="{BB962C8B-B14F-4D97-AF65-F5344CB8AC3E}">
        <p14:creationId xmlns:p14="http://schemas.microsoft.com/office/powerpoint/2010/main" val="920003638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E33519B0-3794-2941-953F-DB650FD0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07" y="1601426"/>
            <a:ext cx="2579953" cy="35002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8AFF4B6-9A7D-1046-93B2-E10C4AB11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408" y="1601426"/>
            <a:ext cx="3404143" cy="3500254"/>
          </a:xfrm>
          <a:prstGeom prst="rect">
            <a:avLst/>
          </a:prstGeom>
        </p:spPr>
      </p:pic>
      <p:pic>
        <p:nvPicPr>
          <p:cNvPr id="7" name="Grafik 2">
            <a:extLst>
              <a:ext uri="{FF2B5EF4-FFF2-40B4-BE49-F238E27FC236}">
                <a16:creationId xmlns:a16="http://schemas.microsoft.com/office/drawing/2014/main" id="{045FFE6F-9727-A342-BA60-A4ACB6367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370" y="1601427"/>
            <a:ext cx="2502382" cy="350025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EA9DD58-A47D-CD4E-BB74-78506892B0CA}"/>
              </a:ext>
            </a:extLst>
          </p:cNvPr>
          <p:cNvSpPr txBox="1">
            <a:spLocks/>
          </p:cNvSpPr>
          <p:nvPr/>
        </p:nvSpPr>
        <p:spPr>
          <a:xfrm>
            <a:off x="1155370" y="713978"/>
            <a:ext cx="8634845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Bewegungen im Sport beschreiben</a:t>
            </a:r>
          </a:p>
          <a:p>
            <a:pPr algn="l">
              <a:lnSpc>
                <a:spcPct val="120000"/>
              </a:lnSpc>
            </a:pPr>
            <a:r>
              <a:rPr lang="de-DE" sz="3300" b="1" i="1" dirty="0">
                <a:latin typeface="Calibri" panose="020F0502020204030204" pitchFamily="34" charset="0"/>
                <a:cs typeface="Calibri" panose="020F0502020204030204" pitchFamily="34" charset="0"/>
              </a:rPr>
              <a:t>Aktionsskizze</a:t>
            </a:r>
            <a:r>
              <a:rPr lang="de-DE" sz="3300" dirty="0">
                <a:latin typeface="Calibri" panose="020F0502020204030204" pitchFamily="34" charset="0"/>
                <a:cs typeface="Calibri" panose="020F0502020204030204" pitchFamily="34" charset="0"/>
              </a:rPr>
              <a:t>: Befehlsartige Auflistung der in jedem Fall zu realisierenden Aktionen (vgl. </a:t>
            </a:r>
            <a:r>
              <a:rPr lang="de-DE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Göhner</a:t>
            </a:r>
            <a:r>
              <a:rPr lang="de-DE" sz="3300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D4E9269-97A8-2E40-A342-C7F4C983D9B7}"/>
              </a:ext>
            </a:extLst>
          </p:cNvPr>
          <p:cNvSpPr txBox="1"/>
          <p:nvPr/>
        </p:nvSpPr>
        <p:spPr>
          <a:xfrm>
            <a:off x="5000601" y="5187300"/>
            <a:ext cx="330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</a:rPr>
              <a:t>Ausholen.</a:t>
            </a:r>
          </a:p>
          <a:p>
            <a:pPr algn="l"/>
            <a:endParaRPr lang="de-DE" dirty="0">
              <a:latin typeface="Calibri" panose="020F0502020204030204" pitchFamily="34" charset="0"/>
            </a:endParaRPr>
          </a:p>
          <a:p>
            <a:pPr algn="l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6C2048-DCA1-BD40-8A27-43E197705AFD}"/>
              </a:ext>
            </a:extLst>
          </p:cNvPr>
          <p:cNvSpPr txBox="1"/>
          <p:nvPr/>
        </p:nvSpPr>
        <p:spPr>
          <a:xfrm>
            <a:off x="3097241" y="5194044"/>
            <a:ext cx="221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</a:rPr>
              <a:t>Tiefgehen.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B48631E-D484-CB40-8547-1186816C6683}"/>
              </a:ext>
            </a:extLst>
          </p:cNvPr>
          <p:cNvSpPr txBox="1"/>
          <p:nvPr/>
        </p:nvSpPr>
        <p:spPr>
          <a:xfrm>
            <a:off x="7331207" y="5194044"/>
            <a:ext cx="330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</a:rPr>
              <a:t>In Schrittstellung stoßen.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870E54-476F-4E41-B12E-738B8EFEFF1E}"/>
              </a:ext>
            </a:extLst>
          </p:cNvPr>
          <p:cNvSpPr txBox="1"/>
          <p:nvPr/>
        </p:nvSpPr>
        <p:spPr>
          <a:xfrm>
            <a:off x="9911160" y="4701570"/>
            <a:ext cx="406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Quelle:</a:t>
            </a:r>
            <a:b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AG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Dartfish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des Kultusministeriums</a:t>
            </a:r>
          </a:p>
        </p:txBody>
      </p:sp>
    </p:spTree>
    <p:extLst>
      <p:ext uri="{BB962C8B-B14F-4D97-AF65-F5344CB8AC3E}">
        <p14:creationId xmlns:p14="http://schemas.microsoft.com/office/powerpoint/2010/main" val="72453171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0430A67-D276-E14C-A213-ECFBECF57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93608"/>
              </p:ext>
            </p:extLst>
          </p:nvPr>
        </p:nvGraphicFramePr>
        <p:xfrm>
          <a:off x="1094371" y="1908967"/>
          <a:ext cx="9342720" cy="336333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8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3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Aktion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Aktionsmodalität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Ausholen,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nicht nur mit dem Stoßarm, sondern mit dem ganzen Körper, um 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Tiefgehen,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und zwar aus seitlichem Stand auf das hintere (Druck-)Bein und dabei den Rumpf gegen die Stoßrichtung drehen, um 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Stoßen,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als Strecken des gebeugten Stoßarmes mit Nachklappen der Hand, um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dabei mit maximalem Kraftaufwand agieren, um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AC49FD44-40EA-A046-9FFC-F1A48F7593B1}"/>
              </a:ext>
            </a:extLst>
          </p:cNvPr>
          <p:cNvSpPr txBox="1">
            <a:spLocks/>
          </p:cNvSpPr>
          <p:nvPr/>
        </p:nvSpPr>
        <p:spPr>
          <a:xfrm>
            <a:off x="1094371" y="963434"/>
            <a:ext cx="8443822" cy="465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Bewegungen im Sport beschreiben</a:t>
            </a:r>
          </a:p>
          <a:p>
            <a:pPr algn="l"/>
            <a:r>
              <a:rPr lang="de-DE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Aktionsmodalität: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Verfeinerung und Erweiterung der Aktion</a:t>
            </a:r>
            <a:r>
              <a:rPr lang="de-DE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(vgl.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Göhner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1178216258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88678"/>
              </p:ext>
            </p:extLst>
          </p:nvPr>
        </p:nvGraphicFramePr>
        <p:xfrm>
          <a:off x="1111828" y="2194628"/>
          <a:ext cx="9968344" cy="24687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8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7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1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</a:rPr>
                        <a:t>Themen des Unterrichtsvorhabens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810" marR="28810" marT="15206" marB="1520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20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Theorie: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Aktionsskizzen, Aktionsmodalitäten und funktionale Belegung (zum Standstoß)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Technikmerkmale Blockstart</a:t>
                      </a:r>
                    </a:p>
                    <a:p>
                      <a:pPr marL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Praxis: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Blockstart und Beschleunigungsphase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Angleiten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und Stoßen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38201" y="672861"/>
            <a:ext cx="8443822" cy="465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Praxis-Theorie-Verknüpfung</a:t>
            </a:r>
          </a:p>
        </p:txBody>
      </p:sp>
    </p:spTree>
    <p:extLst>
      <p:ext uri="{BB962C8B-B14F-4D97-AF65-F5344CB8AC3E}">
        <p14:creationId xmlns:p14="http://schemas.microsoft.com/office/powerpoint/2010/main" val="300215310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45575"/>
              </p:ext>
            </p:extLst>
          </p:nvPr>
        </p:nvGraphicFramePr>
        <p:xfrm>
          <a:off x="1094371" y="1537937"/>
          <a:ext cx="10462404" cy="410539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4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Aktionsmodalität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Funktion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Ausholen,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nicht nur mit dem Stoßarm, sondern mit dem ganzen Körper, um 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für die Stoßbewegung einen optimal langen Beschleunigungsweg vorzubereiten.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Tiefgehen,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 zwar aus seitlichem Stand auf das hintere (Druck-)Bein und dabei den Rumpf gegen die Stoßrichtung drehen, um 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eine optimale Anfangskraft bereit zu stellen.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Schrittstellung Stoßen, um 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einen optimal langen Beschleunigungsweg zu erreichen.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62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Stoßen,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 Strecken des gebeugten Stoßarmes mit Nachklappen der Hand, um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dabei mit maximalem Kraftaufwand agieren, um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…eine maximale Abwurfgeschwindigkeit zu erreichen.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den kurzen Beschleunigungsweg von etwa einer Armlänge voll zu nutzen.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D94D66E7-6F11-E847-A161-E580690B2EA3}"/>
              </a:ext>
            </a:extLst>
          </p:cNvPr>
          <p:cNvSpPr txBox="1">
            <a:spLocks/>
          </p:cNvSpPr>
          <p:nvPr/>
        </p:nvSpPr>
        <p:spPr>
          <a:xfrm>
            <a:off x="1094371" y="835418"/>
            <a:ext cx="8443822" cy="465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Bewegungen im Sport analysieren</a:t>
            </a:r>
          </a:p>
          <a:p>
            <a:pPr algn="l"/>
            <a:r>
              <a:rPr lang="de-DE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Funktionale Belegung: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Zuordnung von Funktionen zu Aktionen und Modalitäten (vgl.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Göhner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1660209593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0742"/>
              </p:ext>
            </p:extLst>
          </p:nvPr>
        </p:nvGraphicFramePr>
        <p:xfrm>
          <a:off x="1158009" y="1880591"/>
          <a:ext cx="9875981" cy="27735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6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1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</a:rPr>
                        <a:t>Themen des Unterrichtsvorhabens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810" marR="28810" marT="15206" marB="1520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20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Theorie: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Hudl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als Analysesoftware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Aufzeichnung Bewegung Standstoß</a:t>
                      </a:r>
                    </a:p>
                    <a:p>
                      <a:pPr marL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Praxis: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Schnelligkeitstraining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Standstoß </a:t>
                      </a:r>
                      <a:r>
                        <a:rPr lang="de-DE" sz="20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 dessen Aufzeichnungen und Analyse</a:t>
                      </a:r>
                      <a:endParaRPr lang="de-DE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Erstellung eines Analysefilmes zum Standstoß bzw. zum Stoßen aus der Stoßauslage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38201" y="672861"/>
            <a:ext cx="8443822" cy="465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Praxis-Theorie-Verknüpfung</a:t>
            </a:r>
          </a:p>
        </p:txBody>
      </p:sp>
    </p:spTree>
    <p:extLst>
      <p:ext uri="{BB962C8B-B14F-4D97-AF65-F5344CB8AC3E}">
        <p14:creationId xmlns:p14="http://schemas.microsoft.com/office/powerpoint/2010/main" val="3164207378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53403"/>
              </p:ext>
            </p:extLst>
          </p:nvPr>
        </p:nvGraphicFramePr>
        <p:xfrm>
          <a:off x="838201" y="1330148"/>
          <a:ext cx="10454137" cy="458183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53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0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Themen des Unterrichtsvorhabens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20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Theorie: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Betrachtung (und ggf. Benotung) der geschnittenen Filme</a:t>
                      </a:r>
                    </a:p>
                    <a:p>
                      <a:pPr marL="17780"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Praxis (und Hausaufgabe):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Schnelligkeitstraining wie in Stunde 4 (nach Plan)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20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Theorie: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Beurteilungskriterien/Hauptaktionen Blockstart</a:t>
                      </a:r>
                    </a:p>
                    <a:p>
                      <a:pPr marL="17780"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Praxis: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Blockstart und Sprint 100m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Angleiten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und Stoßen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de-DE" sz="20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Praxis: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Praxisnote Sprint (ggf. Leistungsnote Sprint und Techniknote Blockstart)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Praxisnote Kugel (Technik) </a:t>
                      </a: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Angleiten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38201" y="672861"/>
            <a:ext cx="8443822" cy="465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Praxis-Theorie-Verknüpfung</a:t>
            </a:r>
          </a:p>
        </p:txBody>
      </p:sp>
    </p:spTree>
    <p:extLst>
      <p:ext uri="{BB962C8B-B14F-4D97-AF65-F5344CB8AC3E}">
        <p14:creationId xmlns:p14="http://schemas.microsoft.com/office/powerpoint/2010/main" val="1106880602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158009" y="1880591"/>
          <a:ext cx="9875981" cy="27735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6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1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</a:rPr>
                        <a:t>Themen des Unterrichtsvorhabens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810" marR="28810" marT="15206" marB="1520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20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Theorie: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hudltechnique</a:t>
                      </a:r>
                      <a:r>
                        <a:rPr lang="de-D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 Analysesoftware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Aufzeichnung Bewegung Standstoß</a:t>
                      </a:r>
                    </a:p>
                    <a:p>
                      <a:pPr marL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Praxis: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Schnelligkeitstraining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Standstoß </a:t>
                      </a:r>
                      <a:r>
                        <a:rPr lang="de-DE" sz="20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 dessen Aufzeichnungen und Analyse</a:t>
                      </a:r>
                      <a:endParaRPr lang="de-DE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Erstellung eines Analysefilmes zum Standstoß bzw. zum Stoßen aus der Stoßauslage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38201" y="672861"/>
            <a:ext cx="8443822" cy="465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Praxis-Theorie-Verknüpfung</a:t>
            </a:r>
          </a:p>
        </p:txBody>
      </p:sp>
    </p:spTree>
    <p:extLst>
      <p:ext uri="{BB962C8B-B14F-4D97-AF65-F5344CB8AC3E}">
        <p14:creationId xmlns:p14="http://schemas.microsoft.com/office/powerpoint/2010/main" val="4234686794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03694" y="552090"/>
            <a:ext cx="9599762" cy="56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Doppelstunde 4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803694" y="1670350"/>
            <a:ext cx="10514162" cy="1952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Angesteuerte Kompetenzen Inhaltsbereich „Laufen, Springen, Werfen“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Schülerinnen und Schüler können den Standstoß regelgerecht demonstrieren.</a:t>
            </a:r>
          </a:p>
        </p:txBody>
      </p:sp>
    </p:spTree>
    <p:extLst>
      <p:ext uri="{BB962C8B-B14F-4D97-AF65-F5344CB8AC3E}">
        <p14:creationId xmlns:p14="http://schemas.microsoft.com/office/powerpoint/2010/main" val="1812723111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803694" y="14417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Angesteuerte Kompetenzen aus dem Inhaltsbereich „Wissen“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Schülerinnen und Schüler können eigene, als Filmsequenz aufgezeichnete Bewegungen anhand der Aktionen sowie der Aktionsmodalitäten von Druckwürfen auf Weite (nach Göhner, 2012) beschreiben.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Schülerinnen und Schüler können die Bewegungsbilder der Videoaufzeichnungen mit objektiv optimalen Bewegungsabläufen vergleichen und Ausführungsunterschiede benennen.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Schülerinnen und Schüler können auf dieser Basis funktionale Fehlerbilder erkennen und benennen.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Schülerinnen und Schüler können auf Basis der Bewegungsanalyse Partnerrückmeldungen geben und konkrete Aktionen der Stoßtechnik (wie z.B. das Tiefgehen) in einer Übungsphase optimieren.</a:t>
            </a:r>
            <a:endParaRPr lang="de-D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03694" y="552090"/>
            <a:ext cx="9599762" cy="56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Doppelstunde 4</a:t>
            </a:r>
          </a:p>
        </p:txBody>
      </p:sp>
    </p:spTree>
    <p:extLst>
      <p:ext uri="{BB962C8B-B14F-4D97-AF65-F5344CB8AC3E}">
        <p14:creationId xmlns:p14="http://schemas.microsoft.com/office/powerpoint/2010/main" val="209712628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803694" y="1530530"/>
            <a:ext cx="10873154" cy="466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u="sng" dirty="0">
                <a:latin typeface="Calibri" panose="020F0502020204030204" pitchFamily="34" charset="0"/>
                <a:cs typeface="Calibri" panose="020F0502020204030204" pitchFamily="34" charset="0"/>
              </a:rPr>
              <a:t>Lernvoraussetzungen und organisatorische Bedingungen</a:t>
            </a:r>
          </a:p>
          <a:p>
            <a:pPr marL="45720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Gruppengröße: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 bis 5 Personen</a:t>
            </a:r>
          </a:p>
          <a:p>
            <a:pPr marL="45720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Aufbau: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 bis 5 Kugelstoßanlagen und 2 Hallenkugeln pro Anlage</a:t>
            </a:r>
          </a:p>
          <a:p>
            <a:pPr marL="45720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Hardware: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pro Schüler ein Tablet (für die individuellen Bewegungsaufnahmen und die anschließende individuelle Bearbeitung)</a:t>
            </a:r>
          </a:p>
          <a:p>
            <a:pPr marL="45720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Software: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hudltechnique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freeware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Arbeitsblatt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03694" y="552090"/>
            <a:ext cx="9599762" cy="56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Doppelstunde 4</a:t>
            </a:r>
          </a:p>
        </p:txBody>
      </p:sp>
    </p:spTree>
    <p:extLst>
      <p:ext uri="{BB962C8B-B14F-4D97-AF65-F5344CB8AC3E}">
        <p14:creationId xmlns:p14="http://schemas.microsoft.com/office/powerpoint/2010/main" val="86826588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838201" y="20078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Ziel des Unterrichtsvorhabens</a:t>
            </a:r>
          </a:p>
          <a:p>
            <a:pPr algn="l"/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Kompetenzen aus den Inhaltsbereichen „Laufen, Springen, Werfen“ und „Wissen“ vernetzt entwickeln.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38201" y="1386337"/>
            <a:ext cx="8443822" cy="465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Praxis-Theorie-Verknüpfung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35" y="4156998"/>
            <a:ext cx="3030677" cy="21535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200684-8D7E-1C48-B081-CB495AC27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86" y="4156998"/>
            <a:ext cx="3223940" cy="215351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2B174A-DF42-E24C-A4F7-919577317AEF}"/>
              </a:ext>
            </a:extLst>
          </p:cNvPr>
          <p:cNvSpPr/>
          <p:nvPr/>
        </p:nvSpPr>
        <p:spPr>
          <a:xfrm>
            <a:off x="6515101" y="6325969"/>
            <a:ext cx="295547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de-DE" sz="600" dirty="0" err="1"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/de/</a:t>
            </a:r>
            <a:r>
              <a:rPr lang="de-DE" sz="600" dirty="0" err="1">
                <a:latin typeface="Calibri" panose="020F0502020204030204" pitchFamily="34" charset="0"/>
                <a:cs typeface="Calibri" panose="020F0502020204030204" pitchFamily="34" charset="0"/>
              </a:rPr>
              <a:t>photos</a:t>
            </a:r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/sport-wettkampf-sprint-läufer-4119570/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CB8C814-8ACC-DE4B-8256-6F5F5FB13923}"/>
              </a:ext>
            </a:extLst>
          </p:cNvPr>
          <p:cNvSpPr/>
          <p:nvPr/>
        </p:nvSpPr>
        <p:spPr>
          <a:xfrm>
            <a:off x="1948743" y="6354614"/>
            <a:ext cx="2844526" cy="18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de-DE" sz="600" dirty="0" err="1"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/de/</a:t>
            </a:r>
            <a:r>
              <a:rPr lang="de-DE" sz="600" dirty="0" err="1">
                <a:latin typeface="Calibri" panose="020F0502020204030204" pitchFamily="34" charset="0"/>
                <a:cs typeface="Calibri" panose="020F0502020204030204" pitchFamily="34" charset="0"/>
              </a:rPr>
              <a:t>photos</a:t>
            </a:r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/leichtathletik-kugelstoßen-sport-649629/</a:t>
            </a:r>
          </a:p>
        </p:txBody>
      </p:sp>
    </p:spTree>
    <p:extLst>
      <p:ext uri="{BB962C8B-B14F-4D97-AF65-F5344CB8AC3E}">
        <p14:creationId xmlns:p14="http://schemas.microsoft.com/office/powerpoint/2010/main" val="1168007600"/>
      </p:ext>
    </p:extLst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1051344" y="14144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Lernaufgabe im Hauptteil der Stunde</a:t>
            </a:r>
          </a:p>
          <a:p>
            <a:pPr algn="l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Schritt 0 – Einführung in die Software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sz="28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03694" y="552090"/>
            <a:ext cx="9599762" cy="56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Doppelstunde 4</a:t>
            </a:r>
          </a:p>
        </p:txBody>
      </p:sp>
    </p:spTree>
    <p:extLst>
      <p:ext uri="{BB962C8B-B14F-4D97-AF65-F5344CB8AC3E}">
        <p14:creationId xmlns:p14="http://schemas.microsoft.com/office/powerpoint/2010/main" val="724857293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1051344" y="14144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Lernaufgabe im Hauptteil der Stunde</a:t>
            </a:r>
          </a:p>
          <a:p>
            <a:pPr algn="l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Schritt 1 – Erprobung und Aufzeichnung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Aufgabe: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Führt mehrere Standstöße durch.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Zeichnet über die Kamerafunktion der Software </a:t>
            </a:r>
            <a:r>
              <a:rPr 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hudltechnique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von jedem einen Standstoß auf.</a:t>
            </a:r>
          </a:p>
          <a:p>
            <a:pPr algn="l"/>
            <a:endParaRPr lang="de-DE" sz="28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03694" y="552090"/>
            <a:ext cx="9599762" cy="56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Doppelstunde 4</a:t>
            </a:r>
          </a:p>
        </p:txBody>
      </p:sp>
    </p:spTree>
    <p:extLst>
      <p:ext uri="{BB962C8B-B14F-4D97-AF65-F5344CB8AC3E}">
        <p14:creationId xmlns:p14="http://schemas.microsoft.com/office/powerpoint/2010/main" val="3400129194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924465" y="1309118"/>
            <a:ext cx="11049000" cy="4921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Lernaufgabe im Hauptteil der Stunde</a:t>
            </a:r>
          </a:p>
          <a:p>
            <a:pPr algn="l"/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Schritt 2 – Analyse und Schnitt</a:t>
            </a:r>
            <a:endParaRPr lang="de-D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Aufgabe:</a:t>
            </a:r>
          </a:p>
          <a:p>
            <a:pPr marL="342900" lvl="0" indent="-342900" algn="l">
              <a:lnSpc>
                <a:spcPct val="120000"/>
              </a:lnSpc>
              <a:buFont typeface="Arial" charset="0"/>
              <a:buChar char="•"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Betrachtet Euer Video unter folgenden Gesichtspunkten:</a:t>
            </a:r>
          </a:p>
          <a:p>
            <a:pPr marL="800100" lvl="1" indent="-342900" algn="l">
              <a:lnSpc>
                <a:spcPct val="120000"/>
              </a:lnSpc>
              <a:buFont typeface="Arial" charset="0"/>
              <a:buChar char="•"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Aktionen sowie Aktionsmodalitäten</a:t>
            </a:r>
          </a:p>
          <a:p>
            <a:pPr marL="800100" lvl="1" indent="-342900" algn="l">
              <a:lnSpc>
                <a:spcPct val="120000"/>
              </a:lnSpc>
              <a:buFont typeface="Arial" charset="0"/>
              <a:buChar char="•"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Bewegungsabweichungen zum „optimalen Stoß“</a:t>
            </a:r>
          </a:p>
          <a:p>
            <a:pPr marL="800100" lvl="1" indent="-342900" algn="l">
              <a:lnSpc>
                <a:spcPct val="120000"/>
              </a:lnSpc>
              <a:buFont typeface="Arial" charset="0"/>
              <a:buChar char="•"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Unterschiede, die sich funktional negativ auf den Stoß auswirken</a:t>
            </a:r>
          </a:p>
          <a:p>
            <a:pPr marL="342900" lvl="0" indent="-342900" algn="l">
              <a:lnSpc>
                <a:spcPct val="120000"/>
              </a:lnSpc>
              <a:buFont typeface="Arial" charset="0"/>
              <a:buChar char="•"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Startet die Schneidefunktion der Software </a:t>
            </a:r>
            <a:r>
              <a:rPr lang="de-DE" sz="2100" i="1" dirty="0" err="1">
                <a:latin typeface="Calibri" panose="020F0502020204030204" pitchFamily="34" charset="0"/>
                <a:cs typeface="Calibri" panose="020F0502020204030204" pitchFamily="34" charset="0"/>
              </a:rPr>
              <a:t>Hudl</a:t>
            </a:r>
            <a:r>
              <a:rPr lang="de-DE" sz="21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 Kommentiert Eure Bewegungen und zeichnet diesen Kommentar mittels Schneidefunktion auf. Nennt dafür: </a:t>
            </a:r>
          </a:p>
          <a:p>
            <a:pPr marL="800100" lvl="1" indent="-342900" algn="l">
              <a:lnSpc>
                <a:spcPct val="120000"/>
              </a:lnSpc>
              <a:buFont typeface="Arial" charset="0"/>
              <a:buChar char="•"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alle relevanten Aktionen, Aktionsmodalitäten und deren funktionale Belegung, die Ihr bei Eurem Stoß erkennen könnt</a:t>
            </a:r>
          </a:p>
          <a:p>
            <a:pPr marL="800100" lvl="1" indent="-342900" algn="l">
              <a:lnSpc>
                <a:spcPct val="120000"/>
              </a:lnSpc>
              <a:buFont typeface="Arial" charset="0"/>
              <a:buChar char="•"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alle Bewegungsabweichungen zu den Haupt- und Hilfsaktionen sowie Aktionsmodalitäten beim „optimalen Stoß“ nach Göhner</a:t>
            </a:r>
          </a:p>
          <a:p>
            <a:pPr marL="800100" lvl="1" indent="-342900" algn="l">
              <a:lnSpc>
                <a:spcPct val="120000"/>
              </a:lnSpc>
              <a:buFont typeface="Arial" charset="0"/>
              <a:buChar char="•"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alle sich funktional negativ auswirkenden Bewegungsausführungen</a:t>
            </a:r>
          </a:p>
          <a:p>
            <a:pPr algn="l"/>
            <a:endParaRPr lang="de-DE" sz="28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03694" y="552090"/>
            <a:ext cx="9599762" cy="56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Doppelstunde 4</a:t>
            </a:r>
          </a:p>
        </p:txBody>
      </p:sp>
    </p:spTree>
    <p:extLst>
      <p:ext uri="{BB962C8B-B14F-4D97-AF65-F5344CB8AC3E}">
        <p14:creationId xmlns:p14="http://schemas.microsoft.com/office/powerpoint/2010/main" val="135272485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803694" y="142746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Wissensgrundlage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14034"/>
              </p:ext>
            </p:extLst>
          </p:nvPr>
        </p:nvGraphicFramePr>
        <p:xfrm>
          <a:off x="803694" y="1979530"/>
          <a:ext cx="10462404" cy="410539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4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Aktionsmodalität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Funktion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Ausholen,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nicht nur mit dem Stoßarm, sondern mit dem ganzen Körper, um 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für die Stoßbewegung einen optimal langen Beschleunigungsweg vorzubereiten.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Tiefgehen,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 zwar aus seitlichem Stand auf das hintere (Druck-)Bein und dabei den Rumpf gegen die Stoßrichtung drehen, um 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eine optimale Anfangskraft bereit zu stellen.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Schrittstellung Stoßen, um 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einen optimal langen Beschleunigungsweg zu erreichen.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62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Stoßen,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 Strecken des gebeugten Stoßarmes mit Nachklappen der Hand, um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dabei mit maximalem Kraftaufwand agieren, um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…eine maximale Abwurfgeschwindigkeit zu erreichen.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 den kurzen Beschleunigungsweg von etwa einer Armlänge voll zu nutzen.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03694" y="552090"/>
            <a:ext cx="9599762" cy="56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Doppelstunde 4</a:t>
            </a:r>
          </a:p>
        </p:txBody>
      </p:sp>
    </p:spTree>
    <p:extLst>
      <p:ext uri="{BB962C8B-B14F-4D97-AF65-F5344CB8AC3E}">
        <p14:creationId xmlns:p14="http://schemas.microsoft.com/office/powerpoint/2010/main" val="1124382158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E663B0A9-574D-4B7F-9B74-1F38BFB81D1F}"/>
              </a:ext>
            </a:extLst>
          </p:cNvPr>
          <p:cNvSpPr txBox="1">
            <a:spLocks/>
          </p:cNvSpPr>
          <p:nvPr/>
        </p:nvSpPr>
        <p:spPr>
          <a:xfrm>
            <a:off x="762000" y="229951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Praxis</a:t>
            </a:r>
          </a:p>
          <a:p>
            <a:pPr lvl="0" algn="l"/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Laufen, Springen, Werfen [motorisch]</a:t>
            </a:r>
          </a:p>
          <a:p>
            <a:pPr marL="180975" lvl="1" algn="l"/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(1) aus zwei der drei Bereiche Sprint, Weit-/Hochsprung und Wurf/Stoß jeweils eine Disziplin Wettkampfgerecht demonstrieren</a:t>
            </a:r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CE31213-E598-4DA5-9657-16640520E6CF}"/>
              </a:ext>
            </a:extLst>
          </p:cNvPr>
          <p:cNvSpPr txBox="1">
            <a:spLocks/>
          </p:cNvSpPr>
          <p:nvPr/>
        </p:nvSpPr>
        <p:spPr>
          <a:xfrm>
            <a:off x="6096000" y="229951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Theorie</a:t>
            </a:r>
          </a:p>
          <a:p>
            <a:pPr marL="0" indent="0">
              <a:buNone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Wissen </a:t>
            </a:r>
          </a:p>
          <a:p>
            <a:pPr marL="457200" lvl="1" indent="0">
              <a:buNone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(2) sportliche Bewegungen unter funktionaler Betrachtungsweise analysieren (zum Beispiel funktionale Bewegungsanalysen entwerfen)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762000" y="15150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Im Unterrichtsvorhaben angesteuerte Kompetenzen </a:t>
            </a:r>
          </a:p>
          <a:p>
            <a:pPr algn="l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6169373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E663B0A9-574D-4B7F-9B74-1F38BFB81D1F}"/>
              </a:ext>
            </a:extLst>
          </p:cNvPr>
          <p:cNvSpPr txBox="1">
            <a:spLocks/>
          </p:cNvSpPr>
          <p:nvPr/>
        </p:nvSpPr>
        <p:spPr>
          <a:xfrm>
            <a:off x="762000" y="229951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Praxis</a:t>
            </a:r>
          </a:p>
          <a:p>
            <a:pPr lvl="0" algn="l"/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Laufen, Springen, Werfen [motorisch]</a:t>
            </a:r>
          </a:p>
          <a:p>
            <a:pPr marL="180975" lvl="1" algn="l"/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(1) aus zwei der drei Bereiche Sprint, Weit-/Hochsprung und Wurf/Stoß jeweils eine Disziplin Wettkampfgerecht demonstrieren</a:t>
            </a:r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CE31213-E598-4DA5-9657-16640520E6CF}"/>
              </a:ext>
            </a:extLst>
          </p:cNvPr>
          <p:cNvSpPr txBox="1">
            <a:spLocks/>
          </p:cNvSpPr>
          <p:nvPr/>
        </p:nvSpPr>
        <p:spPr>
          <a:xfrm>
            <a:off x="6096000" y="2299511"/>
            <a:ext cx="5181600" cy="3388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Theorie</a:t>
            </a:r>
          </a:p>
          <a:p>
            <a:pPr marL="0" indent="0">
              <a:buNone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Wissen </a:t>
            </a:r>
          </a:p>
          <a:p>
            <a:pPr marL="457200" lvl="1" indent="0">
              <a:buNone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(3) sportliche Bewegungen unter biomechanischer Betrachtungsweise analysieren (zum Beispiel allgemeine Grundlagen der Biomechanik oder biomechanische Prinzipien anwenden) 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762000" y="15150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Im Unterrichtsvorhaben angesteuerte Kompetenzen </a:t>
            </a:r>
          </a:p>
          <a:p>
            <a:pPr algn="l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64630979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E663B0A9-574D-4B7F-9B74-1F38BFB81D1F}"/>
              </a:ext>
            </a:extLst>
          </p:cNvPr>
          <p:cNvSpPr txBox="1">
            <a:spLocks/>
          </p:cNvSpPr>
          <p:nvPr/>
        </p:nvSpPr>
        <p:spPr>
          <a:xfrm>
            <a:off x="762000" y="229951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Praxis</a:t>
            </a:r>
          </a:p>
          <a:p>
            <a:pPr lvl="0" algn="l"/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Laufen, Springen, Werfen [motorisch]</a:t>
            </a:r>
          </a:p>
          <a:p>
            <a:pPr marL="180975" lvl="1" algn="l"/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(1) aus zwei der drei Bereiche Sprint, Weit-/Hochsprung und Wurf/Stoß jeweils eine Disziplin Wettkampfgerecht demonstrieren</a:t>
            </a:r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CE31213-E598-4DA5-9657-16640520E6CF}"/>
              </a:ext>
            </a:extLst>
          </p:cNvPr>
          <p:cNvSpPr txBox="1">
            <a:spLocks/>
          </p:cNvSpPr>
          <p:nvPr/>
        </p:nvSpPr>
        <p:spPr>
          <a:xfrm>
            <a:off x="6096000" y="229951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Theorie</a:t>
            </a:r>
          </a:p>
          <a:p>
            <a:pPr marL="0" indent="0">
              <a:buNone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Wissen </a:t>
            </a:r>
          </a:p>
          <a:p>
            <a:pPr marL="457200" lvl="1" indent="0">
              <a:buNone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(4) Mit mediengestützten Verfahren der Bewegungsbeobachtung und  -diagnostik (zum Beispiel Videoanalyse) sachgerecht umgehen)</a:t>
            </a:r>
          </a:p>
          <a:p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847739-C72D-4282-8629-57AE265D335F}"/>
              </a:ext>
            </a:extLst>
          </p:cNvPr>
          <p:cNvSpPr txBox="1">
            <a:spLocks/>
          </p:cNvSpPr>
          <p:nvPr/>
        </p:nvSpPr>
        <p:spPr>
          <a:xfrm>
            <a:off x="762000" y="15150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Im Unterrichtsvorhaben angesteuerte Kompetenzen </a:t>
            </a:r>
          </a:p>
          <a:p>
            <a:pPr algn="l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04369024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793917"/>
              </p:ext>
            </p:extLst>
          </p:nvPr>
        </p:nvGraphicFramePr>
        <p:xfrm>
          <a:off x="566828" y="846736"/>
          <a:ext cx="9320122" cy="4994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6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7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Themen des Unterrichtsvorhabens</a:t>
                      </a:r>
                    </a:p>
                  </a:txBody>
                  <a:tcPr marL="28810" marR="28810" marT="15206" marB="1520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Theorie: </a:t>
                      </a:r>
                    </a:p>
                    <a:p>
                      <a:pPr marL="171450" lvl="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Bewegungen im Sport veranschaulichen</a:t>
                      </a:r>
                    </a:p>
                    <a:p>
                      <a:pPr marL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Praxis: 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spielerische Formen des Antretens und Sprintens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Grundlagen des Stoßens</a:t>
                      </a: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Theorie: 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Bewegungen im Sport beschreiben - Aktionsskizze (zum Standstoß)</a:t>
                      </a:r>
                    </a:p>
                    <a:p>
                      <a:pPr marL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Praxis: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koordinativer Fähigkeiten des Laufens / Lauftechnik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Standstoß</a:t>
                      </a: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Theorie: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Aktionsskizzen und funktionale Belegung (zum Standstoß)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Technikmerkmale Blockstart</a:t>
                      </a:r>
                    </a:p>
                    <a:p>
                      <a:pPr marL="0" lvl="0" indent="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Praxis: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Blockstart und Beschleunigungsphase 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 err="1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Angleiten</a:t>
                      </a: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und Stoßen</a:t>
                      </a: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28810" marR="28810" marT="15206" marB="1520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Theorie: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 err="1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hudltechnique</a:t>
                      </a: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als Analysesoftware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Aufzeichnung Bewegung Standstoß</a:t>
                      </a:r>
                    </a:p>
                    <a:p>
                      <a:pPr marL="0" lvl="0" indent="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Praxis: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Schnelligkeitstraining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Standstoß (alternativ: </a:t>
                      </a:r>
                      <a:r>
                        <a:rPr kumimoji="0" lang="de-DE" sz="800" kern="1200" dirty="0" err="1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angleiten</a:t>
                      </a: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 und dessen Aufzeichnungen</a:t>
                      </a:r>
                    </a:p>
                    <a:p>
                      <a:pPr marL="0" lvl="0" indent="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Hausaufgabe: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Erstellung eines 2-minütigen Analysefilmes zum Standstoß bzw. zum Stoßen aus der Stoßauslage</a:t>
                      </a:r>
                    </a:p>
                  </a:txBody>
                  <a:tcPr marL="28810" marR="28810" marT="15206" marB="1520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Theorie: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Betrachtung (und ggf. Benotung</a:t>
                      </a: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 der geschnittenen Filme</a:t>
                      </a:r>
                    </a:p>
                    <a:p>
                      <a:pPr marL="0" lvl="0" indent="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Hausaufgabe: 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Schnelligkeitstraining wie in Stunde 4 (nach Plan)</a:t>
                      </a: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Theorie: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Beurteilungskriterien Blockstart</a:t>
                      </a:r>
                    </a:p>
                    <a:p>
                      <a:pPr marL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Praxis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de-DE" sz="800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Wdh</a:t>
                      </a: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. </a:t>
                      </a: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Blockstart und Sprint 100m</a:t>
                      </a: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de-DE" sz="8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Praxis:</a:t>
                      </a:r>
                    </a:p>
                    <a:p>
                      <a:pPr marL="171450" lvl="0" indent="-17145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kumimoji="0" lang="de-DE" sz="8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Praxisnote Sprint (zum Beispiel als Techniknote Blockstart)</a:t>
                      </a: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28367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181443" y="2202951"/>
          <a:ext cx="9829114" cy="221622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6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1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Themen des Unterrichtsvorhabens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20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Theorie: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Bewegungen im Sport veranschaulichen</a:t>
                      </a:r>
                    </a:p>
                    <a:p>
                      <a:pPr marL="17780"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Praxis: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spielerische Formen des Antretens und Sprintens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Grundlagen des Stoßens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38201" y="672861"/>
            <a:ext cx="8443822" cy="465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Praxis-Theorie-Verknüpfung</a:t>
            </a:r>
          </a:p>
        </p:txBody>
      </p:sp>
    </p:spTree>
    <p:extLst>
      <p:ext uri="{BB962C8B-B14F-4D97-AF65-F5344CB8AC3E}">
        <p14:creationId xmlns:p14="http://schemas.microsoft.com/office/powerpoint/2010/main" val="1330416059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E5506002-7DB2-1F4A-85A4-1DF1C27D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70" y="1601427"/>
            <a:ext cx="2502382" cy="3500254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8799E39F-84C5-0A4A-8A27-FDC72E34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408" y="1601426"/>
            <a:ext cx="3404143" cy="3500254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8F3981BC-E948-C144-BF68-5BD442323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207" y="1601426"/>
            <a:ext cx="2579953" cy="350025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EAB112E-E780-F846-9DCD-7BEC8074ED49}"/>
              </a:ext>
            </a:extLst>
          </p:cNvPr>
          <p:cNvSpPr txBox="1">
            <a:spLocks/>
          </p:cNvSpPr>
          <p:nvPr/>
        </p:nvSpPr>
        <p:spPr>
          <a:xfrm>
            <a:off x="1094371" y="835418"/>
            <a:ext cx="8443822" cy="465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Bewegungen im Sport veranschaulichen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17D554B-0AFC-ED43-9E79-D9E1A08C6BA0}"/>
              </a:ext>
            </a:extLst>
          </p:cNvPr>
          <p:cNvSpPr txBox="1"/>
          <p:nvPr/>
        </p:nvSpPr>
        <p:spPr>
          <a:xfrm>
            <a:off x="1094371" y="5256573"/>
            <a:ext cx="241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</a:rPr>
              <a:t>Nennt Alternativen</a:t>
            </a:r>
            <a:r>
              <a:rPr lang="de-DE" dirty="0"/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B6A194B-E15B-9C49-9A12-5215943245E4}"/>
              </a:ext>
            </a:extLst>
          </p:cNvPr>
          <p:cNvSpPr txBox="1"/>
          <p:nvPr/>
        </p:nvSpPr>
        <p:spPr>
          <a:xfrm rot="20479282">
            <a:off x="10241814" y="2195890"/>
            <a:ext cx="12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</a:rPr>
              <a:t>Filme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E987FF-4545-5143-A804-D5CD1ED9C84B}"/>
              </a:ext>
            </a:extLst>
          </p:cNvPr>
          <p:cNvSpPr txBox="1"/>
          <p:nvPr/>
        </p:nvSpPr>
        <p:spPr>
          <a:xfrm rot="1349144">
            <a:off x="10363200" y="316688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</a:rPr>
              <a:t>Demos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A0EB19-E0CE-5F43-A8CB-CC0C1DA6C9A7}"/>
              </a:ext>
            </a:extLst>
          </p:cNvPr>
          <p:cNvSpPr txBox="1"/>
          <p:nvPr/>
        </p:nvSpPr>
        <p:spPr>
          <a:xfrm rot="20505405">
            <a:off x="10074001" y="3758291"/>
            <a:ext cx="21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</a:rPr>
              <a:t>Skizzen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0E9823-2A5F-5249-9B29-7015650B301C}"/>
              </a:ext>
            </a:extLst>
          </p:cNvPr>
          <p:cNvSpPr txBox="1"/>
          <p:nvPr/>
        </p:nvSpPr>
        <p:spPr>
          <a:xfrm rot="809383">
            <a:off x="10339000" y="479760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</a:rPr>
              <a:t>Reihenbilder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9DD9B00-FE4E-2247-8941-F5EDE41A5938}"/>
              </a:ext>
            </a:extLst>
          </p:cNvPr>
          <p:cNvSpPr txBox="1"/>
          <p:nvPr/>
        </p:nvSpPr>
        <p:spPr>
          <a:xfrm>
            <a:off x="7331207" y="5070775"/>
            <a:ext cx="406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Quelle:</a:t>
            </a:r>
            <a:b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AG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Dartfish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des Kultusministeriums</a:t>
            </a:r>
          </a:p>
        </p:txBody>
      </p:sp>
    </p:spTree>
    <p:extLst>
      <p:ext uri="{BB962C8B-B14F-4D97-AF65-F5344CB8AC3E}">
        <p14:creationId xmlns:p14="http://schemas.microsoft.com/office/powerpoint/2010/main" val="358919962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01948"/>
              </p:ext>
            </p:extLst>
          </p:nvPr>
        </p:nvGraphicFramePr>
        <p:xfrm>
          <a:off x="990599" y="2225179"/>
          <a:ext cx="10210801" cy="240764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47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Themen des Unterrichtsvorhabens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Doppelstunde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20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Theorie: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Bewegungen im Sport beschreiben – Aktionsskizze und -modalitäten (zum Standstoß)</a:t>
                      </a:r>
                    </a:p>
                    <a:p>
                      <a:pPr marL="17780"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Praxis: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koordinativer Fähigkeiten des Laufens / Lauftechnik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charset="0"/>
                        <a:buChar char="-"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Standstoß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8810" marR="28810" marT="15206" marB="152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2A412051-1AD6-42B7-BFE7-0BADDCE42D70}"/>
              </a:ext>
            </a:extLst>
          </p:cNvPr>
          <p:cNvSpPr txBox="1">
            <a:spLocks/>
          </p:cNvSpPr>
          <p:nvPr/>
        </p:nvSpPr>
        <p:spPr>
          <a:xfrm>
            <a:off x="838201" y="672861"/>
            <a:ext cx="8443822" cy="465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Praxis-Theorie-Verknüpfung</a:t>
            </a:r>
          </a:p>
        </p:txBody>
      </p:sp>
    </p:spTree>
    <p:extLst>
      <p:ext uri="{BB962C8B-B14F-4D97-AF65-F5344CB8AC3E}">
        <p14:creationId xmlns:p14="http://schemas.microsoft.com/office/powerpoint/2010/main" val="1626153699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sign1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1351</Words>
  <Application>Microsoft Macintosh PowerPoint</Application>
  <PresentationFormat>Breitbild</PresentationFormat>
  <Paragraphs>254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Garamond</vt:lpstr>
      <vt:lpstr>Georgia</vt:lpstr>
      <vt:lpstr>Helvetica</vt:lpstr>
      <vt:lpstr>Times New Roman</vt:lpstr>
      <vt:lpstr>Design1</vt:lpstr>
      <vt:lpstr>Praxis-Theorie-Verknüpfung am Beispiel    Bewegung lernen, Bewegung optimieren  – technisch-koordinative Fähigkeiten und Fertigkeiten verbessern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Sven Waigel</dc:creator>
  <cp:lastModifiedBy>Sven Waigel</cp:lastModifiedBy>
  <cp:revision>57</cp:revision>
  <dcterms:created xsi:type="dcterms:W3CDTF">2019-09-17T01:36:55Z</dcterms:created>
  <dcterms:modified xsi:type="dcterms:W3CDTF">2020-10-30T12:49:25Z</dcterms:modified>
</cp:coreProperties>
</file>