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6">
  <p:sldMasterIdLst>
    <p:sldMasterId id="2147483741" r:id="rId1"/>
    <p:sldMasterId id="2147483767" r:id="rId2"/>
    <p:sldMasterId id="2147483770" r:id="rId3"/>
    <p:sldMasterId id="2147483797" r:id="rId4"/>
    <p:sldMasterId id="2147483812" r:id="rId5"/>
  </p:sldMasterIdLst>
  <p:notesMasterIdLst>
    <p:notesMasterId r:id="rId19"/>
  </p:notesMasterIdLst>
  <p:handoutMasterIdLst>
    <p:handoutMasterId r:id="rId20"/>
  </p:handoutMasterIdLst>
  <p:sldIdLst>
    <p:sldId id="363" r:id="rId6"/>
    <p:sldId id="311" r:id="rId7"/>
    <p:sldId id="356" r:id="rId8"/>
    <p:sldId id="354" r:id="rId9"/>
    <p:sldId id="361" r:id="rId10"/>
    <p:sldId id="360" r:id="rId11"/>
    <p:sldId id="351" r:id="rId12"/>
    <p:sldId id="352" r:id="rId13"/>
    <p:sldId id="362" r:id="rId14"/>
    <p:sldId id="341" r:id="rId15"/>
    <p:sldId id="329" r:id="rId16"/>
    <p:sldId id="336" r:id="rId17"/>
    <p:sldId id="353" r:id="rId18"/>
  </p:sldIdLst>
  <p:sldSz cx="9144000" cy="6858000" type="screen4x3"/>
  <p:notesSz cx="6797675" cy="9926638"/>
  <p:custDataLst>
    <p:tags r:id="rId21"/>
  </p:custDataLst>
  <p:defaultTextStyle>
    <a:defPPr>
      <a:defRPr lang="de-DE"/>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E1"/>
    <a:srgbClr val="E7FFE7"/>
    <a:srgbClr val="CCFFCC"/>
    <a:srgbClr val="FFFFCC"/>
    <a:srgbClr val="0033CC"/>
    <a:srgbClr val="5F5F5F"/>
    <a:srgbClr val="F2DCDB"/>
    <a:srgbClr val="9933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89643" autoAdjust="0"/>
  </p:normalViewPr>
  <p:slideViewPr>
    <p:cSldViewPr>
      <p:cViewPr>
        <p:scale>
          <a:sx n="100" d="100"/>
          <a:sy n="100" d="100"/>
        </p:scale>
        <p:origin x="-1140" y="-72"/>
      </p:cViewPr>
      <p:guideLst>
        <p:guide orient="horz" pos="2160"/>
        <p:guide pos="2925"/>
      </p:guideLst>
    </p:cSldViewPr>
  </p:slideViewPr>
  <p:outlineViewPr>
    <p:cViewPr>
      <p:scale>
        <a:sx n="33" d="100"/>
        <a:sy n="33" d="100"/>
      </p:scale>
      <p:origin x="0" y="13170"/>
    </p:cViewPr>
  </p:outlineViewPr>
  <p:notesTextViewPr>
    <p:cViewPr>
      <p:scale>
        <a:sx n="300" d="100"/>
        <a:sy n="300" d="100"/>
      </p:scale>
      <p:origin x="0" y="0"/>
    </p:cViewPr>
  </p:notesTextViewPr>
  <p:sorterViewPr>
    <p:cViewPr>
      <p:scale>
        <a:sx n="120" d="100"/>
        <a:sy n="120" d="100"/>
      </p:scale>
      <p:origin x="0" y="0"/>
    </p:cViewPr>
  </p:sorterViewPr>
  <p:notesViewPr>
    <p:cSldViewPr showGuides="1">
      <p:cViewPr>
        <p:scale>
          <a:sx n="100" d="100"/>
          <a:sy n="100" d="100"/>
        </p:scale>
        <p:origin x="-1560" y="2676"/>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132948" y="579058"/>
            <a:ext cx="1019560"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000" i="1">
                <a:latin typeface="Arial" charset="0"/>
              </a:defRPr>
            </a:lvl1pPr>
          </a:lstStyle>
          <a:p>
            <a:r>
              <a:rPr lang="de-DE" smtClean="0"/>
              <a:t>Sportprofil an der GMS</a:t>
            </a:r>
            <a:endParaRPr lang="de-DE"/>
          </a:p>
        </p:txBody>
      </p:sp>
      <p:sp>
        <p:nvSpPr>
          <p:cNvPr id="18436" name="Rectangle 4"/>
          <p:cNvSpPr>
            <a:spLocks noGrp="1" noChangeArrowheads="1"/>
          </p:cNvSpPr>
          <p:nvPr>
            <p:ph type="ftr" sz="quarter" idx="2"/>
          </p:nvPr>
        </p:nvSpPr>
        <p:spPr bwMode="auto">
          <a:xfrm>
            <a:off x="1132946" y="9264864"/>
            <a:ext cx="2361001"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000" i="1">
                <a:latin typeface="Arial" charset="0"/>
              </a:defRPr>
            </a:lvl1pPr>
          </a:lstStyle>
          <a:p>
            <a:r>
              <a:rPr lang="de-DE" smtClean="0"/>
              <a:t>Dr. V. Pölzer und I. Henninger </a:t>
            </a:r>
            <a:endParaRPr lang="de-DE"/>
          </a:p>
        </p:txBody>
      </p:sp>
      <p:sp>
        <p:nvSpPr>
          <p:cNvPr id="18437" name="Rectangle 5"/>
          <p:cNvSpPr>
            <a:spLocks noGrp="1" noChangeArrowheads="1"/>
          </p:cNvSpPr>
          <p:nvPr>
            <p:ph type="sldNum" sz="quarter" idx="3"/>
          </p:nvPr>
        </p:nvSpPr>
        <p:spPr bwMode="auto">
          <a:xfrm>
            <a:off x="5032226" y="9264864"/>
            <a:ext cx="594743"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z="1000" i="1">
                <a:latin typeface="Arial" charset="0"/>
              </a:defRPr>
            </a:lvl1pPr>
          </a:lstStyle>
          <a:p>
            <a:r>
              <a:rPr lang="de-DE"/>
              <a:t>Seite </a:t>
            </a:r>
            <a:fld id="{0A490618-A23A-42F9-955E-4E131AB85C2F}" type="slidenum">
              <a:rPr lang="de-DE"/>
              <a:pPr/>
              <a:t>‹Nr.›</a:t>
            </a:fld>
            <a:endParaRPr lang="de-DE"/>
          </a:p>
        </p:txBody>
      </p:sp>
    </p:spTree>
    <p:extLst>
      <p:ext uri="{BB962C8B-B14F-4D97-AF65-F5344CB8AC3E}">
        <p14:creationId xmlns:p14="http://schemas.microsoft.com/office/powerpoint/2010/main" val="22613458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1132948" y="4715157"/>
            <a:ext cx="4531783" cy="44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smtClean="0"/>
              <a:t>Klicken Sie, um die Textformatierung des Masters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7" name="Rectangle 7"/>
          <p:cNvSpPr>
            <a:spLocks noGrp="1" noChangeArrowheads="1"/>
          </p:cNvSpPr>
          <p:nvPr>
            <p:ph type="sldNum" sz="quarter" idx="5"/>
          </p:nvPr>
        </p:nvSpPr>
        <p:spPr bwMode="auto">
          <a:xfrm>
            <a:off x="460184" y="282800"/>
            <a:ext cx="594743"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a:defRPr sz="1000" i="1">
                <a:latin typeface="Arial" charset="0"/>
              </a:defRPr>
            </a:lvl1pPr>
          </a:lstStyle>
          <a:p>
            <a:r>
              <a:rPr lang="de-DE" dirty="0"/>
              <a:t>Seite </a:t>
            </a:r>
            <a:fld id="{F8FF1768-1DF2-410F-ABF6-E09C1CB8A556}" type="slidenum">
              <a:rPr lang="de-DE"/>
              <a:pPr/>
              <a:t>‹Nr.›</a:t>
            </a:fld>
            <a:endParaRPr lang="de-DE" dirty="0"/>
          </a:p>
        </p:txBody>
      </p:sp>
      <p:sp>
        <p:nvSpPr>
          <p:cNvPr id="3" name="Kopfzeilenplatzhalter 2"/>
          <p:cNvSpPr>
            <a:spLocks noGrp="1"/>
          </p:cNvSpPr>
          <p:nvPr>
            <p:ph type="hdr" sz="quarter"/>
          </p:nvPr>
        </p:nvSpPr>
        <p:spPr>
          <a:xfrm>
            <a:off x="1" y="0"/>
            <a:ext cx="2946145" cy="496888"/>
          </a:xfrm>
          <a:prstGeom prst="rect">
            <a:avLst/>
          </a:prstGeom>
        </p:spPr>
        <p:txBody>
          <a:bodyPr vert="horz" lIns="91440" tIns="45720" rIns="91440" bIns="45720" rtlCol="0"/>
          <a:lstStyle>
            <a:lvl1pPr algn="l">
              <a:defRPr sz="1200"/>
            </a:lvl1pPr>
          </a:lstStyle>
          <a:p>
            <a:r>
              <a:rPr lang="de-DE" smtClean="0"/>
              <a:t>Sportprofil an der GMS</a:t>
            </a:r>
            <a:endParaRPr lang="de-DE" dirty="0"/>
          </a:p>
        </p:txBody>
      </p:sp>
    </p:spTree>
    <p:extLst>
      <p:ext uri="{BB962C8B-B14F-4D97-AF65-F5344CB8AC3E}">
        <p14:creationId xmlns:p14="http://schemas.microsoft.com/office/powerpoint/2010/main" val="1415042454"/>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190500" algn="l" rtl="0" eaLnBrk="0" fontAlgn="base" hangingPunct="0">
      <a:spcBef>
        <a:spcPct val="30000"/>
      </a:spcBef>
      <a:spcAft>
        <a:spcPct val="0"/>
      </a:spcAft>
      <a:defRPr sz="1200" kern="1200">
        <a:solidFill>
          <a:schemeClr val="tx1"/>
        </a:solidFill>
        <a:latin typeface="Times"/>
        <a:ea typeface="+mn-ea"/>
        <a:cs typeface="+mn-cs"/>
      </a:defRPr>
    </a:lvl2pPr>
    <a:lvl3pPr marL="381000" algn="l" rtl="0" eaLnBrk="0" fontAlgn="base" hangingPunct="0">
      <a:spcBef>
        <a:spcPct val="30000"/>
      </a:spcBef>
      <a:spcAft>
        <a:spcPct val="0"/>
      </a:spcAft>
      <a:defRPr sz="1200" kern="1200">
        <a:solidFill>
          <a:schemeClr val="tx1"/>
        </a:solidFill>
        <a:latin typeface="Times"/>
        <a:ea typeface="+mn-ea"/>
        <a:cs typeface="+mn-cs"/>
      </a:defRPr>
    </a:lvl3pPr>
    <a:lvl4pPr marL="571500" algn="l" rtl="0" eaLnBrk="0" fontAlgn="base" hangingPunct="0">
      <a:spcBef>
        <a:spcPct val="30000"/>
      </a:spcBef>
      <a:spcAft>
        <a:spcPct val="0"/>
      </a:spcAft>
      <a:defRPr sz="1200" kern="1200">
        <a:solidFill>
          <a:schemeClr val="tx1"/>
        </a:solidFill>
        <a:latin typeface="Times"/>
        <a:ea typeface="+mn-ea"/>
        <a:cs typeface="+mn-cs"/>
      </a:defRPr>
    </a:lvl4pPr>
    <a:lvl5pPr marL="7620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a:t>
            </a:fld>
            <a:endParaRPr lang="de-DE" dirty="0"/>
          </a:p>
        </p:txBody>
      </p:sp>
      <p:sp>
        <p:nvSpPr>
          <p:cNvPr id="5" name="Kopfzeilenplatzhalter 4"/>
          <p:cNvSpPr>
            <a:spLocks noGrp="1"/>
          </p:cNvSpPr>
          <p:nvPr>
            <p:ph type="hdr" sz="quarter" idx="11"/>
          </p:nvPr>
        </p:nvSpPr>
        <p:spPr/>
        <p:txBody>
          <a:bodyPr/>
          <a:lstStyle/>
          <a:p>
            <a:r>
              <a:rPr lang="de-DE" smtClean="0"/>
              <a:t>Sportprofil an der GMS</a:t>
            </a:r>
            <a:endParaRPr lang="de-DE" dirty="0"/>
          </a:p>
        </p:txBody>
      </p:sp>
    </p:spTree>
    <p:extLst>
      <p:ext uri="{BB962C8B-B14F-4D97-AF65-F5344CB8AC3E}">
        <p14:creationId xmlns:p14="http://schemas.microsoft.com/office/powerpoint/2010/main" val="2610834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954088" y="735013"/>
            <a:ext cx="4967287" cy="3724275"/>
          </a:xfrm>
          <a:noFill/>
          <a:ln>
            <a:solidFill>
              <a:srgbClr val="000000"/>
            </a:solidFill>
            <a:miter lim="800000"/>
            <a:headEnd/>
            <a:tailEnd/>
          </a:ln>
        </p:spPr>
      </p:sp>
      <p:sp>
        <p:nvSpPr>
          <p:cNvPr id="20483" name="Rectangle 3"/>
          <p:cNvSpPr>
            <a:spLocks noGrp="1" noChangeArrowheads="1"/>
          </p:cNvSpPr>
          <p:nvPr>
            <p:ph type="body" idx="1"/>
          </p:nvPr>
        </p:nvSpPr>
        <p:spPr bwMode="auto">
          <a:xfrm>
            <a:off x="460184" y="4531271"/>
            <a:ext cx="5877307" cy="4824536"/>
          </a:xfrm>
          <a:noFill/>
        </p:spPr>
        <p:txBody>
          <a:bodyPr wrap="square" numCol="1" anchor="t" anchorCtr="0" compatLnSpc="1">
            <a:prstTxWarp prst="textNoShape">
              <a:avLst/>
            </a:prstTxWarp>
          </a:bodyPr>
          <a:lstStyle/>
          <a:p>
            <a:pPr marL="0" indent="0">
              <a:spcBef>
                <a:spcPct val="0"/>
              </a:spcBef>
              <a:buFont typeface="Arial" charset="0"/>
              <a:buNone/>
            </a:pPr>
            <a:r>
              <a:rPr lang="de-DE" dirty="0" smtClean="0"/>
              <a:t>Diese</a:t>
            </a:r>
            <a:r>
              <a:rPr lang="de-DE" baseline="0" dirty="0" smtClean="0"/>
              <a:t> Folie zeigt eine Besonderheit des Profilplanes: im Regelfach sind die Standards ausgewiesen für Klassen 7/8/9, das Profilfach beginnt in Klasse 8, die Standard beziehen sich im Profilfach auf die Klassen 8/9.</a:t>
            </a:r>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10</a:t>
            </a:fld>
            <a:endParaRPr lang="de-DE" dirty="0"/>
          </a:p>
        </p:txBody>
      </p:sp>
      <p:sp>
        <p:nvSpPr>
          <p:cNvPr id="5" name="Kopfzeilenplatzhalter 4"/>
          <p:cNvSpPr>
            <a:spLocks noGrp="1"/>
          </p:cNvSpPr>
          <p:nvPr>
            <p:ph type="hdr" sz="quarter" idx="11"/>
          </p:nvPr>
        </p:nvSpPr>
        <p:spPr/>
        <p:txBody>
          <a:bodyPr/>
          <a:lstStyle/>
          <a:p>
            <a:r>
              <a:rPr lang="de-DE" smtClean="0"/>
              <a:t>Sportprofil an der GMS</a:t>
            </a:r>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954088" y="735013"/>
            <a:ext cx="4967287" cy="3724275"/>
          </a:xfrm>
          <a:noFill/>
          <a:ln>
            <a:solidFill>
              <a:srgbClr val="000000"/>
            </a:solidFill>
            <a:miter lim="800000"/>
            <a:headEnd/>
            <a:tailEnd/>
          </a:ln>
        </p:spPr>
      </p:sp>
      <p:sp>
        <p:nvSpPr>
          <p:cNvPr id="20483" name="Rectangle 3"/>
          <p:cNvSpPr>
            <a:spLocks noGrp="1" noChangeArrowheads="1"/>
          </p:cNvSpPr>
          <p:nvPr>
            <p:ph type="body" idx="1"/>
          </p:nvPr>
        </p:nvSpPr>
        <p:spPr bwMode="auto">
          <a:xfrm>
            <a:off x="460184" y="4531271"/>
            <a:ext cx="5877307" cy="4824536"/>
          </a:xfrm>
          <a:noFill/>
        </p:spPr>
        <p:txBody>
          <a:bodyPr wrap="square" numCol="1" anchor="t" anchorCtr="0" compatLnSpc="1">
            <a:prstTxWarp prst="textNoShape">
              <a:avLst/>
            </a:prstTxWarp>
          </a:bodyPr>
          <a:lstStyle/>
          <a:p>
            <a:pPr marL="285750" indent="-285750">
              <a:spcBef>
                <a:spcPct val="0"/>
              </a:spcBef>
              <a:buFont typeface="Arial" charset="0"/>
              <a:buChar char="•"/>
            </a:pPr>
            <a:r>
              <a:rPr lang="de-DE" dirty="0" smtClean="0"/>
              <a:t>Diese</a:t>
            </a:r>
            <a:r>
              <a:rPr lang="de-DE" baseline="0" dirty="0" smtClean="0"/>
              <a:t> Folie kann gut ausgeblendet werden, sie zeigt noch einmal die beiden Möglichkeiten der inhaltlichen Ausgestaltung des Profils: ein </a:t>
            </a:r>
            <a:r>
              <a:rPr lang="de-DE" u="sng" baseline="0" dirty="0" smtClean="0"/>
              <a:t>weiteres</a:t>
            </a:r>
            <a:r>
              <a:rPr lang="de-DE" baseline="0" dirty="0" smtClean="0"/>
              <a:t> Spiel oder ein bekanntes Spiel auf </a:t>
            </a:r>
            <a:r>
              <a:rPr lang="de-DE" u="sng" baseline="0" dirty="0" smtClean="0"/>
              <a:t>höherem Niveau </a:t>
            </a:r>
            <a:endParaRPr lang="de-DE" u="sng" dirty="0" smtClean="0"/>
          </a:p>
          <a:p>
            <a:pPr marL="285750" indent="-285750">
              <a:spcBef>
                <a:spcPct val="0"/>
              </a:spcBef>
              <a:buFont typeface="Arial" charset="0"/>
              <a:buChar char="•"/>
            </a:pPr>
            <a:endParaRPr lang="de-DE" dirty="0" smtClean="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11</a:t>
            </a:fld>
            <a:endParaRPr lang="de-DE" dirty="0"/>
          </a:p>
        </p:txBody>
      </p:sp>
      <p:sp>
        <p:nvSpPr>
          <p:cNvPr id="5" name="Kopfzeilenplatzhalter 4"/>
          <p:cNvSpPr>
            <a:spLocks noGrp="1"/>
          </p:cNvSpPr>
          <p:nvPr>
            <p:ph type="hdr" sz="quarter" idx="11"/>
          </p:nvPr>
        </p:nvSpPr>
        <p:spPr/>
        <p:txBody>
          <a:bodyPr/>
          <a:lstStyle/>
          <a:p>
            <a:r>
              <a:rPr lang="de-DE" smtClean="0"/>
              <a:t>Sportprofil an der GMS</a:t>
            </a:r>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460185" y="4603279"/>
            <a:ext cx="5877307" cy="4968552"/>
          </a:xfrm>
        </p:spPr>
        <p:txBody>
          <a:bodyPr/>
          <a:lstStyle/>
          <a:p>
            <a:r>
              <a:rPr lang="de-DE" u="none" dirty="0" smtClean="0">
                <a:latin typeface="Arial" panose="020B0604020202020204" pitchFamily="34" charset="0"/>
                <a:cs typeface="Arial" panose="020B0604020202020204" pitchFamily="34" charset="0"/>
              </a:rPr>
              <a:t>Hier ist eine Gegenüberstellung</a:t>
            </a:r>
            <a:r>
              <a:rPr lang="de-DE" u="none" baseline="0" dirty="0" smtClean="0">
                <a:latin typeface="Arial" panose="020B0604020202020204" pitchFamily="34" charset="0"/>
                <a:cs typeface="Arial" panose="020B0604020202020204" pitchFamily="34" charset="0"/>
              </a:rPr>
              <a:t> möglicher Unterrichtsvorhaben im Regelfach und Profilfach 8 zu sehen.</a:t>
            </a:r>
          </a:p>
          <a:p>
            <a:r>
              <a:rPr lang="de-DE" u="none" baseline="0" dirty="0" smtClean="0">
                <a:latin typeface="Arial" panose="020B0604020202020204" pitchFamily="34" charset="0"/>
                <a:cs typeface="Arial" panose="020B0604020202020204" pitchFamily="34" charset="0"/>
              </a:rPr>
              <a:t>UV 1: Erweiterung des Inhaltsbereichs um eine weitere Technik</a:t>
            </a:r>
          </a:p>
          <a:p>
            <a:r>
              <a:rPr lang="de-DE" u="none" baseline="0" dirty="0" smtClean="0">
                <a:latin typeface="Arial" panose="020B0604020202020204" pitchFamily="34" charset="0"/>
                <a:cs typeface="Arial" panose="020B0604020202020204" pitchFamily="34" charset="0"/>
              </a:rPr>
              <a:t>UV 2: Verknüpfung des Inhaltsbereichs „Fitness“ mit der TK 4 des Wissensbereichs</a:t>
            </a:r>
            <a:endParaRPr lang="de-DE" u="none"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0"/>
          </p:nvPr>
        </p:nvSpPr>
        <p:spPr/>
        <p:txBody>
          <a:bodyPr/>
          <a:lstStyle/>
          <a:p>
            <a:r>
              <a:rPr lang="de-DE" smtClean="0"/>
              <a:t>Seite </a:t>
            </a:r>
            <a:fld id="{F8FF1768-1DF2-410F-ABF6-E09C1CB8A556}" type="slidenum">
              <a:rPr lang="de-DE" smtClean="0"/>
              <a:pPr/>
              <a:t>12</a:t>
            </a:fld>
            <a:endParaRPr lang="de-DE" dirty="0"/>
          </a:p>
        </p:txBody>
      </p:sp>
      <p:sp>
        <p:nvSpPr>
          <p:cNvPr id="7" name="Kopfzeilenplatzhalter 6"/>
          <p:cNvSpPr>
            <a:spLocks noGrp="1"/>
          </p:cNvSpPr>
          <p:nvPr>
            <p:ph type="hdr" sz="quarter" idx="11"/>
          </p:nvPr>
        </p:nvSpPr>
        <p:spPr/>
        <p:txBody>
          <a:bodyPr/>
          <a:lstStyle/>
          <a:p>
            <a:r>
              <a:rPr lang="de-DE" smtClean="0"/>
              <a:t>Sportprofil an der GMS</a:t>
            </a:r>
            <a:endParaRPr lang="de-DE" dirty="0"/>
          </a:p>
        </p:txBody>
      </p:sp>
    </p:spTree>
    <p:extLst>
      <p:ext uri="{BB962C8B-B14F-4D97-AF65-F5344CB8AC3E}">
        <p14:creationId xmlns:p14="http://schemas.microsoft.com/office/powerpoint/2010/main" val="1171293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460185" y="4603279"/>
            <a:ext cx="5877307" cy="4968552"/>
          </a:xfrm>
        </p:spPr>
        <p:txBody>
          <a:bodyPr/>
          <a:lstStyle/>
          <a:p>
            <a:r>
              <a:rPr lang="de-DE" u="none" dirty="0" smtClean="0">
                <a:latin typeface="Arial" panose="020B0604020202020204" pitchFamily="34" charset="0"/>
                <a:cs typeface="Arial" panose="020B0604020202020204" pitchFamily="34" charset="0"/>
              </a:rPr>
              <a:t>Auch hier wird  die Verzahnung von Praxis und Theorie deutlich, ebenso die Erweiterung</a:t>
            </a:r>
            <a:r>
              <a:rPr lang="de-DE" u="none" baseline="0" dirty="0" smtClean="0">
                <a:latin typeface="Arial" panose="020B0604020202020204" pitchFamily="34" charset="0"/>
                <a:cs typeface="Arial" panose="020B0604020202020204" pitchFamily="34" charset="0"/>
              </a:rPr>
              <a:t> der sportpraktischen Erfahrung im Bereich Fußball.</a:t>
            </a:r>
            <a:endParaRPr lang="de-DE" u="none"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0"/>
          </p:nvPr>
        </p:nvSpPr>
        <p:spPr>
          <a:xfrm>
            <a:off x="658986" y="282775"/>
            <a:ext cx="395941" cy="153888"/>
          </a:xfrm>
        </p:spPr>
        <p:txBody>
          <a:bodyPr/>
          <a:lstStyle/>
          <a:p>
            <a:r>
              <a:rPr lang="de-DE" smtClean="0">
                <a:solidFill>
                  <a:prstClr val="black"/>
                </a:solidFill>
              </a:rPr>
              <a:t>Seite </a:t>
            </a:r>
            <a:fld id="{F8FF1768-1DF2-410F-ABF6-E09C1CB8A556}" type="slidenum">
              <a:rPr lang="de-DE" smtClean="0">
                <a:solidFill>
                  <a:prstClr val="black"/>
                </a:solidFill>
              </a:rPr>
              <a:pPr/>
              <a:t>13</a:t>
            </a:fld>
            <a:endParaRPr lang="de-DE" dirty="0">
              <a:solidFill>
                <a:prstClr val="black"/>
              </a:solidFill>
            </a:endParaRPr>
          </a:p>
        </p:txBody>
      </p:sp>
      <p:sp>
        <p:nvSpPr>
          <p:cNvPr id="5" name="Kopfzeilenplatzhalter 4"/>
          <p:cNvSpPr>
            <a:spLocks noGrp="1"/>
          </p:cNvSpPr>
          <p:nvPr>
            <p:ph type="hdr" sz="quarter" idx="11"/>
          </p:nvPr>
        </p:nvSpPr>
        <p:spPr/>
        <p:txBody>
          <a:bodyPr/>
          <a:lstStyle/>
          <a:p>
            <a:endParaRPr lang="de-DE" dirty="0">
              <a:solidFill>
                <a:prstClr val="black"/>
              </a:solidFill>
            </a:endParaRPr>
          </a:p>
        </p:txBody>
      </p:sp>
    </p:spTree>
    <p:extLst>
      <p:ext uri="{BB962C8B-B14F-4D97-AF65-F5344CB8AC3E}">
        <p14:creationId xmlns:p14="http://schemas.microsoft.com/office/powerpoint/2010/main" val="1171293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954088" y="735013"/>
            <a:ext cx="4967287" cy="3724275"/>
          </a:xfrm>
          <a:noFill/>
          <a:ln>
            <a:solidFill>
              <a:srgbClr val="000000"/>
            </a:solidFill>
            <a:miter lim="800000"/>
            <a:headEnd/>
            <a:tailEnd/>
          </a:ln>
        </p:spPr>
      </p:sp>
      <p:sp>
        <p:nvSpPr>
          <p:cNvPr id="20483" name="Rectangle 3"/>
          <p:cNvSpPr>
            <a:spLocks noGrp="1" noChangeArrowheads="1"/>
          </p:cNvSpPr>
          <p:nvPr>
            <p:ph type="body" idx="1"/>
          </p:nvPr>
        </p:nvSpPr>
        <p:spPr bwMode="auto">
          <a:xfrm>
            <a:off x="460184" y="4531271"/>
            <a:ext cx="5877307" cy="4824536"/>
          </a:xfrm>
          <a:noFill/>
        </p:spPr>
        <p:txBody>
          <a:bodyPr wrap="square" numCol="1" anchor="t" anchorCtr="0" compatLnSpc="1">
            <a:prstTxWarp prst="textNoShape">
              <a:avLst/>
            </a:prstTxWarp>
          </a:bodyPr>
          <a:lstStyle/>
          <a:p>
            <a:pPr marL="0" indent="0">
              <a:spcBef>
                <a:spcPct val="0"/>
              </a:spcBef>
              <a:buFont typeface="Arial" panose="020B0604020202020204" pitchFamily="34" charset="0"/>
              <a:buNone/>
            </a:pPr>
            <a:r>
              <a:rPr lang="de-DE" dirty="0" smtClean="0"/>
              <a:t>Dies</a:t>
            </a:r>
            <a:r>
              <a:rPr lang="de-DE" baseline="0" dirty="0" smtClean="0"/>
              <a:t> sind die verpflichtenden Vorgaben durch das KM;</a:t>
            </a:r>
          </a:p>
          <a:p>
            <a:pPr marL="0" indent="0">
              <a:spcBef>
                <a:spcPct val="0"/>
              </a:spcBef>
              <a:buFont typeface="Arial" panose="020B0604020202020204" pitchFamily="34" charset="0"/>
              <a:buNone/>
            </a:pPr>
            <a:r>
              <a:rPr lang="de-DE" baseline="0" dirty="0" smtClean="0"/>
              <a:t>Die Entscheidung über das auszuschreibende Profil liegt bei der Schule (Beschluss</a:t>
            </a:r>
            <a:r>
              <a:rPr lang="de-DE" dirty="0" smtClean="0"/>
              <a:t> der </a:t>
            </a:r>
            <a:r>
              <a:rPr lang="de-DE" baseline="0" dirty="0" smtClean="0"/>
              <a:t>GLK und Zustimmung der SK); </a:t>
            </a:r>
          </a:p>
          <a:p>
            <a:pPr marL="0" indent="0">
              <a:spcBef>
                <a:spcPct val="0"/>
              </a:spcBef>
              <a:buFont typeface="Arial" panose="020B0604020202020204" pitchFamily="34" charset="0"/>
              <a:buNone/>
            </a:pPr>
            <a:r>
              <a:rPr lang="de-DE" dirty="0" smtClean="0"/>
              <a:t>Bei der Entscheidungsfindung sollte </a:t>
            </a:r>
            <a:r>
              <a:rPr lang="de-DE" baseline="0" dirty="0" smtClean="0"/>
              <a:t>auch das lokale Umfeld berücksichtigt</a:t>
            </a:r>
            <a:r>
              <a:rPr lang="de-DE" dirty="0" smtClean="0"/>
              <a:t> werden</a:t>
            </a:r>
            <a:r>
              <a:rPr lang="de-DE" baseline="0" dirty="0" smtClean="0"/>
              <a:t>, um mögliche Kooperationen zu fördern;</a:t>
            </a:r>
          </a:p>
          <a:p>
            <a:pPr marL="0" indent="0">
              <a:spcBef>
                <a:spcPct val="0"/>
              </a:spcBef>
              <a:buFont typeface="Arial" panose="020B0604020202020204" pitchFamily="34" charset="0"/>
              <a:buNone/>
            </a:pPr>
            <a:r>
              <a:rPr lang="de-DE" baseline="0" dirty="0" smtClean="0"/>
              <a:t>Ein Profilfach Sport braucht qualifizierte Fachlehrkräfte und auch ein angemessenes finanzielles Budget, z.B. für Literaturanschaffungen und Unterrichtsmaterial</a:t>
            </a:r>
          </a:p>
          <a:p>
            <a:pPr marL="0" indent="0">
              <a:spcBef>
                <a:spcPct val="0"/>
              </a:spcBef>
              <a:buFont typeface="Arial" panose="020B0604020202020204" pitchFamily="34" charset="0"/>
              <a:buNone/>
            </a:pPr>
            <a:r>
              <a:rPr lang="de-DE" baseline="0" dirty="0" smtClean="0"/>
              <a:t>Sportprofil findet nach den bisherigen Erfahrungen an den GMS großes Interesse</a:t>
            </a:r>
            <a:endParaRPr lang="de-DE" dirty="0" smtClean="0"/>
          </a:p>
          <a:p>
            <a:pPr marL="285750" indent="-285750">
              <a:spcBef>
                <a:spcPct val="0"/>
              </a:spcBef>
              <a:buFont typeface="Arial" charset="0"/>
              <a:buChar char="•"/>
            </a:pPr>
            <a:endParaRPr lang="de-DE" dirty="0"/>
          </a:p>
          <a:p>
            <a:pPr marL="285750" indent="-285750">
              <a:spcBef>
                <a:spcPct val="0"/>
              </a:spcBef>
              <a:buFont typeface="Arial" charset="0"/>
              <a:buChar char="•"/>
            </a:pPr>
            <a:endParaRPr lang="de-DE" dirty="0" smtClean="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2</a:t>
            </a:fld>
            <a:endParaRPr lang="de-DE" dirty="0"/>
          </a:p>
        </p:txBody>
      </p:sp>
      <p:sp>
        <p:nvSpPr>
          <p:cNvPr id="5" name="Kopfzeilenplatzhalter 4"/>
          <p:cNvSpPr>
            <a:spLocks noGrp="1"/>
          </p:cNvSpPr>
          <p:nvPr>
            <p:ph type="hdr" sz="quarter" idx="11"/>
          </p:nvPr>
        </p:nvSpPr>
        <p:spPr/>
        <p:txBody>
          <a:bodyPr/>
          <a:lstStyle/>
          <a:p>
            <a:r>
              <a:rPr lang="de-DE" smtClean="0"/>
              <a:t>Sportprofil an der GMS</a:t>
            </a:r>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50913" y="282575"/>
            <a:ext cx="4962525" cy="3722688"/>
          </a:xfrm>
        </p:spPr>
      </p:sp>
      <p:sp>
        <p:nvSpPr>
          <p:cNvPr id="3" name="Notizenplatzhalter 2"/>
          <p:cNvSpPr>
            <a:spLocks noGrp="1"/>
          </p:cNvSpPr>
          <p:nvPr>
            <p:ph type="body" idx="1"/>
          </p:nvPr>
        </p:nvSpPr>
        <p:spPr/>
        <p:txBody>
          <a:bodyPr/>
          <a:lstStyle/>
          <a:p>
            <a:r>
              <a:rPr lang="de-DE" dirty="0" smtClean="0"/>
              <a:t>Vorgaben des KM zum koedukativen Unterricht;</a:t>
            </a:r>
          </a:p>
          <a:p>
            <a:r>
              <a:rPr lang="de-DE" dirty="0" smtClean="0"/>
              <a:t>die Frage des koedukativen Unterrichts</a:t>
            </a:r>
            <a:r>
              <a:rPr lang="de-DE" baseline="0" dirty="0" smtClean="0"/>
              <a:t> wird  wahrscheinlich</a:t>
            </a:r>
            <a:r>
              <a:rPr lang="de-DE" dirty="0" smtClean="0"/>
              <a:t> </a:t>
            </a:r>
            <a:r>
              <a:rPr lang="de-DE" baseline="0" dirty="0" smtClean="0"/>
              <a:t>vor Ort direkt „pragmatisch“ gelöst;</a:t>
            </a:r>
            <a:r>
              <a:rPr lang="de-DE" dirty="0"/>
              <a:t> </a:t>
            </a:r>
          </a:p>
          <a:p>
            <a:r>
              <a:rPr lang="de-DE" baseline="0" dirty="0" smtClean="0"/>
              <a:t>Regelfach und Profilfach müssen nicht von der gleichen Lehrkraft unterrichtet werden; eine enge Kooperation zwischen den Lehrkräften ist erforderlich</a:t>
            </a:r>
            <a:r>
              <a:rPr lang="de-DE" dirty="0"/>
              <a:t> </a:t>
            </a:r>
            <a:r>
              <a:rPr lang="de-DE" dirty="0" smtClean="0"/>
              <a:t>und auch entlastend</a:t>
            </a:r>
            <a:endParaRPr lang="de-DE" baseline="0" dirty="0" smtClean="0"/>
          </a:p>
          <a:p>
            <a:r>
              <a:rPr lang="de-DE" baseline="0" dirty="0" smtClean="0"/>
              <a:t>das Sportprofil bietet gute Gelegenheiten und Chancen für die Übernahme von sozialer Verantwortung – für die Klasse 8 oder 9 ist ein solches Projekt verbindlich vorgeschrieben </a:t>
            </a:r>
          </a:p>
          <a:p>
            <a:r>
              <a:rPr lang="de-DE" dirty="0" smtClean="0"/>
              <a:t>A</a:t>
            </a:r>
            <a:r>
              <a:rPr lang="de-DE" baseline="0" dirty="0" smtClean="0"/>
              <a:t>uch das Schülermentoren-Programm kann sehr gut an ein Profilfach Sport angelagert werden</a:t>
            </a:r>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3</a:t>
            </a:fld>
            <a:endParaRPr lang="de-DE" dirty="0"/>
          </a:p>
        </p:txBody>
      </p:sp>
      <p:sp>
        <p:nvSpPr>
          <p:cNvPr id="5" name="Kopfzeilenplatzhalter 4"/>
          <p:cNvSpPr>
            <a:spLocks noGrp="1"/>
          </p:cNvSpPr>
          <p:nvPr>
            <p:ph type="hdr" sz="quarter" idx="11"/>
          </p:nvPr>
        </p:nvSpPr>
        <p:spPr/>
        <p:txBody>
          <a:bodyPr/>
          <a:lstStyle/>
          <a:p>
            <a:r>
              <a:rPr lang="de-DE" smtClean="0"/>
              <a:t>Sportprofil an der GMS</a:t>
            </a:r>
            <a:endParaRPr lang="de-DE" dirty="0"/>
          </a:p>
        </p:txBody>
      </p:sp>
    </p:spTree>
    <p:extLst>
      <p:ext uri="{BB962C8B-B14F-4D97-AF65-F5344CB8AC3E}">
        <p14:creationId xmlns:p14="http://schemas.microsoft.com/office/powerpoint/2010/main" val="1332660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808038"/>
            <a:ext cx="4962525" cy="3722687"/>
          </a:xfrm>
        </p:spPr>
      </p:sp>
      <p:sp>
        <p:nvSpPr>
          <p:cNvPr id="3" name="Notizenplatzhalter 2"/>
          <p:cNvSpPr>
            <a:spLocks noGrp="1"/>
          </p:cNvSpPr>
          <p:nvPr>
            <p:ph type="body" idx="1"/>
          </p:nvPr>
        </p:nvSpPr>
        <p:spPr/>
        <p:txBody>
          <a:bodyPr/>
          <a:lstStyle/>
          <a:p>
            <a:r>
              <a:rPr lang="de-DE" dirty="0" smtClean="0"/>
              <a:t>Neu im Profilfach</a:t>
            </a:r>
            <a:r>
              <a:rPr lang="de-DE" baseline="0" dirty="0" smtClean="0"/>
              <a:t> Sport ist ein eigens ausgewiesener Inhaltsbereich „Wissen“, dessen Teilkompetenzen mit den praktischen Inhaltsbereichen in Verbindung stehen.</a:t>
            </a:r>
          </a:p>
          <a:p>
            <a:r>
              <a:rPr lang="de-DE" baseline="0" dirty="0" smtClean="0"/>
              <a:t>Einerseits sind Theoriebausteine notwendig, andererseits sind vermehrt theoretische Einschübe in den praktischen Unterricht </a:t>
            </a:r>
            <a:r>
              <a:rPr lang="de-DE" baseline="0" dirty="0" err="1" smtClean="0"/>
              <a:t>i.S.d</a:t>
            </a:r>
            <a:r>
              <a:rPr lang="de-DE" baseline="0" dirty="0" smtClean="0"/>
              <a:t>. bisherigen Praxis-Theorie-Verknüpfungen notwendig.</a:t>
            </a:r>
          </a:p>
          <a:p>
            <a:r>
              <a:rPr lang="de-DE" baseline="0" dirty="0" smtClean="0"/>
              <a:t>Das Profilfach hat zwei Stoßrichtungen: weitere Inhalte werden aufgenommen (Erweiterung) und Themen werden </a:t>
            </a:r>
            <a:r>
              <a:rPr lang="de-DE" u="sng" baseline="0" dirty="0" smtClean="0"/>
              <a:t>vertieft </a:t>
            </a:r>
            <a:r>
              <a:rPr lang="de-DE" baseline="0" dirty="0" smtClean="0"/>
              <a:t>und detaillierter behandelt – in Theorie und Praxis. Der entsprechende Zeitrahmen ist durch die zusätzlichen Stunden gegeben. </a:t>
            </a:r>
          </a:p>
          <a:p>
            <a:r>
              <a:rPr lang="de-DE" baseline="0" dirty="0" smtClean="0"/>
              <a:t>Anzustreben ist ein hohes fachliches Niveau in den Profilfächern, um einen möglichen angestrebten Wechsel auf ein Gymnasium zu ermöglichen.</a:t>
            </a:r>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4</a:t>
            </a:fld>
            <a:endParaRPr lang="de-DE" dirty="0"/>
          </a:p>
        </p:txBody>
      </p:sp>
      <p:sp>
        <p:nvSpPr>
          <p:cNvPr id="5" name="Kopfzeilenplatzhalter 4"/>
          <p:cNvSpPr>
            <a:spLocks noGrp="1"/>
          </p:cNvSpPr>
          <p:nvPr>
            <p:ph type="hdr" sz="quarter" idx="11"/>
          </p:nvPr>
        </p:nvSpPr>
        <p:spPr/>
        <p:txBody>
          <a:bodyPr/>
          <a:lstStyle/>
          <a:p>
            <a:r>
              <a:rPr lang="de-DE" smtClean="0"/>
              <a:t>Sportprofil an der GMS</a:t>
            </a:r>
            <a:endParaRPr lang="de-DE" dirty="0"/>
          </a:p>
        </p:txBody>
      </p:sp>
    </p:spTree>
    <p:extLst>
      <p:ext uri="{BB962C8B-B14F-4D97-AF65-F5344CB8AC3E}">
        <p14:creationId xmlns:p14="http://schemas.microsoft.com/office/powerpoint/2010/main" val="2866576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808038"/>
            <a:ext cx="4962525" cy="3722687"/>
          </a:xfrm>
        </p:spPr>
      </p:sp>
      <p:sp>
        <p:nvSpPr>
          <p:cNvPr id="3" name="Notizenplatzhalter 2"/>
          <p:cNvSpPr>
            <a:spLocks noGrp="1"/>
          </p:cNvSpPr>
          <p:nvPr>
            <p:ph type="body" idx="1"/>
          </p:nvPr>
        </p:nvSpPr>
        <p:spPr/>
        <p:txBody>
          <a:bodyPr/>
          <a:lstStyle/>
          <a:p>
            <a:r>
              <a:rPr lang="de-DE" dirty="0" smtClean="0"/>
              <a:t>Neu im Profilfach</a:t>
            </a:r>
            <a:r>
              <a:rPr lang="de-DE" baseline="0" dirty="0" smtClean="0"/>
              <a:t> Sport ist ein eigens ausgewiesener Inhaltsbereich „Wissen“, dessen Teilkompetenzen mit den praktischen Inhaltsbereichen in Verbindung stehen.</a:t>
            </a:r>
          </a:p>
          <a:p>
            <a:r>
              <a:rPr lang="de-DE" baseline="0" dirty="0" smtClean="0"/>
              <a:t>Einerseits sind Theoriebausteine notwendig, andererseits sind vermehrt theoretische Einschübe in den praktischen Unterricht </a:t>
            </a:r>
            <a:r>
              <a:rPr lang="de-DE" baseline="0" dirty="0" err="1" smtClean="0"/>
              <a:t>i.S.d</a:t>
            </a:r>
            <a:r>
              <a:rPr lang="de-DE" baseline="0" dirty="0" smtClean="0"/>
              <a:t>. bisherigen Praxis-Theorie-Verknüpfungen notwendig.</a:t>
            </a:r>
          </a:p>
          <a:p>
            <a:r>
              <a:rPr lang="de-DE" baseline="0" dirty="0" smtClean="0"/>
              <a:t>Das Profilfach hat zwei Stoßrichtungen: weitere Inhalte werden aufgenommen (Erweiterung) und Themen werden </a:t>
            </a:r>
            <a:r>
              <a:rPr lang="de-DE" u="sng" baseline="0" dirty="0" smtClean="0"/>
              <a:t>vertieft </a:t>
            </a:r>
            <a:r>
              <a:rPr lang="de-DE" baseline="0" dirty="0" smtClean="0"/>
              <a:t>und detaillierter behandelt – in Theorie und Praxis. Der entsprechende Zeitrahmen ist durch die zusätzlichen Stunden gegeben. </a:t>
            </a:r>
          </a:p>
          <a:p>
            <a:r>
              <a:rPr lang="de-DE" baseline="0" dirty="0" smtClean="0"/>
              <a:t>Anzustreben ist ein hohes fachliches Niveau in den Profilfächern, um einen möglichen angestrebten Wechsel auf ein Gymnasium zu ermöglichen.</a:t>
            </a:r>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5</a:t>
            </a:fld>
            <a:endParaRPr lang="de-DE" dirty="0"/>
          </a:p>
        </p:txBody>
      </p:sp>
      <p:sp>
        <p:nvSpPr>
          <p:cNvPr id="5" name="Kopfzeilenplatzhalter 4"/>
          <p:cNvSpPr>
            <a:spLocks noGrp="1"/>
          </p:cNvSpPr>
          <p:nvPr>
            <p:ph type="hdr" sz="quarter" idx="11"/>
          </p:nvPr>
        </p:nvSpPr>
        <p:spPr/>
        <p:txBody>
          <a:bodyPr/>
          <a:lstStyle/>
          <a:p>
            <a:r>
              <a:rPr lang="de-DE" smtClean="0"/>
              <a:t>Sportprofil an der GMS</a:t>
            </a:r>
            <a:endParaRPr lang="de-DE" dirty="0"/>
          </a:p>
        </p:txBody>
      </p:sp>
    </p:spTree>
    <p:extLst>
      <p:ext uri="{BB962C8B-B14F-4D97-AF65-F5344CB8AC3E}">
        <p14:creationId xmlns:p14="http://schemas.microsoft.com/office/powerpoint/2010/main" val="2866576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6</a:t>
            </a:fld>
            <a:endParaRPr lang="de-DE" dirty="0"/>
          </a:p>
        </p:txBody>
      </p:sp>
      <p:sp>
        <p:nvSpPr>
          <p:cNvPr id="5" name="Kopfzeilenplatzhalter 4"/>
          <p:cNvSpPr>
            <a:spLocks noGrp="1"/>
          </p:cNvSpPr>
          <p:nvPr>
            <p:ph type="hdr" sz="quarter" idx="11"/>
          </p:nvPr>
        </p:nvSpPr>
        <p:spPr/>
        <p:txBody>
          <a:bodyPr/>
          <a:lstStyle/>
          <a:p>
            <a:r>
              <a:rPr lang="de-DE" smtClean="0"/>
              <a:t>Sportprofil an der GMS</a:t>
            </a:r>
            <a:endParaRPr lang="de-DE" dirty="0"/>
          </a:p>
        </p:txBody>
      </p:sp>
    </p:spTree>
    <p:extLst>
      <p:ext uri="{BB962C8B-B14F-4D97-AF65-F5344CB8AC3E}">
        <p14:creationId xmlns:p14="http://schemas.microsoft.com/office/powerpoint/2010/main" val="3418734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Seite zeigt einen Ausschnitt aus dem Profilplan (S. 16/17)</a:t>
            </a:r>
          </a:p>
          <a:p>
            <a:r>
              <a:rPr lang="de-DE" dirty="0" smtClean="0"/>
              <a:t>TK 1:</a:t>
            </a:r>
            <a:r>
              <a:rPr lang="de-DE" baseline="0" dirty="0" smtClean="0"/>
              <a:t> hier sind die Operatoren für die ausgewiesenen Niveaus nicht differenziert</a:t>
            </a:r>
          </a:p>
          <a:p>
            <a:r>
              <a:rPr lang="de-DE" baseline="0" dirty="0" smtClean="0"/>
              <a:t>TK 2: differenzierte Formulierungen der Operatoren für die drei Anforderungsbereiche : I = Reproduktion, II = Reorganisation, </a:t>
            </a:r>
            <a:br>
              <a:rPr lang="de-DE" baseline="0" dirty="0" smtClean="0"/>
            </a:br>
            <a:r>
              <a:rPr lang="de-DE" baseline="0" dirty="0" smtClean="0"/>
              <a:t>III = Transfer/Bewertung (vgl. Operatoren S.29)</a:t>
            </a:r>
            <a:endParaRPr lang="de-DE" dirty="0" smtClean="0"/>
          </a:p>
          <a:p>
            <a:endParaRPr lang="de-DE" dirty="0" smtClean="0"/>
          </a:p>
          <a:p>
            <a:r>
              <a:rPr lang="de-DE" dirty="0" smtClean="0"/>
              <a:t>Insgesamt umfasst</a:t>
            </a:r>
            <a:r>
              <a:rPr lang="de-DE" baseline="0" dirty="0" smtClean="0"/>
              <a:t> der Wissensbereich 10 Teilkompetenzen, die an den praktischen Inhalten orientiert sind </a:t>
            </a:r>
          </a:p>
          <a:p>
            <a:r>
              <a:rPr lang="de-DE" baseline="0" dirty="0" smtClean="0"/>
              <a:t>(Hinweis für die eigene Fortbildung: evtl. lohnt sich in ein Abgleich zwischen den Inhalten „Wissen“ und den anderen Inhaltsbereichen, um die Verzahnung zu verdeutlichen; vgl. Foto große Stellwand) </a:t>
            </a:r>
          </a:p>
          <a:p>
            <a:r>
              <a:rPr lang="de-DE" baseline="0" dirty="0" smtClean="0"/>
              <a:t>Benotung – Gewichtung WISSEN (Entscheidung Fachkonferenz)</a:t>
            </a:r>
            <a:endParaRPr lang="de-DE" dirty="0"/>
          </a:p>
        </p:txBody>
      </p:sp>
      <p:sp>
        <p:nvSpPr>
          <p:cNvPr id="6" name="Foliennummernplatzhalter 5"/>
          <p:cNvSpPr>
            <a:spLocks noGrp="1"/>
          </p:cNvSpPr>
          <p:nvPr>
            <p:ph type="sldNum" sz="quarter" idx="10"/>
          </p:nvPr>
        </p:nvSpPr>
        <p:spPr/>
        <p:txBody>
          <a:bodyPr/>
          <a:lstStyle/>
          <a:p>
            <a:r>
              <a:rPr lang="de-DE" smtClean="0">
                <a:solidFill>
                  <a:prstClr val="black"/>
                </a:solidFill>
              </a:rPr>
              <a:t>Seite </a:t>
            </a:r>
            <a:fld id="{F8FF1768-1DF2-410F-ABF6-E09C1CB8A556}" type="slidenum">
              <a:rPr lang="de-DE" smtClean="0">
                <a:solidFill>
                  <a:prstClr val="black"/>
                </a:solidFill>
              </a:rPr>
              <a:pPr/>
              <a:t>7</a:t>
            </a:fld>
            <a:endParaRPr lang="de-DE" dirty="0">
              <a:solidFill>
                <a:prstClr val="black"/>
              </a:solidFill>
            </a:endParaRPr>
          </a:p>
        </p:txBody>
      </p:sp>
      <p:sp>
        <p:nvSpPr>
          <p:cNvPr id="7" name="Kopfzeilenplatzhalter 6"/>
          <p:cNvSpPr>
            <a:spLocks noGrp="1"/>
          </p:cNvSpPr>
          <p:nvPr>
            <p:ph type="hdr" sz="quarter" idx="11"/>
          </p:nvPr>
        </p:nvSpPr>
        <p:spPr/>
        <p:txBody>
          <a:bodyPr/>
          <a:lstStyle/>
          <a:p>
            <a:r>
              <a:rPr lang="de-DE" smtClean="0">
                <a:solidFill>
                  <a:prstClr val="black"/>
                </a:solidFill>
              </a:rPr>
              <a:t>Sportprofil an der GMS</a:t>
            </a:r>
            <a:endParaRPr lang="de-DE" dirty="0">
              <a:solidFill>
                <a:prstClr val="black"/>
              </a:solidFill>
            </a:endParaRPr>
          </a:p>
        </p:txBody>
      </p:sp>
    </p:spTree>
    <p:extLst>
      <p:ext uri="{BB962C8B-B14F-4D97-AF65-F5344CB8AC3E}">
        <p14:creationId xmlns:p14="http://schemas.microsoft.com/office/powerpoint/2010/main" val="3309705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Beispiel für die Ausgestaltung</a:t>
            </a:r>
            <a:r>
              <a:rPr lang="de-DE" baseline="0" dirty="0" smtClean="0"/>
              <a:t> der anderen Inhaltsbereiche; </a:t>
            </a:r>
          </a:p>
          <a:p>
            <a:r>
              <a:rPr lang="de-DE" baseline="0" dirty="0" smtClean="0"/>
              <a:t>Die Kompetenzbeschreibung ist auf den jeweiligen Bereich ausgerichtet,</a:t>
            </a:r>
          </a:p>
          <a:p>
            <a:r>
              <a:rPr lang="de-DE" baseline="0" dirty="0" smtClean="0"/>
              <a:t>Es gibt für alle Inhaltsbereiche nur eine TK, die allgemein gehalten ist und auf das im Profilfach anzustrebende höhere Niveau verweist. </a:t>
            </a:r>
            <a:endParaRPr lang="de-DE" dirty="0"/>
          </a:p>
        </p:txBody>
      </p:sp>
      <p:sp>
        <p:nvSpPr>
          <p:cNvPr id="6" name="Foliennummernplatzhalter 5"/>
          <p:cNvSpPr>
            <a:spLocks noGrp="1"/>
          </p:cNvSpPr>
          <p:nvPr>
            <p:ph type="sldNum" sz="quarter" idx="10"/>
          </p:nvPr>
        </p:nvSpPr>
        <p:spPr/>
        <p:txBody>
          <a:bodyPr/>
          <a:lstStyle/>
          <a:p>
            <a:r>
              <a:rPr lang="de-DE" smtClean="0">
                <a:solidFill>
                  <a:prstClr val="black"/>
                </a:solidFill>
              </a:rPr>
              <a:t>Seite </a:t>
            </a:r>
            <a:fld id="{F8FF1768-1DF2-410F-ABF6-E09C1CB8A556}" type="slidenum">
              <a:rPr lang="de-DE" smtClean="0">
                <a:solidFill>
                  <a:prstClr val="black"/>
                </a:solidFill>
              </a:rPr>
              <a:pPr/>
              <a:t>8</a:t>
            </a:fld>
            <a:endParaRPr lang="de-DE" dirty="0">
              <a:solidFill>
                <a:prstClr val="black"/>
              </a:solidFill>
            </a:endParaRPr>
          </a:p>
        </p:txBody>
      </p:sp>
      <p:sp>
        <p:nvSpPr>
          <p:cNvPr id="7" name="Kopfzeilenplatzhalter 6"/>
          <p:cNvSpPr>
            <a:spLocks noGrp="1"/>
          </p:cNvSpPr>
          <p:nvPr>
            <p:ph type="hdr" sz="quarter" idx="11"/>
          </p:nvPr>
        </p:nvSpPr>
        <p:spPr/>
        <p:txBody>
          <a:bodyPr/>
          <a:lstStyle/>
          <a:p>
            <a:r>
              <a:rPr lang="de-DE" smtClean="0">
                <a:solidFill>
                  <a:prstClr val="black"/>
                </a:solidFill>
              </a:rPr>
              <a:t>Sportprofil an der GMS</a:t>
            </a:r>
            <a:endParaRPr lang="de-DE" dirty="0">
              <a:solidFill>
                <a:prstClr val="black"/>
              </a:solidFill>
            </a:endParaRPr>
          </a:p>
        </p:txBody>
      </p:sp>
    </p:spTree>
    <p:extLst>
      <p:ext uri="{BB962C8B-B14F-4D97-AF65-F5344CB8AC3E}">
        <p14:creationId xmlns:p14="http://schemas.microsoft.com/office/powerpoint/2010/main" val="3309705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460185" y="4603279"/>
            <a:ext cx="5877307" cy="4968552"/>
          </a:xfrm>
        </p:spPr>
        <p:txBody>
          <a:bodyPr/>
          <a:lstStyle/>
          <a:p>
            <a:r>
              <a:rPr lang="de-DE" sz="1200" u="sng" kern="1200" dirty="0" smtClean="0">
                <a:effectLst/>
                <a:latin typeface="Arial" panose="020B0604020202020204" pitchFamily="34" charset="0"/>
                <a:cs typeface="Arial" panose="020B0604020202020204" pitchFamily="34" charset="0"/>
              </a:rPr>
              <a:t>Leitperspektiven:</a:t>
            </a:r>
          </a:p>
          <a:p>
            <a:endParaRPr lang="de-DE" sz="1200" u="sng" kern="1200" dirty="0" smtClean="0">
              <a:effectLst/>
              <a:latin typeface="Arial" panose="020B0604020202020204" pitchFamily="34" charset="0"/>
              <a:cs typeface="Arial" panose="020B0604020202020204" pitchFamily="34" charset="0"/>
            </a:endParaRPr>
          </a:p>
          <a:p>
            <a:r>
              <a:rPr lang="de-DE" sz="1200" u="none" kern="1200" dirty="0" smtClean="0">
                <a:effectLst/>
                <a:latin typeface="Arial" panose="020B0604020202020204" pitchFamily="34" charset="0"/>
                <a:cs typeface="Arial" panose="020B0604020202020204" pitchFamily="34" charset="0"/>
              </a:rPr>
              <a:t>Die "Leitperspektiven" richten die Zielsetzungen des Bildungsplans im Hinblick auf die aktuellen Herausforderungen in den Schulen umfassend aus und bereiten die Schülerinnen und Schüler auf Anforderungen in der Zukunft vor. (Die ursprüngliche</a:t>
            </a:r>
            <a:r>
              <a:rPr lang="de-DE" sz="1200" kern="1200" dirty="0" smtClean="0">
                <a:effectLst/>
                <a:latin typeface="Arial" panose="020B0604020202020204" pitchFamily="34" charset="0"/>
                <a:cs typeface="Arial" panose="020B0604020202020204" pitchFamily="34" charset="0"/>
              </a:rPr>
              <a:t>n</a:t>
            </a:r>
            <a:r>
              <a:rPr lang="de-DE" sz="1200" u="none" kern="1200" dirty="0" smtClean="0">
                <a:effectLst/>
                <a:latin typeface="Arial" panose="020B0604020202020204" pitchFamily="34" charset="0"/>
                <a:cs typeface="Arial" panose="020B0604020202020204" pitchFamily="34" charset="0"/>
              </a:rPr>
              <a:t> „Leitprinzipien“ wurden </a:t>
            </a:r>
            <a:r>
              <a:rPr lang="de-DE" sz="1200" kern="1200" dirty="0" smtClean="0">
                <a:effectLst/>
                <a:latin typeface="Arial" panose="020B0604020202020204" pitchFamily="34" charset="0"/>
                <a:cs typeface="Arial" panose="020B0604020202020204" pitchFamily="34" charset="0"/>
              </a:rPr>
              <a:t>zu „Leitperspektiven“ weiterentwickelt.) </a:t>
            </a:r>
          </a:p>
          <a:p>
            <a:endParaRPr lang="de-DE" sz="1200" kern="1200" dirty="0" smtClean="0">
              <a:effectLst/>
              <a:latin typeface="Arial" panose="020B0604020202020204" pitchFamily="34" charset="0"/>
              <a:cs typeface="Arial" panose="020B0604020202020204" pitchFamily="34" charset="0"/>
            </a:endParaRPr>
          </a:p>
          <a:p>
            <a:r>
              <a:rPr lang="de-DE" dirty="0" smtClean="0">
                <a:latin typeface="Arial" panose="020B0604020202020204" pitchFamily="34" charset="0"/>
                <a:cs typeface="Arial" panose="020B0604020202020204" pitchFamily="34" charset="0"/>
              </a:rPr>
              <a:t>Es wird </a:t>
            </a:r>
            <a:r>
              <a:rPr lang="de-DE" dirty="0">
                <a:latin typeface="Arial" panose="020B0604020202020204" pitchFamily="34" charset="0"/>
                <a:cs typeface="Arial" panose="020B0604020202020204" pitchFamily="34" charset="0"/>
              </a:rPr>
              <a:t>zwischen allgemeinen und themenspezifischen Leitperspektiven unterschieden. </a:t>
            </a:r>
          </a:p>
          <a:p>
            <a:pPr marL="361950" lvl="1" indent="-171450">
              <a:buFont typeface="Arial" panose="020B0604020202020204" pitchFamily="34" charset="0"/>
              <a:buChar char="•"/>
            </a:pPr>
            <a:r>
              <a:rPr lang="de-DE" dirty="0">
                <a:latin typeface="Arial" panose="020B0604020202020204" pitchFamily="34" charset="0"/>
                <a:cs typeface="Arial" panose="020B0604020202020204" pitchFamily="34" charset="0"/>
              </a:rPr>
              <a:t>Zu den allgemeinen Leitperspektiven zählen „Bildung für nachhaltige Entwicklung“, „Prävention und Gesundheitsförderung“, „Bildung für Toleranz und Akzeptanz von Vielfalt</a:t>
            </a:r>
            <a:r>
              <a:rPr lang="de-DE" dirty="0" smtClean="0">
                <a:latin typeface="Arial" panose="020B0604020202020204" pitchFamily="34" charset="0"/>
                <a:cs typeface="Arial" panose="020B0604020202020204" pitchFamily="34" charset="0"/>
              </a:rPr>
              <a:t>“</a:t>
            </a:r>
            <a:endParaRPr lang="de-DE" dirty="0">
              <a:latin typeface="Arial" panose="020B0604020202020204" pitchFamily="34" charset="0"/>
              <a:cs typeface="Arial" panose="020B0604020202020204" pitchFamily="34" charset="0"/>
            </a:endParaRPr>
          </a:p>
          <a:p>
            <a:pPr marL="361950" lvl="1" indent="-171450">
              <a:buFont typeface="Arial" panose="020B0604020202020204" pitchFamily="34" charset="0"/>
              <a:buChar char="•"/>
            </a:pPr>
            <a:r>
              <a:rPr lang="de-DE" dirty="0">
                <a:latin typeface="Arial" panose="020B0604020202020204" pitchFamily="34" charset="0"/>
                <a:cs typeface="Arial" panose="020B0604020202020204" pitchFamily="34" charset="0"/>
              </a:rPr>
              <a:t>während „Berufliche Orientierung“, „Medienbildung</a:t>
            </a:r>
            <a:r>
              <a:rPr lang="de-DE" dirty="0" smtClean="0">
                <a:latin typeface="Arial" panose="020B0604020202020204" pitchFamily="34" charset="0"/>
                <a:cs typeface="Arial" panose="020B0604020202020204" pitchFamily="34" charset="0"/>
              </a:rPr>
              <a:t>“ und </a:t>
            </a:r>
            <a:r>
              <a:rPr lang="de-DE" dirty="0">
                <a:latin typeface="Arial" panose="020B0604020202020204" pitchFamily="34" charset="0"/>
                <a:cs typeface="Arial" panose="020B0604020202020204" pitchFamily="34" charset="0"/>
              </a:rPr>
              <a:t>„Verbraucherbildung“ themenspezifische Leitperspektiven bilden. </a:t>
            </a:r>
            <a:endParaRPr lang="de-DE" dirty="0" smtClean="0">
              <a:latin typeface="Arial" panose="020B0604020202020204" pitchFamily="34" charset="0"/>
              <a:cs typeface="Arial" panose="020B0604020202020204" pitchFamily="34" charset="0"/>
            </a:endParaRPr>
          </a:p>
          <a:p>
            <a:pPr marL="361950" lvl="1" indent="-171450">
              <a:buFont typeface="Arial" panose="020B0604020202020204" pitchFamily="34" charset="0"/>
              <a:buChar char="•"/>
            </a:pPr>
            <a:endParaRPr lang="de-DE" dirty="0">
              <a:latin typeface="Arial" panose="020B0604020202020204" pitchFamily="34" charset="0"/>
              <a:cs typeface="Arial" panose="020B0604020202020204" pitchFamily="34" charset="0"/>
            </a:endParaRPr>
          </a:p>
          <a:p>
            <a:r>
              <a:rPr lang="de-DE" dirty="0" smtClean="0">
                <a:latin typeface="Arial" panose="020B0604020202020204" pitchFamily="34" charset="0"/>
                <a:cs typeface="Arial" panose="020B0604020202020204" pitchFamily="34" charset="0"/>
              </a:rPr>
              <a:t>Bei </a:t>
            </a:r>
            <a:r>
              <a:rPr lang="de-DE" dirty="0">
                <a:latin typeface="Arial" panose="020B0604020202020204" pitchFamily="34" charset="0"/>
                <a:cs typeface="Arial" panose="020B0604020202020204" pitchFamily="34" charset="0"/>
              </a:rPr>
              <a:t>den Leitperspektiven handelt es sich um Themen, die nicht einem einzigen Fach zugeordnet werden, sondern übergreifend in verschiedenen Fächern behandelt werden sollen. </a:t>
            </a:r>
            <a:endParaRPr lang="de-DE" dirty="0" smtClean="0">
              <a:latin typeface="Arial" panose="020B0604020202020204" pitchFamily="34" charset="0"/>
              <a:cs typeface="Arial" panose="020B0604020202020204" pitchFamily="34" charset="0"/>
            </a:endParaRPr>
          </a:p>
          <a:p>
            <a:r>
              <a:rPr lang="de-DE" dirty="0" smtClean="0">
                <a:latin typeface="Arial" panose="020B0604020202020204" pitchFamily="34" charset="0"/>
                <a:cs typeface="Arial" panose="020B0604020202020204" pitchFamily="34" charset="0"/>
              </a:rPr>
              <a:t>Ein </a:t>
            </a:r>
            <a:r>
              <a:rPr lang="de-DE" dirty="0">
                <a:latin typeface="Arial" panose="020B0604020202020204" pitchFamily="34" charset="0"/>
                <a:cs typeface="Arial" panose="020B0604020202020204" pitchFamily="34" charset="0"/>
              </a:rPr>
              <a:t>Arbeitspapier m</a:t>
            </a:r>
            <a:r>
              <a:rPr lang="de-DE" u="none" kern="1200" dirty="0" smtClean="0">
                <a:effectLst/>
                <a:latin typeface="Arial" panose="020B0604020202020204" pitchFamily="34" charset="0"/>
                <a:cs typeface="Arial" panose="020B0604020202020204" pitchFamily="34" charset="0"/>
              </a:rPr>
              <a:t>it Vorschlägen und Anregungen für die Bildungsplankommissionen bildet die Grundlage für die Einarbeitung der Leitperspektiven. Es gilt nun, im Rahmen eines Abgleichs mit den Fachcurricula die Leitperspektiven soweit möglich spiralcurricular</a:t>
            </a:r>
            <a:r>
              <a:rPr lang="de-DE" u="none" kern="1200" baseline="0" dirty="0" smtClean="0">
                <a:effectLst/>
                <a:latin typeface="Arial" panose="020B0604020202020204" pitchFamily="34" charset="0"/>
                <a:cs typeface="Arial" panose="020B0604020202020204" pitchFamily="34" charset="0"/>
              </a:rPr>
              <a:t> </a:t>
            </a:r>
            <a:r>
              <a:rPr lang="de-DE" u="none" kern="1200" dirty="0" smtClean="0">
                <a:effectLst/>
                <a:latin typeface="Arial" panose="020B0604020202020204" pitchFamily="34" charset="0"/>
                <a:cs typeface="Arial" panose="020B0604020202020204" pitchFamily="34" charset="0"/>
              </a:rPr>
              <a:t>zu integrieren. </a:t>
            </a:r>
          </a:p>
          <a:p>
            <a:endParaRPr lang="de-DE" u="sng"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0"/>
          </p:nvPr>
        </p:nvSpPr>
        <p:spPr/>
        <p:txBody>
          <a:bodyPr/>
          <a:lstStyle/>
          <a:p>
            <a:r>
              <a:rPr lang="de-DE" smtClean="0">
                <a:solidFill>
                  <a:prstClr val="black"/>
                </a:solidFill>
              </a:rPr>
              <a:t>Seite </a:t>
            </a:r>
            <a:fld id="{F8FF1768-1DF2-410F-ABF6-E09C1CB8A556}" type="slidenum">
              <a:rPr lang="de-DE" smtClean="0">
                <a:solidFill>
                  <a:prstClr val="black"/>
                </a:solidFill>
              </a:rPr>
              <a:pPr/>
              <a:t>9</a:t>
            </a:fld>
            <a:endParaRPr lang="de-DE" dirty="0">
              <a:solidFill>
                <a:prstClr val="black"/>
              </a:solidFill>
            </a:endParaRPr>
          </a:p>
        </p:txBody>
      </p:sp>
      <p:sp>
        <p:nvSpPr>
          <p:cNvPr id="7" name="Kopfzeilenplatzhalter 6"/>
          <p:cNvSpPr>
            <a:spLocks noGrp="1"/>
          </p:cNvSpPr>
          <p:nvPr>
            <p:ph type="hdr" sz="quarter" idx="11"/>
          </p:nvPr>
        </p:nvSpPr>
        <p:spPr/>
        <p:txBody>
          <a:bodyPr/>
          <a:lstStyle/>
          <a:p>
            <a:r>
              <a:rPr lang="de-DE" smtClean="0">
                <a:solidFill>
                  <a:prstClr val="black"/>
                </a:solidFill>
              </a:rPr>
              <a:t>Sportprofil an der GMS</a:t>
            </a:r>
            <a:endParaRPr lang="de-DE" dirty="0">
              <a:solidFill>
                <a:prstClr val="black"/>
              </a:solidFill>
            </a:endParaRPr>
          </a:p>
        </p:txBody>
      </p:sp>
    </p:spTree>
    <p:extLst>
      <p:ext uri="{BB962C8B-B14F-4D97-AF65-F5344CB8AC3E}">
        <p14:creationId xmlns:p14="http://schemas.microsoft.com/office/powerpoint/2010/main" val="1171293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9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pPr>
                <a:defRPr/>
              </a:pPr>
              <a:t>‹Nr.›</a:t>
            </a:fld>
            <a:endParaRPr lang="de-DE"/>
          </a:p>
        </p:txBody>
      </p:sp>
    </p:spTree>
    <p:extLst>
      <p:ext uri="{BB962C8B-B14F-4D97-AF65-F5344CB8AC3E}">
        <p14:creationId xmlns:p14="http://schemas.microsoft.com/office/powerpoint/2010/main" val="3719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8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pPr>
                <a:defRPr/>
              </a:pPr>
              <a:t>‹Nr.›</a:t>
            </a:fld>
            <a:endParaRPr lang="de-DE"/>
          </a:p>
        </p:txBody>
      </p:sp>
    </p:spTree>
    <p:extLst>
      <p:ext uri="{BB962C8B-B14F-4D97-AF65-F5344CB8AC3E}">
        <p14:creationId xmlns:p14="http://schemas.microsoft.com/office/powerpoint/2010/main" val="3719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5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p>
        </p:txBody>
      </p:sp>
      <p:sp>
        <p:nvSpPr>
          <p:cNvPr id="5" name="Foliennummernplatzhalter 5"/>
          <p:cNvSpPr>
            <a:spLocks noGrp="1"/>
          </p:cNvSpPr>
          <p:nvPr>
            <p:ph type="sldNum" sz="quarter" idx="11"/>
          </p:nvPr>
        </p:nvSpPr>
        <p:spPr>
          <a:xfrm>
            <a:off x="8316913" y="6381750"/>
            <a:ext cx="719137" cy="311150"/>
          </a:xfrm>
          <a:prstGeom prst="rect">
            <a:avLst/>
          </a:prstGeom>
        </p:spPr>
        <p:txBody>
          <a:bodyPr/>
          <a:lstStyle>
            <a:lvl1pPr>
              <a:defRPr sz="1000">
                <a:latin typeface="Arial" pitchFamily="34" charset="0"/>
                <a:cs typeface="Arial" pitchFamily="34" charset="0"/>
              </a:defRPr>
            </a:lvl1pPr>
          </a:lstStyle>
          <a:p>
            <a:pPr>
              <a:defRPr/>
            </a:pPr>
            <a:fld id="{B9B83040-7942-4169-937C-1F2142603911}" type="slidenum">
              <a:rPr lang="de-DE"/>
              <a:pPr>
                <a:defRPr/>
              </a:pPr>
              <a:t>‹Nr.›</a:t>
            </a:fld>
            <a:endParaRPr lang="de-DE" dirty="0"/>
          </a:p>
        </p:txBody>
      </p:sp>
    </p:spTree>
    <p:extLst>
      <p:ext uri="{BB962C8B-B14F-4D97-AF65-F5344CB8AC3E}">
        <p14:creationId xmlns:p14="http://schemas.microsoft.com/office/powerpoint/2010/main" val="2496032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8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pPr>
                <a:defRPr/>
              </a:pPr>
              <a:t>‹Nr.›</a:t>
            </a:fld>
            <a:endParaRPr lang="de-DE"/>
          </a:p>
        </p:txBody>
      </p:sp>
    </p:spTree>
    <p:extLst>
      <p:ext uri="{BB962C8B-B14F-4D97-AF65-F5344CB8AC3E}">
        <p14:creationId xmlns:p14="http://schemas.microsoft.com/office/powerpoint/2010/main" val="3719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0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7BA22D5F-6554-4585-AE32-D161EF27D20C}" type="slidenum">
              <a:rPr lang="de-DE"/>
              <a:pPr>
                <a:defRPr/>
              </a:pPr>
              <a:t>‹Nr.›</a:t>
            </a:fld>
            <a:endParaRPr lang="de-DE"/>
          </a:p>
        </p:txBody>
      </p:sp>
    </p:spTree>
    <p:extLst>
      <p:ext uri="{BB962C8B-B14F-4D97-AF65-F5344CB8AC3E}">
        <p14:creationId xmlns:p14="http://schemas.microsoft.com/office/powerpoint/2010/main" val="74150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Fußzeilenplatzhalter 2"/>
          <p:cNvSpPr>
            <a:spLocks noGrp="1"/>
          </p:cNvSpPr>
          <p:nvPr>
            <p:ph type="ftr" sz="quarter" idx="10"/>
          </p:nvPr>
        </p:nvSpPr>
        <p:spPr>
          <a:xfrm>
            <a:off x="179388" y="6381750"/>
            <a:ext cx="5768975" cy="365125"/>
          </a:xfrm>
        </p:spPr>
        <p:txBody>
          <a:bodyPr/>
          <a:lstStyle>
            <a:lvl1pPr>
              <a:defRPr sz="1000" dirty="0" smtClean="0"/>
            </a:lvl1pPr>
          </a:lstStyle>
          <a:p>
            <a:pPr>
              <a:defRPr/>
            </a:pPr>
            <a:endParaRPr lang="de-DE"/>
          </a:p>
        </p:txBody>
      </p:sp>
      <p:sp>
        <p:nvSpPr>
          <p:cNvPr id="3" name="Foliennummernplatzhalter 3"/>
          <p:cNvSpPr>
            <a:spLocks noGrp="1"/>
          </p:cNvSpPr>
          <p:nvPr>
            <p:ph type="sldNum" sz="quarter" idx="11"/>
          </p:nvPr>
        </p:nvSpPr>
        <p:spPr>
          <a:xfrm>
            <a:off x="6732588" y="6381750"/>
            <a:ext cx="2133600" cy="365125"/>
          </a:xfrm>
        </p:spPr>
        <p:txBody>
          <a:bodyPr/>
          <a:lstStyle>
            <a:lvl1pPr>
              <a:defRPr/>
            </a:lvl1pPr>
          </a:lstStyle>
          <a:p>
            <a:pPr>
              <a:defRPr/>
            </a:pPr>
            <a:fld id="{45DCA45A-D2B5-419E-A69F-EDFE8819E9FB}" type="slidenum">
              <a:rPr lang="de-DE"/>
              <a:pPr>
                <a:defRPr/>
              </a:pPr>
              <a:t>‹Nr.›</a:t>
            </a:fld>
            <a:endParaRPr lang="de-D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Nur Titel">
    <p:spTree>
      <p:nvGrpSpPr>
        <p:cNvPr id="1" name=""/>
        <p:cNvGrpSpPr/>
        <p:nvPr/>
      </p:nvGrpSpPr>
      <p:grpSpPr>
        <a:xfrm>
          <a:off x="0" y="0"/>
          <a:ext cx="0" cy="0"/>
          <a:chOff x="0" y="0"/>
          <a:chExt cx="0" cy="0"/>
        </a:xfrm>
      </p:grpSpPr>
      <p:sp>
        <p:nvSpPr>
          <p:cNvPr id="2" name="Fußzeilenplatzhalter 3"/>
          <p:cNvSpPr>
            <a:spLocks noGrp="1"/>
          </p:cNvSpPr>
          <p:nvPr>
            <p:ph type="ftr" sz="quarter" idx="10"/>
          </p:nvPr>
        </p:nvSpPr>
        <p:spPr/>
        <p:txBody>
          <a:bodyPr/>
          <a:lstStyle>
            <a:lvl1pPr>
              <a:defRPr dirty="0" smtClean="0">
                <a:latin typeface="Arial" pitchFamily="34" charset="0"/>
                <a:cs typeface="Arial" pitchFamily="34" charset="0"/>
              </a:defRPr>
            </a:lvl1pPr>
          </a:lstStyle>
          <a:p>
            <a:pPr>
              <a:defRPr/>
            </a:pPr>
            <a:endParaRPr lang="de-DE"/>
          </a:p>
        </p:txBody>
      </p:sp>
      <p:sp>
        <p:nvSpPr>
          <p:cNvPr id="3" name="Foliennummernplatzhalter 4"/>
          <p:cNvSpPr>
            <a:spLocks noGrp="1"/>
          </p:cNvSpPr>
          <p:nvPr>
            <p:ph type="sldNum" sz="quarter" idx="11"/>
          </p:nvPr>
        </p:nvSpPr>
        <p:spPr/>
        <p:txBody>
          <a:bodyPr/>
          <a:lstStyle>
            <a:lvl1pPr>
              <a:defRPr/>
            </a:lvl1pPr>
          </a:lstStyle>
          <a:p>
            <a:pPr>
              <a:defRPr/>
            </a:pPr>
            <a:fld id="{D6F36AC8-ADE4-4770-B71C-4E52B1B07AD5}" type="slidenum">
              <a:rPr lang="de-DE"/>
              <a:pPr>
                <a:defRPr/>
              </a:pPr>
              <a:t>‹Nr.›</a:t>
            </a:fld>
            <a:endParaRPr lang="de-D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3219154495"/>
      </p:ext>
    </p:extLst>
  </p:cSld>
  <p:clrMapOvr>
    <a:masterClrMapping/>
  </p:clrMapOvr>
  <p:transition spd="med">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5"/>
          <p:cNvSpPr>
            <a:spLocks noGrp="1"/>
          </p:cNvSpPr>
          <p:nvPr>
            <p:ph type="sldNum" sz="quarter" idx="10"/>
          </p:nvPr>
        </p:nvSpPr>
        <p:spPr/>
        <p:txBody>
          <a:bodyPr/>
          <a:lstStyle>
            <a:lvl1pPr>
              <a:defRPr/>
            </a:lvl1pPr>
          </a:lstStyle>
          <a:p>
            <a:pPr>
              <a:defRPr/>
            </a:pPr>
            <a:endParaRPr lang="de-DE">
              <a:solidFill>
                <a:prstClr val="black">
                  <a:tint val="75000"/>
                </a:prstClr>
              </a:solidFill>
            </a:endParaRPr>
          </a:p>
        </p:txBody>
      </p:sp>
    </p:spTree>
    <p:extLst>
      <p:ext uri="{BB962C8B-B14F-4D97-AF65-F5344CB8AC3E}">
        <p14:creationId xmlns:p14="http://schemas.microsoft.com/office/powerpoint/2010/main" val="93721528"/>
      </p:ext>
    </p:extLst>
  </p:cSld>
  <p:clrMapOvr>
    <a:masterClrMapping/>
  </p:clrMapOvr>
  <p:transition spd="med">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Abschnitts-&#10;überschrift">
    <p:spTree>
      <p:nvGrpSpPr>
        <p:cNvPr id="1" name=""/>
        <p:cNvGrpSpPr/>
        <p:nvPr/>
      </p:nvGrpSpPr>
      <p:grpSpPr>
        <a:xfrm>
          <a:off x="0" y="0"/>
          <a:ext cx="0" cy="0"/>
          <a:chOff x="0" y="0"/>
          <a:chExt cx="0" cy="0"/>
        </a:xfrm>
      </p:grpSpPr>
      <p:sp>
        <p:nvSpPr>
          <p:cNvPr id="4" name="Fußzeilenplatzhalter 4"/>
          <p:cNvSpPr txBox="1">
            <a:spLocks/>
          </p:cNvSpPr>
          <p:nvPr/>
        </p:nvSpPr>
        <p:spPr>
          <a:xfrm>
            <a:off x="252413" y="6453188"/>
            <a:ext cx="719137" cy="365125"/>
          </a:xfrm>
          <a:prstGeom prst="rect">
            <a:avLst/>
          </a:prstGeom>
        </p:spPr>
        <p:txBody>
          <a:bodyPr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pPr>
              <a:defRPr/>
            </a:pPr>
            <a:fld id="{FE15CF52-A8DE-40FE-814B-DFA9351E701A}" type="slidenum">
              <a:rPr lang="de-DE" smtClean="0">
                <a:solidFill>
                  <a:prstClr val="black">
                    <a:tint val="75000"/>
                  </a:prstClr>
                </a:solidFill>
              </a:rPr>
              <a:pPr>
                <a:defRPr/>
              </a:pPr>
              <a:t>‹Nr.›</a:t>
            </a:fld>
            <a:endParaRPr lang="de-DE" dirty="0">
              <a:solidFill>
                <a:prstClr val="black">
                  <a:tint val="75000"/>
                </a:prstClr>
              </a:solidFill>
            </a:endParaRP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Tree>
    <p:extLst>
      <p:ext uri="{BB962C8B-B14F-4D97-AF65-F5344CB8AC3E}">
        <p14:creationId xmlns:p14="http://schemas.microsoft.com/office/powerpoint/2010/main" val="409962330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5"/>
          <p:cNvSpPr>
            <a:spLocks noGrp="1"/>
          </p:cNvSpPr>
          <p:nvPr>
            <p:ph type="sldNum" sz="quarter" idx="11"/>
          </p:nvPr>
        </p:nvSpPr>
        <p:spPr/>
        <p:txBody>
          <a:bodyPr/>
          <a:lstStyle>
            <a:lvl1pPr>
              <a:defRPr/>
            </a:lvl1pPr>
          </a:lstStyle>
          <a:p>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Zwei Inhalte">
    <p:spTree>
      <p:nvGrpSpPr>
        <p:cNvPr id="1" name=""/>
        <p:cNvGrpSpPr/>
        <p:nvPr/>
      </p:nvGrpSpPr>
      <p:grpSpPr>
        <a:xfrm>
          <a:off x="0" y="0"/>
          <a:ext cx="0" cy="0"/>
          <a:chOff x="0" y="0"/>
          <a:chExt cx="0" cy="0"/>
        </a:xfrm>
      </p:grpSpPr>
      <p:sp>
        <p:nvSpPr>
          <p:cNvPr id="5" name="Fußzeilenplatzhalter 4"/>
          <p:cNvSpPr txBox="1">
            <a:spLocks/>
          </p:cNvSpPr>
          <p:nvPr/>
        </p:nvSpPr>
        <p:spPr>
          <a:xfrm>
            <a:off x="252413" y="6453188"/>
            <a:ext cx="719137" cy="365125"/>
          </a:xfrm>
          <a:prstGeom prst="rect">
            <a:avLst/>
          </a:prstGeom>
        </p:spPr>
        <p:txBody>
          <a:bodyPr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pPr>
              <a:defRPr/>
            </a:pPr>
            <a:endParaRPr lang="de-DE" dirty="0">
              <a:solidFill>
                <a:prstClr val="black">
                  <a:tint val="75000"/>
                </a:prstClr>
              </a:solidFill>
            </a:endParaRP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110582649"/>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Vergleich">
    <p:spTree>
      <p:nvGrpSpPr>
        <p:cNvPr id="1" name=""/>
        <p:cNvGrpSpPr/>
        <p:nvPr/>
      </p:nvGrpSpPr>
      <p:grpSpPr>
        <a:xfrm>
          <a:off x="0" y="0"/>
          <a:ext cx="0" cy="0"/>
          <a:chOff x="0" y="0"/>
          <a:chExt cx="0" cy="0"/>
        </a:xfrm>
      </p:grpSpPr>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4159509673"/>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Nur Titel">
    <p:spTree>
      <p:nvGrpSpPr>
        <p:cNvPr id="1" name=""/>
        <p:cNvGrpSpPr/>
        <p:nvPr/>
      </p:nvGrpSpPr>
      <p:grpSpPr>
        <a:xfrm>
          <a:off x="0" y="0"/>
          <a:ext cx="0" cy="0"/>
          <a:chOff x="0" y="0"/>
          <a:chExt cx="0" cy="0"/>
        </a:xfrm>
      </p:grpSpPr>
      <p:sp>
        <p:nvSpPr>
          <p:cNvPr id="2" name="Fußzeilenplatzhalter 4"/>
          <p:cNvSpPr txBox="1">
            <a:spLocks/>
          </p:cNvSpPr>
          <p:nvPr/>
        </p:nvSpPr>
        <p:spPr>
          <a:xfrm>
            <a:off x="252413" y="6453188"/>
            <a:ext cx="719137" cy="365125"/>
          </a:xfrm>
          <a:prstGeom prst="rect">
            <a:avLst/>
          </a:prstGeom>
        </p:spPr>
        <p:txBody>
          <a:bodyPr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pPr>
              <a:defRPr/>
            </a:pPr>
            <a:fld id="{7D14FF68-C6E9-402E-B72F-CE602EB37961}" type="slidenum">
              <a:rPr lang="de-DE" smtClean="0">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3436262122"/>
      </p:ext>
    </p:extLst>
  </p:cSld>
  <p:clrMapOvr>
    <a:masterClrMapping/>
  </p:clrMapOvr>
  <p:transition spd="med">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Fußzeilenplatzhalter 2"/>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3" name="Foliennummernplatzhalter 3"/>
          <p:cNvSpPr>
            <a:spLocks noGrp="1"/>
          </p:cNvSpPr>
          <p:nvPr>
            <p:ph type="sldNum" sz="quarter" idx="11"/>
          </p:nvPr>
        </p:nvSpPr>
        <p:spPr/>
        <p:txBody>
          <a:bodyPr/>
          <a:lstStyle>
            <a:lvl1pPr>
              <a:defRPr/>
            </a:lvl1pPr>
          </a:lstStyle>
          <a:p>
            <a:pPr>
              <a:defRPr/>
            </a:pPr>
            <a:fld id="{9F52F060-CC1D-4347-84B7-808F9E8FE633}"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2944083717"/>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cSld name="2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a:xfrm>
            <a:off x="8316913" y="6381750"/>
            <a:ext cx="719137" cy="311150"/>
          </a:xfrm>
        </p:spPr>
        <p:txBody>
          <a:bodyPr/>
          <a:lstStyle>
            <a:lvl1pPr>
              <a:defRPr sz="1000">
                <a:latin typeface="Arial" pitchFamily="34" charset="0"/>
                <a:cs typeface="Arial" pitchFamily="34" charset="0"/>
              </a:defRPr>
            </a:lvl1pPr>
          </a:lstStyle>
          <a:p>
            <a:pPr>
              <a:defRPr/>
            </a:pPr>
            <a:fld id="{845CE5B2-8129-4661-9B74-3C782F50BC45}"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1023501089"/>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cSld name="10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p:txBody>
          <a:bodyPr/>
          <a:lstStyle>
            <a:lvl1pPr>
              <a:defRPr/>
            </a:lvl1pPr>
          </a:lstStyle>
          <a:p>
            <a:pPr>
              <a:defRPr/>
            </a:pPr>
            <a:fld id="{E0925599-2D95-46C7-B145-B9E9FA276663}"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673531206"/>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6" y="1484784"/>
            <a:ext cx="8424862" cy="4752975"/>
          </a:xfrm>
        </p:spPr>
        <p:txBody>
          <a:bodyPr/>
          <a:lstStyle>
            <a:lvl1pPr marL="271463" indent="-271463">
              <a:buClr>
                <a:srgbClr val="FC854A"/>
              </a:buClr>
              <a:buFont typeface="Wingdings" pitchFamily="2" charset="2"/>
              <a:buChar char="§"/>
              <a:defRPr baseline="0">
                <a:latin typeface="Arial" pitchFamily="34" charset="0"/>
              </a:defRPr>
            </a:lvl1pPr>
            <a:lvl2pPr marL="719138" indent="-268288">
              <a:buClr>
                <a:srgbClr val="FC854A"/>
              </a:buClr>
              <a:buFont typeface="Wingdings" pitchFamily="2" charset="2"/>
              <a:buChar char="§"/>
              <a:defRPr sz="2000" baseline="0">
                <a:latin typeface="Arial" pitchFamily="34" charset="0"/>
              </a:defRPr>
            </a:lvl2pPr>
            <a:lvl3pPr marL="1165225" indent="-266700">
              <a:buClr>
                <a:srgbClr val="FC854A"/>
              </a:buClr>
              <a:buFont typeface="Wingdings" pitchFamily="2" charset="2"/>
              <a:buChar char="§"/>
              <a:defRPr sz="1800" baseline="0">
                <a:latin typeface="Arial" pitchFamily="34" charset="0"/>
              </a:defRPr>
            </a:lvl3pPr>
            <a:lvl4pPr marL="1611313" indent="-261938">
              <a:buClr>
                <a:srgbClr val="873E50"/>
              </a:buClr>
              <a:buFont typeface="Wingdings" pitchFamily="2" charset="2"/>
              <a:buChar char="§"/>
              <a:defRPr sz="1600" baseline="0">
                <a:latin typeface="Arial" pitchFamily="34" charset="0"/>
              </a:defRPr>
            </a:lvl4pPr>
            <a:lvl5pPr marL="2057400" indent="-261938">
              <a:buClr>
                <a:srgbClr val="873E50"/>
              </a:buClr>
              <a:buFont typeface="Wingdings" pitchFamily="2" charset="2"/>
              <a:buChar char="§"/>
              <a:defRPr sz="1400" baseline="0">
                <a:latin typeface="Arial" pitchFamily="34" charset="0"/>
              </a:defRPr>
            </a:lvl5pPr>
          </a:lstStyle>
          <a:p>
            <a:pPr lvl="0"/>
            <a:r>
              <a:rPr lang="de-DE" smtClean="0"/>
              <a:t>Textmasterformat bearbeiten</a:t>
            </a:r>
          </a:p>
          <a:p>
            <a:pPr lvl="1"/>
            <a:r>
              <a:rPr lang="de-DE" smtClean="0"/>
              <a:t>Zweite Ebene</a:t>
            </a:r>
          </a:p>
          <a:p>
            <a:pPr lvl="2"/>
            <a:r>
              <a:rPr lang="de-DE" smtClean="0"/>
              <a:t>Dritte Ebene</a:t>
            </a:r>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p:txBody>
          <a:bodyPr/>
          <a:lstStyle>
            <a:lvl1pPr>
              <a:defRPr/>
            </a:lvl1pPr>
          </a:lstStyle>
          <a:p>
            <a:pPr>
              <a:defRPr/>
            </a:pPr>
            <a:fld id="{A7EF2FF9-BF91-4C3D-8201-111A8F3AB348}"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3346351477"/>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Fußzeilenplatzhalter 4"/>
          <p:cNvSpPr>
            <a:spLocks noGrp="1"/>
          </p:cNvSpPr>
          <p:nvPr>
            <p:ph type="ftr" sz="quarter" idx="10"/>
          </p:nvPr>
        </p:nvSpPr>
        <p:spPr/>
        <p:txBody>
          <a:bodyPr/>
          <a:lstStyle>
            <a:lvl1pPr>
              <a:defRPr/>
            </a:lvl1pPr>
          </a:lstStyle>
          <a:p>
            <a:pPr>
              <a:defRPr/>
            </a:pPr>
            <a:endParaRPr lang="de-DE">
              <a:solidFill>
                <a:prstClr val="black">
                  <a:tint val="75000"/>
                </a:prstClr>
              </a:solidFill>
            </a:endParaRPr>
          </a:p>
        </p:txBody>
      </p:sp>
      <p:sp>
        <p:nvSpPr>
          <p:cNvPr id="4" name="Foliennummernplatzhalter 5"/>
          <p:cNvSpPr>
            <a:spLocks noGrp="1"/>
          </p:cNvSpPr>
          <p:nvPr>
            <p:ph type="sldNum" sz="quarter" idx="11"/>
          </p:nvPr>
        </p:nvSpPr>
        <p:spPr/>
        <p:txBody>
          <a:bodyPr/>
          <a:lstStyle>
            <a:lvl1pPr>
              <a:defRPr/>
            </a:lvl1pPr>
          </a:lstStyle>
          <a:p>
            <a:pPr>
              <a:defRPr/>
            </a:pPr>
            <a:fld id="{2AC1C836-CDEB-4634-9E67-8E4019CC5352}"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1209610125"/>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cSld name="4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p:txBody>
          <a:bodyPr/>
          <a:lstStyle>
            <a:lvl1pPr>
              <a:defRPr/>
            </a:lvl1pPr>
          </a:lstStyle>
          <a:p>
            <a:pPr>
              <a:defRPr/>
            </a:pPr>
            <a:fld id="{93B3BE1B-2498-438D-8354-4A083B658445}"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4150679995"/>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cSld name="5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p:txBody>
          <a:bodyPr/>
          <a:lstStyle>
            <a:lvl1pPr>
              <a:defRPr/>
            </a:lvl1pPr>
          </a:lstStyle>
          <a:p>
            <a:pPr>
              <a:defRPr/>
            </a:pPr>
            <a:fld id="{69E65606-4E1A-497B-A3B8-07F949B65EE1}"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2390082469"/>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bschnitts-&#10;überschrift">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6"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fld id="{B28F9D38-746F-4F66-8DFA-FA7E04203DA6}" type="slidenum">
              <a:rPr lang="de-DE" smtClean="0"/>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cSld name="6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p:txBody>
          <a:bodyPr/>
          <a:lstStyle>
            <a:lvl1pPr>
              <a:defRPr/>
            </a:lvl1pPr>
          </a:lstStyle>
          <a:p>
            <a:pPr>
              <a:defRPr/>
            </a:pPr>
            <a:fld id="{1E9CF7DE-4691-4E2D-8330-8CB470532509}"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2072469069"/>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cSld name="7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p:txBody>
          <a:bodyPr/>
          <a:lstStyle>
            <a:lvl1pPr>
              <a:defRPr/>
            </a:lvl1pPr>
          </a:lstStyle>
          <a:p>
            <a:pPr>
              <a:defRPr/>
            </a:pPr>
            <a:fld id="{FEEE5508-17CF-4E00-BCD9-970593D1852D}"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419256767"/>
      </p:ext>
    </p:extLst>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cSld name="9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p:txBody>
          <a:bodyPr/>
          <a:lstStyle>
            <a:lvl1pPr>
              <a:defRPr/>
            </a:lvl1pPr>
          </a:lstStyle>
          <a:p>
            <a:pPr>
              <a:defRPr/>
            </a:pPr>
            <a:fld id="{F5266BB3-104C-43E0-9433-615F0F2443BC}"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468846283"/>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cSld name="1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p:txBody>
          <a:bodyPr/>
          <a:lstStyle>
            <a:lvl1pPr>
              <a:defRPr/>
            </a:lvl1pPr>
          </a:lstStyle>
          <a:p>
            <a:pPr>
              <a:defRPr/>
            </a:pPr>
            <a:fld id="{37079B6C-F401-4710-9AE7-0E41A1CE2FEF}"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2678724249"/>
      </p:ext>
    </p:extLst>
  </p:cSld>
  <p:clrMapOvr>
    <a:masterClrMapping/>
  </p:clrMapOvr>
  <p:transition spd="med">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cSld name="12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p:txBody>
          <a:bodyPr/>
          <a:lstStyle>
            <a:lvl1pPr>
              <a:defRPr/>
            </a:lvl1pPr>
          </a:lstStyle>
          <a:p>
            <a:pPr>
              <a:defRPr/>
            </a:pPr>
            <a:fld id="{226B341B-4416-40DB-BDDA-59C6602B6460}"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1661184336"/>
      </p:ext>
    </p:extLst>
  </p:cSld>
  <p:clrMapOvr>
    <a:masterClrMapping/>
  </p:clrMapOvr>
  <p:transition spd="med">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cSld name="13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p:txBody>
          <a:bodyPr/>
          <a:lstStyle>
            <a:lvl1pPr>
              <a:defRPr/>
            </a:lvl1pPr>
          </a:lstStyle>
          <a:p>
            <a:pPr>
              <a:defRPr/>
            </a:pPr>
            <a:fld id="{A1021474-E5FA-44AE-A446-7B106AEAE712}"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1002253687"/>
      </p:ext>
    </p:extLst>
  </p:cSld>
  <p:clrMapOvr>
    <a:masterClrMapping/>
  </p:clrMapOvr>
  <p:transition spd="med">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cSld name="19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p:txBody>
          <a:bodyPr/>
          <a:lstStyle>
            <a:lvl1pPr>
              <a:defRPr/>
            </a:lvl1pPr>
          </a:lstStyle>
          <a:p>
            <a:pPr>
              <a:defRPr/>
            </a:pPr>
            <a:fld id="{CAF5A372-3462-4839-A369-37B0CF5BC4E4}"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2444458844"/>
      </p:ext>
    </p:extLst>
  </p:cSld>
  <p:clrMapOvr>
    <a:masterClrMapping/>
  </p:clrMapOvr>
  <p:transition spd="med">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cSld name="2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5"/>
          <p:cNvSpPr>
            <a:spLocks noGrp="1"/>
          </p:cNvSpPr>
          <p:nvPr>
            <p:ph type="sldNum" sz="quarter" idx="10"/>
          </p:nvPr>
        </p:nvSpPr>
        <p:spPr/>
        <p:txBody>
          <a:bodyPr/>
          <a:lstStyle>
            <a:lvl1pPr>
              <a:defRPr/>
            </a:lvl1pPr>
          </a:lstStyle>
          <a:p>
            <a:pPr>
              <a:defRPr/>
            </a:pPr>
            <a:endParaRPr lang="de-DE">
              <a:solidFill>
                <a:prstClr val="black">
                  <a:tint val="75000"/>
                </a:prstClr>
              </a:solidFill>
            </a:endParaRPr>
          </a:p>
        </p:txBody>
      </p:sp>
    </p:spTree>
    <p:extLst>
      <p:ext uri="{BB962C8B-B14F-4D97-AF65-F5344CB8AC3E}">
        <p14:creationId xmlns:p14="http://schemas.microsoft.com/office/powerpoint/2010/main" val="2386530630"/>
      </p:ext>
    </p:extLst>
  </p:cSld>
  <p:clrMapOvr>
    <a:masterClrMapping/>
  </p:clrMapOvr>
  <p:transition spd="med">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cSld name="8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p:txBody>
          <a:bodyPr/>
          <a:lstStyle>
            <a:lvl1pPr>
              <a:defRPr/>
            </a:lvl1pPr>
          </a:lstStyle>
          <a:p>
            <a:pPr>
              <a:defRPr/>
            </a:pPr>
            <a:fld id="{000C8010-B5BE-417B-B9E8-ED6206413656}"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3096046996"/>
      </p:ext>
    </p:extLst>
  </p:cSld>
  <p:clrMapOvr>
    <a:masterClrMapping/>
  </p:clrMapOvr>
  <p:transition spd="med">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cSld name="15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a:xfrm>
            <a:off x="8316913" y="6381750"/>
            <a:ext cx="719137" cy="311150"/>
          </a:xfrm>
        </p:spPr>
        <p:txBody>
          <a:bodyPr/>
          <a:lstStyle>
            <a:lvl1pPr>
              <a:defRPr sz="1000">
                <a:latin typeface="Arial" pitchFamily="34" charset="0"/>
                <a:cs typeface="Arial" pitchFamily="34" charset="0"/>
              </a:defRPr>
            </a:lvl1pPr>
          </a:lstStyle>
          <a:p>
            <a:pPr>
              <a:defRPr/>
            </a:pPr>
            <a:fld id="{4106934F-9201-451F-A013-78FACF02D2FF}"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90192843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cSld name="18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p:txBody>
          <a:bodyPr/>
          <a:lstStyle>
            <a:lvl1pPr>
              <a:defRPr/>
            </a:lvl1pPr>
          </a:lstStyle>
          <a:p>
            <a:pPr>
              <a:defRPr/>
            </a:pPr>
            <a:fld id="{66992F7E-94FB-46B2-BF6A-D7453A878A38}"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1921943326"/>
      </p:ext>
    </p:extLst>
  </p:cSld>
  <p:clrMapOvr>
    <a:masterClrMapping/>
  </p:clrMapOvr>
  <p:transition spd="med">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cSld name="20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1"/>
          </p:nvPr>
        </p:nvSpPr>
        <p:spPr/>
        <p:txBody>
          <a:bodyPr/>
          <a:lstStyle>
            <a:lvl1pPr>
              <a:defRPr/>
            </a:lvl1pPr>
          </a:lstStyle>
          <a:p>
            <a:pPr>
              <a:defRPr/>
            </a:pPr>
            <a:fld id="{9E43E530-241C-4FFB-9BDF-E0B8348CB752}"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1589108642"/>
      </p:ext>
    </p:extLst>
  </p:cSld>
  <p:clrMapOvr>
    <a:masterClrMapping/>
  </p:clrMapOvr>
  <p:transition spd="med">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2656519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5"/>
          <p:cNvSpPr>
            <a:spLocks noGrp="1"/>
          </p:cNvSpPr>
          <p:nvPr>
            <p:ph type="sldNum" sz="quarter" idx="11"/>
          </p:nvPr>
        </p:nvSpPr>
        <p:spPr/>
        <p:txBody>
          <a:bodyPr/>
          <a:lstStyle>
            <a:lvl1pPr>
              <a:defRPr/>
            </a:lvl1pPr>
          </a:lstStyle>
          <a:p>
            <a:endParaRPr lang="de-DE" dirty="0">
              <a:solidFill>
                <a:prstClr val="black">
                  <a:tint val="75000"/>
                </a:prstClr>
              </a:solidFill>
            </a:endParaRPr>
          </a:p>
        </p:txBody>
      </p:sp>
    </p:spTree>
    <p:extLst>
      <p:ext uri="{BB962C8B-B14F-4D97-AF65-F5344CB8AC3E}">
        <p14:creationId xmlns:p14="http://schemas.microsoft.com/office/powerpoint/2010/main" val="202552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Abschnitts-&#10;überschrift">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6"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fld id="{B28F9D38-746F-4F66-8DFA-FA7E04203DA6}" type="slidenum">
              <a:rPr lang="de-DE" smtClean="0">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2060393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endParaRPr lang="de-DE" dirty="0">
              <a:solidFill>
                <a:prstClr val="black">
                  <a:tint val="75000"/>
                </a:prstClr>
              </a:solidFill>
            </a:endParaRPr>
          </a:p>
        </p:txBody>
      </p:sp>
    </p:spTree>
    <p:extLst>
      <p:ext uri="{BB962C8B-B14F-4D97-AF65-F5344CB8AC3E}">
        <p14:creationId xmlns:p14="http://schemas.microsoft.com/office/powerpoint/2010/main" val="882189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Vergleich">
    <p:spTree>
      <p:nvGrpSpPr>
        <p:cNvPr id="1" name=""/>
        <p:cNvGrpSpPr/>
        <p:nvPr/>
      </p:nvGrpSpPr>
      <p:grpSpPr>
        <a:xfrm>
          <a:off x="0" y="0"/>
          <a:ext cx="0" cy="0"/>
          <a:chOff x="0" y="0"/>
          <a:chExt cx="0" cy="0"/>
        </a:xfrm>
      </p:grpSpPr>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364975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p:cSld name="Nur Titel">
    <p:spTree>
      <p:nvGrpSpPr>
        <p:cNvPr id="1" name=""/>
        <p:cNvGrpSpPr/>
        <p:nvPr/>
      </p:nvGrpSpPr>
      <p:grpSpPr>
        <a:xfrm>
          <a:off x="0" y="0"/>
          <a:ext cx="0" cy="0"/>
          <a:chOff x="0" y="0"/>
          <a:chExt cx="0" cy="0"/>
        </a:xfrm>
      </p:grpSpPr>
      <p:sp>
        <p:nvSpPr>
          <p:cNvPr id="4"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fld id="{B28F9D38-746F-4F66-8DFA-FA7E04203DA6}" type="slidenum">
              <a:rPr lang="de-DE" smtClean="0">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3115681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Fußzeilenplatzhalter 2"/>
          <p:cNvSpPr>
            <a:spLocks noGrp="1"/>
          </p:cNvSpPr>
          <p:nvPr>
            <p:ph type="ftr" sz="quarter" idx="10"/>
          </p:nvPr>
        </p:nvSpPr>
        <p:spPr/>
        <p:txBody>
          <a:bodyPr/>
          <a:lstStyle>
            <a:lvl1pPr algn="ctr">
              <a:defRPr/>
            </a:lvl1pPr>
          </a:lstStyle>
          <a:p>
            <a:r>
              <a:rPr lang="de-DE" smtClean="0">
                <a:solidFill>
                  <a:prstClr val="black">
                    <a:tint val="75000"/>
                  </a:prstClr>
                </a:solidFill>
              </a:rPr>
              <a:t>TITEL DES VORTRAGS</a:t>
            </a:r>
            <a:endParaRPr lang="de-DE">
              <a:solidFill>
                <a:prstClr val="black">
                  <a:tint val="75000"/>
                </a:prstClr>
              </a:solidFill>
            </a:endParaRPr>
          </a:p>
        </p:txBody>
      </p:sp>
      <p:sp>
        <p:nvSpPr>
          <p:cNvPr id="3" name="Foliennummernplatzhalter 3"/>
          <p:cNvSpPr>
            <a:spLocks noGrp="1"/>
          </p:cNvSpPr>
          <p:nvPr>
            <p:ph type="sldNum" sz="quarter" idx="11"/>
          </p:nvPr>
        </p:nvSpPr>
        <p:spPr/>
        <p:txBody>
          <a:bodyPr/>
          <a:lstStyle>
            <a:lvl1pPr>
              <a:defRPr/>
            </a:lvl1pPr>
          </a:lstStyle>
          <a:p>
            <a:fld id="{B28F9D38-746F-4F66-8DFA-FA7E04203DA6}"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281917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de-DE">
                <a:solidFill>
                  <a:prstClr val="black">
                    <a:tint val="75000"/>
                  </a:prstClr>
                </a:solidFill>
              </a:rPr>
              <a:t>TITEL DES VORTRAGS</a:t>
            </a:r>
          </a:p>
        </p:txBody>
      </p:sp>
      <p:sp>
        <p:nvSpPr>
          <p:cNvPr id="4" name="Foliennummernplatzhalter 3"/>
          <p:cNvSpPr>
            <a:spLocks noGrp="1"/>
          </p:cNvSpPr>
          <p:nvPr>
            <p:ph type="sldNum" sz="quarter" idx="11"/>
          </p:nvPr>
        </p:nvSpPr>
        <p:spPr/>
        <p:txBody>
          <a:bodyPr/>
          <a:lstStyle/>
          <a:p>
            <a:fld id="{B28F9D38-746F-4F66-8DFA-FA7E04203DA6}" type="slidenum">
              <a:rPr lang="de-DE">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87083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Vergleich">
    <p:spTree>
      <p:nvGrpSpPr>
        <p:cNvPr id="1" name=""/>
        <p:cNvGrpSpPr/>
        <p:nvPr/>
      </p:nvGrpSpPr>
      <p:grpSpPr>
        <a:xfrm>
          <a:off x="0" y="0"/>
          <a:ext cx="0" cy="0"/>
          <a:chOff x="0" y="0"/>
          <a:chExt cx="0" cy="0"/>
        </a:xfrm>
      </p:grpSpPr>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userDrawn="1">
  <p:cSld name="4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solidFill>
                  <a:prstClr val="black">
                    <a:tint val="75000"/>
                  </a:prstClr>
                </a:solidFill>
              </a:rPr>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3089537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userDrawn="1">
  <p:cSld name="8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solidFill>
                  <a:prstClr val="black">
                    <a:tint val="75000"/>
                  </a:prstClr>
                </a:solidFill>
              </a:rPr>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1582945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userDrawn="1">
  <p:cSld name="15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solidFill>
                  <a:prstClr val="black">
                    <a:tint val="75000"/>
                  </a:prstClr>
                </a:solidFill>
              </a:rPr>
              <a:t>Bildungsplanreform 2015 Baden-Württemberg</a:t>
            </a:r>
          </a:p>
        </p:txBody>
      </p:sp>
      <p:sp>
        <p:nvSpPr>
          <p:cNvPr id="5" name="Foliennummernplatzhalter 5"/>
          <p:cNvSpPr>
            <a:spLocks noGrp="1"/>
          </p:cNvSpPr>
          <p:nvPr>
            <p:ph type="sldNum" sz="quarter" idx="11"/>
          </p:nvPr>
        </p:nvSpPr>
        <p:spPr>
          <a:xfrm>
            <a:off x="8316913" y="6381750"/>
            <a:ext cx="719137" cy="311150"/>
          </a:xfrm>
          <a:prstGeom prst="rect">
            <a:avLst/>
          </a:prstGeom>
        </p:spPr>
        <p:txBody>
          <a:bodyPr/>
          <a:lstStyle>
            <a:lvl1pPr>
              <a:defRPr sz="1000">
                <a:latin typeface="Arial" pitchFamily="34" charset="0"/>
                <a:cs typeface="Arial" pitchFamily="34" charset="0"/>
              </a:defRPr>
            </a:lvl1pPr>
          </a:lstStyle>
          <a:p>
            <a:pPr>
              <a:defRPr/>
            </a:pPr>
            <a:fld id="{B9B83040-7942-4169-937C-1F2142603911}"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323747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userDrawn="1">
  <p:cSld name="18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solidFill>
                  <a:prstClr val="black">
                    <a:tint val="75000"/>
                  </a:prstClr>
                </a:solidFill>
              </a:rPr>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2819133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userDrawn="1">
  <p:cSld name="20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solidFill>
                  <a:prstClr val="black">
                    <a:tint val="75000"/>
                  </a:prstClr>
                </a:solidFill>
              </a:rPr>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7BA22D5F-6554-4585-AE32-D161EF27D20C}"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944996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822737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5"/>
          <p:cNvSpPr>
            <a:spLocks noGrp="1"/>
          </p:cNvSpPr>
          <p:nvPr>
            <p:ph type="sldNum" sz="quarter" idx="11"/>
          </p:nvPr>
        </p:nvSpPr>
        <p:spPr/>
        <p:txBody>
          <a:bodyPr/>
          <a:lstStyle>
            <a:lvl1pPr>
              <a:defRPr/>
            </a:lvl1pPr>
          </a:lstStyle>
          <a:p>
            <a:endParaRPr lang="de-DE" dirty="0">
              <a:solidFill>
                <a:prstClr val="black">
                  <a:tint val="75000"/>
                </a:prstClr>
              </a:solidFill>
            </a:endParaRPr>
          </a:p>
        </p:txBody>
      </p:sp>
    </p:spTree>
    <p:extLst>
      <p:ext uri="{BB962C8B-B14F-4D97-AF65-F5344CB8AC3E}">
        <p14:creationId xmlns:p14="http://schemas.microsoft.com/office/powerpoint/2010/main" val="3491856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Abschnitts-&#10;überschrift">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6"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fld id="{B28F9D38-746F-4F66-8DFA-FA7E04203DA6}" type="slidenum">
              <a:rPr lang="de-DE" smtClean="0">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3006083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endParaRPr lang="de-DE" dirty="0">
              <a:solidFill>
                <a:prstClr val="black">
                  <a:tint val="75000"/>
                </a:prstClr>
              </a:solidFill>
            </a:endParaRPr>
          </a:p>
        </p:txBody>
      </p:sp>
    </p:spTree>
    <p:extLst>
      <p:ext uri="{BB962C8B-B14F-4D97-AF65-F5344CB8AC3E}">
        <p14:creationId xmlns:p14="http://schemas.microsoft.com/office/powerpoint/2010/main" val="3929407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p:cSld name="Vergleich">
    <p:spTree>
      <p:nvGrpSpPr>
        <p:cNvPr id="1" name=""/>
        <p:cNvGrpSpPr/>
        <p:nvPr/>
      </p:nvGrpSpPr>
      <p:grpSpPr>
        <a:xfrm>
          <a:off x="0" y="0"/>
          <a:ext cx="0" cy="0"/>
          <a:chOff x="0" y="0"/>
          <a:chExt cx="0" cy="0"/>
        </a:xfrm>
      </p:grpSpPr>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426205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Nur Titel">
    <p:spTree>
      <p:nvGrpSpPr>
        <p:cNvPr id="1" name=""/>
        <p:cNvGrpSpPr/>
        <p:nvPr/>
      </p:nvGrpSpPr>
      <p:grpSpPr>
        <a:xfrm>
          <a:off x="0" y="0"/>
          <a:ext cx="0" cy="0"/>
          <a:chOff x="0" y="0"/>
          <a:chExt cx="0" cy="0"/>
        </a:xfrm>
      </p:grpSpPr>
      <p:sp>
        <p:nvSpPr>
          <p:cNvPr id="4"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fld id="{B28F9D38-746F-4F66-8DFA-FA7E04203DA6}" type="slidenum">
              <a:rPr lang="de-DE" smtClean="0"/>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p:cSld name="Nur Titel">
    <p:spTree>
      <p:nvGrpSpPr>
        <p:cNvPr id="1" name=""/>
        <p:cNvGrpSpPr/>
        <p:nvPr/>
      </p:nvGrpSpPr>
      <p:grpSpPr>
        <a:xfrm>
          <a:off x="0" y="0"/>
          <a:ext cx="0" cy="0"/>
          <a:chOff x="0" y="0"/>
          <a:chExt cx="0" cy="0"/>
        </a:xfrm>
      </p:grpSpPr>
      <p:sp>
        <p:nvSpPr>
          <p:cNvPr id="4"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fld id="{B28F9D38-746F-4F66-8DFA-FA7E04203DA6}" type="slidenum">
              <a:rPr lang="de-DE" smtClean="0">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255237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Fußzeilenplatzhalter 2"/>
          <p:cNvSpPr>
            <a:spLocks noGrp="1"/>
          </p:cNvSpPr>
          <p:nvPr>
            <p:ph type="ftr" sz="quarter" idx="10"/>
          </p:nvPr>
        </p:nvSpPr>
        <p:spPr/>
        <p:txBody>
          <a:bodyPr/>
          <a:lstStyle>
            <a:lvl1pPr algn="ctr">
              <a:defRPr/>
            </a:lvl1pPr>
          </a:lstStyle>
          <a:p>
            <a:r>
              <a:rPr lang="de-DE" smtClean="0">
                <a:solidFill>
                  <a:prstClr val="black">
                    <a:tint val="75000"/>
                  </a:prstClr>
                </a:solidFill>
              </a:rPr>
              <a:t>TITEL DES VORTRAGS</a:t>
            </a:r>
            <a:endParaRPr lang="de-DE">
              <a:solidFill>
                <a:prstClr val="black">
                  <a:tint val="75000"/>
                </a:prstClr>
              </a:solidFill>
            </a:endParaRPr>
          </a:p>
        </p:txBody>
      </p:sp>
      <p:sp>
        <p:nvSpPr>
          <p:cNvPr id="3" name="Foliennummernplatzhalter 3"/>
          <p:cNvSpPr>
            <a:spLocks noGrp="1"/>
          </p:cNvSpPr>
          <p:nvPr>
            <p:ph type="sldNum" sz="quarter" idx="11"/>
          </p:nvPr>
        </p:nvSpPr>
        <p:spPr/>
        <p:txBody>
          <a:bodyPr/>
          <a:lstStyle>
            <a:lvl1pPr>
              <a:defRPr/>
            </a:lvl1pPr>
          </a:lstStyle>
          <a:p>
            <a:fld id="{B28F9D38-746F-4F66-8DFA-FA7E04203DA6}"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149230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de-DE">
                <a:solidFill>
                  <a:prstClr val="black">
                    <a:tint val="75000"/>
                  </a:prstClr>
                </a:solidFill>
              </a:rPr>
              <a:t>TITEL DES VORTRAGS</a:t>
            </a:r>
          </a:p>
        </p:txBody>
      </p:sp>
      <p:sp>
        <p:nvSpPr>
          <p:cNvPr id="4" name="Foliennummernplatzhalter 3"/>
          <p:cNvSpPr>
            <a:spLocks noGrp="1"/>
          </p:cNvSpPr>
          <p:nvPr>
            <p:ph type="sldNum" sz="quarter" idx="11"/>
          </p:nvPr>
        </p:nvSpPr>
        <p:spPr/>
        <p:txBody>
          <a:bodyPr/>
          <a:lstStyle/>
          <a:p>
            <a:fld id="{B28F9D38-746F-4F66-8DFA-FA7E04203DA6}" type="slidenum">
              <a:rPr lang="de-DE">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660831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userDrawn="1">
  <p:cSld name="4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solidFill>
                  <a:prstClr val="black">
                    <a:tint val="75000"/>
                  </a:prstClr>
                </a:solidFill>
              </a:rPr>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2437613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userDrawn="1">
  <p:cSld name="19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solidFill>
                  <a:prstClr val="black">
                    <a:tint val="75000"/>
                  </a:prstClr>
                </a:solidFill>
              </a:rPr>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882908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userDrawn="1">
  <p:cSld name="8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solidFill>
                  <a:prstClr val="black">
                    <a:tint val="75000"/>
                  </a:prstClr>
                </a:solidFill>
              </a:rPr>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763461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userDrawn="1">
  <p:cSld name="15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solidFill>
                  <a:prstClr val="black">
                    <a:tint val="75000"/>
                  </a:prstClr>
                </a:solidFill>
              </a:rPr>
              <a:t>Bildungsplanreform 2015 Baden-Württemberg</a:t>
            </a:r>
          </a:p>
        </p:txBody>
      </p:sp>
      <p:sp>
        <p:nvSpPr>
          <p:cNvPr id="5" name="Foliennummernplatzhalter 5"/>
          <p:cNvSpPr>
            <a:spLocks noGrp="1"/>
          </p:cNvSpPr>
          <p:nvPr>
            <p:ph type="sldNum" sz="quarter" idx="11"/>
          </p:nvPr>
        </p:nvSpPr>
        <p:spPr>
          <a:xfrm>
            <a:off x="8316913" y="6381750"/>
            <a:ext cx="719137" cy="311150"/>
          </a:xfrm>
          <a:prstGeom prst="rect">
            <a:avLst/>
          </a:prstGeom>
        </p:spPr>
        <p:txBody>
          <a:bodyPr/>
          <a:lstStyle>
            <a:lvl1pPr>
              <a:defRPr sz="1000">
                <a:latin typeface="Arial" pitchFamily="34" charset="0"/>
                <a:cs typeface="Arial" pitchFamily="34" charset="0"/>
              </a:defRPr>
            </a:lvl1pPr>
          </a:lstStyle>
          <a:p>
            <a:pPr>
              <a:defRPr/>
            </a:pPr>
            <a:fld id="{B9B83040-7942-4169-937C-1F2142603911}"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2721468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userDrawn="1">
  <p:cSld name="18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solidFill>
                  <a:prstClr val="black">
                    <a:tint val="75000"/>
                  </a:prstClr>
                </a:solidFill>
              </a:rPr>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2267786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userDrawn="1">
  <p:cSld name="20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solidFill>
                  <a:prstClr val="black">
                    <a:tint val="75000"/>
                  </a:prstClr>
                </a:solidFill>
              </a:rPr>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7BA22D5F-6554-4585-AE32-D161EF27D20C}" type="slidenum">
              <a:rPr lang="de-DE">
                <a:solidFill>
                  <a:prstClr val="black">
                    <a:tint val="75000"/>
                  </a:prstClr>
                </a:solidFill>
              </a:rPr>
              <a:pPr>
                <a:defRPr/>
              </a:pPr>
              <a:t>‹Nr.›</a:t>
            </a:fld>
            <a:endParaRPr lang="de-DE">
              <a:solidFill>
                <a:prstClr val="black">
                  <a:tint val="75000"/>
                </a:prstClr>
              </a:solidFill>
            </a:endParaRPr>
          </a:p>
        </p:txBody>
      </p:sp>
    </p:spTree>
    <p:extLst>
      <p:ext uri="{BB962C8B-B14F-4D97-AF65-F5344CB8AC3E}">
        <p14:creationId xmlns:p14="http://schemas.microsoft.com/office/powerpoint/2010/main" val="1173613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obj">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9"/>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de-DE"/>
          </a:p>
        </p:txBody>
      </p:sp>
      <p:sp>
        <p:nvSpPr>
          <p:cNvPr id="5" name="Rectangle 20"/>
          <p:cNvSpPr>
            <a:spLocks noGrp="1" noChangeArrowheads="1"/>
          </p:cNvSpPr>
          <p:nvPr>
            <p:ph type="ftr" sz="quarter" idx="11"/>
          </p:nvPr>
        </p:nvSpPr>
        <p:spPr>
          <a:ln/>
        </p:spPr>
        <p:txBody>
          <a:bodyPr/>
          <a:lstStyle>
            <a:lvl1pPr>
              <a:defRPr/>
            </a:lvl1pPr>
          </a:lstStyle>
          <a:p>
            <a:pPr>
              <a:defRPr/>
            </a:pPr>
            <a:endParaRPr lang="de-DE"/>
          </a:p>
        </p:txBody>
      </p:sp>
      <p:sp>
        <p:nvSpPr>
          <p:cNvPr id="6" name="Rectangle 21"/>
          <p:cNvSpPr>
            <a:spLocks noGrp="1" noChangeArrowheads="1"/>
          </p:cNvSpPr>
          <p:nvPr>
            <p:ph type="sldNum" sz="quarter" idx="12"/>
          </p:nvPr>
        </p:nvSpPr>
        <p:spPr>
          <a:ln/>
        </p:spPr>
        <p:txBody>
          <a:bodyPr/>
          <a:lstStyle>
            <a:lvl1pPr>
              <a:defRPr/>
            </a:lvl1pPr>
          </a:lstStyle>
          <a:p>
            <a:pPr>
              <a:defRPr/>
            </a:pPr>
            <a:fld id="{97F52EAF-E275-4395-ACAE-EDF6355B2A1F}" type="slidenum">
              <a:rPr lang="de-DE"/>
              <a:pPr>
                <a:defRPr/>
              </a:pPr>
              <a:t>‹Nr.›</a:t>
            </a:fld>
            <a:endParaRPr lang="de-DE"/>
          </a:p>
        </p:txBody>
      </p:sp>
    </p:spTree>
    <p:extLst>
      <p:ext uri="{BB962C8B-B14F-4D97-AF65-F5344CB8AC3E}">
        <p14:creationId xmlns:p14="http://schemas.microsoft.com/office/powerpoint/2010/main" val="17350340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Fußzeilenplatzhalter 2"/>
          <p:cNvSpPr>
            <a:spLocks noGrp="1"/>
          </p:cNvSpPr>
          <p:nvPr>
            <p:ph type="ftr" sz="quarter" idx="10"/>
          </p:nvPr>
        </p:nvSpPr>
        <p:spPr/>
        <p:txBody>
          <a:bodyPr/>
          <a:lstStyle>
            <a:lvl1pPr algn="ctr">
              <a:defRPr/>
            </a:lvl1pPr>
          </a:lstStyle>
          <a:p>
            <a:endParaRPr lang="de-DE"/>
          </a:p>
        </p:txBody>
      </p:sp>
      <p:sp>
        <p:nvSpPr>
          <p:cNvPr id="3" name="Foliennummernplatzhalter 3"/>
          <p:cNvSpPr>
            <a:spLocks noGrp="1"/>
          </p:cNvSpPr>
          <p:nvPr>
            <p:ph type="sldNum" sz="quarter" idx="11"/>
          </p:nvPr>
        </p:nvSpPr>
        <p:spPr/>
        <p:txBody>
          <a:bodyPr/>
          <a:lstStyle>
            <a:lvl1pPr>
              <a:defRPr/>
            </a:lvl1pPr>
          </a:lstStyle>
          <a:p>
            <a:fld id="{B28F9D38-746F-4F66-8DFA-FA7E04203DA6}" type="slidenum">
              <a:rPr lang="de-DE" smtClean="0"/>
              <a:t>‹Nr.›</a:t>
            </a:fld>
            <a:endParaRPr lang="de-D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endParaRPr lang="de-DE"/>
          </a:p>
        </p:txBody>
      </p:sp>
      <p:sp>
        <p:nvSpPr>
          <p:cNvPr id="4" name="Foliennummernplatzhalter 3"/>
          <p:cNvSpPr>
            <a:spLocks noGrp="1"/>
          </p:cNvSpPr>
          <p:nvPr>
            <p:ph type="sldNum" sz="quarter" idx="11"/>
          </p:nvPr>
        </p:nvSpPr>
        <p:spPr/>
        <p:txBody>
          <a:bodyPr/>
          <a:lstStyle/>
          <a:p>
            <a:fld id="{B28F9D38-746F-4F66-8DFA-FA7E04203DA6}" type="slidenum">
              <a:rPr lang="de-DE" smtClean="0"/>
              <a:t>‹Nr.›</a:t>
            </a:fld>
            <a:endParaRPr lang="de-DE"/>
          </a:p>
        </p:txBody>
      </p:sp>
    </p:spTree>
    <p:extLst>
      <p:ext uri="{BB962C8B-B14F-4D97-AF65-F5344CB8AC3E}">
        <p14:creationId xmlns:p14="http://schemas.microsoft.com/office/powerpoint/2010/main" val="3927131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4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pPr>
                <a:defRPr/>
              </a:pPr>
              <a:t>‹Nr.›</a:t>
            </a:fld>
            <a:endParaRPr lang="de-DE"/>
          </a:p>
        </p:txBody>
      </p:sp>
    </p:spTree>
    <p:extLst>
      <p:ext uri="{BB962C8B-B14F-4D97-AF65-F5344CB8AC3E}">
        <p14:creationId xmlns:p14="http://schemas.microsoft.com/office/powerpoint/2010/main" val="3719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26" Type="http://schemas.openxmlformats.org/officeDocument/2006/relationships/theme" Target="../theme/theme3.xml"/><Relationship Id="rId3" Type="http://schemas.openxmlformats.org/officeDocument/2006/relationships/slideLayout" Target="../slideLayouts/slideLayout19.xml"/><Relationship Id="rId21" Type="http://schemas.openxmlformats.org/officeDocument/2006/relationships/slideLayout" Target="../slideLayouts/slideLayout37.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5" Type="http://schemas.openxmlformats.org/officeDocument/2006/relationships/slideLayout" Target="../slideLayouts/slideLayout41.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slideLayout" Target="../slideLayouts/slideLayout36.xml"/><Relationship Id="rId29" Type="http://schemas.openxmlformats.org/officeDocument/2006/relationships/image" Target="../media/image4.emf"/><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24" Type="http://schemas.openxmlformats.org/officeDocument/2006/relationships/slideLayout" Target="../slideLayouts/slideLayout40.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23" Type="http://schemas.openxmlformats.org/officeDocument/2006/relationships/slideLayout" Target="../slideLayouts/slideLayout39.xml"/><Relationship Id="rId28" Type="http://schemas.openxmlformats.org/officeDocument/2006/relationships/image" Target="../media/image5.png"/><Relationship Id="rId10" Type="http://schemas.openxmlformats.org/officeDocument/2006/relationships/slideLayout" Target="../slideLayouts/slideLayout26.xml"/><Relationship Id="rId19" Type="http://schemas.openxmlformats.org/officeDocument/2006/relationships/slideLayout" Target="../slideLayouts/slideLayout35.xml"/><Relationship Id="rId31" Type="http://schemas.openxmlformats.org/officeDocument/2006/relationships/image" Target="../media/image7.pn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 Id="rId22" Type="http://schemas.openxmlformats.org/officeDocument/2006/relationships/slideLayout" Target="../slideLayouts/slideLayout38.xml"/><Relationship Id="rId27" Type="http://schemas.openxmlformats.org/officeDocument/2006/relationships/image" Target="../media/image2.jpeg"/><Relationship Id="rId30"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18" Type="http://schemas.openxmlformats.org/officeDocument/2006/relationships/image" Target="../media/image4.emf"/><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17" Type="http://schemas.openxmlformats.org/officeDocument/2006/relationships/image" Target="../media/image3.tiff"/><Relationship Id="rId2" Type="http://schemas.openxmlformats.org/officeDocument/2006/relationships/slideLayout" Target="../slideLayouts/slideLayout43.xml"/><Relationship Id="rId16" Type="http://schemas.openxmlformats.org/officeDocument/2006/relationships/image" Target="../media/image2.jpeg"/><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image" Target="../media/image1.png"/><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18" Type="http://schemas.openxmlformats.org/officeDocument/2006/relationships/image" Target="../media/image2.jpeg"/><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17" Type="http://schemas.openxmlformats.org/officeDocument/2006/relationships/image" Target="../media/image1.png"/><Relationship Id="rId2" Type="http://schemas.openxmlformats.org/officeDocument/2006/relationships/slideLayout" Target="../slideLayouts/slideLayout56.xml"/><Relationship Id="rId16" Type="http://schemas.openxmlformats.org/officeDocument/2006/relationships/theme" Target="../theme/theme5.xml"/><Relationship Id="rId20" Type="http://schemas.openxmlformats.org/officeDocument/2006/relationships/image" Target="../media/image4.emf"/><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5" Type="http://schemas.openxmlformats.org/officeDocument/2006/relationships/slideLayout" Target="../slideLayouts/slideLayout69.xml"/><Relationship Id="rId10" Type="http://schemas.openxmlformats.org/officeDocument/2006/relationships/slideLayout" Target="../slideLayouts/slideLayout64.xml"/><Relationship Id="rId19" Type="http://schemas.openxmlformats.org/officeDocument/2006/relationships/image" Target="../media/image3.tiff"/><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457200" y="1773238"/>
            <a:ext cx="8229600" cy="4352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5" name="Fußzeilenplatzhalter 4"/>
          <p:cNvSpPr>
            <a:spLocks noGrp="1"/>
          </p:cNvSpPr>
          <p:nvPr>
            <p:ph type="ftr" sz="quarter" idx="3"/>
          </p:nvPr>
        </p:nvSpPr>
        <p:spPr>
          <a:xfrm>
            <a:off x="107950" y="6453188"/>
            <a:ext cx="3743325"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endParaRPr lang="de-DE" dirty="0"/>
          </a:p>
        </p:txBody>
      </p:sp>
      <p:sp>
        <p:nvSpPr>
          <p:cNvPr id="6" name="Foliennummernplatzhalter 5"/>
          <p:cNvSpPr>
            <a:spLocks noGrp="1"/>
          </p:cNvSpPr>
          <p:nvPr>
            <p:ph type="sldNum" sz="quarter" idx="4"/>
          </p:nvPr>
        </p:nvSpPr>
        <p:spPr>
          <a:xfrm>
            <a:off x="6588125" y="64722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B28F9D38-746F-4F66-8DFA-FA7E04203DA6}" type="slidenum">
              <a:rPr lang="de-DE" smtClean="0"/>
              <a:t>‹Nr.›</a:t>
            </a:fld>
            <a:endParaRPr lang="de-DE"/>
          </a:p>
        </p:txBody>
      </p:sp>
      <p:pic>
        <p:nvPicPr>
          <p:cNvPr id="1029" name="Picture 5" descr="logo_ls_farbig_vektor_S-korrigiert"/>
          <p:cNvPicPr>
            <a:picLocks noChangeAspect="1" noChangeArrowheads="1"/>
          </p:cNvPicPr>
          <p:nvPr/>
        </p:nvPicPr>
        <p:blipFill>
          <a:blip r:embed="rId16">
            <a:clrChange>
              <a:clrFrom>
                <a:srgbClr val="FFFFFF"/>
              </a:clrFrom>
              <a:clrTo>
                <a:srgbClr val="FFFFFF">
                  <a:alpha val="0"/>
                </a:srgbClr>
              </a:clrTo>
            </a:clrChange>
          </a:blip>
          <a:srcRect/>
          <a:stretch>
            <a:fillRect/>
          </a:stretch>
        </p:blipFill>
        <p:spPr bwMode="auto">
          <a:xfrm>
            <a:off x="6804025" y="177800"/>
            <a:ext cx="2116138" cy="576263"/>
          </a:xfrm>
          <a:prstGeom prst="rect">
            <a:avLst/>
          </a:prstGeom>
          <a:noFill/>
          <a:ln w="9525">
            <a:noFill/>
            <a:miter lim="800000"/>
            <a:headEnd/>
            <a:tailEnd/>
          </a:ln>
        </p:spPr>
      </p:pic>
      <p:sp>
        <p:nvSpPr>
          <p:cNvPr id="10" name="Textfeld 9"/>
          <p:cNvSpPr txBox="1"/>
          <p:nvPr/>
        </p:nvSpPr>
        <p:spPr>
          <a:xfrm>
            <a:off x="223838" y="1012825"/>
            <a:ext cx="8696325" cy="431800"/>
          </a:xfrm>
          <a:prstGeom prst="rect">
            <a:avLst/>
          </a:prstGeom>
          <a:solidFill>
            <a:srgbClr val="FFFF99"/>
          </a:solidFill>
        </p:spPr>
        <p:txBody>
          <a:bodyPr>
            <a:spAutoFit/>
          </a:bodyPr>
          <a:lstStyle/>
          <a:p>
            <a:pPr algn="ctr" fontAlgn="auto">
              <a:spcBef>
                <a:spcPts val="0"/>
              </a:spcBef>
              <a:spcAft>
                <a:spcPts val="0"/>
              </a:spcAft>
              <a:defRPr/>
            </a:pPr>
            <a:endParaRPr lang="de-DE" sz="2800" b="1" dirty="0">
              <a:latin typeface="Arial" pitchFamily="34" charset="0"/>
              <a:cs typeface="Arial" pitchFamily="34" charset="0"/>
            </a:endParaRPr>
          </a:p>
        </p:txBody>
      </p:sp>
      <p:pic>
        <p:nvPicPr>
          <p:cNvPr id="1031" name="Grafik 1"/>
          <p:cNvPicPr>
            <a:picLocks noChangeAspect="1"/>
          </p:cNvPicPr>
          <p:nvPr/>
        </p:nvPicPr>
        <p:blipFill>
          <a:blip r:embed="rId17"/>
          <a:srcRect/>
          <a:stretch>
            <a:fillRect/>
          </a:stretch>
        </p:blipFill>
        <p:spPr bwMode="auto">
          <a:xfrm>
            <a:off x="241300" y="82550"/>
            <a:ext cx="1873250" cy="768350"/>
          </a:xfrm>
          <a:prstGeom prst="rect">
            <a:avLst/>
          </a:prstGeom>
          <a:noFill/>
          <a:ln w="9525">
            <a:noFill/>
            <a:miter lim="800000"/>
            <a:headEnd/>
            <a:tailEnd/>
          </a:ln>
        </p:spPr>
      </p:pic>
      <p:pic>
        <p:nvPicPr>
          <p:cNvPr id="8" name="Bild 7" descr="Bildungdieallengerechtwird.tif"/>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956376" y="6106240"/>
            <a:ext cx="1024128" cy="707136"/>
          </a:xfrm>
          <a:prstGeom prst="rect">
            <a:avLst/>
          </a:prstGeom>
        </p:spPr>
      </p:pic>
      <p:pic>
        <p:nvPicPr>
          <p:cNvPr id="9" name="Bild 8"/>
          <p:cNvPicPr>
            <a:picLocks/>
          </p:cNvPicPr>
          <p:nvPr userDrawn="1"/>
        </p:nvPicPr>
        <p:blipFill>
          <a:blip r:embed="rId19"/>
          <a:stretch>
            <a:fillRect/>
          </a:stretch>
        </p:blipFill>
        <p:spPr>
          <a:xfrm flipV="1">
            <a:off x="217104" y="6021288"/>
            <a:ext cx="8712968" cy="36008"/>
          </a:xfrm>
          <a:prstGeom prst="rect">
            <a:avLst/>
          </a:prstGeom>
        </p:spPr>
      </p:pic>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52" r:id="rId8"/>
    <p:sldLayoutId id="2147483754" r:id="rId9"/>
    <p:sldLayoutId id="2147483765" r:id="rId10"/>
    <p:sldLayoutId id="2147483724" r:id="rId11"/>
    <p:sldLayoutId id="2147483725" r:id="rId12"/>
    <p:sldLayoutId id="2147483727" r:id="rId13"/>
    <p:sldLayoutId id="2147483728" r:id="rId14"/>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ft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chemeClr val="tx1"/>
          </a:solidFill>
          <a:latin typeface="Arial" pitchFamily="34" charset="0"/>
          <a:ea typeface="+mn-ea"/>
          <a:cs typeface="Arial" pitchFamily="34" charset="0"/>
        </a:defRPr>
      </a:lvl2pPr>
      <a:lvl3pPr marL="1257300" indent="-342900" algn="l" rtl="0" eaLnBrk="1" fontAlgn="base" hangingPunct="1">
        <a:spcBef>
          <a:spcPct val="20000"/>
        </a:spcBef>
        <a:spcAft>
          <a:spcPct val="0"/>
        </a:spcAft>
        <a:buClr>
          <a:srgbClr val="7F7F7F"/>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26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126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5" name="Fußzeilenplatzhalter 4"/>
          <p:cNvSpPr>
            <a:spLocks noGrp="1"/>
          </p:cNvSpPr>
          <p:nvPr>
            <p:ph type="ftr" sz="quarter" idx="3"/>
          </p:nvPr>
        </p:nvSpPr>
        <p:spPr>
          <a:xfrm>
            <a:off x="250825" y="6356350"/>
            <a:ext cx="5768975"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D871FE0-0DAB-4403-8604-13663C652FBC}"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ft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extplatzhalter 2"/>
          <p:cNvSpPr>
            <a:spLocks noGrp="1"/>
          </p:cNvSpPr>
          <p:nvPr>
            <p:ph type="body" idx="1"/>
          </p:nvPr>
        </p:nvSpPr>
        <p:spPr bwMode="auto">
          <a:xfrm>
            <a:off x="457200" y="1773238"/>
            <a:ext cx="8229600"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5" name="Fußzeilenplatzhalter 4"/>
          <p:cNvSpPr>
            <a:spLocks noGrp="1"/>
          </p:cNvSpPr>
          <p:nvPr>
            <p:ph type="ftr" sz="quarter" idx="3"/>
          </p:nvPr>
        </p:nvSpPr>
        <p:spPr>
          <a:xfrm>
            <a:off x="107950" y="6453188"/>
            <a:ext cx="3743325"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tint val="75000"/>
                  </a:schemeClr>
                </a:solidFill>
                <a:latin typeface="Arial" pitchFamily="34" charset="0"/>
                <a:cs typeface="Arial" pitchFamily="34" charset="0"/>
              </a:defRPr>
            </a:lvl1pPr>
          </a:lstStyle>
          <a:p>
            <a:pPr eaLnBrk="1" hangingPunct="1">
              <a:defRPr/>
            </a:pPr>
            <a:endParaRPr lang="de-DE">
              <a:solidFill>
                <a:prstClr val="black">
                  <a:tint val="75000"/>
                </a:prstClr>
              </a:solidFill>
            </a:endParaRPr>
          </a:p>
        </p:txBody>
      </p:sp>
      <p:sp>
        <p:nvSpPr>
          <p:cNvPr id="6" name="Foliennummernplatzhalter 5"/>
          <p:cNvSpPr>
            <a:spLocks noGrp="1"/>
          </p:cNvSpPr>
          <p:nvPr>
            <p:ph type="sldNum" sz="quarter" idx="4"/>
          </p:nvPr>
        </p:nvSpPr>
        <p:spPr>
          <a:xfrm>
            <a:off x="6588125" y="647223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eaLnBrk="1" hangingPunct="1">
              <a:defRPr/>
            </a:pPr>
            <a:fld id="{435B45C1-9B11-4350-AA94-6D76E89C97D7}" type="slidenum">
              <a:rPr lang="de-DE">
                <a:solidFill>
                  <a:prstClr val="black">
                    <a:tint val="75000"/>
                  </a:prstClr>
                </a:solidFill>
                <a:cs typeface="Arial" charset="0"/>
              </a:rPr>
              <a:pPr eaLnBrk="1" hangingPunct="1">
                <a:defRPr/>
              </a:pPr>
              <a:t>‹Nr.›</a:t>
            </a:fld>
            <a:endParaRPr lang="de-DE">
              <a:solidFill>
                <a:prstClr val="black">
                  <a:tint val="75000"/>
                </a:prstClr>
              </a:solidFill>
              <a:cs typeface="Arial" charset="0"/>
            </a:endParaRPr>
          </a:p>
        </p:txBody>
      </p:sp>
      <p:sp>
        <p:nvSpPr>
          <p:cNvPr id="2053" name="Textfeld 9"/>
          <p:cNvSpPr txBox="1">
            <a:spLocks noChangeArrowheads="1"/>
          </p:cNvSpPr>
          <p:nvPr/>
        </p:nvSpPr>
        <p:spPr bwMode="auto">
          <a:xfrm>
            <a:off x="223838" y="1012825"/>
            <a:ext cx="8696325" cy="431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de-DE" altLang="de-DE" sz="2800" b="1" smtClean="0">
              <a:solidFill>
                <a:prstClr val="black"/>
              </a:solidFill>
            </a:endParaRPr>
          </a:p>
        </p:txBody>
      </p:sp>
      <p:pic>
        <p:nvPicPr>
          <p:cNvPr id="2054" name="Grafik 1"/>
          <p:cNvPicPr>
            <a:picLocks noChangeAspect="1"/>
          </p:cNvPicPr>
          <p:nvPr/>
        </p:nvPicPr>
        <p:blipFill>
          <a:blip r:embed="rId27">
            <a:extLst>
              <a:ext uri="{28A0092B-C50C-407E-A947-70E740481C1C}">
                <a14:useLocalDpi xmlns:a14="http://schemas.microsoft.com/office/drawing/2010/main" val="0"/>
              </a:ext>
            </a:extLst>
          </a:blip>
          <a:srcRect/>
          <a:stretch>
            <a:fillRect/>
          </a:stretch>
        </p:blipFill>
        <p:spPr bwMode="auto">
          <a:xfrm>
            <a:off x="241300" y="82550"/>
            <a:ext cx="18732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Bild 7" descr="Bildungdieallengerechtwird.tif"/>
          <p:cNvPicPr>
            <a:picLocks noChangeAspect="1"/>
          </p:cNvPicPr>
          <p:nvPr/>
        </p:nvPicPr>
        <p:blipFill>
          <a:blip r:embed="rId28">
            <a:extLst>
              <a:ext uri="{28A0092B-C50C-407E-A947-70E740481C1C}">
                <a14:useLocalDpi xmlns:a14="http://schemas.microsoft.com/office/drawing/2010/main" val="0"/>
              </a:ext>
            </a:extLst>
          </a:blip>
          <a:srcRect/>
          <a:stretch>
            <a:fillRect/>
          </a:stretch>
        </p:blipFill>
        <p:spPr bwMode="auto">
          <a:xfrm>
            <a:off x="7956550" y="6105525"/>
            <a:ext cx="10239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Bild 8"/>
          <p:cNvPicPr>
            <a:picLocks/>
          </p:cNvPicPr>
          <p:nvPr/>
        </p:nvPicPr>
        <p:blipFill>
          <a:blip r:embed="rId29">
            <a:extLst>
              <a:ext uri="{28A0092B-C50C-407E-A947-70E740481C1C}">
                <a14:useLocalDpi xmlns:a14="http://schemas.microsoft.com/office/drawing/2010/main" val="0"/>
              </a:ext>
            </a:extLst>
          </a:blip>
          <a:srcRect/>
          <a:stretch>
            <a:fillRect/>
          </a:stretch>
        </p:blipFill>
        <p:spPr bwMode="auto">
          <a:xfrm flipV="1">
            <a:off x="217488" y="6021388"/>
            <a:ext cx="87122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6"/>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563938" y="82550"/>
            <a:ext cx="1636712"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2"/>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804025" y="247650"/>
            <a:ext cx="2116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4575673"/>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3" r:id="rId12"/>
    <p:sldLayoutId id="2147483784" r:id="rId13"/>
    <p:sldLayoutId id="2147483785" r:id="rId14"/>
    <p:sldLayoutId id="2147483786" r:id="rId15"/>
    <p:sldLayoutId id="2147483787" r:id="rId16"/>
    <p:sldLayoutId id="2147483788" r:id="rId17"/>
    <p:sldLayoutId id="2147483789" r:id="rId18"/>
    <p:sldLayoutId id="2147483790" r:id="rId19"/>
    <p:sldLayoutId id="2147483791" r:id="rId20"/>
    <p:sldLayoutId id="2147483792" r:id="rId21"/>
    <p:sldLayoutId id="2147483793" r:id="rId22"/>
    <p:sldLayoutId id="2147483794" r:id="rId23"/>
    <p:sldLayoutId id="2147483795" r:id="rId24"/>
    <p:sldLayoutId id="2147483796" r:id="rId25"/>
  </p:sldLayoutIdLst>
  <p:transition spd="med">
    <p:fade/>
  </p:transition>
  <p:timing>
    <p:tnLst>
      <p:par>
        <p:cTn id="1" dur="indefinite" restart="never" nodeType="tmRoot"/>
      </p:par>
    </p:tnLst>
  </p:timing>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7F7F7F"/>
        </a:buClr>
        <a:buFont typeface="Wingdings" pitchFamily="2" charset="2"/>
        <a:buChar char="§"/>
        <a:defRPr sz="24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chemeClr val="tx1"/>
          </a:solidFill>
          <a:latin typeface="Arial" pitchFamily="34" charset="0"/>
          <a:ea typeface="+mn-ea"/>
          <a:cs typeface="Arial" pitchFamily="34" charset="0"/>
        </a:defRPr>
      </a:lvl2pPr>
      <a:lvl3pPr marL="1257300" indent="-342900" algn="l" rtl="0" eaLnBrk="0" fontAlgn="base" hangingPunct="0">
        <a:spcBef>
          <a:spcPct val="20000"/>
        </a:spcBef>
        <a:spcAft>
          <a:spcPct val="0"/>
        </a:spcAft>
        <a:buClr>
          <a:srgbClr val="7F7F7F"/>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457200" y="1773238"/>
            <a:ext cx="8229600" cy="4352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5" name="Fußzeilenplatzhalter 4"/>
          <p:cNvSpPr>
            <a:spLocks noGrp="1"/>
          </p:cNvSpPr>
          <p:nvPr>
            <p:ph type="ftr" sz="quarter" idx="3"/>
          </p:nvPr>
        </p:nvSpPr>
        <p:spPr>
          <a:xfrm>
            <a:off x="107950" y="6453188"/>
            <a:ext cx="3743325"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a:solidFill>
                  <a:prstClr val="black">
                    <a:tint val="75000"/>
                  </a:prstClr>
                </a:solidFill>
              </a:rPr>
              <a:t>TITEL DES VORTRAGS</a:t>
            </a:r>
          </a:p>
        </p:txBody>
      </p:sp>
      <p:sp>
        <p:nvSpPr>
          <p:cNvPr id="6" name="Foliennummernplatzhalter 5"/>
          <p:cNvSpPr>
            <a:spLocks noGrp="1"/>
          </p:cNvSpPr>
          <p:nvPr>
            <p:ph type="sldNum" sz="quarter" idx="4"/>
          </p:nvPr>
        </p:nvSpPr>
        <p:spPr>
          <a:xfrm>
            <a:off x="6588125" y="64722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B28F9D38-746F-4F66-8DFA-FA7E04203DA6}" type="slidenum">
              <a:rPr lang="de-DE">
                <a:solidFill>
                  <a:prstClr val="black">
                    <a:tint val="75000"/>
                  </a:prstClr>
                </a:solidFill>
              </a:rPr>
              <a:pPr/>
              <a:t>‹Nr.›</a:t>
            </a:fld>
            <a:endParaRPr lang="de-DE">
              <a:solidFill>
                <a:prstClr val="black">
                  <a:tint val="75000"/>
                </a:prstClr>
              </a:solidFill>
            </a:endParaRPr>
          </a:p>
        </p:txBody>
      </p:sp>
      <p:pic>
        <p:nvPicPr>
          <p:cNvPr id="1029" name="Picture 5" descr="logo_ls_farbig_vektor_S-korrigiert"/>
          <p:cNvPicPr>
            <a:picLocks noChangeAspect="1" noChangeArrowheads="1"/>
          </p:cNvPicPr>
          <p:nvPr/>
        </p:nvPicPr>
        <p:blipFill>
          <a:blip r:embed="rId15">
            <a:clrChange>
              <a:clrFrom>
                <a:srgbClr val="FFFFFF"/>
              </a:clrFrom>
              <a:clrTo>
                <a:srgbClr val="FFFFFF">
                  <a:alpha val="0"/>
                </a:srgbClr>
              </a:clrTo>
            </a:clrChange>
          </a:blip>
          <a:srcRect/>
          <a:stretch>
            <a:fillRect/>
          </a:stretch>
        </p:blipFill>
        <p:spPr bwMode="auto">
          <a:xfrm>
            <a:off x="6804025" y="177800"/>
            <a:ext cx="2116138" cy="576263"/>
          </a:xfrm>
          <a:prstGeom prst="rect">
            <a:avLst/>
          </a:prstGeom>
          <a:noFill/>
          <a:ln w="9525">
            <a:noFill/>
            <a:miter lim="800000"/>
            <a:headEnd/>
            <a:tailEnd/>
          </a:ln>
        </p:spPr>
      </p:pic>
      <p:sp>
        <p:nvSpPr>
          <p:cNvPr id="10" name="Textfeld 9"/>
          <p:cNvSpPr txBox="1"/>
          <p:nvPr/>
        </p:nvSpPr>
        <p:spPr>
          <a:xfrm>
            <a:off x="223838" y="1012825"/>
            <a:ext cx="8696325" cy="431800"/>
          </a:xfrm>
          <a:prstGeom prst="rect">
            <a:avLst/>
          </a:prstGeom>
          <a:solidFill>
            <a:srgbClr val="FFFF99"/>
          </a:solidFill>
        </p:spPr>
        <p:txBody>
          <a:bodyPr>
            <a:spAutoFit/>
          </a:bodyPr>
          <a:lstStyle/>
          <a:p>
            <a:pPr algn="ctr" fontAlgn="auto">
              <a:spcBef>
                <a:spcPts val="0"/>
              </a:spcBef>
              <a:spcAft>
                <a:spcPts val="0"/>
              </a:spcAft>
              <a:defRPr/>
            </a:pPr>
            <a:endParaRPr lang="de-DE" sz="2800" b="1" dirty="0">
              <a:solidFill>
                <a:prstClr val="black"/>
              </a:solidFill>
              <a:latin typeface="Arial" pitchFamily="34" charset="0"/>
              <a:cs typeface="Arial" pitchFamily="34" charset="0"/>
            </a:endParaRPr>
          </a:p>
        </p:txBody>
      </p:sp>
      <p:pic>
        <p:nvPicPr>
          <p:cNvPr id="1031" name="Grafik 1"/>
          <p:cNvPicPr>
            <a:picLocks noChangeAspect="1"/>
          </p:cNvPicPr>
          <p:nvPr/>
        </p:nvPicPr>
        <p:blipFill>
          <a:blip r:embed="rId16"/>
          <a:srcRect/>
          <a:stretch>
            <a:fillRect/>
          </a:stretch>
        </p:blipFill>
        <p:spPr bwMode="auto">
          <a:xfrm>
            <a:off x="241300" y="82550"/>
            <a:ext cx="1873250" cy="768350"/>
          </a:xfrm>
          <a:prstGeom prst="rect">
            <a:avLst/>
          </a:prstGeom>
          <a:noFill/>
          <a:ln w="9525">
            <a:noFill/>
            <a:miter lim="800000"/>
            <a:headEnd/>
            <a:tailEnd/>
          </a:ln>
        </p:spPr>
      </p:pic>
      <p:pic>
        <p:nvPicPr>
          <p:cNvPr id="8" name="Bild 7" descr="Bildungdieallengerechtwird.tif"/>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956376" y="6106240"/>
            <a:ext cx="1024128" cy="707136"/>
          </a:xfrm>
          <a:prstGeom prst="rect">
            <a:avLst/>
          </a:prstGeom>
        </p:spPr>
      </p:pic>
      <p:pic>
        <p:nvPicPr>
          <p:cNvPr id="9" name="Bild 8"/>
          <p:cNvPicPr>
            <a:picLocks/>
          </p:cNvPicPr>
          <p:nvPr userDrawn="1"/>
        </p:nvPicPr>
        <p:blipFill>
          <a:blip r:embed="rId18"/>
          <a:stretch>
            <a:fillRect/>
          </a:stretch>
        </p:blipFill>
        <p:spPr>
          <a:xfrm flipV="1">
            <a:off x="217104" y="6021288"/>
            <a:ext cx="8712968" cy="36008"/>
          </a:xfrm>
          <a:prstGeom prst="rect">
            <a:avLst/>
          </a:prstGeom>
        </p:spPr>
      </p:pic>
    </p:spTree>
    <p:extLst>
      <p:ext uri="{BB962C8B-B14F-4D97-AF65-F5344CB8AC3E}">
        <p14:creationId xmlns:p14="http://schemas.microsoft.com/office/powerpoint/2010/main" val="3784375448"/>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8" r:id="rId10"/>
    <p:sldLayoutId id="2147483809" r:id="rId11"/>
    <p:sldLayoutId id="2147483810" r:id="rId12"/>
    <p:sldLayoutId id="2147483811" r:id="rId13"/>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chemeClr val="tx1"/>
          </a:solidFill>
          <a:latin typeface="Arial" pitchFamily="34" charset="0"/>
          <a:ea typeface="+mn-ea"/>
          <a:cs typeface="Arial" pitchFamily="34" charset="0"/>
        </a:defRPr>
      </a:lvl2pPr>
      <a:lvl3pPr marL="1257300" indent="-342900" algn="l" rtl="0" eaLnBrk="1" fontAlgn="base" hangingPunct="1">
        <a:spcBef>
          <a:spcPct val="20000"/>
        </a:spcBef>
        <a:spcAft>
          <a:spcPct val="0"/>
        </a:spcAft>
        <a:buClr>
          <a:srgbClr val="7F7F7F"/>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457200" y="1773238"/>
            <a:ext cx="8229600" cy="4352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5" name="Fußzeilenplatzhalter 4"/>
          <p:cNvSpPr>
            <a:spLocks noGrp="1"/>
          </p:cNvSpPr>
          <p:nvPr>
            <p:ph type="ftr" sz="quarter" idx="3"/>
          </p:nvPr>
        </p:nvSpPr>
        <p:spPr>
          <a:xfrm>
            <a:off x="107950" y="6453188"/>
            <a:ext cx="3743325"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a:solidFill>
                  <a:prstClr val="black">
                    <a:tint val="75000"/>
                  </a:prstClr>
                </a:solidFill>
              </a:rPr>
              <a:t>TITEL DES VORTRAGS</a:t>
            </a:r>
          </a:p>
        </p:txBody>
      </p:sp>
      <p:sp>
        <p:nvSpPr>
          <p:cNvPr id="6" name="Foliennummernplatzhalter 5"/>
          <p:cNvSpPr>
            <a:spLocks noGrp="1"/>
          </p:cNvSpPr>
          <p:nvPr>
            <p:ph type="sldNum" sz="quarter" idx="4"/>
          </p:nvPr>
        </p:nvSpPr>
        <p:spPr>
          <a:xfrm>
            <a:off x="6588125" y="64722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B28F9D38-746F-4F66-8DFA-FA7E04203DA6}" type="slidenum">
              <a:rPr lang="de-DE">
                <a:solidFill>
                  <a:prstClr val="black">
                    <a:tint val="75000"/>
                  </a:prstClr>
                </a:solidFill>
              </a:rPr>
              <a:pPr/>
              <a:t>‹Nr.›</a:t>
            </a:fld>
            <a:endParaRPr lang="de-DE">
              <a:solidFill>
                <a:prstClr val="black">
                  <a:tint val="75000"/>
                </a:prstClr>
              </a:solidFill>
            </a:endParaRPr>
          </a:p>
        </p:txBody>
      </p:sp>
      <p:pic>
        <p:nvPicPr>
          <p:cNvPr id="1029" name="Picture 5" descr="logo_ls_farbig_vektor_S-korrigiert"/>
          <p:cNvPicPr>
            <a:picLocks noChangeAspect="1" noChangeArrowheads="1"/>
          </p:cNvPicPr>
          <p:nvPr/>
        </p:nvPicPr>
        <p:blipFill>
          <a:blip r:embed="rId17">
            <a:clrChange>
              <a:clrFrom>
                <a:srgbClr val="FFFFFF"/>
              </a:clrFrom>
              <a:clrTo>
                <a:srgbClr val="FFFFFF">
                  <a:alpha val="0"/>
                </a:srgbClr>
              </a:clrTo>
            </a:clrChange>
          </a:blip>
          <a:srcRect/>
          <a:stretch>
            <a:fillRect/>
          </a:stretch>
        </p:blipFill>
        <p:spPr bwMode="auto">
          <a:xfrm>
            <a:off x="6804025" y="177800"/>
            <a:ext cx="2116138" cy="576263"/>
          </a:xfrm>
          <a:prstGeom prst="rect">
            <a:avLst/>
          </a:prstGeom>
          <a:noFill/>
          <a:ln w="9525">
            <a:noFill/>
            <a:miter lim="800000"/>
            <a:headEnd/>
            <a:tailEnd/>
          </a:ln>
        </p:spPr>
      </p:pic>
      <p:sp>
        <p:nvSpPr>
          <p:cNvPr id="10" name="Textfeld 9"/>
          <p:cNvSpPr txBox="1"/>
          <p:nvPr/>
        </p:nvSpPr>
        <p:spPr>
          <a:xfrm>
            <a:off x="223838" y="1012825"/>
            <a:ext cx="8696325" cy="431800"/>
          </a:xfrm>
          <a:prstGeom prst="rect">
            <a:avLst/>
          </a:prstGeom>
          <a:solidFill>
            <a:srgbClr val="FFFF99"/>
          </a:solidFill>
        </p:spPr>
        <p:txBody>
          <a:bodyPr>
            <a:spAutoFit/>
          </a:bodyPr>
          <a:lstStyle/>
          <a:p>
            <a:pPr algn="ctr" fontAlgn="auto">
              <a:spcBef>
                <a:spcPts val="0"/>
              </a:spcBef>
              <a:spcAft>
                <a:spcPts val="0"/>
              </a:spcAft>
              <a:defRPr/>
            </a:pPr>
            <a:endParaRPr lang="de-DE" sz="2800" b="1" dirty="0">
              <a:solidFill>
                <a:prstClr val="black"/>
              </a:solidFill>
              <a:latin typeface="Arial" pitchFamily="34" charset="0"/>
              <a:cs typeface="Arial" pitchFamily="34" charset="0"/>
            </a:endParaRPr>
          </a:p>
        </p:txBody>
      </p:sp>
      <p:pic>
        <p:nvPicPr>
          <p:cNvPr id="1031" name="Grafik 1"/>
          <p:cNvPicPr>
            <a:picLocks noChangeAspect="1"/>
          </p:cNvPicPr>
          <p:nvPr/>
        </p:nvPicPr>
        <p:blipFill>
          <a:blip r:embed="rId18"/>
          <a:srcRect/>
          <a:stretch>
            <a:fillRect/>
          </a:stretch>
        </p:blipFill>
        <p:spPr bwMode="auto">
          <a:xfrm>
            <a:off x="241300" y="82550"/>
            <a:ext cx="1873250" cy="768350"/>
          </a:xfrm>
          <a:prstGeom prst="rect">
            <a:avLst/>
          </a:prstGeom>
          <a:noFill/>
          <a:ln w="9525">
            <a:noFill/>
            <a:miter lim="800000"/>
            <a:headEnd/>
            <a:tailEnd/>
          </a:ln>
        </p:spPr>
      </p:pic>
      <p:pic>
        <p:nvPicPr>
          <p:cNvPr id="8" name="Bild 7" descr="Bildungdieallengerechtwird.tif"/>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956376" y="6106240"/>
            <a:ext cx="1024128" cy="707136"/>
          </a:xfrm>
          <a:prstGeom prst="rect">
            <a:avLst/>
          </a:prstGeom>
        </p:spPr>
      </p:pic>
      <p:pic>
        <p:nvPicPr>
          <p:cNvPr id="9" name="Bild 8"/>
          <p:cNvPicPr>
            <a:picLocks/>
          </p:cNvPicPr>
          <p:nvPr userDrawn="1"/>
        </p:nvPicPr>
        <p:blipFill>
          <a:blip r:embed="rId20"/>
          <a:stretch>
            <a:fillRect/>
          </a:stretch>
        </p:blipFill>
        <p:spPr>
          <a:xfrm flipV="1">
            <a:off x="217104" y="6021288"/>
            <a:ext cx="8712968" cy="36008"/>
          </a:xfrm>
          <a:prstGeom prst="rect">
            <a:avLst/>
          </a:prstGeom>
        </p:spPr>
      </p:pic>
    </p:spTree>
    <p:extLst>
      <p:ext uri="{BB962C8B-B14F-4D97-AF65-F5344CB8AC3E}">
        <p14:creationId xmlns:p14="http://schemas.microsoft.com/office/powerpoint/2010/main" val="4291825524"/>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 id="2147483827" r:id="rId15"/>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chemeClr val="tx1"/>
          </a:solidFill>
          <a:latin typeface="Arial" pitchFamily="34" charset="0"/>
          <a:ea typeface="+mn-ea"/>
          <a:cs typeface="Arial" pitchFamily="34" charset="0"/>
        </a:defRPr>
      </a:lvl2pPr>
      <a:lvl3pPr marL="1257300" indent="-342900" algn="l" rtl="0" eaLnBrk="1" fontAlgn="base" hangingPunct="1">
        <a:spcBef>
          <a:spcPct val="20000"/>
        </a:spcBef>
        <a:spcAft>
          <a:spcPct val="0"/>
        </a:spcAft>
        <a:buClr>
          <a:srgbClr val="7F7F7F"/>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9.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3132" y="1895026"/>
            <a:ext cx="6552728" cy="1712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AutoShape 4" descr="http://www.steinbachschule.de/images/Sportprofil/Tonne1.JPG"/>
          <p:cNvSpPr>
            <a:spLocks noChangeAspect="1" noChangeArrowheads="1"/>
          </p:cNvSpPr>
          <p:nvPr/>
        </p:nvSpPr>
        <p:spPr bwMode="auto">
          <a:xfrm>
            <a:off x="63500" y="-136525"/>
            <a:ext cx="49911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4" name="AutoShape 6" descr="http://www.steinbachschule.de/images/Sportprofil/Tonne1.JPG"/>
          <p:cNvSpPr>
            <a:spLocks noChangeAspect="1" noChangeArrowheads="1"/>
          </p:cNvSpPr>
          <p:nvPr/>
        </p:nvSpPr>
        <p:spPr bwMode="auto">
          <a:xfrm>
            <a:off x="1979712" y="3683060"/>
            <a:ext cx="5007496" cy="26454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dirty="0"/>
          </a:p>
        </p:txBody>
      </p:sp>
      <p:sp>
        <p:nvSpPr>
          <p:cNvPr id="8" name="Untertitel 7"/>
          <p:cNvSpPr>
            <a:spLocks noGrp="1"/>
          </p:cNvSpPr>
          <p:nvPr>
            <p:ph type="subTitle" idx="1"/>
          </p:nvPr>
        </p:nvSpPr>
        <p:spPr>
          <a:xfrm>
            <a:off x="1399096" y="4149080"/>
            <a:ext cx="6400800" cy="1343000"/>
          </a:xfrm>
        </p:spPr>
        <p:txBody>
          <a:bodyPr/>
          <a:lstStyle/>
          <a:p>
            <a:r>
              <a:rPr lang="de-DE" b="1" dirty="0">
                <a:solidFill>
                  <a:schemeClr val="tx1"/>
                </a:solidFill>
              </a:rPr>
              <a:t>a</a:t>
            </a:r>
            <a:r>
              <a:rPr lang="de-DE" b="1" dirty="0" smtClean="0">
                <a:solidFill>
                  <a:schemeClr val="tx1"/>
                </a:solidFill>
              </a:rPr>
              <a:t>n der Gemeinschaftsschule</a:t>
            </a:r>
          </a:p>
          <a:p>
            <a:endParaRPr lang="de-DE" sz="1600" b="1" dirty="0" smtClean="0">
              <a:solidFill>
                <a:schemeClr val="tx1"/>
              </a:solidFill>
            </a:endParaRPr>
          </a:p>
          <a:p>
            <a:r>
              <a:rPr lang="de-DE" sz="1200" dirty="0" smtClean="0">
                <a:solidFill>
                  <a:schemeClr val="tx1"/>
                </a:solidFill>
              </a:rPr>
              <a:t>Dr. Veronika Pölzer, Ingeborg Henninger</a:t>
            </a:r>
          </a:p>
          <a:p>
            <a:r>
              <a:rPr lang="de-DE" sz="1200" dirty="0" smtClean="0">
                <a:solidFill>
                  <a:schemeClr val="tx1"/>
                </a:solidFill>
              </a:rPr>
              <a:t>24. Juni 2016</a:t>
            </a:r>
            <a:endParaRPr lang="de-DE" dirty="0">
              <a:solidFill>
                <a:schemeClr val="tx1"/>
              </a:solidFill>
            </a:endParaRPr>
          </a:p>
        </p:txBody>
      </p:sp>
      <p:sp>
        <p:nvSpPr>
          <p:cNvPr id="5" name="Rechteck 4"/>
          <p:cNvSpPr/>
          <p:nvPr/>
        </p:nvSpPr>
        <p:spPr>
          <a:xfrm>
            <a:off x="3643326" y="3642668"/>
            <a:ext cx="1741182" cy="246221"/>
          </a:xfrm>
          <a:prstGeom prst="rect">
            <a:avLst/>
          </a:prstGeom>
        </p:spPr>
        <p:txBody>
          <a:bodyPr wrap="none">
            <a:spAutoFit/>
          </a:bodyPr>
          <a:lstStyle/>
          <a:p>
            <a:r>
              <a:rPr lang="de-DE" sz="1000" dirty="0" smtClean="0"/>
              <a:t>www.wiprecht-gymnasium.de</a:t>
            </a:r>
            <a:endParaRPr lang="de-DE" sz="1000" dirty="0"/>
          </a:p>
        </p:txBody>
      </p:sp>
    </p:spTree>
    <p:extLst>
      <p:ext uri="{BB962C8B-B14F-4D97-AF65-F5344CB8AC3E}">
        <p14:creationId xmlns:p14="http://schemas.microsoft.com/office/powerpoint/2010/main" val="1154198934"/>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60" name="Line 4"/>
          <p:cNvSpPr>
            <a:spLocks noChangeShapeType="1"/>
          </p:cNvSpPr>
          <p:nvPr/>
        </p:nvSpPr>
        <p:spPr bwMode="auto">
          <a:xfrm>
            <a:off x="5940425" y="4724400"/>
            <a:ext cx="431800" cy="0"/>
          </a:xfrm>
          <a:prstGeom prst="line">
            <a:avLst/>
          </a:prstGeom>
          <a:noFill/>
          <a:ln w="9525">
            <a:noFill/>
            <a:round/>
            <a:headEnd/>
            <a:tailEnd/>
          </a:ln>
        </p:spPr>
        <p:txBody>
          <a:bodyPr anchor="ctr"/>
          <a:lstStyle/>
          <a:p>
            <a:endParaRPr lang="de-DE"/>
          </a:p>
        </p:txBody>
      </p:sp>
      <p:sp>
        <p:nvSpPr>
          <p:cNvPr id="19461" name="Textfeld 4"/>
          <p:cNvSpPr txBox="1">
            <a:spLocks noChangeArrowheads="1"/>
          </p:cNvSpPr>
          <p:nvPr/>
        </p:nvSpPr>
        <p:spPr bwMode="auto">
          <a:xfrm>
            <a:off x="223837" y="961564"/>
            <a:ext cx="8696325" cy="523220"/>
          </a:xfrm>
          <a:prstGeom prst="rect">
            <a:avLst/>
          </a:prstGeom>
          <a:noFill/>
          <a:ln w="9525">
            <a:noFill/>
            <a:miter lim="800000"/>
            <a:headEnd/>
            <a:tailEnd/>
          </a:ln>
        </p:spPr>
        <p:txBody>
          <a:bodyPr>
            <a:spAutoFit/>
          </a:bodyPr>
          <a:lstStyle/>
          <a:p>
            <a:pPr algn="ctr"/>
            <a:r>
              <a:rPr lang="de-DE" sz="2800" dirty="0" smtClean="0">
                <a:latin typeface="Calibri"/>
                <a:cs typeface="Calibri"/>
              </a:rPr>
              <a:t>Umsetzung des Profilfaches: stufenspezifische Hinweise</a:t>
            </a:r>
            <a:endParaRPr lang="de-DE" sz="2800" dirty="0">
              <a:latin typeface="Calibri"/>
              <a:cs typeface="Calibri"/>
            </a:endParaRPr>
          </a:p>
        </p:txBody>
      </p:sp>
      <p:sp>
        <p:nvSpPr>
          <p:cNvPr id="10" name="Rectangle 3"/>
          <p:cNvSpPr txBox="1">
            <a:spLocks noGrp="1" noChangeArrowheads="1"/>
          </p:cNvSpPr>
          <p:nvPr>
            <p:ph idx="4294967295"/>
          </p:nvPr>
        </p:nvSpPr>
        <p:spPr bwMode="auto">
          <a:xfrm>
            <a:off x="914400" y="1700808"/>
            <a:ext cx="7906072" cy="38884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7F7F7F"/>
              </a:buClr>
              <a:buFont typeface="Wingdings" pitchFamily="2" charset="2"/>
              <a:buChar char="§"/>
              <a:defRPr sz="24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200" kern="1200">
                <a:solidFill>
                  <a:schemeClr val="tx1"/>
                </a:solidFill>
                <a:latin typeface="Arial" pitchFamily="34" charset="0"/>
                <a:ea typeface="+mn-ea"/>
                <a:cs typeface="Arial" pitchFamily="34" charset="0"/>
              </a:defRPr>
            </a:lvl2pPr>
            <a:lvl3pPr marL="1257300" indent="-342900" algn="l" rtl="0" fontAlgn="base">
              <a:spcBef>
                <a:spcPct val="20000"/>
              </a:spcBef>
              <a:spcAft>
                <a:spcPct val="0"/>
              </a:spcAft>
              <a:buClr>
                <a:srgbClr val="7F7F7F"/>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spcAft>
                <a:spcPts val="0"/>
              </a:spcAft>
              <a:buSzPct val="150000"/>
              <a:buNone/>
            </a:pPr>
            <a:r>
              <a:rPr lang="de-DE" sz="2000" dirty="0" smtClean="0">
                <a:solidFill>
                  <a:srgbClr val="C00000"/>
                </a:solidFill>
                <a:latin typeface="Arial" charset="0"/>
              </a:rPr>
              <a:t>Standards 8/9: </a:t>
            </a:r>
          </a:p>
          <a:p>
            <a:pPr marL="0" indent="0">
              <a:spcBef>
                <a:spcPct val="0"/>
              </a:spcBef>
              <a:spcAft>
                <a:spcPts val="0"/>
              </a:spcAft>
              <a:buSzPct val="150000"/>
              <a:buNone/>
            </a:pPr>
            <a:endParaRPr lang="de-DE" sz="2000" dirty="0" smtClean="0">
              <a:solidFill>
                <a:srgbClr val="C00000"/>
              </a:solidFill>
              <a:latin typeface="Arial" charset="0"/>
            </a:endParaRPr>
          </a:p>
          <a:p>
            <a:pPr marL="0" indent="0">
              <a:spcBef>
                <a:spcPct val="0"/>
              </a:spcBef>
              <a:spcAft>
                <a:spcPts val="0"/>
              </a:spcAft>
              <a:buSzPct val="150000"/>
              <a:buNone/>
            </a:pPr>
            <a:r>
              <a:rPr lang="de-DE" sz="2000" dirty="0" smtClean="0">
                <a:latin typeface="Arial" charset="0"/>
              </a:rPr>
              <a:t>Teilkompetenzen der Klassen 7/8/9 des BP Sek I </a:t>
            </a:r>
          </a:p>
          <a:p>
            <a:pPr marL="0" indent="0">
              <a:spcBef>
                <a:spcPct val="0"/>
              </a:spcBef>
              <a:spcAft>
                <a:spcPts val="0"/>
              </a:spcAft>
              <a:buSzPct val="150000"/>
              <a:buNone/>
            </a:pPr>
            <a:endParaRPr lang="de-DE" sz="2000" dirty="0" smtClean="0">
              <a:latin typeface="Arial" charset="0"/>
            </a:endParaRPr>
          </a:p>
          <a:p>
            <a:pPr>
              <a:spcBef>
                <a:spcPct val="0"/>
              </a:spcBef>
              <a:spcAft>
                <a:spcPts val="0"/>
              </a:spcAft>
              <a:buSzPct val="150000"/>
            </a:pPr>
            <a:r>
              <a:rPr lang="de-DE" sz="2000" dirty="0" smtClean="0">
                <a:latin typeface="Arial" charset="0"/>
              </a:rPr>
              <a:t>werden auf höherem Niveau oder in weiteren Sportarten realisiert</a:t>
            </a:r>
            <a:endParaRPr lang="de-DE" sz="2000" dirty="0">
              <a:latin typeface="Arial" charset="0"/>
            </a:endParaRPr>
          </a:p>
          <a:p>
            <a:pPr>
              <a:spcBef>
                <a:spcPct val="0"/>
              </a:spcBef>
              <a:spcAft>
                <a:spcPts val="0"/>
              </a:spcAft>
              <a:buSzPct val="150000"/>
            </a:pPr>
            <a:r>
              <a:rPr lang="de-DE" sz="2000" dirty="0" smtClean="0">
                <a:latin typeface="Arial" charset="0"/>
              </a:rPr>
              <a:t>werden mit Theorie verknüpft</a:t>
            </a:r>
          </a:p>
          <a:p>
            <a:pPr>
              <a:spcBef>
                <a:spcPct val="0"/>
              </a:spcBef>
              <a:spcAft>
                <a:spcPts val="0"/>
              </a:spcAft>
              <a:buSzPct val="150000"/>
            </a:pPr>
            <a:endParaRPr lang="de-DE" sz="2000" dirty="0">
              <a:latin typeface="Arial" charset="0"/>
            </a:endParaRPr>
          </a:p>
          <a:p>
            <a:pPr marL="0" indent="0">
              <a:spcBef>
                <a:spcPct val="0"/>
              </a:spcBef>
              <a:spcAft>
                <a:spcPts val="0"/>
              </a:spcAft>
              <a:buSzPct val="150000"/>
              <a:buNone/>
            </a:pPr>
            <a:r>
              <a:rPr lang="de-DE" sz="2000" dirty="0">
                <a:solidFill>
                  <a:srgbClr val="C00000"/>
                </a:solidFill>
                <a:latin typeface="Arial" charset="0"/>
              </a:rPr>
              <a:t>Standards 10</a:t>
            </a:r>
            <a:r>
              <a:rPr lang="de-DE" sz="2000" dirty="0" smtClean="0">
                <a:solidFill>
                  <a:srgbClr val="C00000"/>
                </a:solidFill>
                <a:latin typeface="Arial" charset="0"/>
              </a:rPr>
              <a:t>:</a:t>
            </a:r>
          </a:p>
          <a:p>
            <a:pPr marL="0" indent="0">
              <a:spcBef>
                <a:spcPct val="0"/>
              </a:spcBef>
              <a:spcAft>
                <a:spcPts val="0"/>
              </a:spcAft>
              <a:buSzPct val="150000"/>
              <a:buNone/>
            </a:pPr>
            <a:endParaRPr lang="de-DE" sz="2000" dirty="0">
              <a:solidFill>
                <a:srgbClr val="C00000"/>
              </a:solidFill>
              <a:latin typeface="Arial" charset="0"/>
            </a:endParaRPr>
          </a:p>
          <a:p>
            <a:pPr>
              <a:spcBef>
                <a:spcPct val="0"/>
              </a:spcBef>
              <a:spcAft>
                <a:spcPts val="0"/>
              </a:spcAft>
              <a:buSzPct val="150000"/>
            </a:pPr>
            <a:r>
              <a:rPr lang="de-DE" sz="2000" dirty="0" smtClean="0">
                <a:latin typeface="Arial" charset="0"/>
              </a:rPr>
              <a:t>Fokus </a:t>
            </a:r>
            <a:r>
              <a:rPr lang="de-DE" sz="2000" dirty="0">
                <a:latin typeface="Arial" charset="0"/>
              </a:rPr>
              <a:t>liegt auf dem Kompetenzerwerb im </a:t>
            </a:r>
            <a:r>
              <a:rPr lang="de-DE" sz="2000" dirty="0" smtClean="0">
                <a:latin typeface="Arial" charset="0"/>
              </a:rPr>
              <a:t>Wissensbereich</a:t>
            </a:r>
            <a:endParaRPr lang="de-DE" sz="2000" dirty="0">
              <a:latin typeface="Arial" charset="0"/>
            </a:endParaRPr>
          </a:p>
          <a:p>
            <a:pPr>
              <a:spcBef>
                <a:spcPct val="0"/>
              </a:spcBef>
              <a:spcAft>
                <a:spcPts val="0"/>
              </a:spcAft>
              <a:buSzPct val="150000"/>
            </a:pPr>
            <a:r>
              <a:rPr lang="de-DE" sz="2000" dirty="0">
                <a:latin typeface="Arial" charset="0"/>
              </a:rPr>
              <a:t>Vermittlung der TK des Wissensbereichs an ausgewählten Praxisbeispielen aus verschiedenen Inhaltsbereichen</a:t>
            </a:r>
          </a:p>
          <a:p>
            <a:pPr>
              <a:spcBef>
                <a:spcPct val="0"/>
              </a:spcBef>
              <a:spcAft>
                <a:spcPts val="0"/>
              </a:spcAft>
              <a:buSzPct val="150000"/>
            </a:pPr>
            <a:endParaRPr lang="de-DE" sz="2000" dirty="0" smtClean="0">
              <a:latin typeface="Arial" charset="0"/>
            </a:endParaRPr>
          </a:p>
          <a:p>
            <a:pPr>
              <a:spcBef>
                <a:spcPct val="0"/>
              </a:spcBef>
              <a:spcAft>
                <a:spcPts val="0"/>
              </a:spcAft>
              <a:buSzPct val="150000"/>
            </a:pPr>
            <a:endParaRPr lang="de-DE" sz="2000" dirty="0" smtClean="0">
              <a:latin typeface="Arial" charset="0"/>
            </a:endParaRPr>
          </a:p>
          <a:p>
            <a:pPr>
              <a:spcBef>
                <a:spcPct val="0"/>
              </a:spcBef>
              <a:spcAft>
                <a:spcPts val="0"/>
              </a:spcAft>
              <a:buSzPct val="150000"/>
            </a:pPr>
            <a:endParaRPr lang="de-DE" sz="2000" dirty="0">
              <a:latin typeface="Arial" charset="0"/>
              <a:cs typeface="Arial" charset="0"/>
            </a:endParaRPr>
          </a:p>
          <a:p>
            <a:pPr>
              <a:spcBef>
                <a:spcPct val="0"/>
              </a:spcBef>
              <a:spcAft>
                <a:spcPts val="0"/>
              </a:spcAft>
              <a:buSzPct val="150000"/>
            </a:pPr>
            <a:endParaRPr lang="de-DE" sz="2000" dirty="0" smtClean="0">
              <a:latin typeface="Arial" charset="0"/>
              <a:cs typeface="Arial" charset="0"/>
            </a:endParaRPr>
          </a:p>
          <a:p>
            <a:pPr>
              <a:spcBef>
                <a:spcPct val="0"/>
              </a:spcBef>
              <a:spcAft>
                <a:spcPts val="0"/>
              </a:spcAft>
              <a:buSzPct val="150000"/>
            </a:pPr>
            <a:endParaRPr lang="de-DE" sz="2000" dirty="0">
              <a:latin typeface="Arial" charset="0"/>
              <a:cs typeface="Arial" charset="0"/>
            </a:endParaRPr>
          </a:p>
          <a:p>
            <a:pPr>
              <a:spcBef>
                <a:spcPct val="0"/>
              </a:spcBef>
              <a:spcAft>
                <a:spcPts val="0"/>
              </a:spcAft>
              <a:buSzPct val="150000"/>
            </a:pPr>
            <a:endParaRPr lang="de-DE" sz="2000" dirty="0" smtClean="0">
              <a:latin typeface="Arial" charset="0"/>
              <a:cs typeface="Arial" charset="0"/>
            </a:endParaRPr>
          </a:p>
          <a:p>
            <a:pPr>
              <a:spcBef>
                <a:spcPct val="0"/>
              </a:spcBef>
              <a:spcAft>
                <a:spcPts val="0"/>
              </a:spcAft>
              <a:buSzPct val="150000"/>
            </a:pPr>
            <a:endParaRPr lang="de-DE" sz="2200" dirty="0" smtClean="0">
              <a:latin typeface="Arial" charset="0"/>
              <a:cs typeface="Arial" charset="0"/>
            </a:endParaRPr>
          </a:p>
        </p:txBody>
      </p:sp>
    </p:spTree>
    <p:extLst>
      <p:ext uri="{BB962C8B-B14F-4D97-AF65-F5344CB8AC3E}">
        <p14:creationId xmlns:p14="http://schemas.microsoft.com/office/powerpoint/2010/main" val="15573188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60" name="Line 4"/>
          <p:cNvSpPr>
            <a:spLocks noChangeShapeType="1"/>
          </p:cNvSpPr>
          <p:nvPr/>
        </p:nvSpPr>
        <p:spPr bwMode="auto">
          <a:xfrm>
            <a:off x="5940425" y="4724400"/>
            <a:ext cx="431800" cy="0"/>
          </a:xfrm>
          <a:prstGeom prst="line">
            <a:avLst/>
          </a:prstGeom>
          <a:noFill/>
          <a:ln w="9525">
            <a:noFill/>
            <a:round/>
            <a:headEnd/>
            <a:tailEnd/>
          </a:ln>
        </p:spPr>
        <p:txBody>
          <a:bodyPr anchor="ctr"/>
          <a:lstStyle/>
          <a:p>
            <a:endParaRPr lang="de-DE"/>
          </a:p>
        </p:txBody>
      </p:sp>
      <p:sp>
        <p:nvSpPr>
          <p:cNvPr id="19461" name="Textfeld 4"/>
          <p:cNvSpPr txBox="1">
            <a:spLocks noChangeArrowheads="1"/>
          </p:cNvSpPr>
          <p:nvPr/>
        </p:nvSpPr>
        <p:spPr bwMode="auto">
          <a:xfrm>
            <a:off x="223837" y="961564"/>
            <a:ext cx="8696325" cy="523220"/>
          </a:xfrm>
          <a:prstGeom prst="rect">
            <a:avLst/>
          </a:prstGeom>
          <a:noFill/>
          <a:ln w="9525">
            <a:noFill/>
            <a:miter lim="800000"/>
            <a:headEnd/>
            <a:tailEnd/>
          </a:ln>
        </p:spPr>
        <p:txBody>
          <a:bodyPr>
            <a:spAutoFit/>
          </a:bodyPr>
          <a:lstStyle/>
          <a:p>
            <a:pPr algn="ctr"/>
            <a:r>
              <a:rPr lang="de-DE" sz="2800" b="1" dirty="0" smtClean="0">
                <a:latin typeface="Calibri"/>
                <a:cs typeface="Calibri"/>
              </a:rPr>
              <a:t>Umsetzung des Profilfaches: organisatorische Hinweise</a:t>
            </a:r>
            <a:endParaRPr lang="de-DE" sz="2800" b="1" dirty="0">
              <a:latin typeface="Calibri"/>
              <a:cs typeface="Calibri"/>
            </a:endParaRPr>
          </a:p>
        </p:txBody>
      </p:sp>
      <p:sp>
        <p:nvSpPr>
          <p:cNvPr id="10" name="Rectangle 3"/>
          <p:cNvSpPr txBox="1">
            <a:spLocks noGrp="1" noChangeArrowheads="1"/>
          </p:cNvSpPr>
          <p:nvPr>
            <p:ph sz="half" idx="4294967295"/>
          </p:nvPr>
        </p:nvSpPr>
        <p:spPr>
          <a:xfrm>
            <a:off x="558005" y="1700808"/>
            <a:ext cx="8027988" cy="4525962"/>
          </a:xfrm>
        </p:spPr>
        <p:txBody>
          <a:bodyPr/>
          <a:lstStyle>
            <a:lvl1pPr marL="342900" indent="-342900" algn="l" rtl="0" fontAlgn="base">
              <a:spcBef>
                <a:spcPct val="20000"/>
              </a:spcBef>
              <a:spcAft>
                <a:spcPct val="0"/>
              </a:spcAft>
              <a:buClr>
                <a:srgbClr val="7F7F7F"/>
              </a:buClr>
              <a:buFont typeface="Wingdings" pitchFamily="2" charset="2"/>
              <a:buChar char="§"/>
              <a:defRPr sz="24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200" kern="1200">
                <a:solidFill>
                  <a:schemeClr val="tx1"/>
                </a:solidFill>
                <a:latin typeface="Arial" pitchFamily="34" charset="0"/>
                <a:ea typeface="+mn-ea"/>
                <a:cs typeface="Arial" pitchFamily="34" charset="0"/>
              </a:defRPr>
            </a:lvl2pPr>
            <a:lvl3pPr marL="1257300" indent="-342900" algn="l" rtl="0" fontAlgn="base">
              <a:spcBef>
                <a:spcPct val="20000"/>
              </a:spcBef>
              <a:spcAft>
                <a:spcPct val="0"/>
              </a:spcAft>
              <a:buClr>
                <a:srgbClr val="7F7F7F"/>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e-DE" sz="2000" dirty="0" smtClean="0">
                <a:solidFill>
                  <a:srgbClr val="C00000"/>
                </a:solidFill>
              </a:rPr>
              <a:t>Standards 8/9 bzw. 10</a:t>
            </a:r>
          </a:p>
          <a:p>
            <a:r>
              <a:rPr lang="de-DE" sz="2000" dirty="0"/>
              <a:t>z</a:t>
            </a:r>
            <a:r>
              <a:rPr lang="de-DE" sz="2000" dirty="0" smtClean="0"/>
              <a:t>. B. jeweils ein weiteres Sportspiel in Klasse 8 und 9 (zusätzlich zu den in Klasse 7 vermittelten Spielen) oder ein ab Klasse 5 bis 7 vermitteltes Spiel auf höherem Niveau</a:t>
            </a:r>
          </a:p>
          <a:p>
            <a:endParaRPr lang="de-DE" sz="2000" dirty="0" smtClean="0"/>
          </a:p>
          <a:p>
            <a:r>
              <a:rPr lang="de-DE" sz="2000" dirty="0" smtClean="0"/>
              <a:t>gilt für alle Inhaltsbereiche entsprechend</a:t>
            </a:r>
          </a:p>
          <a:p>
            <a:endParaRPr lang="de-DE" sz="2000" dirty="0" smtClean="0"/>
          </a:p>
          <a:p>
            <a:r>
              <a:rPr lang="de-DE" sz="2000" dirty="0" smtClean="0"/>
              <a:t>Inhaltsbereich „Fitness“ kann eigenständig vermittelt werden oder mit anderen  Inhaltsbereichen vernetzt werden</a:t>
            </a:r>
          </a:p>
          <a:p>
            <a:endParaRPr lang="de-DE" sz="2000" dirty="0"/>
          </a:p>
          <a:p>
            <a:r>
              <a:rPr lang="de-DE" sz="2000" dirty="0" smtClean="0"/>
              <a:t>Im Verlauf der Klassen 8 – 9 ist mindestens ein Vorhaben im sozialen Bereich zu planen</a:t>
            </a:r>
          </a:p>
          <a:p>
            <a:endParaRPr lang="de-DE" sz="2000" dirty="0" smtClean="0"/>
          </a:p>
          <a:p>
            <a:endParaRPr lang="de-DE" sz="2000" dirty="0"/>
          </a:p>
          <a:p>
            <a:endParaRPr lang="de-DE" sz="2000" dirty="0" smtClean="0"/>
          </a:p>
          <a:p>
            <a:endParaRPr lang="de-DE" sz="2000" dirty="0" smtClean="0"/>
          </a:p>
          <a:p>
            <a:endParaRPr lang="de-DE" sz="2000" dirty="0" smtClean="0"/>
          </a:p>
          <a:p>
            <a:endParaRPr lang="de-DE" sz="2000" dirty="0" smtClean="0"/>
          </a:p>
          <a:p>
            <a:r>
              <a:rPr lang="de-DE" sz="2000" dirty="0" smtClean="0"/>
              <a:t> </a:t>
            </a:r>
          </a:p>
          <a:p>
            <a:endParaRPr lang="de-DE" dirty="0" smtClean="0"/>
          </a:p>
          <a:p>
            <a:endParaRPr lang="de-DE" dirty="0" smtClean="0"/>
          </a:p>
          <a:p>
            <a:endParaRPr lang="de-DE" dirty="0" smtClean="0"/>
          </a:p>
          <a:p>
            <a:endParaRPr lang="de-DE" dirty="0" smtClean="0"/>
          </a:p>
          <a:p>
            <a:endParaRPr lang="de-DE" dirty="0" smtClean="0"/>
          </a:p>
        </p:txBody>
      </p:sp>
      <p:sp>
        <p:nvSpPr>
          <p:cNvPr id="2" name="Inhaltsplatzhalter 1"/>
          <p:cNvSpPr>
            <a:spLocks noGrp="1"/>
          </p:cNvSpPr>
          <p:nvPr>
            <p:ph sz="half" idx="4294967295"/>
          </p:nvPr>
        </p:nvSpPr>
        <p:spPr>
          <a:xfrm>
            <a:off x="8677275" y="1628775"/>
            <a:ext cx="466725" cy="4525963"/>
          </a:xfrm>
        </p:spPr>
        <p:txBody>
          <a:bodyPr/>
          <a:lstStyle/>
          <a:p>
            <a:pPr marL="0" indent="0">
              <a:buNone/>
            </a:pPr>
            <a:endParaRPr lang="de-DE" sz="2000" dirty="0">
              <a:solidFill>
                <a:srgbClr val="C00000"/>
              </a:solidFill>
            </a:endParaRPr>
          </a:p>
          <a:p>
            <a:pPr marL="0" indent="0">
              <a:buNone/>
            </a:pPr>
            <a:endParaRPr lang="de-DE" sz="2000" dirty="0" smtClean="0">
              <a:solidFill>
                <a:srgbClr val="C00000"/>
              </a:solidFill>
            </a:endParaRPr>
          </a:p>
          <a:p>
            <a:pPr marL="0" indent="0">
              <a:buNone/>
            </a:pPr>
            <a:endParaRPr lang="de-DE" sz="2000" dirty="0">
              <a:solidFill>
                <a:srgbClr val="C00000"/>
              </a:solidFill>
            </a:endParaRPr>
          </a:p>
        </p:txBody>
      </p:sp>
    </p:spTree>
    <p:extLst>
      <p:ext uri="{BB962C8B-B14F-4D97-AF65-F5344CB8AC3E}">
        <p14:creationId xmlns:p14="http://schemas.microsoft.com/office/powerpoint/2010/main" val="1255368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Inhaltsplatzhalter 8"/>
          <p:cNvGraphicFramePr>
            <a:graphicFrameLocks noGrp="1"/>
          </p:cNvGraphicFramePr>
          <p:nvPr>
            <p:ph idx="4294967295"/>
            <p:extLst>
              <p:ext uri="{D42A27DB-BD31-4B8C-83A1-F6EECF244321}">
                <p14:modId xmlns:p14="http://schemas.microsoft.com/office/powerpoint/2010/main" val="2808522536"/>
              </p:ext>
            </p:extLst>
          </p:nvPr>
        </p:nvGraphicFramePr>
        <p:xfrm>
          <a:off x="755576" y="1628800"/>
          <a:ext cx="7560840" cy="3153226"/>
        </p:xfrm>
        <a:graphic>
          <a:graphicData uri="http://schemas.openxmlformats.org/drawingml/2006/table">
            <a:tbl>
              <a:tblPr firstRow="1" bandRow="1">
                <a:tableStyleId>{073A0DAA-6AF3-43AB-8588-CEC1D06C72B9}</a:tableStyleId>
              </a:tblPr>
              <a:tblGrid>
                <a:gridCol w="3528392"/>
                <a:gridCol w="4032448"/>
              </a:tblGrid>
              <a:tr h="5111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 Regelunterricht     8</a:t>
                      </a:r>
                    </a:p>
                    <a:p>
                      <a:endParaRPr lang="de-DE" dirty="0"/>
                    </a:p>
                  </a:txBody>
                  <a:tcPr/>
                </a:tc>
                <a:tc>
                  <a:txBody>
                    <a:bodyPr/>
                    <a:lstStyle/>
                    <a:p>
                      <a:r>
                        <a:rPr lang="de-DE" dirty="0" smtClean="0"/>
                        <a:t>Profilfach    8</a:t>
                      </a:r>
                      <a:endParaRPr lang="de-DE" dirty="0"/>
                    </a:p>
                  </a:txBody>
                  <a:tcPr/>
                </a:tc>
              </a:tr>
              <a:tr h="2513146">
                <a:tc>
                  <a:txBody>
                    <a:bodyPr/>
                    <a:lstStyle/>
                    <a:p>
                      <a:pPr marL="285750" marR="0" indent="-285750" algn="ctr"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de-DE" sz="1600" baseline="0" dirty="0" smtClean="0"/>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de-DE" sz="160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de-DE" sz="1600" baseline="0" dirty="0" smtClean="0"/>
                        <a:t>Weit und hoch springen, Geräte und Hindernisse überwinden</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de-DE" sz="1600" baseline="0" dirty="0" smtClean="0"/>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de-DE" sz="160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de-DE" sz="1600" baseline="0" dirty="0" smtClean="0"/>
                        <a:t>Wie fit bin ich?</a:t>
                      </a:r>
                      <a:endParaRPr lang="de-DE" sz="1600" dirty="0"/>
                    </a:p>
                  </a:txBody>
                  <a:tcPr/>
                </a:tc>
                <a:tc>
                  <a:txBody>
                    <a:bodyPr/>
                    <a:lstStyle/>
                    <a:p>
                      <a:pPr marL="8890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de-DE" sz="1600" dirty="0" smtClean="0"/>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de-DE" sz="160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de-DE" sz="1600" dirty="0" smtClean="0"/>
                        <a:t>Weit springen geht auch anders: weitere Technik kennenlernen (z. B. Dreisprung)</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de-DE" sz="1600" dirty="0" smtClean="0"/>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de-DE" sz="120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de-DE" sz="1200" dirty="0" smtClean="0"/>
                        <a:t>TK 4: </a:t>
                      </a:r>
                      <a:br>
                        <a:rPr lang="de-DE" sz="1200" dirty="0" smtClean="0"/>
                      </a:br>
                      <a:r>
                        <a:rPr lang="de-DE" sz="1200" dirty="0" smtClean="0"/>
                        <a:t>die Bedeutung der Ernährung vor, während und nach sportlichen Belastungen benennen</a:t>
                      </a:r>
                      <a:endParaRPr lang="de-DE" sz="1600" dirty="0"/>
                    </a:p>
                  </a:txBody>
                  <a:tcPr/>
                </a:tc>
              </a:tr>
            </a:tbl>
          </a:graphicData>
        </a:graphic>
      </p:graphicFrame>
      <p:sp>
        <p:nvSpPr>
          <p:cNvPr id="4" name="Rechteck 3"/>
          <p:cNvSpPr/>
          <p:nvPr/>
        </p:nvSpPr>
        <p:spPr>
          <a:xfrm>
            <a:off x="971600" y="1061559"/>
            <a:ext cx="6768752" cy="461665"/>
          </a:xfrm>
          <a:prstGeom prst="rect">
            <a:avLst/>
          </a:prstGeom>
        </p:spPr>
        <p:txBody>
          <a:bodyPr wrap="square">
            <a:spAutoFit/>
          </a:bodyPr>
          <a:lstStyle/>
          <a:p>
            <a:pPr lvl="0" algn="ctr"/>
            <a:r>
              <a:rPr lang="de-DE" b="1" dirty="0" smtClean="0">
                <a:solidFill>
                  <a:prstClr val="black"/>
                </a:solidFill>
                <a:latin typeface="Calibri"/>
                <a:cs typeface="Calibri"/>
              </a:rPr>
              <a:t>Beispiel Unterrichtsvorhaben </a:t>
            </a:r>
            <a:r>
              <a:rPr lang="de-DE" b="1" dirty="0">
                <a:solidFill>
                  <a:prstClr val="black"/>
                </a:solidFill>
                <a:latin typeface="Calibri"/>
                <a:cs typeface="Calibri"/>
              </a:rPr>
              <a:t>in der Jahresplanung </a:t>
            </a:r>
          </a:p>
        </p:txBody>
      </p:sp>
      <p:sp>
        <p:nvSpPr>
          <p:cNvPr id="2" name="Textfeld 1"/>
          <p:cNvSpPr txBox="1"/>
          <p:nvPr/>
        </p:nvSpPr>
        <p:spPr>
          <a:xfrm>
            <a:off x="755576" y="5013175"/>
            <a:ext cx="7590989" cy="461665"/>
          </a:xfrm>
          <a:prstGeom prst="rect">
            <a:avLst/>
          </a:prstGeom>
          <a:noFill/>
        </p:spPr>
        <p:txBody>
          <a:bodyPr wrap="none" rtlCol="0">
            <a:spAutoFit/>
          </a:bodyPr>
          <a:lstStyle/>
          <a:p>
            <a:r>
              <a:rPr lang="de-DE" dirty="0" smtClean="0">
                <a:latin typeface="+mn-lt"/>
              </a:rPr>
              <a:t>Enge Kooperation zwischen Regelfach- und Profil-Lehrkraft!</a:t>
            </a:r>
          </a:p>
        </p:txBody>
      </p:sp>
    </p:spTree>
    <p:extLst>
      <p:ext uri="{BB962C8B-B14F-4D97-AF65-F5344CB8AC3E}">
        <p14:creationId xmlns:p14="http://schemas.microsoft.com/office/powerpoint/2010/main" val="2776526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Inhaltsplatzhalter 8"/>
          <p:cNvGraphicFramePr>
            <a:graphicFrameLocks noGrp="1"/>
          </p:cNvGraphicFramePr>
          <p:nvPr>
            <p:ph idx="1"/>
            <p:extLst>
              <p:ext uri="{D42A27DB-BD31-4B8C-83A1-F6EECF244321}">
                <p14:modId xmlns:p14="http://schemas.microsoft.com/office/powerpoint/2010/main" val="1948626779"/>
              </p:ext>
            </p:extLst>
          </p:nvPr>
        </p:nvGraphicFramePr>
        <p:xfrm>
          <a:off x="467544" y="1577365"/>
          <a:ext cx="8280920" cy="5090160"/>
        </p:xfrm>
        <a:graphic>
          <a:graphicData uri="http://schemas.openxmlformats.org/drawingml/2006/table">
            <a:tbl>
              <a:tblPr firstRow="1" bandRow="1">
                <a:tableStyleId>{073A0DAA-6AF3-43AB-8588-CEC1D06C72B9}</a:tableStyleId>
              </a:tblPr>
              <a:tblGrid>
                <a:gridCol w="3923463"/>
                <a:gridCol w="4357457"/>
              </a:tblGrid>
              <a:tr h="331202">
                <a:tc>
                  <a:txBody>
                    <a:bodyPr/>
                    <a:lstStyle/>
                    <a:p>
                      <a:r>
                        <a:rPr lang="de-DE" dirty="0" smtClean="0"/>
                        <a:t>Regelunterricht   9 </a:t>
                      </a:r>
                      <a:endParaRPr lang="de-DE" dirty="0"/>
                    </a:p>
                  </a:txBody>
                  <a:tcPr/>
                </a:tc>
                <a:tc>
                  <a:txBody>
                    <a:bodyPr/>
                    <a:lstStyle/>
                    <a:p>
                      <a:r>
                        <a:rPr lang="de-DE" dirty="0" smtClean="0"/>
                        <a:t>Profilfach    9</a:t>
                      </a:r>
                      <a:endParaRPr lang="de-DE" dirty="0"/>
                    </a:p>
                  </a:txBody>
                  <a:tcPr/>
                </a:tc>
              </a:tr>
              <a:tr h="4278019">
                <a:tc>
                  <a:txBody>
                    <a:bodyPr/>
                    <a:lstStyle/>
                    <a:p>
                      <a:pPr marL="285750" indent="-285750" algn="l">
                        <a:buFont typeface="Wingdings" panose="05000000000000000000" pitchFamily="2" charset="2"/>
                        <a:buChar char="§"/>
                      </a:pPr>
                      <a:r>
                        <a:rPr lang="de-DE" sz="1600" baseline="0" dirty="0" smtClean="0"/>
                        <a:t>Rhythmus erleben: mit Geräten, mit dem Körper</a:t>
                      </a:r>
                    </a:p>
                    <a:p>
                      <a:pPr marL="285750" indent="-285750" algn="l">
                        <a:buFont typeface="Arial" panose="020B0604020202020204" pitchFamily="34" charset="0"/>
                        <a:buChar char="•"/>
                      </a:pPr>
                      <a:endParaRPr lang="de-DE" sz="1600" baseline="0" dirty="0" smtClean="0"/>
                    </a:p>
                    <a:p>
                      <a:pPr marL="285750" indent="-285750" algn="l">
                        <a:buFont typeface="Arial" panose="020B0604020202020204" pitchFamily="34" charset="0"/>
                        <a:buChar char="•"/>
                      </a:pPr>
                      <a:endParaRPr lang="de-DE" sz="1600" baseline="0" dirty="0" smtClean="0"/>
                    </a:p>
                    <a:p>
                      <a:pPr marL="285750" indent="-285750" algn="l">
                        <a:buFont typeface="Arial" panose="020B0604020202020204" pitchFamily="34" charset="0"/>
                        <a:buChar char="•"/>
                      </a:pPr>
                      <a:endParaRPr lang="de-DE" sz="1600" baseline="0" dirty="0" smtClean="0"/>
                    </a:p>
                    <a:p>
                      <a:pPr marL="285750" indent="-285750" algn="l">
                        <a:buFont typeface="Wingdings" panose="05000000000000000000" pitchFamily="2" charset="2"/>
                        <a:buChar char="§"/>
                      </a:pPr>
                      <a:r>
                        <a:rPr lang="de-DE" sz="1600" baseline="0" dirty="0" smtClean="0"/>
                        <a:t>Wir laufen nach Rom – ausdauerndes Laufen im Klassenverband</a:t>
                      </a:r>
                    </a:p>
                    <a:p>
                      <a:pPr marL="0" indent="0" algn="l">
                        <a:buFont typeface="Wingdings" panose="05000000000000000000" pitchFamily="2" charset="2"/>
                        <a:buNone/>
                      </a:pPr>
                      <a:endParaRPr lang="de-DE" sz="1600" baseline="0" dirty="0" smtClean="0"/>
                    </a:p>
                    <a:p>
                      <a:pPr marL="0" indent="0" algn="l">
                        <a:buFont typeface="Wingdings" panose="05000000000000000000" pitchFamily="2" charset="2"/>
                        <a:buNone/>
                      </a:pPr>
                      <a:endParaRPr lang="de-DE" sz="1600" baseline="0" dirty="0" smtClean="0"/>
                    </a:p>
                    <a:p>
                      <a:pPr marL="0" indent="0" algn="l">
                        <a:buFont typeface="Wingdings" panose="05000000000000000000" pitchFamily="2" charset="2"/>
                        <a:buNone/>
                      </a:pPr>
                      <a:endParaRPr lang="de-DE" sz="1600" baseline="0" dirty="0" smtClean="0"/>
                    </a:p>
                    <a:p>
                      <a:pPr marL="285750" indent="-285750" algn="l">
                        <a:buFont typeface="Wingdings" panose="05000000000000000000" pitchFamily="2" charset="2"/>
                        <a:buChar char="§"/>
                      </a:pPr>
                      <a:r>
                        <a:rPr lang="de-DE" sz="1600" baseline="0" dirty="0" smtClean="0"/>
                        <a:t>Taktisch kluges Spielverhalten im Fußball:</a:t>
                      </a:r>
                      <a:br>
                        <a:rPr lang="de-DE" sz="1600" baseline="0" dirty="0" smtClean="0"/>
                      </a:br>
                      <a:r>
                        <a:rPr lang="de-DE" sz="1600" baseline="0" dirty="0" smtClean="0"/>
                        <a:t>vom Überzahlspiel zum Gleichzahlspiel</a:t>
                      </a:r>
                      <a:br>
                        <a:rPr lang="de-DE" sz="1600" baseline="0" dirty="0" smtClean="0"/>
                      </a:br>
                      <a:endParaRPr lang="de-DE" sz="1600" baseline="0" dirty="0" smtClean="0"/>
                    </a:p>
                    <a:p>
                      <a:pPr marL="285750" indent="-285750" algn="l">
                        <a:buFont typeface="Arial" panose="020B0604020202020204" pitchFamily="34" charset="0"/>
                        <a:buChar char="•"/>
                      </a:pPr>
                      <a:endParaRPr lang="de-DE" sz="1600" baseline="0" dirty="0" smtClean="0"/>
                    </a:p>
                    <a:p>
                      <a:pPr marL="285750" indent="-285750" algn="l">
                        <a:buFont typeface="Arial" panose="020B0604020202020204" pitchFamily="34" charset="0"/>
                        <a:buChar char="•"/>
                      </a:pPr>
                      <a:endParaRPr lang="de-DE" sz="1600" baseline="0" dirty="0" smtClean="0"/>
                    </a:p>
                    <a:p>
                      <a:pPr marL="285750" indent="-285750" algn="l">
                        <a:buFont typeface="Arial" panose="020B0604020202020204" pitchFamily="34" charset="0"/>
                        <a:buChar char="•"/>
                      </a:pPr>
                      <a:endParaRPr lang="de-DE" sz="1600" baseline="0" dirty="0" smtClean="0"/>
                    </a:p>
                    <a:p>
                      <a:pPr marL="285750" indent="-285750" algn="l">
                        <a:buFont typeface="Arial" panose="020B0604020202020204" pitchFamily="34" charset="0"/>
                        <a:buChar char="•"/>
                      </a:pPr>
                      <a:endParaRPr lang="de-DE" sz="1600" baseline="0" dirty="0" smtClean="0"/>
                    </a:p>
                    <a:p>
                      <a:pPr marL="285750" indent="-285750" algn="l">
                        <a:buFont typeface="Arial" panose="020B0604020202020204" pitchFamily="34" charset="0"/>
                        <a:buChar char="•"/>
                      </a:pPr>
                      <a:endParaRPr lang="de-DE" sz="1600" baseline="0" dirty="0" smtClean="0"/>
                    </a:p>
                    <a:p>
                      <a:pPr marL="0" indent="0" algn="l">
                        <a:buFont typeface="Arial" panose="020B0604020202020204" pitchFamily="34" charset="0"/>
                        <a:buNone/>
                      </a:pPr>
                      <a:endParaRPr lang="de-DE" sz="1600" baseline="0" dirty="0" smtClean="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de-DE" sz="1600" dirty="0" smtClean="0"/>
                        <a:t>Wir</a:t>
                      </a:r>
                      <a:r>
                        <a:rPr lang="de-DE" sz="1600" baseline="0" dirty="0" smtClean="0"/>
                        <a:t> entwickeln eine Gruppenkür</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de-DE" sz="1600" baseline="0" dirty="0" smtClean="0"/>
                        <a:t>Wissen:</a:t>
                      </a:r>
                      <a:br>
                        <a:rPr lang="de-DE" sz="1600" baseline="0" dirty="0" smtClean="0"/>
                      </a:br>
                      <a:r>
                        <a:rPr lang="de-DE" sz="1200" dirty="0" smtClean="0"/>
                        <a:t>(5) die Bedeutung des Begriffs Leistung im Sport erklären (zum Beispiel Möglichkeiten der Leistungsmessung und Leistungsbeurteilung)</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de-DE" sz="120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de-DE" sz="1600" dirty="0" smtClean="0"/>
                        <a:t>Wissen:</a:t>
                      </a:r>
                      <a:br>
                        <a:rPr lang="de-DE" sz="1600" dirty="0" smtClean="0"/>
                      </a:br>
                      <a:r>
                        <a:rPr lang="de-DE" sz="1200" dirty="0" smtClean="0"/>
                        <a:t>(6) die Bedeutung von Bewegung für die Gesundheit beschreiben (zum Beispiel konditionelle und koordinative Anforderungen, Folgen von Bewegungsmangel)</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de-DE" sz="1600" dirty="0" smtClean="0"/>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de-DE" sz="160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de-DE" sz="1600" dirty="0" err="1" smtClean="0"/>
                        <a:t>Futsal</a:t>
                      </a:r>
                      <a:r>
                        <a:rPr lang="de-DE" sz="1600" dirty="0" smtClean="0"/>
                        <a:t> und</a:t>
                      </a:r>
                      <a:r>
                        <a:rPr lang="de-DE" sz="1600" baseline="0" dirty="0" smtClean="0"/>
                        <a:t> </a:t>
                      </a:r>
                      <a:r>
                        <a:rPr lang="de-DE" sz="1600" dirty="0" smtClean="0"/>
                        <a:t>Fußball-Tennis</a:t>
                      </a:r>
                      <a:endParaRPr lang="de-DE" sz="1200" dirty="0" smtClean="0"/>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sz="1600" dirty="0" smtClean="0"/>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sz="1600" dirty="0" smtClean="0"/>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sz="160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de-DE" sz="1600" dirty="0" smtClean="0"/>
                        <a:t>Projekt:  Wir entwerfen einen Bewegungsparcours</a:t>
                      </a:r>
                      <a:r>
                        <a:rPr lang="de-DE" sz="1600" baseline="0" dirty="0" smtClean="0"/>
                        <a:t> für Senioren </a:t>
                      </a:r>
                      <a:endParaRPr lang="de-DE" sz="1600" dirty="0"/>
                    </a:p>
                  </a:txBody>
                  <a:tcPr/>
                </a:tc>
              </a:tr>
            </a:tbl>
          </a:graphicData>
        </a:graphic>
      </p:graphicFrame>
      <p:sp>
        <p:nvSpPr>
          <p:cNvPr id="4" name="Rechteck 3"/>
          <p:cNvSpPr/>
          <p:nvPr/>
        </p:nvSpPr>
        <p:spPr>
          <a:xfrm>
            <a:off x="683568" y="1037266"/>
            <a:ext cx="7056784" cy="461665"/>
          </a:xfrm>
          <a:prstGeom prst="rect">
            <a:avLst/>
          </a:prstGeom>
        </p:spPr>
        <p:txBody>
          <a:bodyPr wrap="square">
            <a:spAutoFit/>
          </a:bodyPr>
          <a:lstStyle/>
          <a:p>
            <a:pPr algn="ctr"/>
            <a:r>
              <a:rPr lang="de-DE" b="1" dirty="0" smtClean="0">
                <a:solidFill>
                  <a:prstClr val="black"/>
                </a:solidFill>
                <a:latin typeface="Calibri"/>
                <a:cs typeface="Calibri"/>
              </a:rPr>
              <a:t>Beispiel Unterrichtsvorhaben </a:t>
            </a:r>
            <a:r>
              <a:rPr lang="de-DE" b="1" dirty="0">
                <a:solidFill>
                  <a:prstClr val="black"/>
                </a:solidFill>
                <a:latin typeface="Calibri"/>
                <a:cs typeface="Calibri"/>
              </a:rPr>
              <a:t>in der Jahresplanung </a:t>
            </a:r>
          </a:p>
        </p:txBody>
      </p:sp>
    </p:spTree>
    <p:extLst>
      <p:ext uri="{BB962C8B-B14F-4D97-AF65-F5344CB8AC3E}">
        <p14:creationId xmlns:p14="http://schemas.microsoft.com/office/powerpoint/2010/main" val="698073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60" name="Line 4"/>
          <p:cNvSpPr>
            <a:spLocks noChangeShapeType="1"/>
          </p:cNvSpPr>
          <p:nvPr/>
        </p:nvSpPr>
        <p:spPr bwMode="auto">
          <a:xfrm>
            <a:off x="5940425" y="4724400"/>
            <a:ext cx="431800" cy="0"/>
          </a:xfrm>
          <a:prstGeom prst="line">
            <a:avLst/>
          </a:prstGeom>
          <a:noFill/>
          <a:ln w="9525">
            <a:noFill/>
            <a:round/>
            <a:headEnd/>
            <a:tailEnd/>
          </a:ln>
        </p:spPr>
        <p:txBody>
          <a:bodyPr anchor="ctr"/>
          <a:lstStyle/>
          <a:p>
            <a:endParaRPr lang="de-DE"/>
          </a:p>
        </p:txBody>
      </p:sp>
      <p:sp>
        <p:nvSpPr>
          <p:cNvPr id="19461" name="Textfeld 4"/>
          <p:cNvSpPr txBox="1">
            <a:spLocks noChangeArrowheads="1"/>
          </p:cNvSpPr>
          <p:nvPr/>
        </p:nvSpPr>
        <p:spPr bwMode="auto">
          <a:xfrm>
            <a:off x="251520" y="998082"/>
            <a:ext cx="8696325" cy="523220"/>
          </a:xfrm>
          <a:prstGeom prst="rect">
            <a:avLst/>
          </a:prstGeom>
          <a:noFill/>
          <a:ln w="9525">
            <a:noFill/>
            <a:miter lim="800000"/>
            <a:headEnd/>
            <a:tailEnd/>
          </a:ln>
        </p:spPr>
        <p:txBody>
          <a:bodyPr>
            <a:spAutoFit/>
          </a:bodyPr>
          <a:lstStyle/>
          <a:p>
            <a:pPr algn="ctr"/>
            <a:r>
              <a:rPr lang="de-DE" sz="2800" b="1" dirty="0" smtClean="0">
                <a:latin typeface="Calibri"/>
                <a:cs typeface="Calibri"/>
              </a:rPr>
              <a:t>GMS – Profilfach: Organisation</a:t>
            </a:r>
            <a:endParaRPr lang="de-DE" sz="2800" b="1" dirty="0">
              <a:latin typeface="Calibri"/>
              <a:cs typeface="Calibri"/>
            </a:endParaRPr>
          </a:p>
        </p:txBody>
      </p:sp>
      <p:sp>
        <p:nvSpPr>
          <p:cNvPr id="10" name="Rectangle 3"/>
          <p:cNvSpPr txBox="1">
            <a:spLocks noGrp="1" noChangeArrowheads="1"/>
          </p:cNvSpPr>
          <p:nvPr>
            <p:ph idx="4294967295"/>
          </p:nvPr>
        </p:nvSpPr>
        <p:spPr bwMode="auto">
          <a:xfrm>
            <a:off x="914400" y="1628775"/>
            <a:ext cx="8229600" cy="4352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7F7F7F"/>
              </a:buClr>
              <a:buFont typeface="Wingdings" pitchFamily="2" charset="2"/>
              <a:buChar char="§"/>
              <a:defRPr sz="24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200" kern="1200">
                <a:solidFill>
                  <a:schemeClr val="tx1"/>
                </a:solidFill>
                <a:latin typeface="Arial" pitchFamily="34" charset="0"/>
                <a:ea typeface="+mn-ea"/>
                <a:cs typeface="Arial" pitchFamily="34" charset="0"/>
              </a:defRPr>
            </a:lvl2pPr>
            <a:lvl3pPr marL="1257300" indent="-342900" algn="l" rtl="0" fontAlgn="base">
              <a:spcBef>
                <a:spcPct val="20000"/>
              </a:spcBef>
              <a:spcAft>
                <a:spcPct val="0"/>
              </a:spcAft>
              <a:buClr>
                <a:srgbClr val="7F7F7F"/>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0"/>
              </a:spcBef>
              <a:spcAft>
                <a:spcPts val="0"/>
              </a:spcAft>
              <a:buSzPct val="150000"/>
            </a:pPr>
            <a:r>
              <a:rPr lang="de-DE" sz="1800" dirty="0" smtClean="0">
                <a:latin typeface="Arial" charset="0"/>
              </a:rPr>
              <a:t>Jede Schule muss 2 Profilfächer anbieten:</a:t>
            </a:r>
          </a:p>
          <a:p>
            <a:pPr marL="0" indent="0">
              <a:spcBef>
                <a:spcPct val="0"/>
              </a:spcBef>
              <a:spcAft>
                <a:spcPts val="0"/>
              </a:spcAft>
              <a:buSzPct val="150000"/>
              <a:buNone/>
            </a:pPr>
            <a:r>
              <a:rPr lang="de-DE" sz="1800" dirty="0">
                <a:latin typeface="Arial" charset="0"/>
              </a:rPr>
              <a:t>	</a:t>
            </a:r>
            <a:r>
              <a:rPr lang="de-DE" sz="1800" dirty="0" smtClean="0">
                <a:latin typeface="Arial" charset="0"/>
              </a:rPr>
              <a:t>- NWT ist Pflicht</a:t>
            </a:r>
          </a:p>
          <a:p>
            <a:pPr marL="0" indent="0">
              <a:spcBef>
                <a:spcPct val="0"/>
              </a:spcBef>
              <a:spcAft>
                <a:spcPts val="0"/>
              </a:spcAft>
              <a:buSzPct val="150000"/>
              <a:buNone/>
            </a:pPr>
            <a:r>
              <a:rPr lang="de-DE" sz="1800" dirty="0">
                <a:latin typeface="Arial" charset="0"/>
              </a:rPr>
              <a:t>	</a:t>
            </a:r>
            <a:r>
              <a:rPr lang="de-DE" sz="1800" dirty="0" smtClean="0">
                <a:latin typeface="Arial" charset="0"/>
              </a:rPr>
              <a:t>- </a:t>
            </a:r>
            <a:r>
              <a:rPr lang="de-DE" sz="1800" dirty="0" smtClean="0"/>
              <a:t>ein </a:t>
            </a:r>
            <a:r>
              <a:rPr lang="de-DE" sz="1800" dirty="0"/>
              <a:t>Fach aus Musik, Sport, Bildende </a:t>
            </a:r>
            <a:r>
              <a:rPr lang="de-DE" sz="1800" dirty="0" smtClean="0"/>
              <a:t>Kunst </a:t>
            </a:r>
          </a:p>
          <a:p>
            <a:pPr marL="0" indent="0">
              <a:spcBef>
                <a:spcPct val="0"/>
              </a:spcBef>
              <a:spcAft>
                <a:spcPts val="0"/>
              </a:spcAft>
              <a:buSzPct val="150000"/>
              <a:buNone/>
            </a:pPr>
            <a:r>
              <a:rPr lang="de-DE" sz="1800" dirty="0"/>
              <a:t>	</a:t>
            </a:r>
            <a:r>
              <a:rPr lang="de-DE" sz="1800" dirty="0" smtClean="0"/>
              <a:t>- Spanisch kann bei ausreichender Nachfrage angeboten 	werden</a:t>
            </a:r>
            <a:endParaRPr lang="de-DE" sz="1800" dirty="0" smtClean="0">
              <a:latin typeface="Arial" charset="0"/>
            </a:endParaRPr>
          </a:p>
          <a:p>
            <a:pPr marL="457200" lvl="1" indent="0">
              <a:spcBef>
                <a:spcPct val="0"/>
              </a:spcBef>
              <a:spcAft>
                <a:spcPts val="0"/>
              </a:spcAft>
              <a:buSzPct val="150000"/>
              <a:buNone/>
            </a:pPr>
            <a:endParaRPr lang="de-DE" sz="100" dirty="0" smtClean="0">
              <a:solidFill>
                <a:srgbClr val="FF0000"/>
              </a:solidFill>
              <a:latin typeface="Arial" charset="0"/>
            </a:endParaRPr>
          </a:p>
          <a:p>
            <a:pPr>
              <a:spcBef>
                <a:spcPct val="0"/>
              </a:spcBef>
              <a:spcAft>
                <a:spcPts val="0"/>
              </a:spcAft>
              <a:buSzPct val="150000"/>
            </a:pPr>
            <a:r>
              <a:rPr lang="de-DE" sz="1800" dirty="0" smtClean="0">
                <a:latin typeface="Arial" charset="0"/>
              </a:rPr>
              <a:t>GLK entscheidet über das Profil der Schule, Schulkonferenz muss angehört werden</a:t>
            </a:r>
          </a:p>
          <a:p>
            <a:pPr>
              <a:spcBef>
                <a:spcPct val="0"/>
              </a:spcBef>
              <a:spcAft>
                <a:spcPts val="0"/>
              </a:spcAft>
              <a:buSzPct val="150000"/>
            </a:pPr>
            <a:r>
              <a:rPr lang="de-DE" sz="1800" dirty="0" smtClean="0">
                <a:latin typeface="Arial" charset="0"/>
              </a:rPr>
              <a:t>Schulträger und staatl. Schulamt werden zwingend einbezogen</a:t>
            </a:r>
          </a:p>
          <a:p>
            <a:pPr marL="0" indent="0">
              <a:spcBef>
                <a:spcPct val="0"/>
              </a:spcBef>
              <a:spcAft>
                <a:spcPts val="0"/>
              </a:spcAft>
              <a:buSzPct val="150000"/>
              <a:buNone/>
            </a:pPr>
            <a:endParaRPr lang="de-DE" sz="100" dirty="0" smtClean="0">
              <a:latin typeface="Arial" charset="0"/>
            </a:endParaRPr>
          </a:p>
          <a:p>
            <a:pPr>
              <a:spcBef>
                <a:spcPct val="0"/>
              </a:spcBef>
              <a:spcAft>
                <a:spcPts val="0"/>
              </a:spcAft>
              <a:buSzPct val="150000"/>
            </a:pPr>
            <a:r>
              <a:rPr lang="de-DE" sz="1800" dirty="0" smtClean="0">
                <a:latin typeface="Arial" charset="0"/>
              </a:rPr>
              <a:t>Profilfach wird auf längere Zeit festgelegt, wichtig sind die erforderlichen Rahmenbedingungen:</a:t>
            </a:r>
            <a:br>
              <a:rPr lang="de-DE" sz="1800" dirty="0" smtClean="0">
                <a:latin typeface="Arial" charset="0"/>
              </a:rPr>
            </a:br>
            <a:r>
              <a:rPr lang="de-DE" sz="1800" dirty="0" smtClean="0">
                <a:latin typeface="Arial" charset="0"/>
              </a:rPr>
              <a:t>- qualifizierte Fachlehrkräfte (Regel- und Profilfachunterricht</a:t>
            </a:r>
            <a:br>
              <a:rPr lang="de-DE" sz="1800" dirty="0" smtClean="0">
                <a:latin typeface="Arial" charset="0"/>
              </a:rPr>
            </a:br>
            <a:r>
              <a:rPr lang="de-DE" sz="1800" dirty="0" smtClean="0">
                <a:latin typeface="Arial" charset="0"/>
              </a:rPr>
              <a:t>  durch gleiche Lehrkraft oder zwei verschiedene)</a:t>
            </a:r>
            <a:br>
              <a:rPr lang="de-DE" sz="1800" dirty="0" smtClean="0">
                <a:latin typeface="Arial" charset="0"/>
              </a:rPr>
            </a:br>
            <a:r>
              <a:rPr lang="de-DE" sz="1800" dirty="0" smtClean="0">
                <a:latin typeface="Arial" charset="0"/>
              </a:rPr>
              <a:t>- notwendige materielle und strukturelle Voraussetzungen </a:t>
            </a:r>
            <a:br>
              <a:rPr lang="de-DE" sz="1800" dirty="0" smtClean="0">
                <a:latin typeface="Arial" charset="0"/>
              </a:rPr>
            </a:br>
            <a:r>
              <a:rPr lang="de-DE" sz="1800" dirty="0" smtClean="0">
                <a:latin typeface="Arial" charset="0"/>
              </a:rPr>
              <a:t>  (z.B.  Sportstätten, Kooperationen mit Vereinen)</a:t>
            </a:r>
          </a:p>
          <a:p>
            <a:pPr>
              <a:spcBef>
                <a:spcPct val="0"/>
              </a:spcBef>
              <a:spcAft>
                <a:spcPts val="0"/>
              </a:spcAft>
              <a:buSzPct val="150000"/>
            </a:pPr>
            <a:endParaRPr lang="de-DE" sz="1800" dirty="0">
              <a:latin typeface="Arial" charset="0"/>
            </a:endParaRPr>
          </a:p>
          <a:p>
            <a:pPr marL="0" indent="0">
              <a:spcBef>
                <a:spcPct val="0"/>
              </a:spcBef>
              <a:spcAft>
                <a:spcPts val="0"/>
              </a:spcAft>
              <a:buSzPct val="150000"/>
              <a:buNone/>
            </a:pPr>
            <a:endParaRPr lang="de-DE" sz="2000" dirty="0" smtClean="0">
              <a:latin typeface="Arial" charset="0"/>
            </a:endParaRPr>
          </a:p>
          <a:p>
            <a:pPr>
              <a:spcBef>
                <a:spcPct val="0"/>
              </a:spcBef>
              <a:spcAft>
                <a:spcPts val="0"/>
              </a:spcAft>
              <a:buSzPct val="150000"/>
            </a:pPr>
            <a:endParaRPr lang="de-DE" sz="2000" dirty="0">
              <a:latin typeface="Arial" charset="0"/>
            </a:endParaRPr>
          </a:p>
          <a:p>
            <a:pPr>
              <a:spcBef>
                <a:spcPct val="0"/>
              </a:spcBef>
              <a:spcAft>
                <a:spcPts val="0"/>
              </a:spcAft>
              <a:buSzPct val="150000"/>
            </a:pPr>
            <a:endParaRPr lang="de-DE" sz="2000" dirty="0" smtClean="0">
              <a:latin typeface="Arial" charset="0"/>
            </a:endParaRPr>
          </a:p>
          <a:p>
            <a:pPr marL="0" indent="0">
              <a:spcBef>
                <a:spcPct val="0"/>
              </a:spcBef>
              <a:spcAft>
                <a:spcPts val="0"/>
              </a:spcAft>
              <a:buSzPct val="150000"/>
              <a:buNone/>
            </a:pPr>
            <a:endParaRPr lang="de-DE" sz="2000" dirty="0" smtClean="0">
              <a:latin typeface="Arial" charset="0"/>
              <a:cs typeface="Arial" charset="0"/>
            </a:endParaRPr>
          </a:p>
          <a:p>
            <a:pPr>
              <a:spcBef>
                <a:spcPct val="0"/>
              </a:spcBef>
              <a:spcAft>
                <a:spcPts val="0"/>
              </a:spcAft>
              <a:buSzPct val="150000"/>
            </a:pPr>
            <a:endParaRPr lang="de-DE" sz="2000" dirty="0">
              <a:latin typeface="Arial" charset="0"/>
              <a:cs typeface="Arial" charset="0"/>
            </a:endParaRPr>
          </a:p>
          <a:p>
            <a:pPr>
              <a:spcBef>
                <a:spcPct val="0"/>
              </a:spcBef>
              <a:spcAft>
                <a:spcPts val="0"/>
              </a:spcAft>
              <a:buSzPct val="150000"/>
            </a:pPr>
            <a:endParaRPr lang="de-DE" sz="2000" dirty="0" smtClean="0">
              <a:latin typeface="Arial" charset="0"/>
              <a:cs typeface="Arial" charset="0"/>
            </a:endParaRPr>
          </a:p>
          <a:p>
            <a:pPr>
              <a:spcBef>
                <a:spcPct val="0"/>
              </a:spcBef>
              <a:spcAft>
                <a:spcPts val="0"/>
              </a:spcAft>
              <a:buSzPct val="150000"/>
            </a:pPr>
            <a:endParaRPr lang="de-DE" sz="2200" dirty="0" smtClean="0">
              <a:latin typeface="Arial" charset="0"/>
              <a:cs typeface="Arial" charset="0"/>
            </a:endParaRPr>
          </a:p>
        </p:txBody>
      </p:sp>
    </p:spTree>
    <p:extLst>
      <p:ext uri="{BB962C8B-B14F-4D97-AF65-F5344CB8AC3E}">
        <p14:creationId xmlns:p14="http://schemas.microsoft.com/office/powerpoint/2010/main" val="1476054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ct val="0"/>
              </a:spcBef>
              <a:spcAft>
                <a:spcPts val="0"/>
              </a:spcAft>
              <a:buSzPct val="150000"/>
            </a:pPr>
            <a:endParaRPr lang="de-DE" sz="2000" dirty="0" smtClean="0">
              <a:solidFill>
                <a:prstClr val="black"/>
              </a:solidFill>
              <a:latin typeface="Arial" charset="0"/>
            </a:endParaRPr>
          </a:p>
          <a:p>
            <a:pPr lvl="0">
              <a:spcBef>
                <a:spcPct val="0"/>
              </a:spcBef>
              <a:spcAft>
                <a:spcPts val="0"/>
              </a:spcAft>
              <a:buSzPct val="150000"/>
            </a:pPr>
            <a:r>
              <a:rPr lang="de-DE" sz="2000" dirty="0">
                <a:solidFill>
                  <a:prstClr val="black"/>
                </a:solidFill>
                <a:latin typeface="Arial" charset="0"/>
              </a:rPr>
              <a:t>Gruppengröße mind. 12 Schülerinnen/Schüler; Bereitschaft an koedukativem Unterricht </a:t>
            </a:r>
            <a:r>
              <a:rPr lang="de-DE" sz="2000" dirty="0" smtClean="0">
                <a:solidFill>
                  <a:prstClr val="black"/>
                </a:solidFill>
                <a:latin typeface="Arial" charset="0"/>
              </a:rPr>
              <a:t>teilzunehmen, </a:t>
            </a:r>
            <a:r>
              <a:rPr lang="de-DE" sz="2000" dirty="0">
                <a:solidFill>
                  <a:prstClr val="black"/>
                </a:solidFill>
                <a:latin typeface="Arial" charset="0"/>
              </a:rPr>
              <a:t>ist </a:t>
            </a:r>
            <a:r>
              <a:rPr lang="de-DE" sz="2000" dirty="0" smtClean="0">
                <a:solidFill>
                  <a:prstClr val="black"/>
                </a:solidFill>
                <a:latin typeface="Arial" charset="0"/>
              </a:rPr>
              <a:t>Voraussetzung</a:t>
            </a:r>
          </a:p>
          <a:p>
            <a:pPr lvl="0">
              <a:spcBef>
                <a:spcPct val="0"/>
              </a:spcBef>
              <a:spcAft>
                <a:spcPts val="0"/>
              </a:spcAft>
              <a:buSzPct val="150000"/>
            </a:pPr>
            <a:endParaRPr lang="de-DE" sz="2000" dirty="0">
              <a:solidFill>
                <a:prstClr val="black"/>
              </a:solidFill>
              <a:latin typeface="Arial" charset="0"/>
            </a:endParaRPr>
          </a:p>
          <a:p>
            <a:pPr lvl="0">
              <a:spcBef>
                <a:spcPct val="0"/>
              </a:spcBef>
              <a:spcAft>
                <a:spcPts val="0"/>
              </a:spcAft>
              <a:buSzPct val="150000"/>
            </a:pPr>
            <a:r>
              <a:rPr lang="de-DE" sz="2000" dirty="0" smtClean="0">
                <a:solidFill>
                  <a:prstClr val="black"/>
                </a:solidFill>
                <a:latin typeface="Arial" charset="0"/>
              </a:rPr>
              <a:t>Das </a:t>
            </a:r>
            <a:r>
              <a:rPr lang="de-DE" sz="2000" dirty="0">
                <a:solidFill>
                  <a:prstClr val="black"/>
                </a:solidFill>
                <a:latin typeface="Arial" charset="0"/>
              </a:rPr>
              <a:t>Profilfach ist mit 8 Stunden über die </a:t>
            </a:r>
            <a:r>
              <a:rPr lang="de-DE" sz="2000" dirty="0" smtClean="0">
                <a:solidFill>
                  <a:prstClr val="black"/>
                </a:solidFill>
                <a:latin typeface="Arial" charset="0"/>
              </a:rPr>
              <a:t>Klassenstufen 8 - 10 ausgewiesen (</a:t>
            </a:r>
            <a:r>
              <a:rPr lang="de-DE" sz="2000" dirty="0">
                <a:solidFill>
                  <a:prstClr val="black"/>
                </a:solidFill>
                <a:latin typeface="Arial" charset="0"/>
              </a:rPr>
              <a:t>zusätzlich zum Regelunterricht,  z. B. 3+3, 3+3, 2+2)</a:t>
            </a:r>
          </a:p>
          <a:p>
            <a:pPr marL="0" lvl="0" indent="0">
              <a:spcBef>
                <a:spcPct val="0"/>
              </a:spcBef>
              <a:spcAft>
                <a:spcPts val="0"/>
              </a:spcAft>
              <a:buSzPct val="150000"/>
              <a:buNone/>
            </a:pPr>
            <a:endParaRPr lang="de-DE" sz="2000" dirty="0">
              <a:solidFill>
                <a:prstClr val="black"/>
              </a:solidFill>
              <a:latin typeface="Arial" charset="0"/>
            </a:endParaRPr>
          </a:p>
          <a:p>
            <a:pPr lvl="0">
              <a:spcBef>
                <a:spcPct val="0"/>
              </a:spcBef>
              <a:spcAft>
                <a:spcPts val="0"/>
              </a:spcAft>
              <a:buSzPct val="150000"/>
            </a:pPr>
            <a:r>
              <a:rPr lang="de-DE" sz="2000" dirty="0">
                <a:solidFill>
                  <a:prstClr val="black"/>
                </a:solidFill>
                <a:latin typeface="Arial" charset="0"/>
              </a:rPr>
              <a:t>Profilplan baut auf den prozess- und inhaltsbezogenen Kompetenzen des BP Sek I </a:t>
            </a:r>
            <a:r>
              <a:rPr lang="de-DE" sz="2000" dirty="0" smtClean="0">
                <a:solidFill>
                  <a:prstClr val="black"/>
                </a:solidFill>
                <a:latin typeface="Arial" charset="0"/>
              </a:rPr>
              <a:t>auf und geht darüber hinaus</a:t>
            </a:r>
            <a:endParaRPr lang="de-DE" sz="2000" dirty="0">
              <a:solidFill>
                <a:prstClr val="black"/>
              </a:solidFill>
              <a:latin typeface="Arial" charset="0"/>
            </a:endParaRPr>
          </a:p>
          <a:p>
            <a:pPr lvl="0">
              <a:spcBef>
                <a:spcPct val="0"/>
              </a:spcBef>
              <a:spcAft>
                <a:spcPts val="0"/>
              </a:spcAft>
              <a:buSzPct val="150000"/>
            </a:pPr>
            <a:endParaRPr lang="de-DE" sz="2000" dirty="0">
              <a:solidFill>
                <a:prstClr val="black"/>
              </a:solidFill>
              <a:latin typeface="Arial" charset="0"/>
            </a:endParaRPr>
          </a:p>
          <a:p>
            <a:pPr lvl="0">
              <a:spcBef>
                <a:spcPct val="0"/>
              </a:spcBef>
              <a:spcAft>
                <a:spcPts val="0"/>
              </a:spcAft>
              <a:buSzPct val="150000"/>
            </a:pPr>
            <a:r>
              <a:rPr lang="de-DE" sz="2000" dirty="0">
                <a:solidFill>
                  <a:prstClr val="black"/>
                </a:solidFill>
                <a:latin typeface="Arial" charset="0"/>
              </a:rPr>
              <a:t>umfasst unterrichtliche und wenn möglich auch außerunterrichtliche Vorhaben, die die Schülerinnen und Schüler dazu befähigen, Verantwortung im sozialen Bereich zu übernehmen</a:t>
            </a:r>
          </a:p>
          <a:p>
            <a:pPr lvl="0">
              <a:spcBef>
                <a:spcPct val="0"/>
              </a:spcBef>
              <a:spcAft>
                <a:spcPts val="0"/>
              </a:spcAft>
              <a:buSzPct val="150000"/>
            </a:pPr>
            <a:endParaRPr lang="de-DE" sz="2000" dirty="0">
              <a:solidFill>
                <a:prstClr val="black"/>
              </a:solidFill>
              <a:latin typeface="Arial" charset="0"/>
            </a:endParaRPr>
          </a:p>
          <a:p>
            <a:pPr marL="0" indent="0">
              <a:buNone/>
            </a:pPr>
            <a:endParaRPr lang="de-DE" dirty="0"/>
          </a:p>
        </p:txBody>
      </p:sp>
      <p:sp>
        <p:nvSpPr>
          <p:cNvPr id="7" name="Textfeld 6"/>
          <p:cNvSpPr txBox="1"/>
          <p:nvPr/>
        </p:nvSpPr>
        <p:spPr>
          <a:xfrm>
            <a:off x="1763688" y="1006575"/>
            <a:ext cx="4680520" cy="523220"/>
          </a:xfrm>
          <a:prstGeom prst="rect">
            <a:avLst/>
          </a:prstGeom>
          <a:noFill/>
        </p:spPr>
        <p:txBody>
          <a:bodyPr wrap="square" rtlCol="0">
            <a:spAutoFit/>
          </a:bodyPr>
          <a:lstStyle/>
          <a:p>
            <a:r>
              <a:rPr lang="de-DE" sz="2800" b="1" dirty="0" smtClean="0">
                <a:latin typeface="Calibri" panose="020F0502020204030204" pitchFamily="34" charset="0"/>
              </a:rPr>
              <a:t>GMS – Sportprofil Umsetzung </a:t>
            </a:r>
            <a:endParaRPr lang="de-DE" sz="2800" b="1" dirty="0">
              <a:latin typeface="Calibri" panose="020F0502020204030204" pitchFamily="34" charset="0"/>
            </a:endParaRPr>
          </a:p>
        </p:txBody>
      </p:sp>
    </p:spTree>
    <p:extLst>
      <p:ext uri="{BB962C8B-B14F-4D97-AF65-F5344CB8AC3E}">
        <p14:creationId xmlns:p14="http://schemas.microsoft.com/office/powerpoint/2010/main" val="734820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84882" y="1628800"/>
            <a:ext cx="8335590" cy="4392487"/>
          </a:xfrm>
        </p:spPr>
        <p:txBody>
          <a:bodyPr/>
          <a:lstStyle/>
          <a:p>
            <a:r>
              <a:rPr lang="de-DE" sz="2000" dirty="0" smtClean="0"/>
              <a:t>Handlungskompetenz </a:t>
            </a:r>
            <a:r>
              <a:rPr lang="de-DE" sz="2000" dirty="0"/>
              <a:t>durch theoretische Kenntnisse erweitern </a:t>
            </a:r>
            <a:endParaRPr lang="de-DE" sz="2000" dirty="0" smtClean="0"/>
          </a:p>
          <a:p>
            <a:pPr marL="0" indent="0">
              <a:buNone/>
            </a:pPr>
            <a:r>
              <a:rPr lang="de-DE" sz="1400" dirty="0" smtClean="0"/>
              <a:t> </a:t>
            </a:r>
          </a:p>
          <a:p>
            <a:r>
              <a:rPr lang="de-DE" sz="2000" dirty="0"/>
              <a:t>j</a:t>
            </a:r>
            <a:r>
              <a:rPr lang="de-DE" sz="2000" dirty="0" smtClean="0"/>
              <a:t>e Klassenstufe  eine Theoriestunde</a:t>
            </a:r>
          </a:p>
          <a:p>
            <a:pPr marL="0" indent="0">
              <a:buNone/>
            </a:pPr>
            <a:endParaRPr lang="de-DE" sz="1400" dirty="0" smtClean="0"/>
          </a:p>
          <a:p>
            <a:r>
              <a:rPr lang="de-DE" sz="2000" dirty="0" smtClean="0"/>
              <a:t>Wissen in eigenständigem Inhaltsbereich erwerben</a:t>
            </a:r>
          </a:p>
          <a:p>
            <a:pPr marL="0" indent="0">
              <a:buNone/>
            </a:pPr>
            <a:endParaRPr lang="de-DE" sz="1400" dirty="0" smtClean="0"/>
          </a:p>
          <a:p>
            <a:r>
              <a:rPr lang="de-DE" sz="2000" dirty="0" smtClean="0"/>
              <a:t>Praxis-Theorie-Verknüpfungen zu den Inhaltsbereichen </a:t>
            </a:r>
          </a:p>
          <a:p>
            <a:pPr marL="0" indent="0">
              <a:buNone/>
            </a:pPr>
            <a:endParaRPr lang="de-DE" sz="1400" dirty="0" smtClean="0"/>
          </a:p>
          <a:p>
            <a:r>
              <a:rPr lang="de-DE" sz="2000" dirty="0" smtClean="0"/>
              <a:t>Theoretische </a:t>
            </a:r>
            <a:r>
              <a:rPr lang="de-DE" sz="2000" dirty="0"/>
              <a:t>Inhalte exemplarisch mit geeigneten sportpraktischen Inhalten verknüpfen </a:t>
            </a:r>
            <a:r>
              <a:rPr lang="de-DE" sz="2000" dirty="0">
                <a:solidFill>
                  <a:srgbClr val="FF0000"/>
                </a:solidFill>
              </a:rPr>
              <a:t>(Vertiefung</a:t>
            </a:r>
            <a:r>
              <a:rPr lang="de-DE" sz="2000" dirty="0" smtClean="0">
                <a:solidFill>
                  <a:srgbClr val="FF0000"/>
                </a:solidFill>
              </a:rPr>
              <a:t>)</a:t>
            </a:r>
          </a:p>
          <a:p>
            <a:pPr marL="0" indent="0">
              <a:buNone/>
            </a:pPr>
            <a:endParaRPr lang="de-DE" sz="1200" dirty="0" smtClean="0">
              <a:solidFill>
                <a:srgbClr val="FF0000"/>
              </a:solidFill>
            </a:endParaRPr>
          </a:p>
          <a:p>
            <a:r>
              <a:rPr lang="de-DE" sz="2000" dirty="0" smtClean="0"/>
              <a:t>Unterrichtsinhalte </a:t>
            </a:r>
            <a:r>
              <a:rPr lang="de-DE" sz="2000" dirty="0"/>
              <a:t>unter verschiedenen pädagogischen Perspektiven betrachten und/oder weitere Sportarten bzw. Elemente der modernen Bewegungskultur aufgreifen </a:t>
            </a:r>
            <a:r>
              <a:rPr lang="de-DE" sz="2000" dirty="0">
                <a:solidFill>
                  <a:srgbClr val="FF0000"/>
                </a:solidFill>
              </a:rPr>
              <a:t>(Erweiterung)</a:t>
            </a:r>
          </a:p>
          <a:p>
            <a:endParaRPr lang="de-DE" dirty="0"/>
          </a:p>
        </p:txBody>
      </p:sp>
      <p:sp>
        <p:nvSpPr>
          <p:cNvPr id="6" name="Textfeld 4"/>
          <p:cNvSpPr txBox="1">
            <a:spLocks noChangeArrowheads="1"/>
          </p:cNvSpPr>
          <p:nvPr/>
        </p:nvSpPr>
        <p:spPr bwMode="auto">
          <a:xfrm>
            <a:off x="251520" y="998082"/>
            <a:ext cx="8696325" cy="523220"/>
          </a:xfrm>
          <a:prstGeom prst="rect">
            <a:avLst/>
          </a:prstGeom>
          <a:noFill/>
          <a:ln w="9525">
            <a:noFill/>
            <a:miter lim="800000"/>
            <a:headEnd/>
            <a:tailEnd/>
          </a:ln>
        </p:spPr>
        <p:txBody>
          <a:bodyPr>
            <a:spAutoFit/>
          </a:bodyPr>
          <a:lstStyle/>
          <a:p>
            <a:pPr algn="ctr"/>
            <a:r>
              <a:rPr lang="de-DE" sz="2800" b="1" dirty="0" smtClean="0">
                <a:latin typeface="Calibri"/>
                <a:cs typeface="Calibri"/>
              </a:rPr>
              <a:t>GMS – Profilfach: Zielsetzung</a:t>
            </a:r>
            <a:endParaRPr lang="de-DE" sz="2800" b="1" dirty="0">
              <a:latin typeface="Calibri"/>
              <a:cs typeface="Calibri"/>
            </a:endParaRPr>
          </a:p>
        </p:txBody>
      </p:sp>
    </p:spTree>
    <p:extLst>
      <p:ext uri="{BB962C8B-B14F-4D97-AF65-F5344CB8AC3E}">
        <p14:creationId xmlns:p14="http://schemas.microsoft.com/office/powerpoint/2010/main" val="7141995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84882" y="1628801"/>
            <a:ext cx="8229600" cy="4248472"/>
          </a:xfrm>
        </p:spPr>
        <p:txBody>
          <a:bodyPr/>
          <a:lstStyle/>
          <a:p>
            <a:pPr marL="0" indent="0">
              <a:spcBef>
                <a:spcPts val="0"/>
              </a:spcBef>
              <a:buNone/>
            </a:pPr>
            <a:endParaRPr lang="de-DE" sz="2000" dirty="0" smtClean="0"/>
          </a:p>
          <a:p>
            <a:pPr>
              <a:spcBef>
                <a:spcPts val="0"/>
              </a:spcBef>
            </a:pPr>
            <a:r>
              <a:rPr lang="de-DE" sz="2000" dirty="0" smtClean="0"/>
              <a:t>Anstrengungsbereitschaft</a:t>
            </a:r>
            <a:r>
              <a:rPr lang="de-DE" sz="2000" dirty="0"/>
              <a:t>, Leistungsfähigkeit und </a:t>
            </a:r>
            <a:r>
              <a:rPr lang="de-DE" sz="2000" dirty="0" smtClean="0"/>
              <a:t>–bereitschaft</a:t>
            </a:r>
          </a:p>
          <a:p>
            <a:pPr marL="0">
              <a:spcBef>
                <a:spcPts val="0"/>
              </a:spcBef>
            </a:pPr>
            <a:endParaRPr lang="de-DE" sz="2000" dirty="0"/>
          </a:p>
          <a:p>
            <a:pPr marL="0">
              <a:spcBef>
                <a:spcPts val="0"/>
              </a:spcBef>
            </a:pPr>
            <a:r>
              <a:rPr lang="de-DE" sz="2000" dirty="0"/>
              <a:t>stabiler </a:t>
            </a:r>
            <a:r>
              <a:rPr lang="de-DE" sz="2000" dirty="0" smtClean="0"/>
              <a:t>Gesundheitszustand</a:t>
            </a:r>
          </a:p>
          <a:p>
            <a:pPr marL="0">
              <a:spcBef>
                <a:spcPts val="0"/>
              </a:spcBef>
            </a:pPr>
            <a:endParaRPr lang="de-DE" sz="2000" dirty="0"/>
          </a:p>
          <a:p>
            <a:pPr marL="0">
              <a:spcBef>
                <a:spcPts val="0"/>
              </a:spcBef>
            </a:pPr>
            <a:r>
              <a:rPr lang="de-DE" sz="2000" dirty="0"/>
              <a:t>Sportbegeisterung auch über die eigene Sportart </a:t>
            </a:r>
            <a:r>
              <a:rPr lang="de-DE" sz="2000" dirty="0" smtClean="0"/>
              <a:t>hinaus</a:t>
            </a:r>
          </a:p>
          <a:p>
            <a:pPr marL="0">
              <a:spcBef>
                <a:spcPts val="0"/>
              </a:spcBef>
            </a:pPr>
            <a:endParaRPr lang="de-DE" sz="2000" dirty="0"/>
          </a:p>
          <a:p>
            <a:pPr marL="0">
              <a:spcBef>
                <a:spcPts val="0"/>
              </a:spcBef>
            </a:pPr>
            <a:r>
              <a:rPr lang="de-DE" sz="2000" dirty="0"/>
              <a:t>Bewegungslust und </a:t>
            </a:r>
            <a:r>
              <a:rPr lang="de-DE" sz="2000" dirty="0" smtClean="0"/>
              <a:t>Bewegungstalent</a:t>
            </a:r>
            <a:endParaRPr lang="de-DE" sz="2000" dirty="0"/>
          </a:p>
          <a:p>
            <a:pPr marL="0">
              <a:spcBef>
                <a:spcPts val="0"/>
              </a:spcBef>
            </a:pPr>
            <a:endParaRPr lang="de-DE" sz="2000" dirty="0"/>
          </a:p>
          <a:p>
            <a:pPr marL="0">
              <a:spcBef>
                <a:spcPts val="0"/>
              </a:spcBef>
            </a:pPr>
            <a:r>
              <a:rPr lang="de-DE" sz="2000" dirty="0"/>
              <a:t>Interesse an theoretischen </a:t>
            </a:r>
            <a:r>
              <a:rPr lang="de-DE" sz="2000" dirty="0" smtClean="0"/>
              <a:t>Inhalten</a:t>
            </a:r>
          </a:p>
          <a:p>
            <a:pPr marL="0">
              <a:spcBef>
                <a:spcPts val="0"/>
              </a:spcBef>
            </a:pPr>
            <a:endParaRPr lang="de-DE" sz="2000" dirty="0"/>
          </a:p>
          <a:p>
            <a:pPr marL="0">
              <a:spcBef>
                <a:spcPts val="0"/>
              </a:spcBef>
            </a:pPr>
            <a:r>
              <a:rPr lang="de-DE" sz="2000" dirty="0" smtClean="0"/>
              <a:t>Handlungskompetenz </a:t>
            </a:r>
            <a:r>
              <a:rPr lang="de-DE" sz="2000" dirty="0"/>
              <a:t>durch theoretische Kenntnisse erweitern  </a:t>
            </a:r>
            <a:endParaRPr lang="de-DE" sz="2000" dirty="0" smtClean="0"/>
          </a:p>
          <a:p>
            <a:pPr marL="0" indent="0">
              <a:buNone/>
            </a:pPr>
            <a:endParaRPr lang="de-DE" sz="2000" dirty="0" smtClean="0"/>
          </a:p>
          <a:p>
            <a:pPr marL="0" indent="0">
              <a:buNone/>
            </a:pPr>
            <a:endParaRPr lang="de-DE" sz="2000" dirty="0">
              <a:solidFill>
                <a:srgbClr val="FF0000"/>
              </a:solidFill>
            </a:endParaRPr>
          </a:p>
          <a:p>
            <a:endParaRPr lang="de-DE" dirty="0"/>
          </a:p>
        </p:txBody>
      </p:sp>
      <p:sp>
        <p:nvSpPr>
          <p:cNvPr id="6" name="Textfeld 4"/>
          <p:cNvSpPr txBox="1">
            <a:spLocks noChangeArrowheads="1"/>
          </p:cNvSpPr>
          <p:nvPr/>
        </p:nvSpPr>
        <p:spPr bwMode="auto">
          <a:xfrm>
            <a:off x="251520" y="998082"/>
            <a:ext cx="8696325" cy="492443"/>
          </a:xfrm>
          <a:prstGeom prst="rect">
            <a:avLst/>
          </a:prstGeom>
          <a:noFill/>
          <a:ln w="9525">
            <a:noFill/>
            <a:miter lim="800000"/>
            <a:headEnd/>
            <a:tailEnd/>
          </a:ln>
        </p:spPr>
        <p:txBody>
          <a:bodyPr>
            <a:spAutoFit/>
          </a:bodyPr>
          <a:lstStyle/>
          <a:p>
            <a:pPr algn="ctr"/>
            <a:r>
              <a:rPr lang="de-DE" sz="2600" b="1" dirty="0">
                <a:latin typeface="Calibri"/>
                <a:cs typeface="Calibri"/>
              </a:rPr>
              <a:t>Anforderungen an Schülerinnen und Schüler im Sportprofil</a:t>
            </a:r>
          </a:p>
        </p:txBody>
      </p:sp>
    </p:spTree>
    <p:extLst>
      <p:ext uri="{BB962C8B-B14F-4D97-AF65-F5344CB8AC3E}">
        <p14:creationId xmlns:p14="http://schemas.microsoft.com/office/powerpoint/2010/main" val="31381920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el 3"/>
          <p:cNvSpPr>
            <a:spLocks noGrp="1"/>
          </p:cNvSpPr>
          <p:nvPr>
            <p:ph type="title"/>
          </p:nvPr>
        </p:nvSpPr>
        <p:spPr>
          <a:xfrm>
            <a:off x="395536" y="908720"/>
            <a:ext cx="8229600" cy="504056"/>
          </a:xfrm>
        </p:spPr>
        <p:txBody>
          <a:bodyPr/>
          <a:lstStyle/>
          <a:p>
            <a:r>
              <a:rPr lang="de-DE" altLang="de-DE" sz="2800" b="1" dirty="0" smtClean="0">
                <a:effectLst/>
                <a:latin typeface="Arial" charset="0"/>
                <a:cs typeface="Arial" charset="0"/>
              </a:rPr>
              <a:t>Ausblick: Oberstufe  </a:t>
            </a:r>
          </a:p>
        </p:txBody>
      </p:sp>
      <p:sp>
        <p:nvSpPr>
          <p:cNvPr id="5" name="Inhaltsplatzhalter 4"/>
          <p:cNvSpPr>
            <a:spLocks noGrp="1"/>
          </p:cNvSpPr>
          <p:nvPr>
            <p:ph idx="1"/>
          </p:nvPr>
        </p:nvSpPr>
        <p:spPr>
          <a:xfrm>
            <a:off x="457200" y="1773239"/>
            <a:ext cx="8229600" cy="3960018"/>
          </a:xfrm>
        </p:spPr>
        <p:txBody>
          <a:bodyPr/>
          <a:lstStyle/>
          <a:p>
            <a:pPr marL="457200" indent="-457200">
              <a:spcBef>
                <a:spcPct val="0"/>
              </a:spcBef>
              <a:buClrTx/>
              <a:buFont typeface="Wingdings" panose="05000000000000000000" pitchFamily="2" charset="2"/>
              <a:buChar char="§"/>
              <a:defRPr/>
            </a:pPr>
            <a:r>
              <a:rPr lang="de-DE" kern="1200" dirty="0">
                <a:solidFill>
                  <a:srgbClr val="000000"/>
                </a:solidFill>
                <a:effectLst/>
                <a:latin typeface="Calibri"/>
                <a:cs typeface="Arial" charset="0"/>
              </a:rPr>
              <a:t>nach </a:t>
            </a:r>
            <a:r>
              <a:rPr lang="de-DE" kern="1200" dirty="0" smtClean="0">
                <a:solidFill>
                  <a:srgbClr val="000000"/>
                </a:solidFill>
                <a:effectLst/>
                <a:latin typeface="Calibri"/>
                <a:cs typeface="Arial" charset="0"/>
              </a:rPr>
              <a:t>MSA (Klasse 10) im </a:t>
            </a:r>
            <a:r>
              <a:rPr lang="de-DE" kern="1200" dirty="0">
                <a:solidFill>
                  <a:srgbClr val="000000"/>
                </a:solidFill>
                <a:effectLst/>
                <a:latin typeface="Calibri"/>
                <a:cs typeface="Arial" charset="0"/>
              </a:rPr>
              <a:t>Kurssystem </a:t>
            </a:r>
            <a:r>
              <a:rPr lang="de-DE" kern="1200" dirty="0" smtClean="0">
                <a:solidFill>
                  <a:srgbClr val="000000"/>
                </a:solidFill>
                <a:effectLst/>
                <a:latin typeface="Calibri"/>
                <a:cs typeface="Arial" charset="0"/>
              </a:rPr>
              <a:t>(J1/J 2</a:t>
            </a:r>
            <a:r>
              <a:rPr lang="de-DE" kern="1200" dirty="0">
                <a:solidFill>
                  <a:srgbClr val="000000"/>
                </a:solidFill>
                <a:effectLst/>
                <a:latin typeface="Calibri"/>
                <a:cs typeface="Arial" charset="0"/>
              </a:rPr>
              <a:t>)</a:t>
            </a:r>
          </a:p>
          <a:p>
            <a:pPr marL="0" indent="0">
              <a:spcBef>
                <a:spcPct val="0"/>
              </a:spcBef>
              <a:buClrTx/>
              <a:buNone/>
              <a:defRPr/>
            </a:pPr>
            <a:r>
              <a:rPr lang="de-DE" dirty="0">
                <a:solidFill>
                  <a:srgbClr val="000000"/>
                </a:solidFill>
                <a:latin typeface="Calibri"/>
                <a:cs typeface="Arial" charset="0"/>
              </a:rPr>
              <a:t> </a:t>
            </a:r>
            <a:r>
              <a:rPr lang="de-DE" dirty="0" smtClean="0">
                <a:solidFill>
                  <a:srgbClr val="000000"/>
                </a:solidFill>
                <a:latin typeface="Calibri"/>
                <a:cs typeface="Arial" charset="0"/>
              </a:rPr>
              <a:t>      </a:t>
            </a:r>
            <a:r>
              <a:rPr lang="de-DE" kern="1200" dirty="0" smtClean="0">
                <a:solidFill>
                  <a:srgbClr val="000000"/>
                </a:solidFill>
                <a:effectLst/>
                <a:latin typeface="Calibri"/>
                <a:cs typeface="Arial" charset="0"/>
              </a:rPr>
              <a:t>Sport </a:t>
            </a:r>
            <a:r>
              <a:rPr lang="de-DE" kern="1200" dirty="0">
                <a:solidFill>
                  <a:srgbClr val="000000"/>
                </a:solidFill>
                <a:effectLst/>
                <a:latin typeface="Calibri"/>
                <a:cs typeface="Arial" charset="0"/>
              </a:rPr>
              <a:t>als Pflichtfach für alle 2 </a:t>
            </a:r>
            <a:r>
              <a:rPr lang="de-DE" kern="1200" dirty="0" smtClean="0">
                <a:solidFill>
                  <a:srgbClr val="000000"/>
                </a:solidFill>
                <a:effectLst/>
                <a:latin typeface="Calibri"/>
                <a:cs typeface="Arial" charset="0"/>
              </a:rPr>
              <a:t>Stunden</a:t>
            </a:r>
          </a:p>
          <a:p>
            <a:pPr marL="0" indent="0">
              <a:spcBef>
                <a:spcPct val="0"/>
              </a:spcBef>
              <a:buClrTx/>
              <a:buNone/>
              <a:defRPr/>
            </a:pPr>
            <a:endParaRPr lang="de-DE" sz="2000" kern="1200" dirty="0">
              <a:solidFill>
                <a:srgbClr val="000000"/>
              </a:solidFill>
              <a:effectLst/>
              <a:latin typeface="Calibri"/>
              <a:cs typeface="Arial" charset="0"/>
            </a:endParaRPr>
          </a:p>
          <a:p>
            <a:pPr marL="457200" indent="-457200">
              <a:spcBef>
                <a:spcPct val="0"/>
              </a:spcBef>
              <a:buClrTx/>
              <a:buFont typeface="Wingdings" panose="05000000000000000000" pitchFamily="2" charset="2"/>
              <a:buChar char="§"/>
              <a:defRPr/>
            </a:pPr>
            <a:r>
              <a:rPr lang="de-DE" kern="1200" dirty="0">
                <a:solidFill>
                  <a:srgbClr val="000000"/>
                </a:solidFill>
                <a:effectLst/>
                <a:latin typeface="Calibri"/>
                <a:cs typeface="Arial" charset="0"/>
              </a:rPr>
              <a:t>Sport als 5. Prüfungsfach </a:t>
            </a:r>
            <a:r>
              <a:rPr lang="de-DE" kern="1200" dirty="0" smtClean="0">
                <a:solidFill>
                  <a:srgbClr val="000000"/>
                </a:solidFill>
                <a:effectLst/>
                <a:latin typeface="Calibri"/>
                <a:cs typeface="Arial" charset="0"/>
              </a:rPr>
              <a:t> (</a:t>
            </a:r>
            <a:r>
              <a:rPr lang="de-DE" kern="1200" dirty="0">
                <a:solidFill>
                  <a:srgbClr val="000000"/>
                </a:solidFill>
                <a:effectLst/>
                <a:latin typeface="Calibri"/>
                <a:cs typeface="Arial" charset="0"/>
              </a:rPr>
              <a:t>Präsentationsprüfung</a:t>
            </a:r>
            <a:r>
              <a:rPr lang="de-DE" kern="1200" dirty="0" smtClean="0">
                <a:solidFill>
                  <a:srgbClr val="000000"/>
                </a:solidFill>
                <a:effectLst/>
                <a:latin typeface="Calibri"/>
                <a:cs typeface="Arial" charset="0"/>
              </a:rPr>
              <a:t>)</a:t>
            </a:r>
          </a:p>
          <a:p>
            <a:pPr marL="457200" indent="-457200">
              <a:spcBef>
                <a:spcPct val="0"/>
              </a:spcBef>
              <a:buClrTx/>
              <a:buFont typeface="Wingdings" panose="05000000000000000000" pitchFamily="2" charset="2"/>
              <a:buChar char="§"/>
              <a:defRPr/>
            </a:pPr>
            <a:endParaRPr lang="de-DE" sz="2000" kern="1200" dirty="0">
              <a:solidFill>
                <a:srgbClr val="000000"/>
              </a:solidFill>
              <a:effectLst/>
              <a:latin typeface="Calibri"/>
              <a:cs typeface="Arial" charset="0"/>
            </a:endParaRPr>
          </a:p>
          <a:p>
            <a:pPr marL="457200" indent="-457200">
              <a:spcBef>
                <a:spcPct val="0"/>
              </a:spcBef>
              <a:buClrTx/>
              <a:buFont typeface="Wingdings" panose="05000000000000000000" pitchFamily="2" charset="2"/>
              <a:buChar char="§"/>
              <a:defRPr/>
            </a:pPr>
            <a:r>
              <a:rPr lang="de-DE" kern="1200" dirty="0">
                <a:solidFill>
                  <a:srgbClr val="000000"/>
                </a:solidFill>
                <a:effectLst/>
                <a:latin typeface="Calibri"/>
                <a:cs typeface="Arial" charset="0"/>
              </a:rPr>
              <a:t>Sport als Neigungsfach </a:t>
            </a:r>
            <a:r>
              <a:rPr lang="de-DE" kern="1200" dirty="0" smtClean="0">
                <a:solidFill>
                  <a:srgbClr val="000000"/>
                </a:solidFill>
                <a:effectLst/>
                <a:latin typeface="Calibri"/>
                <a:cs typeface="Arial" charset="0"/>
              </a:rPr>
              <a:t>4 Stunden wählbar</a:t>
            </a:r>
            <a:r>
              <a:rPr lang="de-DE" kern="1200" dirty="0">
                <a:solidFill>
                  <a:srgbClr val="000000"/>
                </a:solidFill>
                <a:effectLst/>
                <a:latin typeface="Calibri"/>
                <a:cs typeface="Arial" charset="0"/>
              </a:rPr>
              <a:t>, </a:t>
            </a:r>
            <a:br>
              <a:rPr lang="de-DE" kern="1200" dirty="0">
                <a:solidFill>
                  <a:srgbClr val="000000"/>
                </a:solidFill>
                <a:effectLst/>
                <a:latin typeface="Calibri"/>
                <a:cs typeface="Arial" charset="0"/>
              </a:rPr>
            </a:br>
            <a:r>
              <a:rPr lang="de-DE" kern="1200" dirty="0">
                <a:solidFill>
                  <a:srgbClr val="000000"/>
                </a:solidFill>
                <a:effectLst/>
                <a:latin typeface="Calibri"/>
                <a:cs typeface="Arial" charset="0"/>
              </a:rPr>
              <a:t>Profilfach ist keine </a:t>
            </a:r>
            <a:r>
              <a:rPr lang="de-DE" kern="1200" dirty="0" smtClean="0">
                <a:solidFill>
                  <a:srgbClr val="000000"/>
                </a:solidFill>
                <a:effectLst/>
                <a:latin typeface="Calibri"/>
                <a:cs typeface="Arial" charset="0"/>
              </a:rPr>
              <a:t>Voraussetzung – aber sinnvoll</a:t>
            </a:r>
          </a:p>
          <a:p>
            <a:pPr marL="457200" indent="-457200">
              <a:spcBef>
                <a:spcPct val="0"/>
              </a:spcBef>
              <a:buClrTx/>
              <a:buFont typeface="Wingdings" panose="05000000000000000000" pitchFamily="2" charset="2"/>
              <a:buChar char="§"/>
              <a:defRPr/>
            </a:pPr>
            <a:endParaRPr lang="de-DE" sz="2000" dirty="0">
              <a:solidFill>
                <a:srgbClr val="000000"/>
              </a:solidFill>
              <a:latin typeface="Calibri"/>
              <a:cs typeface="Arial" charset="0"/>
            </a:endParaRPr>
          </a:p>
          <a:p>
            <a:pPr marL="457200" indent="-457200">
              <a:spcBef>
                <a:spcPct val="0"/>
              </a:spcBef>
              <a:buClrTx/>
              <a:buFont typeface="Wingdings" panose="05000000000000000000" pitchFamily="2" charset="2"/>
              <a:buChar char="§"/>
              <a:defRPr/>
            </a:pPr>
            <a:r>
              <a:rPr lang="de-DE" kern="1200" dirty="0" smtClean="0">
                <a:solidFill>
                  <a:srgbClr val="000000"/>
                </a:solidFill>
                <a:effectLst/>
                <a:latin typeface="Calibri"/>
                <a:cs typeface="Arial" charset="0"/>
              </a:rPr>
              <a:t>Profilfach muss noch während der Einführungsphase belegt werden</a:t>
            </a:r>
          </a:p>
          <a:p>
            <a:pPr marL="0" indent="0">
              <a:spcBef>
                <a:spcPct val="0"/>
              </a:spcBef>
              <a:buClrTx/>
              <a:buNone/>
              <a:defRPr/>
            </a:pPr>
            <a:endParaRPr lang="de-DE" sz="2000" kern="1200" dirty="0">
              <a:solidFill>
                <a:srgbClr val="000000"/>
              </a:solidFill>
              <a:effectLst/>
              <a:latin typeface="Calibri"/>
              <a:cs typeface="Arial" charset="0"/>
            </a:endParaRPr>
          </a:p>
          <a:p>
            <a:pPr marL="457200" indent="-457200">
              <a:spcBef>
                <a:spcPct val="0"/>
              </a:spcBef>
              <a:buClrTx/>
              <a:buFont typeface="Wingdings" panose="05000000000000000000" pitchFamily="2" charset="2"/>
              <a:buChar char="§"/>
              <a:defRPr/>
            </a:pPr>
            <a:r>
              <a:rPr lang="de-DE" kern="1200" dirty="0">
                <a:solidFill>
                  <a:srgbClr val="000000"/>
                </a:solidFill>
                <a:effectLst/>
                <a:latin typeface="Calibri"/>
                <a:cs typeface="Arial" charset="0"/>
              </a:rPr>
              <a:t>Abitur (fachpraktisch und theoretisch)</a:t>
            </a:r>
          </a:p>
          <a:p>
            <a:pPr>
              <a:defRPr/>
            </a:pPr>
            <a:endParaRPr lang="de-DE" dirty="0"/>
          </a:p>
        </p:txBody>
      </p:sp>
    </p:spTree>
    <p:extLst>
      <p:ext uri="{BB962C8B-B14F-4D97-AF65-F5344CB8AC3E}">
        <p14:creationId xmlns:p14="http://schemas.microsoft.com/office/powerpoint/2010/main" val="2822041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nhaltsplatzhalter 1"/>
          <p:cNvSpPr>
            <a:spLocks noGrp="1"/>
          </p:cNvSpPr>
          <p:nvPr>
            <p:ph idx="4294967295"/>
          </p:nvPr>
        </p:nvSpPr>
        <p:spPr>
          <a:xfrm>
            <a:off x="633711" y="1556792"/>
            <a:ext cx="8229600" cy="4352925"/>
          </a:xfrm>
        </p:spPr>
        <p:txBody>
          <a:bodyPr/>
          <a:lstStyle/>
          <a:p>
            <a:pPr marL="0" indent="0">
              <a:buNone/>
            </a:pPr>
            <a:r>
              <a:rPr lang="de-DE" sz="1600" b="1" dirty="0" smtClean="0"/>
              <a:t>3.2.1 Wissen</a:t>
            </a:r>
          </a:p>
          <a:p>
            <a:pPr marL="0" indent="0">
              <a:buNone/>
            </a:pPr>
            <a:r>
              <a:rPr lang="de-DE" sz="1600" dirty="0" smtClean="0"/>
              <a:t>Die </a:t>
            </a:r>
            <a:r>
              <a:rPr lang="de-DE" sz="1600" dirty="0"/>
              <a:t>Schülerinnen und Schüler erwerben sportartübergreifende sowie sportartspezifische theoretische Kenntnisse und erlangen – basierend auf einer engen Theorie-Praxis-Verknüpfung – ein grundlegendes Wissen über die Bedeutung sportlichen Handelns, funktionaler Zusammenhänge und die Besonderheiten verschiedener Sportarten. Dieses Wissen unterstützt die Schülerinnen und Schüler bei der Planung, Realisierung sowie der Reflexion und Beurteilung eigenen sportlichen Handelns und des sportlichen Handelns anderer</a:t>
            </a:r>
            <a:r>
              <a:rPr lang="de-DE" sz="1600" dirty="0" smtClean="0"/>
              <a:t>.</a:t>
            </a:r>
          </a:p>
          <a:p>
            <a:pPr marL="0" indent="0">
              <a:buNone/>
            </a:pPr>
            <a:r>
              <a:rPr lang="de-DE" sz="1200" dirty="0" smtClean="0"/>
              <a:t>Die Schülerinnen und Schüler können </a:t>
            </a:r>
            <a:endParaRPr lang="de-DE" sz="1200" dirty="0"/>
          </a:p>
        </p:txBody>
      </p:sp>
      <p:graphicFrame>
        <p:nvGraphicFramePr>
          <p:cNvPr id="5" name="Tabelle 4"/>
          <p:cNvGraphicFramePr>
            <a:graphicFrameLocks noGrp="1"/>
          </p:cNvGraphicFramePr>
          <p:nvPr>
            <p:extLst>
              <p:ext uri="{D42A27DB-BD31-4B8C-83A1-F6EECF244321}">
                <p14:modId xmlns:p14="http://schemas.microsoft.com/office/powerpoint/2010/main" val="3768672581"/>
              </p:ext>
            </p:extLst>
          </p:nvPr>
        </p:nvGraphicFramePr>
        <p:xfrm>
          <a:off x="1600200" y="4149080"/>
          <a:ext cx="6140151" cy="1826960"/>
        </p:xfrm>
        <a:graphic>
          <a:graphicData uri="http://schemas.openxmlformats.org/drawingml/2006/table">
            <a:tbl>
              <a:tblPr firstRow="1" firstCol="1" lastRow="1" bandRow="1"/>
              <a:tblGrid>
                <a:gridCol w="2046279"/>
                <a:gridCol w="2046936"/>
                <a:gridCol w="2046936"/>
              </a:tblGrid>
              <a:tr h="223902">
                <a:tc>
                  <a:txBody>
                    <a:bodyPr/>
                    <a:lstStyle/>
                    <a:p>
                      <a:pPr algn="ctr">
                        <a:spcBef>
                          <a:spcPts val="300"/>
                        </a:spcBef>
                        <a:spcAft>
                          <a:spcPts val="300"/>
                        </a:spcAft>
                      </a:pPr>
                      <a:r>
                        <a:rPr lang="de-DE" sz="1000" b="1" dirty="0">
                          <a:effectLst/>
                          <a:latin typeface="Arial"/>
                          <a:ea typeface="Times New Roman"/>
                          <a:cs typeface="Times New Roman"/>
                        </a:rPr>
                        <a:t>G2</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F0F0"/>
                    </a:solidFill>
                  </a:tcPr>
                </a:tc>
                <a:tc>
                  <a:txBody>
                    <a:bodyPr/>
                    <a:lstStyle/>
                    <a:p>
                      <a:pPr algn="ctr">
                        <a:spcBef>
                          <a:spcPts val="300"/>
                        </a:spcBef>
                        <a:spcAft>
                          <a:spcPts val="300"/>
                        </a:spcAft>
                      </a:pPr>
                      <a:r>
                        <a:rPr lang="de-DE" sz="1000" b="1">
                          <a:effectLst/>
                          <a:latin typeface="Arial"/>
                          <a:ea typeface="Times New Roman"/>
                          <a:cs typeface="Times New Roman"/>
                        </a:rPr>
                        <a:t>M2</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1E1"/>
                    </a:solidFill>
                  </a:tcPr>
                </a:tc>
                <a:tc>
                  <a:txBody>
                    <a:bodyPr/>
                    <a:lstStyle/>
                    <a:p>
                      <a:pPr algn="ctr">
                        <a:spcBef>
                          <a:spcPts val="300"/>
                        </a:spcBef>
                        <a:spcAft>
                          <a:spcPts val="300"/>
                        </a:spcAft>
                      </a:pPr>
                      <a:r>
                        <a:rPr lang="de-DE" sz="1000" b="1">
                          <a:effectLst/>
                          <a:latin typeface="Arial"/>
                          <a:ea typeface="Times New Roman"/>
                          <a:cs typeface="Times New Roman"/>
                        </a:rPr>
                        <a:t>E2</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2D2"/>
                    </a:solidFill>
                  </a:tcPr>
                </a:tc>
              </a:tr>
              <a:tr h="345650">
                <a:tc>
                  <a:txBody>
                    <a:bodyPr/>
                    <a:lstStyle/>
                    <a:p>
                      <a:pPr algn="just">
                        <a:lnSpc>
                          <a:spcPct val="115000"/>
                        </a:lnSpc>
                        <a:spcAft>
                          <a:spcPts val="0"/>
                        </a:spcAft>
                        <a:tabLst>
                          <a:tab pos="1854200" algn="r"/>
                        </a:tabLst>
                      </a:pPr>
                      <a:r>
                        <a:rPr lang="de-DE" sz="1000">
                          <a:effectLst/>
                          <a:latin typeface="Arial"/>
                          <a:ea typeface="Times New Roman"/>
                          <a:cs typeface="Times New Roman"/>
                        </a:rPr>
                        <a:t>(1) </a:t>
                      </a:r>
                      <a:r>
                        <a:rPr lang="de-DE" sz="1000">
                          <a:effectLst/>
                          <a:latin typeface="Arial"/>
                          <a:ea typeface="Times New Roman"/>
                          <a:cs typeface="Arial"/>
                        </a:rPr>
                        <a:t>den Begriff Sport erklären</a:t>
                      </a:r>
                      <a:endParaRPr lang="de-DE" sz="1000">
                        <a:effectLst/>
                        <a:latin typeface="Arial"/>
                        <a:ea typeface="Times New Roman"/>
                        <a:cs typeface="Times New Roman"/>
                      </a:endParaRP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1854200" algn="r"/>
                        </a:tabLst>
                      </a:pPr>
                      <a:r>
                        <a:rPr lang="de-DE" sz="1000">
                          <a:effectLst/>
                          <a:latin typeface="Arial"/>
                          <a:ea typeface="Times New Roman"/>
                          <a:cs typeface="Times New Roman"/>
                        </a:rPr>
                        <a:t>(1) </a:t>
                      </a:r>
                      <a:r>
                        <a:rPr lang="de-DE" sz="1000">
                          <a:effectLst/>
                          <a:latin typeface="Arial"/>
                          <a:ea typeface="Times New Roman"/>
                          <a:cs typeface="Arial"/>
                        </a:rPr>
                        <a:t>den Begriff Sport erklären</a:t>
                      </a:r>
                      <a:endParaRPr lang="de-DE" sz="1000">
                        <a:effectLst/>
                        <a:latin typeface="Arial"/>
                        <a:ea typeface="Times New Roman"/>
                        <a:cs typeface="Times New Roman"/>
                      </a:endParaRP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1854200" algn="r"/>
                        </a:tabLst>
                      </a:pPr>
                      <a:r>
                        <a:rPr lang="de-DE" sz="1000">
                          <a:effectLst/>
                          <a:latin typeface="Arial"/>
                          <a:ea typeface="Times New Roman"/>
                          <a:cs typeface="Times New Roman"/>
                        </a:rPr>
                        <a:t>(1) </a:t>
                      </a:r>
                      <a:r>
                        <a:rPr lang="de-DE" sz="1000">
                          <a:effectLst/>
                          <a:latin typeface="Arial"/>
                          <a:ea typeface="Times New Roman"/>
                          <a:cs typeface="Arial"/>
                        </a:rPr>
                        <a:t>den Begriff Sport erklären</a:t>
                      </a:r>
                      <a:endParaRPr lang="de-DE" sz="1000">
                        <a:effectLst/>
                        <a:latin typeface="Arial"/>
                        <a:ea typeface="Times New Roman"/>
                        <a:cs typeface="Times New Roman"/>
                      </a:endParaRP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5727">
                <a:tc>
                  <a:txBody>
                    <a:bodyPr/>
                    <a:lstStyle/>
                    <a:p>
                      <a:pPr algn="just">
                        <a:lnSpc>
                          <a:spcPct val="115000"/>
                        </a:lnSpc>
                        <a:spcAft>
                          <a:spcPts val="0"/>
                        </a:spcAft>
                        <a:tabLst>
                          <a:tab pos="1854200" algn="r"/>
                        </a:tabLst>
                      </a:pPr>
                      <a:r>
                        <a:rPr lang="de-DE" sz="1000" dirty="0">
                          <a:effectLst/>
                          <a:latin typeface="Arial"/>
                          <a:ea typeface="Times New Roman"/>
                          <a:cs typeface="Times New Roman"/>
                        </a:rPr>
                        <a:t>(2) </a:t>
                      </a:r>
                      <a:r>
                        <a:rPr lang="de-DE" sz="1000" dirty="0">
                          <a:effectLst/>
                          <a:latin typeface="Arial"/>
                          <a:ea typeface="Times New Roman"/>
                          <a:cs typeface="Arial"/>
                        </a:rPr>
                        <a:t>die Bedeutung und Funktion des Aufwärmens </a:t>
                      </a:r>
                      <a:r>
                        <a:rPr lang="de-DE" sz="1000" b="1" dirty="0">
                          <a:effectLst/>
                          <a:latin typeface="Arial"/>
                          <a:ea typeface="Times New Roman"/>
                          <a:cs typeface="Arial"/>
                        </a:rPr>
                        <a:t>beschreiben</a:t>
                      </a:r>
                      <a:endParaRPr lang="de-DE" sz="1000" b="1" dirty="0">
                        <a:effectLst/>
                        <a:latin typeface="Arial"/>
                        <a:ea typeface="Times New Roman"/>
                        <a:cs typeface="Times New Roman"/>
                      </a:endParaRP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15000"/>
                        </a:lnSpc>
                        <a:spcAft>
                          <a:spcPts val="0"/>
                        </a:spcAft>
                        <a:tabLst>
                          <a:tab pos="1854200" algn="r"/>
                        </a:tabLst>
                      </a:pPr>
                      <a:r>
                        <a:rPr lang="de-DE" sz="1000" dirty="0">
                          <a:effectLst/>
                          <a:latin typeface="Arial"/>
                          <a:ea typeface="Times New Roman"/>
                          <a:cs typeface="Times New Roman"/>
                        </a:rPr>
                        <a:t>(2) </a:t>
                      </a:r>
                      <a:r>
                        <a:rPr lang="de-DE" sz="1000" dirty="0">
                          <a:effectLst/>
                          <a:latin typeface="Arial"/>
                          <a:ea typeface="Times New Roman"/>
                          <a:cs typeface="Arial"/>
                        </a:rPr>
                        <a:t>die Bedeutung und Funktion des Aufwärmens </a:t>
                      </a:r>
                      <a:r>
                        <a:rPr lang="de-DE" sz="1000" b="1" dirty="0">
                          <a:effectLst/>
                          <a:latin typeface="Arial"/>
                          <a:ea typeface="Times New Roman"/>
                          <a:cs typeface="Arial"/>
                        </a:rPr>
                        <a:t>erklären</a:t>
                      </a:r>
                      <a:endParaRPr lang="de-DE" sz="1000" b="1" dirty="0">
                        <a:effectLst/>
                        <a:latin typeface="Arial"/>
                        <a:ea typeface="Times New Roman"/>
                        <a:cs typeface="Times New Roman"/>
                      </a:endParaRP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15000"/>
                        </a:lnSpc>
                        <a:spcAft>
                          <a:spcPts val="0"/>
                        </a:spcAft>
                        <a:tabLst>
                          <a:tab pos="1854200" algn="r"/>
                        </a:tabLst>
                      </a:pPr>
                      <a:r>
                        <a:rPr lang="de-DE" sz="1000" dirty="0">
                          <a:effectLst/>
                          <a:latin typeface="Arial"/>
                          <a:ea typeface="Times New Roman"/>
                          <a:cs typeface="Times New Roman"/>
                        </a:rPr>
                        <a:t>(2) </a:t>
                      </a:r>
                      <a:r>
                        <a:rPr lang="de-DE" sz="1000" dirty="0">
                          <a:effectLst/>
                          <a:latin typeface="Arial"/>
                          <a:ea typeface="Times New Roman"/>
                          <a:cs typeface="Arial"/>
                        </a:rPr>
                        <a:t>die Bedeutung und Funktion des Aufwärmens </a:t>
                      </a:r>
                      <a:r>
                        <a:rPr lang="de-DE" sz="1000" b="1" dirty="0">
                          <a:effectLst/>
                          <a:latin typeface="Arial"/>
                          <a:ea typeface="Times New Roman"/>
                          <a:cs typeface="Arial"/>
                        </a:rPr>
                        <a:t>erläutern</a:t>
                      </a:r>
                      <a:endParaRPr lang="de-DE" sz="1000" b="1" dirty="0">
                        <a:effectLst/>
                        <a:latin typeface="Arial"/>
                        <a:ea typeface="Times New Roman"/>
                        <a:cs typeface="Times New Roman"/>
                      </a:endParaRP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459673">
                <a:tc>
                  <a:txBody>
                    <a:bodyPr/>
                    <a:lstStyle/>
                    <a:p>
                      <a:pPr marL="342900" lvl="0" indent="-342900">
                        <a:lnSpc>
                          <a:spcPct val="115000"/>
                        </a:lnSpc>
                        <a:spcAft>
                          <a:spcPts val="0"/>
                        </a:spcAft>
                        <a:buSzPts val="900"/>
                        <a:buFont typeface="Symbol"/>
                        <a:buBlip>
                          <a:blip r:embed="rId3"/>
                        </a:buBlip>
                        <a:tabLst>
                          <a:tab pos="144145" algn="l"/>
                          <a:tab pos="504190" algn="l"/>
                        </a:tabLst>
                      </a:pPr>
                      <a:r>
                        <a:rPr lang="de-DE" sz="800">
                          <a:effectLst/>
                          <a:latin typeface="Arial"/>
                          <a:ea typeface="Calibri"/>
                          <a:cs typeface="Times New Roman"/>
                        </a:rPr>
                        <a:t>PG Bewegung und Entspannung</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SzPts val="900"/>
                        <a:buFont typeface="Symbol"/>
                        <a:buBlip>
                          <a:blip r:embed="rId3"/>
                        </a:buBlip>
                        <a:tabLst>
                          <a:tab pos="144145" algn="l"/>
                          <a:tab pos="504190" algn="l"/>
                        </a:tabLst>
                      </a:pPr>
                      <a:r>
                        <a:rPr lang="de-DE" sz="800">
                          <a:effectLst/>
                          <a:latin typeface="Arial"/>
                          <a:ea typeface="Calibri"/>
                          <a:cs typeface="Times New Roman"/>
                        </a:rPr>
                        <a:t>PG Bewegung und Entspannung</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SzPts val="900"/>
                        <a:buFont typeface="Symbol"/>
                        <a:buBlip>
                          <a:blip r:embed="rId3"/>
                        </a:buBlip>
                        <a:tabLst>
                          <a:tab pos="144145" algn="l"/>
                          <a:tab pos="504190" algn="l"/>
                        </a:tabLst>
                      </a:pPr>
                      <a:r>
                        <a:rPr lang="de-DE" sz="800" dirty="0">
                          <a:effectLst/>
                          <a:latin typeface="Arial"/>
                          <a:ea typeface="Calibri"/>
                          <a:cs typeface="Times New Roman"/>
                        </a:rPr>
                        <a:t>PG Bewegung und Entspannung</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feld 2"/>
          <p:cNvSpPr txBox="1"/>
          <p:nvPr/>
        </p:nvSpPr>
        <p:spPr>
          <a:xfrm>
            <a:off x="2771800" y="764704"/>
            <a:ext cx="3038524" cy="461665"/>
          </a:xfrm>
          <a:prstGeom prst="rect">
            <a:avLst/>
          </a:prstGeom>
          <a:noFill/>
        </p:spPr>
        <p:txBody>
          <a:bodyPr wrap="none" rtlCol="0">
            <a:spAutoFit/>
          </a:bodyPr>
          <a:lstStyle/>
          <a:p>
            <a:pPr>
              <a:spcBef>
                <a:spcPct val="20000"/>
              </a:spcBef>
              <a:buClr>
                <a:srgbClr val="7F7F7F"/>
              </a:buClr>
            </a:pPr>
            <a:r>
              <a:rPr lang="de-DE" b="1" dirty="0">
                <a:solidFill>
                  <a:prstClr val="black"/>
                </a:solidFill>
                <a:latin typeface="Arial" pitchFamily="34" charset="0"/>
                <a:cs typeface="Arial" pitchFamily="34" charset="0"/>
              </a:rPr>
              <a:t>Wissen Klassen 8/9</a:t>
            </a:r>
          </a:p>
        </p:txBody>
      </p:sp>
    </p:spTree>
    <p:extLst>
      <p:ext uri="{BB962C8B-B14F-4D97-AF65-F5344CB8AC3E}">
        <p14:creationId xmlns:p14="http://schemas.microsoft.com/office/powerpoint/2010/main" val="22389153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feld 2"/>
          <p:cNvSpPr txBox="1"/>
          <p:nvPr/>
        </p:nvSpPr>
        <p:spPr>
          <a:xfrm>
            <a:off x="2771800" y="821903"/>
            <a:ext cx="3057247" cy="461665"/>
          </a:xfrm>
          <a:prstGeom prst="rect">
            <a:avLst/>
          </a:prstGeom>
          <a:noFill/>
        </p:spPr>
        <p:txBody>
          <a:bodyPr wrap="none" rtlCol="0">
            <a:spAutoFit/>
          </a:bodyPr>
          <a:lstStyle/>
          <a:p>
            <a:pPr>
              <a:spcBef>
                <a:spcPct val="20000"/>
              </a:spcBef>
              <a:buClr>
                <a:srgbClr val="7F7F7F"/>
              </a:buClr>
            </a:pPr>
            <a:r>
              <a:rPr lang="de-DE" b="1" dirty="0" smtClean="0">
                <a:solidFill>
                  <a:prstClr val="black"/>
                </a:solidFill>
                <a:latin typeface="Arial" pitchFamily="34" charset="0"/>
                <a:cs typeface="Arial" pitchFamily="34" charset="0"/>
              </a:rPr>
              <a:t>Spielen </a:t>
            </a:r>
            <a:r>
              <a:rPr lang="de-DE" b="1" dirty="0">
                <a:solidFill>
                  <a:prstClr val="black"/>
                </a:solidFill>
                <a:latin typeface="Arial" pitchFamily="34" charset="0"/>
                <a:cs typeface="Arial" pitchFamily="34" charset="0"/>
              </a:rPr>
              <a:t>Klassen 8/9</a:t>
            </a:r>
          </a:p>
        </p:txBody>
      </p:sp>
      <p:sp>
        <p:nvSpPr>
          <p:cNvPr id="6" name="Rectangle 1"/>
          <p:cNvSpPr>
            <a:spLocks noChangeArrowheads="1"/>
          </p:cNvSpPr>
          <p:nvPr/>
        </p:nvSpPr>
        <p:spPr bwMode="auto">
          <a:xfrm>
            <a:off x="467545" y="1499012"/>
            <a:ext cx="8064895"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1854200" algn="r"/>
              </a:tabLst>
              <a:defRPr>
                <a:solidFill>
                  <a:schemeClr val="tx1"/>
                </a:solidFill>
                <a:latin typeface="Arial" pitchFamily="34" charset="0"/>
                <a:cs typeface="Arial" pitchFamily="34" charset="0"/>
              </a:defRPr>
            </a:lvl1pPr>
            <a:lvl2pPr>
              <a:tabLst>
                <a:tab pos="1854200" algn="r"/>
              </a:tabLst>
              <a:defRPr>
                <a:solidFill>
                  <a:schemeClr val="tx1"/>
                </a:solidFill>
                <a:latin typeface="Arial" pitchFamily="34" charset="0"/>
                <a:cs typeface="Arial" pitchFamily="34" charset="0"/>
              </a:defRPr>
            </a:lvl2pPr>
            <a:lvl3pPr>
              <a:tabLst>
                <a:tab pos="1854200" algn="r"/>
              </a:tabLst>
              <a:defRPr>
                <a:solidFill>
                  <a:schemeClr val="tx1"/>
                </a:solidFill>
                <a:latin typeface="Arial" pitchFamily="34" charset="0"/>
                <a:cs typeface="Arial" pitchFamily="34" charset="0"/>
              </a:defRPr>
            </a:lvl3pPr>
            <a:lvl4pPr>
              <a:tabLst>
                <a:tab pos="1854200" algn="r"/>
              </a:tabLst>
              <a:defRPr>
                <a:solidFill>
                  <a:schemeClr val="tx1"/>
                </a:solidFill>
                <a:latin typeface="Arial" pitchFamily="34" charset="0"/>
                <a:cs typeface="Arial" pitchFamily="34" charset="0"/>
              </a:defRPr>
            </a:lvl4pPr>
            <a:lvl5pPr>
              <a:tabLst>
                <a:tab pos="1854200" algn="r"/>
              </a:tabLst>
              <a:defRPr>
                <a:solidFill>
                  <a:schemeClr val="tx1"/>
                </a:solidFill>
                <a:latin typeface="Arial" pitchFamily="34" charset="0"/>
                <a:cs typeface="Arial" pitchFamily="34" charset="0"/>
              </a:defRPr>
            </a:lvl5pPr>
            <a:lvl6pPr fontAlgn="base">
              <a:spcBef>
                <a:spcPct val="0"/>
              </a:spcBef>
              <a:spcAft>
                <a:spcPct val="0"/>
              </a:spcAft>
              <a:tabLst>
                <a:tab pos="1854200" algn="r"/>
              </a:tabLst>
              <a:defRPr>
                <a:solidFill>
                  <a:schemeClr val="tx1"/>
                </a:solidFill>
                <a:latin typeface="Arial" pitchFamily="34" charset="0"/>
                <a:cs typeface="Arial" pitchFamily="34" charset="0"/>
              </a:defRPr>
            </a:lvl6pPr>
            <a:lvl7pPr fontAlgn="base">
              <a:spcBef>
                <a:spcPct val="0"/>
              </a:spcBef>
              <a:spcAft>
                <a:spcPct val="0"/>
              </a:spcAft>
              <a:tabLst>
                <a:tab pos="1854200" algn="r"/>
              </a:tabLst>
              <a:defRPr>
                <a:solidFill>
                  <a:schemeClr val="tx1"/>
                </a:solidFill>
                <a:latin typeface="Arial" pitchFamily="34" charset="0"/>
                <a:cs typeface="Arial" pitchFamily="34" charset="0"/>
              </a:defRPr>
            </a:lvl7pPr>
            <a:lvl8pPr fontAlgn="base">
              <a:spcBef>
                <a:spcPct val="0"/>
              </a:spcBef>
              <a:spcAft>
                <a:spcPct val="0"/>
              </a:spcAft>
              <a:tabLst>
                <a:tab pos="1854200" algn="r"/>
              </a:tabLst>
              <a:defRPr>
                <a:solidFill>
                  <a:schemeClr val="tx1"/>
                </a:solidFill>
                <a:latin typeface="Arial" pitchFamily="34" charset="0"/>
                <a:cs typeface="Arial" pitchFamily="34" charset="0"/>
              </a:defRPr>
            </a:lvl8pPr>
            <a:lvl9pPr fontAlgn="base">
              <a:spcBef>
                <a:spcPct val="0"/>
              </a:spcBef>
              <a:spcAft>
                <a:spcPct val="0"/>
              </a:spcAft>
              <a:tabLst>
                <a:tab pos="1854200" algn="r"/>
              </a:tabLst>
              <a:defRPr>
                <a:solidFill>
                  <a:schemeClr val="tx1"/>
                </a:solidFill>
                <a:latin typeface="Arial" pitchFamily="34" charset="0"/>
                <a:cs typeface="Arial" pitchFamily="34" charset="0"/>
              </a:defRPr>
            </a:lvl9pPr>
          </a:lstStyle>
          <a:p>
            <a:pPr algn="just" eaLnBrk="1" hangingPunct="1"/>
            <a:r>
              <a:rPr kumimoji="0" lang="de-DE" altLang="de-DE" sz="1600" b="1" i="0" u="none" strike="noStrike" cap="none" normalizeH="0" baseline="0" dirty="0" smtClean="0" bmk="_Toc422729830">
                <a:ln>
                  <a:noFill/>
                </a:ln>
                <a:solidFill>
                  <a:schemeClr val="tx1"/>
                </a:solidFill>
                <a:effectLst/>
                <a:latin typeface="Arial" pitchFamily="34" charset="0"/>
                <a:ea typeface="MS Mincho" pitchFamily="49" charset="-128"/>
                <a:cs typeface="Arial" pitchFamily="34" charset="0"/>
              </a:rPr>
              <a:t>3.2.2 Spielen</a:t>
            </a:r>
            <a:endParaRPr kumimoji="0" lang="de-DE" altLang="de-DE"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54200" algn="r"/>
              </a:tabLst>
            </a:pPr>
            <a:r>
              <a:rPr kumimoji="0" lang="de-DE" altLang="de-DE"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Die Schülerinnen und Schüler erkennen die Grundstruktur eines Spiels und sind in der Lage, aktiv an Spielen teilzunehmen, sie zu verändern und umzugestalten. Sie erweitern ihre technischen Fertigkeiten, taktischen Fähigkeiten, ihre Regelkenntnisse und ihre Spielfähigkeit sportspielspezifisch auf einem höheren Niveau. Sie kooperieren in homogenen und heterogenen Mannschaften, konkurrieren in Wettkämpfen fair und regulieren dabei ihre Emotionen.</a:t>
            </a:r>
            <a:endParaRPr kumimoji="0" lang="de-DE" altLang="de-DE"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54200" algn="r"/>
              </a:tabLst>
            </a:pPr>
            <a:r>
              <a:rPr kumimoji="0" lang="de-DE" altLang="de-DE"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 Praxis-Theorie-Verknüpfungen erwerben die Schülerinnen und Schüler Kenntnisse des Bewegungslernens und der konditionellen Leistungsvoraussetzungen.</a:t>
            </a:r>
            <a:endParaRPr kumimoji="0" lang="de-DE" altLang="de-DE"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54200" algn="r"/>
              </a:tabLst>
            </a:pPr>
            <a:endParaRPr kumimoji="0" lang="de-DE" altLang="de-DE" sz="1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54200" algn="r"/>
              </a:tabLst>
            </a:pPr>
            <a:r>
              <a:rPr kumimoji="0" lang="de-DE" altLang="de-DE"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Die Schülerinnen und Schüler können</a:t>
            </a:r>
            <a:endParaRPr kumimoji="0" lang="de-DE" altLang="de-DE" sz="1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elle 6"/>
          <p:cNvGraphicFramePr>
            <a:graphicFrameLocks noGrp="1"/>
          </p:cNvGraphicFramePr>
          <p:nvPr>
            <p:extLst>
              <p:ext uri="{D42A27DB-BD31-4B8C-83A1-F6EECF244321}">
                <p14:modId xmlns:p14="http://schemas.microsoft.com/office/powerpoint/2010/main" val="3927625914"/>
              </p:ext>
            </p:extLst>
          </p:nvPr>
        </p:nvGraphicFramePr>
        <p:xfrm>
          <a:off x="1475656" y="3933056"/>
          <a:ext cx="6552727" cy="2016224"/>
        </p:xfrm>
        <a:graphic>
          <a:graphicData uri="http://schemas.openxmlformats.org/drawingml/2006/table">
            <a:tbl>
              <a:tblPr firstRow="1" firstCol="1" lastRow="1" bandRow="1"/>
              <a:tblGrid>
                <a:gridCol w="2183775"/>
                <a:gridCol w="2184476"/>
                <a:gridCol w="2184476"/>
              </a:tblGrid>
              <a:tr h="453963">
                <a:tc>
                  <a:txBody>
                    <a:bodyPr/>
                    <a:lstStyle/>
                    <a:p>
                      <a:pPr algn="ctr">
                        <a:spcBef>
                          <a:spcPts val="300"/>
                        </a:spcBef>
                        <a:spcAft>
                          <a:spcPts val="300"/>
                        </a:spcAft>
                      </a:pPr>
                      <a:r>
                        <a:rPr lang="de-DE" sz="1000" b="1">
                          <a:effectLst/>
                          <a:latin typeface="Arial"/>
                          <a:ea typeface="Times New Roman"/>
                          <a:cs typeface="Times New Roman"/>
                        </a:rPr>
                        <a:t>G2</a:t>
                      </a:r>
                    </a:p>
                  </a:txBody>
                  <a:tcPr marL="71755" marR="7175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F0F0"/>
                    </a:solidFill>
                  </a:tcPr>
                </a:tc>
                <a:tc>
                  <a:txBody>
                    <a:bodyPr/>
                    <a:lstStyle/>
                    <a:p>
                      <a:pPr algn="ctr">
                        <a:spcBef>
                          <a:spcPts val="300"/>
                        </a:spcBef>
                        <a:spcAft>
                          <a:spcPts val="300"/>
                        </a:spcAft>
                      </a:pPr>
                      <a:r>
                        <a:rPr lang="de-DE" sz="1000" b="1">
                          <a:effectLst/>
                          <a:latin typeface="Arial"/>
                          <a:ea typeface="Times New Roman"/>
                          <a:cs typeface="Times New Roman"/>
                        </a:rPr>
                        <a:t>M2</a:t>
                      </a:r>
                    </a:p>
                  </a:txBody>
                  <a:tcPr marL="71755" marR="7175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1E1"/>
                    </a:solidFill>
                  </a:tcPr>
                </a:tc>
                <a:tc>
                  <a:txBody>
                    <a:bodyPr/>
                    <a:lstStyle/>
                    <a:p>
                      <a:pPr algn="ctr">
                        <a:spcBef>
                          <a:spcPts val="300"/>
                        </a:spcBef>
                        <a:spcAft>
                          <a:spcPts val="300"/>
                        </a:spcAft>
                      </a:pPr>
                      <a:r>
                        <a:rPr lang="de-DE" sz="1000" b="1">
                          <a:effectLst/>
                          <a:latin typeface="Arial"/>
                          <a:ea typeface="Times New Roman"/>
                          <a:cs typeface="Times New Roman"/>
                        </a:rPr>
                        <a:t>E2</a:t>
                      </a:r>
                    </a:p>
                  </a:txBody>
                  <a:tcPr marL="71755" marR="7175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2D2"/>
                    </a:solidFill>
                  </a:tcPr>
                </a:tc>
              </a:tr>
              <a:tr h="1562261">
                <a:tc>
                  <a:txBody>
                    <a:bodyPr/>
                    <a:lstStyle/>
                    <a:p>
                      <a:pPr algn="just">
                        <a:lnSpc>
                          <a:spcPct val="115000"/>
                        </a:lnSpc>
                        <a:spcAft>
                          <a:spcPts val="0"/>
                        </a:spcAft>
                        <a:tabLst>
                          <a:tab pos="1854200" algn="r"/>
                        </a:tabLst>
                      </a:pPr>
                      <a:r>
                        <a:rPr lang="de-DE" sz="1000">
                          <a:effectLst/>
                          <a:latin typeface="Arial"/>
                          <a:ea typeface="Times New Roman"/>
                          <a:cs typeface="Times New Roman"/>
                        </a:rPr>
                        <a:t>(1) unter Anwendung des theoretischen Wissens die Kompetenzen des Bildungsplans der Sekundarstufe I im Bereich Spielen auf höherem Niveau umsetzen</a:t>
                      </a:r>
                    </a:p>
                  </a:txBody>
                  <a:tcPr marL="71755" marR="7175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1854200" algn="r"/>
                        </a:tabLst>
                      </a:pPr>
                      <a:r>
                        <a:rPr lang="de-DE" sz="1000">
                          <a:effectLst/>
                          <a:latin typeface="Arial"/>
                          <a:ea typeface="Times New Roman"/>
                          <a:cs typeface="Times New Roman"/>
                        </a:rPr>
                        <a:t>(1) unter Anwendung des theoretischen Wissens die Kompetenzen des Bildungsplans der Sekundarstufe I im Bereich Spielen auf höherem Niveau umsetzen</a:t>
                      </a:r>
                    </a:p>
                  </a:txBody>
                  <a:tcPr marL="71755" marR="7175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1854200" algn="r"/>
                        </a:tabLst>
                      </a:pPr>
                      <a:r>
                        <a:rPr lang="de-DE" sz="1000" dirty="0">
                          <a:effectLst/>
                          <a:latin typeface="Arial"/>
                          <a:ea typeface="Times New Roman"/>
                          <a:cs typeface="Times New Roman"/>
                        </a:rPr>
                        <a:t>(1) unter Anwendung des theoretischen Wissens die Kompetenzen des Bildungsplans der Sekundarstufe I im Bereich Spielen auf höherem Niveau umsetzen</a:t>
                      </a:r>
                    </a:p>
                  </a:txBody>
                  <a:tcPr marL="71755" marR="7175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333983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Inhaltsplatzhalter 8"/>
          <p:cNvGraphicFramePr>
            <a:graphicFrameLocks noGrp="1"/>
          </p:cNvGraphicFramePr>
          <p:nvPr>
            <p:ph idx="4294967295"/>
            <p:extLst>
              <p:ext uri="{D42A27DB-BD31-4B8C-83A1-F6EECF244321}">
                <p14:modId xmlns:p14="http://schemas.microsoft.com/office/powerpoint/2010/main" val="3961698793"/>
              </p:ext>
            </p:extLst>
          </p:nvPr>
        </p:nvGraphicFramePr>
        <p:xfrm>
          <a:off x="2051720" y="1700808"/>
          <a:ext cx="4752528" cy="3937000"/>
        </p:xfrm>
        <a:graphic>
          <a:graphicData uri="http://schemas.openxmlformats.org/drawingml/2006/table">
            <a:tbl>
              <a:tblPr firstRow="1" bandRow="1">
                <a:tableStyleId>{073A0DAA-6AF3-43AB-8588-CEC1D06C72B9}</a:tableStyleId>
              </a:tblPr>
              <a:tblGrid>
                <a:gridCol w="2448272"/>
                <a:gridCol w="2304256"/>
              </a:tblGrid>
              <a:tr h="370840">
                <a:tc>
                  <a:txBody>
                    <a:bodyPr/>
                    <a:lstStyle/>
                    <a:p>
                      <a:r>
                        <a:rPr lang="de-DE" dirty="0" smtClean="0"/>
                        <a:t>Sek I 2016</a:t>
                      </a:r>
                      <a:endParaRPr lang="de-DE" dirty="0"/>
                    </a:p>
                  </a:txBody>
                  <a:tcPr/>
                </a:tc>
                <a:tc>
                  <a:txBody>
                    <a:bodyPr/>
                    <a:lstStyle/>
                    <a:p>
                      <a:r>
                        <a:rPr lang="de-DE" dirty="0" smtClean="0">
                          <a:solidFill>
                            <a:schemeClr val="bg1"/>
                          </a:solidFill>
                        </a:rPr>
                        <a:t>Sek I </a:t>
                      </a:r>
                      <a:r>
                        <a:rPr lang="de-DE" b="1" dirty="0" smtClean="0">
                          <a:solidFill>
                            <a:srgbClr val="00B0F0"/>
                          </a:solidFill>
                        </a:rPr>
                        <a:t>Profil 2016 </a:t>
                      </a:r>
                      <a:endParaRPr lang="de-DE" b="1" dirty="0">
                        <a:solidFill>
                          <a:srgbClr val="00B0F0"/>
                        </a:solidFill>
                      </a:endParaRPr>
                    </a:p>
                  </a:txBody>
                  <a:tcPr/>
                </a:tc>
              </a:tr>
              <a:tr h="370840">
                <a:tc>
                  <a:txBody>
                    <a:bodyPr/>
                    <a:lstStyle/>
                    <a:p>
                      <a:r>
                        <a:rPr lang="de-DE" dirty="0" smtClean="0"/>
                        <a:t>Theorie-Praxis-Verknüpfungen</a:t>
                      </a:r>
                    </a:p>
                  </a:txBody>
                  <a:tcPr/>
                </a:tc>
                <a:tc>
                  <a:txBody>
                    <a:bodyPr/>
                    <a:lstStyle/>
                    <a:p>
                      <a:r>
                        <a:rPr lang="de-DE" dirty="0" smtClean="0">
                          <a:solidFill>
                            <a:srgbClr val="00B0F0"/>
                          </a:solidFill>
                        </a:rPr>
                        <a:t>Wissen als eigener Inhaltsbereich</a:t>
                      </a:r>
                      <a:endParaRPr lang="de-DE" dirty="0">
                        <a:solidFill>
                          <a:srgbClr val="00B0F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Inhaltsbereich</a:t>
                      </a:r>
                      <a:r>
                        <a:rPr lang="de-DE" sz="1600" baseline="0" dirty="0" smtClean="0"/>
                        <a:t> </a:t>
                      </a:r>
                      <a:r>
                        <a:rPr lang="de-DE" sz="1600" dirty="0" smtClean="0"/>
                        <a:t>„Fitness</a:t>
                      </a:r>
                      <a:r>
                        <a:rPr lang="de-DE" sz="1600" baseline="0" dirty="0" smtClean="0"/>
                        <a:t> …“</a:t>
                      </a:r>
                      <a:br>
                        <a:rPr lang="de-DE" sz="1600" baseline="0" dirty="0" smtClean="0"/>
                      </a:br>
                      <a:r>
                        <a:rPr lang="de-DE" sz="1600" baseline="0" dirty="0" smtClean="0"/>
                        <a:t>(kognitiv/reflexiv)</a:t>
                      </a:r>
                    </a:p>
                    <a:p>
                      <a:r>
                        <a:rPr lang="de-DE" sz="1400" b="0" baseline="0" dirty="0" smtClean="0"/>
                        <a:t/>
                      </a:r>
                      <a:br>
                        <a:rPr lang="de-DE" sz="1400" b="0" baseline="0" dirty="0" smtClean="0"/>
                      </a:br>
                      <a:r>
                        <a:rPr lang="de-DE" sz="1400" b="0" baseline="0" dirty="0" smtClean="0"/>
                        <a:t>(6) TK 6</a:t>
                      </a:r>
                    </a:p>
                    <a:p>
                      <a:r>
                        <a:rPr lang="de-DE" sz="1600" b="0" baseline="0" dirty="0" smtClean="0"/>
                        <a:t>… Proze</a:t>
                      </a:r>
                      <a:r>
                        <a:rPr lang="de-DE" sz="1600" baseline="0" dirty="0" smtClean="0"/>
                        <a:t>sse des Übens und Trainierens reflektieren</a:t>
                      </a:r>
                    </a:p>
                    <a:p>
                      <a:endParaRPr lang="de-DE" sz="1600" baseline="0" dirty="0" smtClean="0"/>
                    </a:p>
                    <a:p>
                      <a:r>
                        <a:rPr lang="de-DE" sz="1400" baseline="0" dirty="0" smtClean="0"/>
                        <a:t>(9) TK 9</a:t>
                      </a:r>
                      <a:r>
                        <a:rPr lang="de-DE" sz="1600" baseline="0" dirty="0" smtClean="0"/>
                        <a:t/>
                      </a:r>
                      <a:br>
                        <a:rPr lang="de-DE" sz="1600" baseline="0" dirty="0" smtClean="0"/>
                      </a:br>
                      <a:r>
                        <a:rPr lang="de-DE" sz="1600" baseline="0" dirty="0" smtClean="0"/>
                        <a:t>… Fitnessübungen (… z.B. zur Kräftigung der Bauch- und Rückenmuskulatur) zielgerichtet auswählen</a:t>
                      </a:r>
                      <a:endParaRPr lang="de-DE" sz="1600" dirty="0"/>
                    </a:p>
                  </a:txBody>
                  <a:tcPr/>
                </a:tc>
                <a:tc>
                  <a:txBody>
                    <a:bodyPr/>
                    <a:lstStyle/>
                    <a:p>
                      <a:pPr algn="l"/>
                      <a:endParaRPr lang="de-DE" sz="1400" dirty="0" smtClean="0">
                        <a:solidFill>
                          <a:srgbClr val="00B0F0"/>
                        </a:solidFill>
                      </a:endParaRPr>
                    </a:p>
                    <a:p>
                      <a:pPr algn="l"/>
                      <a:endParaRPr lang="de-DE" sz="1400" dirty="0" smtClean="0">
                        <a:solidFill>
                          <a:srgbClr val="00B0F0"/>
                        </a:solidFill>
                      </a:endParaRPr>
                    </a:p>
                    <a:p>
                      <a:pPr algn="l"/>
                      <a:endParaRPr lang="de-DE" sz="1400" dirty="0" smtClean="0">
                        <a:solidFill>
                          <a:srgbClr val="00B0F0"/>
                        </a:solidFill>
                      </a:endParaRPr>
                    </a:p>
                    <a:p>
                      <a:pPr algn="l"/>
                      <a:endParaRPr lang="de-DE" sz="1400" dirty="0" smtClean="0">
                        <a:solidFill>
                          <a:srgbClr val="00B0F0"/>
                        </a:solidFill>
                      </a:endParaRPr>
                    </a:p>
                    <a:p>
                      <a:pPr algn="l"/>
                      <a:r>
                        <a:rPr lang="de-DE" sz="1400" dirty="0" smtClean="0">
                          <a:solidFill>
                            <a:srgbClr val="00B0F0"/>
                          </a:solidFill>
                        </a:rPr>
                        <a:t>(8) TK 8 </a:t>
                      </a:r>
                      <a:br>
                        <a:rPr lang="de-DE" sz="1400" dirty="0" smtClean="0">
                          <a:solidFill>
                            <a:srgbClr val="00B0F0"/>
                          </a:solidFill>
                        </a:rPr>
                      </a:br>
                      <a:r>
                        <a:rPr lang="de-DE" sz="1600" dirty="0" smtClean="0">
                          <a:solidFill>
                            <a:srgbClr val="00B0F0"/>
                          </a:solidFill>
                        </a:rPr>
                        <a:t>..den</a:t>
                      </a:r>
                      <a:r>
                        <a:rPr lang="de-DE" sz="1600" baseline="0" dirty="0" smtClean="0">
                          <a:solidFill>
                            <a:srgbClr val="00B0F0"/>
                          </a:solidFill>
                        </a:rPr>
                        <a:t> Begriff Training beschreiben </a:t>
                      </a:r>
                    </a:p>
                    <a:p>
                      <a:pPr algn="l"/>
                      <a:endParaRPr lang="de-DE" sz="1400" baseline="0" dirty="0" smtClean="0">
                        <a:solidFill>
                          <a:srgbClr val="00B0F0"/>
                        </a:solidFill>
                      </a:endParaRPr>
                    </a:p>
                    <a:p>
                      <a:pPr algn="l"/>
                      <a:r>
                        <a:rPr lang="de-DE" sz="1400" baseline="0" dirty="0" smtClean="0">
                          <a:solidFill>
                            <a:srgbClr val="00B0F0"/>
                          </a:solidFill>
                        </a:rPr>
                        <a:t>(9) TK 9</a:t>
                      </a:r>
                      <a:r>
                        <a:rPr lang="de-DE" baseline="0" dirty="0" smtClean="0">
                          <a:solidFill>
                            <a:srgbClr val="00B0F0"/>
                          </a:solidFill>
                        </a:rPr>
                        <a:t/>
                      </a:r>
                      <a:br>
                        <a:rPr lang="de-DE" baseline="0" dirty="0" smtClean="0">
                          <a:solidFill>
                            <a:srgbClr val="00B0F0"/>
                          </a:solidFill>
                        </a:rPr>
                      </a:br>
                      <a:r>
                        <a:rPr lang="de-DE" sz="1600" baseline="0" dirty="0" smtClean="0">
                          <a:solidFill>
                            <a:srgbClr val="00B0F0"/>
                          </a:solidFill>
                        </a:rPr>
                        <a:t>… grundlegende Trainingsmethoden benennen </a:t>
                      </a:r>
                      <a:endParaRPr lang="de-DE" sz="1600" dirty="0">
                        <a:solidFill>
                          <a:srgbClr val="00B0F0"/>
                        </a:solidFill>
                      </a:endParaRPr>
                    </a:p>
                  </a:txBody>
                  <a:tcPr/>
                </a:tc>
              </a:tr>
            </a:tbl>
          </a:graphicData>
        </a:graphic>
      </p:graphicFrame>
      <p:sp>
        <p:nvSpPr>
          <p:cNvPr id="7" name="Rechteck 6"/>
          <p:cNvSpPr/>
          <p:nvPr/>
        </p:nvSpPr>
        <p:spPr>
          <a:xfrm>
            <a:off x="251520" y="961564"/>
            <a:ext cx="8640959" cy="523220"/>
          </a:xfrm>
          <a:prstGeom prst="rect">
            <a:avLst/>
          </a:prstGeom>
        </p:spPr>
        <p:txBody>
          <a:bodyPr wrap="square">
            <a:spAutoFit/>
          </a:bodyPr>
          <a:lstStyle/>
          <a:p>
            <a:pPr algn="ctr"/>
            <a:r>
              <a:rPr lang="de-DE" sz="2800" b="1" dirty="0" smtClean="0">
                <a:solidFill>
                  <a:prstClr val="black"/>
                </a:solidFill>
                <a:latin typeface="Calibri"/>
                <a:cs typeface="Calibri"/>
              </a:rPr>
              <a:t>Vergleich der Standards</a:t>
            </a:r>
            <a:endParaRPr lang="de-DE" sz="2800" b="1" dirty="0">
              <a:solidFill>
                <a:prstClr val="black"/>
              </a:solidFill>
              <a:latin typeface="Calibri"/>
              <a:cs typeface="Calibri"/>
            </a:endParaRPr>
          </a:p>
        </p:txBody>
      </p:sp>
    </p:spTree>
    <p:extLst>
      <p:ext uri="{BB962C8B-B14F-4D97-AF65-F5344CB8AC3E}">
        <p14:creationId xmlns:p14="http://schemas.microsoft.com/office/powerpoint/2010/main" val="1053176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LAYERS_CUSTOMIZATION" val="UEsDBBQAAgAIAGxkjEhYuREx+gIAAKoIAAAdAAAAdW5pdmVyc2FsLW5vLXZpZGVvL3BsYXllci54bWytVU1v2zAMPWfA/oOhe6Qkbdc2sFN0BYIdtqFA1m23QLUZW4steZLcNP31k+RvwylaYAcHMcX3SJGPtH/znKXeE0jFBA/QHM+QBzwUEeNxgB5+rKdX6Gbl5yk9gvQiUKFkuTa+91QnAeoYsCFCHosCVHBmCWk65WL6xCIQyMslE5LpowlxYUI0ARfnyDNArgKUaJ0vCTkcDpgp489jJdLCUisciozkEhRwDZKU2VTAZa7fjyX6mIOqGd5AYJ5M8D7sWbEe8HCGhYzJYjabk9/fvm7CBDI6ZVxpykNAq48fJq6QjzTcfxNRkYKytolfkm9AaxvX2Sa+XrL5FfeUDANUOmwzUIrGoHDKY0RKLBkB+7uUqqTiUT1ay6v2rOJ1flv7vq3dXBtJ65wXjylTiTnqQlrrKNAn/ah+5q7r1PFQq2NtmZAn4W/BJETu9WcjxNkceTaxNQ21kMc7c2o0UvUGN/3EZT+xdcWN8HATZNNSoPICjZO7N1aHENW33QHVhYS6VBPfifc7lZJaJay0LMAnA2OFJX2wT8orV01qG+InOksv3tAb6zdozR/1Wmcc4H805oshamrCeATPa2Z8NGSm2BpMF6wN6zzFNmabkyoes46ue6Yyx6pb5iKepjIGM3kR1ZS0dnIKCpIq4xIWcoDtHJwEJyxOUvPoUYbh6UmajMr9KEPn4CQ4FeF+BNqYmzKSYR0HYmoU5JORdeKHhdIiYy9Onr09o5dOh83I3easGbjL2euj2B+dXox6kHZoZHXZf519VR/e2wHWqvXZ5qWlp1YzD6CLvPSqZ6HIBz4R7GiR6rtuTvU+7EAHOY9NxzjXL6N3cdiwF/ASsDIJ0KerM+QdWGS/gfMzU7uWwfTTrJ1eeGc6FXEneF0HjIl7K39dRestX7Wu7PqpDvumhk8MDiWmnKnPRh2xFAWPBj3EefsRUanZabcSaHPBy/k18lLYmb/zhVGsyAN0vmjufH1xXWNdXvdl4DKXd+ioSrhVEKl03VzEr3bD6h9QSwMEFAACAAgAEUI0T0bQnmn2BQAA6xMAACYAAAB1bml2ZXJzYWwtbm8tdmlkZW8vY29tbW9uX21lc3NhZ2VzLmxuZ61Y3W6bSBS+r9R3GCFV2pXStF2pVbVKXI3N2GGDwQGctFmtELbHeBQMEQNJ11f7IL2s9hF6lTu/yT7JfoMhsZu0QNoLSx7gnPnm/HznnDl493EZkSueSpHEh9qr/Zca4fE0mYk4PNTGXv/5W43ILIhnQZTE/FCLE4286zx9chAFcZgHIcf/p08IOVhyKbGUHbW6WxMxO9RGXb9nD0fU+uCb9sD2u8ZA6/RFuuRxlITJL7+9efvx1es3vx68KKWaKHGH1DS31ZBCz+uXDdRYnmObPnQx07fYe0/rnDHDY047SXvsmYbFtI5hHVHTayc8ctip1jkfO+tPveNa0bHjMMvzXdPQmW+4vmV7hTVM5jFd67iCk+X6RkoeEymmCzLDg34SCayvkiiS2fpzPBMhCWLJF3iYL8k8SbN5sEixWuXkYv0ljnm8V4dEt4fUsHyHuZ5j9DzDtrQOizM5XeQRNsjjkCgwE5FlfI8EE56SGX40z5KULIKMzAKJlZyvb4qt1ctRuv4M5FmQIQhJkM8VfIkXerIEbk5iHCkjPI2CfJLt10M8s0yb6j4djfwhc106gI+8hFwJfk2yhZDkMuV3G16LbIF3M57skVlyjVgKZmSecii0XRJcXkZiuvlSuJcpEoOMouDvWhQOPTOsge/Ztun6zNKrJ3A6x3lgbDLhPJ7xuKUqh7rM0TpOACulYb5cikco8IvkoVHEJYnWX+C/tjiOjMGRiZ+nwJg8h4tkJuZZOy0jhgBym8gh/pmD5HHdM9tBzA/4BCZUwaZCahRIeY2IJlwU0a0SYDeuEOQgsjTjcW0EGVbPRsL1vK3t9O1NhMzKoLxI0pRf1II36djqHfldz8LfLoPpzSCPp4uGcsi4B4N5O3RzyXcCtPaUpTa/a78Hn2gdixlWGxn7WOvYx20kPjBX6/xB60QsemoMqOIWRXUV1VQ8twiU3+M8Jed5iCKkHAua4SKToDdUIEVw+GJDf/vtNnPZyRiBZlDz+6QqNsyl9gtVHOKRwwU2nicRdJc0W7s5ikCP6SobTsbGud+nhsl0H+kBDvO9ojAVAb6+Sefq0EXI3RE3+Cq4zQBykosVSBKhqSj0GSmLhaWz988ITCRzleTVkdpi26k49yFWhirs82xn69IYe4BwhSKgvr47wmNgqKT8HgZljdIYyh2potuKa3eh/SAit8cs6hh2C8dJnq2ULa65iDauw2tdoLsKCUp1aUCyC3MjDg+qRgzfFynwCJjf8eE58qlf4lNFvLLlVxC/hXDCg3SCFHw0rId8+sOYZMYXjRC5m+LSNUCDNA4LhlmhiugJnJW1UcHQHoE72PNhIKLmYobVx9YG6CNdFuXq0QAsu1R2jErIyc9QeQqjQmElSE5VwWkufsa6Lppr9Nh8IlWM1IkWib5xZX2Ol3m9zS5F91iGBIrDlWocG1HeVle7U7c8wzOB3wquRFh2grLoNFBtpgt0GXF9BwDd4yGrzLIpODunG66/IMur8L7XvqgoVyVnlUdIh+x+qau6m3c/gmRz0N2d72irTvNtRj/gvNNETQJLclp5ozjNBnkxLVTpPOdpJkKkLnrTepe5jDpokHrU6qmuik4mKW/Sy5ZyyBZlDtNzq75skzbrT0VLEaOjXS7BPYAb8nnepFsvNW+mPJ31KbRXAawq8H///NtQxVfICukU7UYsYL/fWylRHSRolt0q+9NKMgGX/lWnxqPdXUksjHNmNZErB+RKstmY7BkIzm/Nl2V6fD1eIqjmCKpywsQHXZ6lAdJJlY37I6ZYkmGyxJLkILR0Uvh1vx4YkqP0K/U82jsaIn/Q0Tr4LsnTaX1sbKsYUucY7FiMQcj+IL3AOAe88pqnFyueh7yNtsJFcM7Gq20k724x4kUQZWDLVTGfCtlGy88rZcognjHyqa4XFz1ISQzgF6XnFzCSmu/UmLd19YPlKp+vb8Imfiw36B1RCwT/7T1Ujdnao5gzqjanfheHsdsrH3UdUYz+ZhKoq7UGHFAU3YpCQVOb9RZJPVSGb1eyuJY7eLF1S/c/UEsDBBQAAgAIABFCNE/j1ph7EwUAADQWAAAwAAAAdW5pdmVyc2FsLW5vLXZpZGVvL2ZsYXNoX3B1Ymxpc2hpbmdfc2V0dGluZ3MueG1s1VjdTttIFL7nKUZecUcxtLD8KAGlxBEp+Wvi/iyrFRrbJ/Ys43HkGUPJ1T5IL6t9hF71Lm+yT7Jn4sQhCdAJiKoVskLsc77znd85cen4U8zJFaSSJaJsbW9uWQSEnwRMhGXrnVt7sW8RqagIKE8ElC2RWOT4aK00yDzOZNQDpVBUEoQR8nCgylak1ODQtq+vrzeZHKT6acIzhfhy009ie5CCBKEgtQec3uCHuhmAtCYIBgB4xYmYqB2trRFSypGaSZBxICxA5oJppyivcSojy87FPOpfhmmSieAk4UlK0tArW7/tV/TfVCaHqrIYhI6JPMKb+rY6pEHANAvKe2wIJAIWRkh3b8ci1yxQUdl6tfVSw6C4vQwzBs99pxrmJMEgCDXBj0HRgCqaf80NKvik5PRGfiu4ETRmvotPiA5A2aq6F71GvepctNqu07s4dZuNnMMKSq7z0V1Bya27DWcVeVP4TtfpOS3X6V68rrdX1DAnNdNxmpV6Y0WdD87rXt1d1VKr0lxVpXPabpnpnP7RcbqNeuvswm23G269M9PCQpyro5I9X2glLMgkS30o6qykoiz2BGUce3uh+iQonA6cpiG4SY1h8fcpl2CRvwcQvs0oZ+oGh8gWDpFLgEFFDsBXXV3tZUulGVgzuBwQiWELFK20e1C00t7+nOt2bn3m1p0sS8Vs6USJSn4w++2t3YL+wc7D9O8hWqJKUT/CoYFOjdmV7Nu3pmL9RMzlRn8nXsKDwieIPQhaNIZbs7B3yUQNJbct0scq4uhtewCC9KjA+csURsAvAGTmScXUeO7WJtKVlFFOEA8PCCDN3lJE/Iimcq5siuDroecf/dlKFA5P8VcekvzmfcLOiyYm2ETyA3gSmAIT2YoIqYdeD7OYVJOhzoIw0WuOvvqR0uFiQAK8OunoSzHNyRVeAaQIy0ENFaEixBRHIFCjlnCUR5wU9Y9NjGkb8eibRHwSUEneZmxIPAARgNjAf67w9JrwkDDBH2b6IMfzDpU2H20E0n7CwxSYH00NrudjvN6qOh/XbxnvJ6nq0yh9hLkx43lcLEIdro2nGQhG39I+GsAajdQtgA30MI8YOjr1VGKasj5ZJ3NEkIDMfKQyZWtk/D1yDiAm76cpGFdDnhmPKQWkis2ThKQPqWKhVMC5IfR5poFShZ01zERYBHHsDn5OgHUF5vYWE4bGIrMif7Ipmnq6EcXj86VN63xdA+OLdu81nKtrT6muWBLpFl+1KKWued3ZYwu6pTmXavRFBCyclifBqTGrKt1zl6OvApt8w9TamBoRGOjzLMQpoTE8wIZTcnlorN5Zi06wvBA1cgjeGLkLDE3oNoepW0ZmtrZfvtrZ/X1v/+Bw0/7vn39fPKg0WVU6nCKFya5ycu8Kaaa1sEh+R+neddJYb1WaD6yWxpp3LJjGuotrprHi0rL5Hc0HVs4lXZwnMS4xECzl8+5fH5N9aXmXKNl6z7l77RkvaD/r1tPTxwmunZ5g2KOHJr12BkwAGX0eTwaBnOIY5zHSDqGf6RFnAlJvnVYarokkZqJ+7rSMjoh33dHnkzOjtczBQu6aSL6pGLF06kYU20bs5ve32dFjxIResTBXZLhFYIpwcPsRIopL9UvM0vt67znH8LONpx8yYp78yyqfUc84YrCOnq32fokp/pwR/pmiln8r3unMvcQpXi7Mv2XUT2ImWIyx5CyA4tXk0e7OVsm++9HaGqLNv+k9WvsfUEsDBBQAAgAIABFCNE+530PR2QIAAIAKAAAqAAAAdW5pdmVyc2FsLW5vLXZpZGVvL2ZsYXNoX3NraW5fc2V0dGluZ3MueG1slVZtb6MwDP5+vwL1vo/da3cSq7R1nTSpt03btO8BXIgaEpSY7nq//pIQStKWlsOqROzncRzHNk3UmvLZpyhKskZK4PgGVc0IQsRJBdeT5f1tVFGMHgXSv8AncYsVTMhXQKS8UEbT6SKaX0/SBlHwi0xw1A4vuJAVYZPZ53v7JLFFnmOJDcixnBXJoN9map8xFLfHj6mRIUImqprw7VIU4iIl2bqQouH52dDKbQ2SUb7WyMtf0/licANGFT4gVEFMiysj4yi1BKXAhPRzYeQsi5EUWLfTpX1GcvqtTp9+j7ahiqKl3XwxMkSrSQFhkq9ujAzjufYe3srUyGkCwh/U0G9fjQxCGdmCDJ3ffTcyyBB1U/9PjdRSFCahIef0Je44TJBct5+J6tLIWYI5kNno7C249Niz3nkg9+r3fWLaVQr2bPK6NxDMpacMZigbSOJu1dpUKT6eGtT9AbMVYUoDfFUPetZBP5NGdW5CXY97gQ/Kc9+X0/SQd8GaCuZtwJ67UN/j5/NbOyt8pzudF6GEjVN6IfbKHvmo83qA9JQ98pXRHJ442x5GsG9qSd0l3xJ3nafzr63AiV7mztqtOqvZaWlaV3mhOkWHqUQOM2XCeaMVmHtLYqtrQ4oPYko42dCCIBX8t8GlW3sYlcR7BldrxysrQYoMjhWcjVGPaT9ddh3Wo7OGBdl+FvrDtesI9RS/nhBEkpWV/iypSeR4uk10Ytrv4SHDzEkNB/nAV8Lj2L2HSBWRa5BvQrCx23CBoMa6F21zDcGT2MtBEh/PcuKcHEs/b6oU5ELfGgXVZTlUtsCSFiXTP3yn8AH5HmPA2lKx1P44obu69BSuCIDIrOyqtl20lqphSBlsoGt+T2GPPHS2ROkqHSq4G1zCCv2Sc5pRNelmRV8r4Qzx9Efw7zqswPGe5fwYRpIqe7Cg8bsp3IcSzOVumpna8weZXbtSChxr+2ECtdL88/wHUEsDBBQAAgAIABFCNE84C28y/wQAAMUVAAAvAAAAdW5pdmVyc2FsLW5vLXZpZGVvL2h0bWxfcHVibGlzaGluZ19zZXR0aW5ncy54bWzVWNtS20gQfecrprTFG8GQwHIpG8rBonDwLbZyWba2qJHUlmYZzbg0Iwh+2g/JY2o/IU9585/sl2yP5Qu2MRmTIuwWpTIaT58+3dN91Fbx+FPCyTWkiklRcrY3txwCIpAhE1HJeeedvth3iNJUhJRLASVHSIccH60Ve5nPmYo7oDVuVQRhhDrs6ZITa907LBRubm42meql5lvJM434ajOQSaGXggKhIS30OL3FD33bA+WMECwA8EqkGJkdra0RUsyR6jLMOBAWInPBTFCUn+mEO4V8l0+DqyiVmQhPJJcpSSO/5PyyXzZ/4z05UoUlIExK1BEummV9SMOQGRKUd1gfSAwsipHt3o5Dblio45LzauulgcHthUWYIXgeOjUwJxJzIPQIPwFNQ6ppfps71PBJq/FCvhTeCpqwwMNviIm/5FS8y06tWnEvG03P7VyeefVazmEFI8/96K1g5FW9mrvKflv4VtvtuA3PbV++rjZXtLAnNbVx6+VqbUWbD+7rTtVb1VOjXF/VpHXWbNjZnP3Wctu1auP80ms2a161NbXCQpypo2JhttCKWJAySwOY1FlRx1niC8o4tvZc9SnQKA6cphF48pRh8XcpV+CQP3sQvc0oZ/oWNWQLNeQKoFdWPQh021R7ydFpBs4ULgdEYtgCk1baPZi00t7+TOiF3Ps0rHtZFifS0oqllj+Z/fbW7oT+wc7D9JcQLVKtaRCjaGBQQ3bFwt2l8bauFDNnY+6JL3k4iQkSH8IGTbBCWqfCIV0sG47hNXsgSIcK1FumMeRgYqEyX2mmhzp7OtpdThnlBLUUHwhA6p2FFAQxTdVMnUyybVQuOPq9ITWqpfgjz0G+uGyz+6KOJ2qz8wP4CpgGm71lEVEfo+5nCanIvkm7sLGrD74GsTbpYkBCvFrp4MtEvsk1XiGkCMtB9zWhIsIzjUGgxankuB9xUrQ/tnFmfCSDbwrxSUgVeZuxPvEBRAhiA/+5xsfViIeCEX4/Mw9uTo3R5qOdQNqVPEqBBfHY4Xqu29VGxf24fsd5V6a6S+P0Ee6GjGdxsQhNujZ+zEE4+JZ20QHWaKzvAGxghHnGMNBxpAqPKeuSdTJDBAmoLEAqY7ZWzt8j5xAS8n58BMNqyE/GZ1oDqWDzyIh0IdUsUho4t4S+yAxQqrGz+pmIJkkchoOfI2BTgbm/+QNDZ7Fdkf+wK5r6phHF48/LuDbndQOMz/td6jg3N5FSU7EkNi2+alEqU/Oms4ceTEtzrvTgiwhZNC5PgqoxrSrTc1eDrwKbfMPW25AaEZjoiyxClTAYPmDDabUoGqt31nwQLC9EgxyBP0RuA0MXps1hHJaVm63tl692dn/d2z843Cz889ffLx40Gs0mLU6Rwmg4OVk6M9pZzU2O3zFaOj9a261K84FZ0trynonS2nZ+rrQ2XJguv2P5wIy5YIt6kuDUAuHCed7/c2M0IC3OEsWCGWzun3OGE9ncmOM/35zTMQ8QnCx9wbArD2266xyYADL4PNQCgZySBBUYaUfQzYyo2YBUG2flmmezE3NfvXAbVg+Fd+3B55Nzq0HMxdJt2+x8U7Zi6VatKDat2M1ObNOHjRUTes2i3JDh3IBHhFIdxIgorvT/Qj2XddtTCu+TCdJPEZV7fzyxB1Ul16EnFBWsnCertudT6udL6n8pUfnd5N3MzMuYyUuC2beFa7g+++r1aO1fUEsDBBQAAgAIABFCNE82EvW2mwEAAB4GAAAoAAAAdW5pdmVyc2FsLW5vLXZpZGVvL2h0bWxfc2tpbl9zZXR0aW5ncy5qc42UTW/CMAyG7/wKlF0nxD5hu6HBpEkcJo3btEMoplSkSZWkHR3iv68OX03qjsUX8vLkteMq3na61WIR6z53t+6327/7e6cBalbncO3rokVPUWdGJAuYJSmIRAILkOJ49CTvzgRlzKQznZcfaGtqfkzhP0suTB3PCAtNaIY6XBDgN6FtqMM/J7FTu9f+TrVGz3NrlexFSlqQtieVTrlj2NWrW/UrBrAqQF9AlzwCz3TgVht5dnwYYNS5SKUZl+VUxao359E61iqXi7b8qzIDXX3y9R7oPw1eJp6dSIx9s5CGiSdDjHYy02AMHPI+TjBIWPA5iJpv360/UM+4eaGALhKT2CM9usGo0xmPodGl4QjDx2Tl1ejmAKPJWdjYPXF3i+ERgpegG1bjewwPVFme/eMDZlrF2JEG2uz5CRWKLxIZH1L3MUgOi0Xbtu6dL+rKHzPvCangCa2o55e2zY4QNARovbF0zGuCvFPKTlCiJHIoQqOmVUHWYsMxgvvPLuPW8miVVtOhmo1VF7heg54pJarivy6VWQQjq7P7BVBLAwQUAAIACAASQjRPv4qRL3ksAADDSgAAIAAAAHVuaXZlcnNhbC1uby12aWRlby91bml2ZXJzYWwucG5n7Xx5WFNXuy8drNW2KqAgKlAhDJZJQBlkyFGZwlhQkUGgZRBTCBHQAEKSDp+VMEXCEDBAviJDVRADyCCQtBqIiEAlNZAEiA2TMQkxDAkkJDmJWqFfz33O89znnPvce49/6CZ7r/Wud/3WO/zevdfeqC/9PT/bumermpraZyAvtyA1tQ9BamrvV338kfJM6Db3Z8rDe6lBnsfUbg/t4yh/fBh/1O+omhoB/cna15uUv7ec9wpNVVPb9kD17z0K9OdYNTXvEJDb0ZPpkfyJCDRgNHTzeaSxq5q+Wr/9599d7jiaeeW3lE20Y26/JMZ6fp+YbXDZ3M04qPU7N/UGq+wvtb7/+Fz+HY0Qd5Avz810W+h+ZuBLn/Pnf39sW9XiaglcPJk2OCC6IZfV4uvqubVdCWcL4PLwp7KHdQM4KLEzg1OLtWOtDqUVwGXcqM1K9ULyaRluCnUXL/xmo36kbBRZu/cD5emGU0v7LShG/beaiNduf6w8cQf2JHcfFgDtWQ6+977y9y8/ZSOmCzs+MglXXT1vWq2fMb06hw/QVl3cl/PcU69fS0315x6jLarm6v/Z4WCDdmT614svbjUlRSJly/nZXnmbrI3JY1fzdVKLAcpWV4nCfGji5CVuY9GNwuyHXSjC/r7sRN7Ppsr1+Ha/7Lkn8Ej5NlR2N9DaIzbG0x2kVORTkFusJX0sMBCjHOa4hnq5jx3s5Gthbm6zmHzdXa9GBqgXdv5P7uL4eJyERKZKRfzBQZy9/ejtCKen+XvtC0Yzhb3aAW3Fx33f9pu+kzI3VDm1MPXEU3+CXmJ2uuCTotHITH4sNMW0v68gB/OhmtpuzD6P6vF0HoEyshBzmoB3+MA9NMVh/WqDU3L546e3TlObpxrYjzEOtu40/Nt17L+kuakvo9IlCNXiHTuxoZNtmmDS75P83GrT0LRmwvVqwHtqaj8CuD5nolsGdADJ9MdLJyDHxvGNyD3YyQb7t7PGXDRyZaThvq+BB/k1RBmVChZQDq5fpFdukGyWCh3Zs+nRiK0rW6OqU+a5yj4BpWE3aJTCpTW2dpyrflbmlBprGfjteEey4QRScyAuYoMUw0BE7GV3zfirFXM6eqlY1nhXmiDWL/T4Bl29LsI8dwLmZJH7AztOQnl7jHIaTNYVFdqmafW7w1/47rSiTx2O72n1FG28qokPKirZ+Uf18POfh77qzFic7Q+zubQufKpeQi7PlXtNdvCMM8d3DPvQCtdnsNK/Ned8qOCTFJlkeUn4A/qDSM/1njEmru7GZibHzvyYqoMSO/frAVeKcRcBe52+8NZQU/vKywZ2U2zY+dwHEnbT/nxPQ7WHpd26WoRUFTYVH2PLecLjzkAd4IZL1wGFA15vLSeWZwqatlk3Oh0nb43OvHVT7RtyzWr2Xe5rFK7Frm047b+s/gv21JcrHz9bNlnXCdGcYnCGhJDF5ucOKk11hLK9qUfEUEKSsgGSuRdPb4GPCsdi0BHeIHV0kYtcabD+tKtPita1ALZDWf4+OecXZweL7loaP91LiVyKGZgx2jDUPIuEL93p10144Q4YCnLkm2POB6LNsBts9kgKn3G39eePkx2H3M/ANAUZGJfIbErx8jqIzQUn9R/sHeoyvTHZcHi8J1P8L6YB6t7sFRxyKBn8ONTqO1T1TKt9DoTdoBV6emObnbuFKJvQ5CdugRrQpXuAZNjDM0dT9NzzeFEbWnnv3PkUd8MuEJaYCXqsHOiRWJ8z0Zk6F2sWemKj3xTvCf2uEGUbwJa5s69n1bMXKjttT1wi5DfYbvAd46HnD3PycjXccze61LKxZX3/1vxFrfiKh/fWsQxNY7t4z04mXryRLtDUX87cvTEgsGXHmqtjbqQbjq4c0nXcsO7bTAK/Iddah3IIjaaeWWTBH+vQp6SjmgFD5nRRUQK7+Vp6DE0qFuB5R7dZrKvyAFTxXjOXIhGFhbLhXtusNihp4p2fMHq7tpcSFNg6ToRLp9Vj+Rv81V57td8uP6Bjoy407GL6D7SI1VbcxXVba75Nphv6sFKnG9gNmEzxfKWz5l+Q7K90ShtZiPbvjuoHNy/PkU3mHt5bN/NQT7bfyZb7BprYPrKEiaiBNmhv8k3E8q00sdKHlza4A5C5E5B8wHenNlPLsN5oMg0wtBMli0NTTxRvDBKEFr+jGvHfVtzdV36WaX9l2fpX7gYXGyd7Cs72uqXq6A/vhf5+ROxBcDVI3+hMvhX9gRELGr3uWSODcYCqAVUUnlNnZ0TSUgtzQeuCHp+sdTPPZbNtbE8XO+fNAeY2hMN0lL3/YE72jnhIhViKTsSZHr2J/oyYPNXXf80mbENYMbIM79+afWc79q5bYFCPJ0psorPBtAhBESPNVpvIZwqnmnHCDTiYPI2zk8IO+Cw/IQuf/GoTvEEiYDJ+ujWgBTUQLhLy8l7IQFmMwZD1Jc0rdDgBMNt7X7ke/jRGkxuhyIW1Y1NOXtG67nKTIY3+nB93xBfyUm+mzE32ZJok9BM3rLVCp/Pcz5aaKXb9GxIWL41tjnnR4+WR3QLqC1hHiXQC7v2YSNTuP/Q0s4jHrF/wqlofCmEypNX/6LJDV2yNMlC5wHW/1geWe07iNihj7Gpsb7brvjLnBtD2GKryW5RndktcLGndp+isk4IZdeydvFLqUI7OTM+pbY7rGMoGwdCxS8svnhYd7vOukGF6qnbEDz6UG69PBx86NXMg4V7W89/WEaYPN/CDcFrY8bzyDdqehWAZrR3TZx+vW4vIKoFo3lv/l3byGVpjOBi1Y36iK62Z1tEfeboDxmf072mGboAr6nYUqar0468/Q9kAMiHJqEJe/PoqSrGm6jYJqx+WOaXN1zRZpUdhZL7/V/KlsBPzkz1dnRe5NIIq7oybGcT7vRUhshbPTzCdJc+vm7AgWFOvaFwwhhcemSXsLQoXTIv4TBxFL5M37VReJ9t2SEWotCj8u6ORTqEJQBsZ/bb121EYFPMDoOrdnSkzj/rTpFjwfg1N2fGyM1Z+CqcdlC+I2+2TxsdUiW5FDvda+/R6d2jmWyhb0eWlgGTOY6W9F5gMCA9vLeTobLLOKMAASntFFhDZjnYpWQxhyWDJTjbwBrmwXppDhhOScL95RuNw9lA9UtXYbX6XSxJ+rK7RFg5n7vvB6y66w6p5MA6UjAyv10ZRylzFbQgfc7S02u0cs41yswrp4+wRXNwrCXToTXhOFenUDTdOsLhRYjCz74hQBqY4l3oeHUEIJJBb+OMN9i52BLnrunNJyzgfOhLRqHMVR38zLrF2zF/Yr1E0hGhmGFcQnB8VIXArjBEimpKzzCjXFcITmW1dStsWEqXw3iMyN5d5bjsKlcWzMn5AiGhglbqzHfum2slEdjLjCMGPlDW/241h5MnP6JNLUJnm3HY0JKbSXNjNvLS/LSH+AVksS831RZ4ldAMjhXBnxQpjPpcyj0fiOXIJGXHchxcjCRHerZ3Qj54Yg0pDKWLhPXaCOZopZBimUrplnzIFEU60VOCVsTp+Pb8dOQ733WAJ1C0pWSzvK6V26hCw5lhp2fm+BXnUyynY+KjxdQLCzjH/Its6nE2I7kFEWf/K14des0su8I0KqPG7Ex4tS69wlU1fwsXskD7HUvgdTUY0vgmXn77UdNinQXu41oXEISgbx5hDm4AYF9rSqrh8vilAscJcq5C6JT/xLgjRo9Sz7IYk5zY9tqM4O2kplQwhWWUYJGdJp+6uO+WI69kjRwsEc8Yz1P5v7DLyyXCIDYM1TxXYY1wQbYqyTyn3CObGvRAWdW4PR1xugV5CF7pcQXTBnNo4y9JBPcP5XMitpd5jNchIC+rojoF6aaWr/ALO9WmzXNgyp4GSRofiTbOr886hZvhzv5MTINLcuYMT4qWMXjvZEUgGafg3qCaXcgnePNcV8Bel1CNsQisRrJEAjynRhWbl2Hv79UgspJPhT5Wf7YjfuxT/kS8+oYYV3+Y8AvQQ7ZPwGfyxszeNMvM6rNpcLKjR+zWkDVU+gNIAsRN8jWMHvxkXGNtqa92s0kkyOjk0+3x4D2qGigEsxQse9wyFkKLqLfDztq2xlLOSLLHFBj/0Nan2Mb5Fn3bVEN8FnbcLzfc1maNPidHamqKyRDEqDjLiBL9diMDTjQwLHTKvl7xHT30uzmS4SnzxxwHzubLY/pzLD5dCPOuarN9q4x+uNWxk+R0Y+ACCGCL4ZQHhrvUQpgZ3uGeIQxibnbuqi+tokhF5MRud2t8N6xvMJKdLJnfIMnNji54+vJBS5YJQpCc7TY63GOmZiJ4Y9/A7+z68F3dv2PQ4W3YwjO3ocfRJVZRoHwMRHp1hdqrZN+o0YD4B/WSuVYnQcKpEz0IoqR+Ou8dfEtYPkwLazOdz537X3qs0o6my2E1u5oJPsGC2cLYgg2cvehI//0oxq8wCKeZt6OfH1Gk+gZjcol5kxDrObw88slTE6YAeCc2PLVrkEKWU3IXryIqy1vYANzCKso3gXHW8bVgZXwxFo5Omh5sHrbNByAaqXj0cUk687TWO1f3B9Fg0/WTNLk2IItkpMiFcDyWtl/KxnnVK9cLtdqGpj9ClL+b2RbXIWue0BphcZQDChzdoipfLXedgs17IhjnEtuQuF4TP+KiCyAt/C+CFj1FbwM+Hpx0EZHKHy9AFDX3wwFzVcXP0MgOAHF0ajuG4tvllVuQ63+6K5SyCKVmcBDBTDBQPrDme8VhPUwY265QHlf14nZQaGKSup7rsh2fedfkPuvTIJVwT6ufqhWKTDfdoel7e/wTXzkJIY48ADBaSohOzrQ3+FBwyDFSszQ7as5zLtVDZiQWUf+ze22wdU6AaSO1Z9n/5YTcjjbhYObgdufJgkNtEQvCuLhTh16Z/5RbEvMQrVvEca0Zvy7Br1+raHJC0ukIBElcfero2Z7y4UW+HBsodKh2MkxPvUwOAPasU5BplKcRG7/VdLNOPpntWhWhkd8Yfl7VHpg6bGK+FHvil27SEKHnaVEcpSX6DxdKIj8ndb31bakxRIITdanxm8qctMQMOr5NK9cdXqZpYdtbUXpYXeuJ3E+Bq/4WR4Xl2yFlKmfUbKpbFTqnhjS3Pj3cW+YtCLQvAsAY68g3vi6hCyleXVg4LZ6/T3fAz7LKzlGuy+tfrxDSa7DJyQux37TfGTafCkhNbYoYQJ14zSr6G/vYKXdIzaqKlf1ZeCuwxHfpGIty/a3oWZVLlZbJSURlwT6fotQUk4rFRiFU4ZXhvW2R3E2L5lsBpnmf/ComaCFVVPHgd7XpPRaKEYiVjcpK7kptdIaHh9jYTxJlWqeHp22ccI7Wi6lHLLZSC1rj6UMyKwzOOMFxCIEVJRrD+onuOxEoLrlj263bE+cXx1GFdFmuuVztq3Hn59xPbabdG9Opr+STvBs3mVhlfEga7KBXxxbppItzrBGN5wxuzg9Ve4QnS2PRvzLTnYn2wu1cwhqyjl4xU3aAqGFVxjB+kpbOXtSPTh4XSXza7XvXnzS313sdBiRlnvvfFLvcek4b23ks+c2y8gNzcFhkukgmQivRQknzOVdw5dTGMIWcu1EH2ot6vswJJlhlyGNyia+GA/dSbvGIUaOlGP2gBCtvyBM9P1jPqV9J9tAB935A42ZE8FdvvpFTRFaKgYuJAEp8k9qdXEoNI+cF6rdWGQxrllgm99+uBMs6UwFBf9txTv0E7zo3pSgOLrwQnupU/YemH+ZtZMgS9tsPOqWvwKIzv6Gdd3aW1WY8GQ14bEqwfbAQq1m40RR27HgUrxQBEOgajTVHAyDkVG5W7Lhz0xsgxuPQTTxKPqYbNmjGLcpTvAW962BpyDksnx4ikH0OkxLKPfXwwph4GMhizFMBUjsDW/AcjOV5x4HVqwFC9MR2kSr56rcdOnVOglGsIZXkg0GONDumBpVAj3+mviwGFHdPGk76HcI+ht0o2C++WfN5YVqb1STISMC8QP2lysjheWgwITCTTP6f6nJVgagKYCOxo88ms778USQcQQW+wPAXS4GBPG4HOlGq242Ba3qSkYsPkqDMpmtJvakENrIU7Sj2mZ82xjH8QQ55b4VA2X4eZnwkGjUzmTrf6pBkQSGcvtT20a5oxr/58AHGFDnxt3F01JZ/VlwCskwsEx50WDc1AEqkBXdbo0D9OUq505ZVTmLWleqALwvZJogGpkRiSLWDGWTYRJS+kOZdhsL4lzLVvQs3s2ixAjFob4d0o+1a4e93AfUvlMNH6dMFBqeer4gKM9R3IA4M0wNA2huu9NBBoZGvpmOf4aOsy29ogOSqLBUSUtk1klAAKOXStrmtan/xU2a8+c6xm1yfCAzYWsr3tfSbDrS12DJPBQ41jY3UAMLdvSoylH4JkxN4z5y2EDX1hmfoIgaZbvZlUbNjZWCNQtz4IqeX1yt/iLiEzi2icS3zfEtGBIwRnJdfOhR9qdAODpcBhDMDpVox2KOE3rHqhEjtgqX3B8XObQOYJ3MOQqFQjEDLDd+ceCMuv2Ea2+ALrB3w/nTmaopVcfkKU+Rjxp6lTbZTgGfB9ryImHl6QlsrlpqGMNmt1fN2ug8KxRkD5NVd8m2LRHFQd8tBYyHyUc/k3SzxKySqLdWTNpR1NR6SGBX9cCPVpsLWwrbtBAw/DR/91DMyMI9fI3qfV1ukYkjO4P0NEj6ey4kRXXkcj8+FQq86vy+vxiCOyiLPIN4GSjol4cb/3EhtlMrLetMICuYpFlvtPd4YIifZ0ga306OsScKiUlx/YmS6sMt94ssoEn2VT+TCV8CqKk6jOWW9uUYlUHgMyEZ5pYLZD6zde6Ja8uMUBVOUuF6KzALLK2T/exNjFfvxaP75GM8OSpkwwOHnk4vnXbtS/Ot05V+WjkvVqBj2zfwT9WbzOLo9GAYl5PGWY8qLkO/6Zi+tnGtsnGa/SBOVtUvYqUcUKzn9HtVzzBbRb2DfLZMlFs+EsCW1WqfAHwcbytimos5x26620G496MsV2YgGLtTasWBvudzForiOzYGv5FNalkrd84BQKCdYqXI6fh7q85RenigEGV149EPqlUHmq8MGrbP3Ma5cR6uHXbirh52tyMG7TB1+xDocgd5BByu5XWu+7UQ1Qpyu6RYwEnHItoLcjukS/LHNH7dPmxx1DY1xV8r81PCUiAFBb/pndXaQs6qHKGp2gylDX7inTQP+1i6oZq3nerKgFqFJWpnGCsvx2kGsLWqYnezLDAyRutKqVzBzSlRVpDqldLjB7VOSAq5HxB91fK/ZoBAN4lFdWMdGTmbbIzrVy7dj3rAEFJ8d+6TZpYRBgdlSiYSQ3vqWavVrBydAwDHm68Z752bAL5A+TJPItyVEN2mIKKceTHdUXLtQYaEFFNegzL3eifnr4UHWDQFhr91QnTGh/Z5AOeDOb0lJA4Enyh5a4bvdfrXtijR+hlZV9VZZ4SFpAPhJ4gdw8ZqwhTYT66gywpaZ+YYx/HBQ9pWmGJrDT4DiWEEI78Rq55lYAuH7VE2XtgjPcWswhfUMh/djebPgIDUZpoOD+JpmB/yRLCkP0pGC0dtRUZuFdj1cTHrppbgEyCAwj6+haH+Wy0ICtGPnINQcfAA0cXxnb611TaTRi2YMik5samUORKAGTH/zP7AZrvsyDwfIvNdWPqZT7Npq/mcpQEKa11fYIw83SGMZfKPfaaRp4zi26suy3ONT9mEsfeQOP5oG+4jnlFIU0kT71jM1HkVArex2UstjQ67sOyFhntN5YzVwgxi0aQxtaKSv9vPH3bPKR+gitHVia7/C/cazqOcNfqDsWt2oAEAqprTdbYPiIEqKlLM1XD/2JaDHA2pFrhUK9X1OiExi9ZAQKpz1Cj90GcmsCxlkC+6F/43xSMnYameEXbi863EOyOsEmSGU5ecUrsoL3CSX7S26avjHH5hoAil2NL+slnW0/IYv5XivO05fGlpua1s14FusSIngmNNQxw9J2n5Sw6B45XItRbkSIZNppxHnzmlw8xvWZHtE4RPnDn1EDA2wxEcUSisRP5VoPwO6o1y5RYmQEAjy6YmrfPBBVffVcLwV8o61pRDQB1da8L5eOpWXyODaFd2tLrjQCUMxk1qF1kzFoBoLd+8GbQP+5QznmvbHWQEz2Po83/mEKcttm+EbcRn9VRoR2ldcDV/3daGUre9Gk5S/eBpWbC317oYlE0d0mXYWZ7R1/ob0eknvq/7HCZnBGWaKMr02wZBOzw3LesB1y5QqyY1VJG9U+tZSXTkGPqGJhluWGWS8MWEH1kGvCwae3Tn9XkkMSroQ3bQio+NXH8SOgXXcshe2R69qcqnB//8r+v4RUb7vy92nK//+MyzdjNQ98VXlzY4PCrUDFInD4URwwjdb4l5Y3dhQ9Px2Zcbnk0mx5/AjeiRu8Yaxm1MkvMQ04zPTBU28hCCpJNNhVDODWARx91xfppBHOa5NR/70DoG0nNsTxfuOgo6DmJG/Mg5PvxL4T+z9ObH4Ixlm+MoVT3U3gNN9Aw3kxHNmcUZWnMz6R7nprg7fT3b4wBdEgINDCjBUyY1FfIdQXqIspo0a1ZIFsUlArxhvrXXc5i3Q6IUvCn5VkSeC+WAv44Pbwv2vt442h5nxXG39qTUpSZF5SgCXRsfMNmBdp0kPUOSqJxrExepUodp98ozusyghU8fXI1twO3U19rLVBlrOpVnRolj5DNOwq5c3m2086TMYnUkVPY5nkUWWRvIDoGs6atd1OQzNlAlimqx/sIx9RFiPmrqxXzCeuMPRzrbL++GS7CK97HR74N/yYGaUAmazRK1tw/WH2wrNMlnRSKN5PRC+zYQ2jgnr6WZwcVvx54Pk1Dl7OEcqoSuZ0zdSVQWym8MWjS9Ln0Csh9m0oJmE4PW/FlZwamnJ2MO7nvyOpLKhm3LM+k+loNx7MZgYGt0Kq72RDGGK/YO9DzEQqqwBjMPQhZxRCYibTHi4lM5ojRVmSZQlzPw3S5OhdSC3l4zakKIxfzfeY2AnLBV8M5wj/8VUHZnXECw0u+Z7sUk8nRMLk22DbIOdITEJkV17daBOThptkiax7dKMnxuosuGJdxoyntO6vgfefgND2AXPQtQ7g1lzTHcrJ4xpHnSDKye8EUMWHwSpZsOBHJ5XAuta1H1ccMZReyhg8+fflxp7CuGX8tvUfKxJlQtG32k4dOHntG1xw7FL7lG9RSD1Ef0DC4ofQhnjZsrj4jNjhepZnDfLBqPxiX61r8qxPOG2e5fl3y7U4AGIn5jd89VyAv63Zfv3LcxLxNhVZWDK/Sm1DSZn3ZPwdgh9GaPiqUA1uG2UrlZJQN2yS1B4X+H0rf0oaYiLa2349nSNmQduh/5KKvDEXw4MwB4l/h7cYcOXG30CyN+r/+ubf1tcPlFL2d7knMPvq3ol9J/ad2P+F2GPFgIZRK9mIVe2/MEFVmuLEbg3B/gckdMvfSGgkYjUuvuiXR72s9LXG0+vP7c4QxT0CiKuIgK4tMvsqUdiui5z6byLcFv3AtQfAOykG8PVHZABrFGKm5HTIjfiqjNlpE4sF/w3XXuHx8ND6Y3yNV3k/9tq6SNQr0G3Wn+aXuqlYgEb5+s4Jn2rVEqB83+7EqDEKVHECt7p1FDCvFsSA+nY9wKBXDKEQ/E6dd+r85+pALIz6E5p62jJUu2yJuGFLLqsrTTBN6wWoiCMc9NchlHTP9LNX97RU+4VKnbtb51ohkuW5NvjSE8+AJAj+1SaVSyYy17oBNsHqXjbd6K/z4IdhyB8qCBQ9pmr/YXo0cm6osqfs2fAuXeoSd7jyVHMNoBMhk/Q3po3oX1eSR1VJf/yOChPmXQCqf021d5KYiax2frUlxvTLsOoznXCpSCgL1GgN+nweyr1CNM+2PVn9y3OsGFvbKjtcXwII/Lb1IkM+lRAOLBXHPyAvJnEpfCKg3BXPCd1fuNc+aZ82iKBoY4lCIEghvMuKKGrqQkbIZNiSvwIOswBVA7Lf/9x4gepGP7/84unmeCyZb9eP3oIs3iyEn4vzNPuETTQNiWbJmhG4Dl0DIZyJDKd5X3EVOkuXGYsFTIhMDsuEy8pt4CCNTQE79SFR9BiRNIEjtnaxNaLlQwwIw8EGl+XpZ4L/ag7hC1UAazA6yMD4ZSCiFZRldiiMQd9RGJJ2zfRUXXwt2TWsUH3maPEuC/jqDvdjO3dbyJpdCf7FACWk4vYpQrg6dcQ73yEhVrKbet8Q44KF+GA4yS+wEf86TBCm1Q284/Ixs/3Rx/TbpxKoOXmQgX8QQ1Bx8KO/NUVZ4Ixz0OmRgQ2tAzGSZSlTNtXeOqfHdUepc0V1/VUDbUYgcyX9vCn26cz+q4WrnvloxBe2gpC+z6W2QAn5CHXAo/pOWdWMOrZ5KR7TuvD5CHY7lfIoBwWOrjR1rL7wfFQA9Tw6QgKCanqIIVZOZnHXeJ1LvV5IJw1un10hzyEC9lflVeYRfR3Ysn9oJxj7mMx3CL9uRONa9ZZX/aSOGvmpRJeQxLtVyX+C3VxIzCpzDeZlhvm6ReP5jq0yCkICX1biJPX5Njo06htys0gSg6SH6hEGl5rLwaCRyJgaZKVsxqMQpoj7q4O1R/hgTE2ig1hugU+0N1n/KsCKLx/bqcaXw3T8zQWjguFtKNsjEjiFLzdHd0xA7V0+ANhMIDNJhYgoqqyPyJBQbX2iJ+QXY9E6YG7rTHJXLdCjUEVny/XqEV0D3n91vviecY8NW8Lfxch36vz/og5IRRVJci6paq3GfRL07gWZd13edXnX5V2Xd13edfk/06VmNAopi90DMFiQk3cXvj376n1YEROK973i5jbpl/fZhhdbuatzeFb36izOhGqgXjgoLNsRc9zu7ONXA6nt+y89ZExTgHKh6nXnZ7+pNqqoqRWY/m8ezL8AIVYe6CcRV3qtklyFqIDEqqyF/sEpNJCYxs7oXcyd0xm2z9RVNj1ThbAsH5za5rfvysvTyOXTToPhMRNjdRA8P7ORvRw57Yycw0xvBq78OvuD/tpXkljxKWdW+iSdq6Q9z9hwcRdrgomMZW22hubHFOt2RTbYMirWDMiCETtKwmknLAAv48VTTToE7Iz4ps0d+2SkPRUU5L5Ki4/UDhaseCZs6u9W7cBxQfSEmDBFO3oFv2fgdxBSQTbfxOwadsp0+aW367ntb9GsIa0P1MYChNvD7JPGvRTAAvFAwddWzNmrvQJahvw6Z8gIJKrxKOypalkZSiO2rOazVvIHlbX3yEw5a7WS5Th5mySAKkRQtDh15lFJDFI+h5RXzVQ0qf5AnO+eSlAsrtzXJr58Nvfy9xMBELmUpJC6MJNaJtukZY8Q9tFMNHJtartoVJFEvkfwC9dqusWCMZfZ1uyMvsV5ATAAm/zRtZZeNTXRiYpVnEyxt5O3W9QM2RaxVhBH+WaLUf8x6ydrvVFrvYPDsvHhyiOOlTk2Rm3lk/qaLFPv6OY9Ukk5frW8MkcbpglscZhMbpga8/xuh9iz/DdE1f6txQ0OP9OYMP0T9bIkchsB3UYKMdEzLO1dLHjfaB49qol2mkAk9Yyd5gFFe7lLzMr6AYcPBunRampSk0lbAynS3h+rS4lsG/wpt/OXjB6gkhX/VJbYN/oi6mU9O4rb7ugTi4U341Y63Q/8xhK3AKUt24fqniNd4cnqccfM1G8u34wroaowIB7MvRg9kU4UdksvTl28yxowPc1OO5fUs7KHS07oeogBSDO7P6bHfKD28jzZaMfkldg0OoEXx3w5FGdPFzJKMNN5sAOHGLHO4bRcJEdg0leBb/j0HPABL14nfpk8upLRmlIb1hQW7MhPi7kHUThPJZAakJDAGrf3bNojL7IyHsn1rI6JxtTUnPdNfnWhnBeiRDjdM8s8BfYY9hPA8XpiUAUKSYdiL55k+37HKd+mEv/c5wpn2MbM4eZy24Rnk2QiJAxziHkbO5FW1Uyi5F51sVNTwwrmJ7o4iiZ+UQBioQinHZUlXAnKn6vKTFp8bDtcw41o46WrRhodJYruLnVAuD+VAKiJXTzz5tHUYHqNAzWKff7ayqiC84/SxZKS9+Ccg7LQSA9QkCxpXwpoodYKfqCHtEezmfKR2rOUiCWTvVXYAKSEut0b04SUcb0xJdn4uVDX1SBQige9Jv1mT3l8WwOqZQtbZtLWue/KTHVeWdWNlsFMzNKrKdiKuwhLLqBrkFFmPQbw0d0V9FMwUlo/of9avoWsg7WiGHfoMqRaoZtkMNXuNLQA2utLwiN6jGm5cYQIpAIshTJcpfw6tO6syNbEqa4nEeedOSmD0xeTKEZVaV0uT2l8ElT6iIxomxgdmSpxHJAWmYKGzuEwNX6JLXE/7QIQ8HX43anE6kPnKPaPvofVuY9rX3Y3u8mov0/mm9qy5w61R941V6qqPiANqpdVkfkdpF02wjWJ+DBqbo94sHGU5wPS+GFKte93AauQJ/+kuNavt1ft2wFNwZZCGZJhx/ZlU0es8FXJ4/LvGv26W2RZCikLeXALetmAEEHCJyoIfmdyqArgNzWVF23gPNMPoyd2tDMRsELd0cg2v5mnp6NcEAXwLU/mpeNzruJnxHQ/PhGWVwfmtpH5sE+bVTM77bOvizOcjqoVBFQrjWfFHWd2KLp63LihvKwm4JRm/JAxQitwHzm5oAn+9Y5NbiLbbKnU1sY/HJpE/31c4JH9/XV+067D+6vSeCQLLnL7lDQ47yT3MIGFYM1ZSDMTb/qOcklnX69K1iKO5avQh4QLFQ2QIF3iQknTPgUpysy2WcOwIhjj1qnezlzoqDEubQdlMqFFfFLJFgJknCXSHj5cKkbr1noVWxdyQr/oelgAsWLWaVD2a2C1e8XC8fBo+oUeUWo2mYti+oW3GyW124LC+keg1CEDZWipk+ak1Mk+NYh3/NFvzf8s5Y6yUrU8IxKPnQQPtDSV8wjvqXXsm1sF28l0dBqvPvTOOx8GGqHlpnw+4l1oB8abgcLKv6zcNQKE7TxQKOflGTXHMAfabpAXUa2jT4noEQPvf7ZFdg+JZGDKz2COwAmCixA/zakbux0FRa1UPi74Wpk9z3TwBIQbI6XxUbaqsHDesVkBDL9Zsl2Gu+Hvk8e5BwmaoOXaGrKJInhFucZAAK41QMx6VNIWUecCc/rkelhaOJ3Aj2OeDKNTI6GZtxvNUTOQSthZkJNHYAUZ9hMSYsGXInCc5AlYFCHyXLzAvOcM+AunH5VJ/fwfSv+u8w6vgg/Goj9T+2XmoVyRiILRPbqc68pLd/v53jO0/nV+lKsZb9JqG+SPexwgRjKmlhkx7b74RY1Xoz5Gsfd758CcquLNPKrNOSw0gKacagCyO4whltlRp+7xiZKlmbHQuP8Y2QDX1ViJ4lxXNirTd/bBku/3VO/c4JO+PpgOYNeHswbeGIcPrk8kCWSEk7DETLpdKoNuyL/brmFQkLrvelvWba9vwiRSf+ZZJrw3uWBO8zIto9Jdg1REt24wBW1lyUXt9vbQSWe5O6cXTjBnfpROUiFtE9H0pycJZ6yQjjJka0Sr+PrDnB9hbce7ADVgbHyrvYQ3kF+W2N5iGvbeDq47W44ANpqe23QMN05JfTHKvRsNoEGkg1urImIpbViIbX1EGLUK6hQsvDblQE7goSkPTEFsmFQHT4nz2Y8waYkJCcQAqtVQwH/eOt2U5Lr2x3aofAWtWHFxXfppOwTBH0Xw03XjtjwekOvZ8oHnLGTNIrj0jY6LqIAsA5miFbKksNqt+SLS90WM/KlG0fMQUuWBEW0dOEiDFcDqONwabdSGXmbYwctTGJcCzVsx+0U6KIPPiVApapnpCitR+fxghXysNyFR3B5kMIINaBzLvijFHw+fHCEK2jmjXAELFtVomkC5cGMl4nEBa59RP9msqbt5dZC1NjhlAJCX+S/eCIC/SK8MsW/rF23qNpRmOvt9+qP1t1WidiRDtj8zUU3Ncli15aQ3PpBMXm1t3ZJaof5EHkUwMn4qi2mrNiC2ScPKR4Y0UJjruz63ILCCEYeEcFyrGDxc7zKHOMYS7V3sg7Esm6cYA210j6iVVqlkAdAFAF9r666Fs6BU7c9lMmrrjNKeHWYL04k+SGx015+6ulUcWGCSZEyBmbu/JrfPjk78Ni0WiS7Z/XvdDwkn8re8cq1O4uogtE7RBItkK3bFsHUlLa6l56TlpYYnID1XLYABdGulSb+MjJIyRkdi2vOvBGOcP6VzOaqXB1ZsrjV8emPtUdPao9kmhaTJXsmTFH1fuSpWh/Wjgns5bOBuOmvAckPCzI1ai5YoEh4PFMRbMX9Mg4ta8H5oZlsxoDL9OC19Owa8RaMeLKMCZVRCh0uEfDPy5WYcSyFjBZj8wSM17H7W00zCRiinoP0KWb2CvfZJNYphDwun0p7EvZPq+LMtSzY4D9DI6nKUYnmKWi95H3A7FOd/c4qIUI5QFiWfiUKwLuXtN9uU3sQTxGnTWVPuD1UmdWVKRVTZ4mKH2NfUo0CAEHdxrJmXMTUq4icu1t+PO3mFc4n08hPS1dsU+YD3e5Nm0kx6b9waxVrP8JU6VenQbJ5iwiECtk/pmM7Ezkxx0qVuWC2AYwradiJ468tIFRzse7/woAvOlcuM40rj6ItbIz27Fku5g4WkPh9KtbyjZLAvOEHMNbNUWKdf9+b+C0Eu8CgNLDPP4k+lteE343hOb8YkltnGKfQpmb2Z38RSmrS5sUy9mysTjwqoQUoKfb3tW+YhH2Egkb63XS5TAvnDlovjVZZo+6R89PvzJpN5hm9knk6GP3NXTkSUoTeq977a+eRuYD+srbz9iO1chLYQXauUZShPgWY+q4KL6FNb/mj9sHzxFklyC0daySV5mTzjtat26mdE7f8lU0aDyoIlYmUB1JWNHAsqrkhiZty6z9FN/tSSre+TZgm67y7Lfek+thxVjhSnIdMWf9oON7U4bkNISizif6Km9m1a/iFst2/XUPh2mcO8Ej7Cz4DQFmzkJc5KD6gqnY1q3Ql2Xb4RoNv02qSVhci3yaYgjcBLZGkROe4j4cWwq2tP9GVPhHEfE3yPqj51xP0n4EDW6kDUpOqFJIr+Z+O50ujQts+UVw4av/66UaGnXIxU2Eeovf1OkglwFXRvh6qg+tINuPBQxbwu7H/7TaXBwAq/Vx9Ruvnc3YBiBJpWyAWKkV3KykaN9oXkaulm5Sl+O2uye5kWzvFQSU1Ql3kufS4427KKRB15yhurRFxTnQa5+7vdPvbV9/8OUEsDBBQAAgAIABJCNE9SbXlxSgAAAGoAAAAkAAAAdW5pdmVyc2FsLW5vLXZpZGVvL3VuaXZlcnNhbC5wbmcueG1ss7GvyM1RKEstKs7Mz7NVMtQzULK34+WyKShKLctMLVeoAIoZ6RlAgJJCJSq3PDOlJMNWydzSFCGWkZqZnlFiq2RqaQYX1AcaCQBQSwECAAAUAAIACABsZIxIWLkRMfoCAACqCAAAHQAAAAAAAAABAAAAAAAAAAAAdW5pdmVyc2FsLW5vLXZpZGVvL3BsYXllci54bWxQSwECAAAUAAIACAARQjRPRtCeafYFAADrEwAAJgAAAAAAAAABAAAAAAA1AwAAdW5pdmVyc2FsLW5vLXZpZGVvL2NvbW1vbl9tZXNzYWdlcy5sbmdQSwECAAAUAAIACAARQjRP49aYexMFAAA0FgAAMAAAAAAAAAABAAAAAABvCQAAdW5pdmVyc2FsLW5vLXZpZGVvL2ZsYXNoX3B1Ymxpc2hpbmdfc2V0dGluZ3MueG1sUEsBAgAAFAACAAgAEUI0T7nfQ9HZAgAAgAoAACoAAAAAAAAAAQAAAAAA0A4AAHVuaXZlcnNhbC1uby12aWRlby9mbGFzaF9za2luX3NldHRpbmdzLnhtbFBLAQIAABQAAgAIABFCNE84C28y/wQAAMUVAAAvAAAAAAAAAAEAAAAAAPERAAB1bml2ZXJzYWwtbm8tdmlkZW8vaHRtbF9wdWJsaXNoaW5nX3NldHRpbmdzLnhtbFBLAQIAABQAAgAIABFCNE82EvW2mwEAAB4GAAAoAAAAAAAAAAEAAAAAAD0XAAB1bml2ZXJzYWwtbm8tdmlkZW8vaHRtbF9za2luX3NldHRpbmdzLmpzUEsBAgAAFAACAAgAEkI0T7+KkS95LAAAw0oAACAAAAAAAAAAAAAAAAAAHhkAAHVuaXZlcnNhbC1uby12aWRlby91bml2ZXJzYWwucG5nUEsBAgAAFAACAAgAEkI0T1JteXFKAAAAagAAACQAAAAAAAAAAQAAAAAA1UUAAHVuaXZlcnNhbC1uby12aWRlby91bml2ZXJzYWwucG5nLnhtbFBLBQYAAAAACAAIAKgCAABhRgAAAAA="/>
  <p:tag name="ISPRING_SCORM_RATE_SLIDES" val="1"/>
  <p:tag name="ISPRING_SCORM_PASSING_SCORE" val="100.000000"/>
  <p:tag name="ISPRING_ULTRA_SCORM_COURSE_ID" val="127FC659-64AE-4BB9-BE8C-161EB7F65F91"/>
  <p:tag name="ISPRINGONLINEFOLDERID" val="0"/>
  <p:tag name="ISPRINGONLINEFOLDERPATH" val="Content List"/>
  <p:tag name="ISPRINGCLOUDFOLDERID" val="0"/>
  <p:tag name="ISPRINGCLOUDFOLDERPATH" val="Repository"/>
  <p:tag name="ISPRING_OUTPUT_FOLDER" val="C:\Users\dirk\Desktop"/>
  <p:tag name="ISPRING_PRESENTATION_TITLE" val="zpseki_sport_105_input_profilfach_sport_gms_neu"/>
  <p:tag name="ISPRING_SCORM_RATE_QUIZZES" val="0"/>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Design1">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IS allgemei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1_Design1">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5.xml><?xml version="1.0" encoding="utf-8"?>
<a:theme xmlns:a="http://schemas.openxmlformats.org/drawingml/2006/main" name="2_Design1">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6.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Design1</Template>
  <TotalTime>0</TotalTime>
  <Words>1584</Words>
  <Application>Microsoft Office PowerPoint</Application>
  <PresentationFormat>Bildschirmpräsentation (4:3)</PresentationFormat>
  <Paragraphs>261</Paragraphs>
  <Slides>13</Slides>
  <Notes>13</Notes>
  <HiddenSlides>0</HiddenSlides>
  <MMClips>0</MMClips>
  <ScaleCrop>false</ScaleCrop>
  <HeadingPairs>
    <vt:vector size="4" baseType="variant">
      <vt:variant>
        <vt:lpstr>Design</vt:lpstr>
      </vt:variant>
      <vt:variant>
        <vt:i4>5</vt:i4>
      </vt:variant>
      <vt:variant>
        <vt:lpstr>Folientitel</vt:lpstr>
      </vt:variant>
      <vt:variant>
        <vt:i4>13</vt:i4>
      </vt:variant>
    </vt:vector>
  </HeadingPairs>
  <TitlesOfParts>
    <vt:vector size="18" baseType="lpstr">
      <vt:lpstr>Design1</vt:lpstr>
      <vt:lpstr>1_Benutzerdefiniertes Design</vt:lpstr>
      <vt:lpstr>LIS allgemein</vt:lpstr>
      <vt:lpstr>1_Design1</vt:lpstr>
      <vt:lpstr>2_Design1</vt:lpstr>
      <vt:lpstr>PowerPoint-Präsentation</vt:lpstr>
      <vt:lpstr>PowerPoint-Präsentation</vt:lpstr>
      <vt:lpstr>PowerPoint-Präsentation</vt:lpstr>
      <vt:lpstr>PowerPoint-Präsentation</vt:lpstr>
      <vt:lpstr>PowerPoint-Präsentation</vt:lpstr>
      <vt:lpstr>Ausblick: Oberstufe  </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IZLBW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zpseki_sport_105_input_profilfach_sport_gms_neu</dc:title>
  <dc:subject>PowerPoint-Präsentation</dc:subject>
  <dc:creator>Dr. Veronika Pölzer;Ingeborg Henninger</dc:creator>
  <cp:lastModifiedBy>dirk</cp:lastModifiedBy>
  <cp:revision>380</cp:revision>
  <cp:lastPrinted>2016-06-22T07:06:42Z</cp:lastPrinted>
  <dcterms:created xsi:type="dcterms:W3CDTF">2014-01-13T07:52:59Z</dcterms:created>
  <dcterms:modified xsi:type="dcterms:W3CDTF">2019-09-22T14:40:48Z</dcterms:modified>
</cp:coreProperties>
</file>