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el &amp;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Titeltext</a:t>
            </a:r>
          </a:p>
        </p:txBody>
      </p:sp>
      <p:sp>
        <p:nvSpPr>
          <p:cNvPr id="12" name="Textebene 1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3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Christian Bauer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–Christian Bauer</a:t>
            </a:r>
          </a:p>
        </p:txBody>
      </p:sp>
      <p:sp>
        <p:nvSpPr>
          <p:cNvPr id="94" name="„Zitat hier eingeben.“"/>
          <p:cNvSpPr txBox="1"/>
          <p:nvPr>
            <p:ph type="body" sz="quarter" idx="14"/>
          </p:nvPr>
        </p:nvSpPr>
        <p:spPr>
          <a:xfrm>
            <a:off x="1270000" y="4267111"/>
            <a:ext cx="10464800" cy="609778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„Zitat hier eingeben.“ </a:t>
            </a:r>
          </a:p>
        </p:txBody>
      </p:sp>
      <p:sp>
        <p:nvSpPr>
          <p:cNvPr id="95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ild"/>
          <p:cNvSpPr/>
          <p:nvPr>
            <p:ph type="pic" idx="13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ild"/>
          <p:cNvSpPr/>
          <p:nvPr>
            <p:ph type="pic" idx="13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el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Titeltext</a:t>
            </a:r>
          </a:p>
        </p:txBody>
      </p:sp>
      <p:sp>
        <p:nvSpPr>
          <p:cNvPr id="22" name="Textebene 1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3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- Mi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31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Bild"/>
          <p:cNvSpPr/>
          <p:nvPr>
            <p:ph type="pic" idx="13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el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Titeltext</a:t>
            </a:r>
          </a:p>
        </p:txBody>
      </p:sp>
      <p:sp>
        <p:nvSpPr>
          <p:cNvPr id="40" name="Textebene 1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1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49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&amp;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57" name="Textebene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58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Aufzählung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Bild"/>
          <p:cNvSpPr/>
          <p:nvPr>
            <p:ph type="pic" idx="13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67" name="Textebene 1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68" name="Foliennumm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ufzählungszeic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bene 1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76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ild"/>
          <p:cNvSpPr/>
          <p:nvPr>
            <p:ph type="pic" sz="quarter" idx="13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Bild"/>
          <p:cNvSpPr/>
          <p:nvPr>
            <p:ph type="pic" sz="quarter" idx="14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Bild"/>
          <p:cNvSpPr/>
          <p:nvPr>
            <p:ph type="pic" idx="15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Titeltext</a:t>
            </a:r>
          </a:p>
        </p:txBody>
      </p:sp>
      <p:sp>
        <p:nvSpPr>
          <p:cNvPr id="3" name="Textebene 1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" name="Foliennummer"/>
          <p:cNvSpPr txBox="1"/>
          <p:nvPr>
            <p:ph type="sldNum" sz="quarter" idx="2"/>
          </p:nvPr>
        </p:nvSpPr>
        <p:spPr>
          <a:xfrm>
            <a:off x="6328884" y="9296400"/>
            <a:ext cx="340259" cy="324308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Ich bin gegen ein Handyverbot."/>
          <p:cNvSpPr txBox="1"/>
          <p:nvPr>
            <p:ph type="ctrTitle"/>
          </p:nvPr>
        </p:nvSpPr>
        <p:spPr>
          <a:xfrm>
            <a:off x="1270000" y="1139955"/>
            <a:ext cx="10464800" cy="3984350"/>
          </a:xfrm>
          <a:prstGeom prst="rect">
            <a:avLst/>
          </a:prstGeom>
        </p:spPr>
        <p:txBody>
          <a:bodyPr/>
          <a:lstStyle/>
          <a:p>
            <a:pPr/>
            <a:r>
              <a:t>Ich bin gegen ein Handyverbot.</a:t>
            </a:r>
          </a:p>
        </p:txBody>
      </p:sp>
      <p:grpSp>
        <p:nvGrpSpPr>
          <p:cNvPr id="130" name="Zeichnung"/>
          <p:cNvGrpSpPr/>
          <p:nvPr/>
        </p:nvGrpSpPr>
        <p:grpSpPr>
          <a:xfrm>
            <a:off x="2016378" y="5727129"/>
            <a:ext cx="2770286" cy="3049406"/>
            <a:chOff x="0" y="0"/>
            <a:chExt cx="2770284" cy="3049405"/>
          </a:xfrm>
        </p:grpSpPr>
        <p:sp>
          <p:nvSpPr>
            <p:cNvPr id="120" name="Linie"/>
            <p:cNvSpPr/>
            <p:nvPr/>
          </p:nvSpPr>
          <p:spPr>
            <a:xfrm>
              <a:off x="608183" y="0"/>
              <a:ext cx="1349656" cy="9860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3" h="21535" fill="norm" stroke="1" extrusionOk="0">
                  <a:moveTo>
                    <a:pt x="7907" y="0"/>
                  </a:moveTo>
                  <a:cubicBezTo>
                    <a:pt x="6399" y="502"/>
                    <a:pt x="4891" y="1005"/>
                    <a:pt x="3669" y="1758"/>
                  </a:cubicBezTo>
                  <a:cubicBezTo>
                    <a:pt x="2446" y="2512"/>
                    <a:pt x="1509" y="3516"/>
                    <a:pt x="938" y="4744"/>
                  </a:cubicBezTo>
                  <a:cubicBezTo>
                    <a:pt x="368" y="5972"/>
                    <a:pt x="164" y="7423"/>
                    <a:pt x="62" y="8847"/>
                  </a:cubicBezTo>
                  <a:cubicBezTo>
                    <a:pt x="-40" y="10270"/>
                    <a:pt x="-40" y="11665"/>
                    <a:pt x="245" y="12837"/>
                  </a:cubicBezTo>
                  <a:cubicBezTo>
                    <a:pt x="531" y="14009"/>
                    <a:pt x="1101" y="14958"/>
                    <a:pt x="2018" y="16158"/>
                  </a:cubicBezTo>
                  <a:cubicBezTo>
                    <a:pt x="2935" y="17358"/>
                    <a:pt x="4198" y="18809"/>
                    <a:pt x="5543" y="19758"/>
                  </a:cubicBezTo>
                  <a:cubicBezTo>
                    <a:pt x="6888" y="20707"/>
                    <a:pt x="8315" y="21153"/>
                    <a:pt x="9945" y="21377"/>
                  </a:cubicBezTo>
                  <a:cubicBezTo>
                    <a:pt x="11575" y="21600"/>
                    <a:pt x="13409" y="21600"/>
                    <a:pt x="14815" y="21293"/>
                  </a:cubicBezTo>
                  <a:cubicBezTo>
                    <a:pt x="16221" y="20986"/>
                    <a:pt x="17199" y="20372"/>
                    <a:pt x="18116" y="19535"/>
                  </a:cubicBezTo>
                  <a:cubicBezTo>
                    <a:pt x="19033" y="18698"/>
                    <a:pt x="19889" y="17637"/>
                    <a:pt x="20500" y="16326"/>
                  </a:cubicBezTo>
                  <a:cubicBezTo>
                    <a:pt x="21112" y="15014"/>
                    <a:pt x="21478" y="13451"/>
                    <a:pt x="21519" y="12000"/>
                  </a:cubicBezTo>
                  <a:cubicBezTo>
                    <a:pt x="21560" y="10549"/>
                    <a:pt x="21275" y="9209"/>
                    <a:pt x="20602" y="7981"/>
                  </a:cubicBezTo>
                  <a:cubicBezTo>
                    <a:pt x="19930" y="6753"/>
                    <a:pt x="18870" y="5637"/>
                    <a:pt x="17709" y="4772"/>
                  </a:cubicBezTo>
                  <a:cubicBezTo>
                    <a:pt x="16547" y="3907"/>
                    <a:pt x="15284" y="3293"/>
                    <a:pt x="14143" y="2791"/>
                  </a:cubicBezTo>
                  <a:cubicBezTo>
                    <a:pt x="13002" y="2288"/>
                    <a:pt x="11983" y="1898"/>
                    <a:pt x="10862" y="1730"/>
                  </a:cubicBezTo>
                  <a:cubicBezTo>
                    <a:pt x="9741" y="1563"/>
                    <a:pt x="8518" y="1619"/>
                    <a:pt x="7540" y="1926"/>
                  </a:cubicBezTo>
                  <a:cubicBezTo>
                    <a:pt x="6562" y="2233"/>
                    <a:pt x="5829" y="2791"/>
                    <a:pt x="5095" y="3349"/>
                  </a:cubicBezTo>
                </a:path>
              </a:pathLst>
            </a:custGeom>
            <a:noFill/>
            <a:ln w="25400" cap="rnd">
              <a:solidFill>
                <a:srgbClr val="E224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" name="Linie"/>
            <p:cNvSpPr/>
            <p:nvPr/>
          </p:nvSpPr>
          <p:spPr>
            <a:xfrm>
              <a:off x="1239472" y="1134692"/>
              <a:ext cx="48558" cy="11576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547" y="0"/>
                  </a:moveTo>
                  <a:cubicBezTo>
                    <a:pt x="2274" y="2098"/>
                    <a:pt x="0" y="4196"/>
                    <a:pt x="0" y="6389"/>
                  </a:cubicBezTo>
                  <a:cubicBezTo>
                    <a:pt x="0" y="8583"/>
                    <a:pt x="2274" y="10872"/>
                    <a:pt x="4547" y="12612"/>
                  </a:cubicBezTo>
                  <a:cubicBezTo>
                    <a:pt x="6821" y="14352"/>
                    <a:pt x="9095" y="15544"/>
                    <a:pt x="11937" y="16951"/>
                  </a:cubicBezTo>
                  <a:cubicBezTo>
                    <a:pt x="14779" y="18358"/>
                    <a:pt x="18189" y="1997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E224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" name="Linie"/>
            <p:cNvSpPr/>
            <p:nvPr/>
          </p:nvSpPr>
          <p:spPr>
            <a:xfrm>
              <a:off x="285952" y="2514723"/>
              <a:ext cx="1032745" cy="4523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2" h="21600" fill="norm" stroke="1" extrusionOk="0">
                  <a:moveTo>
                    <a:pt x="21552" y="0"/>
                  </a:moveTo>
                  <a:cubicBezTo>
                    <a:pt x="20432" y="0"/>
                    <a:pt x="19312" y="0"/>
                    <a:pt x="17899" y="915"/>
                  </a:cubicBezTo>
                  <a:cubicBezTo>
                    <a:pt x="16485" y="1831"/>
                    <a:pt x="14779" y="3661"/>
                    <a:pt x="13099" y="5492"/>
                  </a:cubicBezTo>
                  <a:cubicBezTo>
                    <a:pt x="11419" y="7322"/>
                    <a:pt x="9765" y="9153"/>
                    <a:pt x="8112" y="11227"/>
                  </a:cubicBezTo>
                  <a:cubicBezTo>
                    <a:pt x="6459" y="13302"/>
                    <a:pt x="4805" y="15620"/>
                    <a:pt x="3552" y="17268"/>
                  </a:cubicBezTo>
                  <a:cubicBezTo>
                    <a:pt x="2299" y="18915"/>
                    <a:pt x="1445" y="19892"/>
                    <a:pt x="859" y="20563"/>
                  </a:cubicBezTo>
                  <a:cubicBezTo>
                    <a:pt x="272" y="21234"/>
                    <a:pt x="-48" y="21600"/>
                    <a:pt x="5" y="21600"/>
                  </a:cubicBezTo>
                  <a:cubicBezTo>
                    <a:pt x="59" y="21600"/>
                    <a:pt x="485" y="21234"/>
                    <a:pt x="912" y="20868"/>
                  </a:cubicBezTo>
                </a:path>
              </a:pathLst>
            </a:custGeom>
            <a:noFill/>
            <a:ln w="25400" cap="rnd">
              <a:solidFill>
                <a:srgbClr val="E224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" name="Linie"/>
            <p:cNvSpPr/>
            <p:nvPr/>
          </p:nvSpPr>
          <p:spPr>
            <a:xfrm>
              <a:off x="1160012" y="2359337"/>
              <a:ext cx="1400713" cy="6900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5" h="21364" fill="norm" stroke="1" extrusionOk="0">
                  <a:moveTo>
                    <a:pt x="907" y="1250"/>
                  </a:moveTo>
                  <a:cubicBezTo>
                    <a:pt x="514" y="696"/>
                    <a:pt x="121" y="142"/>
                    <a:pt x="23" y="24"/>
                  </a:cubicBezTo>
                  <a:cubicBezTo>
                    <a:pt x="-75" y="-95"/>
                    <a:pt x="121" y="221"/>
                    <a:pt x="926" y="1131"/>
                  </a:cubicBezTo>
                  <a:cubicBezTo>
                    <a:pt x="1732" y="2041"/>
                    <a:pt x="3145" y="3545"/>
                    <a:pt x="4756" y="5048"/>
                  </a:cubicBezTo>
                  <a:cubicBezTo>
                    <a:pt x="6366" y="6551"/>
                    <a:pt x="8172" y="8054"/>
                    <a:pt x="9625" y="9558"/>
                  </a:cubicBezTo>
                  <a:cubicBezTo>
                    <a:pt x="11078" y="11061"/>
                    <a:pt x="12178" y="12564"/>
                    <a:pt x="13337" y="14147"/>
                  </a:cubicBezTo>
                  <a:cubicBezTo>
                    <a:pt x="14495" y="15729"/>
                    <a:pt x="15713" y="17391"/>
                    <a:pt x="16793" y="18657"/>
                  </a:cubicBezTo>
                  <a:cubicBezTo>
                    <a:pt x="17873" y="19923"/>
                    <a:pt x="18815" y="20793"/>
                    <a:pt x="19581" y="21149"/>
                  </a:cubicBezTo>
                  <a:cubicBezTo>
                    <a:pt x="20347" y="21505"/>
                    <a:pt x="20936" y="21347"/>
                    <a:pt x="21525" y="21189"/>
                  </a:cubicBezTo>
                </a:path>
              </a:pathLst>
            </a:custGeom>
            <a:noFill/>
            <a:ln w="25400" cap="rnd">
              <a:solidFill>
                <a:srgbClr val="E224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" name="Linie"/>
            <p:cNvSpPr/>
            <p:nvPr/>
          </p:nvSpPr>
          <p:spPr>
            <a:xfrm>
              <a:off x="812684" y="391009"/>
              <a:ext cx="245340" cy="1389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09" fill="norm" stroke="1" extrusionOk="0">
                  <a:moveTo>
                    <a:pt x="0" y="0"/>
                  </a:moveTo>
                  <a:cubicBezTo>
                    <a:pt x="2025" y="1137"/>
                    <a:pt x="4050" y="2274"/>
                    <a:pt x="6188" y="6821"/>
                  </a:cubicBezTo>
                  <a:cubicBezTo>
                    <a:pt x="8325" y="11368"/>
                    <a:pt x="10575" y="19326"/>
                    <a:pt x="13163" y="20463"/>
                  </a:cubicBezTo>
                  <a:cubicBezTo>
                    <a:pt x="15750" y="21600"/>
                    <a:pt x="18675" y="15916"/>
                    <a:pt x="21600" y="10232"/>
                  </a:cubicBezTo>
                </a:path>
              </a:pathLst>
            </a:custGeom>
            <a:noFill/>
            <a:ln w="25400" cap="rnd">
              <a:solidFill>
                <a:srgbClr val="E224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" name="Linie"/>
            <p:cNvSpPr/>
            <p:nvPr/>
          </p:nvSpPr>
          <p:spPr>
            <a:xfrm>
              <a:off x="1571702" y="467677"/>
              <a:ext cx="99669" cy="179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3" fill="norm" stroke="1" extrusionOk="0">
                  <a:moveTo>
                    <a:pt x="0" y="0"/>
                  </a:moveTo>
                  <a:cubicBezTo>
                    <a:pt x="0" y="5780"/>
                    <a:pt x="0" y="11561"/>
                    <a:pt x="277" y="15211"/>
                  </a:cubicBezTo>
                  <a:cubicBezTo>
                    <a:pt x="554" y="18862"/>
                    <a:pt x="1108" y="20383"/>
                    <a:pt x="4708" y="20992"/>
                  </a:cubicBezTo>
                  <a:cubicBezTo>
                    <a:pt x="8308" y="21600"/>
                    <a:pt x="14954" y="21296"/>
                    <a:pt x="21600" y="20992"/>
                  </a:cubicBezTo>
                </a:path>
              </a:pathLst>
            </a:custGeom>
            <a:noFill/>
            <a:ln w="25400" cap="rnd">
              <a:solidFill>
                <a:srgbClr val="E224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" name="Linie"/>
            <p:cNvSpPr/>
            <p:nvPr/>
          </p:nvSpPr>
          <p:spPr>
            <a:xfrm>
              <a:off x="1288029" y="322007"/>
              <a:ext cx="61335" cy="3833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700" y="5760"/>
                    <a:pt x="5400" y="11520"/>
                    <a:pt x="9000" y="15120"/>
                  </a:cubicBezTo>
                  <a:cubicBezTo>
                    <a:pt x="12600" y="18720"/>
                    <a:pt x="17100" y="2016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E224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" name="Linie"/>
            <p:cNvSpPr/>
            <p:nvPr/>
          </p:nvSpPr>
          <p:spPr>
            <a:xfrm>
              <a:off x="989022" y="766684"/>
              <a:ext cx="521346" cy="613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812" y="5400"/>
                    <a:pt x="7624" y="10800"/>
                    <a:pt x="11224" y="14400"/>
                  </a:cubicBezTo>
                  <a:cubicBezTo>
                    <a:pt x="14824" y="18000"/>
                    <a:pt x="18212" y="19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E224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" name="Linie"/>
            <p:cNvSpPr/>
            <p:nvPr/>
          </p:nvSpPr>
          <p:spPr>
            <a:xfrm>
              <a:off x="1456699" y="755402"/>
              <a:ext cx="1313586" cy="9313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65" fill="norm" stroke="1" extrusionOk="0">
                  <a:moveTo>
                    <a:pt x="0" y="21565"/>
                  </a:moveTo>
                  <a:cubicBezTo>
                    <a:pt x="1429" y="20204"/>
                    <a:pt x="2858" y="18843"/>
                    <a:pt x="4391" y="17423"/>
                  </a:cubicBezTo>
                  <a:cubicBezTo>
                    <a:pt x="5925" y="16002"/>
                    <a:pt x="7564" y="14523"/>
                    <a:pt x="9098" y="12955"/>
                  </a:cubicBezTo>
                  <a:cubicBezTo>
                    <a:pt x="10632" y="11386"/>
                    <a:pt x="12061" y="9729"/>
                    <a:pt x="13553" y="8191"/>
                  </a:cubicBezTo>
                  <a:cubicBezTo>
                    <a:pt x="15044" y="6652"/>
                    <a:pt x="16599" y="5232"/>
                    <a:pt x="17797" y="4048"/>
                  </a:cubicBezTo>
                  <a:cubicBezTo>
                    <a:pt x="18995" y="2865"/>
                    <a:pt x="19835" y="1918"/>
                    <a:pt x="20339" y="1356"/>
                  </a:cubicBezTo>
                  <a:cubicBezTo>
                    <a:pt x="20844" y="793"/>
                    <a:pt x="21012" y="616"/>
                    <a:pt x="21201" y="438"/>
                  </a:cubicBezTo>
                  <a:cubicBezTo>
                    <a:pt x="21390" y="261"/>
                    <a:pt x="21600" y="83"/>
                    <a:pt x="21600" y="24"/>
                  </a:cubicBezTo>
                  <a:cubicBezTo>
                    <a:pt x="21600" y="-35"/>
                    <a:pt x="21390" y="24"/>
                    <a:pt x="21180" y="83"/>
                  </a:cubicBezTo>
                </a:path>
              </a:pathLst>
            </a:custGeom>
            <a:noFill/>
            <a:ln w="25400" cap="rnd">
              <a:solidFill>
                <a:srgbClr val="E224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" name="Linie"/>
            <p:cNvSpPr/>
            <p:nvPr/>
          </p:nvSpPr>
          <p:spPr>
            <a:xfrm>
              <a:off x="0" y="989022"/>
              <a:ext cx="1265029" cy="7206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20815" y="20298"/>
                    <a:pt x="20029" y="18996"/>
                    <a:pt x="18807" y="17272"/>
                  </a:cubicBezTo>
                  <a:cubicBezTo>
                    <a:pt x="17585" y="15549"/>
                    <a:pt x="15927" y="13404"/>
                    <a:pt x="14335" y="11451"/>
                  </a:cubicBezTo>
                  <a:cubicBezTo>
                    <a:pt x="12742" y="9498"/>
                    <a:pt x="11215" y="7736"/>
                    <a:pt x="9513" y="6166"/>
                  </a:cubicBezTo>
                  <a:cubicBezTo>
                    <a:pt x="7811" y="4596"/>
                    <a:pt x="5935" y="3217"/>
                    <a:pt x="4320" y="2221"/>
                  </a:cubicBezTo>
                  <a:cubicBezTo>
                    <a:pt x="2705" y="1226"/>
                    <a:pt x="1353" y="613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E224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Ich bin gegen ein Handyverbot,…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 defTabSz="408940">
              <a:defRPr sz="5600"/>
            </a:pPr>
            <a:r>
              <a:t>Ich bin gegen ein Handyverbot,</a:t>
            </a:r>
          </a:p>
          <a:p>
            <a:pPr defTabSz="408940">
              <a:defRPr sz="5600"/>
            </a:pPr>
            <a:r>
              <a:t>weil ein Handy eine große Hilfe sein kann.</a:t>
            </a:r>
          </a:p>
        </p:txBody>
      </p:sp>
      <p:grpSp>
        <p:nvGrpSpPr>
          <p:cNvPr id="143" name="Zeichnung"/>
          <p:cNvGrpSpPr/>
          <p:nvPr/>
        </p:nvGrpSpPr>
        <p:grpSpPr>
          <a:xfrm>
            <a:off x="1824707" y="5435788"/>
            <a:ext cx="2622060" cy="3217244"/>
            <a:chOff x="0" y="0"/>
            <a:chExt cx="2622059" cy="3217242"/>
          </a:xfrm>
        </p:grpSpPr>
        <p:sp>
          <p:nvSpPr>
            <p:cNvPr id="133" name="Linie"/>
            <p:cNvSpPr/>
            <p:nvPr/>
          </p:nvSpPr>
          <p:spPr>
            <a:xfrm>
              <a:off x="598773" y="0"/>
              <a:ext cx="1682218" cy="10818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3" h="21515" fill="norm" stroke="1" extrusionOk="0">
                  <a:moveTo>
                    <a:pt x="7060" y="0"/>
                  </a:moveTo>
                  <a:cubicBezTo>
                    <a:pt x="5947" y="457"/>
                    <a:pt x="4834" y="915"/>
                    <a:pt x="3918" y="1499"/>
                  </a:cubicBezTo>
                  <a:cubicBezTo>
                    <a:pt x="3002" y="2084"/>
                    <a:pt x="2282" y="2795"/>
                    <a:pt x="1742" y="3583"/>
                  </a:cubicBezTo>
                  <a:cubicBezTo>
                    <a:pt x="1202" y="4371"/>
                    <a:pt x="842" y="5235"/>
                    <a:pt x="563" y="6328"/>
                  </a:cubicBezTo>
                  <a:cubicBezTo>
                    <a:pt x="285" y="7420"/>
                    <a:pt x="89" y="8742"/>
                    <a:pt x="23" y="10114"/>
                  </a:cubicBezTo>
                  <a:cubicBezTo>
                    <a:pt x="-42" y="11486"/>
                    <a:pt x="23" y="12909"/>
                    <a:pt x="334" y="14231"/>
                  </a:cubicBezTo>
                  <a:cubicBezTo>
                    <a:pt x="645" y="15552"/>
                    <a:pt x="1202" y="16772"/>
                    <a:pt x="1840" y="17712"/>
                  </a:cubicBezTo>
                  <a:cubicBezTo>
                    <a:pt x="2478" y="18652"/>
                    <a:pt x="3198" y="19313"/>
                    <a:pt x="4311" y="19897"/>
                  </a:cubicBezTo>
                  <a:cubicBezTo>
                    <a:pt x="5423" y="20482"/>
                    <a:pt x="6929" y="20990"/>
                    <a:pt x="8549" y="21270"/>
                  </a:cubicBezTo>
                  <a:cubicBezTo>
                    <a:pt x="10169" y="21549"/>
                    <a:pt x="11903" y="21600"/>
                    <a:pt x="13311" y="21371"/>
                  </a:cubicBezTo>
                  <a:cubicBezTo>
                    <a:pt x="14718" y="21143"/>
                    <a:pt x="15798" y="20634"/>
                    <a:pt x="16780" y="19872"/>
                  </a:cubicBezTo>
                  <a:cubicBezTo>
                    <a:pt x="17762" y="19110"/>
                    <a:pt x="18645" y="18093"/>
                    <a:pt x="19382" y="16873"/>
                  </a:cubicBezTo>
                  <a:cubicBezTo>
                    <a:pt x="20118" y="15654"/>
                    <a:pt x="20707" y="14231"/>
                    <a:pt x="21067" y="12960"/>
                  </a:cubicBezTo>
                  <a:cubicBezTo>
                    <a:pt x="21427" y="11689"/>
                    <a:pt x="21558" y="10571"/>
                    <a:pt x="21542" y="9428"/>
                  </a:cubicBezTo>
                  <a:cubicBezTo>
                    <a:pt x="21525" y="8284"/>
                    <a:pt x="21362" y="7115"/>
                    <a:pt x="21002" y="6150"/>
                  </a:cubicBezTo>
                  <a:cubicBezTo>
                    <a:pt x="20642" y="5184"/>
                    <a:pt x="20085" y="4422"/>
                    <a:pt x="19578" y="3863"/>
                  </a:cubicBezTo>
                  <a:cubicBezTo>
                    <a:pt x="19071" y="3304"/>
                    <a:pt x="18613" y="2948"/>
                    <a:pt x="17860" y="2490"/>
                  </a:cubicBezTo>
                  <a:cubicBezTo>
                    <a:pt x="17107" y="2033"/>
                    <a:pt x="16060" y="1474"/>
                    <a:pt x="14898" y="1067"/>
                  </a:cubicBezTo>
                  <a:cubicBezTo>
                    <a:pt x="13736" y="661"/>
                    <a:pt x="12460" y="407"/>
                    <a:pt x="11134" y="280"/>
                  </a:cubicBezTo>
                  <a:cubicBezTo>
                    <a:pt x="9809" y="152"/>
                    <a:pt x="8434" y="152"/>
                    <a:pt x="7223" y="839"/>
                  </a:cubicBezTo>
                  <a:cubicBezTo>
                    <a:pt x="6013" y="1525"/>
                    <a:pt x="4965" y="2897"/>
                    <a:pt x="3918" y="4269"/>
                  </a:cubicBezTo>
                </a:path>
              </a:pathLst>
            </a:custGeom>
            <a:noFill/>
            <a:ln w="38100" cap="rnd">
              <a:solidFill>
                <a:srgbClr val="76BB4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" name="Linie"/>
            <p:cNvSpPr/>
            <p:nvPr/>
          </p:nvSpPr>
          <p:spPr>
            <a:xfrm>
              <a:off x="1357030" y="1088691"/>
              <a:ext cx="69003" cy="11423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600" y="2126"/>
                    <a:pt x="3200" y="4252"/>
                    <a:pt x="5600" y="6330"/>
                  </a:cubicBezTo>
                  <a:cubicBezTo>
                    <a:pt x="8000" y="8408"/>
                    <a:pt x="11200" y="10438"/>
                    <a:pt x="13200" y="12685"/>
                  </a:cubicBezTo>
                  <a:cubicBezTo>
                    <a:pt x="15200" y="14932"/>
                    <a:pt x="16000" y="17396"/>
                    <a:pt x="17200" y="18918"/>
                  </a:cubicBezTo>
                  <a:cubicBezTo>
                    <a:pt x="18400" y="20440"/>
                    <a:pt x="20000" y="21020"/>
                    <a:pt x="21600" y="21600"/>
                  </a:cubicBezTo>
                </a:path>
              </a:pathLst>
            </a:custGeom>
            <a:noFill/>
            <a:ln w="38100" cap="rnd">
              <a:solidFill>
                <a:srgbClr val="76BB4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" name="Linie"/>
            <p:cNvSpPr/>
            <p:nvPr/>
          </p:nvSpPr>
          <p:spPr>
            <a:xfrm>
              <a:off x="728349" y="2292384"/>
              <a:ext cx="705351" cy="8758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9" fill="norm" stroke="1" extrusionOk="0">
                  <a:moveTo>
                    <a:pt x="21600" y="0"/>
                  </a:moveTo>
                  <a:cubicBezTo>
                    <a:pt x="19722" y="2386"/>
                    <a:pt x="17843" y="4772"/>
                    <a:pt x="15926" y="6844"/>
                  </a:cubicBezTo>
                  <a:cubicBezTo>
                    <a:pt x="14009" y="8916"/>
                    <a:pt x="12052" y="10674"/>
                    <a:pt x="9626" y="12841"/>
                  </a:cubicBezTo>
                  <a:cubicBezTo>
                    <a:pt x="7200" y="15007"/>
                    <a:pt x="4304" y="17581"/>
                    <a:pt x="2661" y="19183"/>
                  </a:cubicBezTo>
                  <a:cubicBezTo>
                    <a:pt x="1017" y="20784"/>
                    <a:pt x="626" y="21412"/>
                    <a:pt x="391" y="21506"/>
                  </a:cubicBezTo>
                  <a:cubicBezTo>
                    <a:pt x="157" y="21600"/>
                    <a:pt x="78" y="21160"/>
                    <a:pt x="0" y="20721"/>
                  </a:cubicBezTo>
                </a:path>
              </a:pathLst>
            </a:custGeom>
            <a:noFill/>
            <a:ln w="38100" cap="rnd">
              <a:solidFill>
                <a:srgbClr val="76BB4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" name="Linie"/>
            <p:cNvSpPr/>
            <p:nvPr/>
          </p:nvSpPr>
          <p:spPr>
            <a:xfrm>
              <a:off x="1387698" y="2284718"/>
              <a:ext cx="943022" cy="9325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6" fill="norm" stroke="1" extrusionOk="0">
                  <a:moveTo>
                    <a:pt x="0" y="0"/>
                  </a:moveTo>
                  <a:cubicBezTo>
                    <a:pt x="1639" y="2001"/>
                    <a:pt x="3278" y="4002"/>
                    <a:pt x="4917" y="5768"/>
                  </a:cubicBezTo>
                  <a:cubicBezTo>
                    <a:pt x="6556" y="7534"/>
                    <a:pt x="8195" y="9064"/>
                    <a:pt x="9863" y="10565"/>
                  </a:cubicBezTo>
                  <a:cubicBezTo>
                    <a:pt x="11532" y="12065"/>
                    <a:pt x="13229" y="13537"/>
                    <a:pt x="14693" y="15038"/>
                  </a:cubicBezTo>
                  <a:cubicBezTo>
                    <a:pt x="16156" y="16538"/>
                    <a:pt x="17385" y="18069"/>
                    <a:pt x="18205" y="19069"/>
                  </a:cubicBezTo>
                  <a:cubicBezTo>
                    <a:pt x="19024" y="20070"/>
                    <a:pt x="19434" y="20541"/>
                    <a:pt x="19785" y="20923"/>
                  </a:cubicBezTo>
                  <a:cubicBezTo>
                    <a:pt x="20137" y="21306"/>
                    <a:pt x="20429" y="21600"/>
                    <a:pt x="20722" y="21423"/>
                  </a:cubicBezTo>
                  <a:cubicBezTo>
                    <a:pt x="21015" y="21247"/>
                    <a:pt x="21307" y="20599"/>
                    <a:pt x="21600" y="19952"/>
                  </a:cubicBezTo>
                </a:path>
              </a:pathLst>
            </a:custGeom>
            <a:noFill/>
            <a:ln w="38100" cap="rnd">
              <a:solidFill>
                <a:srgbClr val="76BB4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" name="Linie"/>
            <p:cNvSpPr/>
            <p:nvPr/>
          </p:nvSpPr>
          <p:spPr>
            <a:xfrm>
              <a:off x="1492478" y="1127025"/>
              <a:ext cx="1129582" cy="7743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89" y="21600"/>
                  </a:moveTo>
                  <a:cubicBezTo>
                    <a:pt x="244" y="21244"/>
                    <a:pt x="0" y="20887"/>
                    <a:pt x="0" y="20566"/>
                  </a:cubicBezTo>
                  <a:cubicBezTo>
                    <a:pt x="0" y="20246"/>
                    <a:pt x="244" y="19960"/>
                    <a:pt x="1271" y="19034"/>
                  </a:cubicBezTo>
                  <a:cubicBezTo>
                    <a:pt x="2297" y="18107"/>
                    <a:pt x="4105" y="16539"/>
                    <a:pt x="5938" y="14899"/>
                  </a:cubicBezTo>
                  <a:cubicBezTo>
                    <a:pt x="7770" y="13259"/>
                    <a:pt x="9627" y="11549"/>
                    <a:pt x="11313" y="9945"/>
                  </a:cubicBezTo>
                  <a:cubicBezTo>
                    <a:pt x="12999" y="8341"/>
                    <a:pt x="14514" y="6844"/>
                    <a:pt x="16127" y="5347"/>
                  </a:cubicBezTo>
                  <a:cubicBezTo>
                    <a:pt x="17739" y="3849"/>
                    <a:pt x="19450" y="2352"/>
                    <a:pt x="20378" y="1461"/>
                  </a:cubicBezTo>
                  <a:cubicBezTo>
                    <a:pt x="21307" y="570"/>
                    <a:pt x="21453" y="285"/>
                    <a:pt x="21600" y="0"/>
                  </a:cubicBezTo>
                </a:path>
              </a:pathLst>
            </a:custGeom>
            <a:noFill/>
            <a:ln w="38100" cap="rnd">
              <a:solidFill>
                <a:srgbClr val="76BB4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" name="Linie"/>
            <p:cNvSpPr/>
            <p:nvPr/>
          </p:nvSpPr>
          <p:spPr>
            <a:xfrm>
              <a:off x="0" y="1364697"/>
              <a:ext cx="1410699" cy="6440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20465" y="20829"/>
                    <a:pt x="19330" y="20057"/>
                    <a:pt x="18137" y="19071"/>
                  </a:cubicBezTo>
                  <a:cubicBezTo>
                    <a:pt x="16943" y="18086"/>
                    <a:pt x="15691" y="16886"/>
                    <a:pt x="14439" y="15643"/>
                  </a:cubicBezTo>
                  <a:cubicBezTo>
                    <a:pt x="13187" y="14400"/>
                    <a:pt x="11935" y="13114"/>
                    <a:pt x="10683" y="11829"/>
                  </a:cubicBezTo>
                  <a:cubicBezTo>
                    <a:pt x="9430" y="10543"/>
                    <a:pt x="8178" y="9257"/>
                    <a:pt x="7043" y="7929"/>
                  </a:cubicBezTo>
                  <a:cubicBezTo>
                    <a:pt x="5909" y="6600"/>
                    <a:pt x="4891" y="5229"/>
                    <a:pt x="3854" y="3943"/>
                  </a:cubicBezTo>
                  <a:cubicBezTo>
                    <a:pt x="2817" y="2657"/>
                    <a:pt x="1761" y="1457"/>
                    <a:pt x="1115" y="814"/>
                  </a:cubicBezTo>
                  <a:cubicBezTo>
                    <a:pt x="470" y="171"/>
                    <a:pt x="235" y="86"/>
                    <a:pt x="0" y="0"/>
                  </a:cubicBezTo>
                </a:path>
              </a:pathLst>
            </a:custGeom>
            <a:noFill/>
            <a:ln w="38100" cap="rnd">
              <a:solidFill>
                <a:srgbClr val="76BB4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" name="Linie"/>
            <p:cNvSpPr/>
            <p:nvPr/>
          </p:nvSpPr>
          <p:spPr>
            <a:xfrm>
              <a:off x="912354" y="429343"/>
              <a:ext cx="253006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38100" cap="rnd">
              <a:solidFill>
                <a:srgbClr val="76BB4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" name="Linie"/>
            <p:cNvSpPr/>
            <p:nvPr/>
          </p:nvSpPr>
          <p:spPr>
            <a:xfrm>
              <a:off x="1740372" y="460010"/>
              <a:ext cx="260674" cy="996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506" y="6092"/>
                    <a:pt x="11012" y="12185"/>
                    <a:pt x="14612" y="15785"/>
                  </a:cubicBezTo>
                  <a:cubicBezTo>
                    <a:pt x="18212" y="19385"/>
                    <a:pt x="19906" y="20492"/>
                    <a:pt x="21600" y="21600"/>
                  </a:cubicBezTo>
                </a:path>
              </a:pathLst>
            </a:custGeom>
            <a:noFill/>
            <a:ln w="38100" cap="rnd">
              <a:solidFill>
                <a:srgbClr val="76BB4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" name="Linie"/>
            <p:cNvSpPr/>
            <p:nvPr/>
          </p:nvSpPr>
          <p:spPr>
            <a:xfrm>
              <a:off x="1481692" y="245338"/>
              <a:ext cx="59343" cy="3276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98" h="21465" fill="norm" stroke="1" extrusionOk="0">
                  <a:moveTo>
                    <a:pt x="12798" y="0"/>
                  </a:moveTo>
                  <a:cubicBezTo>
                    <a:pt x="8298" y="6530"/>
                    <a:pt x="3798" y="13060"/>
                    <a:pt x="1548" y="16744"/>
                  </a:cubicBezTo>
                  <a:cubicBezTo>
                    <a:pt x="-702" y="20428"/>
                    <a:pt x="-702" y="21265"/>
                    <a:pt x="2898" y="21433"/>
                  </a:cubicBezTo>
                  <a:cubicBezTo>
                    <a:pt x="6498" y="21600"/>
                    <a:pt x="13698" y="21098"/>
                    <a:pt x="20898" y="20595"/>
                  </a:cubicBezTo>
                </a:path>
              </a:pathLst>
            </a:custGeom>
            <a:noFill/>
            <a:ln w="38100" cap="rnd">
              <a:solidFill>
                <a:srgbClr val="76BB4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" name="Linie"/>
            <p:cNvSpPr/>
            <p:nvPr/>
          </p:nvSpPr>
          <p:spPr>
            <a:xfrm>
              <a:off x="1081024" y="736016"/>
              <a:ext cx="736017" cy="1011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2" fill="norm" stroke="1" extrusionOk="0">
                  <a:moveTo>
                    <a:pt x="0" y="0"/>
                  </a:moveTo>
                  <a:cubicBezTo>
                    <a:pt x="2100" y="5940"/>
                    <a:pt x="4200" y="11880"/>
                    <a:pt x="6338" y="15660"/>
                  </a:cubicBezTo>
                  <a:cubicBezTo>
                    <a:pt x="8475" y="19440"/>
                    <a:pt x="10650" y="21060"/>
                    <a:pt x="13200" y="21330"/>
                  </a:cubicBezTo>
                  <a:cubicBezTo>
                    <a:pt x="15750" y="21600"/>
                    <a:pt x="18675" y="20520"/>
                    <a:pt x="21600" y="19440"/>
                  </a:cubicBezTo>
                </a:path>
              </a:pathLst>
            </a:custGeom>
            <a:noFill/>
            <a:ln w="38100" cap="rnd">
              <a:solidFill>
                <a:srgbClr val="76BB4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Ich bin gegen ein Handyverbot,…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 defTabSz="297941">
              <a:defRPr sz="4080"/>
            </a:pPr>
            <a:r>
              <a:t>Ich bin gegen ein Handyverbot,</a:t>
            </a:r>
          </a:p>
          <a:p>
            <a:pPr defTabSz="297941">
              <a:defRPr sz="4080"/>
            </a:pPr>
            <a:r>
              <a:t>weil ein Handy eine große Hilfe sein kann.</a:t>
            </a:r>
          </a:p>
          <a:p>
            <a:pPr defTabSz="297941">
              <a:defRPr sz="4080"/>
            </a:pPr>
            <a:r>
              <a:t>Zum Beispiel konnte ich in der letzten Deutschstunde verschiedene Begriffe nachschlagen.</a:t>
            </a:r>
          </a:p>
        </p:txBody>
      </p:sp>
      <p:grpSp>
        <p:nvGrpSpPr>
          <p:cNvPr id="156" name="Zeichnung"/>
          <p:cNvGrpSpPr/>
          <p:nvPr/>
        </p:nvGrpSpPr>
        <p:grpSpPr>
          <a:xfrm>
            <a:off x="1587035" y="5456321"/>
            <a:ext cx="3480746" cy="3452547"/>
            <a:chOff x="0" y="0"/>
            <a:chExt cx="3480745" cy="3452546"/>
          </a:xfrm>
        </p:grpSpPr>
        <p:sp>
          <p:nvSpPr>
            <p:cNvPr id="146" name="Linie"/>
            <p:cNvSpPr/>
            <p:nvPr/>
          </p:nvSpPr>
          <p:spPr>
            <a:xfrm>
              <a:off x="663015" y="-1"/>
              <a:ext cx="1771343" cy="1101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1" h="21498" fill="norm" stroke="1" extrusionOk="0">
                  <a:moveTo>
                    <a:pt x="7031" y="2293"/>
                  </a:moveTo>
                  <a:cubicBezTo>
                    <a:pt x="6100" y="2193"/>
                    <a:pt x="5169" y="2093"/>
                    <a:pt x="4377" y="2342"/>
                  </a:cubicBezTo>
                  <a:cubicBezTo>
                    <a:pt x="3586" y="2592"/>
                    <a:pt x="2934" y="3190"/>
                    <a:pt x="2252" y="4238"/>
                  </a:cubicBezTo>
                  <a:cubicBezTo>
                    <a:pt x="1569" y="5286"/>
                    <a:pt x="855" y="6782"/>
                    <a:pt x="452" y="8254"/>
                  </a:cubicBezTo>
                  <a:cubicBezTo>
                    <a:pt x="48" y="9725"/>
                    <a:pt x="-45" y="11172"/>
                    <a:pt x="17" y="12245"/>
                  </a:cubicBezTo>
                  <a:cubicBezTo>
                    <a:pt x="79" y="13317"/>
                    <a:pt x="296" y="14015"/>
                    <a:pt x="653" y="14739"/>
                  </a:cubicBezTo>
                  <a:cubicBezTo>
                    <a:pt x="1010" y="15462"/>
                    <a:pt x="1507" y="16210"/>
                    <a:pt x="2205" y="17033"/>
                  </a:cubicBezTo>
                  <a:cubicBezTo>
                    <a:pt x="2903" y="17857"/>
                    <a:pt x="3803" y="18754"/>
                    <a:pt x="4719" y="19403"/>
                  </a:cubicBezTo>
                  <a:cubicBezTo>
                    <a:pt x="5634" y="20051"/>
                    <a:pt x="6565" y="20451"/>
                    <a:pt x="7636" y="20775"/>
                  </a:cubicBezTo>
                  <a:cubicBezTo>
                    <a:pt x="8707" y="21099"/>
                    <a:pt x="9917" y="21348"/>
                    <a:pt x="11283" y="21448"/>
                  </a:cubicBezTo>
                  <a:cubicBezTo>
                    <a:pt x="12648" y="21548"/>
                    <a:pt x="14169" y="21498"/>
                    <a:pt x="15364" y="21274"/>
                  </a:cubicBezTo>
                  <a:cubicBezTo>
                    <a:pt x="16558" y="21049"/>
                    <a:pt x="17427" y="20650"/>
                    <a:pt x="18312" y="19952"/>
                  </a:cubicBezTo>
                  <a:cubicBezTo>
                    <a:pt x="19196" y="19253"/>
                    <a:pt x="20096" y="18256"/>
                    <a:pt x="20655" y="16859"/>
                  </a:cubicBezTo>
                  <a:cubicBezTo>
                    <a:pt x="21214" y="15462"/>
                    <a:pt x="21431" y="13666"/>
                    <a:pt x="21493" y="12220"/>
                  </a:cubicBezTo>
                  <a:cubicBezTo>
                    <a:pt x="21555" y="10773"/>
                    <a:pt x="21462" y="9675"/>
                    <a:pt x="20996" y="8453"/>
                  </a:cubicBezTo>
                  <a:cubicBezTo>
                    <a:pt x="20531" y="7231"/>
                    <a:pt x="19693" y="5884"/>
                    <a:pt x="18684" y="4687"/>
                  </a:cubicBezTo>
                  <a:cubicBezTo>
                    <a:pt x="17676" y="3490"/>
                    <a:pt x="16496" y="2442"/>
                    <a:pt x="15348" y="1694"/>
                  </a:cubicBezTo>
                  <a:cubicBezTo>
                    <a:pt x="14200" y="946"/>
                    <a:pt x="13083" y="497"/>
                    <a:pt x="11919" y="247"/>
                  </a:cubicBezTo>
                  <a:cubicBezTo>
                    <a:pt x="10755" y="-2"/>
                    <a:pt x="9545" y="-52"/>
                    <a:pt x="8443" y="48"/>
                  </a:cubicBezTo>
                  <a:cubicBezTo>
                    <a:pt x="7341" y="148"/>
                    <a:pt x="6348" y="397"/>
                    <a:pt x="5572" y="1021"/>
                  </a:cubicBezTo>
                  <a:cubicBezTo>
                    <a:pt x="4796" y="1644"/>
                    <a:pt x="4238" y="2642"/>
                    <a:pt x="3679" y="3639"/>
                  </a:cubicBezTo>
                </a:path>
              </a:pathLst>
            </a:custGeom>
            <a:noFill/>
            <a:ln w="38100" cap="rnd">
              <a:solidFill>
                <a:srgbClr val="0056D6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" name="Linie"/>
            <p:cNvSpPr/>
            <p:nvPr/>
          </p:nvSpPr>
          <p:spPr>
            <a:xfrm>
              <a:off x="1534570" y="1152494"/>
              <a:ext cx="110308" cy="15103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9" h="21600" fill="norm" stroke="1" extrusionOk="0">
                  <a:moveTo>
                    <a:pt x="5660" y="0"/>
                  </a:moveTo>
                  <a:cubicBezTo>
                    <a:pt x="2714" y="1096"/>
                    <a:pt x="-231" y="2193"/>
                    <a:pt x="14" y="3344"/>
                  </a:cubicBezTo>
                  <a:cubicBezTo>
                    <a:pt x="260" y="4495"/>
                    <a:pt x="3696" y="5702"/>
                    <a:pt x="6642" y="6944"/>
                  </a:cubicBezTo>
                  <a:cubicBezTo>
                    <a:pt x="9587" y="8187"/>
                    <a:pt x="12042" y="9466"/>
                    <a:pt x="14005" y="10709"/>
                  </a:cubicBezTo>
                  <a:cubicBezTo>
                    <a:pt x="15969" y="11951"/>
                    <a:pt x="17442" y="13157"/>
                    <a:pt x="18669" y="14564"/>
                  </a:cubicBezTo>
                  <a:cubicBezTo>
                    <a:pt x="19896" y="15972"/>
                    <a:pt x="20878" y="17580"/>
                    <a:pt x="21124" y="18786"/>
                  </a:cubicBezTo>
                  <a:cubicBezTo>
                    <a:pt x="21369" y="19992"/>
                    <a:pt x="20878" y="20796"/>
                    <a:pt x="20387" y="21600"/>
                  </a:cubicBezTo>
                </a:path>
              </a:pathLst>
            </a:custGeom>
            <a:noFill/>
            <a:ln w="38100" cap="rnd">
              <a:solidFill>
                <a:srgbClr val="0056D6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" name="Linie"/>
            <p:cNvSpPr/>
            <p:nvPr/>
          </p:nvSpPr>
          <p:spPr>
            <a:xfrm>
              <a:off x="659348" y="2708862"/>
              <a:ext cx="996690" cy="713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102" y="465"/>
                    <a:pt x="20603" y="929"/>
                    <a:pt x="19745" y="1742"/>
                  </a:cubicBezTo>
                  <a:cubicBezTo>
                    <a:pt x="18886" y="2555"/>
                    <a:pt x="17668" y="3716"/>
                    <a:pt x="16338" y="4994"/>
                  </a:cubicBezTo>
                  <a:cubicBezTo>
                    <a:pt x="15009" y="6271"/>
                    <a:pt x="13569" y="7665"/>
                    <a:pt x="11825" y="9406"/>
                  </a:cubicBezTo>
                  <a:cubicBezTo>
                    <a:pt x="10080" y="11148"/>
                    <a:pt x="8031" y="13239"/>
                    <a:pt x="6231" y="15135"/>
                  </a:cubicBezTo>
                  <a:cubicBezTo>
                    <a:pt x="4431" y="17032"/>
                    <a:pt x="2880" y="18735"/>
                    <a:pt x="1883" y="19781"/>
                  </a:cubicBezTo>
                  <a:cubicBezTo>
                    <a:pt x="886" y="20826"/>
                    <a:pt x="443" y="21213"/>
                    <a:pt x="0" y="21600"/>
                  </a:cubicBezTo>
                </a:path>
              </a:pathLst>
            </a:custGeom>
            <a:noFill/>
            <a:ln w="38100" cap="rnd">
              <a:solidFill>
                <a:srgbClr val="0056D6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" name="Linie"/>
            <p:cNvSpPr/>
            <p:nvPr/>
          </p:nvSpPr>
          <p:spPr>
            <a:xfrm>
              <a:off x="1640703" y="2747196"/>
              <a:ext cx="1042691" cy="705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747" y="1565"/>
                    <a:pt x="3494" y="3130"/>
                    <a:pt x="5453" y="5009"/>
                  </a:cubicBezTo>
                  <a:cubicBezTo>
                    <a:pt x="7412" y="6887"/>
                    <a:pt x="9582" y="9078"/>
                    <a:pt x="11356" y="10878"/>
                  </a:cubicBezTo>
                  <a:cubicBezTo>
                    <a:pt x="13129" y="12678"/>
                    <a:pt x="14506" y="14087"/>
                    <a:pt x="15882" y="15496"/>
                  </a:cubicBezTo>
                  <a:cubicBezTo>
                    <a:pt x="17259" y="16904"/>
                    <a:pt x="18635" y="18313"/>
                    <a:pt x="19588" y="19330"/>
                  </a:cubicBezTo>
                  <a:cubicBezTo>
                    <a:pt x="20541" y="20348"/>
                    <a:pt x="21071" y="20974"/>
                    <a:pt x="21600" y="21600"/>
                  </a:cubicBezTo>
                </a:path>
              </a:pathLst>
            </a:custGeom>
            <a:noFill/>
            <a:ln w="38100" cap="rnd">
              <a:solidFill>
                <a:srgbClr val="0056D6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" name="Linie"/>
            <p:cNvSpPr/>
            <p:nvPr/>
          </p:nvSpPr>
          <p:spPr>
            <a:xfrm>
              <a:off x="0" y="1252162"/>
              <a:ext cx="1510368" cy="5903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919" y="20384"/>
                    <a:pt x="18238" y="19169"/>
                    <a:pt x="16721" y="18047"/>
                  </a:cubicBezTo>
                  <a:cubicBezTo>
                    <a:pt x="15204" y="16925"/>
                    <a:pt x="13852" y="15896"/>
                    <a:pt x="12390" y="14540"/>
                  </a:cubicBezTo>
                  <a:cubicBezTo>
                    <a:pt x="10928" y="13184"/>
                    <a:pt x="9356" y="11501"/>
                    <a:pt x="8004" y="9771"/>
                  </a:cubicBezTo>
                  <a:cubicBezTo>
                    <a:pt x="6652" y="8042"/>
                    <a:pt x="5519" y="6265"/>
                    <a:pt x="4221" y="4629"/>
                  </a:cubicBezTo>
                  <a:cubicBezTo>
                    <a:pt x="2924" y="2992"/>
                    <a:pt x="1462" y="1496"/>
                    <a:pt x="0" y="0"/>
                  </a:cubicBezTo>
                </a:path>
              </a:pathLst>
            </a:custGeom>
            <a:noFill/>
            <a:ln w="38100" cap="rnd">
              <a:solidFill>
                <a:srgbClr val="0056D6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" name="Linie"/>
            <p:cNvSpPr/>
            <p:nvPr/>
          </p:nvSpPr>
          <p:spPr>
            <a:xfrm>
              <a:off x="1610036" y="1321164"/>
              <a:ext cx="1870710" cy="5462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2" fill="norm" stroke="1" extrusionOk="0">
                  <a:moveTo>
                    <a:pt x="0" y="21399"/>
                  </a:moveTo>
                  <a:cubicBezTo>
                    <a:pt x="1151" y="21500"/>
                    <a:pt x="2302" y="21600"/>
                    <a:pt x="3497" y="20947"/>
                  </a:cubicBezTo>
                  <a:cubicBezTo>
                    <a:pt x="4692" y="20294"/>
                    <a:pt x="5931" y="18887"/>
                    <a:pt x="7111" y="17531"/>
                  </a:cubicBezTo>
                  <a:cubicBezTo>
                    <a:pt x="8292" y="16175"/>
                    <a:pt x="9413" y="14869"/>
                    <a:pt x="10534" y="13663"/>
                  </a:cubicBezTo>
                  <a:cubicBezTo>
                    <a:pt x="11656" y="12458"/>
                    <a:pt x="12777" y="11353"/>
                    <a:pt x="13884" y="10147"/>
                  </a:cubicBezTo>
                  <a:cubicBezTo>
                    <a:pt x="14990" y="8941"/>
                    <a:pt x="16082" y="7635"/>
                    <a:pt x="17277" y="6329"/>
                  </a:cubicBezTo>
                  <a:cubicBezTo>
                    <a:pt x="18472" y="5023"/>
                    <a:pt x="19770" y="3717"/>
                    <a:pt x="20508" y="2964"/>
                  </a:cubicBezTo>
                  <a:cubicBezTo>
                    <a:pt x="21246" y="2210"/>
                    <a:pt x="21423" y="2009"/>
                    <a:pt x="21511" y="1607"/>
                  </a:cubicBezTo>
                  <a:cubicBezTo>
                    <a:pt x="21600" y="1206"/>
                    <a:pt x="21600" y="603"/>
                    <a:pt x="21600" y="0"/>
                  </a:cubicBezTo>
                </a:path>
              </a:pathLst>
            </a:custGeom>
            <a:noFill/>
            <a:ln w="38100" cap="rnd">
              <a:solidFill>
                <a:srgbClr val="0056D6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" name="Linie"/>
            <p:cNvSpPr/>
            <p:nvPr/>
          </p:nvSpPr>
          <p:spPr>
            <a:xfrm>
              <a:off x="920020" y="401143"/>
              <a:ext cx="314342" cy="153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268" y="10800"/>
                    <a:pt x="10537" y="21600"/>
                    <a:pt x="14137" y="21600"/>
                  </a:cubicBezTo>
                  <a:cubicBezTo>
                    <a:pt x="17737" y="21600"/>
                    <a:pt x="19668" y="10800"/>
                    <a:pt x="21600" y="0"/>
                  </a:cubicBezTo>
                </a:path>
              </a:pathLst>
            </a:custGeom>
            <a:noFill/>
            <a:ln w="38100" cap="rnd">
              <a:solidFill>
                <a:srgbClr val="0056D6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" name="Linie"/>
            <p:cNvSpPr/>
            <p:nvPr/>
          </p:nvSpPr>
          <p:spPr>
            <a:xfrm>
              <a:off x="1909043" y="500812"/>
              <a:ext cx="329675" cy="460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526" y="4800"/>
                    <a:pt x="11051" y="9600"/>
                    <a:pt x="14651" y="13200"/>
                  </a:cubicBezTo>
                  <a:cubicBezTo>
                    <a:pt x="18251" y="16800"/>
                    <a:pt x="19926" y="19200"/>
                    <a:pt x="21600" y="21600"/>
                  </a:cubicBezTo>
                </a:path>
              </a:pathLst>
            </a:custGeom>
            <a:noFill/>
            <a:ln w="38100" cap="rnd">
              <a:solidFill>
                <a:srgbClr val="0056D6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" name="Linie"/>
            <p:cNvSpPr/>
            <p:nvPr/>
          </p:nvSpPr>
          <p:spPr>
            <a:xfrm>
              <a:off x="1566590" y="355142"/>
              <a:ext cx="89448" cy="3732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72" fill="norm" stroke="1" extrusionOk="0">
                  <a:moveTo>
                    <a:pt x="1234" y="0"/>
                  </a:moveTo>
                  <a:cubicBezTo>
                    <a:pt x="617" y="6523"/>
                    <a:pt x="0" y="13047"/>
                    <a:pt x="0" y="16816"/>
                  </a:cubicBezTo>
                  <a:cubicBezTo>
                    <a:pt x="0" y="20585"/>
                    <a:pt x="617" y="21600"/>
                    <a:pt x="4320" y="21020"/>
                  </a:cubicBezTo>
                  <a:cubicBezTo>
                    <a:pt x="8023" y="20440"/>
                    <a:pt x="14811" y="18266"/>
                    <a:pt x="21600" y="16091"/>
                  </a:cubicBezTo>
                </a:path>
              </a:pathLst>
            </a:custGeom>
            <a:noFill/>
            <a:ln w="38100" cap="rnd">
              <a:solidFill>
                <a:srgbClr val="0056D6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" name="Linie"/>
            <p:cNvSpPr/>
            <p:nvPr/>
          </p:nvSpPr>
          <p:spPr>
            <a:xfrm>
              <a:off x="1088691" y="807486"/>
              <a:ext cx="1050358" cy="1888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9" fill="norm" stroke="1" extrusionOk="0">
                  <a:moveTo>
                    <a:pt x="0" y="0"/>
                  </a:moveTo>
                  <a:cubicBezTo>
                    <a:pt x="1577" y="4320"/>
                    <a:pt x="3153" y="8640"/>
                    <a:pt x="4493" y="11952"/>
                  </a:cubicBezTo>
                  <a:cubicBezTo>
                    <a:pt x="5834" y="15264"/>
                    <a:pt x="6937" y="17568"/>
                    <a:pt x="8698" y="19152"/>
                  </a:cubicBezTo>
                  <a:cubicBezTo>
                    <a:pt x="10458" y="20736"/>
                    <a:pt x="12876" y="21600"/>
                    <a:pt x="14794" y="21168"/>
                  </a:cubicBezTo>
                  <a:cubicBezTo>
                    <a:pt x="16712" y="20736"/>
                    <a:pt x="18131" y="19008"/>
                    <a:pt x="19182" y="17712"/>
                  </a:cubicBezTo>
                  <a:cubicBezTo>
                    <a:pt x="20234" y="16416"/>
                    <a:pt x="20917" y="15552"/>
                    <a:pt x="21600" y="14688"/>
                  </a:cubicBezTo>
                </a:path>
              </a:pathLst>
            </a:custGeom>
            <a:noFill/>
            <a:ln w="38100" cap="rnd">
              <a:solidFill>
                <a:srgbClr val="0056D6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Aufbau eines Arguments…"/>
          <p:cNvSpPr txBox="1"/>
          <p:nvPr>
            <p:ph type="ctrTitle"/>
          </p:nvPr>
        </p:nvSpPr>
        <p:spPr>
          <a:xfrm>
            <a:off x="564650" y="940617"/>
            <a:ext cx="6447378" cy="8216445"/>
          </a:xfrm>
          <a:prstGeom prst="rect">
            <a:avLst/>
          </a:prstGeom>
        </p:spPr>
        <p:txBody>
          <a:bodyPr/>
          <a:lstStyle/>
          <a:p>
            <a:pPr defTabSz="268731">
              <a:defRPr b="1" sz="3680" u="sng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Aufbau eines Arguments</a:t>
            </a:r>
          </a:p>
          <a:p>
            <a:pPr defTabSz="268731">
              <a:defRPr b="1" sz="3680" u="sng"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defTabSz="268731">
              <a:defRPr sz="3680"/>
            </a:pPr>
          </a:p>
          <a:p>
            <a:pPr defTabSz="268731">
              <a:defRPr sz="3680"/>
            </a:pPr>
            <a:r>
              <a:t>Ich bin gegen ein Handy-Verbot,</a:t>
            </a:r>
          </a:p>
          <a:p>
            <a:pPr defTabSz="268731">
              <a:defRPr sz="3680"/>
            </a:pPr>
          </a:p>
          <a:p>
            <a:pPr defTabSz="268731">
              <a:defRPr sz="3680"/>
            </a:pPr>
          </a:p>
          <a:p>
            <a:pPr defTabSz="268731">
              <a:defRPr sz="3680"/>
            </a:pPr>
            <a:r>
              <a:t>weil ein Handy eine große Hilfe sein kann.</a:t>
            </a:r>
          </a:p>
          <a:p>
            <a:pPr defTabSz="268731">
              <a:defRPr sz="3680"/>
            </a:pPr>
          </a:p>
          <a:p>
            <a:pPr defTabSz="268731">
              <a:defRPr sz="3680"/>
            </a:pPr>
            <a:r>
              <a:t>Zum Beispiel konnte ich in der letzten Deutschstunde verschiedene Begriffe nachschlagen.</a:t>
            </a:r>
          </a:p>
        </p:txBody>
      </p:sp>
      <p:sp>
        <p:nvSpPr>
          <p:cNvPr id="159" name="Behauptung"/>
          <p:cNvSpPr txBox="1"/>
          <p:nvPr/>
        </p:nvSpPr>
        <p:spPr>
          <a:xfrm>
            <a:off x="8568387" y="2818559"/>
            <a:ext cx="2913006" cy="436399"/>
          </a:xfrm>
          <a:prstGeom prst="rect">
            <a:avLst/>
          </a:prstGeom>
          <a:solidFill>
            <a:schemeClr val="accent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0" sz="22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Behauptung</a:t>
            </a:r>
          </a:p>
        </p:txBody>
      </p:sp>
      <p:sp>
        <p:nvSpPr>
          <p:cNvPr id="160" name="Begründung"/>
          <p:cNvSpPr txBox="1"/>
          <p:nvPr/>
        </p:nvSpPr>
        <p:spPr>
          <a:xfrm>
            <a:off x="8568387" y="5134934"/>
            <a:ext cx="2913006" cy="461062"/>
          </a:xfrm>
          <a:prstGeom prst="rect">
            <a:avLst/>
          </a:prstGeom>
          <a:gradFill>
            <a:gsLst>
              <a:gs pos="0">
                <a:schemeClr val="accent4"/>
              </a:gs>
              <a:gs pos="100000">
                <a:schemeClr val="accent4">
                  <a:hueOff val="-1081314"/>
                  <a:satOff val="4338"/>
                  <a:lumOff val="-8931"/>
                </a:schemeClr>
              </a:gs>
            </a:gsLst>
            <a:lin ang="5400000"/>
          </a:gra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/>
            <a:r>
              <a:t>Begründung</a:t>
            </a:r>
          </a:p>
        </p:txBody>
      </p:sp>
      <p:sp>
        <p:nvSpPr>
          <p:cNvPr id="161" name="Beispiel/Beleg"/>
          <p:cNvSpPr txBox="1"/>
          <p:nvPr/>
        </p:nvSpPr>
        <p:spPr>
          <a:xfrm>
            <a:off x="8614388" y="6834959"/>
            <a:ext cx="3112344" cy="461062"/>
          </a:xfrm>
          <a:prstGeom prst="rect">
            <a:avLst/>
          </a:prstGeom>
          <a:gradFill>
            <a:gsLst>
              <a:gs pos="0">
                <a:schemeClr val="accent3"/>
              </a:gs>
              <a:gs pos="100000">
                <a:schemeClr val="accent3">
                  <a:hueOff val="914337"/>
                  <a:satOff val="31515"/>
                  <a:lumOff val="-30790"/>
                </a:schemeClr>
              </a:gs>
            </a:gsLst>
            <a:lin ang="5400000"/>
          </a:gra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/>
            <a:r>
              <a:t>Beispiel/Beleg</a:t>
            </a:r>
          </a:p>
        </p:txBody>
      </p:sp>
      <p:grpSp>
        <p:nvGrpSpPr>
          <p:cNvPr id="172" name="Zeichnung"/>
          <p:cNvGrpSpPr/>
          <p:nvPr/>
        </p:nvGrpSpPr>
        <p:grpSpPr>
          <a:xfrm>
            <a:off x="8816069" y="401985"/>
            <a:ext cx="2079545" cy="2062698"/>
            <a:chOff x="0" y="0"/>
            <a:chExt cx="2079544" cy="2062697"/>
          </a:xfrm>
        </p:grpSpPr>
        <p:sp>
          <p:nvSpPr>
            <p:cNvPr id="162" name="Linie"/>
            <p:cNvSpPr/>
            <p:nvPr/>
          </p:nvSpPr>
          <p:spPr>
            <a:xfrm>
              <a:off x="396113" y="-1"/>
              <a:ext cx="1058276" cy="6579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1" h="21498" fill="norm" stroke="1" extrusionOk="0">
                  <a:moveTo>
                    <a:pt x="7031" y="2293"/>
                  </a:moveTo>
                  <a:cubicBezTo>
                    <a:pt x="6100" y="2193"/>
                    <a:pt x="5169" y="2093"/>
                    <a:pt x="4377" y="2342"/>
                  </a:cubicBezTo>
                  <a:cubicBezTo>
                    <a:pt x="3586" y="2592"/>
                    <a:pt x="2934" y="3190"/>
                    <a:pt x="2252" y="4238"/>
                  </a:cubicBezTo>
                  <a:cubicBezTo>
                    <a:pt x="1569" y="5286"/>
                    <a:pt x="855" y="6782"/>
                    <a:pt x="452" y="8254"/>
                  </a:cubicBezTo>
                  <a:cubicBezTo>
                    <a:pt x="48" y="9725"/>
                    <a:pt x="-45" y="11172"/>
                    <a:pt x="17" y="12245"/>
                  </a:cubicBezTo>
                  <a:cubicBezTo>
                    <a:pt x="79" y="13317"/>
                    <a:pt x="296" y="14015"/>
                    <a:pt x="653" y="14739"/>
                  </a:cubicBezTo>
                  <a:cubicBezTo>
                    <a:pt x="1010" y="15462"/>
                    <a:pt x="1507" y="16210"/>
                    <a:pt x="2205" y="17033"/>
                  </a:cubicBezTo>
                  <a:cubicBezTo>
                    <a:pt x="2903" y="17857"/>
                    <a:pt x="3803" y="18754"/>
                    <a:pt x="4719" y="19403"/>
                  </a:cubicBezTo>
                  <a:cubicBezTo>
                    <a:pt x="5634" y="20051"/>
                    <a:pt x="6565" y="20451"/>
                    <a:pt x="7636" y="20775"/>
                  </a:cubicBezTo>
                  <a:cubicBezTo>
                    <a:pt x="8707" y="21099"/>
                    <a:pt x="9917" y="21348"/>
                    <a:pt x="11283" y="21448"/>
                  </a:cubicBezTo>
                  <a:cubicBezTo>
                    <a:pt x="12648" y="21548"/>
                    <a:pt x="14169" y="21498"/>
                    <a:pt x="15364" y="21274"/>
                  </a:cubicBezTo>
                  <a:cubicBezTo>
                    <a:pt x="16558" y="21049"/>
                    <a:pt x="17427" y="20650"/>
                    <a:pt x="18312" y="19952"/>
                  </a:cubicBezTo>
                  <a:cubicBezTo>
                    <a:pt x="19196" y="19253"/>
                    <a:pt x="20096" y="18256"/>
                    <a:pt x="20655" y="16859"/>
                  </a:cubicBezTo>
                  <a:cubicBezTo>
                    <a:pt x="21214" y="15462"/>
                    <a:pt x="21431" y="13666"/>
                    <a:pt x="21493" y="12220"/>
                  </a:cubicBezTo>
                  <a:cubicBezTo>
                    <a:pt x="21555" y="10773"/>
                    <a:pt x="21462" y="9675"/>
                    <a:pt x="20996" y="8453"/>
                  </a:cubicBezTo>
                  <a:cubicBezTo>
                    <a:pt x="20531" y="7231"/>
                    <a:pt x="19693" y="5884"/>
                    <a:pt x="18684" y="4687"/>
                  </a:cubicBezTo>
                  <a:cubicBezTo>
                    <a:pt x="17676" y="3490"/>
                    <a:pt x="16496" y="2442"/>
                    <a:pt x="15348" y="1694"/>
                  </a:cubicBezTo>
                  <a:cubicBezTo>
                    <a:pt x="14200" y="946"/>
                    <a:pt x="13083" y="497"/>
                    <a:pt x="11919" y="247"/>
                  </a:cubicBezTo>
                  <a:cubicBezTo>
                    <a:pt x="10755" y="-2"/>
                    <a:pt x="9545" y="-52"/>
                    <a:pt x="8443" y="48"/>
                  </a:cubicBezTo>
                  <a:cubicBezTo>
                    <a:pt x="7341" y="148"/>
                    <a:pt x="6348" y="397"/>
                    <a:pt x="5572" y="1021"/>
                  </a:cubicBezTo>
                  <a:cubicBezTo>
                    <a:pt x="4796" y="1644"/>
                    <a:pt x="4238" y="2642"/>
                    <a:pt x="3679" y="3639"/>
                  </a:cubicBezTo>
                </a:path>
              </a:pathLst>
            </a:custGeom>
            <a:noFill/>
            <a:ln w="22762" cap="rnd">
              <a:solidFill>
                <a:srgbClr val="0056D6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" name="Linie"/>
            <p:cNvSpPr/>
            <p:nvPr/>
          </p:nvSpPr>
          <p:spPr>
            <a:xfrm>
              <a:off x="916817" y="688548"/>
              <a:ext cx="65903" cy="9023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9" h="21600" fill="norm" stroke="1" extrusionOk="0">
                  <a:moveTo>
                    <a:pt x="5660" y="0"/>
                  </a:moveTo>
                  <a:cubicBezTo>
                    <a:pt x="2714" y="1096"/>
                    <a:pt x="-231" y="2193"/>
                    <a:pt x="14" y="3344"/>
                  </a:cubicBezTo>
                  <a:cubicBezTo>
                    <a:pt x="260" y="4495"/>
                    <a:pt x="3696" y="5702"/>
                    <a:pt x="6642" y="6944"/>
                  </a:cubicBezTo>
                  <a:cubicBezTo>
                    <a:pt x="9587" y="8187"/>
                    <a:pt x="12042" y="9466"/>
                    <a:pt x="14005" y="10709"/>
                  </a:cubicBezTo>
                  <a:cubicBezTo>
                    <a:pt x="15969" y="11951"/>
                    <a:pt x="17442" y="13157"/>
                    <a:pt x="18669" y="14564"/>
                  </a:cubicBezTo>
                  <a:cubicBezTo>
                    <a:pt x="19896" y="15972"/>
                    <a:pt x="20878" y="17580"/>
                    <a:pt x="21124" y="18786"/>
                  </a:cubicBezTo>
                  <a:cubicBezTo>
                    <a:pt x="21369" y="19992"/>
                    <a:pt x="20878" y="20796"/>
                    <a:pt x="20387" y="21600"/>
                  </a:cubicBezTo>
                </a:path>
              </a:pathLst>
            </a:custGeom>
            <a:noFill/>
            <a:ln w="22762" cap="rnd">
              <a:solidFill>
                <a:srgbClr val="0056D6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" name="Linie"/>
            <p:cNvSpPr/>
            <p:nvPr/>
          </p:nvSpPr>
          <p:spPr>
            <a:xfrm>
              <a:off x="393922" y="1618388"/>
              <a:ext cx="595465" cy="4259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102" y="465"/>
                    <a:pt x="20603" y="929"/>
                    <a:pt x="19745" y="1742"/>
                  </a:cubicBezTo>
                  <a:cubicBezTo>
                    <a:pt x="18886" y="2555"/>
                    <a:pt x="17668" y="3716"/>
                    <a:pt x="16338" y="4994"/>
                  </a:cubicBezTo>
                  <a:cubicBezTo>
                    <a:pt x="15009" y="6271"/>
                    <a:pt x="13569" y="7665"/>
                    <a:pt x="11825" y="9406"/>
                  </a:cubicBezTo>
                  <a:cubicBezTo>
                    <a:pt x="10080" y="11148"/>
                    <a:pt x="8031" y="13239"/>
                    <a:pt x="6231" y="15135"/>
                  </a:cubicBezTo>
                  <a:cubicBezTo>
                    <a:pt x="4431" y="17032"/>
                    <a:pt x="2880" y="18735"/>
                    <a:pt x="1883" y="19781"/>
                  </a:cubicBezTo>
                  <a:cubicBezTo>
                    <a:pt x="886" y="20826"/>
                    <a:pt x="443" y="21213"/>
                    <a:pt x="0" y="21600"/>
                  </a:cubicBezTo>
                </a:path>
              </a:pathLst>
            </a:custGeom>
            <a:noFill/>
            <a:ln w="22762" cap="rnd">
              <a:solidFill>
                <a:srgbClr val="0056D6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" name="Linie"/>
            <p:cNvSpPr/>
            <p:nvPr/>
          </p:nvSpPr>
          <p:spPr>
            <a:xfrm>
              <a:off x="980225" y="1641291"/>
              <a:ext cx="622949" cy="4214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747" y="1565"/>
                    <a:pt x="3494" y="3130"/>
                    <a:pt x="5453" y="5009"/>
                  </a:cubicBezTo>
                  <a:cubicBezTo>
                    <a:pt x="7412" y="6887"/>
                    <a:pt x="9582" y="9078"/>
                    <a:pt x="11356" y="10878"/>
                  </a:cubicBezTo>
                  <a:cubicBezTo>
                    <a:pt x="13129" y="12678"/>
                    <a:pt x="14506" y="14087"/>
                    <a:pt x="15882" y="15496"/>
                  </a:cubicBezTo>
                  <a:cubicBezTo>
                    <a:pt x="17259" y="16904"/>
                    <a:pt x="18635" y="18313"/>
                    <a:pt x="19588" y="19330"/>
                  </a:cubicBezTo>
                  <a:cubicBezTo>
                    <a:pt x="20541" y="20348"/>
                    <a:pt x="21071" y="20974"/>
                    <a:pt x="21600" y="21600"/>
                  </a:cubicBezTo>
                </a:path>
              </a:pathLst>
            </a:custGeom>
            <a:noFill/>
            <a:ln w="22762" cap="rnd">
              <a:solidFill>
                <a:srgbClr val="0056D6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" name="Linie"/>
            <p:cNvSpPr/>
            <p:nvPr/>
          </p:nvSpPr>
          <p:spPr>
            <a:xfrm>
              <a:off x="0" y="748095"/>
              <a:ext cx="902358" cy="3526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919" y="20384"/>
                    <a:pt x="18238" y="19169"/>
                    <a:pt x="16721" y="18047"/>
                  </a:cubicBezTo>
                  <a:cubicBezTo>
                    <a:pt x="15204" y="16925"/>
                    <a:pt x="13852" y="15896"/>
                    <a:pt x="12390" y="14540"/>
                  </a:cubicBezTo>
                  <a:cubicBezTo>
                    <a:pt x="10928" y="13184"/>
                    <a:pt x="9356" y="11501"/>
                    <a:pt x="8004" y="9771"/>
                  </a:cubicBezTo>
                  <a:cubicBezTo>
                    <a:pt x="6652" y="8042"/>
                    <a:pt x="5519" y="6265"/>
                    <a:pt x="4221" y="4629"/>
                  </a:cubicBezTo>
                  <a:cubicBezTo>
                    <a:pt x="2924" y="2992"/>
                    <a:pt x="1462" y="1496"/>
                    <a:pt x="0" y="0"/>
                  </a:cubicBezTo>
                </a:path>
              </a:pathLst>
            </a:custGeom>
            <a:noFill/>
            <a:ln w="22762" cap="rnd">
              <a:solidFill>
                <a:srgbClr val="0056D6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" name="Linie"/>
            <p:cNvSpPr/>
            <p:nvPr/>
          </p:nvSpPr>
          <p:spPr>
            <a:xfrm>
              <a:off x="961903" y="789319"/>
              <a:ext cx="1117642" cy="326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2" fill="norm" stroke="1" extrusionOk="0">
                  <a:moveTo>
                    <a:pt x="0" y="21399"/>
                  </a:moveTo>
                  <a:cubicBezTo>
                    <a:pt x="1151" y="21500"/>
                    <a:pt x="2302" y="21600"/>
                    <a:pt x="3497" y="20947"/>
                  </a:cubicBezTo>
                  <a:cubicBezTo>
                    <a:pt x="4692" y="20294"/>
                    <a:pt x="5931" y="18887"/>
                    <a:pt x="7111" y="17531"/>
                  </a:cubicBezTo>
                  <a:cubicBezTo>
                    <a:pt x="8292" y="16175"/>
                    <a:pt x="9413" y="14869"/>
                    <a:pt x="10534" y="13663"/>
                  </a:cubicBezTo>
                  <a:cubicBezTo>
                    <a:pt x="11656" y="12458"/>
                    <a:pt x="12777" y="11353"/>
                    <a:pt x="13884" y="10147"/>
                  </a:cubicBezTo>
                  <a:cubicBezTo>
                    <a:pt x="14990" y="8941"/>
                    <a:pt x="16082" y="7635"/>
                    <a:pt x="17277" y="6329"/>
                  </a:cubicBezTo>
                  <a:cubicBezTo>
                    <a:pt x="18472" y="5023"/>
                    <a:pt x="19770" y="3717"/>
                    <a:pt x="20508" y="2964"/>
                  </a:cubicBezTo>
                  <a:cubicBezTo>
                    <a:pt x="21246" y="2210"/>
                    <a:pt x="21423" y="2009"/>
                    <a:pt x="21511" y="1607"/>
                  </a:cubicBezTo>
                  <a:cubicBezTo>
                    <a:pt x="21600" y="1206"/>
                    <a:pt x="21600" y="603"/>
                    <a:pt x="21600" y="0"/>
                  </a:cubicBezTo>
                </a:path>
              </a:pathLst>
            </a:custGeom>
            <a:noFill/>
            <a:ln w="22762" cap="rnd">
              <a:solidFill>
                <a:srgbClr val="0056D6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" name="Linie"/>
            <p:cNvSpPr/>
            <p:nvPr/>
          </p:nvSpPr>
          <p:spPr>
            <a:xfrm>
              <a:off x="549659" y="239660"/>
              <a:ext cx="187801" cy="91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268" y="10800"/>
                    <a:pt x="10537" y="21600"/>
                    <a:pt x="14137" y="21600"/>
                  </a:cubicBezTo>
                  <a:cubicBezTo>
                    <a:pt x="17737" y="21600"/>
                    <a:pt x="19668" y="10800"/>
                    <a:pt x="21600" y="0"/>
                  </a:cubicBezTo>
                </a:path>
              </a:pathLst>
            </a:custGeom>
            <a:noFill/>
            <a:ln w="22762" cap="rnd">
              <a:solidFill>
                <a:srgbClr val="0056D6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" name="Linie"/>
            <p:cNvSpPr/>
            <p:nvPr/>
          </p:nvSpPr>
          <p:spPr>
            <a:xfrm>
              <a:off x="1140543" y="299206"/>
              <a:ext cx="196962" cy="274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526" y="4800"/>
                    <a:pt x="11051" y="9600"/>
                    <a:pt x="14651" y="13200"/>
                  </a:cubicBezTo>
                  <a:cubicBezTo>
                    <a:pt x="18251" y="16800"/>
                    <a:pt x="19926" y="19200"/>
                    <a:pt x="21600" y="21600"/>
                  </a:cubicBezTo>
                </a:path>
              </a:pathLst>
            </a:custGeom>
            <a:noFill/>
            <a:ln w="22762" cap="rnd">
              <a:solidFill>
                <a:srgbClr val="0056D6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" name="Linie"/>
            <p:cNvSpPr/>
            <p:nvPr/>
          </p:nvSpPr>
          <p:spPr>
            <a:xfrm>
              <a:off x="935947" y="212177"/>
              <a:ext cx="53440" cy="2229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72" fill="norm" stroke="1" extrusionOk="0">
                  <a:moveTo>
                    <a:pt x="1234" y="0"/>
                  </a:moveTo>
                  <a:cubicBezTo>
                    <a:pt x="617" y="6523"/>
                    <a:pt x="0" y="13047"/>
                    <a:pt x="0" y="16816"/>
                  </a:cubicBezTo>
                  <a:cubicBezTo>
                    <a:pt x="0" y="20585"/>
                    <a:pt x="617" y="21600"/>
                    <a:pt x="4320" y="21020"/>
                  </a:cubicBezTo>
                  <a:cubicBezTo>
                    <a:pt x="8023" y="20440"/>
                    <a:pt x="14811" y="18266"/>
                    <a:pt x="21600" y="16091"/>
                  </a:cubicBezTo>
                </a:path>
              </a:pathLst>
            </a:custGeom>
            <a:noFill/>
            <a:ln w="22762" cap="rnd">
              <a:solidFill>
                <a:srgbClr val="0056D6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" name="Linie"/>
            <p:cNvSpPr/>
            <p:nvPr/>
          </p:nvSpPr>
          <p:spPr>
            <a:xfrm>
              <a:off x="650430" y="482426"/>
              <a:ext cx="627529" cy="1128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9" fill="norm" stroke="1" extrusionOk="0">
                  <a:moveTo>
                    <a:pt x="0" y="0"/>
                  </a:moveTo>
                  <a:cubicBezTo>
                    <a:pt x="1577" y="4320"/>
                    <a:pt x="3153" y="8640"/>
                    <a:pt x="4493" y="11952"/>
                  </a:cubicBezTo>
                  <a:cubicBezTo>
                    <a:pt x="5834" y="15264"/>
                    <a:pt x="6937" y="17568"/>
                    <a:pt x="8698" y="19152"/>
                  </a:cubicBezTo>
                  <a:cubicBezTo>
                    <a:pt x="10458" y="20736"/>
                    <a:pt x="12876" y="21600"/>
                    <a:pt x="14794" y="21168"/>
                  </a:cubicBezTo>
                  <a:cubicBezTo>
                    <a:pt x="16712" y="20736"/>
                    <a:pt x="18131" y="19008"/>
                    <a:pt x="19182" y="17712"/>
                  </a:cubicBezTo>
                  <a:cubicBezTo>
                    <a:pt x="20234" y="16416"/>
                    <a:pt x="20917" y="15552"/>
                    <a:pt x="21600" y="14688"/>
                  </a:cubicBezTo>
                </a:path>
              </a:pathLst>
            </a:custGeom>
            <a:noFill/>
            <a:ln w="22762" cap="rnd">
              <a:solidFill>
                <a:srgbClr val="0056D6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