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4" r:id="rId1"/>
    <p:sldMasterId id="2147483687" r:id="rId2"/>
  </p:sldMasterIdLst>
  <p:notesMasterIdLst>
    <p:notesMasterId r:id="rId64"/>
  </p:notesMasterIdLst>
  <p:handoutMasterIdLst>
    <p:handoutMasterId r:id="rId65"/>
  </p:handoutMasterIdLst>
  <p:sldIdLst>
    <p:sldId id="260" r:id="rId3"/>
    <p:sldId id="261" r:id="rId4"/>
    <p:sldId id="331" r:id="rId5"/>
    <p:sldId id="263" r:id="rId6"/>
    <p:sldId id="264" r:id="rId7"/>
    <p:sldId id="265" r:id="rId8"/>
    <p:sldId id="266" r:id="rId9"/>
    <p:sldId id="270" r:id="rId10"/>
    <p:sldId id="271" r:id="rId11"/>
    <p:sldId id="272" r:id="rId12"/>
    <p:sldId id="278" r:id="rId13"/>
    <p:sldId id="273" r:id="rId14"/>
    <p:sldId id="276" r:id="rId15"/>
    <p:sldId id="279" r:id="rId16"/>
    <p:sldId id="280" r:id="rId17"/>
    <p:sldId id="281" r:id="rId18"/>
    <p:sldId id="282" r:id="rId19"/>
    <p:sldId id="283" r:id="rId20"/>
    <p:sldId id="286" r:id="rId21"/>
    <p:sldId id="288" r:id="rId22"/>
    <p:sldId id="289" r:id="rId23"/>
    <p:sldId id="290" r:id="rId24"/>
    <p:sldId id="291" r:id="rId25"/>
    <p:sldId id="327" r:id="rId26"/>
    <p:sldId id="293" r:id="rId27"/>
    <p:sldId id="294" r:id="rId28"/>
    <p:sldId id="297" r:id="rId29"/>
    <p:sldId id="299" r:id="rId30"/>
    <p:sldId id="333" r:id="rId31"/>
    <p:sldId id="300" r:id="rId32"/>
    <p:sldId id="302" r:id="rId33"/>
    <p:sldId id="301" r:id="rId34"/>
    <p:sldId id="308" r:id="rId35"/>
    <p:sldId id="303" r:id="rId36"/>
    <p:sldId id="304" r:id="rId37"/>
    <p:sldId id="307" r:id="rId38"/>
    <p:sldId id="309" r:id="rId39"/>
    <p:sldId id="305" r:id="rId40"/>
    <p:sldId id="311" r:id="rId41"/>
    <p:sldId id="312" r:id="rId42"/>
    <p:sldId id="313" r:id="rId43"/>
    <p:sldId id="314" r:id="rId44"/>
    <p:sldId id="33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4" r:id="rId54"/>
    <p:sldId id="325" r:id="rId55"/>
    <p:sldId id="328" r:id="rId56"/>
    <p:sldId id="336" r:id="rId57"/>
    <p:sldId id="337" r:id="rId58"/>
    <p:sldId id="338" r:id="rId59"/>
    <p:sldId id="339" r:id="rId60"/>
    <p:sldId id="340" r:id="rId61"/>
    <p:sldId id="341" r:id="rId62"/>
    <p:sldId id="335" r:id="rId6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D4D4"/>
    <a:srgbClr val="FFFDE9"/>
    <a:srgbClr val="B70017"/>
    <a:srgbClr val="007AC9"/>
    <a:srgbClr val="FFFFE0"/>
    <a:srgbClr val="B8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78" autoAdjust="0"/>
    <p:restoredTop sz="78561" autoAdjust="0"/>
  </p:normalViewPr>
  <p:slideViewPr>
    <p:cSldViewPr>
      <p:cViewPr varScale="1">
        <p:scale>
          <a:sx n="83" d="100"/>
          <a:sy n="83" d="100"/>
        </p:scale>
        <p:origin x="33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936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2344" y="245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fen Froemel" userId="b43238f1e6b89f5a" providerId="LiveId" clId="{70AFA5E3-BFAF-470B-BF2E-722F398B82DC}"/>
    <pc:docChg chg="modSld">
      <pc:chgData name="Steffen Froemel" userId="b43238f1e6b89f5a" providerId="LiveId" clId="{70AFA5E3-BFAF-470B-BF2E-722F398B82DC}" dt="2020-02-12T20:17:03.801" v="53" actId="1036"/>
      <pc:docMkLst>
        <pc:docMk/>
      </pc:docMkLst>
      <pc:sldChg chg="modSp">
        <pc:chgData name="Steffen Froemel" userId="b43238f1e6b89f5a" providerId="LiveId" clId="{70AFA5E3-BFAF-470B-BF2E-722F398B82DC}" dt="2020-02-12T20:17:03.801" v="53" actId="1036"/>
        <pc:sldMkLst>
          <pc:docMk/>
          <pc:sldMk cId="2908574899" sldId="273"/>
        </pc:sldMkLst>
        <pc:spChg chg="mod">
          <ac:chgData name="Steffen Froemel" userId="b43238f1e6b89f5a" providerId="LiveId" clId="{70AFA5E3-BFAF-470B-BF2E-722F398B82DC}" dt="2020-02-12T20:16:32.360" v="48" actId="1036"/>
          <ac:spMkLst>
            <pc:docMk/>
            <pc:sldMk cId="2908574899" sldId="273"/>
            <ac:spMk id="2" creationId="{681F92D7-E687-447E-9C02-914DB29733A6}"/>
          </ac:spMkLst>
        </pc:spChg>
        <pc:spChg chg="mod">
          <ac:chgData name="Steffen Froemel" userId="b43238f1e6b89f5a" providerId="LiveId" clId="{70AFA5E3-BFAF-470B-BF2E-722F398B82DC}" dt="2020-02-12T20:16:35.385" v="49" actId="20577"/>
          <ac:spMkLst>
            <pc:docMk/>
            <pc:sldMk cId="2908574899" sldId="273"/>
            <ac:spMk id="3" creationId="{A610483C-73CA-479F-9CC3-8BA5D36BECBB}"/>
          </ac:spMkLst>
        </pc:spChg>
        <pc:spChg chg="mod">
          <ac:chgData name="Steffen Froemel" userId="b43238f1e6b89f5a" providerId="LiveId" clId="{70AFA5E3-BFAF-470B-BF2E-722F398B82DC}" dt="2020-02-12T20:17:03.801" v="53" actId="1036"/>
          <ac:spMkLst>
            <pc:docMk/>
            <pc:sldMk cId="2908574899" sldId="273"/>
            <ac:spMk id="9" creationId="{3746249D-26FC-400E-829A-E9B0E9748C1F}"/>
          </ac:spMkLst>
        </pc:spChg>
      </pc:sldChg>
    </pc:docChg>
  </pc:docChgLst>
  <pc:docChgLst>
    <pc:chgData name="Steffen Froemel" userId="b43238f1e6b89f5a" providerId="LiveId" clId="{FF034316-8847-42B4-BD4B-749782E8EAA4}"/>
    <pc:docChg chg="undo redo custSel addSld delSld modSld sldOrd modMainMaster">
      <pc:chgData name="Steffen Froemel" userId="b43238f1e6b89f5a" providerId="LiveId" clId="{FF034316-8847-42B4-BD4B-749782E8EAA4}" dt="2020-02-12T08:55:29.320" v="50335" actId="767"/>
      <pc:docMkLst>
        <pc:docMk/>
      </pc:docMkLst>
      <pc:sldChg chg="del">
        <pc:chgData name="Steffen Froemel" userId="b43238f1e6b89f5a" providerId="LiveId" clId="{FF034316-8847-42B4-BD4B-749782E8EAA4}" dt="2020-01-18T11:08:55.159" v="0" actId="47"/>
        <pc:sldMkLst>
          <pc:docMk/>
          <pc:sldMk cId="3914018876" sldId="259"/>
        </pc:sldMkLst>
      </pc:sldChg>
      <pc:sldChg chg="modSp">
        <pc:chgData name="Steffen Froemel" userId="b43238f1e6b89f5a" providerId="LiveId" clId="{FF034316-8847-42B4-BD4B-749782E8EAA4}" dt="2020-02-01T10:44:01.240" v="193" actId="20577"/>
        <pc:sldMkLst>
          <pc:docMk/>
          <pc:sldMk cId="3850176356" sldId="260"/>
        </pc:sldMkLst>
        <pc:spChg chg="mod">
          <ac:chgData name="Steffen Froemel" userId="b43238f1e6b89f5a" providerId="LiveId" clId="{FF034316-8847-42B4-BD4B-749782E8EAA4}" dt="2020-02-01T10:43:38.214" v="136" actId="20577"/>
          <ac:spMkLst>
            <pc:docMk/>
            <pc:sldMk cId="3850176356" sldId="260"/>
            <ac:spMk id="2" creationId="{00000000-0000-0000-0000-000000000000}"/>
          </ac:spMkLst>
        </pc:spChg>
        <pc:spChg chg="mod">
          <ac:chgData name="Steffen Froemel" userId="b43238f1e6b89f5a" providerId="LiveId" clId="{FF034316-8847-42B4-BD4B-749782E8EAA4}" dt="2020-02-01T10:44:01.240" v="193" actId="20577"/>
          <ac:spMkLst>
            <pc:docMk/>
            <pc:sldMk cId="3850176356" sldId="260"/>
            <ac:spMk id="3" creationId="{00000000-0000-0000-0000-000000000000}"/>
          </ac:spMkLst>
        </pc:spChg>
      </pc:sldChg>
      <pc:sldChg chg="del">
        <pc:chgData name="Steffen Froemel" userId="b43238f1e6b89f5a" providerId="LiveId" clId="{FF034316-8847-42B4-BD4B-749782E8EAA4}" dt="2020-01-18T11:08:55.686" v="1" actId="47"/>
        <pc:sldMkLst>
          <pc:docMk/>
          <pc:sldMk cId="3532641631" sldId="261"/>
        </pc:sldMkLst>
      </pc:sldChg>
      <pc:sldChg chg="addSp delSp modSp add modAnim modNotesTx">
        <pc:chgData name="Steffen Froemel" userId="b43238f1e6b89f5a" providerId="LiveId" clId="{FF034316-8847-42B4-BD4B-749782E8EAA4}" dt="2020-02-11T17:14:25.310" v="48689" actId="6549"/>
        <pc:sldMkLst>
          <pc:docMk/>
          <pc:sldMk cId="4293833734" sldId="261"/>
        </pc:sldMkLst>
        <pc:spChg chg="del">
          <ac:chgData name="Steffen Froemel" userId="b43238f1e6b89f5a" providerId="LiveId" clId="{FF034316-8847-42B4-BD4B-749782E8EAA4}" dt="2020-02-01T10:44:16.268" v="195"/>
          <ac:spMkLst>
            <pc:docMk/>
            <pc:sldMk cId="4293833734" sldId="261"/>
            <ac:spMk id="2" creationId="{B0024EA9-16CB-4BD5-9CCE-D96F5949249B}"/>
          </ac:spMkLst>
        </pc:spChg>
        <pc:spChg chg="del">
          <ac:chgData name="Steffen Froemel" userId="b43238f1e6b89f5a" providerId="LiveId" clId="{FF034316-8847-42B4-BD4B-749782E8EAA4}" dt="2020-02-01T10:44:16.268" v="195"/>
          <ac:spMkLst>
            <pc:docMk/>
            <pc:sldMk cId="4293833734" sldId="261"/>
            <ac:spMk id="3" creationId="{1EAE5535-CC3F-49E7-89A3-EB5D5B474FF8}"/>
          </ac:spMkLst>
        </pc:spChg>
        <pc:spChg chg="add del mod">
          <ac:chgData name="Steffen Froemel" userId="b43238f1e6b89f5a" providerId="LiveId" clId="{FF034316-8847-42B4-BD4B-749782E8EAA4}" dt="2020-02-08T22:51:54.389" v="29352" actId="478"/>
          <ac:spMkLst>
            <pc:docMk/>
            <pc:sldMk cId="4293833734" sldId="261"/>
            <ac:spMk id="3" creationId="{844798E0-3E79-4E2F-B210-B687859F5F87}"/>
          </ac:spMkLst>
        </pc:spChg>
        <pc:spChg chg="add del mod">
          <ac:chgData name="Steffen Froemel" userId="b43238f1e6b89f5a" providerId="LiveId" clId="{FF034316-8847-42B4-BD4B-749782E8EAA4}" dt="2020-02-01T10:45:48.454" v="204" actId="478"/>
          <ac:spMkLst>
            <pc:docMk/>
            <pc:sldMk cId="4293833734" sldId="261"/>
            <ac:spMk id="4" creationId="{FC1FC0EB-53EA-45BE-970F-D2A6715C0B0C}"/>
          </ac:spMkLst>
        </pc:spChg>
        <pc:spChg chg="add del mod">
          <ac:chgData name="Steffen Froemel" userId="b43238f1e6b89f5a" providerId="LiveId" clId="{FF034316-8847-42B4-BD4B-749782E8EAA4}" dt="2020-02-01T10:44:42.295" v="196"/>
          <ac:spMkLst>
            <pc:docMk/>
            <pc:sldMk cId="4293833734" sldId="261"/>
            <ac:spMk id="5" creationId="{BC2FD96C-D357-45B0-B03D-CAB705F1FB1C}"/>
          </ac:spMkLst>
        </pc:spChg>
        <pc:spChg chg="add mod">
          <ac:chgData name="Steffen Froemel" userId="b43238f1e6b89f5a" providerId="LiveId" clId="{FF034316-8847-42B4-BD4B-749782E8EAA4}" dt="2020-02-09T08:36:47.266" v="30418" actId="1076"/>
          <ac:spMkLst>
            <pc:docMk/>
            <pc:sldMk cId="4293833734" sldId="261"/>
            <ac:spMk id="6" creationId="{29DC2135-57FC-41E9-B35F-FE6AF511E777}"/>
          </ac:spMkLst>
        </pc:spChg>
        <pc:spChg chg="add mod">
          <ac:chgData name="Steffen Froemel" userId="b43238f1e6b89f5a" providerId="LiveId" clId="{FF034316-8847-42B4-BD4B-749782E8EAA4}" dt="2020-02-09T08:36:34.347" v="30416" actId="20577"/>
          <ac:spMkLst>
            <pc:docMk/>
            <pc:sldMk cId="4293833734" sldId="261"/>
            <ac:spMk id="7" creationId="{59F58047-4DC5-4F61-83C6-16BCAA9AEDBC}"/>
          </ac:spMkLst>
        </pc:spChg>
        <pc:spChg chg="add mod">
          <ac:chgData name="Steffen Froemel" userId="b43238f1e6b89f5a" providerId="LiveId" clId="{FF034316-8847-42B4-BD4B-749782E8EAA4}" dt="2020-02-09T09:04:19.730" v="31851" actId="20577"/>
          <ac:spMkLst>
            <pc:docMk/>
            <pc:sldMk cId="4293833734" sldId="261"/>
            <ac:spMk id="8" creationId="{99546777-9EED-467F-8DF0-FB68DC9E1465}"/>
          </ac:spMkLst>
        </pc:spChg>
        <pc:spChg chg="add mod">
          <ac:chgData name="Steffen Froemel" userId="b43238f1e6b89f5a" providerId="LiveId" clId="{FF034316-8847-42B4-BD4B-749782E8EAA4}" dt="2020-02-09T08:36:54.462" v="30419" actId="1076"/>
          <ac:spMkLst>
            <pc:docMk/>
            <pc:sldMk cId="4293833734" sldId="261"/>
            <ac:spMk id="9" creationId="{1D97FDAF-142C-4FB3-843D-DC117F909200}"/>
          </ac:spMkLst>
        </pc:spChg>
        <pc:spChg chg="add mod">
          <ac:chgData name="Steffen Froemel" userId="b43238f1e6b89f5a" providerId="LiveId" clId="{FF034316-8847-42B4-BD4B-749782E8EAA4}" dt="2020-02-08T23:15:18.816" v="29643" actId="20577"/>
          <ac:spMkLst>
            <pc:docMk/>
            <pc:sldMk cId="4293833734" sldId="261"/>
            <ac:spMk id="10" creationId="{BA389C0F-D688-49D0-8B26-EBD76432991F}"/>
          </ac:spMkLst>
        </pc:spChg>
        <pc:picChg chg="add mod">
          <ac:chgData name="Steffen Froemel" userId="b43238f1e6b89f5a" providerId="LiveId" clId="{FF034316-8847-42B4-BD4B-749782E8EAA4}" dt="2020-02-08T22:58:38.657" v="29362" actId="14100"/>
          <ac:picMkLst>
            <pc:docMk/>
            <pc:sldMk cId="4293833734" sldId="261"/>
            <ac:picMk id="5" creationId="{201255EB-E54D-4810-9D15-F0AF6464EA6A}"/>
          </ac:picMkLst>
        </pc:picChg>
        <pc:picChg chg="add del mod modCrop">
          <ac:chgData name="Steffen Froemel" userId="b43238f1e6b89f5a" providerId="LiveId" clId="{FF034316-8847-42B4-BD4B-749782E8EAA4}" dt="2020-02-08T22:51:51.825" v="29351" actId="478"/>
          <ac:picMkLst>
            <pc:docMk/>
            <pc:sldMk cId="4293833734" sldId="261"/>
            <ac:picMk id="7" creationId="{AF880CAE-BBFA-49D2-95B8-9B7F17C7540B}"/>
          </ac:picMkLst>
        </pc:picChg>
      </pc:sldChg>
      <pc:sldChg chg="addSp delSp modSp add del">
        <pc:chgData name="Steffen Froemel" userId="b43238f1e6b89f5a" providerId="LiveId" clId="{FF034316-8847-42B4-BD4B-749782E8EAA4}" dt="2020-02-06T17:18:42.512" v="7903" actId="47"/>
        <pc:sldMkLst>
          <pc:docMk/>
          <pc:sldMk cId="68004633" sldId="262"/>
        </pc:sldMkLst>
        <pc:spChg chg="add del">
          <ac:chgData name="Steffen Froemel" userId="b43238f1e6b89f5a" providerId="LiveId" clId="{FF034316-8847-42B4-BD4B-749782E8EAA4}" dt="2020-02-01T10:57:49.980" v="509" actId="478"/>
          <ac:spMkLst>
            <pc:docMk/>
            <pc:sldMk cId="68004633" sldId="262"/>
            <ac:spMk id="2" creationId="{9B7BFFF1-B6C3-4196-A556-D71444B71A08}"/>
          </ac:spMkLst>
        </pc:spChg>
        <pc:spChg chg="del mod">
          <ac:chgData name="Steffen Froemel" userId="b43238f1e6b89f5a" providerId="LiveId" clId="{FF034316-8847-42B4-BD4B-749782E8EAA4}" dt="2020-02-01T10:55:21.008" v="500" actId="478"/>
          <ac:spMkLst>
            <pc:docMk/>
            <pc:sldMk cId="68004633" sldId="262"/>
            <ac:spMk id="3" creationId="{0A0A74A2-09F2-4671-819E-C83F7C908827}"/>
          </ac:spMkLst>
        </pc:spChg>
        <pc:spChg chg="add mod">
          <ac:chgData name="Steffen Froemel" userId="b43238f1e6b89f5a" providerId="LiveId" clId="{FF034316-8847-42B4-BD4B-749782E8EAA4}" dt="2020-02-01T10:55:41.457" v="506" actId="27636"/>
          <ac:spMkLst>
            <pc:docMk/>
            <pc:sldMk cId="68004633" sldId="262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1T10:55:23.539" v="501" actId="478"/>
          <ac:spMkLst>
            <pc:docMk/>
            <pc:sldMk cId="68004633" sldId="262"/>
            <ac:spMk id="6" creationId="{9373EAEB-5A7A-4839-84F0-E89176C9533E}"/>
          </ac:spMkLst>
        </pc:spChg>
        <pc:spChg chg="add del mod">
          <ac:chgData name="Steffen Froemel" userId="b43238f1e6b89f5a" providerId="LiveId" clId="{FF034316-8847-42B4-BD4B-749782E8EAA4}" dt="2020-02-01T11:07:10.302" v="979" actId="478"/>
          <ac:spMkLst>
            <pc:docMk/>
            <pc:sldMk cId="68004633" sldId="262"/>
            <ac:spMk id="10" creationId="{CC92A95D-4F68-4B64-B02A-E21EB173FDB6}"/>
          </ac:spMkLst>
        </pc:spChg>
        <pc:graphicFrameChg chg="add del mod">
          <ac:chgData name="Steffen Froemel" userId="b43238f1e6b89f5a" providerId="LiveId" clId="{FF034316-8847-42B4-BD4B-749782E8EAA4}" dt="2020-02-01T10:57:46.652" v="508"/>
          <ac:graphicFrameMkLst>
            <pc:docMk/>
            <pc:sldMk cId="68004633" sldId="262"/>
            <ac:graphicFrameMk id="7" creationId="{48DE3866-6145-41DC-BF16-156FC84C8CA5}"/>
          </ac:graphicFrameMkLst>
        </pc:graphicFrameChg>
        <pc:graphicFrameChg chg="add mod modGraphic">
          <ac:chgData name="Steffen Froemel" userId="b43238f1e6b89f5a" providerId="LiveId" clId="{FF034316-8847-42B4-BD4B-749782E8EAA4}" dt="2020-02-01T11:04:13.854" v="912" actId="20577"/>
          <ac:graphicFrameMkLst>
            <pc:docMk/>
            <pc:sldMk cId="68004633" sldId="262"/>
            <ac:graphicFrameMk id="8" creationId="{62ADC8C4-269B-4F6A-A6F7-40CE0E8EFBB5}"/>
          </ac:graphicFrameMkLst>
        </pc:graphicFrameChg>
      </pc:sldChg>
      <pc:sldChg chg="del">
        <pc:chgData name="Steffen Froemel" userId="b43238f1e6b89f5a" providerId="LiveId" clId="{FF034316-8847-42B4-BD4B-749782E8EAA4}" dt="2020-01-18T11:08:56.695" v="3" actId="47"/>
        <pc:sldMkLst>
          <pc:docMk/>
          <pc:sldMk cId="4240256550" sldId="262"/>
        </pc:sldMkLst>
      </pc:sldChg>
      <pc:sldChg chg="del">
        <pc:chgData name="Steffen Froemel" userId="b43238f1e6b89f5a" providerId="LiveId" clId="{FF034316-8847-42B4-BD4B-749782E8EAA4}" dt="2020-01-18T11:08:57.710" v="5" actId="47"/>
        <pc:sldMkLst>
          <pc:docMk/>
          <pc:sldMk cId="3171367400" sldId="263"/>
        </pc:sldMkLst>
      </pc:sldChg>
      <pc:sldChg chg="addSp delSp modSp add modNotesTx">
        <pc:chgData name="Steffen Froemel" userId="b43238f1e6b89f5a" providerId="LiveId" clId="{FF034316-8847-42B4-BD4B-749782E8EAA4}" dt="2020-02-11T17:23:29.637" v="50063" actId="20577"/>
        <pc:sldMkLst>
          <pc:docMk/>
          <pc:sldMk cId="3469371522" sldId="263"/>
        </pc:sldMkLst>
        <pc:spChg chg="add del">
          <ac:chgData name="Steffen Froemel" userId="b43238f1e6b89f5a" providerId="LiveId" clId="{FF034316-8847-42B4-BD4B-749782E8EAA4}" dt="2020-02-08T21:25:00.352" v="26284" actId="478"/>
          <ac:spMkLst>
            <pc:docMk/>
            <pc:sldMk cId="3469371522" sldId="263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8T20:55:05.916" v="25143" actId="478"/>
          <ac:spMkLst>
            <pc:docMk/>
            <pc:sldMk cId="3469371522" sldId="263"/>
            <ac:spMk id="5" creationId="{123235BB-7A11-4181-B9C7-8C6206FE48EA}"/>
          </ac:spMkLst>
        </pc:spChg>
        <pc:spChg chg="add mod">
          <ac:chgData name="Steffen Froemel" userId="b43238f1e6b89f5a" providerId="LiveId" clId="{FF034316-8847-42B4-BD4B-749782E8EAA4}" dt="2020-02-09T09:05:23.222" v="31858" actId="14100"/>
          <ac:spMkLst>
            <pc:docMk/>
            <pc:sldMk cId="3469371522" sldId="263"/>
            <ac:spMk id="6" creationId="{052379ED-0D83-46EA-847A-FA1A16AAA9B2}"/>
          </ac:spMkLst>
        </pc:spChg>
        <pc:spChg chg="add mod">
          <ac:chgData name="Steffen Froemel" userId="b43238f1e6b89f5a" providerId="LiveId" clId="{FF034316-8847-42B4-BD4B-749782E8EAA4}" dt="2020-02-09T09:05:17.623" v="31856" actId="12788"/>
          <ac:spMkLst>
            <pc:docMk/>
            <pc:sldMk cId="3469371522" sldId="263"/>
            <ac:spMk id="7" creationId="{D81FDA36-C979-4C3A-BEB2-CFB5DABB0088}"/>
          </ac:spMkLst>
        </pc:spChg>
        <pc:spChg chg="mod">
          <ac:chgData name="Steffen Froemel" userId="b43238f1e6b89f5a" providerId="LiveId" clId="{FF034316-8847-42B4-BD4B-749782E8EAA4}" dt="2020-02-09T09:16:28.846" v="32026" actId="12788"/>
          <ac:spMkLst>
            <pc:docMk/>
            <pc:sldMk cId="3469371522" sldId="263"/>
            <ac:spMk id="10" creationId="{CC92A95D-4F68-4B64-B02A-E21EB173FDB6}"/>
          </ac:spMkLst>
        </pc:spChg>
        <pc:graphicFrameChg chg="mod modGraphic">
          <ac:chgData name="Steffen Froemel" userId="b43238f1e6b89f5a" providerId="LiveId" clId="{FF034316-8847-42B4-BD4B-749782E8EAA4}" dt="2020-02-09T09:16:22.238" v="32025" actId="12788"/>
          <ac:graphicFrameMkLst>
            <pc:docMk/>
            <pc:sldMk cId="3469371522" sldId="263"/>
            <ac:graphicFrameMk id="8" creationId="{62ADC8C4-269B-4F6A-A6F7-40CE0E8EFBB5}"/>
          </ac:graphicFrameMkLst>
        </pc:graphicFrameChg>
      </pc:sldChg>
      <pc:sldChg chg="add del">
        <pc:chgData name="Steffen Froemel" userId="b43238f1e6b89f5a" providerId="LiveId" clId="{FF034316-8847-42B4-BD4B-749782E8EAA4}" dt="2020-02-01T11:04:24.652" v="914"/>
        <pc:sldMkLst>
          <pc:docMk/>
          <pc:sldMk cId="3856081463" sldId="263"/>
        </pc:sldMkLst>
      </pc:sldChg>
      <pc:sldChg chg="addSp delSp modSp add modNotesTx">
        <pc:chgData name="Steffen Froemel" userId="b43238f1e6b89f5a" providerId="LiveId" clId="{FF034316-8847-42B4-BD4B-749782E8EAA4}" dt="2020-02-11T17:23:57.625" v="50132" actId="6549"/>
        <pc:sldMkLst>
          <pc:docMk/>
          <pc:sldMk cId="390876958" sldId="264"/>
        </pc:sldMkLst>
        <pc:spChg chg="del">
          <ac:chgData name="Steffen Froemel" userId="b43238f1e6b89f5a" providerId="LiveId" clId="{FF034316-8847-42B4-BD4B-749782E8EAA4}" dt="2020-02-08T21:25:04.209" v="26286" actId="478"/>
          <ac:spMkLst>
            <pc:docMk/>
            <pc:sldMk cId="390876958" sldId="264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8T21:10:32.033" v="25807" actId="478"/>
          <ac:spMkLst>
            <pc:docMk/>
            <pc:sldMk cId="390876958" sldId="264"/>
            <ac:spMk id="7" creationId="{AE5499DF-75AE-4EBF-8E47-B34403ADF6A8}"/>
          </ac:spMkLst>
        </pc:spChg>
        <pc:spChg chg="add mod">
          <ac:chgData name="Steffen Froemel" userId="b43238f1e6b89f5a" providerId="LiveId" clId="{FF034316-8847-42B4-BD4B-749782E8EAA4}" dt="2020-02-09T09:05:31.799" v="31861" actId="14100"/>
          <ac:spMkLst>
            <pc:docMk/>
            <pc:sldMk cId="390876958" sldId="264"/>
            <ac:spMk id="9" creationId="{1DD22A59-18BD-4A6A-BE24-47BCFDD01BB4}"/>
          </ac:spMkLst>
        </pc:spChg>
        <pc:spChg chg="mod">
          <ac:chgData name="Steffen Froemel" userId="b43238f1e6b89f5a" providerId="LiveId" clId="{FF034316-8847-42B4-BD4B-749782E8EAA4}" dt="2020-02-08T21:10:39.869" v="25825" actId="113"/>
          <ac:spMkLst>
            <pc:docMk/>
            <pc:sldMk cId="390876958" sldId="264"/>
            <ac:spMk id="10" creationId="{CC92A95D-4F68-4B64-B02A-E21EB173FDB6}"/>
          </ac:spMkLst>
        </pc:spChg>
        <pc:spChg chg="add mod">
          <ac:chgData name="Steffen Froemel" userId="b43238f1e6b89f5a" providerId="LiveId" clId="{FF034316-8847-42B4-BD4B-749782E8EAA4}" dt="2020-02-09T09:05:26.999" v="31859" actId="12788"/>
          <ac:spMkLst>
            <pc:docMk/>
            <pc:sldMk cId="390876958" sldId="264"/>
            <ac:spMk id="11" creationId="{CF54543A-52AF-424D-A33D-CAC1AEF77FC5}"/>
          </ac:spMkLst>
        </pc:spChg>
        <pc:graphicFrameChg chg="add mod modGraphic">
          <ac:chgData name="Steffen Froemel" userId="b43238f1e6b89f5a" providerId="LiveId" clId="{FF034316-8847-42B4-BD4B-749782E8EAA4}" dt="2020-02-08T20:56:28.508" v="25214" actId="1035"/>
          <ac:graphicFrameMkLst>
            <pc:docMk/>
            <pc:sldMk cId="390876958" sldId="264"/>
            <ac:graphicFrameMk id="5" creationId="{AE3B4134-1DA3-421C-BFF3-7B47AAAA4831}"/>
          </ac:graphicFrameMkLst>
        </pc:graphicFrameChg>
        <pc:graphicFrameChg chg="add mod modGraphic">
          <ac:chgData name="Steffen Froemel" userId="b43238f1e6b89f5a" providerId="LiveId" clId="{FF034316-8847-42B4-BD4B-749782E8EAA4}" dt="2020-02-08T20:56:28.508" v="25214" actId="1035"/>
          <ac:graphicFrameMkLst>
            <pc:docMk/>
            <pc:sldMk cId="390876958" sldId="264"/>
            <ac:graphicFrameMk id="6" creationId="{72773527-F30B-4E47-BE38-A2A98109FC88}"/>
          </ac:graphicFrameMkLst>
        </pc:graphicFrameChg>
        <pc:graphicFrameChg chg="mod modGraphic">
          <ac:chgData name="Steffen Froemel" userId="b43238f1e6b89f5a" providerId="LiveId" clId="{FF034316-8847-42B4-BD4B-749782E8EAA4}" dt="2020-02-08T20:56:28.508" v="25214" actId="1035"/>
          <ac:graphicFrameMkLst>
            <pc:docMk/>
            <pc:sldMk cId="390876958" sldId="264"/>
            <ac:graphicFrameMk id="8" creationId="{62ADC8C4-269B-4F6A-A6F7-40CE0E8EFBB5}"/>
          </ac:graphicFrameMkLst>
        </pc:graphicFrameChg>
      </pc:sldChg>
      <pc:sldChg chg="del">
        <pc:chgData name="Steffen Froemel" userId="b43238f1e6b89f5a" providerId="LiveId" clId="{FF034316-8847-42B4-BD4B-749782E8EAA4}" dt="2020-01-18T11:08:59.225" v="8" actId="47"/>
        <pc:sldMkLst>
          <pc:docMk/>
          <pc:sldMk cId="2918593090" sldId="264"/>
        </pc:sldMkLst>
      </pc:sldChg>
      <pc:sldChg chg="del">
        <pc:chgData name="Steffen Froemel" userId="b43238f1e6b89f5a" providerId="LiveId" clId="{FF034316-8847-42B4-BD4B-749782E8EAA4}" dt="2020-01-18T11:08:57.179" v="4" actId="47"/>
        <pc:sldMkLst>
          <pc:docMk/>
          <pc:sldMk cId="832033640" sldId="265"/>
        </pc:sldMkLst>
      </pc:sldChg>
      <pc:sldChg chg="addSp delSp modSp add modNotesTx">
        <pc:chgData name="Steffen Froemel" userId="b43238f1e6b89f5a" providerId="LiveId" clId="{FF034316-8847-42B4-BD4B-749782E8EAA4}" dt="2020-02-11T17:24:27.342" v="50253" actId="6549"/>
        <pc:sldMkLst>
          <pc:docMk/>
          <pc:sldMk cId="3001927002" sldId="265"/>
        </pc:sldMkLst>
        <pc:spChg chg="del">
          <ac:chgData name="Steffen Froemel" userId="b43238f1e6b89f5a" providerId="LiveId" clId="{FF034316-8847-42B4-BD4B-749782E8EAA4}" dt="2020-02-08T21:25:08.504" v="26288" actId="478"/>
          <ac:spMkLst>
            <pc:docMk/>
            <pc:sldMk cId="3001927002" sldId="265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8T21:10:48.474" v="25826" actId="478"/>
          <ac:spMkLst>
            <pc:docMk/>
            <pc:sldMk cId="3001927002" sldId="265"/>
            <ac:spMk id="5" creationId="{A98A3A43-56BD-4250-B50D-409429C40EC4}"/>
          </ac:spMkLst>
        </pc:spChg>
        <pc:spChg chg="add mod">
          <ac:chgData name="Steffen Froemel" userId="b43238f1e6b89f5a" providerId="LiveId" clId="{FF034316-8847-42B4-BD4B-749782E8EAA4}" dt="2020-02-09T09:05:48.092" v="31864" actId="14100"/>
          <ac:spMkLst>
            <pc:docMk/>
            <pc:sldMk cId="3001927002" sldId="265"/>
            <ac:spMk id="6" creationId="{B9E699C1-637F-4009-B207-6740381BA7F8}"/>
          </ac:spMkLst>
        </pc:spChg>
        <pc:spChg chg="add mod">
          <ac:chgData name="Steffen Froemel" userId="b43238f1e6b89f5a" providerId="LiveId" clId="{FF034316-8847-42B4-BD4B-749782E8EAA4}" dt="2020-02-09T09:05:43.250" v="31862" actId="12788"/>
          <ac:spMkLst>
            <pc:docMk/>
            <pc:sldMk cId="3001927002" sldId="265"/>
            <ac:spMk id="7" creationId="{5A1A253A-651E-4448-9FCB-CE0D770AF7C5}"/>
          </ac:spMkLst>
        </pc:spChg>
        <pc:spChg chg="del">
          <ac:chgData name="Steffen Froemel" userId="b43238f1e6b89f5a" providerId="LiveId" clId="{FF034316-8847-42B4-BD4B-749782E8EAA4}" dt="2020-02-01T11:19:53.815" v="1809" actId="478"/>
          <ac:spMkLst>
            <pc:docMk/>
            <pc:sldMk cId="3001927002" sldId="265"/>
            <ac:spMk id="10" creationId="{CC92A95D-4F68-4B64-B02A-E21EB173FDB6}"/>
          </ac:spMkLst>
        </pc:spChg>
        <pc:graphicFrameChg chg="add mod modGraphic">
          <ac:chgData name="Steffen Froemel" userId="b43238f1e6b89f5a" providerId="LiveId" clId="{FF034316-8847-42B4-BD4B-749782E8EAA4}" dt="2020-02-09T09:16:37.297" v="32027" actId="12788"/>
          <ac:graphicFrameMkLst>
            <pc:docMk/>
            <pc:sldMk cId="3001927002" sldId="265"/>
            <ac:graphicFrameMk id="2" creationId="{98D98F79-BA8B-4517-A49E-DD26FA2CD432}"/>
          </ac:graphicFrameMkLst>
        </pc:graphicFrameChg>
        <pc:graphicFrameChg chg="del">
          <ac:chgData name="Steffen Froemel" userId="b43238f1e6b89f5a" providerId="LiveId" clId="{FF034316-8847-42B4-BD4B-749782E8EAA4}" dt="2020-02-01T11:18:43.965" v="1696" actId="478"/>
          <ac:graphicFrameMkLst>
            <pc:docMk/>
            <pc:sldMk cId="3001927002" sldId="265"/>
            <ac:graphicFrameMk id="5" creationId="{AE3B4134-1DA3-421C-BFF3-7B47AAAA4831}"/>
          </ac:graphicFrameMkLst>
        </pc:graphicFrameChg>
        <pc:graphicFrameChg chg="del">
          <ac:chgData name="Steffen Froemel" userId="b43238f1e6b89f5a" providerId="LiveId" clId="{FF034316-8847-42B4-BD4B-749782E8EAA4}" dt="2020-02-01T11:18:44.667" v="1697" actId="478"/>
          <ac:graphicFrameMkLst>
            <pc:docMk/>
            <pc:sldMk cId="3001927002" sldId="265"/>
            <ac:graphicFrameMk id="6" creationId="{72773527-F30B-4E47-BE38-A2A98109FC88}"/>
          </ac:graphicFrameMkLst>
        </pc:graphicFrameChg>
        <pc:graphicFrameChg chg="del">
          <ac:chgData name="Steffen Froemel" userId="b43238f1e6b89f5a" providerId="LiveId" clId="{FF034316-8847-42B4-BD4B-749782E8EAA4}" dt="2020-02-01T11:18:42.324" v="1695" actId="478"/>
          <ac:graphicFrameMkLst>
            <pc:docMk/>
            <pc:sldMk cId="3001927002" sldId="265"/>
            <ac:graphicFrameMk id="8" creationId="{62ADC8C4-269B-4F6A-A6F7-40CE0E8EFBB5}"/>
          </ac:graphicFrameMkLst>
        </pc:graphicFrameChg>
      </pc:sldChg>
      <pc:sldChg chg="addSp delSp modSp add setBg modNotesTx">
        <pc:chgData name="Steffen Froemel" userId="b43238f1e6b89f5a" providerId="LiveId" clId="{FF034316-8847-42B4-BD4B-749782E8EAA4}" dt="2020-02-12T08:39:33.407" v="50255" actId="1076"/>
        <pc:sldMkLst>
          <pc:docMk/>
          <pc:sldMk cId="3273552881" sldId="266"/>
        </pc:sldMkLst>
        <pc:spChg chg="add del mod">
          <ac:chgData name="Steffen Froemel" userId="b43238f1e6b89f5a" providerId="LiveId" clId="{FF034316-8847-42B4-BD4B-749782E8EAA4}" dt="2020-02-08T21:00:10.824" v="25469" actId="478"/>
          <ac:spMkLst>
            <pc:docMk/>
            <pc:sldMk cId="3273552881" sldId="266"/>
            <ac:spMk id="3" creationId="{288220B7-10A2-4B92-B097-DBAD97881228}"/>
          </ac:spMkLst>
        </pc:spChg>
        <pc:spChg chg="del mod">
          <ac:chgData name="Steffen Froemel" userId="b43238f1e6b89f5a" providerId="LiveId" clId="{FF034316-8847-42B4-BD4B-749782E8EAA4}" dt="2020-02-08T21:25:15.529" v="26291" actId="478"/>
          <ac:spMkLst>
            <pc:docMk/>
            <pc:sldMk cId="3273552881" sldId="266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12T08:39:33.407" v="50255" actId="1076"/>
          <ac:spMkLst>
            <pc:docMk/>
            <pc:sldMk cId="3273552881" sldId="266"/>
            <ac:spMk id="6" creationId="{BB1725A6-DD31-4089-B0BF-FA7B7D58E2C0}"/>
          </ac:spMkLst>
        </pc:spChg>
        <pc:spChg chg="add mod">
          <ac:chgData name="Steffen Froemel" userId="b43238f1e6b89f5a" providerId="LiveId" clId="{FF034316-8847-42B4-BD4B-749782E8EAA4}" dt="2020-02-09T09:05:58.027" v="31867" actId="14100"/>
          <ac:spMkLst>
            <pc:docMk/>
            <pc:sldMk cId="3273552881" sldId="266"/>
            <ac:spMk id="7" creationId="{49934744-B513-4499-9CD8-334C1B127E16}"/>
          </ac:spMkLst>
        </pc:spChg>
        <pc:spChg chg="add mod">
          <ac:chgData name="Steffen Froemel" userId="b43238f1e6b89f5a" providerId="LiveId" clId="{FF034316-8847-42B4-BD4B-749782E8EAA4}" dt="2020-02-09T09:05:53.668" v="31865" actId="12788"/>
          <ac:spMkLst>
            <pc:docMk/>
            <pc:sldMk cId="3273552881" sldId="266"/>
            <ac:spMk id="8" creationId="{8A65AD64-D79A-4EAF-8CB8-48FCD5698397}"/>
          </ac:spMkLst>
        </pc:spChg>
        <pc:graphicFrameChg chg="del">
          <ac:chgData name="Steffen Froemel" userId="b43238f1e6b89f5a" providerId="LiveId" clId="{FF034316-8847-42B4-BD4B-749782E8EAA4}" dt="2020-02-01T11:24:11.391" v="2154" actId="478"/>
          <ac:graphicFrameMkLst>
            <pc:docMk/>
            <pc:sldMk cId="3273552881" sldId="266"/>
            <ac:graphicFrameMk id="2" creationId="{98D98F79-BA8B-4517-A49E-DD26FA2CD432}"/>
          </ac:graphicFrameMkLst>
        </pc:graphicFrameChg>
        <pc:graphicFrameChg chg="add mod modGraphic">
          <ac:chgData name="Steffen Froemel" userId="b43238f1e6b89f5a" providerId="LiveId" clId="{FF034316-8847-42B4-BD4B-749782E8EAA4}" dt="2020-02-12T08:39:29.632" v="50254" actId="14734"/>
          <ac:graphicFrameMkLst>
            <pc:docMk/>
            <pc:sldMk cId="3273552881" sldId="266"/>
            <ac:graphicFrameMk id="5" creationId="{B86E900E-4265-4367-9101-5ED4FEC7EA49}"/>
          </ac:graphicFrameMkLst>
        </pc:graphicFrameChg>
      </pc:sldChg>
      <pc:sldChg chg="del">
        <pc:chgData name="Steffen Froemel" userId="b43238f1e6b89f5a" providerId="LiveId" clId="{FF034316-8847-42B4-BD4B-749782E8EAA4}" dt="2020-01-18T11:08:56.206" v="2" actId="47"/>
        <pc:sldMkLst>
          <pc:docMk/>
          <pc:sldMk cId="736044037" sldId="267"/>
        </pc:sldMkLst>
      </pc:sldChg>
      <pc:sldChg chg="addSp delSp modSp add del">
        <pc:chgData name="Steffen Froemel" userId="b43238f1e6b89f5a" providerId="LiveId" clId="{FF034316-8847-42B4-BD4B-749782E8EAA4}" dt="2020-02-08T21:00:17.219" v="25471" actId="47"/>
        <pc:sldMkLst>
          <pc:docMk/>
          <pc:sldMk cId="3048084199" sldId="267"/>
        </pc:sldMkLst>
        <pc:spChg chg="add mod">
          <ac:chgData name="Steffen Froemel" userId="b43238f1e6b89f5a" providerId="LiveId" clId="{FF034316-8847-42B4-BD4B-749782E8EAA4}" dt="2020-02-06T13:50:54.908" v="2380" actId="1076"/>
          <ac:spMkLst>
            <pc:docMk/>
            <pc:sldMk cId="3048084199" sldId="267"/>
            <ac:spMk id="2" creationId="{0E0FE590-6D9B-4BB7-841B-1D5D0E4850B7}"/>
          </ac:spMkLst>
        </pc:spChg>
        <pc:spChg chg="del">
          <ac:chgData name="Steffen Froemel" userId="b43238f1e6b89f5a" providerId="LiveId" clId="{FF034316-8847-42B4-BD4B-749782E8EAA4}" dt="2020-02-06T13:50:55.892" v="2381" actId="478"/>
          <ac:spMkLst>
            <pc:docMk/>
            <pc:sldMk cId="3048084199" sldId="267"/>
            <ac:spMk id="3" creationId="{288220B7-10A2-4B92-B097-DBAD97881228}"/>
          </ac:spMkLst>
        </pc:spChg>
        <pc:spChg chg="del">
          <ac:chgData name="Steffen Froemel" userId="b43238f1e6b89f5a" providerId="LiveId" clId="{FF034316-8847-42B4-BD4B-749782E8EAA4}" dt="2020-02-06T13:50:56.813" v="2382" actId="478"/>
          <ac:spMkLst>
            <pc:docMk/>
            <pc:sldMk cId="3048084199" sldId="267"/>
            <ac:spMk id="6" creationId="{BB1725A6-DD31-4089-B0BF-FA7B7D58E2C0}"/>
          </ac:spMkLst>
        </pc:spChg>
        <pc:graphicFrameChg chg="modGraphic">
          <ac:chgData name="Steffen Froemel" userId="b43238f1e6b89f5a" providerId="LiveId" clId="{FF034316-8847-42B4-BD4B-749782E8EAA4}" dt="2020-02-06T13:50:44.594" v="2379" actId="2164"/>
          <ac:graphicFrameMkLst>
            <pc:docMk/>
            <pc:sldMk cId="3048084199" sldId="267"/>
            <ac:graphicFrameMk id="5" creationId="{B86E900E-4265-4367-9101-5ED4FEC7EA49}"/>
          </ac:graphicFrameMkLst>
        </pc:graphicFrameChg>
      </pc:sldChg>
      <pc:sldChg chg="addSp delSp modSp add del ord">
        <pc:chgData name="Steffen Froemel" userId="b43238f1e6b89f5a" providerId="LiveId" clId="{FF034316-8847-42B4-BD4B-749782E8EAA4}" dt="2020-02-08T21:00:18.765" v="25472" actId="47"/>
        <pc:sldMkLst>
          <pc:docMk/>
          <pc:sldMk cId="2419809314" sldId="268"/>
        </pc:sldMkLst>
        <pc:spChg chg="del">
          <ac:chgData name="Steffen Froemel" userId="b43238f1e6b89f5a" providerId="LiveId" clId="{FF034316-8847-42B4-BD4B-749782E8EAA4}" dt="2020-02-06T13:51:02.770" v="2384" actId="478"/>
          <ac:spMkLst>
            <pc:docMk/>
            <pc:sldMk cId="2419809314" sldId="268"/>
            <ac:spMk id="3" creationId="{288220B7-10A2-4B92-B097-DBAD97881228}"/>
          </ac:spMkLst>
        </pc:spChg>
        <pc:spChg chg="del">
          <ac:chgData name="Steffen Froemel" userId="b43238f1e6b89f5a" providerId="LiveId" clId="{FF034316-8847-42B4-BD4B-749782E8EAA4}" dt="2020-02-06T13:51:01.629" v="2383" actId="478"/>
          <ac:spMkLst>
            <pc:docMk/>
            <pc:sldMk cId="2419809314" sldId="268"/>
            <ac:spMk id="6" creationId="{BB1725A6-DD31-4089-B0BF-FA7B7D58E2C0}"/>
          </ac:spMkLst>
        </pc:spChg>
        <pc:spChg chg="add mod">
          <ac:chgData name="Steffen Froemel" userId="b43238f1e6b89f5a" providerId="LiveId" clId="{FF034316-8847-42B4-BD4B-749782E8EAA4}" dt="2020-02-06T13:51:36.142" v="2425" actId="1076"/>
          <ac:spMkLst>
            <pc:docMk/>
            <pc:sldMk cId="2419809314" sldId="268"/>
            <ac:spMk id="7" creationId="{80487047-4065-47C4-9F90-9AB4840BFD7F}"/>
          </ac:spMkLst>
        </pc:spChg>
        <pc:graphicFrameChg chg="modGraphic">
          <ac:chgData name="Steffen Froemel" userId="b43238f1e6b89f5a" providerId="LiveId" clId="{FF034316-8847-42B4-BD4B-749782E8EAA4}" dt="2020-02-06T13:51:32.440" v="2424" actId="2164"/>
          <ac:graphicFrameMkLst>
            <pc:docMk/>
            <pc:sldMk cId="2419809314" sldId="268"/>
            <ac:graphicFrameMk id="5" creationId="{B86E900E-4265-4367-9101-5ED4FEC7EA49}"/>
          </ac:graphicFrameMkLst>
        </pc:graphicFrameChg>
      </pc:sldChg>
      <pc:sldChg chg="del">
        <pc:chgData name="Steffen Froemel" userId="b43238f1e6b89f5a" providerId="LiveId" clId="{FF034316-8847-42B4-BD4B-749782E8EAA4}" dt="2020-01-18T11:08:59.710" v="9" actId="47"/>
        <pc:sldMkLst>
          <pc:docMk/>
          <pc:sldMk cId="2728964071" sldId="269"/>
        </pc:sldMkLst>
      </pc:sldChg>
      <pc:sldChg chg="addSp delSp modSp add del ord">
        <pc:chgData name="Steffen Froemel" userId="b43238f1e6b89f5a" providerId="LiveId" clId="{FF034316-8847-42B4-BD4B-749782E8EAA4}" dt="2020-02-08T21:00:20.417" v="25473" actId="47"/>
        <pc:sldMkLst>
          <pc:docMk/>
          <pc:sldMk cId="3880396861" sldId="269"/>
        </pc:sldMkLst>
        <pc:spChg chg="del">
          <ac:chgData name="Steffen Froemel" userId="b43238f1e6b89f5a" providerId="LiveId" clId="{FF034316-8847-42B4-BD4B-749782E8EAA4}" dt="2020-02-06T13:51:38.782" v="2426" actId="478"/>
          <ac:spMkLst>
            <pc:docMk/>
            <pc:sldMk cId="3880396861" sldId="269"/>
            <ac:spMk id="3" creationId="{288220B7-10A2-4B92-B097-DBAD97881228}"/>
          </ac:spMkLst>
        </pc:spChg>
        <pc:spChg chg="del">
          <ac:chgData name="Steffen Froemel" userId="b43238f1e6b89f5a" providerId="LiveId" clId="{FF034316-8847-42B4-BD4B-749782E8EAA4}" dt="2020-02-06T13:51:40.048" v="2427" actId="478"/>
          <ac:spMkLst>
            <pc:docMk/>
            <pc:sldMk cId="3880396861" sldId="269"/>
            <ac:spMk id="6" creationId="{BB1725A6-DD31-4089-B0BF-FA7B7D58E2C0}"/>
          </ac:spMkLst>
        </pc:spChg>
        <pc:spChg chg="add mod">
          <ac:chgData name="Steffen Froemel" userId="b43238f1e6b89f5a" providerId="LiveId" clId="{FF034316-8847-42B4-BD4B-749782E8EAA4}" dt="2020-02-06T13:52:02.782" v="2460" actId="1076"/>
          <ac:spMkLst>
            <pc:docMk/>
            <pc:sldMk cId="3880396861" sldId="269"/>
            <ac:spMk id="7" creationId="{DD808BA0-A71A-419A-BF6C-9BA5921F1C77}"/>
          </ac:spMkLst>
        </pc:spChg>
        <pc:graphicFrameChg chg="modGraphic">
          <ac:chgData name="Steffen Froemel" userId="b43238f1e6b89f5a" providerId="LiveId" clId="{FF034316-8847-42B4-BD4B-749782E8EAA4}" dt="2020-02-06T13:51:59.232" v="2459" actId="2164"/>
          <ac:graphicFrameMkLst>
            <pc:docMk/>
            <pc:sldMk cId="3880396861" sldId="269"/>
            <ac:graphicFrameMk id="5" creationId="{B86E900E-4265-4367-9101-5ED4FEC7EA49}"/>
          </ac:graphicFrameMkLst>
        </pc:graphicFrameChg>
      </pc:sldChg>
      <pc:sldChg chg="addSp delSp modSp add ord modNotesTx">
        <pc:chgData name="Steffen Froemel" userId="b43238f1e6b89f5a" providerId="LiveId" clId="{FF034316-8847-42B4-BD4B-749782E8EAA4}" dt="2020-02-11T14:01:13.616" v="33135" actId="20577"/>
        <pc:sldMkLst>
          <pc:docMk/>
          <pc:sldMk cId="1613268734" sldId="270"/>
        </pc:sldMkLst>
        <pc:spChg chg="del">
          <ac:chgData name="Steffen Froemel" userId="b43238f1e6b89f5a" providerId="LiveId" clId="{FF034316-8847-42B4-BD4B-749782E8EAA4}" dt="2020-02-08T21:25:19.979" v="26293" actId="478"/>
          <ac:spMkLst>
            <pc:docMk/>
            <pc:sldMk cId="1613268734" sldId="270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8T21:02:42.867" v="25475" actId="478"/>
          <ac:spMkLst>
            <pc:docMk/>
            <pc:sldMk cId="1613268734" sldId="270"/>
            <ac:spMk id="7" creationId="{09EB9A9F-6040-4A81-BE3A-DE65D0840A0D}"/>
          </ac:spMkLst>
        </pc:spChg>
        <pc:spChg chg="add mod">
          <ac:chgData name="Steffen Froemel" userId="b43238f1e6b89f5a" providerId="LiveId" clId="{FF034316-8847-42B4-BD4B-749782E8EAA4}" dt="2020-02-08T21:03:13.239" v="25482" actId="1076"/>
          <ac:spMkLst>
            <pc:docMk/>
            <pc:sldMk cId="1613268734" sldId="270"/>
            <ac:spMk id="9" creationId="{8A670E2E-4503-4CD5-87C2-CB53F65162D8}"/>
          </ac:spMkLst>
        </pc:spChg>
        <pc:spChg chg="add del mod">
          <ac:chgData name="Steffen Froemel" userId="b43238f1e6b89f5a" providerId="LiveId" clId="{FF034316-8847-42B4-BD4B-749782E8EAA4}" dt="2020-02-08T21:11:12.320" v="25889" actId="478"/>
          <ac:spMkLst>
            <pc:docMk/>
            <pc:sldMk cId="1613268734" sldId="270"/>
            <ac:spMk id="10" creationId="{231EAFBA-2155-42EF-A178-F3B052EA4C75}"/>
          </ac:spMkLst>
        </pc:spChg>
        <pc:spChg chg="del">
          <ac:chgData name="Steffen Froemel" userId="b43238f1e6b89f5a" providerId="LiveId" clId="{FF034316-8847-42B4-BD4B-749782E8EAA4}" dt="2020-02-06T13:52:32.761" v="2464" actId="478"/>
          <ac:spMkLst>
            <pc:docMk/>
            <pc:sldMk cId="1613268734" sldId="270"/>
            <ac:spMk id="10" creationId="{CC92A95D-4F68-4B64-B02A-E21EB173FDB6}"/>
          </ac:spMkLst>
        </pc:spChg>
        <pc:spChg chg="add mod">
          <ac:chgData name="Steffen Froemel" userId="b43238f1e6b89f5a" providerId="LiveId" clId="{FF034316-8847-42B4-BD4B-749782E8EAA4}" dt="2020-02-09T09:06:08.975" v="31870" actId="14100"/>
          <ac:spMkLst>
            <pc:docMk/>
            <pc:sldMk cId="1613268734" sldId="270"/>
            <ac:spMk id="11" creationId="{F8A22DA9-9A78-44C7-85EE-7A02FA44424A}"/>
          </ac:spMkLst>
        </pc:spChg>
        <pc:spChg chg="add mod">
          <ac:chgData name="Steffen Froemel" userId="b43238f1e6b89f5a" providerId="LiveId" clId="{FF034316-8847-42B4-BD4B-749782E8EAA4}" dt="2020-02-09T09:06:04.161" v="31868" actId="12788"/>
          <ac:spMkLst>
            <pc:docMk/>
            <pc:sldMk cId="1613268734" sldId="270"/>
            <ac:spMk id="12" creationId="{79DD18CE-B832-4C29-B1A1-55256A72D45D}"/>
          </ac:spMkLst>
        </pc:spChg>
        <pc:graphicFrameChg chg="mod modGraphic">
          <ac:chgData name="Steffen Froemel" userId="b43238f1e6b89f5a" providerId="LiveId" clId="{FF034316-8847-42B4-BD4B-749782E8EAA4}" dt="2020-02-08T21:03:13.239" v="25482" actId="1076"/>
          <ac:graphicFrameMkLst>
            <pc:docMk/>
            <pc:sldMk cId="1613268734" sldId="270"/>
            <ac:graphicFrameMk id="5" creationId="{AE3B4134-1DA3-421C-BFF3-7B47AAAA4831}"/>
          </ac:graphicFrameMkLst>
        </pc:graphicFrameChg>
        <pc:graphicFrameChg chg="del mod">
          <ac:chgData name="Steffen Froemel" userId="b43238f1e6b89f5a" providerId="LiveId" clId="{FF034316-8847-42B4-BD4B-749782E8EAA4}" dt="2020-02-08T21:02:57.625" v="25480" actId="478"/>
          <ac:graphicFrameMkLst>
            <pc:docMk/>
            <pc:sldMk cId="1613268734" sldId="270"/>
            <ac:graphicFrameMk id="6" creationId="{72773527-F30B-4E47-BE38-A2A98109FC88}"/>
          </ac:graphicFrameMkLst>
        </pc:graphicFrameChg>
        <pc:graphicFrameChg chg="mod modGraphic">
          <ac:chgData name="Steffen Froemel" userId="b43238f1e6b89f5a" providerId="LiveId" clId="{FF034316-8847-42B4-BD4B-749782E8EAA4}" dt="2020-02-09T09:16:51.841" v="32029" actId="12788"/>
          <ac:graphicFrameMkLst>
            <pc:docMk/>
            <pc:sldMk cId="1613268734" sldId="270"/>
            <ac:graphicFrameMk id="8" creationId="{62ADC8C4-269B-4F6A-A6F7-40CE0E8EFBB5}"/>
          </ac:graphicFrameMkLst>
        </pc:graphicFrameChg>
      </pc:sldChg>
      <pc:sldChg chg="del">
        <pc:chgData name="Steffen Froemel" userId="b43238f1e6b89f5a" providerId="LiveId" clId="{FF034316-8847-42B4-BD4B-749782E8EAA4}" dt="2020-01-18T11:08:58.741" v="7" actId="47"/>
        <pc:sldMkLst>
          <pc:docMk/>
          <pc:sldMk cId="3703214866" sldId="270"/>
        </pc:sldMkLst>
      </pc:sldChg>
      <pc:sldChg chg="addSp delSp modSp add modNotesTx">
        <pc:chgData name="Steffen Froemel" userId="b43238f1e6b89f5a" providerId="LiveId" clId="{FF034316-8847-42B4-BD4B-749782E8EAA4}" dt="2020-02-11T14:02:24.409" v="33321" actId="20577"/>
        <pc:sldMkLst>
          <pc:docMk/>
          <pc:sldMk cId="2502848821" sldId="271"/>
        </pc:sldMkLst>
        <pc:spChg chg="del">
          <ac:chgData name="Steffen Froemel" userId="b43238f1e6b89f5a" providerId="LiveId" clId="{FF034316-8847-42B4-BD4B-749782E8EAA4}" dt="2020-02-08T21:25:26.164" v="26295" actId="478"/>
          <ac:spMkLst>
            <pc:docMk/>
            <pc:sldMk cId="2502848821" sldId="271"/>
            <ac:spMk id="4" creationId="{15EF3BBC-FE7A-4C90-A7C7-1DEC6EEF01FD}"/>
          </ac:spMkLst>
        </pc:spChg>
        <pc:spChg chg="add del">
          <ac:chgData name="Steffen Froemel" userId="b43238f1e6b89f5a" providerId="LiveId" clId="{FF034316-8847-42B4-BD4B-749782E8EAA4}" dt="2020-02-06T13:54:12.706" v="2566" actId="478"/>
          <ac:spMkLst>
            <pc:docMk/>
            <pc:sldMk cId="2502848821" sldId="271"/>
            <ac:spMk id="7" creationId="{09EB9A9F-6040-4A81-BE3A-DE65D0840A0D}"/>
          </ac:spMkLst>
        </pc:spChg>
        <pc:spChg chg="add del mod">
          <ac:chgData name="Steffen Froemel" userId="b43238f1e6b89f5a" providerId="LiveId" clId="{FF034316-8847-42B4-BD4B-749782E8EAA4}" dt="2020-02-08T21:11:16.370" v="25891" actId="478"/>
          <ac:spMkLst>
            <pc:docMk/>
            <pc:sldMk cId="2502848821" sldId="271"/>
            <ac:spMk id="8" creationId="{57CEE5DB-AE32-4ECA-A1F4-CEE8F732D64C}"/>
          </ac:spMkLst>
        </pc:spChg>
        <pc:spChg chg="add mod">
          <ac:chgData name="Steffen Froemel" userId="b43238f1e6b89f5a" providerId="LiveId" clId="{FF034316-8847-42B4-BD4B-749782E8EAA4}" dt="2020-02-09T09:06:20.738" v="31873" actId="14100"/>
          <ac:spMkLst>
            <pc:docMk/>
            <pc:sldMk cId="2502848821" sldId="271"/>
            <ac:spMk id="9" creationId="{357DA3E3-0BBA-4493-BC5E-32CD42B3CD59}"/>
          </ac:spMkLst>
        </pc:spChg>
        <pc:spChg chg="add del">
          <ac:chgData name="Steffen Froemel" userId="b43238f1e6b89f5a" providerId="LiveId" clId="{FF034316-8847-42B4-BD4B-749782E8EAA4}" dt="2020-02-06T13:54:13.237" v="2567" actId="478"/>
          <ac:spMkLst>
            <pc:docMk/>
            <pc:sldMk cId="2502848821" sldId="271"/>
            <ac:spMk id="9" creationId="{8A670E2E-4503-4CD5-87C2-CB53F65162D8}"/>
          </ac:spMkLst>
        </pc:spChg>
        <pc:spChg chg="add del mod">
          <ac:chgData name="Steffen Froemel" userId="b43238f1e6b89f5a" providerId="LiveId" clId="{FF034316-8847-42B4-BD4B-749782E8EAA4}" dt="2020-02-08T21:03:39.882" v="25516" actId="478"/>
          <ac:spMkLst>
            <pc:docMk/>
            <pc:sldMk cId="2502848821" sldId="271"/>
            <ac:spMk id="10" creationId="{98641937-7BD6-44C7-B75B-9A4DEAEE80BF}"/>
          </ac:spMkLst>
        </pc:spChg>
        <pc:spChg chg="add mod">
          <ac:chgData name="Steffen Froemel" userId="b43238f1e6b89f5a" providerId="LiveId" clId="{FF034316-8847-42B4-BD4B-749782E8EAA4}" dt="2020-02-08T21:04:14.461" v="25530" actId="1076"/>
          <ac:spMkLst>
            <pc:docMk/>
            <pc:sldMk cId="2502848821" sldId="271"/>
            <ac:spMk id="11" creationId="{818FBC12-EFD4-464A-B6E8-B0C4914457BB}"/>
          </ac:spMkLst>
        </pc:spChg>
        <pc:spChg chg="add mod">
          <ac:chgData name="Steffen Froemel" userId="b43238f1e6b89f5a" providerId="LiveId" clId="{FF034316-8847-42B4-BD4B-749782E8EAA4}" dt="2020-02-09T09:06:15.521" v="31871" actId="12788"/>
          <ac:spMkLst>
            <pc:docMk/>
            <pc:sldMk cId="2502848821" sldId="271"/>
            <ac:spMk id="14" creationId="{C4F2F7EB-3342-4C9B-99B6-A6F63D75D2F1}"/>
          </ac:spMkLst>
        </pc:spChg>
        <pc:graphicFrameChg chg="del">
          <ac:chgData name="Steffen Froemel" userId="b43238f1e6b89f5a" providerId="LiveId" clId="{FF034316-8847-42B4-BD4B-749782E8EAA4}" dt="2020-02-06T13:55:36.781" v="2629" actId="478"/>
          <ac:graphicFrameMkLst>
            <pc:docMk/>
            <pc:sldMk cId="2502848821" sldId="271"/>
            <ac:graphicFrameMk id="5" creationId="{AE3B4134-1DA3-421C-BFF3-7B47AAAA4831}"/>
          </ac:graphicFrameMkLst>
        </pc:graphicFrameChg>
        <pc:graphicFrameChg chg="mod modGraphic">
          <ac:chgData name="Steffen Froemel" userId="b43238f1e6b89f5a" providerId="LiveId" clId="{FF034316-8847-42B4-BD4B-749782E8EAA4}" dt="2020-02-09T09:16:59.976" v="32030" actId="12788"/>
          <ac:graphicFrameMkLst>
            <pc:docMk/>
            <pc:sldMk cId="2502848821" sldId="271"/>
            <ac:graphicFrameMk id="6" creationId="{72773527-F30B-4E47-BE38-A2A98109FC88}"/>
          </ac:graphicFrameMkLst>
        </pc:graphicFrameChg>
        <pc:graphicFrameChg chg="del">
          <ac:chgData name="Steffen Froemel" userId="b43238f1e6b89f5a" providerId="LiveId" clId="{FF034316-8847-42B4-BD4B-749782E8EAA4}" dt="2020-02-06T13:55:35.047" v="2628" actId="478"/>
          <ac:graphicFrameMkLst>
            <pc:docMk/>
            <pc:sldMk cId="2502848821" sldId="271"/>
            <ac:graphicFrameMk id="8" creationId="{62ADC8C4-269B-4F6A-A6F7-40CE0E8EFBB5}"/>
          </ac:graphicFrameMkLst>
        </pc:graphicFrameChg>
        <pc:graphicFrameChg chg="add del">
          <ac:chgData name="Steffen Froemel" userId="b43238f1e6b89f5a" providerId="LiveId" clId="{FF034316-8847-42B4-BD4B-749782E8EAA4}" dt="2020-02-08T21:03:57.358" v="25523" actId="478"/>
          <ac:graphicFrameMkLst>
            <pc:docMk/>
            <pc:sldMk cId="2502848821" sldId="271"/>
            <ac:graphicFrameMk id="12" creationId="{F2C36012-8506-4BFC-BA4A-F4D145B784E3}"/>
          </ac:graphicFrameMkLst>
        </pc:graphicFrameChg>
        <pc:graphicFrameChg chg="add del">
          <ac:chgData name="Steffen Froemel" userId="b43238f1e6b89f5a" providerId="LiveId" clId="{FF034316-8847-42B4-BD4B-749782E8EAA4}" dt="2020-02-08T21:03:58.714" v="25524" actId="478"/>
          <ac:graphicFrameMkLst>
            <pc:docMk/>
            <pc:sldMk cId="2502848821" sldId="271"/>
            <ac:graphicFrameMk id="13" creationId="{2D1CDB25-6C54-47D6-B7E0-ADC314B92245}"/>
          </ac:graphicFrameMkLst>
        </pc:graphicFrameChg>
      </pc:sldChg>
      <pc:sldChg chg="addSp delSp modSp add ord modNotesTx">
        <pc:chgData name="Steffen Froemel" userId="b43238f1e6b89f5a" providerId="LiveId" clId="{FF034316-8847-42B4-BD4B-749782E8EAA4}" dt="2020-02-11T14:07:00.466" v="33987" actId="20577"/>
        <pc:sldMkLst>
          <pc:docMk/>
          <pc:sldMk cId="1256162995" sldId="272"/>
        </pc:sldMkLst>
        <pc:spChg chg="del">
          <ac:chgData name="Steffen Froemel" userId="b43238f1e6b89f5a" providerId="LiveId" clId="{FF034316-8847-42B4-BD4B-749782E8EAA4}" dt="2020-02-08T21:25:31.414" v="26297" actId="478"/>
          <ac:spMkLst>
            <pc:docMk/>
            <pc:sldMk cId="1256162995" sldId="272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8T21:11:20.269" v="25893" actId="478"/>
          <ac:spMkLst>
            <pc:docMk/>
            <pc:sldMk cId="1256162995" sldId="272"/>
            <ac:spMk id="5" creationId="{23D5EDF2-F57D-45EC-9BFE-441C0149BC5E}"/>
          </ac:spMkLst>
        </pc:spChg>
        <pc:spChg chg="add mod">
          <ac:chgData name="Steffen Froemel" userId="b43238f1e6b89f5a" providerId="LiveId" clId="{FF034316-8847-42B4-BD4B-749782E8EAA4}" dt="2020-02-09T09:06:31.048" v="31876" actId="14100"/>
          <ac:spMkLst>
            <pc:docMk/>
            <pc:sldMk cId="1256162995" sldId="272"/>
            <ac:spMk id="6" creationId="{F05F4416-B422-4190-A11C-EEEB76241B09}"/>
          </ac:spMkLst>
        </pc:spChg>
        <pc:spChg chg="add mod">
          <ac:chgData name="Steffen Froemel" userId="b43238f1e6b89f5a" providerId="LiveId" clId="{FF034316-8847-42B4-BD4B-749782E8EAA4}" dt="2020-02-09T09:06:25.846" v="31874" actId="12788"/>
          <ac:spMkLst>
            <pc:docMk/>
            <pc:sldMk cId="1256162995" sldId="272"/>
            <ac:spMk id="7" creationId="{50DB7281-FD20-418F-9D1A-83937D05DC99}"/>
          </ac:spMkLst>
        </pc:spChg>
        <pc:graphicFrameChg chg="mod modGraphic">
          <ac:chgData name="Steffen Froemel" userId="b43238f1e6b89f5a" providerId="LiveId" clId="{FF034316-8847-42B4-BD4B-749782E8EAA4}" dt="2020-02-11T14:06:31.833" v="33906" actId="20577"/>
          <ac:graphicFrameMkLst>
            <pc:docMk/>
            <pc:sldMk cId="1256162995" sldId="272"/>
            <ac:graphicFrameMk id="2" creationId="{98D98F79-BA8B-4517-A49E-DD26FA2CD432}"/>
          </ac:graphicFrameMkLst>
        </pc:graphicFrameChg>
      </pc:sldChg>
      <pc:sldChg chg="del">
        <pc:chgData name="Steffen Froemel" userId="b43238f1e6b89f5a" providerId="LiveId" clId="{FF034316-8847-42B4-BD4B-749782E8EAA4}" dt="2020-01-18T11:08:58.210" v="6" actId="47"/>
        <pc:sldMkLst>
          <pc:docMk/>
          <pc:sldMk cId="162447466" sldId="273"/>
        </pc:sldMkLst>
      </pc:sldChg>
      <pc:sldChg chg="addSp delSp modSp add ord modNotesTx">
        <pc:chgData name="Steffen Froemel" userId="b43238f1e6b89f5a" providerId="LiveId" clId="{FF034316-8847-42B4-BD4B-749782E8EAA4}" dt="2020-02-11T14:22:27.399" v="34953" actId="20577"/>
        <pc:sldMkLst>
          <pc:docMk/>
          <pc:sldMk cId="2908574899" sldId="273"/>
        </pc:sldMkLst>
        <pc:spChg chg="add mod">
          <ac:chgData name="Steffen Froemel" userId="b43238f1e6b89f5a" providerId="LiveId" clId="{FF034316-8847-42B4-BD4B-749782E8EAA4}" dt="2020-02-08T21:07:28.112" v="25677" actId="1076"/>
          <ac:spMkLst>
            <pc:docMk/>
            <pc:sldMk cId="2908574899" sldId="273"/>
            <ac:spMk id="2" creationId="{681F92D7-E687-447E-9C02-914DB29733A6}"/>
          </ac:spMkLst>
        </pc:spChg>
        <pc:spChg chg="add mod">
          <ac:chgData name="Steffen Froemel" userId="b43238f1e6b89f5a" providerId="LiveId" clId="{FF034316-8847-42B4-BD4B-749782E8EAA4}" dt="2020-02-08T21:08:01.216" v="25681" actId="20577"/>
          <ac:spMkLst>
            <pc:docMk/>
            <pc:sldMk cId="2908574899" sldId="273"/>
            <ac:spMk id="3" creationId="{A610483C-73CA-479F-9CC3-8BA5D36BECBB}"/>
          </ac:spMkLst>
        </pc:spChg>
        <pc:spChg chg="del">
          <ac:chgData name="Steffen Froemel" userId="b43238f1e6b89f5a" providerId="LiveId" clId="{FF034316-8847-42B4-BD4B-749782E8EAA4}" dt="2020-02-08T21:25:39.564" v="26301" actId="478"/>
          <ac:spMkLst>
            <pc:docMk/>
            <pc:sldMk cId="2908574899" sldId="273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8T21:08:56.530" v="25761" actId="6549"/>
          <ac:spMkLst>
            <pc:docMk/>
            <pc:sldMk cId="2908574899" sldId="273"/>
            <ac:spMk id="7" creationId="{42A4458A-60CD-4EC1-B6F7-836AF77E05CA}"/>
          </ac:spMkLst>
        </pc:spChg>
        <pc:spChg chg="add mod">
          <ac:chgData name="Steffen Froemel" userId="b43238f1e6b89f5a" providerId="LiveId" clId="{FF034316-8847-42B4-BD4B-749782E8EAA4}" dt="2020-02-08T21:07:22.742" v="25675" actId="14100"/>
          <ac:spMkLst>
            <pc:docMk/>
            <pc:sldMk cId="2908574899" sldId="273"/>
            <ac:spMk id="9" creationId="{3746249D-26FC-400E-829A-E9B0E9748C1F}"/>
          </ac:spMkLst>
        </pc:spChg>
        <pc:spChg chg="add mod">
          <ac:chgData name="Steffen Froemel" userId="b43238f1e6b89f5a" providerId="LiveId" clId="{FF034316-8847-42B4-BD4B-749782E8EAA4}" dt="2020-02-09T09:06:57.354" v="31882" actId="14100"/>
          <ac:spMkLst>
            <pc:docMk/>
            <pc:sldMk cId="2908574899" sldId="273"/>
            <ac:spMk id="10" creationId="{5B7AFEB1-1CEF-46DD-91CE-393987C02D92}"/>
          </ac:spMkLst>
        </pc:spChg>
        <pc:spChg chg="del">
          <ac:chgData name="Steffen Froemel" userId="b43238f1e6b89f5a" providerId="LiveId" clId="{FF034316-8847-42B4-BD4B-749782E8EAA4}" dt="2020-02-06T13:58:50.026" v="2714" actId="478"/>
          <ac:spMkLst>
            <pc:docMk/>
            <pc:sldMk cId="2908574899" sldId="273"/>
            <ac:spMk id="10" creationId="{CC92A95D-4F68-4B64-B02A-E21EB173FDB6}"/>
          </ac:spMkLst>
        </pc:spChg>
        <pc:spChg chg="add mod">
          <ac:chgData name="Steffen Froemel" userId="b43238f1e6b89f5a" providerId="LiveId" clId="{FF034316-8847-42B4-BD4B-749782E8EAA4}" dt="2020-02-09T09:06:52.121" v="31880" actId="12788"/>
          <ac:spMkLst>
            <pc:docMk/>
            <pc:sldMk cId="2908574899" sldId="273"/>
            <ac:spMk id="11" creationId="{E5E2224D-AFA3-446B-966E-0E5EE188E38B}"/>
          </ac:spMkLst>
        </pc:spChg>
        <pc:graphicFrameChg chg="mod modGraphic">
          <ac:chgData name="Steffen Froemel" userId="b43238f1e6b89f5a" providerId="LiveId" clId="{FF034316-8847-42B4-BD4B-749782E8EAA4}" dt="2020-02-08T21:06:29.952" v="25660" actId="1076"/>
          <ac:graphicFrameMkLst>
            <pc:docMk/>
            <pc:sldMk cId="2908574899" sldId="273"/>
            <ac:graphicFrameMk id="8" creationId="{62ADC8C4-269B-4F6A-A6F7-40CE0E8EFBB5}"/>
          </ac:graphicFrameMkLst>
        </pc:graphicFrameChg>
      </pc:sldChg>
      <pc:sldChg chg="addSp modSp add del modNotesTx">
        <pc:chgData name="Steffen Froemel" userId="b43238f1e6b89f5a" providerId="LiveId" clId="{FF034316-8847-42B4-BD4B-749782E8EAA4}" dt="2020-02-06T17:14:39.347" v="7853" actId="47"/>
        <pc:sldMkLst>
          <pc:docMk/>
          <pc:sldMk cId="951782305" sldId="274"/>
        </pc:sldMkLst>
        <pc:spChg chg="mod">
          <ac:chgData name="Steffen Froemel" userId="b43238f1e6b89f5a" providerId="LiveId" clId="{FF034316-8847-42B4-BD4B-749782E8EAA4}" dt="2020-02-06T17:08:54.013" v="7414" actId="1076"/>
          <ac:spMkLst>
            <pc:docMk/>
            <pc:sldMk cId="951782305" sldId="274"/>
            <ac:spMk id="2" creationId="{681F92D7-E687-447E-9C02-914DB29733A6}"/>
          </ac:spMkLst>
        </pc:spChg>
        <pc:spChg chg="mod">
          <ac:chgData name="Steffen Froemel" userId="b43238f1e6b89f5a" providerId="LiveId" clId="{FF034316-8847-42B4-BD4B-749782E8EAA4}" dt="2020-02-06T16:30:16.833" v="6840" actId="1076"/>
          <ac:spMkLst>
            <pc:docMk/>
            <pc:sldMk cId="951782305" sldId="274"/>
            <ac:spMk id="3" creationId="{A610483C-73CA-479F-9CC3-8BA5D36BECBB}"/>
          </ac:spMkLst>
        </pc:spChg>
        <pc:spChg chg="add mod">
          <ac:chgData name="Steffen Froemel" userId="b43238f1e6b89f5a" providerId="LiveId" clId="{FF034316-8847-42B4-BD4B-749782E8EAA4}" dt="2020-02-06T17:08:52.639" v="7413" actId="1076"/>
          <ac:spMkLst>
            <pc:docMk/>
            <pc:sldMk cId="951782305" sldId="274"/>
            <ac:spMk id="5" creationId="{40AC5179-6D77-465C-8468-FB12C4B01611}"/>
          </ac:spMkLst>
        </pc:spChg>
        <pc:spChg chg="add mod">
          <ac:chgData name="Steffen Froemel" userId="b43238f1e6b89f5a" providerId="LiveId" clId="{FF034316-8847-42B4-BD4B-749782E8EAA4}" dt="2020-02-06T17:09:13.426" v="7421" actId="1076"/>
          <ac:spMkLst>
            <pc:docMk/>
            <pc:sldMk cId="951782305" sldId="274"/>
            <ac:spMk id="7" creationId="{F32C6068-926F-475F-A974-4E830188E242}"/>
          </ac:spMkLst>
        </pc:spChg>
        <pc:graphicFrameChg chg="mod modGraphic">
          <ac:chgData name="Steffen Froemel" userId="b43238f1e6b89f5a" providerId="LiveId" clId="{FF034316-8847-42B4-BD4B-749782E8EAA4}" dt="2020-02-06T17:09:09.755" v="7420" actId="6549"/>
          <ac:graphicFrameMkLst>
            <pc:docMk/>
            <pc:sldMk cId="951782305" sldId="274"/>
            <ac:graphicFrameMk id="8" creationId="{62ADC8C4-269B-4F6A-A6F7-40CE0E8EFBB5}"/>
          </ac:graphicFrameMkLst>
        </pc:graphicFrameChg>
      </pc:sldChg>
      <pc:sldChg chg="add del">
        <pc:chgData name="Steffen Froemel" userId="b43238f1e6b89f5a" providerId="LiveId" clId="{FF034316-8847-42B4-BD4B-749782E8EAA4}" dt="2020-02-06T14:14:02.151" v="3646"/>
        <pc:sldMkLst>
          <pc:docMk/>
          <pc:sldMk cId="2490545859" sldId="275"/>
        </pc:sldMkLst>
      </pc:sldChg>
      <pc:sldChg chg="delSp modSp add del">
        <pc:chgData name="Steffen Froemel" userId="b43238f1e6b89f5a" providerId="LiveId" clId="{FF034316-8847-42B4-BD4B-749782E8EAA4}" dt="2020-02-08T20:55:46.585" v="25168" actId="47"/>
        <pc:sldMkLst>
          <pc:docMk/>
          <pc:sldMk cId="3456278109" sldId="275"/>
        </pc:sldMkLst>
        <pc:spChg chg="mod">
          <ac:chgData name="Steffen Froemel" userId="b43238f1e6b89f5a" providerId="LiveId" clId="{FF034316-8847-42B4-BD4B-749782E8EAA4}" dt="2020-02-06T15:47:39.096" v="3998" actId="20577"/>
          <ac:spMkLst>
            <pc:docMk/>
            <pc:sldMk cId="3456278109" sldId="275"/>
            <ac:spMk id="10" creationId="{CC92A95D-4F68-4B64-B02A-E21EB173FDB6}"/>
          </ac:spMkLst>
        </pc:spChg>
        <pc:graphicFrameChg chg="del">
          <ac:chgData name="Steffen Froemel" userId="b43238f1e6b89f5a" providerId="LiveId" clId="{FF034316-8847-42B4-BD4B-749782E8EAA4}" dt="2020-02-06T14:14:06.697" v="3648" actId="478"/>
          <ac:graphicFrameMkLst>
            <pc:docMk/>
            <pc:sldMk cId="3456278109" sldId="275"/>
            <ac:graphicFrameMk id="8" creationId="{62ADC8C4-269B-4F6A-A6F7-40CE0E8EFBB5}"/>
          </ac:graphicFrameMkLst>
        </pc:graphicFrameChg>
      </pc:sldChg>
      <pc:sldChg chg="addSp delSp modSp add ord modNotesTx">
        <pc:chgData name="Steffen Froemel" userId="b43238f1e6b89f5a" providerId="LiveId" clId="{FF034316-8847-42B4-BD4B-749782E8EAA4}" dt="2020-02-11T14:23:19.454" v="35109" actId="20577"/>
        <pc:sldMkLst>
          <pc:docMk/>
          <pc:sldMk cId="415815984" sldId="276"/>
        </pc:sldMkLst>
        <pc:spChg chg="del">
          <ac:chgData name="Steffen Froemel" userId="b43238f1e6b89f5a" providerId="LiveId" clId="{FF034316-8847-42B4-BD4B-749782E8EAA4}" dt="2020-02-08T21:25:44.045" v="26303" actId="478"/>
          <ac:spMkLst>
            <pc:docMk/>
            <pc:sldMk cId="415815984" sldId="276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7:07.112" v="31885" actId="14100"/>
          <ac:spMkLst>
            <pc:docMk/>
            <pc:sldMk cId="415815984" sldId="276"/>
            <ac:spMk id="5" creationId="{62F334AD-972D-4A42-BEAB-BF7DEC437D32}"/>
          </ac:spMkLst>
        </pc:spChg>
        <pc:spChg chg="add mod">
          <ac:chgData name="Steffen Froemel" userId="b43238f1e6b89f5a" providerId="LiveId" clId="{FF034316-8847-42B4-BD4B-749782E8EAA4}" dt="2020-02-09T09:07:02.417" v="31883" actId="12788"/>
          <ac:spMkLst>
            <pc:docMk/>
            <pc:sldMk cId="415815984" sldId="276"/>
            <ac:spMk id="6" creationId="{35DD8154-9FFE-45B3-B662-ACC91F9A7D0C}"/>
          </ac:spMkLst>
        </pc:spChg>
        <pc:graphicFrameChg chg="mod modGraphic">
          <ac:chgData name="Steffen Froemel" userId="b43238f1e6b89f5a" providerId="LiveId" clId="{FF034316-8847-42B4-BD4B-749782E8EAA4}" dt="2020-02-08T21:09:35.112" v="25765" actId="1076"/>
          <ac:graphicFrameMkLst>
            <pc:docMk/>
            <pc:sldMk cId="415815984" sldId="276"/>
            <ac:graphicFrameMk id="2" creationId="{98D98F79-BA8B-4517-A49E-DD26FA2CD432}"/>
          </ac:graphicFrameMkLst>
        </pc:graphicFrameChg>
      </pc:sldChg>
      <pc:sldChg chg="add del ord">
        <pc:chgData name="Steffen Froemel" userId="b43238f1e6b89f5a" providerId="LiveId" clId="{FF034316-8847-42B4-BD4B-749782E8EAA4}" dt="2020-02-08T21:00:43.899" v="25474" actId="47"/>
        <pc:sldMkLst>
          <pc:docMk/>
          <pc:sldMk cId="1313395405" sldId="277"/>
        </pc:sldMkLst>
      </pc:sldChg>
      <pc:sldChg chg="addSp delSp modSp add ord modNotesTx">
        <pc:chgData name="Steffen Froemel" userId="b43238f1e6b89f5a" providerId="LiveId" clId="{FF034316-8847-42B4-BD4B-749782E8EAA4}" dt="2020-02-11T14:15:06.460" v="34369" actId="20577"/>
        <pc:sldMkLst>
          <pc:docMk/>
          <pc:sldMk cId="3420416790" sldId="278"/>
        </pc:sldMkLst>
        <pc:spChg chg="del">
          <ac:chgData name="Steffen Froemel" userId="b43238f1e6b89f5a" providerId="LiveId" clId="{FF034316-8847-42B4-BD4B-749782E8EAA4}" dt="2020-02-08T21:25:35.582" v="26299" actId="478"/>
          <ac:spMkLst>
            <pc:docMk/>
            <pc:sldMk cId="3420416790" sldId="278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6:43.452" v="31879" actId="14100"/>
          <ac:spMkLst>
            <pc:docMk/>
            <pc:sldMk cId="3420416790" sldId="278"/>
            <ac:spMk id="7" creationId="{699CAE50-4D95-431C-B527-4ADB9E92521D}"/>
          </ac:spMkLst>
        </pc:spChg>
        <pc:spChg chg="add mod">
          <ac:chgData name="Steffen Froemel" userId="b43238f1e6b89f5a" providerId="LiveId" clId="{FF034316-8847-42B4-BD4B-749782E8EAA4}" dt="2020-02-09T09:06:37.875" v="31877" actId="12788"/>
          <ac:spMkLst>
            <pc:docMk/>
            <pc:sldMk cId="3420416790" sldId="278"/>
            <ac:spMk id="9" creationId="{0133FC37-30D5-4D10-94FE-0F52B0B059C2}"/>
          </ac:spMkLst>
        </pc:spChg>
        <pc:spChg chg="mod">
          <ac:chgData name="Steffen Froemel" userId="b43238f1e6b89f5a" providerId="LiveId" clId="{FF034316-8847-42B4-BD4B-749782E8EAA4}" dt="2020-02-06T17:13:39.403" v="7847" actId="20577"/>
          <ac:spMkLst>
            <pc:docMk/>
            <pc:sldMk cId="3420416790" sldId="278"/>
            <ac:spMk id="10" creationId="{CC92A95D-4F68-4B64-B02A-E21EB173FDB6}"/>
          </ac:spMkLst>
        </pc:spChg>
        <pc:graphicFrameChg chg="modGraphic">
          <ac:chgData name="Steffen Froemel" userId="b43238f1e6b89f5a" providerId="LiveId" clId="{FF034316-8847-42B4-BD4B-749782E8EAA4}" dt="2020-02-06T16:38:10.608" v="7035" actId="207"/>
          <ac:graphicFrameMkLst>
            <pc:docMk/>
            <pc:sldMk cId="3420416790" sldId="278"/>
            <ac:graphicFrameMk id="5" creationId="{AE3B4134-1DA3-421C-BFF3-7B47AAAA4831}"/>
          </ac:graphicFrameMkLst>
        </pc:graphicFrameChg>
        <pc:graphicFrameChg chg="modGraphic">
          <ac:chgData name="Steffen Froemel" userId="b43238f1e6b89f5a" providerId="LiveId" clId="{FF034316-8847-42B4-BD4B-749782E8EAA4}" dt="2020-02-06T17:06:09.303" v="7376" actId="20577"/>
          <ac:graphicFrameMkLst>
            <pc:docMk/>
            <pc:sldMk cId="3420416790" sldId="278"/>
            <ac:graphicFrameMk id="6" creationId="{72773527-F30B-4E47-BE38-A2A98109FC88}"/>
          </ac:graphicFrameMkLst>
        </pc:graphicFrameChg>
        <pc:graphicFrameChg chg="modGraphic">
          <ac:chgData name="Steffen Froemel" userId="b43238f1e6b89f5a" providerId="LiveId" clId="{FF034316-8847-42B4-BD4B-749782E8EAA4}" dt="2020-02-06T16:38:36.602" v="7037" actId="207"/>
          <ac:graphicFrameMkLst>
            <pc:docMk/>
            <pc:sldMk cId="3420416790" sldId="278"/>
            <ac:graphicFrameMk id="8" creationId="{62ADC8C4-269B-4F6A-A6F7-40CE0E8EFBB5}"/>
          </ac:graphicFrameMkLst>
        </pc:graphicFrameChg>
      </pc:sldChg>
      <pc:sldChg chg="addSp delSp modSp add del">
        <pc:chgData name="Steffen Froemel" userId="b43238f1e6b89f5a" providerId="LiveId" clId="{FF034316-8847-42B4-BD4B-749782E8EAA4}" dt="2020-02-06T17:15:11.226" v="7861" actId="47"/>
        <pc:sldMkLst>
          <pc:docMk/>
          <pc:sldMk cId="813733581" sldId="279"/>
        </pc:sldMkLst>
        <pc:spChg chg="del mod">
          <ac:chgData name="Steffen Froemel" userId="b43238f1e6b89f5a" providerId="LiveId" clId="{FF034316-8847-42B4-BD4B-749782E8EAA4}" dt="2020-02-06T16:36:33.029" v="7023" actId="478"/>
          <ac:spMkLst>
            <pc:docMk/>
            <pc:sldMk cId="813733581" sldId="279"/>
            <ac:spMk id="2" creationId="{681F92D7-E687-447E-9C02-914DB29733A6}"/>
          </ac:spMkLst>
        </pc:spChg>
        <pc:spChg chg="mod">
          <ac:chgData name="Steffen Froemel" userId="b43238f1e6b89f5a" providerId="LiveId" clId="{FF034316-8847-42B4-BD4B-749782E8EAA4}" dt="2020-02-06T16:37:20.201" v="7032" actId="1076"/>
          <ac:spMkLst>
            <pc:docMk/>
            <pc:sldMk cId="813733581" sldId="279"/>
            <ac:spMk id="5" creationId="{40AC5179-6D77-465C-8468-FB12C4B01611}"/>
          </ac:spMkLst>
        </pc:spChg>
        <pc:spChg chg="del mod">
          <ac:chgData name="Steffen Froemel" userId="b43238f1e6b89f5a" providerId="LiveId" clId="{FF034316-8847-42B4-BD4B-749782E8EAA4}" dt="2020-02-06T16:35:54.845" v="7012" actId="478"/>
          <ac:spMkLst>
            <pc:docMk/>
            <pc:sldMk cId="813733581" sldId="279"/>
            <ac:spMk id="7" creationId="{F32C6068-926F-475F-A974-4E830188E242}"/>
          </ac:spMkLst>
        </pc:spChg>
        <pc:spChg chg="add mod">
          <ac:chgData name="Steffen Froemel" userId="b43238f1e6b89f5a" providerId="LiveId" clId="{FF034316-8847-42B4-BD4B-749782E8EAA4}" dt="2020-02-06T16:37:21.997" v="7033" actId="1076"/>
          <ac:spMkLst>
            <pc:docMk/>
            <pc:sldMk cId="813733581" sldId="279"/>
            <ac:spMk id="10" creationId="{64505BC7-0665-461A-A300-75A77B7E489A}"/>
          </ac:spMkLst>
        </pc:spChg>
        <pc:graphicFrameChg chg="del">
          <ac:chgData name="Steffen Froemel" userId="b43238f1e6b89f5a" providerId="LiveId" clId="{FF034316-8847-42B4-BD4B-749782E8EAA4}" dt="2020-02-06T16:33:42.980" v="6920" actId="478"/>
          <ac:graphicFrameMkLst>
            <pc:docMk/>
            <pc:sldMk cId="813733581" sldId="279"/>
            <ac:graphicFrameMk id="8" creationId="{62ADC8C4-269B-4F6A-A6F7-40CE0E8EFBB5}"/>
          </ac:graphicFrameMkLst>
        </pc:graphicFrameChg>
        <pc:graphicFrameChg chg="add mod modGraphic">
          <ac:chgData name="Steffen Froemel" userId="b43238f1e6b89f5a" providerId="LiveId" clId="{FF034316-8847-42B4-BD4B-749782E8EAA4}" dt="2020-02-06T16:37:10.516" v="7028" actId="207"/>
          <ac:graphicFrameMkLst>
            <pc:docMk/>
            <pc:sldMk cId="813733581" sldId="279"/>
            <ac:graphicFrameMk id="9" creationId="{ED8E9D59-D237-4F9C-8E0A-39FA87AAB2F8}"/>
          </ac:graphicFrameMkLst>
        </pc:graphicFrameChg>
      </pc:sldChg>
      <pc:sldChg chg="addSp delSp modSp add ord modNotesTx">
        <pc:chgData name="Steffen Froemel" userId="b43238f1e6b89f5a" providerId="LiveId" clId="{FF034316-8847-42B4-BD4B-749782E8EAA4}" dt="2020-02-11T14:24:53.465" v="35485" actId="20577"/>
        <pc:sldMkLst>
          <pc:docMk/>
          <pc:sldMk cId="4243320578" sldId="279"/>
        </pc:sldMkLst>
        <pc:spChg chg="add mod">
          <ac:chgData name="Steffen Froemel" userId="b43238f1e6b89f5a" providerId="LiveId" clId="{FF034316-8847-42B4-BD4B-749782E8EAA4}" dt="2020-02-09T09:17:26.977" v="32033" actId="12788"/>
          <ac:spMkLst>
            <pc:docMk/>
            <pc:sldMk cId="4243320578" sldId="279"/>
            <ac:spMk id="2" creationId="{32C8A726-CB91-4439-80F7-56EED5A54ADB}"/>
          </ac:spMkLst>
        </pc:spChg>
        <pc:spChg chg="del">
          <ac:chgData name="Steffen Froemel" userId="b43238f1e6b89f5a" providerId="LiveId" clId="{FF034316-8847-42B4-BD4B-749782E8EAA4}" dt="2020-02-08T21:25:47.158" v="26305" actId="478"/>
          <ac:spMkLst>
            <pc:docMk/>
            <pc:sldMk cId="4243320578" sldId="279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7:18.243" v="31888" actId="14100"/>
          <ac:spMkLst>
            <pc:docMk/>
            <pc:sldMk cId="4243320578" sldId="279"/>
            <ac:spMk id="5" creationId="{65CE4A14-5F81-4401-9254-051453318545}"/>
          </ac:spMkLst>
        </pc:spChg>
        <pc:spChg chg="add mod">
          <ac:chgData name="Steffen Froemel" userId="b43238f1e6b89f5a" providerId="LiveId" clId="{FF034316-8847-42B4-BD4B-749782E8EAA4}" dt="2020-02-09T09:07:13.561" v="31886" actId="12788"/>
          <ac:spMkLst>
            <pc:docMk/>
            <pc:sldMk cId="4243320578" sldId="279"/>
            <ac:spMk id="7" creationId="{D6EAEF9B-9E8A-48F5-958A-7CB1B6C6EBF3}"/>
          </ac:spMkLst>
        </pc:spChg>
        <pc:spChg chg="del mod">
          <ac:chgData name="Steffen Froemel" userId="b43238f1e6b89f5a" providerId="LiveId" clId="{FF034316-8847-42B4-BD4B-749782E8EAA4}" dt="2020-02-06T17:26:52.008" v="8232" actId="478"/>
          <ac:spMkLst>
            <pc:docMk/>
            <pc:sldMk cId="4243320578" sldId="279"/>
            <ac:spMk id="10" creationId="{CC92A95D-4F68-4B64-B02A-E21EB173FDB6}"/>
          </ac:spMkLst>
        </pc:spChg>
        <pc:graphicFrameChg chg="del">
          <ac:chgData name="Steffen Froemel" userId="b43238f1e6b89f5a" providerId="LiveId" clId="{FF034316-8847-42B4-BD4B-749782E8EAA4}" dt="2020-02-06T17:17:46.051" v="7865" actId="478"/>
          <ac:graphicFrameMkLst>
            <pc:docMk/>
            <pc:sldMk cId="4243320578" sldId="279"/>
            <ac:graphicFrameMk id="5" creationId="{AE3B4134-1DA3-421C-BFF3-7B47AAAA4831}"/>
          </ac:graphicFrameMkLst>
        </pc:graphicFrameChg>
        <pc:graphicFrameChg chg="mod modGraphic">
          <ac:chgData name="Steffen Froemel" userId="b43238f1e6b89f5a" providerId="LiveId" clId="{FF034316-8847-42B4-BD4B-749782E8EAA4}" dt="2020-02-09T09:17:23.025" v="32032" actId="12788"/>
          <ac:graphicFrameMkLst>
            <pc:docMk/>
            <pc:sldMk cId="4243320578" sldId="279"/>
            <ac:graphicFrameMk id="6" creationId="{72773527-F30B-4E47-BE38-A2A98109FC88}"/>
          </ac:graphicFrameMkLst>
        </pc:graphicFrameChg>
        <pc:graphicFrameChg chg="del">
          <ac:chgData name="Steffen Froemel" userId="b43238f1e6b89f5a" providerId="LiveId" clId="{FF034316-8847-42B4-BD4B-749782E8EAA4}" dt="2020-02-06T17:17:48.519" v="7866" actId="478"/>
          <ac:graphicFrameMkLst>
            <pc:docMk/>
            <pc:sldMk cId="4243320578" sldId="279"/>
            <ac:graphicFrameMk id="8" creationId="{62ADC8C4-269B-4F6A-A6F7-40CE0E8EFBB5}"/>
          </ac:graphicFrameMkLst>
        </pc:graphicFrameChg>
      </pc:sldChg>
      <pc:sldChg chg="addSp delSp modSp add ord modNotesTx">
        <pc:chgData name="Steffen Froemel" userId="b43238f1e6b89f5a" providerId="LiveId" clId="{FF034316-8847-42B4-BD4B-749782E8EAA4}" dt="2020-02-11T14:26:08.385" v="35715" actId="6549"/>
        <pc:sldMkLst>
          <pc:docMk/>
          <pc:sldMk cId="2096210861" sldId="280"/>
        </pc:sldMkLst>
        <pc:spChg chg="del">
          <ac:chgData name="Steffen Froemel" userId="b43238f1e6b89f5a" providerId="LiveId" clId="{FF034316-8847-42B4-BD4B-749782E8EAA4}" dt="2020-02-08T21:25:50.803" v="26307" actId="478"/>
          <ac:spMkLst>
            <pc:docMk/>
            <pc:sldMk cId="2096210861" sldId="280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17:56.329" v="32110" actId="12788"/>
          <ac:spMkLst>
            <pc:docMk/>
            <pc:sldMk cId="2096210861" sldId="280"/>
            <ac:spMk id="5" creationId="{23BEFD8C-0BE2-4AA6-A0E7-34C840632AC3}"/>
          </ac:spMkLst>
        </pc:spChg>
        <pc:spChg chg="add mod">
          <ac:chgData name="Steffen Froemel" userId="b43238f1e6b89f5a" providerId="LiveId" clId="{FF034316-8847-42B4-BD4B-749782E8EAA4}" dt="2020-02-09T09:07:28.749" v="31891" actId="14100"/>
          <ac:spMkLst>
            <pc:docMk/>
            <pc:sldMk cId="2096210861" sldId="280"/>
            <ac:spMk id="6" creationId="{30179B21-A567-45E5-B854-BABF12DB0B2B}"/>
          </ac:spMkLst>
        </pc:spChg>
        <pc:spChg chg="add mod">
          <ac:chgData name="Steffen Froemel" userId="b43238f1e6b89f5a" providerId="LiveId" clId="{FF034316-8847-42B4-BD4B-749782E8EAA4}" dt="2020-02-09T09:07:24.078" v="31889" actId="12788"/>
          <ac:spMkLst>
            <pc:docMk/>
            <pc:sldMk cId="2096210861" sldId="280"/>
            <ac:spMk id="7" creationId="{BFEE0431-FD4D-44DC-B870-461D87A5B802}"/>
          </ac:spMkLst>
        </pc:spChg>
        <pc:spChg chg="del mod">
          <ac:chgData name="Steffen Froemel" userId="b43238f1e6b89f5a" providerId="LiveId" clId="{FF034316-8847-42B4-BD4B-749782E8EAA4}" dt="2020-02-06T17:27:23.506" v="8253" actId="478"/>
          <ac:spMkLst>
            <pc:docMk/>
            <pc:sldMk cId="2096210861" sldId="280"/>
            <ac:spMk id="10" creationId="{CC92A95D-4F68-4B64-B02A-E21EB173FDB6}"/>
          </ac:spMkLst>
        </pc:spChg>
        <pc:graphicFrameChg chg="mod modGraphic">
          <ac:chgData name="Steffen Froemel" userId="b43238f1e6b89f5a" providerId="LiveId" clId="{FF034316-8847-42B4-BD4B-749782E8EAA4}" dt="2020-02-09T09:17:52.549" v="32109" actId="12788"/>
          <ac:graphicFrameMkLst>
            <pc:docMk/>
            <pc:sldMk cId="2096210861" sldId="280"/>
            <ac:graphicFrameMk id="8" creationId="{62ADC8C4-269B-4F6A-A6F7-40CE0E8EFBB5}"/>
          </ac:graphicFrameMkLst>
        </pc:graphicFrameChg>
      </pc:sldChg>
      <pc:sldChg chg="addSp delSp modSp add ord modNotesTx">
        <pc:chgData name="Steffen Froemel" userId="b43238f1e6b89f5a" providerId="LiveId" clId="{FF034316-8847-42B4-BD4B-749782E8EAA4}" dt="2020-02-11T14:26:27.261" v="35764" actId="20577"/>
        <pc:sldMkLst>
          <pc:docMk/>
          <pc:sldMk cId="1100432039" sldId="281"/>
        </pc:sldMkLst>
        <pc:spChg chg="del">
          <ac:chgData name="Steffen Froemel" userId="b43238f1e6b89f5a" providerId="LiveId" clId="{FF034316-8847-42B4-BD4B-749782E8EAA4}" dt="2020-02-08T21:25:56.854" v="26309" actId="478"/>
          <ac:spMkLst>
            <pc:docMk/>
            <pc:sldMk cId="1100432039" sldId="281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7:38.549" v="31894" actId="14100"/>
          <ac:spMkLst>
            <pc:docMk/>
            <pc:sldMk cId="1100432039" sldId="281"/>
            <ac:spMk id="5" creationId="{C46D5B2D-10D7-4037-8224-9163510AFD1D}"/>
          </ac:spMkLst>
        </pc:spChg>
        <pc:spChg chg="add mod">
          <ac:chgData name="Steffen Froemel" userId="b43238f1e6b89f5a" providerId="LiveId" clId="{FF034316-8847-42B4-BD4B-749782E8EAA4}" dt="2020-02-09T09:07:34.299" v="31892" actId="12788"/>
          <ac:spMkLst>
            <pc:docMk/>
            <pc:sldMk cId="1100432039" sldId="281"/>
            <ac:spMk id="6" creationId="{41154FC7-803F-4F7A-8765-7F8A8FA61964}"/>
          </ac:spMkLst>
        </pc:spChg>
        <pc:graphicFrameChg chg="mod modGraphic">
          <ac:chgData name="Steffen Froemel" userId="b43238f1e6b89f5a" providerId="LiveId" clId="{FF034316-8847-42B4-BD4B-749782E8EAA4}" dt="2020-02-09T09:18:02.203" v="32111" actId="12788"/>
          <ac:graphicFrameMkLst>
            <pc:docMk/>
            <pc:sldMk cId="1100432039" sldId="281"/>
            <ac:graphicFrameMk id="2" creationId="{98D98F79-BA8B-4517-A49E-DD26FA2CD432}"/>
          </ac:graphicFrameMkLst>
        </pc:graphicFrameChg>
      </pc:sldChg>
      <pc:sldChg chg="add del">
        <pc:chgData name="Steffen Froemel" userId="b43238f1e6b89f5a" providerId="LiveId" clId="{FF034316-8847-42B4-BD4B-749782E8EAA4}" dt="2020-02-06T17:28:42.586" v="8271"/>
        <pc:sldMkLst>
          <pc:docMk/>
          <pc:sldMk cId="152031115" sldId="282"/>
        </pc:sldMkLst>
      </pc:sldChg>
      <pc:sldChg chg="addSp delSp modSp add ord modNotesTx">
        <pc:chgData name="Steffen Froemel" userId="b43238f1e6b89f5a" providerId="LiveId" clId="{FF034316-8847-42B4-BD4B-749782E8EAA4}" dt="2020-02-11T14:27:29.633" v="35924" actId="20577"/>
        <pc:sldMkLst>
          <pc:docMk/>
          <pc:sldMk cId="2523938420" sldId="282"/>
        </pc:sldMkLst>
        <pc:spChg chg="add mod">
          <ac:chgData name="Steffen Froemel" userId="b43238f1e6b89f5a" providerId="LiveId" clId="{FF034316-8847-42B4-BD4B-749782E8EAA4}" dt="2020-02-08T21:15:40.823" v="26014" actId="113"/>
          <ac:spMkLst>
            <pc:docMk/>
            <pc:sldMk cId="2523938420" sldId="282"/>
            <ac:spMk id="2" creationId="{E5823147-3D19-49DC-9B34-42EF62EEA64C}"/>
          </ac:spMkLst>
        </pc:spChg>
        <pc:spChg chg="del">
          <ac:chgData name="Steffen Froemel" userId="b43238f1e6b89f5a" providerId="LiveId" clId="{FF034316-8847-42B4-BD4B-749782E8EAA4}" dt="2020-02-08T21:26:00.834" v="26311" actId="478"/>
          <ac:spMkLst>
            <pc:docMk/>
            <pc:sldMk cId="2523938420" sldId="282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7:49.390" v="31897" actId="14100"/>
          <ac:spMkLst>
            <pc:docMk/>
            <pc:sldMk cId="2523938420" sldId="282"/>
            <ac:spMk id="7" creationId="{1FF61FE9-E27A-4A97-BE4E-62E901849042}"/>
          </ac:spMkLst>
        </pc:spChg>
        <pc:spChg chg="add mod">
          <ac:chgData name="Steffen Froemel" userId="b43238f1e6b89f5a" providerId="LiveId" clId="{FF034316-8847-42B4-BD4B-749782E8EAA4}" dt="2020-02-09T09:07:44.876" v="31895" actId="12788"/>
          <ac:spMkLst>
            <pc:docMk/>
            <pc:sldMk cId="2523938420" sldId="282"/>
            <ac:spMk id="9" creationId="{2BF7BE1C-FF89-4516-915C-7C4779E33DC0}"/>
          </ac:spMkLst>
        </pc:spChg>
        <pc:spChg chg="del mod">
          <ac:chgData name="Steffen Froemel" userId="b43238f1e6b89f5a" providerId="LiveId" clId="{FF034316-8847-42B4-BD4B-749782E8EAA4}" dt="2020-02-06T17:29:25.126" v="8296" actId="478"/>
          <ac:spMkLst>
            <pc:docMk/>
            <pc:sldMk cId="2523938420" sldId="282"/>
            <ac:spMk id="10" creationId="{CC92A95D-4F68-4B64-B02A-E21EB173FDB6}"/>
          </ac:spMkLst>
        </pc:spChg>
        <pc:graphicFrameChg chg="mod modGraphic">
          <ac:chgData name="Steffen Froemel" userId="b43238f1e6b89f5a" providerId="LiveId" clId="{FF034316-8847-42B4-BD4B-749782E8EAA4}" dt="2020-02-08T21:15:23.854" v="26005" actId="1035"/>
          <ac:graphicFrameMkLst>
            <pc:docMk/>
            <pc:sldMk cId="2523938420" sldId="282"/>
            <ac:graphicFrameMk id="5" creationId="{AE3B4134-1DA3-421C-BFF3-7B47AAAA4831}"/>
          </ac:graphicFrameMkLst>
        </pc:graphicFrameChg>
        <pc:graphicFrameChg chg="mod modGraphic">
          <ac:chgData name="Steffen Froemel" userId="b43238f1e6b89f5a" providerId="LiveId" clId="{FF034316-8847-42B4-BD4B-749782E8EAA4}" dt="2020-02-08T21:15:27.363" v="26009" actId="1035"/>
          <ac:graphicFrameMkLst>
            <pc:docMk/>
            <pc:sldMk cId="2523938420" sldId="282"/>
            <ac:graphicFrameMk id="6" creationId="{72773527-F30B-4E47-BE38-A2A98109FC88}"/>
          </ac:graphicFrameMkLst>
        </pc:graphicFrameChg>
        <pc:graphicFrameChg chg="mod modGraphic">
          <ac:chgData name="Steffen Froemel" userId="b43238f1e6b89f5a" providerId="LiveId" clId="{FF034316-8847-42B4-BD4B-749782E8EAA4}" dt="2020-02-09T09:18:10.514" v="32112" actId="12788"/>
          <ac:graphicFrameMkLst>
            <pc:docMk/>
            <pc:sldMk cId="2523938420" sldId="282"/>
            <ac:graphicFrameMk id="8" creationId="{62ADC8C4-269B-4F6A-A6F7-40CE0E8EFBB5}"/>
          </ac:graphicFrameMkLst>
        </pc:graphicFrameChg>
      </pc:sldChg>
      <pc:sldChg chg="addSp delSp modSp add modNotesTx">
        <pc:chgData name="Steffen Froemel" userId="b43238f1e6b89f5a" providerId="LiveId" clId="{FF034316-8847-42B4-BD4B-749782E8EAA4}" dt="2020-02-11T14:29:28.060" v="36273" actId="20577"/>
        <pc:sldMkLst>
          <pc:docMk/>
          <pc:sldMk cId="490420262" sldId="283"/>
        </pc:sldMkLst>
        <pc:spChg chg="add del">
          <ac:chgData name="Steffen Froemel" userId="b43238f1e6b89f5a" providerId="LiveId" clId="{FF034316-8847-42B4-BD4B-749782E8EAA4}" dt="2020-02-07T07:23:44.141" v="9163" actId="478"/>
          <ac:spMkLst>
            <pc:docMk/>
            <pc:sldMk cId="490420262" sldId="283"/>
            <ac:spMk id="2" creationId="{E5823147-3D19-49DC-9B34-42EF62EEA64C}"/>
          </ac:spMkLst>
        </pc:spChg>
        <pc:spChg chg="del">
          <ac:chgData name="Steffen Froemel" userId="b43238f1e6b89f5a" providerId="LiveId" clId="{FF034316-8847-42B4-BD4B-749782E8EAA4}" dt="2020-02-08T21:26:05.682" v="26313" actId="478"/>
          <ac:spMkLst>
            <pc:docMk/>
            <pc:sldMk cId="490420262" sldId="283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8:08.136" v="31899" actId="12788"/>
          <ac:spMkLst>
            <pc:docMk/>
            <pc:sldMk cId="490420262" sldId="283"/>
            <ac:spMk id="7" creationId="{31EF3A6E-6795-4A57-96A3-07A223783130}"/>
          </ac:spMkLst>
        </pc:spChg>
        <pc:spChg chg="add mod">
          <ac:chgData name="Steffen Froemel" userId="b43238f1e6b89f5a" providerId="LiveId" clId="{FF034316-8847-42B4-BD4B-749782E8EAA4}" dt="2020-02-09T09:08:03.590" v="31898" actId="12788"/>
          <ac:spMkLst>
            <pc:docMk/>
            <pc:sldMk cId="490420262" sldId="283"/>
            <ac:spMk id="9" creationId="{BABEECFE-EA04-49C5-BEBA-C04A70C99C10}"/>
          </ac:spMkLst>
        </pc:spChg>
        <pc:spChg chg="add del">
          <ac:chgData name="Steffen Froemel" userId="b43238f1e6b89f5a" providerId="LiveId" clId="{FF034316-8847-42B4-BD4B-749782E8EAA4}" dt="2020-02-07T07:18:41.635" v="9050"/>
          <ac:spMkLst>
            <pc:docMk/>
            <pc:sldMk cId="490420262" sldId="283"/>
            <ac:spMk id="11" creationId="{5041B603-33E0-48D0-9553-253A53C55A2A}"/>
          </ac:spMkLst>
        </pc:spChg>
        <pc:spChg chg="add del">
          <ac:chgData name="Steffen Froemel" userId="b43238f1e6b89f5a" providerId="LiveId" clId="{FF034316-8847-42B4-BD4B-749782E8EAA4}" dt="2020-02-07T07:18:41.635" v="9050"/>
          <ac:spMkLst>
            <pc:docMk/>
            <pc:sldMk cId="490420262" sldId="283"/>
            <ac:spMk id="12" creationId="{F6171414-89E5-4B91-93B8-65BA7F0CD71C}"/>
          </ac:spMkLst>
        </pc:spChg>
        <pc:spChg chg="add del">
          <ac:chgData name="Steffen Froemel" userId="b43238f1e6b89f5a" providerId="LiveId" clId="{FF034316-8847-42B4-BD4B-749782E8EAA4}" dt="2020-02-07T07:18:41.635" v="9050"/>
          <ac:spMkLst>
            <pc:docMk/>
            <pc:sldMk cId="490420262" sldId="283"/>
            <ac:spMk id="13" creationId="{8930E563-1923-4463-857D-5B7E1FB42A57}"/>
          </ac:spMkLst>
        </pc:spChg>
        <pc:spChg chg="add mod">
          <ac:chgData name="Steffen Froemel" userId="b43238f1e6b89f5a" providerId="LiveId" clId="{FF034316-8847-42B4-BD4B-749782E8EAA4}" dt="2020-02-08T21:17:07.507" v="26056" actId="1035"/>
          <ac:spMkLst>
            <pc:docMk/>
            <pc:sldMk cId="490420262" sldId="283"/>
            <ac:spMk id="17" creationId="{4F409C93-BCE9-48E6-B3D6-6374C57CCF30}"/>
          </ac:spMkLst>
        </pc:spChg>
        <pc:graphicFrameChg chg="add del">
          <ac:chgData name="Steffen Froemel" userId="b43238f1e6b89f5a" providerId="LiveId" clId="{FF034316-8847-42B4-BD4B-749782E8EAA4}" dt="2020-02-07T07:18:41.635" v="9050"/>
          <ac:graphicFrameMkLst>
            <pc:docMk/>
            <pc:sldMk cId="490420262" sldId="283"/>
            <ac:graphicFrameMk id="3" creationId="{7678ADED-6B0C-411F-8EE3-961BFA03B48E}"/>
          </ac:graphicFrameMkLst>
        </pc:graphicFrameChg>
        <pc:graphicFrameChg chg="add del mod modGraphic">
          <ac:chgData name="Steffen Froemel" userId="b43238f1e6b89f5a" providerId="LiveId" clId="{FF034316-8847-42B4-BD4B-749782E8EAA4}" dt="2020-02-07T07:27:31.367" v="9170" actId="478"/>
          <ac:graphicFrameMkLst>
            <pc:docMk/>
            <pc:sldMk cId="490420262" sldId="283"/>
            <ac:graphicFrameMk id="5" creationId="{AE3B4134-1DA3-421C-BFF3-7B47AAAA4831}"/>
          </ac:graphicFrameMkLst>
        </pc:graphicFrameChg>
        <pc:graphicFrameChg chg="del">
          <ac:chgData name="Steffen Froemel" userId="b43238f1e6b89f5a" providerId="LiveId" clId="{FF034316-8847-42B4-BD4B-749782E8EAA4}" dt="2020-02-07T07:18:33.719" v="9045" actId="478"/>
          <ac:graphicFrameMkLst>
            <pc:docMk/>
            <pc:sldMk cId="490420262" sldId="283"/>
            <ac:graphicFrameMk id="6" creationId="{72773527-F30B-4E47-BE38-A2A98109FC88}"/>
          </ac:graphicFrameMkLst>
        </pc:graphicFrameChg>
        <pc:graphicFrameChg chg="add del">
          <ac:chgData name="Steffen Froemel" userId="b43238f1e6b89f5a" providerId="LiveId" clId="{FF034316-8847-42B4-BD4B-749782E8EAA4}" dt="2020-02-07T07:18:41.635" v="9050"/>
          <ac:graphicFrameMkLst>
            <pc:docMk/>
            <pc:sldMk cId="490420262" sldId="283"/>
            <ac:graphicFrameMk id="7" creationId="{16436F8B-19D0-467A-B0C5-9F07F9C0F934}"/>
          </ac:graphicFrameMkLst>
        </pc:graphicFrameChg>
        <pc:graphicFrameChg chg="add del mod modGraphic">
          <ac:chgData name="Steffen Froemel" userId="b43238f1e6b89f5a" providerId="LiveId" clId="{FF034316-8847-42B4-BD4B-749782E8EAA4}" dt="2020-02-08T21:17:07.507" v="26056" actId="1035"/>
          <ac:graphicFrameMkLst>
            <pc:docMk/>
            <pc:sldMk cId="490420262" sldId="283"/>
            <ac:graphicFrameMk id="8" creationId="{62ADC8C4-269B-4F6A-A6F7-40CE0E8EFBB5}"/>
          </ac:graphicFrameMkLst>
        </pc:graphicFrameChg>
        <pc:graphicFrameChg chg="add del">
          <ac:chgData name="Steffen Froemel" userId="b43238f1e6b89f5a" providerId="LiveId" clId="{FF034316-8847-42B4-BD4B-749782E8EAA4}" dt="2020-02-07T07:18:41.635" v="9050"/>
          <ac:graphicFrameMkLst>
            <pc:docMk/>
            <pc:sldMk cId="490420262" sldId="283"/>
            <ac:graphicFrameMk id="9" creationId="{4ED88C84-7FEF-40CF-A7EB-E86A4F68F5EB}"/>
          </ac:graphicFrameMkLst>
        </pc:graphicFrameChg>
        <pc:graphicFrameChg chg="add del">
          <ac:chgData name="Steffen Froemel" userId="b43238f1e6b89f5a" providerId="LiveId" clId="{FF034316-8847-42B4-BD4B-749782E8EAA4}" dt="2020-02-07T07:18:41.635" v="9050"/>
          <ac:graphicFrameMkLst>
            <pc:docMk/>
            <pc:sldMk cId="490420262" sldId="283"/>
            <ac:graphicFrameMk id="10" creationId="{32F68918-4EDD-4CA1-8C72-FA870506BD9A}"/>
          </ac:graphicFrameMkLst>
        </pc:graphicFrameChg>
        <pc:graphicFrameChg chg="add del mod modGraphic">
          <ac:chgData name="Steffen Froemel" userId="b43238f1e6b89f5a" providerId="LiveId" clId="{FF034316-8847-42B4-BD4B-749782E8EAA4}" dt="2020-02-07T07:44:06.673" v="9681" actId="478"/>
          <ac:graphicFrameMkLst>
            <pc:docMk/>
            <pc:sldMk cId="490420262" sldId="283"/>
            <ac:graphicFrameMk id="14" creationId="{DE1FC2B5-8F2D-41B5-8A09-F69F95E4ADE3}"/>
          </ac:graphicFrameMkLst>
        </pc:graphicFrameChg>
        <pc:graphicFrameChg chg="add del mod modGraphic">
          <ac:chgData name="Steffen Froemel" userId="b43238f1e6b89f5a" providerId="LiveId" clId="{FF034316-8847-42B4-BD4B-749782E8EAA4}" dt="2020-02-07T07:44:31.033" v="9714" actId="478"/>
          <ac:graphicFrameMkLst>
            <pc:docMk/>
            <pc:sldMk cId="490420262" sldId="283"/>
            <ac:graphicFrameMk id="16" creationId="{B0C59987-EF88-4D26-BCD6-52242A8BCF96}"/>
          </ac:graphicFrameMkLst>
        </pc:graphicFrameChg>
        <pc:graphicFrameChg chg="add mod modGraphic">
          <ac:chgData name="Steffen Froemel" userId="b43238f1e6b89f5a" providerId="LiveId" clId="{FF034316-8847-42B4-BD4B-749782E8EAA4}" dt="2020-02-08T21:17:07.507" v="26056" actId="1035"/>
          <ac:graphicFrameMkLst>
            <pc:docMk/>
            <pc:sldMk cId="490420262" sldId="283"/>
            <ac:graphicFrameMk id="18" creationId="{2A69B826-5656-4400-95C3-DF001D7D8225}"/>
          </ac:graphicFrameMkLst>
        </pc:graphicFrameChg>
        <pc:cxnChg chg="add mod">
          <ac:chgData name="Steffen Froemel" userId="b43238f1e6b89f5a" providerId="LiveId" clId="{FF034316-8847-42B4-BD4B-749782E8EAA4}" dt="2020-02-08T21:17:07.507" v="26056" actId="1035"/>
          <ac:cxnSpMkLst>
            <pc:docMk/>
            <pc:sldMk cId="490420262" sldId="283"/>
            <ac:cxnSpMk id="19" creationId="{E9E0AA0D-678A-4FC8-83C9-3AE1C33582D4}"/>
          </ac:cxnSpMkLst>
        </pc:cxnChg>
      </pc:sldChg>
      <pc:sldChg chg="addSp modSp add del">
        <pc:chgData name="Steffen Froemel" userId="b43238f1e6b89f5a" providerId="LiveId" clId="{FF034316-8847-42B4-BD4B-749782E8EAA4}" dt="2020-02-08T21:18:22.650" v="26126" actId="47"/>
        <pc:sldMkLst>
          <pc:docMk/>
          <pc:sldMk cId="4273302755" sldId="284"/>
        </pc:sldMkLst>
        <pc:cxnChg chg="add mod">
          <ac:chgData name="Steffen Froemel" userId="b43238f1e6b89f5a" providerId="LiveId" clId="{FF034316-8847-42B4-BD4B-749782E8EAA4}" dt="2020-02-07T07:39:43.717" v="9359" actId="1076"/>
          <ac:cxnSpMkLst>
            <pc:docMk/>
            <pc:sldMk cId="4273302755" sldId="284"/>
            <ac:cxnSpMk id="3" creationId="{9CB2C8E0-B2FD-46CA-B94C-4047FCAF0259}"/>
          </ac:cxnSpMkLst>
        </pc:cxnChg>
      </pc:sldChg>
      <pc:sldChg chg="modSp add del">
        <pc:chgData name="Steffen Froemel" userId="b43238f1e6b89f5a" providerId="LiveId" clId="{FF034316-8847-42B4-BD4B-749782E8EAA4}" dt="2020-02-08T21:18:24.635" v="26127" actId="47"/>
        <pc:sldMkLst>
          <pc:docMk/>
          <pc:sldMk cId="2461417685" sldId="285"/>
        </pc:sldMkLst>
        <pc:graphicFrameChg chg="mod">
          <ac:chgData name="Steffen Froemel" userId="b43238f1e6b89f5a" providerId="LiveId" clId="{FF034316-8847-42B4-BD4B-749782E8EAA4}" dt="2020-02-07T07:47:16.779" v="9822"/>
          <ac:graphicFrameMkLst>
            <pc:docMk/>
            <pc:sldMk cId="2461417685" sldId="285"/>
            <ac:graphicFrameMk id="14" creationId="{DE1FC2B5-8F2D-41B5-8A09-F69F95E4ADE3}"/>
          </ac:graphicFrameMkLst>
        </pc:graphicFrameChg>
        <pc:cxnChg chg="mod">
          <ac:chgData name="Steffen Froemel" userId="b43238f1e6b89f5a" providerId="LiveId" clId="{FF034316-8847-42B4-BD4B-749782E8EAA4}" dt="2020-02-07T07:39:38.109" v="9358" actId="14100"/>
          <ac:cxnSpMkLst>
            <pc:docMk/>
            <pc:sldMk cId="2461417685" sldId="285"/>
            <ac:cxnSpMk id="3" creationId="{9CB2C8E0-B2FD-46CA-B94C-4047FCAF0259}"/>
          </ac:cxnSpMkLst>
        </pc:cxnChg>
      </pc:sldChg>
      <pc:sldChg chg="addSp delSp modSp add modAnim modNotesTx">
        <pc:chgData name="Steffen Froemel" userId="b43238f1e6b89f5a" providerId="LiveId" clId="{FF034316-8847-42B4-BD4B-749782E8EAA4}" dt="2020-02-11T14:35:05.525" v="37153" actId="20577"/>
        <pc:sldMkLst>
          <pc:docMk/>
          <pc:sldMk cId="2305305495" sldId="286"/>
        </pc:sldMkLst>
        <pc:spChg chg="mod">
          <ac:chgData name="Steffen Froemel" userId="b43238f1e6b89f5a" providerId="LiveId" clId="{FF034316-8847-42B4-BD4B-749782E8EAA4}" dt="2020-02-09T09:08:18.836" v="31900" actId="12788"/>
          <ac:spMkLst>
            <pc:docMk/>
            <pc:sldMk cId="2305305495" sldId="286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8:21.336" v="31901" actId="12788"/>
          <ac:spMkLst>
            <pc:docMk/>
            <pc:sldMk cId="2305305495" sldId="286"/>
            <ac:spMk id="7" creationId="{9692F3FC-1D24-4126-8ECC-1F2F964E3906}"/>
          </ac:spMkLst>
        </pc:spChg>
        <pc:spChg chg="mod">
          <ac:chgData name="Steffen Froemel" userId="b43238f1e6b89f5a" providerId="LiveId" clId="{FF034316-8847-42B4-BD4B-749782E8EAA4}" dt="2020-02-08T21:20:03.420" v="26147" actId="1036"/>
          <ac:spMkLst>
            <pc:docMk/>
            <pc:sldMk cId="2305305495" sldId="286"/>
            <ac:spMk id="17" creationId="{4F409C93-BCE9-48E6-B3D6-6374C57CCF30}"/>
          </ac:spMkLst>
        </pc:spChg>
        <pc:graphicFrameChg chg="mod">
          <ac:chgData name="Steffen Froemel" userId="b43238f1e6b89f5a" providerId="LiveId" clId="{FF034316-8847-42B4-BD4B-749782E8EAA4}" dt="2020-02-08T21:20:03.420" v="26147" actId="1036"/>
          <ac:graphicFrameMkLst>
            <pc:docMk/>
            <pc:sldMk cId="2305305495" sldId="286"/>
            <ac:graphicFrameMk id="8" creationId="{62ADC8C4-269B-4F6A-A6F7-40CE0E8EFBB5}"/>
          </ac:graphicFrameMkLst>
        </pc:graphicFrameChg>
        <pc:graphicFrameChg chg="mod modGraphic">
          <ac:chgData name="Steffen Froemel" userId="b43238f1e6b89f5a" providerId="LiveId" clId="{FF034316-8847-42B4-BD4B-749782E8EAA4}" dt="2020-02-08T21:20:30.586" v="26174" actId="20577"/>
          <ac:graphicFrameMkLst>
            <pc:docMk/>
            <pc:sldMk cId="2305305495" sldId="286"/>
            <ac:graphicFrameMk id="14" creationId="{DE1FC2B5-8F2D-41B5-8A09-F69F95E4ADE3}"/>
          </ac:graphicFrameMkLst>
        </pc:graphicFrameChg>
        <pc:graphicFrameChg chg="mod modGraphic">
          <ac:chgData name="Steffen Froemel" userId="b43238f1e6b89f5a" providerId="LiveId" clId="{FF034316-8847-42B4-BD4B-749782E8EAA4}" dt="2020-02-08T21:24:11.392" v="26246" actId="20577"/>
          <ac:graphicFrameMkLst>
            <pc:docMk/>
            <pc:sldMk cId="2305305495" sldId="286"/>
            <ac:graphicFrameMk id="16" creationId="{B0C59987-EF88-4D26-BCD6-52242A8BCF96}"/>
          </ac:graphicFrameMkLst>
        </pc:graphicFrameChg>
        <pc:cxnChg chg="add mod">
          <ac:chgData name="Steffen Froemel" userId="b43238f1e6b89f5a" providerId="LiveId" clId="{FF034316-8847-42B4-BD4B-749782E8EAA4}" dt="2020-02-08T21:20:03.420" v="26147" actId="1036"/>
          <ac:cxnSpMkLst>
            <pc:docMk/>
            <pc:sldMk cId="2305305495" sldId="286"/>
            <ac:cxnSpMk id="9" creationId="{CB9AA09E-46BE-4CEA-A9EC-35EC98A8EE35}"/>
          </ac:cxnSpMkLst>
        </pc:cxnChg>
        <pc:cxnChg chg="add mod">
          <ac:chgData name="Steffen Froemel" userId="b43238f1e6b89f5a" providerId="LiveId" clId="{FF034316-8847-42B4-BD4B-749782E8EAA4}" dt="2020-02-08T21:20:03.420" v="26147" actId="1036"/>
          <ac:cxnSpMkLst>
            <pc:docMk/>
            <pc:sldMk cId="2305305495" sldId="286"/>
            <ac:cxnSpMk id="10" creationId="{1E396EB8-19BE-478C-9811-309E6B7D0CD8}"/>
          </ac:cxnSpMkLst>
        </pc:cxnChg>
        <pc:cxnChg chg="add del">
          <ac:chgData name="Steffen Froemel" userId="b43238f1e6b89f5a" providerId="LiveId" clId="{FF034316-8847-42B4-BD4B-749782E8EAA4}" dt="2020-02-08T21:21:17.142" v="26220"/>
          <ac:cxnSpMkLst>
            <pc:docMk/>
            <pc:sldMk cId="2305305495" sldId="286"/>
            <ac:cxnSpMk id="13" creationId="{C4C87EAE-24A3-4B3E-ACAD-6A744D86394A}"/>
          </ac:cxnSpMkLst>
        </pc:cxnChg>
      </pc:sldChg>
      <pc:sldChg chg="addSp delSp modSp add del modNotesTx">
        <pc:chgData name="Steffen Froemel" userId="b43238f1e6b89f5a" providerId="LiveId" clId="{FF034316-8847-42B4-BD4B-749782E8EAA4}" dt="2020-02-08T21:27:35.998" v="26409" actId="47"/>
        <pc:sldMkLst>
          <pc:docMk/>
          <pc:sldMk cId="524667651" sldId="287"/>
        </pc:sldMkLst>
        <pc:spChg chg="del">
          <ac:chgData name="Steffen Froemel" userId="b43238f1e6b89f5a" providerId="LiveId" clId="{FF034316-8847-42B4-BD4B-749782E8EAA4}" dt="2020-02-08T21:26:38.452" v="26339" actId="478"/>
          <ac:spMkLst>
            <pc:docMk/>
            <pc:sldMk cId="524667651" sldId="287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7T07:50:58.504" v="9978" actId="478"/>
          <ac:spMkLst>
            <pc:docMk/>
            <pc:sldMk cId="524667651" sldId="287"/>
            <ac:spMk id="5" creationId="{57D8551C-11A1-40FE-A984-DF67563D6B98}"/>
          </ac:spMkLst>
        </pc:spChg>
        <pc:spChg chg="add">
          <ac:chgData name="Steffen Froemel" userId="b43238f1e6b89f5a" providerId="LiveId" clId="{FF034316-8847-42B4-BD4B-749782E8EAA4}" dt="2020-02-08T21:26:38.828" v="26340"/>
          <ac:spMkLst>
            <pc:docMk/>
            <pc:sldMk cId="524667651" sldId="287"/>
            <ac:spMk id="5" creationId="{F7F36895-DDD5-40D2-9476-AC9778FFBBCF}"/>
          </ac:spMkLst>
        </pc:spChg>
        <pc:spChg chg="add mod">
          <ac:chgData name="Steffen Froemel" userId="b43238f1e6b89f5a" providerId="LiveId" clId="{FF034316-8847-42B4-BD4B-749782E8EAA4}" dt="2020-02-08T21:26:56.567" v="26405" actId="6549"/>
          <ac:spMkLst>
            <pc:docMk/>
            <pc:sldMk cId="524667651" sldId="287"/>
            <ac:spMk id="6" creationId="{C591091A-640E-4DCE-A9D5-311E8EC83615}"/>
          </ac:spMkLst>
        </pc:spChg>
        <pc:spChg chg="add del mod">
          <ac:chgData name="Steffen Froemel" userId="b43238f1e6b89f5a" providerId="LiveId" clId="{FF034316-8847-42B4-BD4B-749782E8EAA4}" dt="2020-02-07T07:55:27.644" v="10257" actId="478"/>
          <ac:spMkLst>
            <pc:docMk/>
            <pc:sldMk cId="524667651" sldId="287"/>
            <ac:spMk id="6" creationId="{DD960543-BF5F-472D-9DA2-E3C6415F2CBE}"/>
          </ac:spMkLst>
        </pc:spChg>
        <pc:spChg chg="add del mod">
          <ac:chgData name="Steffen Froemel" userId="b43238f1e6b89f5a" providerId="LiveId" clId="{FF034316-8847-42B4-BD4B-749782E8EAA4}" dt="2020-02-07T07:55:21.731" v="10255" actId="478"/>
          <ac:spMkLst>
            <pc:docMk/>
            <pc:sldMk cId="524667651" sldId="287"/>
            <ac:spMk id="7" creationId="{01BBDF9B-2783-4361-9765-BEFE39A443CF}"/>
          </ac:spMkLst>
        </pc:spChg>
        <pc:spChg chg="add mod">
          <ac:chgData name="Steffen Froemel" userId="b43238f1e6b89f5a" providerId="LiveId" clId="{FF034316-8847-42B4-BD4B-749782E8EAA4}" dt="2020-02-08T21:27:07.156" v="26406" actId="1076"/>
          <ac:spMkLst>
            <pc:docMk/>
            <pc:sldMk cId="524667651" sldId="287"/>
            <ac:spMk id="12" creationId="{FAD6EE8F-C472-4ED5-9BEA-CE840536EB6B}"/>
          </ac:spMkLst>
        </pc:spChg>
        <pc:spChg chg="del">
          <ac:chgData name="Steffen Froemel" userId="b43238f1e6b89f5a" providerId="LiveId" clId="{FF034316-8847-42B4-BD4B-749782E8EAA4}" dt="2020-02-07T07:46:55.528" v="9814" actId="478"/>
          <ac:spMkLst>
            <pc:docMk/>
            <pc:sldMk cId="524667651" sldId="287"/>
            <ac:spMk id="17" creationId="{4F409C93-BCE9-48E6-B3D6-6374C57CCF30}"/>
          </ac:spMkLst>
        </pc:spChg>
        <pc:graphicFrameChg chg="add del mod modGraphic">
          <ac:chgData name="Steffen Froemel" userId="b43238f1e6b89f5a" providerId="LiveId" clId="{FF034316-8847-42B4-BD4B-749782E8EAA4}" dt="2020-02-07T07:47:31.884" v="9825" actId="478"/>
          <ac:graphicFrameMkLst>
            <pc:docMk/>
            <pc:sldMk cId="524667651" sldId="287"/>
            <ac:graphicFrameMk id="2" creationId="{DF1684EB-3261-47EA-A772-7BD5C332BEFE}"/>
          </ac:graphicFrameMkLst>
        </pc:graphicFrameChg>
        <pc:graphicFrameChg chg="del">
          <ac:chgData name="Steffen Froemel" userId="b43238f1e6b89f5a" providerId="LiveId" clId="{FF034316-8847-42B4-BD4B-749782E8EAA4}" dt="2020-02-07T07:46:58.465" v="9816" actId="478"/>
          <ac:graphicFrameMkLst>
            <pc:docMk/>
            <pc:sldMk cId="524667651" sldId="287"/>
            <ac:graphicFrameMk id="8" creationId="{62ADC8C4-269B-4F6A-A6F7-40CE0E8EFBB5}"/>
          </ac:graphicFrameMkLst>
        </pc:graphicFrameChg>
        <pc:graphicFrameChg chg="add mod modGraphic">
          <ac:chgData name="Steffen Froemel" userId="b43238f1e6b89f5a" providerId="LiveId" clId="{FF034316-8847-42B4-BD4B-749782E8EAA4}" dt="2020-02-07T07:54:32.476" v="10249" actId="20577"/>
          <ac:graphicFrameMkLst>
            <pc:docMk/>
            <pc:sldMk cId="524667651" sldId="287"/>
            <ac:graphicFrameMk id="9" creationId="{DCFDC41F-C8A2-46D0-BAC3-2F784252C380}"/>
          </ac:graphicFrameMkLst>
        </pc:graphicFrameChg>
        <pc:graphicFrameChg chg="del">
          <ac:chgData name="Steffen Froemel" userId="b43238f1e6b89f5a" providerId="LiveId" clId="{FF034316-8847-42B4-BD4B-749782E8EAA4}" dt="2020-02-07T07:46:56.903" v="9815" actId="478"/>
          <ac:graphicFrameMkLst>
            <pc:docMk/>
            <pc:sldMk cId="524667651" sldId="287"/>
            <ac:graphicFrameMk id="14" creationId="{DE1FC2B5-8F2D-41B5-8A09-F69F95E4ADE3}"/>
          </ac:graphicFrameMkLst>
        </pc:graphicFrameChg>
        <pc:graphicFrameChg chg="del">
          <ac:chgData name="Steffen Froemel" userId="b43238f1e6b89f5a" providerId="LiveId" clId="{FF034316-8847-42B4-BD4B-749782E8EAA4}" dt="2020-02-07T07:47:01.047" v="9818" actId="478"/>
          <ac:graphicFrameMkLst>
            <pc:docMk/>
            <pc:sldMk cId="524667651" sldId="287"/>
            <ac:graphicFrameMk id="16" creationId="{B0C59987-EF88-4D26-BCD6-52242A8BCF96}"/>
          </ac:graphicFrameMkLst>
        </pc:graphicFrameChg>
        <pc:cxnChg chg="del">
          <ac:chgData name="Steffen Froemel" userId="b43238f1e6b89f5a" providerId="LiveId" clId="{FF034316-8847-42B4-BD4B-749782E8EAA4}" dt="2020-02-07T07:46:59.750" v="9817" actId="478"/>
          <ac:cxnSpMkLst>
            <pc:docMk/>
            <pc:sldMk cId="524667651" sldId="287"/>
            <ac:cxnSpMk id="3" creationId="{9CB2C8E0-B2FD-46CA-B94C-4047FCAF0259}"/>
          </ac:cxnSpMkLst>
        </pc:cxnChg>
      </pc:sldChg>
      <pc:sldChg chg="addSp delSp modSp add modAnim modNotesTx">
        <pc:chgData name="Steffen Froemel" userId="b43238f1e6b89f5a" providerId="LiveId" clId="{FF034316-8847-42B4-BD4B-749782E8EAA4}" dt="2020-02-12T08:42:21.099" v="50261" actId="1076"/>
        <pc:sldMkLst>
          <pc:docMk/>
          <pc:sldMk cId="2617503120" sldId="288"/>
        </pc:sldMkLst>
        <pc:spChg chg="add mod">
          <ac:chgData name="Steffen Froemel" userId="b43238f1e6b89f5a" providerId="LiveId" clId="{FF034316-8847-42B4-BD4B-749782E8EAA4}" dt="2020-02-07T07:56:04.431" v="10261" actId="1076"/>
          <ac:spMkLst>
            <pc:docMk/>
            <pc:sldMk cId="2617503120" sldId="288"/>
            <ac:spMk id="2" creationId="{71806ADE-C801-47D2-B5FC-AA32E60D247D}"/>
          </ac:spMkLst>
        </pc:spChg>
        <pc:spChg chg="del">
          <ac:chgData name="Steffen Froemel" userId="b43238f1e6b89f5a" providerId="LiveId" clId="{FF034316-8847-42B4-BD4B-749782E8EAA4}" dt="2020-02-08T21:27:26.257" v="26407" actId="478"/>
          <ac:spMkLst>
            <pc:docMk/>
            <pc:sldMk cId="2617503120" sldId="288"/>
            <ac:spMk id="4" creationId="{15EF3BBC-FE7A-4C90-A7C7-1DEC6EEF01FD}"/>
          </ac:spMkLst>
        </pc:spChg>
        <pc:spChg chg="mod">
          <ac:chgData name="Steffen Froemel" userId="b43238f1e6b89f5a" providerId="LiveId" clId="{FF034316-8847-42B4-BD4B-749782E8EAA4}" dt="2020-02-07T07:55:42.435" v="10259" actId="1076"/>
          <ac:spMkLst>
            <pc:docMk/>
            <pc:sldMk cId="2617503120" sldId="288"/>
            <ac:spMk id="6" creationId="{DD960543-BF5F-472D-9DA2-E3C6415F2CBE}"/>
          </ac:spMkLst>
        </pc:spChg>
        <pc:spChg chg="add mod">
          <ac:chgData name="Steffen Froemel" userId="b43238f1e6b89f5a" providerId="LiveId" clId="{FF034316-8847-42B4-BD4B-749782E8EAA4}" dt="2020-02-09T09:08:29.740" v="31902" actId="12788"/>
          <ac:spMkLst>
            <pc:docMk/>
            <pc:sldMk cId="2617503120" sldId="288"/>
            <ac:spMk id="7" creationId="{FBAC2EE9-40A0-42C5-9FB7-09241FB4658B}"/>
          </ac:spMkLst>
        </pc:spChg>
        <pc:spChg chg="add mod">
          <ac:chgData name="Steffen Froemel" userId="b43238f1e6b89f5a" providerId="LiveId" clId="{FF034316-8847-42B4-BD4B-749782E8EAA4}" dt="2020-02-09T09:08:32.505" v="31903" actId="12788"/>
          <ac:spMkLst>
            <pc:docMk/>
            <pc:sldMk cId="2617503120" sldId="288"/>
            <ac:spMk id="8" creationId="{86EE4B34-8C06-4223-AEAC-8B4EAB862B26}"/>
          </ac:spMkLst>
        </pc:spChg>
        <pc:spChg chg="mod">
          <ac:chgData name="Steffen Froemel" userId="b43238f1e6b89f5a" providerId="LiveId" clId="{FF034316-8847-42B4-BD4B-749782E8EAA4}" dt="2020-02-12T08:42:21.099" v="50261" actId="1076"/>
          <ac:spMkLst>
            <pc:docMk/>
            <pc:sldMk cId="2617503120" sldId="288"/>
            <ac:spMk id="12" creationId="{FAD6EE8F-C472-4ED5-9BEA-CE840536EB6B}"/>
          </ac:spMkLst>
        </pc:spChg>
        <pc:graphicFrameChg chg="modGraphic">
          <ac:chgData name="Steffen Froemel" userId="b43238f1e6b89f5a" providerId="LiveId" clId="{FF034316-8847-42B4-BD4B-749782E8EAA4}" dt="2020-02-07T07:55:37.295" v="10258" actId="207"/>
          <ac:graphicFrameMkLst>
            <pc:docMk/>
            <pc:sldMk cId="2617503120" sldId="288"/>
            <ac:graphicFrameMk id="9" creationId="{DCFDC41F-C8A2-46D0-BAC3-2F784252C380}"/>
          </ac:graphicFrameMkLst>
        </pc:graphicFrameChg>
      </pc:sldChg>
      <pc:sldChg chg="addSp delSp modSp add modNotesTx">
        <pc:chgData name="Steffen Froemel" userId="b43238f1e6b89f5a" providerId="LiveId" clId="{FF034316-8847-42B4-BD4B-749782E8EAA4}" dt="2020-02-11T14:43:15.545" v="38256" actId="20577"/>
        <pc:sldMkLst>
          <pc:docMk/>
          <pc:sldMk cId="251052685" sldId="289"/>
        </pc:sldMkLst>
        <pc:spChg chg="del">
          <ac:chgData name="Steffen Froemel" userId="b43238f1e6b89f5a" providerId="LiveId" clId="{FF034316-8847-42B4-BD4B-749782E8EAA4}" dt="2020-02-07T07:57:22.352" v="10264" actId="478"/>
          <ac:spMkLst>
            <pc:docMk/>
            <pc:sldMk cId="251052685" sldId="289"/>
            <ac:spMk id="2" creationId="{71806ADE-C801-47D2-B5FC-AA32E60D247D}"/>
          </ac:spMkLst>
        </pc:spChg>
        <pc:spChg chg="add mod">
          <ac:chgData name="Steffen Froemel" userId="b43238f1e6b89f5a" providerId="LiveId" clId="{FF034316-8847-42B4-BD4B-749782E8EAA4}" dt="2020-02-07T08:08:58.816" v="10693" actId="1076"/>
          <ac:spMkLst>
            <pc:docMk/>
            <pc:sldMk cId="251052685" sldId="289"/>
            <ac:spMk id="3" creationId="{AD3D8652-D98D-4AB0-8757-7C0F36FB37EF}"/>
          </ac:spMkLst>
        </pc:spChg>
        <pc:spChg chg="del">
          <ac:chgData name="Steffen Froemel" userId="b43238f1e6b89f5a" providerId="LiveId" clId="{FF034316-8847-42B4-BD4B-749782E8EAA4}" dt="2020-02-08T21:27:44.658" v="26410" actId="478"/>
          <ac:spMkLst>
            <pc:docMk/>
            <pc:sldMk cId="251052685" sldId="289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7T08:09:25.048" v="10697" actId="1076"/>
          <ac:spMkLst>
            <pc:docMk/>
            <pc:sldMk cId="251052685" sldId="289"/>
            <ac:spMk id="5" creationId="{5F829DD5-DFCE-415A-8FA4-0CB16ED60FA4}"/>
          </ac:spMkLst>
        </pc:spChg>
        <pc:spChg chg="del">
          <ac:chgData name="Steffen Froemel" userId="b43238f1e6b89f5a" providerId="LiveId" clId="{FF034316-8847-42B4-BD4B-749782E8EAA4}" dt="2020-02-07T07:57:21.024" v="10263" actId="478"/>
          <ac:spMkLst>
            <pc:docMk/>
            <pc:sldMk cId="251052685" sldId="289"/>
            <ac:spMk id="6" creationId="{DD960543-BF5F-472D-9DA2-E3C6415F2CBE}"/>
          </ac:spMkLst>
        </pc:spChg>
        <pc:spChg chg="add mod">
          <ac:chgData name="Steffen Froemel" userId="b43238f1e6b89f5a" providerId="LiveId" clId="{FF034316-8847-42B4-BD4B-749782E8EAA4}" dt="2020-02-09T09:08:37.004" v="31904" actId="12788"/>
          <ac:spMkLst>
            <pc:docMk/>
            <pc:sldMk cId="251052685" sldId="289"/>
            <ac:spMk id="8" creationId="{A71004FD-4515-47B5-8C55-0451678DE1C7}"/>
          </ac:spMkLst>
        </pc:spChg>
        <pc:spChg chg="add mod">
          <ac:chgData name="Steffen Froemel" userId="b43238f1e6b89f5a" providerId="LiveId" clId="{FF034316-8847-42B4-BD4B-749782E8EAA4}" dt="2020-02-09T09:08:39.113" v="31905" actId="12788"/>
          <ac:spMkLst>
            <pc:docMk/>
            <pc:sldMk cId="251052685" sldId="289"/>
            <ac:spMk id="9" creationId="{AA74133A-8CCC-4BFA-A6DE-AE60B23D6D4F}"/>
          </ac:spMkLst>
        </pc:spChg>
        <pc:spChg chg="add mod">
          <ac:chgData name="Steffen Froemel" userId="b43238f1e6b89f5a" providerId="LiveId" clId="{FF034316-8847-42B4-BD4B-749782E8EAA4}" dt="2020-02-07T08:09:00.846" v="10694" actId="1076"/>
          <ac:spMkLst>
            <pc:docMk/>
            <pc:sldMk cId="251052685" sldId="289"/>
            <ac:spMk id="10" creationId="{B5FC6AEB-4BB4-475D-8452-3777E77A31E5}"/>
          </ac:spMkLst>
        </pc:spChg>
        <pc:spChg chg="mod">
          <ac:chgData name="Steffen Froemel" userId="b43238f1e6b89f5a" providerId="LiveId" clId="{FF034316-8847-42B4-BD4B-749782E8EAA4}" dt="2020-02-08T21:28:33.798" v="26487" actId="113"/>
          <ac:spMkLst>
            <pc:docMk/>
            <pc:sldMk cId="251052685" sldId="289"/>
            <ac:spMk id="12" creationId="{FAD6EE8F-C472-4ED5-9BEA-CE840536EB6B}"/>
          </ac:spMkLst>
        </pc:spChg>
        <pc:graphicFrameChg chg="add mod modGraphic">
          <ac:chgData name="Steffen Froemel" userId="b43238f1e6b89f5a" providerId="LiveId" clId="{FF034316-8847-42B4-BD4B-749782E8EAA4}" dt="2020-02-07T08:00:30.253" v="10499" actId="20577"/>
          <ac:graphicFrameMkLst>
            <pc:docMk/>
            <pc:sldMk cId="251052685" sldId="289"/>
            <ac:graphicFrameMk id="7" creationId="{7EE2D5B5-9C0E-4145-B1AE-753D0AD51128}"/>
          </ac:graphicFrameMkLst>
        </pc:graphicFrameChg>
        <pc:graphicFrameChg chg="del modGraphic">
          <ac:chgData name="Steffen Froemel" userId="b43238f1e6b89f5a" providerId="LiveId" clId="{FF034316-8847-42B4-BD4B-749782E8EAA4}" dt="2020-02-07T07:58:31.123" v="10337" actId="478"/>
          <ac:graphicFrameMkLst>
            <pc:docMk/>
            <pc:sldMk cId="251052685" sldId="289"/>
            <ac:graphicFrameMk id="9" creationId="{DCFDC41F-C8A2-46D0-BAC3-2F784252C380}"/>
          </ac:graphicFrameMkLst>
        </pc:graphicFrameChg>
      </pc:sldChg>
      <pc:sldChg chg="addSp delSp modSp add modNotesTx">
        <pc:chgData name="Steffen Froemel" userId="b43238f1e6b89f5a" providerId="LiveId" clId="{FF034316-8847-42B4-BD4B-749782E8EAA4}" dt="2020-02-12T08:45:28.900" v="50270" actId="1076"/>
        <pc:sldMkLst>
          <pc:docMk/>
          <pc:sldMk cId="1830874113" sldId="290"/>
        </pc:sldMkLst>
        <pc:spChg chg="del">
          <ac:chgData name="Steffen Froemel" userId="b43238f1e6b89f5a" providerId="LiveId" clId="{FF034316-8847-42B4-BD4B-749782E8EAA4}" dt="2020-02-07T08:11:00.923" v="10723" actId="478"/>
          <ac:spMkLst>
            <pc:docMk/>
            <pc:sldMk cId="1830874113" sldId="290"/>
            <ac:spMk id="3" creationId="{AD3D8652-D98D-4AB0-8757-7C0F36FB37EF}"/>
          </ac:spMkLst>
        </pc:spChg>
        <pc:spChg chg="del">
          <ac:chgData name="Steffen Froemel" userId="b43238f1e6b89f5a" providerId="LiveId" clId="{FF034316-8847-42B4-BD4B-749782E8EAA4}" dt="2020-02-08T21:29:04.054" v="26515" actId="478"/>
          <ac:spMkLst>
            <pc:docMk/>
            <pc:sldMk cId="1830874113" sldId="290"/>
            <ac:spMk id="4" creationId="{15EF3BBC-FE7A-4C90-A7C7-1DEC6EEF01FD}"/>
          </ac:spMkLst>
        </pc:spChg>
        <pc:spChg chg="del">
          <ac:chgData name="Steffen Froemel" userId="b43238f1e6b89f5a" providerId="LiveId" clId="{FF034316-8847-42B4-BD4B-749782E8EAA4}" dt="2020-02-07T08:11:00.204" v="10722" actId="478"/>
          <ac:spMkLst>
            <pc:docMk/>
            <pc:sldMk cId="1830874113" sldId="290"/>
            <ac:spMk id="5" creationId="{5F829DD5-DFCE-415A-8FA4-0CB16ED60FA4}"/>
          </ac:spMkLst>
        </pc:spChg>
        <pc:spChg chg="add mod">
          <ac:chgData name="Steffen Froemel" userId="b43238f1e6b89f5a" providerId="LiveId" clId="{FF034316-8847-42B4-BD4B-749782E8EAA4}" dt="2020-02-09T09:08:45.928" v="31906" actId="12788"/>
          <ac:spMkLst>
            <pc:docMk/>
            <pc:sldMk cId="1830874113" sldId="290"/>
            <ac:spMk id="6" creationId="{3850384F-40DA-4CA0-8FFF-B28472C869CC}"/>
          </ac:spMkLst>
        </pc:spChg>
        <pc:spChg chg="add mod">
          <ac:chgData name="Steffen Froemel" userId="b43238f1e6b89f5a" providerId="LiveId" clId="{FF034316-8847-42B4-BD4B-749782E8EAA4}" dt="2020-02-09T09:08:49.393" v="31907" actId="12788"/>
          <ac:spMkLst>
            <pc:docMk/>
            <pc:sldMk cId="1830874113" sldId="290"/>
            <ac:spMk id="7" creationId="{84107E40-7C14-452D-B609-81F9B97DD146}"/>
          </ac:spMkLst>
        </pc:spChg>
        <pc:spChg chg="add mod">
          <ac:chgData name="Steffen Froemel" userId="b43238f1e6b89f5a" providerId="LiveId" clId="{FF034316-8847-42B4-BD4B-749782E8EAA4}" dt="2020-02-12T08:45:27.667" v="50269" actId="1076"/>
          <ac:spMkLst>
            <pc:docMk/>
            <pc:sldMk cId="1830874113" sldId="290"/>
            <ac:spMk id="9" creationId="{B9CDAAA2-EFB5-4D47-93BF-1B964612FBEE}"/>
          </ac:spMkLst>
        </pc:spChg>
        <pc:spChg chg="del">
          <ac:chgData name="Steffen Froemel" userId="b43238f1e6b89f5a" providerId="LiveId" clId="{FF034316-8847-42B4-BD4B-749782E8EAA4}" dt="2020-02-07T08:11:01.595" v="10724" actId="478"/>
          <ac:spMkLst>
            <pc:docMk/>
            <pc:sldMk cId="1830874113" sldId="290"/>
            <ac:spMk id="10" creationId="{B5FC6AEB-4BB4-475D-8452-3777E77A31E5}"/>
          </ac:spMkLst>
        </pc:spChg>
        <pc:spChg chg="add mod">
          <ac:chgData name="Steffen Froemel" userId="b43238f1e6b89f5a" providerId="LiveId" clId="{FF034316-8847-42B4-BD4B-749782E8EAA4}" dt="2020-02-12T08:45:28.900" v="50270" actId="1076"/>
          <ac:spMkLst>
            <pc:docMk/>
            <pc:sldMk cId="1830874113" sldId="290"/>
            <ac:spMk id="11" creationId="{74261156-2AC9-47F2-A347-4A5416B88BD0}"/>
          </ac:spMkLst>
        </pc:spChg>
        <pc:spChg chg="del">
          <ac:chgData name="Steffen Froemel" userId="b43238f1e6b89f5a" providerId="LiveId" clId="{FF034316-8847-42B4-BD4B-749782E8EAA4}" dt="2020-02-07T08:11:02.892" v="10725" actId="478"/>
          <ac:spMkLst>
            <pc:docMk/>
            <pc:sldMk cId="1830874113" sldId="290"/>
            <ac:spMk id="12" creationId="{FAD6EE8F-C472-4ED5-9BEA-CE840536EB6B}"/>
          </ac:spMkLst>
        </pc:spChg>
        <pc:graphicFrameChg chg="del">
          <ac:chgData name="Steffen Froemel" userId="b43238f1e6b89f5a" providerId="LiveId" clId="{FF034316-8847-42B4-BD4B-749782E8EAA4}" dt="2020-02-07T08:10:59.033" v="10721" actId="478"/>
          <ac:graphicFrameMkLst>
            <pc:docMk/>
            <pc:sldMk cId="1830874113" sldId="290"/>
            <ac:graphicFrameMk id="7" creationId="{7EE2D5B5-9C0E-4145-B1AE-753D0AD51128}"/>
          </ac:graphicFrameMkLst>
        </pc:graphicFrameChg>
        <pc:graphicFrameChg chg="add mod modGraphic">
          <ac:chgData name="Steffen Froemel" userId="b43238f1e6b89f5a" providerId="LiveId" clId="{FF034316-8847-42B4-BD4B-749782E8EAA4}" dt="2020-02-12T08:45:19.309" v="50267" actId="12788"/>
          <ac:graphicFrameMkLst>
            <pc:docMk/>
            <pc:sldMk cId="1830874113" sldId="290"/>
            <ac:graphicFrameMk id="8" creationId="{35392404-43B1-44D0-8585-335403E25883}"/>
          </ac:graphicFrameMkLst>
        </pc:graphicFrameChg>
      </pc:sldChg>
      <pc:sldChg chg="addSp delSp modSp add modAnim modNotesTx">
        <pc:chgData name="Steffen Froemel" userId="b43238f1e6b89f5a" providerId="LiveId" clId="{FF034316-8847-42B4-BD4B-749782E8EAA4}" dt="2020-02-12T08:46:05.989" v="50286" actId="20577"/>
        <pc:sldMkLst>
          <pc:docMk/>
          <pc:sldMk cId="871454421" sldId="291"/>
        </pc:sldMkLst>
        <pc:spChg chg="add del mod">
          <ac:chgData name="Steffen Froemel" userId="b43238f1e6b89f5a" providerId="LiveId" clId="{FF034316-8847-42B4-BD4B-749782E8EAA4}" dt="2020-02-07T08:29:54.008" v="11338" actId="478"/>
          <ac:spMkLst>
            <pc:docMk/>
            <pc:sldMk cId="871454421" sldId="291"/>
            <ac:spMk id="2" creationId="{27ACD82C-49B2-459C-BB30-CEDEB6E59837}"/>
          </ac:spMkLst>
        </pc:spChg>
        <pc:spChg chg="add mod">
          <ac:chgData name="Steffen Froemel" userId="b43238f1e6b89f5a" providerId="LiveId" clId="{FF034316-8847-42B4-BD4B-749782E8EAA4}" dt="2020-02-09T09:09:09.971" v="31911" actId="12788"/>
          <ac:spMkLst>
            <pc:docMk/>
            <pc:sldMk cId="871454421" sldId="291"/>
            <ac:spMk id="2" creationId="{D81F961F-B920-4784-9A6D-D7889CDE0398}"/>
          </ac:spMkLst>
        </pc:spChg>
        <pc:spChg chg="del mod">
          <ac:chgData name="Steffen Froemel" userId="b43238f1e6b89f5a" providerId="LiveId" clId="{FF034316-8847-42B4-BD4B-749782E8EAA4}" dt="2020-02-08T21:32:50.142" v="26729" actId="478"/>
          <ac:spMkLst>
            <pc:docMk/>
            <pc:sldMk cId="871454421" sldId="291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8T23:26:28.776" v="30228" actId="478"/>
          <ac:spMkLst>
            <pc:docMk/>
            <pc:sldMk cId="871454421" sldId="291"/>
            <ac:spMk id="5" creationId="{A188B818-58B8-4730-BECE-E11B960E300A}"/>
          </ac:spMkLst>
        </pc:spChg>
        <pc:spChg chg="add del mod">
          <ac:chgData name="Steffen Froemel" userId="b43238f1e6b89f5a" providerId="LiveId" clId="{FF034316-8847-42B4-BD4B-749782E8EAA4}" dt="2020-02-11T14:49:03.245" v="38677" actId="1076"/>
          <ac:spMkLst>
            <pc:docMk/>
            <pc:sldMk cId="871454421" sldId="291"/>
            <ac:spMk id="6" creationId="{4C34F4EF-3092-4523-B3BF-8712E5F72BC0}"/>
          </ac:spMkLst>
        </pc:spChg>
        <pc:spChg chg="add del mod">
          <ac:chgData name="Steffen Froemel" userId="b43238f1e6b89f5a" providerId="LiveId" clId="{FF034316-8847-42B4-BD4B-749782E8EAA4}" dt="2020-02-08T21:33:13.172" v="26762" actId="478"/>
          <ac:spMkLst>
            <pc:docMk/>
            <pc:sldMk cId="871454421" sldId="291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9T09:08:56.235" v="31908" actId="12788"/>
          <ac:spMkLst>
            <pc:docMk/>
            <pc:sldMk cId="871454421" sldId="291"/>
            <ac:spMk id="8" creationId="{5EFF04B1-09C6-4706-B28B-45FC40324EE9}"/>
          </ac:spMkLst>
        </pc:spChg>
        <pc:spChg chg="add mod">
          <ac:chgData name="Steffen Froemel" userId="b43238f1e6b89f5a" providerId="LiveId" clId="{FF034316-8847-42B4-BD4B-749782E8EAA4}" dt="2020-02-09T09:08:58.814" v="31909" actId="12788"/>
          <ac:spMkLst>
            <pc:docMk/>
            <pc:sldMk cId="871454421" sldId="291"/>
            <ac:spMk id="9" creationId="{982D59B0-4D3C-4F22-98F9-52E809C6B064}"/>
          </ac:spMkLst>
        </pc:spChg>
        <pc:spChg chg="del mod">
          <ac:chgData name="Steffen Froemel" userId="b43238f1e6b89f5a" providerId="LiveId" clId="{FF034316-8847-42B4-BD4B-749782E8EAA4}" dt="2020-02-07T08:26:46.473" v="11251" actId="478"/>
          <ac:spMkLst>
            <pc:docMk/>
            <pc:sldMk cId="871454421" sldId="291"/>
            <ac:spMk id="9" creationId="{B9CDAAA2-EFB5-4D47-93BF-1B964612FBEE}"/>
          </ac:spMkLst>
        </pc:spChg>
        <pc:spChg chg="add mod">
          <ac:chgData name="Steffen Froemel" userId="b43238f1e6b89f5a" providerId="LiveId" clId="{FF034316-8847-42B4-BD4B-749782E8EAA4}" dt="2020-02-09T09:09:09.971" v="31911" actId="12788"/>
          <ac:spMkLst>
            <pc:docMk/>
            <pc:sldMk cId="871454421" sldId="291"/>
            <ac:spMk id="10" creationId="{D3583169-15FB-42A3-ACE2-C231876127EE}"/>
          </ac:spMkLst>
        </pc:spChg>
        <pc:spChg chg="del">
          <ac:chgData name="Steffen Froemel" userId="b43238f1e6b89f5a" providerId="LiveId" clId="{FF034316-8847-42B4-BD4B-749782E8EAA4}" dt="2020-02-07T08:26:45.536" v="11250" actId="478"/>
          <ac:spMkLst>
            <pc:docMk/>
            <pc:sldMk cId="871454421" sldId="291"/>
            <ac:spMk id="11" creationId="{74261156-2AC9-47F2-A347-4A5416B88BD0}"/>
          </ac:spMkLst>
        </pc:spChg>
        <pc:spChg chg="add mod">
          <ac:chgData name="Steffen Froemel" userId="b43238f1e6b89f5a" providerId="LiveId" clId="{FF034316-8847-42B4-BD4B-749782E8EAA4}" dt="2020-02-09T09:09:09.971" v="31911" actId="12788"/>
          <ac:spMkLst>
            <pc:docMk/>
            <pc:sldMk cId="871454421" sldId="291"/>
            <ac:spMk id="11" creationId="{763F7660-948A-44D1-8339-795B09141222}"/>
          </ac:spMkLst>
        </pc:spChg>
        <pc:spChg chg="add mod">
          <ac:chgData name="Steffen Froemel" userId="b43238f1e6b89f5a" providerId="LiveId" clId="{FF034316-8847-42B4-BD4B-749782E8EAA4}" dt="2020-02-11T14:49:03.245" v="38677" actId="1076"/>
          <ac:spMkLst>
            <pc:docMk/>
            <pc:sldMk cId="871454421" sldId="291"/>
            <ac:spMk id="12" creationId="{AA4391FE-A53A-4BBA-92B5-2E84F33D444A}"/>
          </ac:spMkLst>
        </pc:spChg>
        <pc:graphicFrameChg chg="add mod modGraphic">
          <ac:chgData name="Steffen Froemel" userId="b43238f1e6b89f5a" providerId="LiveId" clId="{FF034316-8847-42B4-BD4B-749782E8EAA4}" dt="2020-02-12T08:46:05.989" v="50286" actId="20577"/>
          <ac:graphicFrameMkLst>
            <pc:docMk/>
            <pc:sldMk cId="871454421" sldId="291"/>
            <ac:graphicFrameMk id="3" creationId="{352A5E63-5C76-490F-B121-64E40FE4F880}"/>
          </ac:graphicFrameMkLst>
        </pc:graphicFrameChg>
        <pc:graphicFrameChg chg="del">
          <ac:chgData name="Steffen Froemel" userId="b43238f1e6b89f5a" providerId="LiveId" clId="{FF034316-8847-42B4-BD4B-749782E8EAA4}" dt="2020-02-07T08:26:44.361" v="11248" actId="478"/>
          <ac:graphicFrameMkLst>
            <pc:docMk/>
            <pc:sldMk cId="871454421" sldId="291"/>
            <ac:graphicFrameMk id="8" creationId="{35392404-43B1-44D0-8585-335403E25883}"/>
          </ac:graphicFrameMkLst>
        </pc:graphicFrameChg>
      </pc:sldChg>
      <pc:sldChg chg="addSp delSp modSp add del">
        <pc:chgData name="Steffen Froemel" userId="b43238f1e6b89f5a" providerId="LiveId" clId="{FF034316-8847-42B4-BD4B-749782E8EAA4}" dt="2020-02-08T21:36:10.967" v="26794" actId="47"/>
        <pc:sldMkLst>
          <pc:docMk/>
          <pc:sldMk cId="1798235379" sldId="292"/>
        </pc:sldMkLst>
        <pc:spChg chg="add del">
          <ac:chgData name="Steffen Froemel" userId="b43238f1e6b89f5a" providerId="LiveId" clId="{FF034316-8847-42B4-BD4B-749782E8EAA4}" dt="2020-02-07T16:09:06.204" v="13292"/>
          <ac:spMkLst>
            <pc:docMk/>
            <pc:sldMk cId="1798235379" sldId="292"/>
            <ac:spMk id="2" creationId="{CAFABF73-F3BA-42A0-AFE9-6E8A6BAF5F5E}"/>
          </ac:spMkLst>
        </pc:spChg>
        <pc:spChg chg="del">
          <ac:chgData name="Steffen Froemel" userId="b43238f1e6b89f5a" providerId="LiveId" clId="{FF034316-8847-42B4-BD4B-749782E8EAA4}" dt="2020-02-08T21:34:13.835" v="26774" actId="478"/>
          <ac:spMkLst>
            <pc:docMk/>
            <pc:sldMk cId="1798235379" sldId="292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7T16:30:22.186" v="14512" actId="20577"/>
          <ac:spMkLst>
            <pc:docMk/>
            <pc:sldMk cId="1798235379" sldId="292"/>
            <ac:spMk id="5" creationId="{1C4E3582-3AF4-40E6-AF17-3F1CF73EAD3D}"/>
          </ac:spMkLst>
        </pc:spChg>
        <pc:spChg chg="mod">
          <ac:chgData name="Steffen Froemel" userId="b43238f1e6b89f5a" providerId="LiveId" clId="{FF034316-8847-42B4-BD4B-749782E8EAA4}" dt="2020-02-07T16:11:51.851" v="13471" actId="20577"/>
          <ac:spMkLst>
            <pc:docMk/>
            <pc:sldMk cId="1798235379" sldId="292"/>
            <ac:spMk id="6" creationId="{4C34F4EF-3092-4523-B3BF-8712E5F72BC0}"/>
          </ac:spMkLst>
        </pc:spChg>
        <pc:spChg chg="del mod">
          <ac:chgData name="Steffen Froemel" userId="b43238f1e6b89f5a" providerId="LiveId" clId="{FF034316-8847-42B4-BD4B-749782E8EAA4}" dt="2020-02-08T21:34:31.192" v="26778" actId="478"/>
          <ac:spMkLst>
            <pc:docMk/>
            <pc:sldMk cId="1798235379" sldId="292"/>
            <ac:spMk id="7" creationId="{48E079B8-CCD0-4F03-83B6-BBE5A5795DAC}"/>
          </ac:spMkLst>
        </pc:spChg>
        <pc:spChg chg="add">
          <ac:chgData name="Steffen Froemel" userId="b43238f1e6b89f5a" providerId="LiveId" clId="{FF034316-8847-42B4-BD4B-749782E8EAA4}" dt="2020-02-08T21:34:14.239" v="26775"/>
          <ac:spMkLst>
            <pc:docMk/>
            <pc:sldMk cId="1798235379" sldId="292"/>
            <ac:spMk id="8" creationId="{522124A5-F510-478B-872A-F631009FBF26}"/>
          </ac:spMkLst>
        </pc:spChg>
        <pc:spChg chg="add del mod">
          <ac:chgData name="Steffen Froemel" userId="b43238f1e6b89f5a" providerId="LiveId" clId="{FF034316-8847-42B4-BD4B-749782E8EAA4}" dt="2020-02-07T16:11:34.820" v="13463" actId="478"/>
          <ac:spMkLst>
            <pc:docMk/>
            <pc:sldMk cId="1798235379" sldId="292"/>
            <ac:spMk id="8" creationId="{C9657CFA-78E9-4674-AFED-8512B7AF53F0}"/>
          </ac:spMkLst>
        </pc:spChg>
        <pc:spChg chg="add mod">
          <ac:chgData name="Steffen Froemel" userId="b43238f1e6b89f5a" providerId="LiveId" clId="{FF034316-8847-42B4-BD4B-749782E8EAA4}" dt="2020-02-08T21:34:28.485" v="26777"/>
          <ac:spMkLst>
            <pc:docMk/>
            <pc:sldMk cId="1798235379" sldId="292"/>
            <ac:spMk id="9" creationId="{03F9B467-8C2D-4D0C-BBF0-4E2E14FA5E74}"/>
          </ac:spMkLst>
        </pc:spChg>
        <pc:spChg chg="add del mod">
          <ac:chgData name="Steffen Froemel" userId="b43238f1e6b89f5a" providerId="LiveId" clId="{FF034316-8847-42B4-BD4B-749782E8EAA4}" dt="2020-02-07T16:11:36.085" v="13464" actId="478"/>
          <ac:spMkLst>
            <pc:docMk/>
            <pc:sldMk cId="1798235379" sldId="292"/>
            <ac:spMk id="9" creationId="{9FB0DBDB-0AD7-4D33-809C-0D64B51DCF4B}"/>
          </ac:spMkLst>
        </pc:spChg>
        <pc:spChg chg="add mod">
          <ac:chgData name="Steffen Froemel" userId="b43238f1e6b89f5a" providerId="LiveId" clId="{FF034316-8847-42B4-BD4B-749782E8EAA4}" dt="2020-02-07T16:13:23.756" v="13619" actId="6549"/>
          <ac:spMkLst>
            <pc:docMk/>
            <pc:sldMk cId="1798235379" sldId="292"/>
            <ac:spMk id="10" creationId="{8018B37E-8076-4E73-BB19-401196376427}"/>
          </ac:spMkLst>
        </pc:spChg>
        <pc:graphicFrameChg chg="del">
          <ac:chgData name="Steffen Froemel" userId="b43238f1e6b89f5a" providerId="LiveId" clId="{FF034316-8847-42B4-BD4B-749782E8EAA4}" dt="2020-02-07T15:59:48.622" v="13001" actId="478"/>
          <ac:graphicFrameMkLst>
            <pc:docMk/>
            <pc:sldMk cId="1798235379" sldId="292"/>
            <ac:graphicFrameMk id="3" creationId="{352A5E63-5C76-490F-B121-64E40FE4F880}"/>
          </ac:graphicFrameMkLst>
        </pc:graphicFrameChg>
      </pc:sldChg>
      <pc:sldChg chg="addSp delSp modSp add modAnim modNotesTx">
        <pc:chgData name="Steffen Froemel" userId="b43238f1e6b89f5a" providerId="LiveId" clId="{FF034316-8847-42B4-BD4B-749782E8EAA4}" dt="2020-02-11T15:07:56.065" v="39363" actId="20577"/>
        <pc:sldMkLst>
          <pc:docMk/>
          <pc:sldMk cId="3443510143" sldId="293"/>
        </pc:sldMkLst>
        <pc:spChg chg="add mod">
          <ac:chgData name="Steffen Froemel" userId="b43238f1e6b89f5a" providerId="LiveId" clId="{FF034316-8847-42B4-BD4B-749782E8EAA4}" dt="2020-02-09T09:10:09.802" v="31923" actId="1076"/>
          <ac:spMkLst>
            <pc:docMk/>
            <pc:sldMk cId="3443510143" sldId="293"/>
            <ac:spMk id="2" creationId="{00CF17A7-326E-4CA4-90F9-BF6B2A8E3C3A}"/>
          </ac:spMkLst>
        </pc:spChg>
        <pc:spChg chg="add mod">
          <ac:chgData name="Steffen Froemel" userId="b43238f1e6b89f5a" providerId="LiveId" clId="{FF034316-8847-42B4-BD4B-749782E8EAA4}" dt="2020-02-09T09:10:09.802" v="31923" actId="1076"/>
          <ac:spMkLst>
            <pc:docMk/>
            <pc:sldMk cId="3443510143" sldId="293"/>
            <ac:spMk id="3" creationId="{C333726E-55DF-4E8F-AE9F-4904467DCABC}"/>
          </ac:spMkLst>
        </pc:spChg>
        <pc:spChg chg="del">
          <ac:chgData name="Steffen Froemel" userId="b43238f1e6b89f5a" providerId="LiveId" clId="{FF034316-8847-42B4-BD4B-749782E8EAA4}" dt="2020-02-08T21:34:57.691" v="26779" actId="478"/>
          <ac:spMkLst>
            <pc:docMk/>
            <pc:sldMk cId="3443510143" sldId="293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09:50.807" v="31918" actId="12788"/>
          <ac:spMkLst>
            <pc:docMk/>
            <pc:sldMk cId="3443510143" sldId="293"/>
            <ac:spMk id="6" creationId="{01960EDD-495C-4C7F-A10A-10D9129EC4CD}"/>
          </ac:spMkLst>
        </pc:spChg>
        <pc:spChg chg="del">
          <ac:chgData name="Steffen Froemel" userId="b43238f1e6b89f5a" providerId="LiveId" clId="{FF034316-8847-42B4-BD4B-749782E8EAA4}" dt="2020-02-07T16:13:33.191" v="13620" actId="478"/>
          <ac:spMkLst>
            <pc:docMk/>
            <pc:sldMk cId="3443510143" sldId="293"/>
            <ac:spMk id="6" creationId="{4C34F4EF-3092-4523-B3BF-8712E5F72BC0}"/>
          </ac:spMkLst>
        </pc:spChg>
        <pc:spChg chg="del">
          <ac:chgData name="Steffen Froemel" userId="b43238f1e6b89f5a" providerId="LiveId" clId="{FF034316-8847-42B4-BD4B-749782E8EAA4}" dt="2020-02-08T21:34:57.691" v="26779" actId="478"/>
          <ac:spMkLst>
            <pc:docMk/>
            <pc:sldMk cId="3443510143" sldId="293"/>
            <ac:spMk id="7" creationId="{48E079B8-CCD0-4F03-83B6-BBE5A5795DAC}"/>
          </ac:spMkLst>
        </pc:spChg>
        <pc:spChg chg="del mod">
          <ac:chgData name="Steffen Froemel" userId="b43238f1e6b89f5a" providerId="LiveId" clId="{FF034316-8847-42B4-BD4B-749782E8EAA4}" dt="2020-02-08T21:35:59.739" v="26793" actId="478"/>
          <ac:spMkLst>
            <pc:docMk/>
            <pc:sldMk cId="3443510143" sldId="293"/>
            <ac:spMk id="8" creationId="{C9657CFA-78E9-4674-AFED-8512B7AF53F0}"/>
          </ac:spMkLst>
        </pc:spChg>
        <pc:spChg chg="del mod">
          <ac:chgData name="Steffen Froemel" userId="b43238f1e6b89f5a" providerId="LiveId" clId="{FF034316-8847-42B4-BD4B-749782E8EAA4}" dt="2020-02-07T16:16:03.641" v="13696" actId="478"/>
          <ac:spMkLst>
            <pc:docMk/>
            <pc:sldMk cId="3443510143" sldId="293"/>
            <ac:spMk id="9" creationId="{9FB0DBDB-0AD7-4D33-809C-0D64B51DCF4B}"/>
          </ac:spMkLst>
        </pc:spChg>
        <pc:spChg chg="add mod">
          <ac:chgData name="Steffen Froemel" userId="b43238f1e6b89f5a" providerId="LiveId" clId="{FF034316-8847-42B4-BD4B-749782E8EAA4}" dt="2020-02-09T09:09:53.306" v="31919" actId="12788"/>
          <ac:spMkLst>
            <pc:docMk/>
            <pc:sldMk cId="3443510143" sldId="293"/>
            <ac:spMk id="9" creationId="{DD32B5EC-F59F-4130-96BF-53011EA74A2E}"/>
          </ac:spMkLst>
        </pc:spChg>
        <pc:spChg chg="add mod">
          <ac:chgData name="Steffen Froemel" userId="b43238f1e6b89f5a" providerId="LiveId" clId="{FF034316-8847-42B4-BD4B-749782E8EAA4}" dt="2020-02-09T09:10:15.926" v="31924" actId="1076"/>
          <ac:spMkLst>
            <pc:docMk/>
            <pc:sldMk cId="3443510143" sldId="293"/>
            <ac:spMk id="10" creationId="{BEA2DFEB-10F3-4F92-AD68-F16A48CF9297}"/>
          </ac:spMkLst>
        </pc:spChg>
        <pc:spChg chg="add mod">
          <ac:chgData name="Steffen Froemel" userId="b43238f1e6b89f5a" providerId="LiveId" clId="{FF034316-8847-42B4-BD4B-749782E8EAA4}" dt="2020-02-09T09:09:57.508" v="31920" actId="12788"/>
          <ac:spMkLst>
            <pc:docMk/>
            <pc:sldMk cId="3443510143" sldId="293"/>
            <ac:spMk id="11" creationId="{C032292B-D517-445A-BD67-848D49D18B39}"/>
          </ac:spMkLst>
        </pc:spChg>
        <pc:spChg chg="add mod">
          <ac:chgData name="Steffen Froemel" userId="b43238f1e6b89f5a" providerId="LiveId" clId="{FF034316-8847-42B4-BD4B-749782E8EAA4}" dt="2020-02-09T09:10:23.591" v="31925" actId="1076"/>
          <ac:spMkLst>
            <pc:docMk/>
            <pc:sldMk cId="3443510143" sldId="293"/>
            <ac:spMk id="12" creationId="{FA63E632-EB58-4D4E-9FB5-46A9E44F7FA9}"/>
          </ac:spMkLst>
        </pc:spChg>
        <pc:spChg chg="add mod">
          <ac:chgData name="Steffen Froemel" userId="b43238f1e6b89f5a" providerId="LiveId" clId="{FF034316-8847-42B4-BD4B-749782E8EAA4}" dt="2020-02-09T09:10:23.591" v="31925" actId="1076"/>
          <ac:spMkLst>
            <pc:docMk/>
            <pc:sldMk cId="3443510143" sldId="293"/>
            <ac:spMk id="13" creationId="{203D2FC8-95B9-4881-B9D9-AD175158A4EF}"/>
          </ac:spMkLst>
        </pc:spChg>
        <pc:spChg chg="add mod">
          <ac:chgData name="Steffen Froemel" userId="b43238f1e6b89f5a" providerId="LiveId" clId="{FF034316-8847-42B4-BD4B-749782E8EAA4}" dt="2020-02-09T09:10:26.961" v="31926" actId="1076"/>
          <ac:spMkLst>
            <pc:docMk/>
            <pc:sldMk cId="3443510143" sldId="293"/>
            <ac:spMk id="14" creationId="{EED03EB7-9466-4C44-9886-0D4A2E012715}"/>
          </ac:spMkLst>
        </pc:spChg>
      </pc:sldChg>
      <pc:sldChg chg="addSp delSp modSp add modAnim modNotesTx">
        <pc:chgData name="Steffen Froemel" userId="b43238f1e6b89f5a" providerId="LiveId" clId="{FF034316-8847-42B4-BD4B-749782E8EAA4}" dt="2020-02-11T15:08:01.643" v="39364" actId="20577"/>
        <pc:sldMkLst>
          <pc:docMk/>
          <pc:sldMk cId="4006141884" sldId="294"/>
        </pc:sldMkLst>
        <pc:spChg chg="del">
          <ac:chgData name="Steffen Froemel" userId="b43238f1e6b89f5a" providerId="LiveId" clId="{FF034316-8847-42B4-BD4B-749782E8EAA4}" dt="2020-02-08T21:38:09.232" v="26821" actId="478"/>
          <ac:spMkLst>
            <pc:docMk/>
            <pc:sldMk cId="4006141884" sldId="294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11:12.534" v="31957" actId="1076"/>
          <ac:spMkLst>
            <pc:docMk/>
            <pc:sldMk cId="4006141884" sldId="294"/>
            <ac:spMk id="6" creationId="{A677A8B7-27FC-4C63-A189-4B648CB56F07}"/>
          </ac:spMkLst>
        </pc:spChg>
        <pc:spChg chg="del">
          <ac:chgData name="Steffen Froemel" userId="b43238f1e6b89f5a" providerId="LiveId" clId="{FF034316-8847-42B4-BD4B-749782E8EAA4}" dt="2020-02-08T21:38:08.516" v="26820" actId="478"/>
          <ac:spMkLst>
            <pc:docMk/>
            <pc:sldMk cId="4006141884" sldId="294"/>
            <ac:spMk id="7" creationId="{48E079B8-CCD0-4F03-83B6-BBE5A5795DAC}"/>
          </ac:spMkLst>
        </pc:spChg>
        <pc:spChg chg="del mod">
          <ac:chgData name="Steffen Froemel" userId="b43238f1e6b89f5a" providerId="LiveId" clId="{FF034316-8847-42B4-BD4B-749782E8EAA4}" dt="2020-02-08T21:39:21.141" v="26839" actId="478"/>
          <ac:spMkLst>
            <pc:docMk/>
            <pc:sldMk cId="4006141884" sldId="294"/>
            <ac:spMk id="8" creationId="{C9657CFA-78E9-4674-AFED-8512B7AF53F0}"/>
          </ac:spMkLst>
        </pc:spChg>
        <pc:spChg chg="del">
          <ac:chgData name="Steffen Froemel" userId="b43238f1e6b89f5a" providerId="LiveId" clId="{FF034316-8847-42B4-BD4B-749782E8EAA4}" dt="2020-02-07T16:17:12.503" v="13716" actId="478"/>
          <ac:spMkLst>
            <pc:docMk/>
            <pc:sldMk cId="4006141884" sldId="294"/>
            <ac:spMk id="9" creationId="{9FB0DBDB-0AD7-4D33-809C-0D64B51DCF4B}"/>
          </ac:spMkLst>
        </pc:spChg>
        <pc:spChg chg="add mod">
          <ac:chgData name="Steffen Froemel" userId="b43238f1e6b89f5a" providerId="LiveId" clId="{FF034316-8847-42B4-BD4B-749782E8EAA4}" dt="2020-02-09T09:10:38.814" v="31929" actId="1076"/>
          <ac:spMkLst>
            <pc:docMk/>
            <pc:sldMk cId="4006141884" sldId="294"/>
            <ac:spMk id="9" creationId="{D55CC463-F3F4-4C00-9A71-1CD224F732A5}"/>
          </ac:spMkLst>
        </pc:spChg>
        <pc:spChg chg="add mod">
          <ac:chgData name="Steffen Froemel" userId="b43238f1e6b89f5a" providerId="LiveId" clId="{FF034316-8847-42B4-BD4B-749782E8EAA4}" dt="2020-02-09T09:10:31.877" v="31927" actId="12788"/>
          <ac:spMkLst>
            <pc:docMk/>
            <pc:sldMk cId="4006141884" sldId="294"/>
            <ac:spMk id="10" creationId="{574633D5-707B-4ACF-A43E-DA7DA0FE48C2}"/>
          </ac:spMkLst>
        </pc:spChg>
        <pc:spChg chg="add mod">
          <ac:chgData name="Steffen Froemel" userId="b43238f1e6b89f5a" providerId="LiveId" clId="{FF034316-8847-42B4-BD4B-749782E8EAA4}" dt="2020-02-09T09:10:34.376" v="31928" actId="12788"/>
          <ac:spMkLst>
            <pc:docMk/>
            <pc:sldMk cId="4006141884" sldId="294"/>
            <ac:spMk id="11" creationId="{E977A06B-F03B-46F7-AC65-23B4D11AF7E1}"/>
          </ac:spMkLst>
        </pc:spChg>
        <pc:spChg chg="add mod">
          <ac:chgData name="Steffen Froemel" userId="b43238f1e6b89f5a" providerId="LiveId" clId="{FF034316-8847-42B4-BD4B-749782E8EAA4}" dt="2020-02-09T09:10:52.015" v="31931" actId="1076"/>
          <ac:spMkLst>
            <pc:docMk/>
            <pc:sldMk cId="4006141884" sldId="294"/>
            <ac:spMk id="12" creationId="{23E4202B-E50B-48B8-9DE4-F4D0C5432623}"/>
          </ac:spMkLst>
        </pc:spChg>
        <pc:spChg chg="add mod">
          <ac:chgData name="Steffen Froemel" userId="b43238f1e6b89f5a" providerId="LiveId" clId="{FF034316-8847-42B4-BD4B-749782E8EAA4}" dt="2020-02-09T09:18:29.431" v="32113" actId="14100"/>
          <ac:spMkLst>
            <pc:docMk/>
            <pc:sldMk cId="4006141884" sldId="294"/>
            <ac:spMk id="13" creationId="{0AEA42A8-0E36-46DB-9F46-BC55D9820414}"/>
          </ac:spMkLst>
        </pc:spChg>
        <pc:spChg chg="add mod">
          <ac:chgData name="Steffen Froemel" userId="b43238f1e6b89f5a" providerId="LiveId" clId="{FF034316-8847-42B4-BD4B-749782E8EAA4}" dt="2020-02-09T09:11:23.891" v="31959" actId="1076"/>
          <ac:spMkLst>
            <pc:docMk/>
            <pc:sldMk cId="4006141884" sldId="294"/>
            <ac:spMk id="14" creationId="{A5BE2C87-5189-4C03-B873-B0B878C27503}"/>
          </ac:spMkLst>
        </pc:spChg>
        <pc:spChg chg="add mod">
          <ac:chgData name="Steffen Froemel" userId="b43238f1e6b89f5a" providerId="LiveId" clId="{FF034316-8847-42B4-BD4B-749782E8EAA4}" dt="2020-02-09T09:11:19.814" v="31958" actId="1076"/>
          <ac:spMkLst>
            <pc:docMk/>
            <pc:sldMk cId="4006141884" sldId="294"/>
            <ac:spMk id="15" creationId="{6B18B73D-53A9-4CD0-9999-59736A20D503}"/>
          </ac:spMkLst>
        </pc:spChg>
        <pc:spChg chg="add mod">
          <ac:chgData name="Steffen Froemel" userId="b43238f1e6b89f5a" providerId="LiveId" clId="{FF034316-8847-42B4-BD4B-749782E8EAA4}" dt="2020-02-09T09:11:19.814" v="31958" actId="1076"/>
          <ac:spMkLst>
            <pc:docMk/>
            <pc:sldMk cId="4006141884" sldId="294"/>
            <ac:spMk id="16" creationId="{AC1AEF93-9CD4-4DB1-9544-0D0767CEEC9D}"/>
          </ac:spMkLst>
        </pc:spChg>
      </pc:sldChg>
      <pc:sldChg chg="addSp delSp modSp add del">
        <pc:chgData name="Steffen Froemel" userId="b43238f1e6b89f5a" providerId="LiveId" clId="{FF034316-8847-42B4-BD4B-749782E8EAA4}" dt="2020-02-08T21:37:45.171" v="26814" actId="47"/>
        <pc:sldMkLst>
          <pc:docMk/>
          <pc:sldMk cId="375661887" sldId="295"/>
        </pc:sldMkLst>
        <pc:spChg chg="add mod">
          <ac:chgData name="Steffen Froemel" userId="b43238f1e6b89f5a" providerId="LiveId" clId="{FF034316-8847-42B4-BD4B-749782E8EAA4}" dt="2020-02-08T21:36:22.290" v="26796" actId="1076"/>
          <ac:spMkLst>
            <pc:docMk/>
            <pc:sldMk cId="375661887" sldId="295"/>
            <ac:spMk id="6" creationId="{A8E91DF2-C86B-4E4B-BFAA-5A3C742739D2}"/>
          </ac:spMkLst>
        </pc:spChg>
        <pc:spChg chg="mod">
          <ac:chgData name="Steffen Froemel" userId="b43238f1e6b89f5a" providerId="LiveId" clId="{FF034316-8847-42B4-BD4B-749782E8EAA4}" dt="2020-02-08T21:36:20.495" v="26795" actId="1076"/>
          <ac:spMkLst>
            <pc:docMk/>
            <pc:sldMk cId="375661887" sldId="295"/>
            <ac:spMk id="8" creationId="{C9657CFA-78E9-4674-AFED-8512B7AF53F0}"/>
          </ac:spMkLst>
        </pc:spChg>
        <pc:spChg chg="del">
          <ac:chgData name="Steffen Froemel" userId="b43238f1e6b89f5a" providerId="LiveId" clId="{FF034316-8847-42B4-BD4B-749782E8EAA4}" dt="2020-02-07T16:16:30.495" v="13706" actId="478"/>
          <ac:spMkLst>
            <pc:docMk/>
            <pc:sldMk cId="375661887" sldId="295"/>
            <ac:spMk id="9" creationId="{9FB0DBDB-0AD7-4D33-809C-0D64B51DCF4B}"/>
          </ac:spMkLst>
        </pc:spChg>
      </pc:sldChg>
      <pc:sldChg chg="addSp modSp add del">
        <pc:chgData name="Steffen Froemel" userId="b43238f1e6b89f5a" providerId="LiveId" clId="{FF034316-8847-42B4-BD4B-749782E8EAA4}" dt="2020-02-08T21:41:34.932" v="26881" actId="47"/>
        <pc:sldMkLst>
          <pc:docMk/>
          <pc:sldMk cId="583995776" sldId="296"/>
        </pc:sldMkLst>
        <pc:spChg chg="mod">
          <ac:chgData name="Steffen Froemel" userId="b43238f1e6b89f5a" providerId="LiveId" clId="{FF034316-8847-42B4-BD4B-749782E8EAA4}" dt="2020-02-07T16:32:22.019" v="14758" actId="20577"/>
          <ac:spMkLst>
            <pc:docMk/>
            <pc:sldMk cId="583995776" sldId="296"/>
            <ac:spMk id="6" creationId="{A677A8B7-27FC-4C63-A189-4B648CB56F07}"/>
          </ac:spMkLst>
        </pc:spChg>
        <pc:spChg chg="mod">
          <ac:chgData name="Steffen Froemel" userId="b43238f1e6b89f5a" providerId="LiveId" clId="{FF034316-8847-42B4-BD4B-749782E8EAA4}" dt="2020-02-07T16:27:26.794" v="14468" actId="6549"/>
          <ac:spMkLst>
            <pc:docMk/>
            <pc:sldMk cId="583995776" sldId="296"/>
            <ac:spMk id="8" creationId="{C9657CFA-78E9-4674-AFED-8512B7AF53F0}"/>
          </ac:spMkLst>
        </pc:spChg>
        <pc:spChg chg="add">
          <ac:chgData name="Steffen Froemel" userId="b43238f1e6b89f5a" providerId="LiveId" clId="{FF034316-8847-42B4-BD4B-749782E8EAA4}" dt="2020-02-08T21:40:46.425" v="26871"/>
          <ac:spMkLst>
            <pc:docMk/>
            <pc:sldMk cId="583995776" sldId="296"/>
            <ac:spMk id="9" creationId="{517141D3-3C35-4106-AFD4-1F3DAE46072A}"/>
          </ac:spMkLst>
        </pc:spChg>
        <pc:spChg chg="add">
          <ac:chgData name="Steffen Froemel" userId="b43238f1e6b89f5a" providerId="LiveId" clId="{FF034316-8847-42B4-BD4B-749782E8EAA4}" dt="2020-02-08T21:40:46.425" v="26871"/>
          <ac:spMkLst>
            <pc:docMk/>
            <pc:sldMk cId="583995776" sldId="296"/>
            <ac:spMk id="10" creationId="{9B14D5A1-3E5B-43C8-AA04-36DEF922A66F}"/>
          </ac:spMkLst>
        </pc:spChg>
      </pc:sldChg>
      <pc:sldChg chg="addSp delSp modSp add ord modAnim modNotesTx">
        <pc:chgData name="Steffen Froemel" userId="b43238f1e6b89f5a" providerId="LiveId" clId="{FF034316-8847-42B4-BD4B-749782E8EAA4}" dt="2020-02-11T15:08:41.493" v="39470" actId="20577"/>
        <pc:sldMkLst>
          <pc:docMk/>
          <pc:sldMk cId="495977155" sldId="297"/>
        </pc:sldMkLst>
        <pc:spChg chg="del">
          <ac:chgData name="Steffen Froemel" userId="b43238f1e6b89f5a" providerId="LiveId" clId="{FF034316-8847-42B4-BD4B-749782E8EAA4}" dt="2020-02-08T21:42:57.398" v="26902" actId="478"/>
          <ac:spMkLst>
            <pc:docMk/>
            <pc:sldMk cId="495977155" sldId="297"/>
            <ac:spMk id="4" creationId="{15EF3BBC-FE7A-4C90-A7C7-1DEC6EEF01FD}"/>
          </ac:spMkLst>
        </pc:spChg>
        <pc:spChg chg="del mod">
          <ac:chgData name="Steffen Froemel" userId="b43238f1e6b89f5a" providerId="LiveId" clId="{FF034316-8847-42B4-BD4B-749782E8EAA4}" dt="2020-02-08T21:42:54.835" v="26901" actId="478"/>
          <ac:spMkLst>
            <pc:docMk/>
            <pc:sldMk cId="495977155" sldId="297"/>
            <ac:spMk id="6" creationId="{A677A8B7-27FC-4C63-A189-4B648CB56F07}"/>
          </ac:spMkLst>
        </pc:spChg>
        <pc:spChg chg="del">
          <ac:chgData name="Steffen Froemel" userId="b43238f1e6b89f5a" providerId="LiveId" clId="{FF034316-8847-42B4-BD4B-749782E8EAA4}" dt="2020-02-08T21:42:58.391" v="26903" actId="478"/>
          <ac:spMkLst>
            <pc:docMk/>
            <pc:sldMk cId="495977155" sldId="297"/>
            <ac:spMk id="7" creationId="{48E079B8-CCD0-4F03-83B6-BBE5A5795DAC}"/>
          </ac:spMkLst>
        </pc:spChg>
        <pc:spChg chg="del mod">
          <ac:chgData name="Steffen Froemel" userId="b43238f1e6b89f5a" providerId="LiveId" clId="{FF034316-8847-42B4-BD4B-749782E8EAA4}" dt="2020-02-08T21:43:52.680" v="26917" actId="478"/>
          <ac:spMkLst>
            <pc:docMk/>
            <pc:sldMk cId="495977155" sldId="297"/>
            <ac:spMk id="8" creationId="{C9657CFA-78E9-4674-AFED-8512B7AF53F0}"/>
          </ac:spMkLst>
        </pc:spChg>
        <pc:spChg chg="add mod">
          <ac:chgData name="Steffen Froemel" userId="b43238f1e6b89f5a" providerId="LiveId" clId="{FF034316-8847-42B4-BD4B-749782E8EAA4}" dt="2020-02-09T09:11:42.168" v="31962" actId="1076"/>
          <ac:spMkLst>
            <pc:docMk/>
            <pc:sldMk cId="495977155" sldId="297"/>
            <ac:spMk id="11" creationId="{EC71F10B-17E7-43E0-A8D4-40851CEE0632}"/>
          </ac:spMkLst>
        </pc:spChg>
        <pc:spChg chg="add mod">
          <ac:chgData name="Steffen Froemel" userId="b43238f1e6b89f5a" providerId="LiveId" clId="{FF034316-8847-42B4-BD4B-749782E8EAA4}" dt="2020-02-09T09:11:29.405" v="31960" actId="12788"/>
          <ac:spMkLst>
            <pc:docMk/>
            <pc:sldMk cId="495977155" sldId="297"/>
            <ac:spMk id="12" creationId="{31BA1964-40A6-4C94-9D7A-7C8A60C92E3C}"/>
          </ac:spMkLst>
        </pc:spChg>
        <pc:spChg chg="add mod">
          <ac:chgData name="Steffen Froemel" userId="b43238f1e6b89f5a" providerId="LiveId" clId="{FF034316-8847-42B4-BD4B-749782E8EAA4}" dt="2020-02-09T09:11:32.217" v="31961" actId="12788"/>
          <ac:spMkLst>
            <pc:docMk/>
            <pc:sldMk cId="495977155" sldId="297"/>
            <ac:spMk id="13" creationId="{44781181-B2D0-4525-82FF-DD11FC17AFDA}"/>
          </ac:spMkLst>
        </pc:spChg>
        <pc:spChg chg="add mod">
          <ac:chgData name="Steffen Froemel" userId="b43238f1e6b89f5a" providerId="LiveId" clId="{FF034316-8847-42B4-BD4B-749782E8EAA4}" dt="2020-02-09T09:12:17.567" v="31967" actId="1076"/>
          <ac:spMkLst>
            <pc:docMk/>
            <pc:sldMk cId="495977155" sldId="297"/>
            <ac:spMk id="14" creationId="{47458184-7D0F-462A-8760-55256C940D02}"/>
          </ac:spMkLst>
        </pc:spChg>
        <pc:spChg chg="add mod">
          <ac:chgData name="Steffen Froemel" userId="b43238f1e6b89f5a" providerId="LiveId" clId="{FF034316-8847-42B4-BD4B-749782E8EAA4}" dt="2020-02-09T09:12:17.567" v="31967" actId="1076"/>
          <ac:spMkLst>
            <pc:docMk/>
            <pc:sldMk cId="495977155" sldId="297"/>
            <ac:spMk id="15" creationId="{9CF675BC-6961-48D4-838C-008A60657260}"/>
          </ac:spMkLst>
        </pc:spChg>
        <pc:graphicFrameChg chg="add mod modGraphic">
          <ac:chgData name="Steffen Froemel" userId="b43238f1e6b89f5a" providerId="LiveId" clId="{FF034316-8847-42B4-BD4B-749782E8EAA4}" dt="2020-02-09T09:11:55.680" v="31964" actId="1076"/>
          <ac:graphicFrameMkLst>
            <pc:docMk/>
            <pc:sldMk cId="495977155" sldId="297"/>
            <ac:graphicFrameMk id="9" creationId="{DDCD1E38-C988-4085-8440-C53C38F707EB}"/>
          </ac:graphicFrameMkLst>
        </pc:graphicFrameChg>
        <pc:graphicFrameChg chg="add mod modGraphic">
          <ac:chgData name="Steffen Froemel" userId="b43238f1e6b89f5a" providerId="LiveId" clId="{FF034316-8847-42B4-BD4B-749782E8EAA4}" dt="2020-02-07T16:35:43.314" v="14882" actId="20577"/>
          <ac:graphicFrameMkLst>
            <pc:docMk/>
            <pc:sldMk cId="495977155" sldId="297"/>
            <ac:graphicFrameMk id="10" creationId="{08C1AF3E-1FEF-4548-A779-B1B5E6E7E1B2}"/>
          </ac:graphicFrameMkLst>
        </pc:graphicFrameChg>
        <pc:cxnChg chg="add mod">
          <ac:chgData name="Steffen Froemel" userId="b43238f1e6b89f5a" providerId="LiveId" clId="{FF034316-8847-42B4-BD4B-749782E8EAA4}" dt="2020-02-09T09:12:21.348" v="31968" actId="1076"/>
          <ac:cxnSpMkLst>
            <pc:docMk/>
            <pc:sldMk cId="495977155" sldId="297"/>
            <ac:cxnSpMk id="3" creationId="{FFE31BEE-FEA3-49F1-BEBE-3DFF7530EE73}"/>
          </ac:cxnSpMkLst>
        </pc:cxnChg>
      </pc:sldChg>
      <pc:sldChg chg="add del">
        <pc:chgData name="Steffen Froemel" userId="b43238f1e6b89f5a" providerId="LiveId" clId="{FF034316-8847-42B4-BD4B-749782E8EAA4}" dt="2020-02-07T16:32:56.039" v="14760"/>
        <pc:sldMkLst>
          <pc:docMk/>
          <pc:sldMk cId="238890429" sldId="298"/>
        </pc:sldMkLst>
      </pc:sldChg>
      <pc:sldChg chg="addSp delSp modSp add del modNotesTx">
        <pc:chgData name="Steffen Froemel" userId="b43238f1e6b89f5a" providerId="LiveId" clId="{FF034316-8847-42B4-BD4B-749782E8EAA4}" dt="2020-02-08T21:48:48.283" v="27086" actId="47"/>
        <pc:sldMkLst>
          <pc:docMk/>
          <pc:sldMk cId="851463091" sldId="298"/>
        </pc:sldMkLst>
        <pc:spChg chg="add mod">
          <ac:chgData name="Steffen Froemel" userId="b43238f1e6b89f5a" providerId="LiveId" clId="{FF034316-8847-42B4-BD4B-749782E8EAA4}" dt="2020-02-08T21:47:39.260" v="27037" actId="1076"/>
          <ac:spMkLst>
            <pc:docMk/>
            <pc:sldMk cId="851463091" sldId="298"/>
            <ac:spMk id="2" creationId="{F364F3CF-E5C5-4DD7-8CAD-3EB219EE2FD1}"/>
          </ac:spMkLst>
        </pc:spChg>
        <pc:spChg chg="del">
          <ac:chgData name="Steffen Froemel" userId="b43238f1e6b89f5a" providerId="LiveId" clId="{FF034316-8847-42B4-BD4B-749782E8EAA4}" dt="2020-02-08T21:45:45.223" v="26919" actId="478"/>
          <ac:spMkLst>
            <pc:docMk/>
            <pc:sldMk cId="851463091" sldId="298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8T21:47:25.367" v="27035" actId="12788"/>
          <ac:spMkLst>
            <pc:docMk/>
            <pc:sldMk cId="851463091" sldId="298"/>
            <ac:spMk id="6" creationId="{7C6641D7-A3D3-4058-A1FF-8B33AFAC4167}"/>
          </ac:spMkLst>
        </pc:spChg>
        <pc:spChg chg="del">
          <ac:chgData name="Steffen Froemel" userId="b43238f1e6b89f5a" providerId="LiveId" clId="{FF034316-8847-42B4-BD4B-749782E8EAA4}" dt="2020-02-07T16:36:56.433" v="14994" actId="478"/>
          <ac:spMkLst>
            <pc:docMk/>
            <pc:sldMk cId="851463091" sldId="298"/>
            <ac:spMk id="6" creationId="{A677A8B7-27FC-4C63-A189-4B648CB56F07}"/>
          </ac:spMkLst>
        </pc:spChg>
        <pc:spChg chg="mod">
          <ac:chgData name="Steffen Froemel" userId="b43238f1e6b89f5a" providerId="LiveId" clId="{FF034316-8847-42B4-BD4B-749782E8EAA4}" dt="2020-02-08T21:45:46.701" v="26920" actId="1076"/>
          <ac:spMkLst>
            <pc:docMk/>
            <pc:sldMk cId="851463091" sldId="298"/>
            <ac:spMk id="7" creationId="{48E079B8-CCD0-4F03-83B6-BBE5A5795DAC}"/>
          </ac:spMkLst>
        </pc:spChg>
        <pc:spChg chg="del">
          <ac:chgData name="Steffen Froemel" userId="b43238f1e6b89f5a" providerId="LiveId" clId="{FF034316-8847-42B4-BD4B-749782E8EAA4}" dt="2020-02-07T16:36:55.198" v="14993" actId="478"/>
          <ac:spMkLst>
            <pc:docMk/>
            <pc:sldMk cId="851463091" sldId="298"/>
            <ac:spMk id="8" creationId="{C9657CFA-78E9-4674-AFED-8512B7AF53F0}"/>
          </ac:spMkLst>
        </pc:spChg>
        <pc:spChg chg="add mod">
          <ac:chgData name="Steffen Froemel" userId="b43238f1e6b89f5a" providerId="LiveId" clId="{FF034316-8847-42B4-BD4B-749782E8EAA4}" dt="2020-02-08T21:48:05.163" v="27079" actId="20577"/>
          <ac:spMkLst>
            <pc:docMk/>
            <pc:sldMk cId="851463091" sldId="298"/>
            <ac:spMk id="8" creationId="{D1989A98-88E3-4DED-BB41-24E2A3A99536}"/>
          </ac:spMkLst>
        </pc:spChg>
        <pc:spChg chg="add del mod">
          <ac:chgData name="Steffen Froemel" userId="b43238f1e6b89f5a" providerId="LiveId" clId="{FF034316-8847-42B4-BD4B-749782E8EAA4}" dt="2020-02-07T16:49:34.750" v="15379" actId="478"/>
          <ac:spMkLst>
            <pc:docMk/>
            <pc:sldMk cId="851463091" sldId="298"/>
            <ac:spMk id="9" creationId="{5F116B12-1843-47CA-843E-A787D42F7BFB}"/>
          </ac:spMkLst>
        </pc:spChg>
        <pc:graphicFrameChg chg="add mod modGraphic">
          <ac:chgData name="Steffen Froemel" userId="b43238f1e6b89f5a" providerId="LiveId" clId="{FF034316-8847-42B4-BD4B-749782E8EAA4}" dt="2020-02-08T21:47:43.572" v="27038" actId="1076"/>
          <ac:graphicFrameMkLst>
            <pc:docMk/>
            <pc:sldMk cId="851463091" sldId="298"/>
            <ac:graphicFrameMk id="3" creationId="{5FFA1A47-2F30-49A9-9163-DEA8150AE809}"/>
          </ac:graphicFrameMkLst>
        </pc:graphicFrameChg>
      </pc:sldChg>
      <pc:sldChg chg="delSp modSp add del ord">
        <pc:chgData name="Steffen Froemel" userId="b43238f1e6b89f5a" providerId="LiveId" clId="{FF034316-8847-42B4-BD4B-749782E8EAA4}" dt="2020-02-07T16:36:14.314" v="14886" actId="47"/>
        <pc:sldMkLst>
          <pc:docMk/>
          <pc:sldMk cId="1105474307" sldId="298"/>
        </pc:sldMkLst>
        <pc:spChg chg="del">
          <ac:chgData name="Steffen Froemel" userId="b43238f1e6b89f5a" providerId="LiveId" clId="{FF034316-8847-42B4-BD4B-749782E8EAA4}" dt="2020-02-07T16:33:21.472" v="14769" actId="478"/>
          <ac:spMkLst>
            <pc:docMk/>
            <pc:sldMk cId="1105474307" sldId="298"/>
            <ac:spMk id="17" creationId="{4F409C93-BCE9-48E6-B3D6-6374C57CCF30}"/>
          </ac:spMkLst>
        </pc:spChg>
        <pc:graphicFrameChg chg="mod">
          <ac:chgData name="Steffen Froemel" userId="b43238f1e6b89f5a" providerId="LiveId" clId="{FF034316-8847-42B4-BD4B-749782E8EAA4}" dt="2020-02-07T16:33:18.925" v="14768" actId="1076"/>
          <ac:graphicFrameMkLst>
            <pc:docMk/>
            <pc:sldMk cId="1105474307" sldId="298"/>
            <ac:graphicFrameMk id="8" creationId="{62ADC8C4-269B-4F6A-A6F7-40CE0E8EFBB5}"/>
          </ac:graphicFrameMkLst>
        </pc:graphicFrameChg>
        <pc:graphicFrameChg chg="del">
          <ac:chgData name="Steffen Froemel" userId="b43238f1e6b89f5a" providerId="LiveId" clId="{FF034316-8847-42B4-BD4B-749782E8EAA4}" dt="2020-02-07T16:33:14.785" v="14767" actId="478"/>
          <ac:graphicFrameMkLst>
            <pc:docMk/>
            <pc:sldMk cId="1105474307" sldId="298"/>
            <ac:graphicFrameMk id="14" creationId="{DE1FC2B5-8F2D-41B5-8A09-F69F95E4ADE3}"/>
          </ac:graphicFrameMkLst>
        </pc:graphicFrameChg>
        <pc:cxnChg chg="del">
          <ac:chgData name="Steffen Froemel" userId="b43238f1e6b89f5a" providerId="LiveId" clId="{FF034316-8847-42B4-BD4B-749782E8EAA4}" dt="2020-02-07T16:33:12.114" v="14766" actId="478"/>
          <ac:cxnSpMkLst>
            <pc:docMk/>
            <pc:sldMk cId="1105474307" sldId="298"/>
            <ac:cxnSpMk id="3" creationId="{9CB2C8E0-B2FD-46CA-B94C-4047FCAF0259}"/>
          </ac:cxnSpMkLst>
        </pc:cxnChg>
      </pc:sldChg>
      <pc:sldChg chg="addSp delSp modSp add modAnim modNotesTx">
        <pc:chgData name="Steffen Froemel" userId="b43238f1e6b89f5a" providerId="LiveId" clId="{FF034316-8847-42B4-BD4B-749782E8EAA4}" dt="2020-02-12T08:47:39.402" v="50289"/>
        <pc:sldMkLst>
          <pc:docMk/>
          <pc:sldMk cId="1494921689" sldId="299"/>
        </pc:sldMkLst>
        <pc:spChg chg="mod">
          <ac:chgData name="Steffen Froemel" userId="b43238f1e6b89f5a" providerId="LiveId" clId="{FF034316-8847-42B4-BD4B-749782E8EAA4}" dt="2020-02-08T21:49:58.540" v="27098" actId="1076"/>
          <ac:spMkLst>
            <pc:docMk/>
            <pc:sldMk cId="1494921689" sldId="299"/>
            <ac:spMk id="2" creationId="{F364F3CF-E5C5-4DD7-8CAD-3EB219EE2FD1}"/>
          </ac:spMkLst>
        </pc:spChg>
        <pc:spChg chg="del">
          <ac:chgData name="Steffen Froemel" userId="b43238f1e6b89f5a" providerId="LiveId" clId="{FF034316-8847-42B4-BD4B-749782E8EAA4}" dt="2020-02-08T21:48:24.556" v="27081" actId="478"/>
          <ac:spMkLst>
            <pc:docMk/>
            <pc:sldMk cId="1494921689" sldId="299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11T15:10:09.411" v="39565" actId="114"/>
          <ac:spMkLst>
            <pc:docMk/>
            <pc:sldMk cId="1494921689" sldId="299"/>
            <ac:spMk id="5" creationId="{3AC63D7C-1496-403D-9CF9-47FB0E843D5F}"/>
          </ac:spMkLst>
        </pc:spChg>
        <pc:spChg chg="del">
          <ac:chgData name="Steffen Froemel" userId="b43238f1e6b89f5a" providerId="LiveId" clId="{FF034316-8847-42B4-BD4B-749782E8EAA4}" dt="2020-02-08T21:48:23.837" v="27080" actId="478"/>
          <ac:spMkLst>
            <pc:docMk/>
            <pc:sldMk cId="1494921689" sldId="299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9T09:12:27.459" v="31969" actId="12788"/>
          <ac:spMkLst>
            <pc:docMk/>
            <pc:sldMk cId="1494921689" sldId="299"/>
            <ac:spMk id="8" creationId="{8AD1BFB9-5BA6-4A7A-A842-AFDB8A69647F}"/>
          </ac:spMkLst>
        </pc:spChg>
        <pc:spChg chg="mod">
          <ac:chgData name="Steffen Froemel" userId="b43238f1e6b89f5a" providerId="LiveId" clId="{FF034316-8847-42B4-BD4B-749782E8EAA4}" dt="2020-02-08T21:49:33.739" v="27095" actId="1076"/>
          <ac:spMkLst>
            <pc:docMk/>
            <pc:sldMk cId="1494921689" sldId="299"/>
            <ac:spMk id="9" creationId="{5F116B12-1843-47CA-843E-A787D42F7BFB}"/>
          </ac:spMkLst>
        </pc:spChg>
        <pc:spChg chg="add mod">
          <ac:chgData name="Steffen Froemel" userId="b43238f1e6b89f5a" providerId="LiveId" clId="{FF034316-8847-42B4-BD4B-749782E8EAA4}" dt="2020-02-09T09:12:30.334" v="31970" actId="12788"/>
          <ac:spMkLst>
            <pc:docMk/>
            <pc:sldMk cId="1494921689" sldId="299"/>
            <ac:spMk id="10" creationId="{AB90C505-1725-44A6-92CD-88028E97690C}"/>
          </ac:spMkLst>
        </pc:spChg>
        <pc:graphicFrameChg chg="mod modGraphic">
          <ac:chgData name="Steffen Froemel" userId="b43238f1e6b89f5a" providerId="LiveId" clId="{FF034316-8847-42B4-BD4B-749782E8EAA4}" dt="2020-02-08T21:48:39.777" v="27085" actId="14100"/>
          <ac:graphicFrameMkLst>
            <pc:docMk/>
            <pc:sldMk cId="1494921689" sldId="299"/>
            <ac:graphicFrameMk id="3" creationId="{5FFA1A47-2F30-49A9-9163-DEA8150AE809}"/>
          </ac:graphicFrameMkLst>
        </pc:graphicFrameChg>
      </pc:sldChg>
      <pc:sldChg chg="addSp delSp modSp add modAnim modNotesTx">
        <pc:chgData name="Steffen Froemel" userId="b43238f1e6b89f5a" providerId="LiveId" clId="{FF034316-8847-42B4-BD4B-749782E8EAA4}" dt="2020-02-11T15:19:30.395" v="40328"/>
        <pc:sldMkLst>
          <pc:docMk/>
          <pc:sldMk cId="333970324" sldId="300"/>
        </pc:sldMkLst>
        <pc:spChg chg="del">
          <ac:chgData name="Steffen Froemel" userId="b43238f1e6b89f5a" providerId="LiveId" clId="{FF034316-8847-42B4-BD4B-749782E8EAA4}" dt="2020-02-07T17:08:13.211" v="16167" actId="478"/>
          <ac:spMkLst>
            <pc:docMk/>
            <pc:sldMk cId="333970324" sldId="300"/>
            <ac:spMk id="2" creationId="{F364F3CF-E5C5-4DD7-8CAD-3EB219EE2FD1}"/>
          </ac:spMkLst>
        </pc:spChg>
        <pc:spChg chg="del mod">
          <ac:chgData name="Steffen Froemel" userId="b43238f1e6b89f5a" providerId="LiveId" clId="{FF034316-8847-42B4-BD4B-749782E8EAA4}" dt="2020-02-08T21:51:21.418" v="27207" actId="478"/>
          <ac:spMkLst>
            <pc:docMk/>
            <pc:sldMk cId="333970324" sldId="300"/>
            <ac:spMk id="4" creationId="{15EF3BBC-FE7A-4C90-A7C7-1DEC6EEF01FD}"/>
          </ac:spMkLst>
        </pc:spChg>
        <pc:spChg chg="del">
          <ac:chgData name="Steffen Froemel" userId="b43238f1e6b89f5a" providerId="LiveId" clId="{FF034316-8847-42B4-BD4B-749782E8EAA4}" dt="2020-02-07T17:08:15.961" v="16169" actId="478"/>
          <ac:spMkLst>
            <pc:docMk/>
            <pc:sldMk cId="333970324" sldId="300"/>
            <ac:spMk id="5" creationId="{3AC63D7C-1496-403D-9CF9-47FB0E843D5F}"/>
          </ac:spMkLst>
        </pc:spChg>
        <pc:spChg chg="add mod">
          <ac:chgData name="Steffen Froemel" userId="b43238f1e6b89f5a" providerId="LiveId" clId="{FF034316-8847-42B4-BD4B-749782E8EAA4}" dt="2020-02-07T17:09:20.615" v="16240" actId="14100"/>
          <ac:spMkLst>
            <pc:docMk/>
            <pc:sldMk cId="333970324" sldId="300"/>
            <ac:spMk id="6" creationId="{6D859DA0-4766-46AB-8333-62D66E1364A9}"/>
          </ac:spMkLst>
        </pc:spChg>
        <pc:spChg chg="del">
          <ac:chgData name="Steffen Froemel" userId="b43238f1e6b89f5a" providerId="LiveId" clId="{FF034316-8847-42B4-BD4B-749782E8EAA4}" dt="2020-02-08T21:50:25.820" v="27100" actId="478"/>
          <ac:spMkLst>
            <pc:docMk/>
            <pc:sldMk cId="333970324" sldId="300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7T17:53:20.945" v="16371" actId="14100"/>
          <ac:spMkLst>
            <pc:docMk/>
            <pc:sldMk cId="333970324" sldId="300"/>
            <ac:spMk id="8" creationId="{6CC3645B-ECC6-4187-B0A9-325717D5AD70}"/>
          </ac:spMkLst>
        </pc:spChg>
        <pc:spChg chg="del">
          <ac:chgData name="Steffen Froemel" userId="b43238f1e6b89f5a" providerId="LiveId" clId="{FF034316-8847-42B4-BD4B-749782E8EAA4}" dt="2020-02-07T17:08:16.710" v="16170" actId="478"/>
          <ac:spMkLst>
            <pc:docMk/>
            <pc:sldMk cId="333970324" sldId="300"/>
            <ac:spMk id="9" creationId="{5F116B12-1843-47CA-843E-A787D42F7BFB}"/>
          </ac:spMkLst>
        </pc:spChg>
        <pc:spChg chg="add mod">
          <ac:chgData name="Steffen Froemel" userId="b43238f1e6b89f5a" providerId="LiveId" clId="{FF034316-8847-42B4-BD4B-749782E8EAA4}" dt="2020-02-09T09:12:35.801" v="31971" actId="12788"/>
          <ac:spMkLst>
            <pc:docMk/>
            <pc:sldMk cId="333970324" sldId="300"/>
            <ac:spMk id="9" creationId="{C8107884-7A3F-4B4A-89FB-894F539D7D51}"/>
          </ac:spMkLst>
        </pc:spChg>
        <pc:spChg chg="add mod">
          <ac:chgData name="Steffen Froemel" userId="b43238f1e6b89f5a" providerId="LiveId" clId="{FF034316-8847-42B4-BD4B-749782E8EAA4}" dt="2020-02-07T17:54:05.751" v="16421" actId="14100"/>
          <ac:spMkLst>
            <pc:docMk/>
            <pc:sldMk cId="333970324" sldId="300"/>
            <ac:spMk id="10" creationId="{C87DA82A-B76E-43E0-AFDA-3D3CD5D0CABE}"/>
          </ac:spMkLst>
        </pc:spChg>
        <pc:spChg chg="add mod">
          <ac:chgData name="Steffen Froemel" userId="b43238f1e6b89f5a" providerId="LiveId" clId="{FF034316-8847-42B4-BD4B-749782E8EAA4}" dt="2020-02-07T17:10:11.530" v="16279" actId="1582"/>
          <ac:spMkLst>
            <pc:docMk/>
            <pc:sldMk cId="333970324" sldId="300"/>
            <ac:spMk id="11" creationId="{A4184D66-6ED5-4CF5-A008-28E6B82933A5}"/>
          </ac:spMkLst>
        </pc:spChg>
        <pc:spChg chg="add mod">
          <ac:chgData name="Steffen Froemel" userId="b43238f1e6b89f5a" providerId="LiveId" clId="{FF034316-8847-42B4-BD4B-749782E8EAA4}" dt="2020-02-09T09:12:38.269" v="31972" actId="12788"/>
          <ac:spMkLst>
            <pc:docMk/>
            <pc:sldMk cId="333970324" sldId="300"/>
            <ac:spMk id="12" creationId="{3D620BD9-D263-4AB4-BEE0-6ED2A86C18D1}"/>
          </ac:spMkLst>
        </pc:spChg>
        <pc:graphicFrameChg chg="del">
          <ac:chgData name="Steffen Froemel" userId="b43238f1e6b89f5a" providerId="LiveId" clId="{FF034316-8847-42B4-BD4B-749782E8EAA4}" dt="2020-02-07T17:08:14.633" v="16168" actId="478"/>
          <ac:graphicFrameMkLst>
            <pc:docMk/>
            <pc:sldMk cId="333970324" sldId="300"/>
            <ac:graphicFrameMk id="3" creationId="{5FFA1A47-2F30-49A9-9163-DEA8150AE809}"/>
          </ac:graphicFrameMkLst>
        </pc:graphicFrameChg>
      </pc:sldChg>
      <pc:sldChg chg="addSp delSp modSp add addAnim delAnim modAnim modNotesTx">
        <pc:chgData name="Steffen Froemel" userId="b43238f1e6b89f5a" providerId="LiveId" clId="{FF034316-8847-42B4-BD4B-749782E8EAA4}" dt="2020-02-11T15:32:38.135" v="41802" actId="20577"/>
        <pc:sldMkLst>
          <pc:docMk/>
          <pc:sldMk cId="3114637662" sldId="301"/>
        </pc:sldMkLst>
        <pc:spChg chg="add mod">
          <ac:chgData name="Steffen Froemel" userId="b43238f1e6b89f5a" providerId="LiveId" clId="{FF034316-8847-42B4-BD4B-749782E8EAA4}" dt="2020-02-08T21:55:10.192" v="27392" actId="1076"/>
          <ac:spMkLst>
            <pc:docMk/>
            <pc:sldMk cId="3114637662" sldId="301"/>
            <ac:spMk id="2" creationId="{685524C9-099C-451C-B8B3-03FD6DBEFA4B}"/>
          </ac:spMkLst>
        </pc:spChg>
        <pc:spChg chg="add del mod">
          <ac:chgData name="Steffen Froemel" userId="b43238f1e6b89f5a" providerId="LiveId" clId="{FF034316-8847-42B4-BD4B-749782E8EAA4}" dt="2020-02-07T17:55:24.492" v="16461" actId="478"/>
          <ac:spMkLst>
            <pc:docMk/>
            <pc:sldMk cId="3114637662" sldId="301"/>
            <ac:spMk id="2" creationId="{CDA8914E-E92C-48BF-97E3-6BA1DC15D614}"/>
          </ac:spMkLst>
        </pc:spChg>
        <pc:spChg chg="add mod topLvl">
          <ac:chgData name="Steffen Froemel" userId="b43238f1e6b89f5a" providerId="LiveId" clId="{FF034316-8847-42B4-BD4B-749782E8EAA4}" dt="2020-02-11T15:21:22.753" v="40467" actId="165"/>
          <ac:spMkLst>
            <pc:docMk/>
            <pc:sldMk cId="3114637662" sldId="301"/>
            <ac:spMk id="3" creationId="{8191D2FA-83D5-46A0-96A5-6145CACBC397}"/>
          </ac:spMkLst>
        </pc:spChg>
        <pc:spChg chg="del">
          <ac:chgData name="Steffen Froemel" userId="b43238f1e6b89f5a" providerId="LiveId" clId="{FF034316-8847-42B4-BD4B-749782E8EAA4}" dt="2020-02-08T21:51:51.570" v="27300" actId="478"/>
          <ac:spMkLst>
            <pc:docMk/>
            <pc:sldMk cId="3114637662" sldId="301"/>
            <ac:spMk id="4" creationId="{15EF3BBC-FE7A-4C90-A7C7-1DEC6EEF01FD}"/>
          </ac:spMkLst>
        </pc:spChg>
        <pc:spChg chg="add mod topLvl">
          <ac:chgData name="Steffen Froemel" userId="b43238f1e6b89f5a" providerId="LiveId" clId="{FF034316-8847-42B4-BD4B-749782E8EAA4}" dt="2020-02-11T15:21:22.753" v="40467" actId="165"/>
          <ac:spMkLst>
            <pc:docMk/>
            <pc:sldMk cId="3114637662" sldId="301"/>
            <ac:spMk id="5" creationId="{A1F7417F-08CE-4B2B-A9CD-FA4076113ADC}"/>
          </ac:spMkLst>
        </pc:spChg>
        <pc:spChg chg="del">
          <ac:chgData name="Steffen Froemel" userId="b43238f1e6b89f5a" providerId="LiveId" clId="{FF034316-8847-42B4-BD4B-749782E8EAA4}" dt="2020-02-07T17:54:37.428" v="16425" actId="478"/>
          <ac:spMkLst>
            <pc:docMk/>
            <pc:sldMk cId="3114637662" sldId="301"/>
            <ac:spMk id="6" creationId="{6D859DA0-4766-46AB-8333-62D66E1364A9}"/>
          </ac:spMkLst>
        </pc:spChg>
        <pc:spChg chg="del mod">
          <ac:chgData name="Steffen Froemel" userId="b43238f1e6b89f5a" providerId="LiveId" clId="{FF034316-8847-42B4-BD4B-749782E8EAA4}" dt="2020-02-08T21:51:50.915" v="27299" actId="478"/>
          <ac:spMkLst>
            <pc:docMk/>
            <pc:sldMk cId="3114637662" sldId="301"/>
            <ac:spMk id="7" creationId="{48E079B8-CCD0-4F03-83B6-BBE5A5795DAC}"/>
          </ac:spMkLst>
        </pc:spChg>
        <pc:spChg chg="del">
          <ac:chgData name="Steffen Froemel" userId="b43238f1e6b89f5a" providerId="LiveId" clId="{FF034316-8847-42B4-BD4B-749782E8EAA4}" dt="2020-02-07T17:54:11.640" v="16423" actId="478"/>
          <ac:spMkLst>
            <pc:docMk/>
            <pc:sldMk cId="3114637662" sldId="301"/>
            <ac:spMk id="8" creationId="{6CC3645B-ECC6-4187-B0A9-325717D5AD70}"/>
          </ac:spMkLst>
        </pc:spChg>
        <pc:spChg chg="add mod topLvl">
          <ac:chgData name="Steffen Froemel" userId="b43238f1e6b89f5a" providerId="LiveId" clId="{FF034316-8847-42B4-BD4B-749782E8EAA4}" dt="2020-02-11T15:21:22.753" v="40467" actId="165"/>
          <ac:spMkLst>
            <pc:docMk/>
            <pc:sldMk cId="3114637662" sldId="301"/>
            <ac:spMk id="9" creationId="{756B3DC6-62AF-4CFE-B71C-8C02203055B4}"/>
          </ac:spMkLst>
        </pc:spChg>
        <pc:spChg chg="del">
          <ac:chgData name="Steffen Froemel" userId="b43238f1e6b89f5a" providerId="LiveId" clId="{FF034316-8847-42B4-BD4B-749782E8EAA4}" dt="2020-02-07T17:54:12.453" v="16424" actId="478"/>
          <ac:spMkLst>
            <pc:docMk/>
            <pc:sldMk cId="3114637662" sldId="301"/>
            <ac:spMk id="10" creationId="{C87DA82A-B76E-43E0-AFDA-3D3CD5D0CABE}"/>
          </ac:spMkLst>
        </pc:spChg>
        <pc:spChg chg="add mod">
          <ac:chgData name="Steffen Froemel" userId="b43238f1e6b89f5a" providerId="LiveId" clId="{FF034316-8847-42B4-BD4B-749782E8EAA4}" dt="2020-02-09T09:12:45.709" v="31973" actId="12788"/>
          <ac:spMkLst>
            <pc:docMk/>
            <pc:sldMk cId="3114637662" sldId="301"/>
            <ac:spMk id="11" creationId="{5188ABE4-C31E-4C7D-89EB-C377FB7A5B3D}"/>
          </ac:spMkLst>
        </pc:spChg>
        <pc:spChg chg="del">
          <ac:chgData name="Steffen Froemel" userId="b43238f1e6b89f5a" providerId="LiveId" clId="{FF034316-8847-42B4-BD4B-749782E8EAA4}" dt="2020-02-07T17:54:38.303" v="16426" actId="478"/>
          <ac:spMkLst>
            <pc:docMk/>
            <pc:sldMk cId="3114637662" sldId="301"/>
            <ac:spMk id="11" creationId="{A4184D66-6ED5-4CF5-A008-28E6B82933A5}"/>
          </ac:spMkLst>
        </pc:spChg>
        <pc:spChg chg="add mod topLvl">
          <ac:chgData name="Steffen Froemel" userId="b43238f1e6b89f5a" providerId="LiveId" clId="{FF034316-8847-42B4-BD4B-749782E8EAA4}" dt="2020-02-11T15:21:22.753" v="40467" actId="165"/>
          <ac:spMkLst>
            <pc:docMk/>
            <pc:sldMk cId="3114637662" sldId="301"/>
            <ac:spMk id="12" creationId="{A55C3E41-E3C6-4AC8-B327-551F05275FDB}"/>
          </ac:spMkLst>
        </pc:spChg>
        <pc:spChg chg="add mod topLvl">
          <ac:chgData name="Steffen Froemel" userId="b43238f1e6b89f5a" providerId="LiveId" clId="{FF034316-8847-42B4-BD4B-749782E8EAA4}" dt="2020-02-11T15:21:22.753" v="40467" actId="165"/>
          <ac:spMkLst>
            <pc:docMk/>
            <pc:sldMk cId="3114637662" sldId="301"/>
            <ac:spMk id="13" creationId="{9A0A22AE-C1D7-43FB-ACA4-D13F172F2621}"/>
          </ac:spMkLst>
        </pc:spChg>
        <pc:spChg chg="add mod">
          <ac:chgData name="Steffen Froemel" userId="b43238f1e6b89f5a" providerId="LiveId" clId="{FF034316-8847-42B4-BD4B-749782E8EAA4}" dt="2020-02-08T21:55:25.536" v="27393" actId="1076"/>
          <ac:spMkLst>
            <pc:docMk/>
            <pc:sldMk cId="3114637662" sldId="301"/>
            <ac:spMk id="14" creationId="{2F486E09-EBB2-4053-9794-01D5CA917027}"/>
          </ac:spMkLst>
        </pc:spChg>
        <pc:spChg chg="add mod topLvl">
          <ac:chgData name="Steffen Froemel" userId="b43238f1e6b89f5a" providerId="LiveId" clId="{FF034316-8847-42B4-BD4B-749782E8EAA4}" dt="2020-02-11T15:21:22.753" v="40467" actId="165"/>
          <ac:spMkLst>
            <pc:docMk/>
            <pc:sldMk cId="3114637662" sldId="301"/>
            <ac:spMk id="15" creationId="{BFFB5C60-A81A-459B-818B-87E5308597E6}"/>
          </ac:spMkLst>
        </pc:spChg>
        <pc:spChg chg="add mod">
          <ac:chgData name="Steffen Froemel" userId="b43238f1e6b89f5a" providerId="LiveId" clId="{FF034316-8847-42B4-BD4B-749782E8EAA4}" dt="2020-02-09T09:12:47.958" v="31974" actId="12788"/>
          <ac:spMkLst>
            <pc:docMk/>
            <pc:sldMk cId="3114637662" sldId="301"/>
            <ac:spMk id="16" creationId="{30DE6BF7-77CA-45A8-B3D1-0AE35696C919}"/>
          </ac:spMkLst>
        </pc:spChg>
        <pc:grpChg chg="add del mod">
          <ac:chgData name="Steffen Froemel" userId="b43238f1e6b89f5a" providerId="LiveId" clId="{FF034316-8847-42B4-BD4B-749782E8EAA4}" dt="2020-02-11T15:21:22.753" v="40467" actId="165"/>
          <ac:grpSpMkLst>
            <pc:docMk/>
            <pc:sldMk cId="3114637662" sldId="301"/>
            <ac:grpSpMk id="6" creationId="{9EDA2FFB-FA8D-4817-9B46-51A0D43E8EB4}"/>
          </ac:grpSpMkLst>
        </pc:grpChg>
      </pc:sldChg>
      <pc:sldChg chg="addSp delSp modSp add modAnim modNotesTx">
        <pc:chgData name="Steffen Froemel" userId="b43238f1e6b89f5a" providerId="LiveId" clId="{FF034316-8847-42B4-BD4B-749782E8EAA4}" dt="2020-02-11T15:32:07.466" v="41799" actId="20577"/>
        <pc:sldMkLst>
          <pc:docMk/>
          <pc:sldMk cId="4231176987" sldId="302"/>
        </pc:sldMkLst>
        <pc:spChg chg="mod topLvl">
          <ac:chgData name="Steffen Froemel" userId="b43238f1e6b89f5a" providerId="LiveId" clId="{FF034316-8847-42B4-BD4B-749782E8EAA4}" dt="2020-02-11T15:29:42.743" v="41638" actId="165"/>
          <ac:spMkLst>
            <pc:docMk/>
            <pc:sldMk cId="4231176987" sldId="302"/>
            <ac:spMk id="3" creationId="{8191D2FA-83D5-46A0-96A5-6145CACBC397}"/>
          </ac:spMkLst>
        </pc:spChg>
        <pc:spChg chg="del">
          <ac:chgData name="Steffen Froemel" userId="b43238f1e6b89f5a" providerId="LiveId" clId="{FF034316-8847-42B4-BD4B-749782E8EAA4}" dt="2020-02-08T21:57:07.461" v="27396" actId="478"/>
          <ac:spMkLst>
            <pc:docMk/>
            <pc:sldMk cId="4231176987" sldId="302"/>
            <ac:spMk id="4" creationId="{15EF3BBC-FE7A-4C90-A7C7-1DEC6EEF01FD}"/>
          </ac:spMkLst>
        </pc:spChg>
        <pc:spChg chg="mod topLvl">
          <ac:chgData name="Steffen Froemel" userId="b43238f1e6b89f5a" providerId="LiveId" clId="{FF034316-8847-42B4-BD4B-749782E8EAA4}" dt="2020-02-11T15:29:50.898" v="41639" actId="165"/>
          <ac:spMkLst>
            <pc:docMk/>
            <pc:sldMk cId="4231176987" sldId="302"/>
            <ac:spMk id="5" creationId="{A1F7417F-08CE-4B2B-A9CD-FA4076113ADC}"/>
          </ac:spMkLst>
        </pc:spChg>
        <pc:spChg chg="add mod">
          <ac:chgData name="Steffen Froemel" userId="b43238f1e6b89f5a" providerId="LiveId" clId="{FF034316-8847-42B4-BD4B-749782E8EAA4}" dt="2020-02-08T21:57:47.234" v="27444" actId="12788"/>
          <ac:spMkLst>
            <pc:docMk/>
            <pc:sldMk cId="4231176987" sldId="302"/>
            <ac:spMk id="6" creationId="{03294418-B11A-4C22-BA6C-69766D936264}"/>
          </ac:spMkLst>
        </pc:spChg>
        <pc:spChg chg="del mod">
          <ac:chgData name="Steffen Froemel" userId="b43238f1e6b89f5a" providerId="LiveId" clId="{FF034316-8847-42B4-BD4B-749782E8EAA4}" dt="2020-02-08T21:57:08.129" v="27397" actId="478"/>
          <ac:spMkLst>
            <pc:docMk/>
            <pc:sldMk cId="4231176987" sldId="302"/>
            <ac:spMk id="7" creationId="{48E079B8-CCD0-4F03-83B6-BBE5A5795DAC}"/>
          </ac:spMkLst>
        </pc:spChg>
        <pc:spChg chg="del mod">
          <ac:chgData name="Steffen Froemel" userId="b43238f1e6b89f5a" providerId="LiveId" clId="{FF034316-8847-42B4-BD4B-749782E8EAA4}" dt="2020-02-07T18:00:11.299" v="16668" actId="478"/>
          <ac:spMkLst>
            <pc:docMk/>
            <pc:sldMk cId="4231176987" sldId="302"/>
            <ac:spMk id="9" creationId="{756B3DC6-62AF-4CFE-B71C-8C02203055B4}"/>
          </ac:spMkLst>
        </pc:spChg>
        <pc:spChg chg="add mod">
          <ac:chgData name="Steffen Froemel" userId="b43238f1e6b89f5a" providerId="LiveId" clId="{FF034316-8847-42B4-BD4B-749782E8EAA4}" dt="2020-02-09T09:12:53.582" v="31975" actId="12788"/>
          <ac:spMkLst>
            <pc:docMk/>
            <pc:sldMk cId="4231176987" sldId="302"/>
            <ac:spMk id="10" creationId="{350D53AE-FF13-4F19-97FE-CA4CA08ACFE9}"/>
          </ac:spMkLst>
        </pc:spChg>
        <pc:spChg chg="add mod">
          <ac:chgData name="Steffen Froemel" userId="b43238f1e6b89f5a" providerId="LiveId" clId="{FF034316-8847-42B4-BD4B-749782E8EAA4}" dt="2020-02-09T09:12:56.034" v="31976" actId="12788"/>
          <ac:spMkLst>
            <pc:docMk/>
            <pc:sldMk cId="4231176987" sldId="302"/>
            <ac:spMk id="11" creationId="{EBB55FFE-D819-4DA1-966B-92A64A158B5F}"/>
          </ac:spMkLst>
        </pc:spChg>
        <pc:spChg chg="del">
          <ac:chgData name="Steffen Froemel" userId="b43238f1e6b89f5a" providerId="LiveId" clId="{FF034316-8847-42B4-BD4B-749782E8EAA4}" dt="2020-02-07T17:59:17.683" v="16629" actId="478"/>
          <ac:spMkLst>
            <pc:docMk/>
            <pc:sldMk cId="4231176987" sldId="302"/>
            <ac:spMk id="12" creationId="{A55C3E41-E3C6-4AC8-B327-551F05275FDB}"/>
          </ac:spMkLst>
        </pc:spChg>
        <pc:spChg chg="mod topLvl">
          <ac:chgData name="Steffen Froemel" userId="b43238f1e6b89f5a" providerId="LiveId" clId="{FF034316-8847-42B4-BD4B-749782E8EAA4}" dt="2020-02-11T15:29:50.898" v="41639" actId="165"/>
          <ac:spMkLst>
            <pc:docMk/>
            <pc:sldMk cId="4231176987" sldId="302"/>
            <ac:spMk id="13" creationId="{9A0A22AE-C1D7-43FB-ACA4-D13F172F2621}"/>
          </ac:spMkLst>
        </pc:spChg>
        <pc:spChg chg="mod topLvl">
          <ac:chgData name="Steffen Froemel" userId="b43238f1e6b89f5a" providerId="LiveId" clId="{FF034316-8847-42B4-BD4B-749782E8EAA4}" dt="2020-02-11T15:29:50.898" v="41639" actId="165"/>
          <ac:spMkLst>
            <pc:docMk/>
            <pc:sldMk cId="4231176987" sldId="302"/>
            <ac:spMk id="14" creationId="{2F486E09-EBB2-4053-9794-01D5CA917027}"/>
          </ac:spMkLst>
        </pc:spChg>
        <pc:spChg chg="mod topLvl">
          <ac:chgData name="Steffen Froemel" userId="b43238f1e6b89f5a" providerId="LiveId" clId="{FF034316-8847-42B4-BD4B-749782E8EAA4}" dt="2020-02-11T15:29:50.898" v="41639" actId="165"/>
          <ac:spMkLst>
            <pc:docMk/>
            <pc:sldMk cId="4231176987" sldId="302"/>
            <ac:spMk id="15" creationId="{BFFB5C60-A81A-459B-818B-87E5308597E6}"/>
          </ac:spMkLst>
        </pc:spChg>
        <pc:spChg chg="add del mod">
          <ac:chgData name="Steffen Froemel" userId="b43238f1e6b89f5a" providerId="LiveId" clId="{FF034316-8847-42B4-BD4B-749782E8EAA4}" dt="2020-02-08T08:58:47.839" v="16693" actId="478"/>
          <ac:spMkLst>
            <pc:docMk/>
            <pc:sldMk cId="4231176987" sldId="302"/>
            <ac:spMk id="16" creationId="{E0701150-178D-49C3-B73B-32AB9943D0B9}"/>
          </ac:spMkLst>
        </pc:spChg>
        <pc:spChg chg="add del mod">
          <ac:chgData name="Steffen Froemel" userId="b43238f1e6b89f5a" providerId="LiveId" clId="{FF034316-8847-42B4-BD4B-749782E8EAA4}" dt="2020-02-08T08:58:48.729" v="16694" actId="478"/>
          <ac:spMkLst>
            <pc:docMk/>
            <pc:sldMk cId="4231176987" sldId="302"/>
            <ac:spMk id="17" creationId="{46965FB6-D7FD-4FAA-A30D-659BA3F52F72}"/>
          </ac:spMkLst>
        </pc:spChg>
        <pc:grpChg chg="add del mod">
          <ac:chgData name="Steffen Froemel" userId="b43238f1e6b89f5a" providerId="LiveId" clId="{FF034316-8847-42B4-BD4B-749782E8EAA4}" dt="2020-02-08T21:57:54.061" v="27445" actId="165"/>
          <ac:grpSpMkLst>
            <pc:docMk/>
            <pc:sldMk cId="4231176987" sldId="302"/>
            <ac:grpSpMk id="2" creationId="{3F6FEDD2-891D-4F6B-B387-826B994ECAAD}"/>
          </ac:grpSpMkLst>
        </pc:grpChg>
        <pc:grpChg chg="add del mod topLvl">
          <ac:chgData name="Steffen Froemel" userId="b43238f1e6b89f5a" providerId="LiveId" clId="{FF034316-8847-42B4-BD4B-749782E8EAA4}" dt="2020-02-11T15:29:50.898" v="41639" actId="165"/>
          <ac:grpSpMkLst>
            <pc:docMk/>
            <pc:sldMk cId="4231176987" sldId="302"/>
            <ac:grpSpMk id="8" creationId="{0583C7BA-319B-4D10-AD0F-9678F475B991}"/>
          </ac:grpSpMkLst>
        </pc:grpChg>
        <pc:grpChg chg="add del mod">
          <ac:chgData name="Steffen Froemel" userId="b43238f1e6b89f5a" providerId="LiveId" clId="{FF034316-8847-42B4-BD4B-749782E8EAA4}" dt="2020-02-11T15:29:42.743" v="41638" actId="165"/>
          <ac:grpSpMkLst>
            <pc:docMk/>
            <pc:sldMk cId="4231176987" sldId="302"/>
            <ac:grpSpMk id="9" creationId="{89E7E818-7841-40C7-AE5D-C482C9D739F8}"/>
          </ac:grpSpMkLst>
        </pc:grpChg>
      </pc:sldChg>
      <pc:sldChg chg="addSp delSp modSp add modAnim modNotesTx">
        <pc:chgData name="Steffen Froemel" userId="b43238f1e6b89f5a" providerId="LiveId" clId="{FF034316-8847-42B4-BD4B-749782E8EAA4}" dt="2020-02-11T15:38:42.610" v="42595" actId="20577"/>
        <pc:sldMkLst>
          <pc:docMk/>
          <pc:sldMk cId="403600159" sldId="303"/>
        </pc:sldMkLst>
        <pc:spChg chg="add mod">
          <ac:chgData name="Steffen Froemel" userId="b43238f1e6b89f5a" providerId="LiveId" clId="{FF034316-8847-42B4-BD4B-749782E8EAA4}" dt="2020-02-08T22:14:51.723" v="28071" actId="12788"/>
          <ac:spMkLst>
            <pc:docMk/>
            <pc:sldMk cId="403600159" sldId="303"/>
            <ac:spMk id="2" creationId="{E1384BF6-EA2F-44AB-B41B-D8170F761B3B}"/>
          </ac:spMkLst>
        </pc:spChg>
        <pc:spChg chg="del mod topLvl">
          <ac:chgData name="Steffen Froemel" userId="b43238f1e6b89f5a" providerId="LiveId" clId="{FF034316-8847-42B4-BD4B-749782E8EAA4}" dt="2020-02-08T09:07:38.702" v="16868" actId="478"/>
          <ac:spMkLst>
            <pc:docMk/>
            <pc:sldMk cId="403600159" sldId="303"/>
            <ac:spMk id="3" creationId="{8191D2FA-83D5-46A0-96A5-6145CACBC397}"/>
          </ac:spMkLst>
        </pc:spChg>
        <pc:spChg chg="del">
          <ac:chgData name="Steffen Froemel" userId="b43238f1e6b89f5a" providerId="LiveId" clId="{FF034316-8847-42B4-BD4B-749782E8EAA4}" dt="2020-02-08T22:00:32.223" v="27521" actId="478"/>
          <ac:spMkLst>
            <pc:docMk/>
            <pc:sldMk cId="403600159" sldId="303"/>
            <ac:spMk id="4" creationId="{15EF3BBC-FE7A-4C90-A7C7-1DEC6EEF01FD}"/>
          </ac:spMkLst>
        </pc:spChg>
        <pc:spChg chg="del mod topLvl">
          <ac:chgData name="Steffen Froemel" userId="b43238f1e6b89f5a" providerId="LiveId" clId="{FF034316-8847-42B4-BD4B-749782E8EAA4}" dt="2020-02-08T09:00:12.166" v="16754" actId="478"/>
          <ac:spMkLst>
            <pc:docMk/>
            <pc:sldMk cId="403600159" sldId="303"/>
            <ac:spMk id="5" creationId="{A1F7417F-08CE-4B2B-A9CD-FA4076113ADC}"/>
          </ac:spMkLst>
        </pc:spChg>
        <pc:spChg chg="del mod">
          <ac:chgData name="Steffen Froemel" userId="b43238f1e6b89f5a" providerId="LiveId" clId="{FF034316-8847-42B4-BD4B-749782E8EAA4}" dt="2020-02-08T22:00:32.784" v="27522" actId="478"/>
          <ac:spMkLst>
            <pc:docMk/>
            <pc:sldMk cId="403600159" sldId="303"/>
            <ac:spMk id="7" creationId="{48E079B8-CCD0-4F03-83B6-BBE5A5795DAC}"/>
          </ac:spMkLst>
        </pc:spChg>
        <pc:spChg chg="add del mod">
          <ac:chgData name="Steffen Froemel" userId="b43238f1e6b89f5a" providerId="LiveId" clId="{FF034316-8847-42B4-BD4B-749782E8EAA4}" dt="2020-02-08T09:07:42.155" v="16871" actId="478"/>
          <ac:spMkLst>
            <pc:docMk/>
            <pc:sldMk cId="403600159" sldId="303"/>
            <ac:spMk id="10" creationId="{0CD0AEFE-BED9-49DC-8381-90DA120C65C1}"/>
          </ac:spMkLst>
        </pc:spChg>
        <pc:spChg chg="mod topLvl">
          <ac:chgData name="Steffen Froemel" userId="b43238f1e6b89f5a" providerId="LiveId" clId="{FF034316-8847-42B4-BD4B-749782E8EAA4}" dt="2020-02-08T22:11:48.703" v="27856" actId="164"/>
          <ac:spMkLst>
            <pc:docMk/>
            <pc:sldMk cId="403600159" sldId="303"/>
            <ac:spMk id="13" creationId="{9A0A22AE-C1D7-43FB-ACA4-D13F172F2621}"/>
          </ac:spMkLst>
        </pc:spChg>
        <pc:spChg chg="mod topLvl">
          <ac:chgData name="Steffen Froemel" userId="b43238f1e6b89f5a" providerId="LiveId" clId="{FF034316-8847-42B4-BD4B-749782E8EAA4}" dt="2020-02-08T22:11:48.703" v="27856" actId="164"/>
          <ac:spMkLst>
            <pc:docMk/>
            <pc:sldMk cId="403600159" sldId="303"/>
            <ac:spMk id="14" creationId="{2F486E09-EBB2-4053-9794-01D5CA917027}"/>
          </ac:spMkLst>
        </pc:spChg>
        <pc:spChg chg="del mod topLvl">
          <ac:chgData name="Steffen Froemel" userId="b43238f1e6b89f5a" providerId="LiveId" clId="{FF034316-8847-42B4-BD4B-749782E8EAA4}" dt="2020-02-08T09:01:19.881" v="16784" actId="478"/>
          <ac:spMkLst>
            <pc:docMk/>
            <pc:sldMk cId="403600159" sldId="303"/>
            <ac:spMk id="15" creationId="{BFFB5C60-A81A-459B-818B-87E5308597E6}"/>
          </ac:spMkLst>
        </pc:spChg>
        <pc:spChg chg="add mod">
          <ac:chgData name="Steffen Froemel" userId="b43238f1e6b89f5a" providerId="LiveId" clId="{FF034316-8847-42B4-BD4B-749782E8EAA4}" dt="2020-02-08T09:09:10.975" v="16883" actId="164"/>
          <ac:spMkLst>
            <pc:docMk/>
            <pc:sldMk cId="403600159" sldId="303"/>
            <ac:spMk id="17" creationId="{80BB55E6-2FC1-4934-8310-B665E0B1567F}"/>
          </ac:spMkLst>
        </pc:spChg>
        <pc:spChg chg="add mod">
          <ac:chgData name="Steffen Froemel" userId="b43238f1e6b89f5a" providerId="LiveId" clId="{FF034316-8847-42B4-BD4B-749782E8EAA4}" dt="2020-02-08T09:09:10.975" v="16883" actId="164"/>
          <ac:spMkLst>
            <pc:docMk/>
            <pc:sldMk cId="403600159" sldId="303"/>
            <ac:spMk id="18" creationId="{B7D67005-9F32-404D-AEDE-2DDC3048024B}"/>
          </ac:spMkLst>
        </pc:spChg>
        <pc:spChg chg="add mod">
          <ac:chgData name="Steffen Froemel" userId="b43238f1e6b89f5a" providerId="LiveId" clId="{FF034316-8847-42B4-BD4B-749782E8EAA4}" dt="2020-02-08T22:10:13.119" v="27785" actId="20577"/>
          <ac:spMkLst>
            <pc:docMk/>
            <pc:sldMk cId="403600159" sldId="303"/>
            <ac:spMk id="19" creationId="{4605FA94-8490-4F93-AAC4-FDD760CFF6A9}"/>
          </ac:spMkLst>
        </pc:spChg>
        <pc:spChg chg="add mod">
          <ac:chgData name="Steffen Froemel" userId="b43238f1e6b89f5a" providerId="LiveId" clId="{FF034316-8847-42B4-BD4B-749782E8EAA4}" dt="2020-02-08T09:09:10.975" v="16883" actId="164"/>
          <ac:spMkLst>
            <pc:docMk/>
            <pc:sldMk cId="403600159" sldId="303"/>
            <ac:spMk id="20" creationId="{E399C992-AFAC-4D4A-AAF5-08BB8849E317}"/>
          </ac:spMkLst>
        </pc:spChg>
        <pc:spChg chg="add mod">
          <ac:chgData name="Steffen Froemel" userId="b43238f1e6b89f5a" providerId="LiveId" clId="{FF034316-8847-42B4-BD4B-749782E8EAA4}" dt="2020-02-08T09:09:10.975" v="16883" actId="164"/>
          <ac:spMkLst>
            <pc:docMk/>
            <pc:sldMk cId="403600159" sldId="303"/>
            <ac:spMk id="21" creationId="{F34005A6-2FDB-412A-987D-8A8C96096B8B}"/>
          </ac:spMkLst>
        </pc:spChg>
        <pc:spChg chg="add mod">
          <ac:chgData name="Steffen Froemel" userId="b43238f1e6b89f5a" providerId="LiveId" clId="{FF034316-8847-42B4-BD4B-749782E8EAA4}" dt="2020-02-08T09:09:10.975" v="16883" actId="164"/>
          <ac:spMkLst>
            <pc:docMk/>
            <pc:sldMk cId="403600159" sldId="303"/>
            <ac:spMk id="22" creationId="{1EF5EA67-38C5-4998-9B41-5AA9ADD42042}"/>
          </ac:spMkLst>
        </pc:spChg>
        <pc:spChg chg="add mod">
          <ac:chgData name="Steffen Froemel" userId="b43238f1e6b89f5a" providerId="LiveId" clId="{FF034316-8847-42B4-BD4B-749782E8EAA4}" dt="2020-02-08T09:09:10.975" v="16883" actId="164"/>
          <ac:spMkLst>
            <pc:docMk/>
            <pc:sldMk cId="403600159" sldId="303"/>
            <ac:spMk id="24" creationId="{4F866B3C-7BEE-4900-AB00-482D76CB2341}"/>
          </ac:spMkLst>
        </pc:spChg>
        <pc:spChg chg="add del mod">
          <ac:chgData name="Steffen Froemel" userId="b43238f1e6b89f5a" providerId="LiveId" clId="{FF034316-8847-42B4-BD4B-749782E8EAA4}" dt="2020-02-08T09:07:39.843" v="16869" actId="478"/>
          <ac:spMkLst>
            <pc:docMk/>
            <pc:sldMk cId="403600159" sldId="303"/>
            <ac:spMk id="26" creationId="{D4C7C589-F9CF-4CCD-BCA2-A18AA86CC777}"/>
          </ac:spMkLst>
        </pc:spChg>
        <pc:spChg chg="add mod topLvl">
          <ac:chgData name="Steffen Froemel" userId="b43238f1e6b89f5a" providerId="LiveId" clId="{FF034316-8847-42B4-BD4B-749782E8EAA4}" dt="2020-02-08T22:11:48.703" v="27856" actId="164"/>
          <ac:spMkLst>
            <pc:docMk/>
            <pc:sldMk cId="403600159" sldId="303"/>
            <ac:spMk id="27" creationId="{47640DDF-A36B-4395-BFEB-2D1F9C62F574}"/>
          </ac:spMkLst>
        </pc:spChg>
        <pc:spChg chg="add mod topLvl">
          <ac:chgData name="Steffen Froemel" userId="b43238f1e6b89f5a" providerId="LiveId" clId="{FF034316-8847-42B4-BD4B-749782E8EAA4}" dt="2020-02-08T22:11:48.703" v="27856" actId="164"/>
          <ac:spMkLst>
            <pc:docMk/>
            <pc:sldMk cId="403600159" sldId="303"/>
            <ac:spMk id="28" creationId="{FCD5B669-DEC5-40CA-9ABD-9AE8EE9A4A93}"/>
          </ac:spMkLst>
        </pc:spChg>
        <pc:spChg chg="add mod topLvl">
          <ac:chgData name="Steffen Froemel" userId="b43238f1e6b89f5a" providerId="LiveId" clId="{FF034316-8847-42B4-BD4B-749782E8EAA4}" dt="2020-02-08T22:16:57.679" v="28204" actId="20577"/>
          <ac:spMkLst>
            <pc:docMk/>
            <pc:sldMk cId="403600159" sldId="303"/>
            <ac:spMk id="29" creationId="{1169A0C4-B0BD-404B-B34E-B35F64C73532}"/>
          </ac:spMkLst>
        </pc:spChg>
        <pc:spChg chg="add mod topLvl">
          <ac:chgData name="Steffen Froemel" userId="b43238f1e6b89f5a" providerId="LiveId" clId="{FF034316-8847-42B4-BD4B-749782E8EAA4}" dt="2020-02-08T22:11:48.703" v="27856" actId="164"/>
          <ac:spMkLst>
            <pc:docMk/>
            <pc:sldMk cId="403600159" sldId="303"/>
            <ac:spMk id="30" creationId="{AC2D5A3C-8A8F-4A07-9D9D-B31E455FC8F8}"/>
          </ac:spMkLst>
        </pc:spChg>
        <pc:spChg chg="add mod">
          <ac:chgData name="Steffen Froemel" userId="b43238f1e6b89f5a" providerId="LiveId" clId="{FF034316-8847-42B4-BD4B-749782E8EAA4}" dt="2020-02-09T09:13:14.077" v="31979" actId="12788"/>
          <ac:spMkLst>
            <pc:docMk/>
            <pc:sldMk cId="403600159" sldId="303"/>
            <ac:spMk id="32" creationId="{6C1B11AF-4C7B-4571-957D-55B67105A72E}"/>
          </ac:spMkLst>
        </pc:spChg>
        <pc:spChg chg="add mod topLvl">
          <ac:chgData name="Steffen Froemel" userId="b43238f1e6b89f5a" providerId="LiveId" clId="{FF034316-8847-42B4-BD4B-749782E8EAA4}" dt="2020-02-08T22:11:48.703" v="27856" actId="164"/>
          <ac:spMkLst>
            <pc:docMk/>
            <pc:sldMk cId="403600159" sldId="303"/>
            <ac:spMk id="33" creationId="{26AEB159-3009-4CDD-A09B-2B4D3D7C3B6A}"/>
          </ac:spMkLst>
        </pc:spChg>
        <pc:spChg chg="add mod topLvl">
          <ac:chgData name="Steffen Froemel" userId="b43238f1e6b89f5a" providerId="LiveId" clId="{FF034316-8847-42B4-BD4B-749782E8EAA4}" dt="2020-02-08T22:11:48.703" v="27856" actId="164"/>
          <ac:spMkLst>
            <pc:docMk/>
            <pc:sldMk cId="403600159" sldId="303"/>
            <ac:spMk id="36" creationId="{4D3E5EDB-DA88-4000-B66F-1E48456D216F}"/>
          </ac:spMkLst>
        </pc:spChg>
        <pc:spChg chg="add mod">
          <ac:chgData name="Steffen Froemel" userId="b43238f1e6b89f5a" providerId="LiveId" clId="{FF034316-8847-42B4-BD4B-749782E8EAA4}" dt="2020-02-09T09:13:16.701" v="31980" actId="12788"/>
          <ac:spMkLst>
            <pc:docMk/>
            <pc:sldMk cId="403600159" sldId="303"/>
            <ac:spMk id="38" creationId="{4B239C00-1D82-4129-9165-F88C0824E88B}"/>
          </ac:spMkLst>
        </pc:spChg>
        <pc:spChg chg="add del mod">
          <ac:chgData name="Steffen Froemel" userId="b43238f1e6b89f5a" providerId="LiveId" clId="{FF034316-8847-42B4-BD4B-749782E8EAA4}" dt="2020-02-08T09:12:38.395" v="16903" actId="478"/>
          <ac:spMkLst>
            <pc:docMk/>
            <pc:sldMk cId="403600159" sldId="303"/>
            <ac:spMk id="38" creationId="{A347D0D6-4E72-4C66-A8BD-FDD87C63AF59}"/>
          </ac:spMkLst>
        </pc:spChg>
        <pc:spChg chg="add mod">
          <ac:chgData name="Steffen Froemel" userId="b43238f1e6b89f5a" providerId="LiveId" clId="{FF034316-8847-42B4-BD4B-749782E8EAA4}" dt="2020-02-08T22:14:36.997" v="28064" actId="1037"/>
          <ac:spMkLst>
            <pc:docMk/>
            <pc:sldMk cId="403600159" sldId="303"/>
            <ac:spMk id="39" creationId="{CC389926-8343-4AAC-84CA-D63017532031}"/>
          </ac:spMkLst>
        </pc:spChg>
        <pc:spChg chg="add mod">
          <ac:chgData name="Steffen Froemel" userId="b43238f1e6b89f5a" providerId="LiveId" clId="{FF034316-8847-42B4-BD4B-749782E8EAA4}" dt="2020-02-08T22:14:36.997" v="28064" actId="1037"/>
          <ac:spMkLst>
            <pc:docMk/>
            <pc:sldMk cId="403600159" sldId="303"/>
            <ac:spMk id="40" creationId="{8A8D7908-4A7D-4C45-8023-9FD0A4C17895}"/>
          </ac:spMkLst>
        </pc:spChg>
        <pc:spChg chg="add mod">
          <ac:chgData name="Steffen Froemel" userId="b43238f1e6b89f5a" providerId="LiveId" clId="{FF034316-8847-42B4-BD4B-749782E8EAA4}" dt="2020-02-08T22:14:42.646" v="28070" actId="1038"/>
          <ac:spMkLst>
            <pc:docMk/>
            <pc:sldMk cId="403600159" sldId="303"/>
            <ac:spMk id="41" creationId="{8C5D14E0-4D9B-4773-93AA-88163EB44B83}"/>
          </ac:spMkLst>
        </pc:spChg>
        <pc:grpChg chg="del mod">
          <ac:chgData name="Steffen Froemel" userId="b43238f1e6b89f5a" providerId="LiveId" clId="{FF034316-8847-42B4-BD4B-749782E8EAA4}" dt="2020-02-08T08:59:34.910" v="16747" actId="165"/>
          <ac:grpSpMkLst>
            <pc:docMk/>
            <pc:sldMk cId="403600159" sldId="303"/>
            <ac:grpSpMk id="2" creationId="{3F6FEDD2-891D-4F6B-B387-826B994ECAAD}"/>
          </ac:grpSpMkLst>
        </pc:grpChg>
        <pc:grpChg chg="add mod">
          <ac:chgData name="Steffen Froemel" userId="b43238f1e6b89f5a" providerId="LiveId" clId="{FF034316-8847-42B4-BD4B-749782E8EAA4}" dt="2020-02-08T22:14:36.997" v="28064" actId="1037"/>
          <ac:grpSpMkLst>
            <pc:docMk/>
            <pc:sldMk cId="403600159" sldId="303"/>
            <ac:grpSpMk id="5" creationId="{7CF2BC37-EA01-4523-B693-5FA84C5CF6CC}"/>
          </ac:grpSpMkLst>
        </pc:grpChg>
        <pc:grpChg chg="add mod">
          <ac:chgData name="Steffen Froemel" userId="b43238f1e6b89f5a" providerId="LiveId" clId="{FF034316-8847-42B4-BD4B-749782E8EAA4}" dt="2020-02-08T22:14:36.997" v="28064" actId="1037"/>
          <ac:grpSpMkLst>
            <pc:docMk/>
            <pc:sldMk cId="403600159" sldId="303"/>
            <ac:grpSpMk id="34" creationId="{54D0221A-077F-490F-AB74-ED47A16AB473}"/>
          </ac:grpSpMkLst>
        </pc:grpChg>
        <pc:grpChg chg="add del mod topLvl">
          <ac:chgData name="Steffen Froemel" userId="b43238f1e6b89f5a" providerId="LiveId" clId="{FF034316-8847-42B4-BD4B-749782E8EAA4}" dt="2020-02-08T22:10:57.235" v="27818" actId="165"/>
          <ac:grpSpMkLst>
            <pc:docMk/>
            <pc:sldMk cId="403600159" sldId="303"/>
            <ac:grpSpMk id="35" creationId="{13327F56-625D-4E72-BEE2-680BDC8DC552}"/>
          </ac:grpSpMkLst>
        </pc:grpChg>
        <pc:grpChg chg="add del mod">
          <ac:chgData name="Steffen Froemel" userId="b43238f1e6b89f5a" providerId="LiveId" clId="{FF034316-8847-42B4-BD4B-749782E8EAA4}" dt="2020-02-08T22:10:45.856" v="27815" actId="165"/>
          <ac:grpSpMkLst>
            <pc:docMk/>
            <pc:sldMk cId="403600159" sldId="303"/>
            <ac:grpSpMk id="37" creationId="{2A1F21E1-DEF3-4ABF-A4B8-260BA74EC42F}"/>
          </ac:grpSpMkLst>
        </pc:grpChg>
        <pc:graphicFrameChg chg="add del mod modGraphic">
          <ac:chgData name="Steffen Froemel" userId="b43238f1e6b89f5a" providerId="LiveId" clId="{FF034316-8847-42B4-BD4B-749782E8EAA4}" dt="2020-02-08T09:03:09.323" v="16797" actId="478"/>
          <ac:graphicFrameMkLst>
            <pc:docMk/>
            <pc:sldMk cId="403600159" sldId="303"/>
            <ac:graphicFrameMk id="11" creationId="{11BB35DA-DC91-4A52-B6A3-412D2ABDF5ED}"/>
          </ac:graphicFrameMkLst>
        </pc:graphicFrameChg>
        <pc:cxnChg chg="add del mod">
          <ac:chgData name="Steffen Froemel" userId="b43238f1e6b89f5a" providerId="LiveId" clId="{FF034316-8847-42B4-BD4B-749782E8EAA4}" dt="2020-02-08T09:07:40.827" v="16870" actId="478"/>
          <ac:cxnSpMkLst>
            <pc:docMk/>
            <pc:sldMk cId="403600159" sldId="303"/>
            <ac:cxnSpMk id="8" creationId="{316227C6-6B6B-4B39-96D8-A48705473A47}"/>
          </ac:cxnSpMkLst>
        </pc:cxnChg>
        <pc:cxnChg chg="add mod topLvl">
          <ac:chgData name="Steffen Froemel" userId="b43238f1e6b89f5a" providerId="LiveId" clId="{FF034316-8847-42B4-BD4B-749782E8EAA4}" dt="2020-02-08T22:11:48.703" v="27856" actId="164"/>
          <ac:cxnSpMkLst>
            <pc:docMk/>
            <pc:sldMk cId="403600159" sldId="303"/>
            <ac:cxnSpMk id="16" creationId="{79CE33E2-0D3F-4508-8D95-DB3E12922415}"/>
          </ac:cxnSpMkLst>
        </pc:cxnChg>
        <pc:cxnChg chg="add mod">
          <ac:chgData name="Steffen Froemel" userId="b43238f1e6b89f5a" providerId="LiveId" clId="{FF034316-8847-42B4-BD4B-749782E8EAA4}" dt="2020-02-08T09:09:10.975" v="16883" actId="164"/>
          <ac:cxnSpMkLst>
            <pc:docMk/>
            <pc:sldMk cId="403600159" sldId="303"/>
            <ac:cxnSpMk id="23" creationId="{5F783EB0-4A17-4BA5-8876-6A851506B0D8}"/>
          </ac:cxnSpMkLst>
        </pc:cxnChg>
        <pc:cxnChg chg="add mod topLvl">
          <ac:chgData name="Steffen Froemel" userId="b43238f1e6b89f5a" providerId="LiveId" clId="{FF034316-8847-42B4-BD4B-749782E8EAA4}" dt="2020-02-08T22:11:48.703" v="27856" actId="164"/>
          <ac:cxnSpMkLst>
            <pc:docMk/>
            <pc:sldMk cId="403600159" sldId="303"/>
            <ac:cxnSpMk id="31" creationId="{1148140E-A28E-465A-8886-634BA44CBBE6}"/>
          </ac:cxnSpMkLst>
        </pc:cxnChg>
      </pc:sldChg>
      <pc:sldChg chg="addSp delSp modSp add ord modAnim modNotesTx">
        <pc:chgData name="Steffen Froemel" userId="b43238f1e6b89f5a" providerId="LiveId" clId="{FF034316-8847-42B4-BD4B-749782E8EAA4}" dt="2020-02-11T15:44:38.380" v="43152" actId="20577"/>
        <pc:sldMkLst>
          <pc:docMk/>
          <pc:sldMk cId="1433144638" sldId="304"/>
        </pc:sldMkLst>
        <pc:spChg chg="add mod">
          <ac:chgData name="Steffen Froemel" userId="b43238f1e6b89f5a" providerId="LiveId" clId="{FF034316-8847-42B4-BD4B-749782E8EAA4}" dt="2020-02-08T09:19:32.425" v="17301" actId="164"/>
          <ac:spMkLst>
            <pc:docMk/>
            <pc:sldMk cId="1433144638" sldId="304"/>
            <ac:spMk id="2" creationId="{51F3AB8E-D46D-4728-93EE-A62BECFEC121}"/>
          </ac:spMkLst>
        </pc:spChg>
        <pc:spChg chg="del">
          <ac:chgData name="Steffen Froemel" userId="b43238f1e6b89f5a" providerId="LiveId" clId="{FF034316-8847-42B4-BD4B-749782E8EAA4}" dt="2020-02-08T22:00:53.744" v="27524" actId="478"/>
          <ac:spMkLst>
            <pc:docMk/>
            <pc:sldMk cId="1433144638" sldId="304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8T22:15:10.338" v="28073" actId="20577"/>
          <ac:spMkLst>
            <pc:docMk/>
            <pc:sldMk cId="1433144638" sldId="304"/>
            <ac:spMk id="5" creationId="{39C67564-7F60-4C6C-BF22-D6142A150AE7}"/>
          </ac:spMkLst>
        </pc:spChg>
        <pc:spChg chg="del mod">
          <ac:chgData name="Steffen Froemel" userId="b43238f1e6b89f5a" providerId="LiveId" clId="{FF034316-8847-42B4-BD4B-749782E8EAA4}" dt="2020-02-08T22:00:54.612" v="27525" actId="478"/>
          <ac:spMkLst>
            <pc:docMk/>
            <pc:sldMk cId="1433144638" sldId="304"/>
            <ac:spMk id="7" creationId="{48E079B8-CCD0-4F03-83B6-BBE5A5795DAC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14" creationId="{2F486E09-EBB2-4053-9794-01D5CA917027}"/>
          </ac:spMkLst>
        </pc:spChg>
        <pc:spChg chg="mod topLvl">
          <ac:chgData name="Steffen Froemel" userId="b43238f1e6b89f5a" providerId="LiveId" clId="{FF034316-8847-42B4-BD4B-749782E8EAA4}" dt="2020-02-08T09:19:32.425" v="17301" actId="164"/>
          <ac:spMkLst>
            <pc:docMk/>
            <pc:sldMk cId="1433144638" sldId="304"/>
            <ac:spMk id="17" creationId="{80BB55E6-2FC1-4934-8310-B665E0B1567F}"/>
          </ac:spMkLst>
        </pc:spChg>
        <pc:spChg chg="mod topLvl">
          <ac:chgData name="Steffen Froemel" userId="b43238f1e6b89f5a" providerId="LiveId" clId="{FF034316-8847-42B4-BD4B-749782E8EAA4}" dt="2020-02-08T09:19:32.425" v="17301" actId="164"/>
          <ac:spMkLst>
            <pc:docMk/>
            <pc:sldMk cId="1433144638" sldId="304"/>
            <ac:spMk id="18" creationId="{B7D67005-9F32-404D-AEDE-2DDC3048024B}"/>
          </ac:spMkLst>
        </pc:spChg>
        <pc:spChg chg="mod topLvl">
          <ac:chgData name="Steffen Froemel" userId="b43238f1e6b89f5a" providerId="LiveId" clId="{FF034316-8847-42B4-BD4B-749782E8EAA4}" dt="2020-02-08T22:23:29.042" v="28530" actId="20577"/>
          <ac:spMkLst>
            <pc:docMk/>
            <pc:sldMk cId="1433144638" sldId="304"/>
            <ac:spMk id="19" creationId="{4605FA94-8490-4F93-AAC4-FDD760CFF6A9}"/>
          </ac:spMkLst>
        </pc:spChg>
        <pc:spChg chg="mod topLvl">
          <ac:chgData name="Steffen Froemel" userId="b43238f1e6b89f5a" providerId="LiveId" clId="{FF034316-8847-42B4-BD4B-749782E8EAA4}" dt="2020-02-08T09:19:32.425" v="17301" actId="164"/>
          <ac:spMkLst>
            <pc:docMk/>
            <pc:sldMk cId="1433144638" sldId="304"/>
            <ac:spMk id="20" creationId="{E399C992-AFAC-4D4A-AAF5-08BB8849E317}"/>
          </ac:spMkLst>
        </pc:spChg>
        <pc:spChg chg="mod topLvl">
          <ac:chgData name="Steffen Froemel" userId="b43238f1e6b89f5a" providerId="LiveId" clId="{FF034316-8847-42B4-BD4B-749782E8EAA4}" dt="2020-02-08T09:19:32.425" v="17301" actId="164"/>
          <ac:spMkLst>
            <pc:docMk/>
            <pc:sldMk cId="1433144638" sldId="304"/>
            <ac:spMk id="21" creationId="{F34005A6-2FDB-412A-987D-8A8C96096B8B}"/>
          </ac:spMkLst>
        </pc:spChg>
        <pc:spChg chg="mod topLvl">
          <ac:chgData name="Steffen Froemel" userId="b43238f1e6b89f5a" providerId="LiveId" clId="{FF034316-8847-42B4-BD4B-749782E8EAA4}" dt="2020-02-08T09:19:32.425" v="17301" actId="164"/>
          <ac:spMkLst>
            <pc:docMk/>
            <pc:sldMk cId="1433144638" sldId="304"/>
            <ac:spMk id="22" creationId="{1EF5EA67-38C5-4998-9B41-5AA9ADD42042}"/>
          </ac:spMkLst>
        </pc:spChg>
        <pc:spChg chg="mod topLvl">
          <ac:chgData name="Steffen Froemel" userId="b43238f1e6b89f5a" providerId="LiveId" clId="{FF034316-8847-42B4-BD4B-749782E8EAA4}" dt="2020-02-08T09:19:32.425" v="17301" actId="164"/>
          <ac:spMkLst>
            <pc:docMk/>
            <pc:sldMk cId="1433144638" sldId="304"/>
            <ac:spMk id="24" creationId="{4F866B3C-7BEE-4900-AB00-482D76CB2341}"/>
          </ac:spMkLst>
        </pc:spChg>
        <pc:spChg chg="add mod">
          <ac:chgData name="Steffen Froemel" userId="b43238f1e6b89f5a" providerId="LiveId" clId="{FF034316-8847-42B4-BD4B-749782E8EAA4}" dt="2020-02-09T09:13:22.590" v="31981" actId="12788"/>
          <ac:spMkLst>
            <pc:docMk/>
            <pc:sldMk cId="1433144638" sldId="304"/>
            <ac:spMk id="25" creationId="{E9AFFA7A-28CA-456D-B3E4-B070D3026F76}"/>
          </ac:spMkLst>
        </pc:spChg>
        <pc:spChg chg="add mod">
          <ac:chgData name="Steffen Froemel" userId="b43238f1e6b89f5a" providerId="LiveId" clId="{FF034316-8847-42B4-BD4B-749782E8EAA4}" dt="2020-02-09T09:13:24.934" v="31982" actId="12788"/>
          <ac:spMkLst>
            <pc:docMk/>
            <pc:sldMk cId="1433144638" sldId="304"/>
            <ac:spMk id="26" creationId="{A38E8635-2699-43E0-AC72-0439E5551D5A}"/>
          </ac:spMkLst>
        </pc:spChg>
        <pc:spChg chg="del mod topLvl">
          <ac:chgData name="Steffen Froemel" userId="b43238f1e6b89f5a" providerId="LiveId" clId="{FF034316-8847-42B4-BD4B-749782E8EAA4}" dt="2020-02-08T09:21:20.810" v="17373" actId="478"/>
          <ac:spMkLst>
            <pc:docMk/>
            <pc:sldMk cId="1433144638" sldId="304"/>
            <ac:spMk id="36" creationId="{4D3E5EDB-DA88-4000-B66F-1E48456D216F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38" creationId="{89C5E2C6-C148-40B6-94DB-51BB12F5C60E}"/>
          </ac:spMkLst>
        </pc:spChg>
        <pc:spChg chg="del mod">
          <ac:chgData name="Steffen Froemel" userId="b43238f1e6b89f5a" providerId="LiveId" clId="{FF034316-8847-42B4-BD4B-749782E8EAA4}" dt="2020-02-08T09:21:50.881" v="17379" actId="478"/>
          <ac:spMkLst>
            <pc:docMk/>
            <pc:sldMk cId="1433144638" sldId="304"/>
            <ac:spMk id="39" creationId="{CC389926-8343-4AAC-84CA-D63017532031}"/>
          </ac:spMkLst>
        </pc:spChg>
        <pc:spChg chg="del">
          <ac:chgData name="Steffen Froemel" userId="b43238f1e6b89f5a" providerId="LiveId" clId="{FF034316-8847-42B4-BD4B-749782E8EAA4}" dt="2020-02-08T09:16:18.518" v="17126" actId="478"/>
          <ac:spMkLst>
            <pc:docMk/>
            <pc:sldMk cId="1433144638" sldId="304"/>
            <ac:spMk id="40" creationId="{8A8D7908-4A7D-4C45-8023-9FD0A4C17895}"/>
          </ac:spMkLst>
        </pc:spChg>
        <pc:spChg chg="mod topLvl">
          <ac:chgData name="Steffen Froemel" userId="b43238f1e6b89f5a" providerId="LiveId" clId="{FF034316-8847-42B4-BD4B-749782E8EAA4}" dt="2020-02-11T15:40:12.703" v="42736" actId="165"/>
          <ac:spMkLst>
            <pc:docMk/>
            <pc:sldMk cId="1433144638" sldId="304"/>
            <ac:spMk id="41" creationId="{8C5D14E0-4D9B-4773-93AA-88163EB44B83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42" creationId="{7E046328-DD39-413D-88E7-D9954B130D3B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43" creationId="{2119F0D9-4247-4E45-9A68-E503A5918CFD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44" creationId="{2DAF2B14-8D19-4252-8296-278F21A9450D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45" creationId="{7A22959A-AE52-4DB2-816A-FB19FFD0BC11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46" creationId="{4FB275F2-E93E-4912-B217-2356A2ABA7AF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47" creationId="{C8CE6103-291B-46CF-80D4-FA596EEA7033}"/>
          </ac:spMkLst>
        </pc:spChg>
        <pc:spChg chg="mod topLvl">
          <ac:chgData name="Steffen Froemel" userId="b43238f1e6b89f5a" providerId="LiveId" clId="{FF034316-8847-42B4-BD4B-749782E8EAA4}" dt="2020-02-11T15:40:30.473" v="42739" actId="164"/>
          <ac:spMkLst>
            <pc:docMk/>
            <pc:sldMk cId="1433144638" sldId="304"/>
            <ac:spMk id="48" creationId="{B7BCA975-FA8B-455D-9A6C-E074BD1FE6DA}"/>
          </ac:spMkLst>
        </pc:spChg>
        <pc:spChg chg="add del mod">
          <ac:chgData name="Steffen Froemel" userId="b43238f1e6b89f5a" providerId="LiveId" clId="{FF034316-8847-42B4-BD4B-749782E8EAA4}" dt="2020-02-08T09:31:27.176" v="18193" actId="478"/>
          <ac:spMkLst>
            <pc:docMk/>
            <pc:sldMk cId="1433144638" sldId="304"/>
            <ac:spMk id="49" creationId="{3128F576-880E-42A0-839E-9D410C3079B7}"/>
          </ac:spMkLst>
        </pc:spChg>
        <pc:grpChg chg="add mod topLvl">
          <ac:chgData name="Steffen Froemel" userId="b43238f1e6b89f5a" providerId="LiveId" clId="{FF034316-8847-42B4-BD4B-749782E8EAA4}" dt="2020-02-11T15:40:12.703" v="42736" actId="165"/>
          <ac:grpSpMkLst>
            <pc:docMk/>
            <pc:sldMk cId="1433144638" sldId="304"/>
            <ac:grpSpMk id="3" creationId="{AEDEF960-2401-4AC3-BF50-0D639184AC6A}"/>
          </ac:grpSpMkLst>
        </pc:grpChg>
        <pc:grpChg chg="add mod">
          <ac:chgData name="Steffen Froemel" userId="b43238f1e6b89f5a" providerId="LiveId" clId="{FF034316-8847-42B4-BD4B-749782E8EAA4}" dt="2020-02-11T15:40:30.473" v="42739" actId="164"/>
          <ac:grpSpMkLst>
            <pc:docMk/>
            <pc:sldMk cId="1433144638" sldId="304"/>
            <ac:grpSpMk id="4" creationId="{78075DD3-2565-44D3-BDB7-E8B7776F4844}"/>
          </ac:grpSpMkLst>
        </pc:grpChg>
        <pc:grpChg chg="add del mod">
          <ac:chgData name="Steffen Froemel" userId="b43238f1e6b89f5a" providerId="LiveId" clId="{FF034316-8847-42B4-BD4B-749782E8EAA4}" dt="2020-02-08T22:23:42.539" v="28536" actId="165"/>
          <ac:grpSpMkLst>
            <pc:docMk/>
            <pc:sldMk cId="1433144638" sldId="304"/>
            <ac:grpSpMk id="9" creationId="{9C2CD4FB-F3EB-4181-A691-E23D2105DC7B}"/>
          </ac:grpSpMkLst>
        </pc:grpChg>
        <pc:grpChg chg="add del mod">
          <ac:chgData name="Steffen Froemel" userId="b43238f1e6b89f5a" providerId="LiveId" clId="{FF034316-8847-42B4-BD4B-749782E8EAA4}" dt="2020-02-11T15:40:12.703" v="42736" actId="165"/>
          <ac:grpSpMkLst>
            <pc:docMk/>
            <pc:sldMk cId="1433144638" sldId="304"/>
            <ac:grpSpMk id="10" creationId="{2E221FF9-99E7-4DF8-811B-C9822BBDDE52}"/>
          </ac:grpSpMkLst>
        </pc:grpChg>
        <pc:grpChg chg="add del mod">
          <ac:chgData name="Steffen Froemel" userId="b43238f1e6b89f5a" providerId="LiveId" clId="{FF034316-8847-42B4-BD4B-749782E8EAA4}" dt="2020-02-08T09:20:20.320" v="17347" actId="165"/>
          <ac:grpSpMkLst>
            <pc:docMk/>
            <pc:sldMk cId="1433144638" sldId="304"/>
            <ac:grpSpMk id="32" creationId="{BC50ABE1-0AB1-46D3-BE78-2147ACDEED74}"/>
          </ac:grpSpMkLst>
        </pc:grpChg>
        <pc:grpChg chg="del">
          <ac:chgData name="Steffen Froemel" userId="b43238f1e6b89f5a" providerId="LiveId" clId="{FF034316-8847-42B4-BD4B-749782E8EAA4}" dt="2020-02-08T09:17:36.462" v="17278" actId="165"/>
          <ac:grpSpMkLst>
            <pc:docMk/>
            <pc:sldMk cId="1433144638" sldId="304"/>
            <ac:grpSpMk id="34" creationId="{54D0221A-077F-490F-AB74-ED47A16AB473}"/>
          </ac:grpSpMkLst>
        </pc:grpChg>
        <pc:grpChg chg="del mod topLvl">
          <ac:chgData name="Steffen Froemel" userId="b43238f1e6b89f5a" providerId="LiveId" clId="{FF034316-8847-42B4-BD4B-749782E8EAA4}" dt="2020-02-08T09:21:20.810" v="17373" actId="478"/>
          <ac:grpSpMkLst>
            <pc:docMk/>
            <pc:sldMk cId="1433144638" sldId="304"/>
            <ac:grpSpMk id="35" creationId="{13327F56-625D-4E72-BEE2-680BDC8DC552}"/>
          </ac:grpSpMkLst>
        </pc:grpChg>
        <pc:grpChg chg="add del mod">
          <ac:chgData name="Steffen Froemel" userId="b43238f1e6b89f5a" providerId="LiveId" clId="{FF034316-8847-42B4-BD4B-749782E8EAA4}" dt="2020-02-08T09:21:17.904" v="17372" actId="165"/>
          <ac:grpSpMkLst>
            <pc:docMk/>
            <pc:sldMk cId="1433144638" sldId="304"/>
            <ac:grpSpMk id="37" creationId="{2A1F21E1-DEF3-4ABF-A4B8-260BA74EC42F}"/>
          </ac:grpSpMkLst>
        </pc:grpChg>
        <pc:cxnChg chg="add mod topLvl">
          <ac:chgData name="Steffen Froemel" userId="b43238f1e6b89f5a" providerId="LiveId" clId="{FF034316-8847-42B4-BD4B-749782E8EAA4}" dt="2020-02-11T15:40:12.703" v="42736" actId="165"/>
          <ac:cxnSpMkLst>
            <pc:docMk/>
            <pc:sldMk cId="1433144638" sldId="304"/>
            <ac:cxnSpMk id="6" creationId="{17A6EAAA-4FF0-47B3-9353-6F3FDE95FFC9}"/>
          </ac:cxnSpMkLst>
        </pc:cxnChg>
        <pc:cxnChg chg="del mod topLvl">
          <ac:chgData name="Steffen Froemel" userId="b43238f1e6b89f5a" providerId="LiveId" clId="{FF034316-8847-42B4-BD4B-749782E8EAA4}" dt="2020-02-08T09:17:39.227" v="17279" actId="478"/>
          <ac:cxnSpMkLst>
            <pc:docMk/>
            <pc:sldMk cId="1433144638" sldId="304"/>
            <ac:cxnSpMk id="23" creationId="{5F783EB0-4A17-4BA5-8876-6A851506B0D8}"/>
          </ac:cxnSpMkLst>
        </pc:cxnChg>
      </pc:sldChg>
      <pc:sldChg chg="addSp delSp modSp add ord modNotesTx">
        <pc:chgData name="Steffen Froemel" userId="b43238f1e6b89f5a" providerId="LiveId" clId="{FF034316-8847-42B4-BD4B-749782E8EAA4}" dt="2020-02-11T15:50:02.269" v="43807" actId="5793"/>
        <pc:sldMkLst>
          <pc:docMk/>
          <pc:sldMk cId="3971757060" sldId="305"/>
        </pc:sldMkLst>
        <pc:spChg chg="del">
          <ac:chgData name="Steffen Froemel" userId="b43238f1e6b89f5a" providerId="LiveId" clId="{FF034316-8847-42B4-BD4B-749782E8EAA4}" dt="2020-02-08T22:19:28.410" v="28265" actId="478"/>
          <ac:spMkLst>
            <pc:docMk/>
            <pc:sldMk cId="3971757060" sldId="305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8T09:50:08.268" v="19024" actId="1076"/>
          <ac:spMkLst>
            <pc:docMk/>
            <pc:sldMk cId="3971757060" sldId="305"/>
            <ac:spMk id="5" creationId="{043D5604-C860-4456-9875-4226F1050F26}"/>
          </ac:spMkLst>
        </pc:spChg>
        <pc:spChg chg="del">
          <ac:chgData name="Steffen Froemel" userId="b43238f1e6b89f5a" providerId="LiveId" clId="{FF034316-8847-42B4-BD4B-749782E8EAA4}" dt="2020-02-08T22:19:29.061" v="28266" actId="478"/>
          <ac:spMkLst>
            <pc:docMk/>
            <pc:sldMk cId="3971757060" sldId="305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8T09:28:40.886" v="18069" actId="20577"/>
          <ac:spMkLst>
            <pc:docMk/>
            <pc:sldMk cId="3971757060" sldId="305"/>
            <ac:spMk id="8" creationId="{03EA9971-4390-412F-8A1A-C0EEB874117E}"/>
          </ac:spMkLst>
        </pc:spChg>
        <pc:spChg chg="add mod">
          <ac:chgData name="Steffen Froemel" userId="b43238f1e6b89f5a" providerId="LiveId" clId="{FF034316-8847-42B4-BD4B-749782E8EAA4}" dt="2020-02-09T09:13:45.238" v="31987" actId="12788"/>
          <ac:spMkLst>
            <pc:docMk/>
            <pc:sldMk cId="3971757060" sldId="305"/>
            <ac:spMk id="9" creationId="{3D76A2C8-BD66-4ED6-9AC8-63B9729546A4}"/>
          </ac:spMkLst>
        </pc:spChg>
        <pc:spChg chg="add mod">
          <ac:chgData name="Steffen Froemel" userId="b43238f1e6b89f5a" providerId="LiveId" clId="{FF034316-8847-42B4-BD4B-749782E8EAA4}" dt="2020-02-09T09:13:47.567" v="31988" actId="12788"/>
          <ac:spMkLst>
            <pc:docMk/>
            <pc:sldMk cId="3971757060" sldId="305"/>
            <ac:spMk id="10" creationId="{1E93B74D-4734-4FA2-B5D1-DFAD9A67FCF9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14" creationId="{2F486E09-EBB2-4053-9794-01D5CA917027}"/>
          </ac:spMkLst>
        </pc:spChg>
        <pc:spChg chg="add mod">
          <ac:chgData name="Steffen Froemel" userId="b43238f1e6b89f5a" providerId="LiveId" clId="{FF034316-8847-42B4-BD4B-749782E8EAA4}" dt="2020-02-08T09:29:27.152" v="18144" actId="20577"/>
          <ac:spMkLst>
            <pc:docMk/>
            <pc:sldMk cId="3971757060" sldId="305"/>
            <ac:spMk id="27" creationId="{30A65286-0F03-4AC9-9EC2-157508885D51}"/>
          </ac:spMkLst>
        </pc:spChg>
        <pc:spChg chg="add mod">
          <ac:chgData name="Steffen Froemel" userId="b43238f1e6b89f5a" providerId="LiveId" clId="{FF034316-8847-42B4-BD4B-749782E8EAA4}" dt="2020-02-08T09:31:09.023" v="18192" actId="1076"/>
          <ac:spMkLst>
            <pc:docMk/>
            <pc:sldMk cId="3971757060" sldId="305"/>
            <ac:spMk id="28" creationId="{636B725B-F0DE-4F32-863E-CBD85F3930AC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38" creationId="{89C5E2C6-C148-40B6-94DB-51BB12F5C60E}"/>
          </ac:spMkLst>
        </pc:spChg>
        <pc:spChg chg="del">
          <ac:chgData name="Steffen Froemel" userId="b43238f1e6b89f5a" providerId="LiveId" clId="{FF034316-8847-42B4-BD4B-749782E8EAA4}" dt="2020-02-08T09:27:06.028" v="17984" actId="478"/>
          <ac:spMkLst>
            <pc:docMk/>
            <pc:sldMk cId="3971757060" sldId="305"/>
            <ac:spMk id="41" creationId="{8C5D14E0-4D9B-4773-93AA-88163EB44B83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42" creationId="{7E046328-DD39-413D-88E7-D9954B130D3B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43" creationId="{2119F0D9-4247-4E45-9A68-E503A5918CFD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44" creationId="{2DAF2B14-8D19-4252-8296-278F21A9450D}"/>
          </ac:spMkLst>
        </pc:spChg>
        <pc:spChg chg="del">
          <ac:chgData name="Steffen Froemel" userId="b43238f1e6b89f5a" providerId="LiveId" clId="{FF034316-8847-42B4-BD4B-749782E8EAA4}" dt="2020-02-08T09:27:02.388" v="17982" actId="478"/>
          <ac:spMkLst>
            <pc:docMk/>
            <pc:sldMk cId="3971757060" sldId="305"/>
            <ac:spMk id="45" creationId="{7A22959A-AE52-4DB2-816A-FB19FFD0BC11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46" creationId="{4FB275F2-E93E-4912-B217-2356A2ABA7AF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47" creationId="{C8CE6103-291B-46CF-80D4-FA596EEA7033}"/>
          </ac:spMkLst>
        </pc:spChg>
        <pc:spChg chg="del">
          <ac:chgData name="Steffen Froemel" userId="b43238f1e6b89f5a" providerId="LiveId" clId="{FF034316-8847-42B4-BD4B-749782E8EAA4}" dt="2020-02-08T09:27:04.638" v="17983" actId="478"/>
          <ac:spMkLst>
            <pc:docMk/>
            <pc:sldMk cId="3971757060" sldId="305"/>
            <ac:spMk id="48" creationId="{B7BCA975-FA8B-455D-9A6C-E074BD1FE6DA}"/>
          </ac:spMkLst>
        </pc:spChg>
        <pc:spChg chg="del mod">
          <ac:chgData name="Steffen Froemel" userId="b43238f1e6b89f5a" providerId="LiveId" clId="{FF034316-8847-42B4-BD4B-749782E8EAA4}" dt="2020-02-08T09:31:05.493" v="18191" actId="478"/>
          <ac:spMkLst>
            <pc:docMk/>
            <pc:sldMk cId="3971757060" sldId="305"/>
            <ac:spMk id="49" creationId="{3128F576-880E-42A0-839E-9D410C3079B7}"/>
          </ac:spMkLst>
        </pc:spChg>
        <pc:grpChg chg="del">
          <ac:chgData name="Steffen Froemel" userId="b43238f1e6b89f5a" providerId="LiveId" clId="{FF034316-8847-42B4-BD4B-749782E8EAA4}" dt="2020-02-08T09:27:00.201" v="17980" actId="478"/>
          <ac:grpSpMkLst>
            <pc:docMk/>
            <pc:sldMk cId="3971757060" sldId="305"/>
            <ac:grpSpMk id="3" creationId="{AEDEF960-2401-4AC3-BF50-0D639184AC6A}"/>
          </ac:grpSpMkLst>
        </pc:grpChg>
        <pc:cxnChg chg="del">
          <ac:chgData name="Steffen Froemel" userId="b43238f1e6b89f5a" providerId="LiveId" clId="{FF034316-8847-42B4-BD4B-749782E8EAA4}" dt="2020-02-08T09:27:01.342" v="17981" actId="478"/>
          <ac:cxnSpMkLst>
            <pc:docMk/>
            <pc:sldMk cId="3971757060" sldId="305"/>
            <ac:cxnSpMk id="6" creationId="{17A6EAAA-4FF0-47B3-9353-6F3FDE95FFC9}"/>
          </ac:cxnSpMkLst>
        </pc:cxnChg>
      </pc:sldChg>
      <pc:sldChg chg="add del">
        <pc:chgData name="Steffen Froemel" userId="b43238f1e6b89f5a" providerId="LiveId" clId="{FF034316-8847-42B4-BD4B-749782E8EAA4}" dt="2020-02-08T09:32:08.495" v="18259" actId="47"/>
        <pc:sldMkLst>
          <pc:docMk/>
          <pc:sldMk cId="454552166" sldId="306"/>
        </pc:sldMkLst>
      </pc:sldChg>
      <pc:sldChg chg="addSp delSp modSp add modAnim modNotesTx">
        <pc:chgData name="Steffen Froemel" userId="b43238f1e6b89f5a" providerId="LiveId" clId="{FF034316-8847-42B4-BD4B-749782E8EAA4}" dt="2020-02-11T15:47:07.113" v="43370"/>
        <pc:sldMkLst>
          <pc:docMk/>
          <pc:sldMk cId="428582767" sldId="307"/>
        </pc:sldMkLst>
        <pc:spChg chg="add mod topLvl">
          <ac:chgData name="Steffen Froemel" userId="b43238f1e6b89f5a" providerId="LiveId" clId="{FF034316-8847-42B4-BD4B-749782E8EAA4}" dt="2020-02-11T15:44:54.525" v="43153" actId="165"/>
          <ac:spMkLst>
            <pc:docMk/>
            <pc:sldMk cId="428582767" sldId="307"/>
            <ac:spMk id="2" creationId="{0DC787D5-95E6-4D85-BDE6-C46A60B1A000}"/>
          </ac:spMkLst>
        </pc:spChg>
        <pc:spChg chg="del mod">
          <ac:chgData name="Steffen Froemel" userId="b43238f1e6b89f5a" providerId="LiveId" clId="{FF034316-8847-42B4-BD4B-749782E8EAA4}" dt="2020-02-08T22:02:47.524" v="27544" actId="478"/>
          <ac:spMkLst>
            <pc:docMk/>
            <pc:sldMk cId="428582767" sldId="307"/>
            <ac:spMk id="4" creationId="{15EF3BBC-FE7A-4C90-A7C7-1DEC6EEF01FD}"/>
          </ac:spMkLst>
        </pc:spChg>
        <pc:spChg chg="del">
          <ac:chgData name="Steffen Froemel" userId="b43238f1e6b89f5a" providerId="LiveId" clId="{FF034316-8847-42B4-BD4B-749782E8EAA4}" dt="2020-02-08T22:02:48.489" v="27545" actId="478"/>
          <ac:spMkLst>
            <pc:docMk/>
            <pc:sldMk cId="428582767" sldId="307"/>
            <ac:spMk id="7" creationId="{48E079B8-CCD0-4F03-83B6-BBE5A5795DAC}"/>
          </ac:spMkLst>
        </pc:spChg>
        <pc:spChg chg="mod topLvl">
          <ac:chgData name="Steffen Froemel" userId="b43238f1e6b89f5a" providerId="LiveId" clId="{FF034316-8847-42B4-BD4B-749782E8EAA4}" dt="2020-02-11T15:45:09.671" v="43158" actId="164"/>
          <ac:spMkLst>
            <pc:docMk/>
            <pc:sldMk cId="428582767" sldId="307"/>
            <ac:spMk id="13" creationId="{9A0A22AE-C1D7-43FB-ACA4-D13F172F2621}"/>
          </ac:spMkLst>
        </pc:spChg>
        <pc:spChg chg="mod topLvl">
          <ac:chgData name="Steffen Froemel" userId="b43238f1e6b89f5a" providerId="LiveId" clId="{FF034316-8847-42B4-BD4B-749782E8EAA4}" dt="2020-02-11T15:45:09.671" v="43158" actId="164"/>
          <ac:spMkLst>
            <pc:docMk/>
            <pc:sldMk cId="428582767" sldId="307"/>
            <ac:spMk id="14" creationId="{2F486E09-EBB2-4053-9794-01D5CA917027}"/>
          </ac:spMkLst>
        </pc:spChg>
        <pc:spChg chg="del">
          <ac:chgData name="Steffen Froemel" userId="b43238f1e6b89f5a" providerId="LiveId" clId="{FF034316-8847-42B4-BD4B-749782E8EAA4}" dt="2020-02-08T09:37:32.953" v="18477" actId="478"/>
          <ac:spMkLst>
            <pc:docMk/>
            <pc:sldMk cId="428582767" sldId="307"/>
            <ac:spMk id="18" creationId="{B7D67005-9F32-404D-AEDE-2DDC3048024B}"/>
          </ac:spMkLst>
        </pc:spChg>
        <pc:spChg chg="mod">
          <ac:chgData name="Steffen Froemel" userId="b43238f1e6b89f5a" providerId="LiveId" clId="{FF034316-8847-42B4-BD4B-749782E8EAA4}" dt="2020-02-08T22:17:01.696" v="28209" actId="20577"/>
          <ac:spMkLst>
            <pc:docMk/>
            <pc:sldMk cId="428582767" sldId="307"/>
            <ac:spMk id="19" creationId="{4605FA94-8490-4F93-AAC4-FDD760CFF6A9}"/>
          </ac:spMkLst>
        </pc:spChg>
        <pc:spChg chg="del">
          <ac:chgData name="Steffen Froemel" userId="b43238f1e6b89f5a" providerId="LiveId" clId="{FF034316-8847-42B4-BD4B-749782E8EAA4}" dt="2020-02-08T09:37:34.932" v="18478" actId="478"/>
          <ac:spMkLst>
            <pc:docMk/>
            <pc:sldMk cId="428582767" sldId="307"/>
            <ac:spMk id="20" creationId="{E399C992-AFAC-4D4A-AAF5-08BB8849E317}"/>
          </ac:spMkLst>
        </pc:spChg>
        <pc:spChg chg="del">
          <ac:chgData name="Steffen Froemel" userId="b43238f1e6b89f5a" providerId="LiveId" clId="{FF034316-8847-42B4-BD4B-749782E8EAA4}" dt="2020-02-08T09:37:36.416" v="18479" actId="478"/>
          <ac:spMkLst>
            <pc:docMk/>
            <pc:sldMk cId="428582767" sldId="307"/>
            <ac:spMk id="22" creationId="{1EF5EA67-38C5-4998-9B41-5AA9ADD42042}"/>
          </ac:spMkLst>
        </pc:spChg>
        <pc:spChg chg="mod">
          <ac:chgData name="Steffen Froemel" userId="b43238f1e6b89f5a" providerId="LiveId" clId="{FF034316-8847-42B4-BD4B-749782E8EAA4}" dt="2020-02-08T09:34:49.465" v="18423" actId="6549"/>
          <ac:spMkLst>
            <pc:docMk/>
            <pc:sldMk cId="428582767" sldId="307"/>
            <ac:spMk id="24" creationId="{4F866B3C-7BEE-4900-AB00-482D76CB2341}"/>
          </ac:spMkLst>
        </pc:spChg>
        <pc:spChg chg="add mod">
          <ac:chgData name="Steffen Froemel" userId="b43238f1e6b89f5a" providerId="LiveId" clId="{FF034316-8847-42B4-BD4B-749782E8EAA4}" dt="2020-02-09T09:13:29.995" v="31983" actId="12788"/>
          <ac:spMkLst>
            <pc:docMk/>
            <pc:sldMk cId="428582767" sldId="307"/>
            <ac:spMk id="25" creationId="{E2B8A1F4-269C-4538-85BA-4447B51D4806}"/>
          </ac:spMkLst>
        </pc:spChg>
        <pc:spChg chg="add mod">
          <ac:chgData name="Steffen Froemel" userId="b43238f1e6b89f5a" providerId="LiveId" clId="{FF034316-8847-42B4-BD4B-749782E8EAA4}" dt="2020-02-09T09:13:33.072" v="31984" actId="12788"/>
          <ac:spMkLst>
            <pc:docMk/>
            <pc:sldMk cId="428582767" sldId="307"/>
            <ac:spMk id="26" creationId="{E930E35C-3902-4986-975A-D9AE2B476888}"/>
          </ac:spMkLst>
        </pc:spChg>
        <pc:spChg chg="mod topLvl">
          <ac:chgData name="Steffen Froemel" userId="b43238f1e6b89f5a" providerId="LiveId" clId="{FF034316-8847-42B4-BD4B-749782E8EAA4}" dt="2020-02-11T15:45:09.671" v="43158" actId="164"/>
          <ac:spMkLst>
            <pc:docMk/>
            <pc:sldMk cId="428582767" sldId="307"/>
            <ac:spMk id="27" creationId="{47640DDF-A36B-4395-BFEB-2D1F9C62F574}"/>
          </ac:spMkLst>
        </pc:spChg>
        <pc:spChg chg="del">
          <ac:chgData name="Steffen Froemel" userId="b43238f1e6b89f5a" providerId="LiveId" clId="{FF034316-8847-42B4-BD4B-749782E8EAA4}" dt="2020-02-08T09:37:46.226" v="18481" actId="478"/>
          <ac:spMkLst>
            <pc:docMk/>
            <pc:sldMk cId="428582767" sldId="307"/>
            <ac:spMk id="28" creationId="{FCD5B669-DEC5-40CA-9ABD-9AE8EE9A4A93}"/>
          </ac:spMkLst>
        </pc:spChg>
        <pc:spChg chg="mod topLvl">
          <ac:chgData name="Steffen Froemel" userId="b43238f1e6b89f5a" providerId="LiveId" clId="{FF034316-8847-42B4-BD4B-749782E8EAA4}" dt="2020-02-11T15:45:09.671" v="43158" actId="164"/>
          <ac:spMkLst>
            <pc:docMk/>
            <pc:sldMk cId="428582767" sldId="307"/>
            <ac:spMk id="29" creationId="{1169A0C4-B0BD-404B-B34E-B35F64C73532}"/>
          </ac:spMkLst>
        </pc:spChg>
        <pc:spChg chg="del">
          <ac:chgData name="Steffen Froemel" userId="b43238f1e6b89f5a" providerId="LiveId" clId="{FF034316-8847-42B4-BD4B-749782E8EAA4}" dt="2020-02-08T09:37:47.272" v="18482" actId="478"/>
          <ac:spMkLst>
            <pc:docMk/>
            <pc:sldMk cId="428582767" sldId="307"/>
            <ac:spMk id="30" creationId="{AC2D5A3C-8A8F-4A07-9D9D-B31E455FC8F8}"/>
          </ac:spMkLst>
        </pc:spChg>
        <pc:spChg chg="add mod topLvl">
          <ac:chgData name="Steffen Froemel" userId="b43238f1e6b89f5a" providerId="LiveId" clId="{FF034316-8847-42B4-BD4B-749782E8EAA4}" dt="2020-02-11T15:44:54.525" v="43153" actId="165"/>
          <ac:spMkLst>
            <pc:docMk/>
            <pc:sldMk cId="428582767" sldId="307"/>
            <ac:spMk id="32" creationId="{021F34FC-9093-4084-88C9-D1CAAD468539}"/>
          </ac:spMkLst>
        </pc:spChg>
        <pc:spChg chg="del">
          <ac:chgData name="Steffen Froemel" userId="b43238f1e6b89f5a" providerId="LiveId" clId="{FF034316-8847-42B4-BD4B-749782E8EAA4}" dt="2020-02-08T09:37:48.694" v="18483" actId="478"/>
          <ac:spMkLst>
            <pc:docMk/>
            <pc:sldMk cId="428582767" sldId="307"/>
            <ac:spMk id="33" creationId="{26AEB159-3009-4CDD-A09B-2B4D3D7C3B6A}"/>
          </ac:spMkLst>
        </pc:spChg>
        <pc:spChg chg="mod topLvl">
          <ac:chgData name="Steffen Froemel" userId="b43238f1e6b89f5a" providerId="LiveId" clId="{FF034316-8847-42B4-BD4B-749782E8EAA4}" dt="2020-02-11T15:45:09.671" v="43158" actId="164"/>
          <ac:spMkLst>
            <pc:docMk/>
            <pc:sldMk cId="428582767" sldId="307"/>
            <ac:spMk id="36" creationId="{4D3E5EDB-DA88-4000-B66F-1E48456D216F}"/>
          </ac:spMkLst>
        </pc:spChg>
        <pc:spChg chg="del">
          <ac:chgData name="Steffen Froemel" userId="b43238f1e6b89f5a" providerId="LiveId" clId="{FF034316-8847-42B4-BD4B-749782E8EAA4}" dt="2020-02-08T09:33:16.293" v="18418" actId="478"/>
          <ac:spMkLst>
            <pc:docMk/>
            <pc:sldMk cId="428582767" sldId="307"/>
            <ac:spMk id="39" creationId="{CC389926-8343-4AAC-84CA-D63017532031}"/>
          </ac:spMkLst>
        </pc:spChg>
        <pc:spChg chg="mod topLvl">
          <ac:chgData name="Steffen Froemel" userId="b43238f1e6b89f5a" providerId="LiveId" clId="{FF034316-8847-42B4-BD4B-749782E8EAA4}" dt="2020-02-11T15:44:54.525" v="43153" actId="165"/>
          <ac:spMkLst>
            <pc:docMk/>
            <pc:sldMk cId="428582767" sldId="307"/>
            <ac:spMk id="40" creationId="{8A8D7908-4A7D-4C45-8023-9FD0A4C17895}"/>
          </ac:spMkLst>
        </pc:spChg>
        <pc:spChg chg="mod">
          <ac:chgData name="Steffen Froemel" userId="b43238f1e6b89f5a" providerId="LiveId" clId="{FF034316-8847-42B4-BD4B-749782E8EAA4}" dt="2020-02-08T22:18:45.022" v="28261" actId="12788"/>
          <ac:spMkLst>
            <pc:docMk/>
            <pc:sldMk cId="428582767" sldId="307"/>
            <ac:spMk id="41" creationId="{8C5D14E0-4D9B-4773-93AA-88163EB44B83}"/>
          </ac:spMkLst>
        </pc:spChg>
        <pc:grpChg chg="add mod">
          <ac:chgData name="Steffen Froemel" userId="b43238f1e6b89f5a" providerId="LiveId" clId="{FF034316-8847-42B4-BD4B-749782E8EAA4}" dt="2020-02-11T15:45:09.671" v="43158" actId="164"/>
          <ac:grpSpMkLst>
            <pc:docMk/>
            <pc:sldMk cId="428582767" sldId="307"/>
            <ac:grpSpMk id="3" creationId="{95C8A27C-E8AF-4DBF-91D3-BC01EEF14B59}"/>
          </ac:grpSpMkLst>
        </pc:grpChg>
        <pc:grpChg chg="add del mod">
          <ac:chgData name="Steffen Froemel" userId="b43238f1e6b89f5a" providerId="LiveId" clId="{FF034316-8847-42B4-BD4B-749782E8EAA4}" dt="2020-02-11T15:44:54.525" v="43153" actId="165"/>
          <ac:grpSpMkLst>
            <pc:docMk/>
            <pc:sldMk cId="428582767" sldId="307"/>
            <ac:grpSpMk id="5" creationId="{5041C833-DC5D-4545-8F9D-AEDD4F029CD8}"/>
          </ac:grpSpMkLst>
        </pc:grpChg>
        <pc:grpChg chg="mod topLvl">
          <ac:chgData name="Steffen Froemel" userId="b43238f1e6b89f5a" providerId="LiveId" clId="{FF034316-8847-42B4-BD4B-749782E8EAA4}" dt="2020-02-11T15:44:54.525" v="43153" actId="165"/>
          <ac:grpSpMkLst>
            <pc:docMk/>
            <pc:sldMk cId="428582767" sldId="307"/>
            <ac:grpSpMk id="34" creationId="{54D0221A-077F-490F-AB74-ED47A16AB473}"/>
          </ac:grpSpMkLst>
        </pc:grpChg>
        <pc:grpChg chg="del mod topLvl">
          <ac:chgData name="Steffen Froemel" userId="b43238f1e6b89f5a" providerId="LiveId" clId="{FF034316-8847-42B4-BD4B-749782E8EAA4}" dt="2020-02-08T22:17:26.243" v="28221" actId="165"/>
          <ac:grpSpMkLst>
            <pc:docMk/>
            <pc:sldMk cId="428582767" sldId="307"/>
            <ac:grpSpMk id="35" creationId="{13327F56-625D-4E72-BEE2-680BDC8DC552}"/>
          </ac:grpSpMkLst>
        </pc:grpChg>
        <pc:grpChg chg="del mod">
          <ac:chgData name="Steffen Froemel" userId="b43238f1e6b89f5a" providerId="LiveId" clId="{FF034316-8847-42B4-BD4B-749782E8EAA4}" dt="2020-02-08T22:17:16.968" v="28218" actId="165"/>
          <ac:grpSpMkLst>
            <pc:docMk/>
            <pc:sldMk cId="428582767" sldId="307"/>
            <ac:grpSpMk id="37" creationId="{2A1F21E1-DEF3-4ABF-A4B8-260BA74EC42F}"/>
          </ac:grpSpMkLst>
        </pc:grpChg>
        <pc:cxnChg chg="mod topLvl">
          <ac:chgData name="Steffen Froemel" userId="b43238f1e6b89f5a" providerId="LiveId" clId="{FF034316-8847-42B4-BD4B-749782E8EAA4}" dt="2020-02-11T15:45:09.671" v="43158" actId="164"/>
          <ac:cxnSpMkLst>
            <pc:docMk/>
            <pc:sldMk cId="428582767" sldId="307"/>
            <ac:cxnSpMk id="16" creationId="{79CE33E2-0D3F-4508-8D95-DB3E12922415}"/>
          </ac:cxnSpMkLst>
        </pc:cxnChg>
        <pc:cxnChg chg="mod topLvl">
          <ac:chgData name="Steffen Froemel" userId="b43238f1e6b89f5a" providerId="LiveId" clId="{FF034316-8847-42B4-BD4B-749782E8EAA4}" dt="2020-02-11T15:45:09.671" v="43158" actId="164"/>
          <ac:cxnSpMkLst>
            <pc:docMk/>
            <pc:sldMk cId="428582767" sldId="307"/>
            <ac:cxnSpMk id="31" creationId="{1148140E-A28E-465A-8886-634BA44CBBE6}"/>
          </ac:cxnSpMkLst>
        </pc:cxnChg>
      </pc:sldChg>
      <pc:sldChg chg="addSp delSp modSp add modNotesTx">
        <pc:chgData name="Steffen Froemel" userId="b43238f1e6b89f5a" providerId="LiveId" clId="{FF034316-8847-42B4-BD4B-749782E8EAA4}" dt="2020-02-11T15:35:04.381" v="42232" actId="6549"/>
        <pc:sldMkLst>
          <pc:docMk/>
          <pc:sldMk cId="2880229228" sldId="308"/>
        </pc:sldMkLst>
        <pc:spChg chg="del mod">
          <ac:chgData name="Steffen Froemel" userId="b43238f1e6b89f5a" providerId="LiveId" clId="{FF034316-8847-42B4-BD4B-749782E8EAA4}" dt="2020-02-08T21:59:50.474" v="27470" actId="478"/>
          <ac:spMkLst>
            <pc:docMk/>
            <pc:sldMk cId="2880229228" sldId="308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8T09:41:30.444" v="18617" actId="1076"/>
          <ac:spMkLst>
            <pc:docMk/>
            <pc:sldMk cId="2880229228" sldId="308"/>
            <ac:spMk id="6" creationId="{29D6DEFE-1CDF-4FA6-8F62-349A61A537D1}"/>
          </ac:spMkLst>
        </pc:spChg>
        <pc:spChg chg="del">
          <ac:chgData name="Steffen Froemel" userId="b43238f1e6b89f5a" providerId="LiveId" clId="{FF034316-8847-42B4-BD4B-749782E8EAA4}" dt="2020-02-08T21:59:49.789" v="27469" actId="478"/>
          <ac:spMkLst>
            <pc:docMk/>
            <pc:sldMk cId="2880229228" sldId="308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8T09:41:31.740" v="18618" actId="1076"/>
          <ac:spMkLst>
            <pc:docMk/>
            <pc:sldMk cId="2880229228" sldId="308"/>
            <ac:spMk id="8" creationId="{BD184AEC-6E6B-445F-8A9C-27282C7AB19A}"/>
          </ac:spMkLst>
        </pc:spChg>
        <pc:spChg chg="add mod">
          <ac:chgData name="Steffen Froemel" userId="b43238f1e6b89f5a" providerId="LiveId" clId="{FF034316-8847-42B4-BD4B-749782E8EAA4}" dt="2020-02-08T09:48:54.344" v="18981" actId="6549"/>
          <ac:spMkLst>
            <pc:docMk/>
            <pc:sldMk cId="2880229228" sldId="308"/>
            <ac:spMk id="9" creationId="{340F6BA4-C621-40C2-ACD6-4E2961AD9993}"/>
          </ac:spMkLst>
        </pc:spChg>
        <pc:spChg chg="add mod">
          <ac:chgData name="Steffen Froemel" userId="b43238f1e6b89f5a" providerId="LiveId" clId="{FF034316-8847-42B4-BD4B-749782E8EAA4}" dt="2020-02-08T09:42:31.079" v="18650" actId="1035"/>
          <ac:spMkLst>
            <pc:docMk/>
            <pc:sldMk cId="2880229228" sldId="308"/>
            <ac:spMk id="10" creationId="{A5F352AA-8EDC-4E6F-AB1B-E67A38D168A1}"/>
          </ac:spMkLst>
        </pc:spChg>
        <pc:spChg chg="add mod">
          <ac:chgData name="Steffen Froemel" userId="b43238f1e6b89f5a" providerId="LiveId" clId="{FF034316-8847-42B4-BD4B-749782E8EAA4}" dt="2020-02-08T09:41:34.083" v="18619" actId="1076"/>
          <ac:spMkLst>
            <pc:docMk/>
            <pc:sldMk cId="2880229228" sldId="308"/>
            <ac:spMk id="11" creationId="{68094E0F-4B63-43E1-9AE7-9C87C637F343}"/>
          </ac:spMkLst>
        </pc:spChg>
        <pc:spChg chg="add mod">
          <ac:chgData name="Steffen Froemel" userId="b43238f1e6b89f5a" providerId="LiveId" clId="{FF034316-8847-42B4-BD4B-749782E8EAA4}" dt="2020-02-09T09:13:04.157" v="31977" actId="12788"/>
          <ac:spMkLst>
            <pc:docMk/>
            <pc:sldMk cId="2880229228" sldId="308"/>
            <ac:spMk id="12" creationId="{480A5517-EB94-4DA3-AD77-615173A37DDE}"/>
          </ac:spMkLst>
        </pc:spChg>
        <pc:spChg chg="add mod">
          <ac:chgData name="Steffen Froemel" userId="b43238f1e6b89f5a" providerId="LiveId" clId="{FF034316-8847-42B4-BD4B-749782E8EAA4}" dt="2020-02-09T09:13:07.125" v="31978" actId="12788"/>
          <ac:spMkLst>
            <pc:docMk/>
            <pc:sldMk cId="2880229228" sldId="308"/>
            <ac:spMk id="13" creationId="{0BAD2E52-B167-4FBC-A790-85C45E3602BD}"/>
          </ac:spMkLst>
        </pc:spChg>
        <pc:grpChg chg="del">
          <ac:chgData name="Steffen Froemel" userId="b43238f1e6b89f5a" providerId="LiveId" clId="{FF034316-8847-42B4-BD4B-749782E8EAA4}" dt="2020-02-08T09:39:31.717" v="18505" actId="478"/>
          <ac:grpSpMkLst>
            <pc:docMk/>
            <pc:sldMk cId="2880229228" sldId="308"/>
            <ac:grpSpMk id="2" creationId="{3F6FEDD2-891D-4F6B-B387-826B994ECAAD}"/>
          </ac:grpSpMkLst>
        </pc:grpChg>
      </pc:sldChg>
      <pc:sldChg chg="addSp delSp modSp add ord modAnim modNotesTx">
        <pc:chgData name="Steffen Froemel" userId="b43238f1e6b89f5a" providerId="LiveId" clId="{FF034316-8847-42B4-BD4B-749782E8EAA4}" dt="2020-02-11T15:49:27.098" v="43648" actId="20577"/>
        <pc:sldMkLst>
          <pc:docMk/>
          <pc:sldMk cId="2028239814" sldId="309"/>
        </pc:sldMkLst>
        <pc:spChg chg="del">
          <ac:chgData name="Steffen Froemel" userId="b43238f1e6b89f5a" providerId="LiveId" clId="{FF034316-8847-42B4-BD4B-749782E8EAA4}" dt="2020-02-08T22:03:27.829" v="27560" actId="478"/>
          <ac:spMkLst>
            <pc:docMk/>
            <pc:sldMk cId="2028239814" sldId="309"/>
            <ac:spMk id="4" creationId="{15EF3BBC-FE7A-4C90-A7C7-1DEC6EEF01FD}"/>
          </ac:spMkLst>
        </pc:spChg>
        <pc:spChg chg="del">
          <ac:chgData name="Steffen Froemel" userId="b43238f1e6b89f5a" providerId="LiveId" clId="{FF034316-8847-42B4-BD4B-749782E8EAA4}" dt="2020-02-08T22:03:27.172" v="27559" actId="478"/>
          <ac:spMkLst>
            <pc:docMk/>
            <pc:sldMk cId="2028239814" sldId="309"/>
            <ac:spMk id="7" creationId="{48E079B8-CCD0-4F03-83B6-BBE5A5795DAC}"/>
          </ac:spMkLst>
        </pc:spChg>
        <pc:spChg chg="mod topLvl">
          <ac:chgData name="Steffen Froemel" userId="b43238f1e6b89f5a" providerId="LiveId" clId="{FF034316-8847-42B4-BD4B-749782E8EAA4}" dt="2020-02-11T15:48:59.611" v="43585" actId="164"/>
          <ac:spMkLst>
            <pc:docMk/>
            <pc:sldMk cId="2028239814" sldId="309"/>
            <ac:spMk id="14" creationId="{2F486E09-EBB2-4053-9794-01D5CA917027}"/>
          </ac:spMkLst>
        </pc:spChg>
        <pc:spChg chg="del">
          <ac:chgData name="Steffen Froemel" userId="b43238f1e6b89f5a" providerId="LiveId" clId="{FF034316-8847-42B4-BD4B-749782E8EAA4}" dt="2020-02-08T09:44:51.930" v="18826" actId="478"/>
          <ac:spMkLst>
            <pc:docMk/>
            <pc:sldMk cId="2028239814" sldId="309"/>
            <ac:spMk id="18" creationId="{B7D67005-9F32-404D-AEDE-2DDC3048024B}"/>
          </ac:spMkLst>
        </pc:spChg>
        <pc:spChg chg="mod">
          <ac:chgData name="Steffen Froemel" userId="b43238f1e6b89f5a" providerId="LiveId" clId="{FF034316-8847-42B4-BD4B-749782E8EAA4}" dt="2020-02-08T22:21:29.639" v="28478" actId="20577"/>
          <ac:spMkLst>
            <pc:docMk/>
            <pc:sldMk cId="2028239814" sldId="309"/>
            <ac:spMk id="19" creationId="{4605FA94-8490-4F93-AAC4-FDD760CFF6A9}"/>
          </ac:spMkLst>
        </pc:spChg>
        <pc:spChg chg="del">
          <ac:chgData name="Steffen Froemel" userId="b43238f1e6b89f5a" providerId="LiveId" clId="{FF034316-8847-42B4-BD4B-749782E8EAA4}" dt="2020-02-08T09:44:53.414" v="18827" actId="478"/>
          <ac:spMkLst>
            <pc:docMk/>
            <pc:sldMk cId="2028239814" sldId="309"/>
            <ac:spMk id="20" creationId="{E399C992-AFAC-4D4A-AAF5-08BB8849E317}"/>
          </ac:spMkLst>
        </pc:spChg>
        <pc:spChg chg="add mod">
          <ac:chgData name="Steffen Froemel" userId="b43238f1e6b89f5a" providerId="LiveId" clId="{FF034316-8847-42B4-BD4B-749782E8EAA4}" dt="2020-02-09T09:13:39.494" v="31985" actId="12788"/>
          <ac:spMkLst>
            <pc:docMk/>
            <pc:sldMk cId="2028239814" sldId="309"/>
            <ac:spMk id="20" creationId="{F30CA003-4C52-4092-87FB-680B34D40013}"/>
          </ac:spMkLst>
        </pc:spChg>
        <pc:spChg chg="del">
          <ac:chgData name="Steffen Froemel" userId="b43238f1e6b89f5a" providerId="LiveId" clId="{FF034316-8847-42B4-BD4B-749782E8EAA4}" dt="2020-02-08T09:44:55.242" v="18828" actId="478"/>
          <ac:spMkLst>
            <pc:docMk/>
            <pc:sldMk cId="2028239814" sldId="309"/>
            <ac:spMk id="22" creationId="{1EF5EA67-38C5-4998-9B41-5AA9ADD42042}"/>
          </ac:spMkLst>
        </pc:spChg>
        <pc:spChg chg="add mod">
          <ac:chgData name="Steffen Froemel" userId="b43238f1e6b89f5a" providerId="LiveId" clId="{FF034316-8847-42B4-BD4B-749782E8EAA4}" dt="2020-02-09T09:13:41.653" v="31986" actId="12788"/>
          <ac:spMkLst>
            <pc:docMk/>
            <pc:sldMk cId="2028239814" sldId="309"/>
            <ac:spMk id="22" creationId="{C1319C29-CCDE-46C4-92F4-B4388CFE5F03}"/>
          </ac:spMkLst>
        </pc:spChg>
        <pc:spChg chg="add mod topLvl">
          <ac:chgData name="Steffen Froemel" userId="b43238f1e6b89f5a" providerId="LiveId" clId="{FF034316-8847-42B4-BD4B-749782E8EAA4}" dt="2020-02-11T15:48:44.646" v="43582" actId="165"/>
          <ac:spMkLst>
            <pc:docMk/>
            <pc:sldMk cId="2028239814" sldId="309"/>
            <ac:spMk id="25" creationId="{DE1408EF-A79B-408F-AF34-925D2198E649}"/>
          </ac:spMkLst>
        </pc:spChg>
        <pc:spChg chg="add mod topLvl">
          <ac:chgData name="Steffen Froemel" userId="b43238f1e6b89f5a" providerId="LiveId" clId="{FF034316-8847-42B4-BD4B-749782E8EAA4}" dt="2020-02-11T15:48:44.646" v="43582" actId="165"/>
          <ac:spMkLst>
            <pc:docMk/>
            <pc:sldMk cId="2028239814" sldId="309"/>
            <ac:spMk id="26" creationId="{85EFBCD8-587C-49FC-9E7A-DACE03591D83}"/>
          </ac:spMkLst>
        </pc:spChg>
        <pc:spChg chg="add mod">
          <ac:chgData name="Steffen Froemel" userId="b43238f1e6b89f5a" providerId="LiveId" clId="{FF034316-8847-42B4-BD4B-749782E8EAA4}" dt="2020-02-08T22:19:18.398" v="28264" actId="12788"/>
          <ac:spMkLst>
            <pc:docMk/>
            <pc:sldMk cId="2028239814" sldId="309"/>
            <ac:spMk id="27" creationId="{051F9D39-9624-402A-884B-03297C653766}"/>
          </ac:spMkLst>
        </pc:spChg>
        <pc:spChg chg="mod topLvl">
          <ac:chgData name="Steffen Froemel" userId="b43238f1e6b89f5a" providerId="LiveId" clId="{FF034316-8847-42B4-BD4B-749782E8EAA4}" dt="2020-02-11T15:48:59.611" v="43585" actId="164"/>
          <ac:spMkLst>
            <pc:docMk/>
            <pc:sldMk cId="2028239814" sldId="309"/>
            <ac:spMk id="38" creationId="{89C5E2C6-C148-40B6-94DB-51BB12F5C60E}"/>
          </ac:spMkLst>
        </pc:spChg>
        <pc:spChg chg="del">
          <ac:chgData name="Steffen Froemel" userId="b43238f1e6b89f5a" providerId="LiveId" clId="{FF034316-8847-42B4-BD4B-749782E8EAA4}" dt="2020-02-08T09:45:09.145" v="18833" actId="478"/>
          <ac:spMkLst>
            <pc:docMk/>
            <pc:sldMk cId="2028239814" sldId="309"/>
            <ac:spMk id="41" creationId="{8C5D14E0-4D9B-4773-93AA-88163EB44B83}"/>
          </ac:spMkLst>
        </pc:spChg>
        <pc:spChg chg="del">
          <ac:chgData name="Steffen Froemel" userId="b43238f1e6b89f5a" providerId="LiveId" clId="{FF034316-8847-42B4-BD4B-749782E8EAA4}" dt="2020-02-08T09:44:57.491" v="18829" actId="478"/>
          <ac:spMkLst>
            <pc:docMk/>
            <pc:sldMk cId="2028239814" sldId="309"/>
            <ac:spMk id="42" creationId="{7E046328-DD39-413D-88E7-D9954B130D3B}"/>
          </ac:spMkLst>
        </pc:spChg>
        <pc:spChg chg="mod topLvl">
          <ac:chgData name="Steffen Froemel" userId="b43238f1e6b89f5a" providerId="LiveId" clId="{FF034316-8847-42B4-BD4B-749782E8EAA4}" dt="2020-02-11T15:48:59.611" v="43585" actId="164"/>
          <ac:spMkLst>
            <pc:docMk/>
            <pc:sldMk cId="2028239814" sldId="309"/>
            <ac:spMk id="43" creationId="{2119F0D9-4247-4E45-9A68-E503A5918CFD}"/>
          </ac:spMkLst>
        </pc:spChg>
        <pc:spChg chg="del">
          <ac:chgData name="Steffen Froemel" userId="b43238f1e6b89f5a" providerId="LiveId" clId="{FF034316-8847-42B4-BD4B-749782E8EAA4}" dt="2020-02-08T09:44:59.100" v="18830" actId="478"/>
          <ac:spMkLst>
            <pc:docMk/>
            <pc:sldMk cId="2028239814" sldId="309"/>
            <ac:spMk id="44" creationId="{2DAF2B14-8D19-4252-8296-278F21A9450D}"/>
          </ac:spMkLst>
        </pc:spChg>
        <pc:spChg chg="mod topLvl">
          <ac:chgData name="Steffen Froemel" userId="b43238f1e6b89f5a" providerId="LiveId" clId="{FF034316-8847-42B4-BD4B-749782E8EAA4}" dt="2020-02-11T15:48:59.611" v="43585" actId="164"/>
          <ac:spMkLst>
            <pc:docMk/>
            <pc:sldMk cId="2028239814" sldId="309"/>
            <ac:spMk id="45" creationId="{7A22959A-AE52-4DB2-816A-FB19FFD0BC11}"/>
          </ac:spMkLst>
        </pc:spChg>
        <pc:spChg chg="del">
          <ac:chgData name="Steffen Froemel" userId="b43238f1e6b89f5a" providerId="LiveId" clId="{FF034316-8847-42B4-BD4B-749782E8EAA4}" dt="2020-02-08T09:45:00.740" v="18831" actId="478"/>
          <ac:spMkLst>
            <pc:docMk/>
            <pc:sldMk cId="2028239814" sldId="309"/>
            <ac:spMk id="46" creationId="{4FB275F2-E93E-4912-B217-2356A2ABA7AF}"/>
          </ac:spMkLst>
        </pc:spChg>
        <pc:spChg chg="mod topLvl">
          <ac:chgData name="Steffen Froemel" userId="b43238f1e6b89f5a" providerId="LiveId" clId="{FF034316-8847-42B4-BD4B-749782E8EAA4}" dt="2020-02-11T15:48:59.611" v="43585" actId="164"/>
          <ac:spMkLst>
            <pc:docMk/>
            <pc:sldMk cId="2028239814" sldId="309"/>
            <ac:spMk id="47" creationId="{C8CE6103-291B-46CF-80D4-FA596EEA7033}"/>
          </ac:spMkLst>
        </pc:spChg>
        <pc:spChg chg="mod topLvl">
          <ac:chgData name="Steffen Froemel" userId="b43238f1e6b89f5a" providerId="LiveId" clId="{FF034316-8847-42B4-BD4B-749782E8EAA4}" dt="2020-02-11T15:48:59.611" v="43585" actId="164"/>
          <ac:spMkLst>
            <pc:docMk/>
            <pc:sldMk cId="2028239814" sldId="309"/>
            <ac:spMk id="48" creationId="{B7BCA975-FA8B-455D-9A6C-E074BD1FE6DA}"/>
          </ac:spMkLst>
        </pc:spChg>
        <pc:grpChg chg="mod topLvl">
          <ac:chgData name="Steffen Froemel" userId="b43238f1e6b89f5a" providerId="LiveId" clId="{FF034316-8847-42B4-BD4B-749782E8EAA4}" dt="2020-02-11T15:48:44.646" v="43582" actId="165"/>
          <ac:grpSpMkLst>
            <pc:docMk/>
            <pc:sldMk cId="2028239814" sldId="309"/>
            <ac:grpSpMk id="3" creationId="{AEDEF960-2401-4AC3-BF50-0D639184AC6A}"/>
          </ac:grpSpMkLst>
        </pc:grpChg>
        <pc:grpChg chg="add mod">
          <ac:chgData name="Steffen Froemel" userId="b43238f1e6b89f5a" providerId="LiveId" clId="{FF034316-8847-42B4-BD4B-749782E8EAA4}" dt="2020-02-11T15:48:59.611" v="43585" actId="164"/>
          <ac:grpSpMkLst>
            <pc:docMk/>
            <pc:sldMk cId="2028239814" sldId="309"/>
            <ac:grpSpMk id="4" creationId="{AC020EB4-522D-413D-83A1-A1E2191B7C06}"/>
          </ac:grpSpMkLst>
        </pc:grpChg>
        <pc:grpChg chg="add del mod topLvl">
          <ac:chgData name="Steffen Froemel" userId="b43238f1e6b89f5a" providerId="LiveId" clId="{FF034316-8847-42B4-BD4B-749782E8EAA4}" dt="2020-02-08T22:21:43.112" v="28485" actId="165"/>
          <ac:grpSpMkLst>
            <pc:docMk/>
            <pc:sldMk cId="2028239814" sldId="309"/>
            <ac:grpSpMk id="5" creationId="{5814BA84-B673-4C80-A764-882A41742CC7}"/>
          </ac:grpSpMkLst>
        </pc:grpChg>
        <pc:grpChg chg="add del mod">
          <ac:chgData name="Steffen Froemel" userId="b43238f1e6b89f5a" providerId="LiveId" clId="{FF034316-8847-42B4-BD4B-749782E8EAA4}" dt="2020-02-08T22:21:38.454" v="28484" actId="165"/>
          <ac:grpSpMkLst>
            <pc:docMk/>
            <pc:sldMk cId="2028239814" sldId="309"/>
            <ac:grpSpMk id="6" creationId="{C1F6F85D-E7F9-4E96-BE85-71E40FBE1EC3}"/>
          </ac:grpSpMkLst>
        </pc:grpChg>
        <pc:grpChg chg="add del mod">
          <ac:chgData name="Steffen Froemel" userId="b43238f1e6b89f5a" providerId="LiveId" clId="{FF034316-8847-42B4-BD4B-749782E8EAA4}" dt="2020-02-11T15:48:44.646" v="43582" actId="165"/>
          <ac:grpSpMkLst>
            <pc:docMk/>
            <pc:sldMk cId="2028239814" sldId="309"/>
            <ac:grpSpMk id="8" creationId="{80EA7D8F-A68B-4496-ADC4-2ED7B9231D15}"/>
          </ac:grpSpMkLst>
        </pc:grpChg>
        <pc:cxnChg chg="del">
          <ac:chgData name="Steffen Froemel" userId="b43238f1e6b89f5a" providerId="LiveId" clId="{FF034316-8847-42B4-BD4B-749782E8EAA4}" dt="2020-02-08T09:45:07.536" v="18832" actId="478"/>
          <ac:cxnSpMkLst>
            <pc:docMk/>
            <pc:sldMk cId="2028239814" sldId="309"/>
            <ac:cxnSpMk id="6" creationId="{17A6EAAA-4FF0-47B3-9353-6F3FDE95FFC9}"/>
          </ac:cxnSpMkLst>
        </pc:cxnChg>
      </pc:sldChg>
      <pc:sldChg chg="modSp add del">
        <pc:chgData name="Steffen Froemel" userId="b43238f1e6b89f5a" providerId="LiveId" clId="{FF034316-8847-42B4-BD4B-749782E8EAA4}" dt="2020-02-08T22:19:45.338" v="28268" actId="47"/>
        <pc:sldMkLst>
          <pc:docMk/>
          <pc:sldMk cId="3606095080" sldId="310"/>
        </pc:sldMkLst>
        <pc:spChg chg="mod">
          <ac:chgData name="Steffen Froemel" userId="b43238f1e6b89f5a" providerId="LiveId" clId="{FF034316-8847-42B4-BD4B-749782E8EAA4}" dt="2020-02-08T09:50:51.205" v="19098" actId="6549"/>
          <ac:spMkLst>
            <pc:docMk/>
            <pc:sldMk cId="3606095080" sldId="310"/>
            <ac:spMk id="4" creationId="{15EF3BBC-FE7A-4C90-A7C7-1DEC6EEF01FD}"/>
          </ac:spMkLst>
        </pc:spChg>
      </pc:sldChg>
      <pc:sldChg chg="addSp delSp modSp add modAnim modNotesTx">
        <pc:chgData name="Steffen Froemel" userId="b43238f1e6b89f5a" providerId="LiveId" clId="{FF034316-8847-42B4-BD4B-749782E8EAA4}" dt="2020-02-11T15:55:51.919" v="44168" actId="20577"/>
        <pc:sldMkLst>
          <pc:docMk/>
          <pc:sldMk cId="1734313990" sldId="311"/>
        </pc:sldMkLst>
        <pc:spChg chg="add mod topLvl">
          <ac:chgData name="Steffen Froemel" userId="b43238f1e6b89f5a" providerId="LiveId" clId="{FF034316-8847-42B4-BD4B-749782E8EAA4}" dt="2020-02-11T15:50:57.762" v="43911" actId="165"/>
          <ac:spMkLst>
            <pc:docMk/>
            <pc:sldMk cId="1734313990" sldId="311"/>
            <ac:spMk id="2" creationId="{84496C6E-CEB8-49CA-801A-BA8D57150D66}"/>
          </ac:spMkLst>
        </pc:spChg>
        <pc:spChg chg="add mod topLvl">
          <ac:chgData name="Steffen Froemel" userId="b43238f1e6b89f5a" providerId="LiveId" clId="{FF034316-8847-42B4-BD4B-749782E8EAA4}" dt="2020-02-11T15:50:57.762" v="43911" actId="165"/>
          <ac:spMkLst>
            <pc:docMk/>
            <pc:sldMk cId="1734313990" sldId="311"/>
            <ac:spMk id="3" creationId="{BC3FCC1F-9F8D-4727-ADF1-525A8BE5D5AA}"/>
          </ac:spMkLst>
        </pc:spChg>
        <pc:spChg chg="del mod">
          <ac:chgData name="Steffen Froemel" userId="b43238f1e6b89f5a" providerId="LiveId" clId="{FF034316-8847-42B4-BD4B-749782E8EAA4}" dt="2020-02-08T22:20:27.629" v="28349" actId="478"/>
          <ac:spMkLst>
            <pc:docMk/>
            <pc:sldMk cId="1734313990" sldId="311"/>
            <ac:spMk id="4" creationId="{15EF3BBC-FE7A-4C90-A7C7-1DEC6EEF01FD}"/>
          </ac:spMkLst>
        </pc:spChg>
        <pc:spChg chg="del">
          <ac:chgData name="Steffen Froemel" userId="b43238f1e6b89f5a" providerId="LiveId" clId="{FF034316-8847-42B4-BD4B-749782E8EAA4}" dt="2020-02-08T10:02:26.920" v="19175" actId="478"/>
          <ac:spMkLst>
            <pc:docMk/>
            <pc:sldMk cId="1734313990" sldId="311"/>
            <ac:spMk id="5" creationId="{043D5604-C860-4456-9875-4226F1050F26}"/>
          </ac:spMkLst>
        </pc:spChg>
        <pc:spChg chg="del mod">
          <ac:chgData name="Steffen Froemel" userId="b43238f1e6b89f5a" providerId="LiveId" clId="{FF034316-8847-42B4-BD4B-749782E8EAA4}" dt="2020-02-08T22:21:11.118" v="28473" actId="478"/>
          <ac:spMkLst>
            <pc:docMk/>
            <pc:sldMk cId="1734313990" sldId="311"/>
            <ac:spMk id="7" creationId="{48E079B8-CCD0-4F03-83B6-BBE5A5795DAC}"/>
          </ac:spMkLst>
        </pc:spChg>
        <pc:spChg chg="del">
          <ac:chgData name="Steffen Froemel" userId="b43238f1e6b89f5a" providerId="LiveId" clId="{FF034316-8847-42B4-BD4B-749782E8EAA4}" dt="2020-02-08T10:02:27.731" v="19176" actId="478"/>
          <ac:spMkLst>
            <pc:docMk/>
            <pc:sldMk cId="1734313990" sldId="311"/>
            <ac:spMk id="8" creationId="{03EA9971-4390-412F-8A1A-C0EEB874117E}"/>
          </ac:spMkLst>
        </pc:spChg>
        <pc:spChg chg="mod">
          <ac:chgData name="Steffen Froemel" userId="b43238f1e6b89f5a" providerId="LiveId" clId="{FF034316-8847-42B4-BD4B-749782E8EAA4}" dt="2020-02-08T10:13:27.876" v="19898" actId="2085"/>
          <ac:spMkLst>
            <pc:docMk/>
            <pc:sldMk cId="1734313990" sldId="311"/>
            <ac:spMk id="10" creationId="{655980ED-D2FE-4AB4-9543-0CB706D58BE8}"/>
          </ac:spMkLst>
        </pc:spChg>
        <pc:spChg chg="del">
          <ac:chgData name="Steffen Froemel" userId="b43238f1e6b89f5a" providerId="LiveId" clId="{FF034316-8847-42B4-BD4B-749782E8EAA4}" dt="2020-02-08T10:13:00.909" v="19890" actId="478"/>
          <ac:spMkLst>
            <pc:docMk/>
            <pc:sldMk cId="1734313990" sldId="311"/>
            <ac:spMk id="11" creationId="{9EF9168B-7E01-4D0F-BF32-2906AA0258BD}"/>
          </ac:spMkLst>
        </pc:spChg>
        <pc:spChg chg="mod">
          <ac:chgData name="Steffen Froemel" userId="b43238f1e6b89f5a" providerId="LiveId" clId="{FF034316-8847-42B4-BD4B-749782E8EAA4}" dt="2020-02-08T10:13:24.923" v="19897" actId="2085"/>
          <ac:spMkLst>
            <pc:docMk/>
            <pc:sldMk cId="1734313990" sldId="311"/>
            <ac:spMk id="12" creationId="{4ED999CA-713F-4E3A-8CD0-46254486E258}"/>
          </ac:spMkLst>
        </pc:spChg>
        <pc:spChg chg="del">
          <ac:chgData name="Steffen Froemel" userId="b43238f1e6b89f5a" providerId="LiveId" clId="{FF034316-8847-42B4-BD4B-749782E8EAA4}" dt="2020-02-08T10:13:02.346" v="19891" actId="478"/>
          <ac:spMkLst>
            <pc:docMk/>
            <pc:sldMk cId="1734313990" sldId="311"/>
            <ac:spMk id="13" creationId="{45A7950B-A7F4-454D-9782-DA654EA51B21}"/>
          </ac:spMkLst>
        </pc:spChg>
        <pc:spChg chg="mod">
          <ac:chgData name="Steffen Froemel" userId="b43238f1e6b89f5a" providerId="LiveId" clId="{FF034316-8847-42B4-BD4B-749782E8EAA4}" dt="2020-02-08T10:13:22.346" v="19896" actId="2085"/>
          <ac:spMkLst>
            <pc:docMk/>
            <pc:sldMk cId="1734313990" sldId="311"/>
            <ac:spMk id="14" creationId="{C705BF0B-9356-4211-B2C4-2B6A528D5EF0}"/>
          </ac:spMkLst>
        </pc:spChg>
        <pc:spChg chg="del">
          <ac:chgData name="Steffen Froemel" userId="b43238f1e6b89f5a" providerId="LiveId" clId="{FF034316-8847-42B4-BD4B-749782E8EAA4}" dt="2020-02-08T10:13:03.928" v="19892" actId="478"/>
          <ac:spMkLst>
            <pc:docMk/>
            <pc:sldMk cId="1734313990" sldId="311"/>
            <ac:spMk id="15" creationId="{2A13BAAB-1EDA-4CDC-BF76-0159A8EC52BD}"/>
          </ac:spMkLst>
        </pc:spChg>
        <pc:spChg chg="add del">
          <ac:chgData name="Steffen Froemel" userId="b43238f1e6b89f5a" providerId="LiveId" clId="{FF034316-8847-42B4-BD4B-749782E8EAA4}" dt="2020-02-08T10:13:32" v="19899" actId="478"/>
          <ac:spMkLst>
            <pc:docMk/>
            <pc:sldMk cId="1734313990" sldId="311"/>
            <ac:spMk id="16" creationId="{9FE0B115-6787-491E-ADD9-D9123098EEC4}"/>
          </ac:spMkLst>
        </pc:spChg>
        <pc:spChg chg="mod">
          <ac:chgData name="Steffen Froemel" userId="b43238f1e6b89f5a" providerId="LiveId" clId="{FF034316-8847-42B4-BD4B-749782E8EAA4}" dt="2020-02-08T10:13:17.035" v="19895" actId="2085"/>
          <ac:spMkLst>
            <pc:docMk/>
            <pc:sldMk cId="1734313990" sldId="311"/>
            <ac:spMk id="17" creationId="{CC6AFBC7-9FBD-4C8E-9D80-B5D21954521F}"/>
          </ac:spMkLst>
        </pc:spChg>
        <pc:spChg chg="add mod topLvl">
          <ac:chgData name="Steffen Froemel" userId="b43238f1e6b89f5a" providerId="LiveId" clId="{FF034316-8847-42B4-BD4B-749782E8EAA4}" dt="2020-02-11T15:50:57.762" v="43911" actId="165"/>
          <ac:spMkLst>
            <pc:docMk/>
            <pc:sldMk cId="1734313990" sldId="311"/>
            <ac:spMk id="18" creationId="{28E24778-C4F6-4C37-99DE-10E72423E812}"/>
          </ac:spMkLst>
        </pc:spChg>
        <pc:spChg chg="del">
          <ac:chgData name="Steffen Froemel" userId="b43238f1e6b89f5a" providerId="LiveId" clId="{FF034316-8847-42B4-BD4B-749782E8EAA4}" dt="2020-02-08T10:14:09.177" v="19905" actId="478"/>
          <ac:spMkLst>
            <pc:docMk/>
            <pc:sldMk cId="1734313990" sldId="311"/>
            <ac:spMk id="26" creationId="{7DB23C7E-4C00-474E-A55F-75647B8FB173}"/>
          </ac:spMkLst>
        </pc:spChg>
        <pc:spChg chg="del">
          <ac:chgData name="Steffen Froemel" userId="b43238f1e6b89f5a" providerId="LiveId" clId="{FF034316-8847-42B4-BD4B-749782E8EAA4}" dt="2020-02-08T10:02:26.318" v="19174" actId="478"/>
          <ac:spMkLst>
            <pc:docMk/>
            <pc:sldMk cId="1734313990" sldId="311"/>
            <ac:spMk id="27" creationId="{30A65286-0F03-4AC9-9EC2-157508885D51}"/>
          </ac:spMkLst>
        </pc:spChg>
        <pc:spChg chg="del">
          <ac:chgData name="Steffen Froemel" userId="b43238f1e6b89f5a" providerId="LiveId" clId="{FF034316-8847-42B4-BD4B-749782E8EAA4}" dt="2020-02-08T10:02:28.573" v="19177" actId="478"/>
          <ac:spMkLst>
            <pc:docMk/>
            <pc:sldMk cId="1734313990" sldId="311"/>
            <ac:spMk id="28" creationId="{636B725B-F0DE-4F32-863E-CBD85F3930AC}"/>
          </ac:spMkLst>
        </pc:spChg>
        <pc:spChg chg="mod">
          <ac:chgData name="Steffen Froemel" userId="b43238f1e6b89f5a" providerId="LiveId" clId="{FF034316-8847-42B4-BD4B-749782E8EAA4}" dt="2020-02-08T10:13:51.839" v="19901" actId="2085"/>
          <ac:spMkLst>
            <pc:docMk/>
            <pc:sldMk cId="1734313990" sldId="311"/>
            <ac:spMk id="29" creationId="{9536BB91-2FCC-4106-9B41-1B96D187AE96}"/>
          </ac:spMkLst>
        </pc:spChg>
        <pc:spChg chg="mod">
          <ac:chgData name="Steffen Froemel" userId="b43238f1e6b89f5a" providerId="LiveId" clId="{FF034316-8847-42B4-BD4B-749782E8EAA4}" dt="2020-02-08T10:14:22.477" v="19906" actId="208"/>
          <ac:spMkLst>
            <pc:docMk/>
            <pc:sldMk cId="1734313990" sldId="311"/>
            <ac:spMk id="38" creationId="{F77D63DD-B6C9-45D8-A62D-8CE38F24E8D5}"/>
          </ac:spMkLst>
        </pc:spChg>
        <pc:spChg chg="add mod topLvl">
          <ac:chgData name="Steffen Froemel" userId="b43238f1e6b89f5a" providerId="LiveId" clId="{FF034316-8847-42B4-BD4B-749782E8EAA4}" dt="2020-02-11T15:50:57.762" v="43911" actId="165"/>
          <ac:spMkLst>
            <pc:docMk/>
            <pc:sldMk cId="1734313990" sldId="311"/>
            <ac:spMk id="39" creationId="{E2BDE322-5D51-4EE9-B4D4-4011075065FA}"/>
          </ac:spMkLst>
        </pc:spChg>
        <pc:spChg chg="add mod">
          <ac:chgData name="Steffen Froemel" userId="b43238f1e6b89f5a" providerId="LiveId" clId="{FF034316-8847-42B4-BD4B-749782E8EAA4}" dt="2020-02-09T09:13:54.003" v="31989" actId="12788"/>
          <ac:spMkLst>
            <pc:docMk/>
            <pc:sldMk cId="1734313990" sldId="311"/>
            <ac:spMk id="40" creationId="{0E1C1B44-512A-49F5-A4CC-C5ADA1D39BD4}"/>
          </ac:spMkLst>
        </pc:spChg>
        <pc:spChg chg="add mod">
          <ac:chgData name="Steffen Froemel" userId="b43238f1e6b89f5a" providerId="LiveId" clId="{FF034316-8847-42B4-BD4B-749782E8EAA4}" dt="2020-02-09T09:13:56.784" v="31990" actId="12788"/>
          <ac:spMkLst>
            <pc:docMk/>
            <pc:sldMk cId="1734313990" sldId="311"/>
            <ac:spMk id="41" creationId="{D60E63FE-9A2E-4EFA-8C7B-5D3AA78DEC9F}"/>
          </ac:spMkLst>
        </pc:spChg>
        <pc:grpChg chg="add del mod">
          <ac:chgData name="Steffen Froemel" userId="b43238f1e6b89f5a" providerId="LiveId" clId="{FF034316-8847-42B4-BD4B-749782E8EAA4}" dt="2020-02-11T15:50:57.762" v="43911" actId="165"/>
          <ac:grpSpMkLst>
            <pc:docMk/>
            <pc:sldMk cId="1734313990" sldId="311"/>
            <ac:grpSpMk id="5" creationId="{27E265B3-1AE4-45ED-9553-0ED67EC2FD8A}"/>
          </ac:grpSpMkLst>
        </pc:grpChg>
        <pc:grpChg chg="add mod topLvl">
          <ac:chgData name="Steffen Froemel" userId="b43238f1e6b89f5a" providerId="LiveId" clId="{FF034316-8847-42B4-BD4B-749782E8EAA4}" dt="2020-02-11T15:50:57.762" v="43911" actId="165"/>
          <ac:grpSpMkLst>
            <pc:docMk/>
            <pc:sldMk cId="1734313990" sldId="311"/>
            <ac:grpSpMk id="9" creationId="{54D6FE3E-B10F-473B-95B6-B9DC2CB8A4BA}"/>
          </ac:grpSpMkLst>
        </pc:grpChg>
        <pc:grpChg chg="add mod topLvl">
          <ac:chgData name="Steffen Froemel" userId="b43238f1e6b89f5a" providerId="LiveId" clId="{FF034316-8847-42B4-BD4B-749782E8EAA4}" dt="2020-02-11T15:50:57.762" v="43911" actId="165"/>
          <ac:grpSpMkLst>
            <pc:docMk/>
            <pc:sldMk cId="1734313990" sldId="311"/>
            <ac:grpSpMk id="19" creationId="{3200CC11-933D-4C32-88D9-0841FA4E1F6B}"/>
          </ac:grpSpMkLst>
        </pc:grpChg>
        <pc:grpChg chg="add del mod topLvl">
          <ac:chgData name="Steffen Froemel" userId="b43238f1e6b89f5a" providerId="LiveId" clId="{FF034316-8847-42B4-BD4B-749782E8EAA4}" dt="2020-02-11T15:50:57.762" v="43911" actId="165"/>
          <ac:grpSpMkLst>
            <pc:docMk/>
            <pc:sldMk cId="1734313990" sldId="311"/>
            <ac:grpSpMk id="30" creationId="{730EF519-A42C-43A0-BF20-2DC9A0401067}"/>
          </ac:grpSpMkLst>
        </pc:grpChg>
      </pc:sldChg>
      <pc:sldChg chg="add del">
        <pc:chgData name="Steffen Froemel" userId="b43238f1e6b89f5a" providerId="LiveId" clId="{FF034316-8847-42B4-BD4B-749782E8EAA4}" dt="2020-02-08T10:04:28.342" v="19339"/>
        <pc:sldMkLst>
          <pc:docMk/>
          <pc:sldMk cId="219244660" sldId="312"/>
        </pc:sldMkLst>
      </pc:sldChg>
      <pc:sldChg chg="addSp delSp modSp add modAnim modNotesTx">
        <pc:chgData name="Steffen Froemel" userId="b43238f1e6b89f5a" providerId="LiveId" clId="{FF034316-8847-42B4-BD4B-749782E8EAA4}" dt="2020-02-11T15:56:23.416" v="44272" actId="20577"/>
        <pc:sldMkLst>
          <pc:docMk/>
          <pc:sldMk cId="2620654978" sldId="312"/>
        </pc:sldMkLst>
        <pc:spChg chg="del">
          <ac:chgData name="Steffen Froemel" userId="b43238f1e6b89f5a" providerId="LiveId" clId="{FF034316-8847-42B4-BD4B-749782E8EAA4}" dt="2020-02-08T10:05:31.634" v="19345" actId="478"/>
          <ac:spMkLst>
            <pc:docMk/>
            <pc:sldMk cId="2620654978" sldId="312"/>
            <ac:spMk id="2" creationId="{84496C6E-CEB8-49CA-801A-BA8D57150D66}"/>
          </ac:spMkLst>
        </pc:spChg>
        <pc:spChg chg="add mod topLvl">
          <ac:chgData name="Steffen Froemel" userId="b43238f1e6b89f5a" providerId="LiveId" clId="{FF034316-8847-42B4-BD4B-749782E8EAA4}" dt="2020-02-11T15:53:35.804" v="43922" actId="165"/>
          <ac:spMkLst>
            <pc:docMk/>
            <pc:sldMk cId="2620654978" sldId="312"/>
            <ac:spMk id="3" creationId="{44D93BDB-7F5B-4DEC-AF76-F00FF93EF5AB}"/>
          </ac:spMkLst>
        </pc:spChg>
        <pc:spChg chg="del">
          <ac:chgData name="Steffen Froemel" userId="b43238f1e6b89f5a" providerId="LiveId" clId="{FF034316-8847-42B4-BD4B-749782E8EAA4}" dt="2020-02-08T22:25:46.702" v="28577" actId="478"/>
          <ac:spMkLst>
            <pc:docMk/>
            <pc:sldMk cId="2620654978" sldId="312"/>
            <ac:spMk id="4" creationId="{15EF3BBC-FE7A-4C90-A7C7-1DEC6EEF01FD}"/>
          </ac:spMkLst>
        </pc:spChg>
        <pc:spChg chg="del mod">
          <ac:chgData name="Steffen Froemel" userId="b43238f1e6b89f5a" providerId="LiveId" clId="{FF034316-8847-42B4-BD4B-749782E8EAA4}" dt="2020-02-08T22:25:48.958" v="28578" actId="478"/>
          <ac:spMkLst>
            <pc:docMk/>
            <pc:sldMk cId="2620654978" sldId="312"/>
            <ac:spMk id="7" creationId="{48E079B8-CCD0-4F03-83B6-BBE5A5795DAC}"/>
          </ac:spMkLst>
        </pc:spChg>
        <pc:spChg chg="mod topLvl">
          <ac:chgData name="Steffen Froemel" userId="b43238f1e6b89f5a" providerId="LiveId" clId="{FF034316-8847-42B4-BD4B-749782E8EAA4}" dt="2020-02-11T15:53:35.804" v="43922" actId="165"/>
          <ac:spMkLst>
            <pc:docMk/>
            <pc:sldMk cId="2620654978" sldId="312"/>
            <ac:spMk id="18" creationId="{28E24778-C4F6-4C37-99DE-10E72423E812}"/>
          </ac:spMkLst>
        </pc:spChg>
        <pc:spChg chg="add">
          <ac:chgData name="Steffen Froemel" userId="b43238f1e6b89f5a" providerId="LiveId" clId="{FF034316-8847-42B4-BD4B-749782E8EAA4}" dt="2020-02-08T22:25:49.618" v="28579"/>
          <ac:spMkLst>
            <pc:docMk/>
            <pc:sldMk cId="2620654978" sldId="312"/>
            <ac:spMk id="29" creationId="{EAAC5CEB-8ED5-4A76-9AB4-5CEDF55DD644}"/>
          </ac:spMkLst>
        </pc:spChg>
        <pc:spChg chg="add mod">
          <ac:chgData name="Steffen Froemel" userId="b43238f1e6b89f5a" providerId="LiveId" clId="{FF034316-8847-42B4-BD4B-749782E8EAA4}" dt="2020-02-08T22:25:59.907" v="28596" actId="20577"/>
          <ac:spMkLst>
            <pc:docMk/>
            <pc:sldMk cId="2620654978" sldId="312"/>
            <ac:spMk id="30" creationId="{C166CBD1-D641-46E9-9BE7-39C844CE4F82}"/>
          </ac:spMkLst>
        </pc:spChg>
        <pc:grpChg chg="add del mod">
          <ac:chgData name="Steffen Froemel" userId="b43238f1e6b89f5a" providerId="LiveId" clId="{FF034316-8847-42B4-BD4B-749782E8EAA4}" dt="2020-02-11T15:53:35.804" v="43922" actId="165"/>
          <ac:grpSpMkLst>
            <pc:docMk/>
            <pc:sldMk cId="2620654978" sldId="312"/>
            <ac:grpSpMk id="2" creationId="{542804A7-C1B2-491B-81DE-68EE79F3C5AE}"/>
          </ac:grpSpMkLst>
        </pc:grpChg>
        <pc:grpChg chg="mod topLvl">
          <ac:chgData name="Steffen Froemel" userId="b43238f1e6b89f5a" providerId="LiveId" clId="{FF034316-8847-42B4-BD4B-749782E8EAA4}" dt="2020-02-11T15:53:35.804" v="43922" actId="165"/>
          <ac:grpSpMkLst>
            <pc:docMk/>
            <pc:sldMk cId="2620654978" sldId="312"/>
            <ac:grpSpMk id="9" creationId="{54D6FE3E-B10F-473B-95B6-B9DC2CB8A4BA}"/>
          </ac:grpSpMkLst>
        </pc:grpChg>
        <pc:grpChg chg="add mod topLvl">
          <ac:chgData name="Steffen Froemel" userId="b43238f1e6b89f5a" providerId="LiveId" clId="{FF034316-8847-42B4-BD4B-749782E8EAA4}" dt="2020-02-11T15:53:35.804" v="43922" actId="165"/>
          <ac:grpSpMkLst>
            <pc:docMk/>
            <pc:sldMk cId="2620654978" sldId="312"/>
            <ac:grpSpMk id="19" creationId="{0E7EBBAF-2EFC-439A-BABF-CC0810A7ED11}"/>
          </ac:grpSpMkLst>
        </pc:grpChg>
      </pc:sldChg>
      <pc:sldChg chg="addSp delSp modSp add modNotesTx">
        <pc:chgData name="Steffen Froemel" userId="b43238f1e6b89f5a" providerId="LiveId" clId="{FF034316-8847-42B4-BD4B-749782E8EAA4}" dt="2020-02-11T15:57:22.818" v="44441" actId="6549"/>
        <pc:sldMkLst>
          <pc:docMk/>
          <pc:sldMk cId="4067174003" sldId="313"/>
        </pc:sldMkLst>
        <pc:spChg chg="mod">
          <ac:chgData name="Steffen Froemel" userId="b43238f1e6b89f5a" providerId="LiveId" clId="{FF034316-8847-42B4-BD4B-749782E8EAA4}" dt="2020-02-08T22:27:51.080" v="28636" actId="164"/>
          <ac:spMkLst>
            <pc:docMk/>
            <pc:sldMk cId="4067174003" sldId="313"/>
            <ac:spMk id="3" creationId="{44D93BDB-7F5B-4DEC-AF76-F00FF93EF5AB}"/>
          </ac:spMkLst>
        </pc:spChg>
        <pc:spChg chg="del">
          <ac:chgData name="Steffen Froemel" userId="b43238f1e6b89f5a" providerId="LiveId" clId="{FF034316-8847-42B4-BD4B-749782E8EAA4}" dt="2020-02-08T22:27:01.094" v="28601" actId="478"/>
          <ac:spMkLst>
            <pc:docMk/>
            <pc:sldMk cId="4067174003" sldId="313"/>
            <ac:spMk id="4" creationId="{15EF3BBC-FE7A-4C90-A7C7-1DEC6EEF01FD}"/>
          </ac:spMkLst>
        </pc:spChg>
        <pc:spChg chg="del mod">
          <ac:chgData name="Steffen Froemel" userId="b43238f1e6b89f5a" providerId="LiveId" clId="{FF034316-8847-42B4-BD4B-749782E8EAA4}" dt="2020-02-08T22:27:01.933" v="28602" actId="478"/>
          <ac:spMkLst>
            <pc:docMk/>
            <pc:sldMk cId="4067174003" sldId="313"/>
            <ac:spMk id="7" creationId="{48E079B8-CCD0-4F03-83B6-BBE5A5795DAC}"/>
          </ac:spMkLst>
        </pc:spChg>
        <pc:spChg chg="mod">
          <ac:chgData name="Steffen Froemel" userId="b43238f1e6b89f5a" providerId="LiveId" clId="{FF034316-8847-42B4-BD4B-749782E8EAA4}" dt="2020-02-08T22:27:51.080" v="28636" actId="164"/>
          <ac:spMkLst>
            <pc:docMk/>
            <pc:sldMk cId="4067174003" sldId="313"/>
            <ac:spMk id="18" creationId="{28E24778-C4F6-4C37-99DE-10E72423E812}"/>
          </ac:spMkLst>
        </pc:spChg>
        <pc:spChg chg="mod">
          <ac:chgData name="Steffen Froemel" userId="b43238f1e6b89f5a" providerId="LiveId" clId="{FF034316-8847-42B4-BD4B-749782E8EAA4}" dt="2020-02-08T10:08:41.426" v="19526" actId="2085"/>
          <ac:spMkLst>
            <pc:docMk/>
            <pc:sldMk cId="4067174003" sldId="313"/>
            <ac:spMk id="31" creationId="{1AA5EE3D-499D-4925-BF44-7AE96F140A8A}"/>
          </ac:spMkLst>
        </pc:spChg>
        <pc:spChg chg="add mod">
          <ac:chgData name="Steffen Froemel" userId="b43238f1e6b89f5a" providerId="LiveId" clId="{FF034316-8847-42B4-BD4B-749782E8EAA4}" dt="2020-02-09T09:14:03.111" v="31991" actId="12788"/>
          <ac:spMkLst>
            <pc:docMk/>
            <pc:sldMk cId="4067174003" sldId="313"/>
            <ac:spMk id="32" creationId="{279B8A89-039A-4B4A-92A0-E0CA693DD93E}"/>
          </ac:spMkLst>
        </pc:spChg>
        <pc:spChg chg="del">
          <ac:chgData name="Steffen Froemel" userId="b43238f1e6b89f5a" providerId="LiveId" clId="{FF034316-8847-42B4-BD4B-749782E8EAA4}" dt="2020-02-08T10:10:52.284" v="19743" actId="478"/>
          <ac:spMkLst>
            <pc:docMk/>
            <pc:sldMk cId="4067174003" sldId="313"/>
            <ac:spMk id="32" creationId="{7E73E56F-E103-41D6-95F8-50A2929A2A5B}"/>
          </ac:spMkLst>
        </pc:spChg>
        <pc:spChg chg="mod">
          <ac:chgData name="Steffen Froemel" userId="b43238f1e6b89f5a" providerId="LiveId" clId="{FF034316-8847-42B4-BD4B-749782E8EAA4}" dt="2020-02-08T10:08:38.063" v="19525" actId="2085"/>
          <ac:spMkLst>
            <pc:docMk/>
            <pc:sldMk cId="4067174003" sldId="313"/>
            <ac:spMk id="33" creationId="{981D00ED-3EF9-4207-84C3-332221681F8C}"/>
          </ac:spMkLst>
        </pc:spChg>
        <pc:spChg chg="add mod">
          <ac:chgData name="Steffen Froemel" userId="b43238f1e6b89f5a" providerId="LiveId" clId="{FF034316-8847-42B4-BD4B-749782E8EAA4}" dt="2020-02-09T09:14:05.594" v="31992" actId="12788"/>
          <ac:spMkLst>
            <pc:docMk/>
            <pc:sldMk cId="4067174003" sldId="313"/>
            <ac:spMk id="34" creationId="{2D45312E-2FB3-47E3-9437-A0C8253202D4}"/>
          </ac:spMkLst>
        </pc:spChg>
        <pc:spChg chg="del">
          <ac:chgData name="Steffen Froemel" userId="b43238f1e6b89f5a" providerId="LiveId" clId="{FF034316-8847-42B4-BD4B-749782E8EAA4}" dt="2020-02-08T10:10:54.251" v="19744" actId="478"/>
          <ac:spMkLst>
            <pc:docMk/>
            <pc:sldMk cId="4067174003" sldId="313"/>
            <ac:spMk id="34" creationId="{45EE2305-A119-4336-A0C1-5370887916C1}"/>
          </ac:spMkLst>
        </pc:spChg>
        <pc:spChg chg="del">
          <ac:chgData name="Steffen Froemel" userId="b43238f1e6b89f5a" providerId="LiveId" clId="{FF034316-8847-42B4-BD4B-749782E8EAA4}" dt="2020-02-08T10:10:55.735" v="19745" actId="478"/>
          <ac:spMkLst>
            <pc:docMk/>
            <pc:sldMk cId="4067174003" sldId="313"/>
            <ac:spMk id="36" creationId="{AE319160-A961-46AC-9CF2-C7DED9CA3F09}"/>
          </ac:spMkLst>
        </pc:spChg>
        <pc:grpChg chg="add mod">
          <ac:chgData name="Steffen Froemel" userId="b43238f1e6b89f5a" providerId="LiveId" clId="{FF034316-8847-42B4-BD4B-749782E8EAA4}" dt="2020-02-08T22:27:54.133" v="28637" actId="12788"/>
          <ac:grpSpMkLst>
            <pc:docMk/>
            <pc:sldMk cId="4067174003" sldId="313"/>
            <ac:grpSpMk id="2" creationId="{4BAD0D98-071A-4200-AF3F-A32CCB55A49E}"/>
          </ac:grpSpMkLst>
        </pc:grpChg>
        <pc:grpChg chg="del">
          <ac:chgData name="Steffen Froemel" userId="b43238f1e6b89f5a" providerId="LiveId" clId="{FF034316-8847-42B4-BD4B-749782E8EAA4}" dt="2020-02-08T10:08:16.812" v="19520" actId="478"/>
          <ac:grpSpMkLst>
            <pc:docMk/>
            <pc:sldMk cId="4067174003" sldId="313"/>
            <ac:grpSpMk id="9" creationId="{54D6FE3E-B10F-473B-95B6-B9DC2CB8A4BA}"/>
          </ac:grpSpMkLst>
        </pc:grpChg>
        <pc:grpChg chg="mod">
          <ac:chgData name="Steffen Froemel" userId="b43238f1e6b89f5a" providerId="LiveId" clId="{FF034316-8847-42B4-BD4B-749782E8EAA4}" dt="2020-02-08T22:27:54.133" v="28637" actId="12788"/>
          <ac:grpSpMkLst>
            <pc:docMk/>
            <pc:sldMk cId="4067174003" sldId="313"/>
            <ac:grpSpMk id="19" creationId="{0E7EBBAF-2EFC-439A-BABF-CC0810A7ED11}"/>
          </ac:grpSpMkLst>
        </pc:grpChg>
        <pc:grpChg chg="add mod">
          <ac:chgData name="Steffen Froemel" userId="b43238f1e6b89f5a" providerId="LiveId" clId="{FF034316-8847-42B4-BD4B-749782E8EAA4}" dt="2020-02-08T22:27:54.133" v="28637" actId="12788"/>
          <ac:grpSpMkLst>
            <pc:docMk/>
            <pc:sldMk cId="4067174003" sldId="313"/>
            <ac:grpSpMk id="29" creationId="{9F1712C5-7C0B-444E-B44E-FEC4F9314C7A}"/>
          </ac:grpSpMkLst>
        </pc:grpChg>
      </pc:sldChg>
      <pc:sldChg chg="addSp delSp modSp add modNotesTx">
        <pc:chgData name="Steffen Froemel" userId="b43238f1e6b89f5a" providerId="LiveId" clId="{FF034316-8847-42B4-BD4B-749782E8EAA4}" dt="2020-02-11T15:57:56.528" v="44568" actId="20577"/>
        <pc:sldMkLst>
          <pc:docMk/>
          <pc:sldMk cId="173411192" sldId="314"/>
        </pc:sldMkLst>
        <pc:spChg chg="add mod">
          <ac:chgData name="Steffen Froemel" userId="b43238f1e6b89f5a" providerId="LiveId" clId="{FF034316-8847-42B4-BD4B-749782E8EAA4}" dt="2020-02-08T22:28:32.213" v="28653" actId="164"/>
          <ac:spMkLst>
            <pc:docMk/>
            <pc:sldMk cId="173411192" sldId="314"/>
            <ac:spMk id="2" creationId="{A13E5B12-D4EC-4C60-BA2A-BC8BD34F2952}"/>
          </ac:spMkLst>
        </pc:spChg>
        <pc:spChg chg="mod">
          <ac:chgData name="Steffen Froemel" userId="b43238f1e6b89f5a" providerId="LiveId" clId="{FF034316-8847-42B4-BD4B-749782E8EAA4}" dt="2020-02-08T22:28:32.213" v="28653" actId="164"/>
          <ac:spMkLst>
            <pc:docMk/>
            <pc:sldMk cId="173411192" sldId="314"/>
            <ac:spMk id="3" creationId="{44D93BDB-7F5B-4DEC-AF76-F00FF93EF5AB}"/>
          </ac:spMkLst>
        </pc:spChg>
        <pc:spChg chg="del">
          <ac:chgData name="Steffen Froemel" userId="b43238f1e6b89f5a" providerId="LiveId" clId="{FF034316-8847-42B4-BD4B-749782E8EAA4}" dt="2020-02-08T22:28:14.038" v="28638" actId="478"/>
          <ac:spMkLst>
            <pc:docMk/>
            <pc:sldMk cId="173411192" sldId="314"/>
            <ac:spMk id="4" creationId="{15EF3BBC-FE7A-4C90-A7C7-1DEC6EEF01FD}"/>
          </ac:spMkLst>
        </pc:spChg>
        <pc:spChg chg="del mod">
          <ac:chgData name="Steffen Froemel" userId="b43238f1e6b89f5a" providerId="LiveId" clId="{FF034316-8847-42B4-BD4B-749782E8EAA4}" dt="2020-02-08T22:28:14.629" v="28639" actId="478"/>
          <ac:spMkLst>
            <pc:docMk/>
            <pc:sldMk cId="173411192" sldId="314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9T09:14:11.530" v="31993" actId="12788"/>
          <ac:spMkLst>
            <pc:docMk/>
            <pc:sldMk cId="173411192" sldId="314"/>
            <ac:spMk id="14" creationId="{8D1EEB4F-61E6-4E39-B85C-8B48F58BCFE5}"/>
          </ac:spMkLst>
        </pc:spChg>
        <pc:spChg chg="add mod">
          <ac:chgData name="Steffen Froemel" userId="b43238f1e6b89f5a" providerId="LiveId" clId="{FF034316-8847-42B4-BD4B-749782E8EAA4}" dt="2020-02-09T09:14:13.967" v="31994" actId="12788"/>
          <ac:spMkLst>
            <pc:docMk/>
            <pc:sldMk cId="173411192" sldId="314"/>
            <ac:spMk id="15" creationId="{8F6FD480-7809-4924-9FCE-5BFB0B603F7F}"/>
          </ac:spMkLst>
        </pc:spChg>
        <pc:spChg chg="mod">
          <ac:chgData name="Steffen Froemel" userId="b43238f1e6b89f5a" providerId="LiveId" clId="{FF034316-8847-42B4-BD4B-749782E8EAA4}" dt="2020-02-08T22:28:32.213" v="28653" actId="164"/>
          <ac:spMkLst>
            <pc:docMk/>
            <pc:sldMk cId="173411192" sldId="314"/>
            <ac:spMk id="18" creationId="{28E24778-C4F6-4C37-99DE-10E72423E812}"/>
          </ac:spMkLst>
        </pc:spChg>
        <pc:spChg chg="mod">
          <ac:chgData name="Steffen Froemel" userId="b43238f1e6b89f5a" providerId="LiveId" clId="{FF034316-8847-42B4-BD4B-749782E8EAA4}" dt="2020-02-08T10:10:46.580" v="19742" actId="1076"/>
          <ac:spMkLst>
            <pc:docMk/>
            <pc:sldMk cId="173411192" sldId="314"/>
            <ac:spMk id="38" creationId="{B343B42E-14A6-46F8-8A70-1AD21A53546E}"/>
          </ac:spMkLst>
        </pc:spChg>
        <pc:grpChg chg="add mod">
          <ac:chgData name="Steffen Froemel" userId="b43238f1e6b89f5a" providerId="LiveId" clId="{FF034316-8847-42B4-BD4B-749782E8EAA4}" dt="2020-02-08T22:28:36.261" v="28654" actId="12788"/>
          <ac:grpSpMkLst>
            <pc:docMk/>
            <pc:sldMk cId="173411192" sldId="314"/>
            <ac:grpSpMk id="5" creationId="{0E734595-9090-40F2-B8C5-56A859D0C134}"/>
          </ac:grpSpMkLst>
        </pc:grpChg>
        <pc:grpChg chg="del">
          <ac:chgData name="Steffen Froemel" userId="b43238f1e6b89f5a" providerId="LiveId" clId="{FF034316-8847-42B4-BD4B-749782E8EAA4}" dt="2020-02-08T10:10:41.648" v="19740" actId="478"/>
          <ac:grpSpMkLst>
            <pc:docMk/>
            <pc:sldMk cId="173411192" sldId="314"/>
            <ac:grpSpMk id="19" creationId="{0E7EBBAF-2EFC-439A-BABF-CC0810A7ED11}"/>
          </ac:grpSpMkLst>
        </pc:grpChg>
        <pc:grpChg chg="del">
          <ac:chgData name="Steffen Froemel" userId="b43238f1e6b89f5a" providerId="LiveId" clId="{FF034316-8847-42B4-BD4B-749782E8EAA4}" dt="2020-02-08T10:11:10.060" v="19747" actId="478"/>
          <ac:grpSpMkLst>
            <pc:docMk/>
            <pc:sldMk cId="173411192" sldId="314"/>
            <ac:grpSpMk id="29" creationId="{9F1712C5-7C0B-444E-B44E-FEC4F9314C7A}"/>
          </ac:grpSpMkLst>
        </pc:grpChg>
        <pc:grpChg chg="add mod">
          <ac:chgData name="Steffen Froemel" userId="b43238f1e6b89f5a" providerId="LiveId" clId="{FF034316-8847-42B4-BD4B-749782E8EAA4}" dt="2020-02-08T22:28:36.261" v="28654" actId="12788"/>
          <ac:grpSpMkLst>
            <pc:docMk/>
            <pc:sldMk cId="173411192" sldId="314"/>
            <ac:grpSpMk id="39" creationId="{D898A351-E4B9-4B5F-A257-158263FBCEBB}"/>
          </ac:grpSpMkLst>
        </pc:grpChg>
      </pc:sldChg>
      <pc:sldChg chg="addSp delSp modSp add modAnim modNotesTx">
        <pc:chgData name="Steffen Froemel" userId="b43238f1e6b89f5a" providerId="LiveId" clId="{FF034316-8847-42B4-BD4B-749782E8EAA4}" dt="2020-02-11T15:59:12.118" v="44778" actId="20577"/>
        <pc:sldMkLst>
          <pc:docMk/>
          <pc:sldMk cId="1331812942" sldId="315"/>
        </pc:sldMkLst>
        <pc:spChg chg="del">
          <ac:chgData name="Steffen Froemel" userId="b43238f1e6b89f5a" providerId="LiveId" clId="{FF034316-8847-42B4-BD4B-749782E8EAA4}" dt="2020-02-08T10:30:57.324" v="20035" actId="478"/>
          <ac:spMkLst>
            <pc:docMk/>
            <pc:sldMk cId="1331812942" sldId="315"/>
            <ac:spMk id="2" creationId="{A13E5B12-D4EC-4C60-BA2A-BC8BD34F2952}"/>
          </ac:spMkLst>
        </pc:spChg>
        <pc:spChg chg="del">
          <ac:chgData name="Steffen Froemel" userId="b43238f1e6b89f5a" providerId="LiveId" clId="{FF034316-8847-42B4-BD4B-749782E8EAA4}" dt="2020-02-08T10:30:56.097" v="20034" actId="478"/>
          <ac:spMkLst>
            <pc:docMk/>
            <pc:sldMk cId="1331812942" sldId="315"/>
            <ac:spMk id="3" creationId="{44D93BDB-7F5B-4DEC-AF76-F00FF93EF5AB}"/>
          </ac:spMkLst>
        </pc:spChg>
        <pc:spChg chg="del mod">
          <ac:chgData name="Steffen Froemel" userId="b43238f1e6b89f5a" providerId="LiveId" clId="{FF034316-8847-42B4-BD4B-749782E8EAA4}" dt="2020-02-08T22:29:38.656" v="28777" actId="478"/>
          <ac:spMkLst>
            <pc:docMk/>
            <pc:sldMk cId="1331812942" sldId="315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8T11:01:15.295" v="20504" actId="20577"/>
          <ac:spMkLst>
            <pc:docMk/>
            <pc:sldMk cId="1331812942" sldId="315"/>
            <ac:spMk id="5" creationId="{E3ED36B1-95E1-4AB5-8273-5D8E94EE90CC}"/>
          </ac:spMkLst>
        </pc:spChg>
        <pc:spChg chg="add mod">
          <ac:chgData name="Steffen Froemel" userId="b43238f1e6b89f5a" providerId="LiveId" clId="{FF034316-8847-42B4-BD4B-749782E8EAA4}" dt="2020-02-08T10:50:55.949" v="20286" actId="164"/>
          <ac:spMkLst>
            <pc:docMk/>
            <pc:sldMk cId="1331812942" sldId="315"/>
            <ac:spMk id="6" creationId="{86B6A2E3-AA37-4E9C-AE03-8FFBDBA3B913}"/>
          </ac:spMkLst>
        </pc:spChg>
        <pc:spChg chg="del mod">
          <ac:chgData name="Steffen Froemel" userId="b43238f1e6b89f5a" providerId="LiveId" clId="{FF034316-8847-42B4-BD4B-749782E8EAA4}" dt="2020-02-08T22:30:05.252" v="28782" actId="478"/>
          <ac:spMkLst>
            <pc:docMk/>
            <pc:sldMk cId="1331812942" sldId="315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8T10:50:55.949" v="20286" actId="164"/>
          <ac:spMkLst>
            <pc:docMk/>
            <pc:sldMk cId="1331812942" sldId="315"/>
            <ac:spMk id="8" creationId="{8461CBCA-1300-427B-BCE8-8CF9B67D6F8F}"/>
          </ac:spMkLst>
        </pc:spChg>
        <pc:spChg chg="add del mod">
          <ac:chgData name="Steffen Froemel" userId="b43238f1e6b89f5a" providerId="LiveId" clId="{FF034316-8847-42B4-BD4B-749782E8EAA4}" dt="2020-02-08T10:50:19.370" v="20276" actId="478"/>
          <ac:spMkLst>
            <pc:docMk/>
            <pc:sldMk cId="1331812942" sldId="315"/>
            <ac:spMk id="9" creationId="{2D75F822-DB61-404F-B5C8-6FBF7A03AEEE}"/>
          </ac:spMkLst>
        </pc:spChg>
        <pc:spChg chg="add del mod">
          <ac:chgData name="Steffen Froemel" userId="b43238f1e6b89f5a" providerId="LiveId" clId="{FF034316-8847-42B4-BD4B-749782E8EAA4}" dt="2020-02-08T11:00:55.336" v="20502" actId="478"/>
          <ac:spMkLst>
            <pc:docMk/>
            <pc:sldMk cId="1331812942" sldId="315"/>
            <ac:spMk id="10" creationId="{AD2752DD-02B3-4FEB-8C5F-DE347D760422}"/>
          </ac:spMkLst>
        </pc:spChg>
        <pc:spChg chg="add mod">
          <ac:chgData name="Steffen Froemel" userId="b43238f1e6b89f5a" providerId="LiveId" clId="{FF034316-8847-42B4-BD4B-749782E8EAA4}" dt="2020-02-09T09:14:19.435" v="31995" actId="12788"/>
          <ac:spMkLst>
            <pc:docMk/>
            <pc:sldMk cId="1331812942" sldId="315"/>
            <ac:spMk id="10" creationId="{E0D24FEC-9352-4006-932F-869316B8F6FE}"/>
          </ac:spMkLst>
        </pc:spChg>
        <pc:spChg chg="add mod">
          <ac:chgData name="Steffen Froemel" userId="b43238f1e6b89f5a" providerId="LiveId" clId="{FF034316-8847-42B4-BD4B-749782E8EAA4}" dt="2020-02-09T09:14:22.309" v="31996" actId="12788"/>
          <ac:spMkLst>
            <pc:docMk/>
            <pc:sldMk cId="1331812942" sldId="315"/>
            <ac:spMk id="11" creationId="{2BA1E538-00E8-479F-BBDF-85A57BC974BF}"/>
          </ac:spMkLst>
        </pc:spChg>
        <pc:spChg chg="add del mod">
          <ac:chgData name="Steffen Froemel" userId="b43238f1e6b89f5a" providerId="LiveId" clId="{FF034316-8847-42B4-BD4B-749782E8EAA4}" dt="2020-02-08T11:00:52.333" v="20498" actId="478"/>
          <ac:spMkLst>
            <pc:docMk/>
            <pc:sldMk cId="1331812942" sldId="315"/>
            <ac:spMk id="11" creationId="{FA5FBA68-8F0F-493B-8747-7F49F2F31F73}"/>
          </ac:spMkLst>
        </pc:spChg>
        <pc:spChg chg="add mod">
          <ac:chgData name="Steffen Froemel" userId="b43238f1e6b89f5a" providerId="LiveId" clId="{FF034316-8847-42B4-BD4B-749782E8EAA4}" dt="2020-02-08T22:29:59.924" v="28780" actId="12788"/>
          <ac:spMkLst>
            <pc:docMk/>
            <pc:sldMk cId="1331812942" sldId="315"/>
            <ac:spMk id="13" creationId="{0F16BF97-E614-4B78-8399-69D67C69BDD1}"/>
          </ac:spMkLst>
        </pc:spChg>
        <pc:spChg chg="add mod">
          <ac:chgData name="Steffen Froemel" userId="b43238f1e6b89f5a" providerId="LiveId" clId="{FF034316-8847-42B4-BD4B-749782E8EAA4}" dt="2020-02-08T22:29:50.494" v="28779" actId="12788"/>
          <ac:spMkLst>
            <pc:docMk/>
            <pc:sldMk cId="1331812942" sldId="315"/>
            <ac:spMk id="14" creationId="{3B086577-DDAA-4E1F-9E82-AA06482B35A3}"/>
          </ac:spMkLst>
        </pc:spChg>
        <pc:spChg chg="del">
          <ac:chgData name="Steffen Froemel" userId="b43238f1e6b89f5a" providerId="LiveId" clId="{FF034316-8847-42B4-BD4B-749782E8EAA4}" dt="2020-02-08T10:30:58.605" v="20036" actId="478"/>
          <ac:spMkLst>
            <pc:docMk/>
            <pc:sldMk cId="1331812942" sldId="315"/>
            <ac:spMk id="18" creationId="{28E24778-C4F6-4C37-99DE-10E72423E812}"/>
          </ac:spMkLst>
        </pc:spChg>
        <pc:spChg chg="add del mod">
          <ac:chgData name="Steffen Froemel" userId="b43238f1e6b89f5a" providerId="LiveId" clId="{FF034316-8847-42B4-BD4B-749782E8EAA4}" dt="2020-02-08T11:00:54.685" v="20501" actId="478"/>
          <ac:spMkLst>
            <pc:docMk/>
            <pc:sldMk cId="1331812942" sldId="315"/>
            <ac:spMk id="20" creationId="{F25E13DF-32B2-4FC5-B43E-8DC51EC0D399}"/>
          </ac:spMkLst>
        </pc:spChg>
        <pc:spChg chg="add del mod">
          <ac:chgData name="Steffen Froemel" userId="b43238f1e6b89f5a" providerId="LiveId" clId="{FF034316-8847-42B4-BD4B-749782E8EAA4}" dt="2020-02-08T11:00:53.817" v="20500" actId="478"/>
          <ac:spMkLst>
            <pc:docMk/>
            <pc:sldMk cId="1331812942" sldId="315"/>
            <ac:spMk id="21" creationId="{0EAEA32A-75EA-4450-9D68-B3F7EFE8BA30}"/>
          </ac:spMkLst>
        </pc:spChg>
        <pc:grpChg chg="add mod">
          <ac:chgData name="Steffen Froemel" userId="b43238f1e6b89f5a" providerId="LiveId" clId="{FF034316-8847-42B4-BD4B-749782E8EAA4}" dt="2020-02-08T22:29:47.076" v="28778" actId="12788"/>
          <ac:grpSpMkLst>
            <pc:docMk/>
            <pc:sldMk cId="1331812942" sldId="315"/>
            <ac:grpSpMk id="12" creationId="{D0F8C864-3676-450B-87A0-406E04B4EA8B}"/>
          </ac:grpSpMkLst>
        </pc:grpChg>
        <pc:grpChg chg="del">
          <ac:chgData name="Steffen Froemel" userId="b43238f1e6b89f5a" providerId="LiveId" clId="{FF034316-8847-42B4-BD4B-749782E8EAA4}" dt="2020-02-08T10:30:55.255" v="20033" actId="478"/>
          <ac:grpSpMkLst>
            <pc:docMk/>
            <pc:sldMk cId="1331812942" sldId="315"/>
            <ac:grpSpMk id="39" creationId="{D898A351-E4B9-4B5F-A257-158263FBCEBB}"/>
          </ac:grpSpMkLst>
        </pc:grpChg>
      </pc:sldChg>
      <pc:sldChg chg="addSp delSp modSp add ord modAnim modNotesTx">
        <pc:chgData name="Steffen Froemel" userId="b43238f1e6b89f5a" providerId="LiveId" clId="{FF034316-8847-42B4-BD4B-749782E8EAA4}" dt="2020-02-11T16:01:54.207" v="45169" actId="20577"/>
        <pc:sldMkLst>
          <pc:docMk/>
          <pc:sldMk cId="3494984653" sldId="316"/>
        </pc:sldMkLst>
        <pc:spChg chg="del">
          <ac:chgData name="Steffen Froemel" userId="b43238f1e6b89f5a" providerId="LiveId" clId="{FF034316-8847-42B4-BD4B-749782E8EAA4}" dt="2020-02-08T22:30:22.572" v="28783" actId="478"/>
          <ac:spMkLst>
            <pc:docMk/>
            <pc:sldMk cId="3494984653" sldId="316"/>
            <ac:spMk id="4" creationId="{15EF3BBC-FE7A-4C90-A7C7-1DEC6EEF01FD}"/>
          </ac:spMkLst>
        </pc:spChg>
        <pc:spChg chg="del">
          <ac:chgData name="Steffen Froemel" userId="b43238f1e6b89f5a" providerId="LiveId" clId="{FF034316-8847-42B4-BD4B-749782E8EAA4}" dt="2020-02-08T22:30:23.260" v="28784" actId="478"/>
          <ac:spMkLst>
            <pc:docMk/>
            <pc:sldMk cId="3494984653" sldId="316"/>
            <ac:spMk id="7" creationId="{48E079B8-CCD0-4F03-83B6-BBE5A5795DAC}"/>
          </ac:spMkLst>
        </pc:spChg>
        <pc:spChg chg="mod topLvl">
          <ac:chgData name="Steffen Froemel" userId="b43238f1e6b89f5a" providerId="LiveId" clId="{FF034316-8847-42B4-BD4B-749782E8EAA4}" dt="2020-02-11T16:00:21.857" v="44907" actId="165"/>
          <ac:spMkLst>
            <pc:docMk/>
            <pc:sldMk cId="3494984653" sldId="316"/>
            <ac:spMk id="10" creationId="{AD2752DD-02B3-4FEB-8C5F-DE347D760422}"/>
          </ac:spMkLst>
        </pc:spChg>
        <pc:spChg chg="mod topLvl">
          <ac:chgData name="Steffen Froemel" userId="b43238f1e6b89f5a" providerId="LiveId" clId="{FF034316-8847-42B4-BD4B-749782E8EAA4}" dt="2020-02-11T16:00:21.857" v="44907" actId="165"/>
          <ac:spMkLst>
            <pc:docMk/>
            <pc:sldMk cId="3494984653" sldId="316"/>
            <ac:spMk id="11" creationId="{FA5FBA68-8F0F-493B-8747-7F49F2F31F73}"/>
          </ac:spMkLst>
        </pc:spChg>
        <pc:spChg chg="add mod">
          <ac:chgData name="Steffen Froemel" userId="b43238f1e6b89f5a" providerId="LiveId" clId="{FF034316-8847-42B4-BD4B-749782E8EAA4}" dt="2020-02-09T09:14:28.792" v="31997" actId="12788"/>
          <ac:spMkLst>
            <pc:docMk/>
            <pc:sldMk cId="3494984653" sldId="316"/>
            <ac:spMk id="13" creationId="{3AA633CC-1D45-4322-A0B7-729E05078565}"/>
          </ac:spMkLst>
        </pc:spChg>
        <pc:spChg chg="add mod">
          <ac:chgData name="Steffen Froemel" userId="b43238f1e6b89f5a" providerId="LiveId" clId="{FF034316-8847-42B4-BD4B-749782E8EAA4}" dt="2020-02-09T09:14:31.526" v="31998" actId="12788"/>
          <ac:spMkLst>
            <pc:docMk/>
            <pc:sldMk cId="3494984653" sldId="316"/>
            <ac:spMk id="15" creationId="{C3566458-34B7-48E6-A70E-16A51950E35E}"/>
          </ac:spMkLst>
        </pc:spChg>
        <pc:spChg chg="add mod topLvl">
          <ac:chgData name="Steffen Froemel" userId="b43238f1e6b89f5a" providerId="LiveId" clId="{FF034316-8847-42B4-BD4B-749782E8EAA4}" dt="2020-02-11T16:00:21.857" v="44907" actId="165"/>
          <ac:spMkLst>
            <pc:docMk/>
            <pc:sldMk cId="3494984653" sldId="316"/>
            <ac:spMk id="17" creationId="{C1371DD1-D552-4815-B512-2E51370F7718}"/>
          </ac:spMkLst>
        </pc:spChg>
        <pc:spChg chg="add mod topLvl">
          <ac:chgData name="Steffen Froemel" userId="b43238f1e6b89f5a" providerId="LiveId" clId="{FF034316-8847-42B4-BD4B-749782E8EAA4}" dt="2020-02-11T16:00:21.857" v="44907" actId="165"/>
          <ac:spMkLst>
            <pc:docMk/>
            <pc:sldMk cId="3494984653" sldId="316"/>
            <ac:spMk id="18" creationId="{C37359AF-C285-4AAD-8849-650C5093D630}"/>
          </ac:spMkLst>
        </pc:spChg>
        <pc:spChg chg="add mod topLvl">
          <ac:chgData name="Steffen Froemel" userId="b43238f1e6b89f5a" providerId="LiveId" clId="{FF034316-8847-42B4-BD4B-749782E8EAA4}" dt="2020-02-11T16:00:21.857" v="44907" actId="165"/>
          <ac:spMkLst>
            <pc:docMk/>
            <pc:sldMk cId="3494984653" sldId="316"/>
            <ac:spMk id="19" creationId="{AEC409E8-B284-467B-A798-E8284A7BCB45}"/>
          </ac:spMkLst>
        </pc:spChg>
        <pc:spChg chg="mod topLvl">
          <ac:chgData name="Steffen Froemel" userId="b43238f1e6b89f5a" providerId="LiveId" clId="{FF034316-8847-42B4-BD4B-749782E8EAA4}" dt="2020-02-11T16:00:21.857" v="44907" actId="165"/>
          <ac:spMkLst>
            <pc:docMk/>
            <pc:sldMk cId="3494984653" sldId="316"/>
            <ac:spMk id="20" creationId="{F25E13DF-32B2-4FC5-B43E-8DC51EC0D399}"/>
          </ac:spMkLst>
        </pc:spChg>
        <pc:spChg chg="mod topLvl">
          <ac:chgData name="Steffen Froemel" userId="b43238f1e6b89f5a" providerId="LiveId" clId="{FF034316-8847-42B4-BD4B-749782E8EAA4}" dt="2020-02-11T16:00:21.857" v="44907" actId="165"/>
          <ac:spMkLst>
            <pc:docMk/>
            <pc:sldMk cId="3494984653" sldId="316"/>
            <ac:spMk id="21" creationId="{0EAEA32A-75EA-4450-9D68-B3F7EFE8BA30}"/>
          </ac:spMkLst>
        </pc:spChg>
        <pc:grpChg chg="add del mod">
          <ac:chgData name="Steffen Froemel" userId="b43238f1e6b89f5a" providerId="LiveId" clId="{FF034316-8847-42B4-BD4B-749782E8EAA4}" dt="2020-02-11T16:00:21.857" v="44907" actId="165"/>
          <ac:grpSpMkLst>
            <pc:docMk/>
            <pc:sldMk cId="3494984653" sldId="316"/>
            <ac:grpSpMk id="2" creationId="{D85E87C5-DF29-4384-BFD3-A9EDFD68359B}"/>
          </ac:grpSpMkLst>
        </pc:grpChg>
        <pc:grpChg chg="del">
          <ac:chgData name="Steffen Froemel" userId="b43238f1e6b89f5a" providerId="LiveId" clId="{FF034316-8847-42B4-BD4B-749782E8EAA4}" dt="2020-02-08T10:51:56.554" v="20295" actId="478"/>
          <ac:grpSpMkLst>
            <pc:docMk/>
            <pc:sldMk cId="3494984653" sldId="316"/>
            <ac:grpSpMk id="12" creationId="{D0F8C864-3676-450B-87A0-406E04B4EA8B}"/>
          </ac:grpSpMkLst>
        </pc:grpChg>
        <pc:grpChg chg="add del mod">
          <ac:chgData name="Steffen Froemel" userId="b43238f1e6b89f5a" providerId="LiveId" clId="{FF034316-8847-42B4-BD4B-749782E8EAA4}" dt="2020-02-08T11:11:54.037" v="20847" actId="165"/>
          <ac:grpSpMkLst>
            <pc:docMk/>
            <pc:sldMk cId="3494984653" sldId="316"/>
            <ac:grpSpMk id="15" creationId="{B26A0141-FBD4-464D-BC43-59E275C5DDEB}"/>
          </ac:grpSpMkLst>
        </pc:grpChg>
        <pc:cxnChg chg="add mod topLvl">
          <ac:chgData name="Steffen Froemel" userId="b43238f1e6b89f5a" providerId="LiveId" clId="{FF034316-8847-42B4-BD4B-749782E8EAA4}" dt="2020-02-11T16:00:21.857" v="44907" actId="165"/>
          <ac:cxnSpMkLst>
            <pc:docMk/>
            <pc:sldMk cId="3494984653" sldId="316"/>
            <ac:cxnSpMk id="3" creationId="{CF256CD5-C82C-42DE-810B-9E0E25164050}"/>
          </ac:cxnSpMkLst>
        </pc:cxnChg>
        <pc:cxnChg chg="add mod topLvl">
          <ac:chgData name="Steffen Froemel" userId="b43238f1e6b89f5a" providerId="LiveId" clId="{FF034316-8847-42B4-BD4B-749782E8EAA4}" dt="2020-02-11T16:00:21.857" v="44907" actId="165"/>
          <ac:cxnSpMkLst>
            <pc:docMk/>
            <pc:sldMk cId="3494984653" sldId="316"/>
            <ac:cxnSpMk id="14" creationId="{AB5F1A82-F88E-4D68-BB06-CCC164E421A7}"/>
          </ac:cxnSpMkLst>
        </pc:cxnChg>
      </pc:sldChg>
      <pc:sldChg chg="addSp delSp modSp add ord modAnim modNotesTx">
        <pc:chgData name="Steffen Froemel" userId="b43238f1e6b89f5a" providerId="LiveId" clId="{FF034316-8847-42B4-BD4B-749782E8EAA4}" dt="2020-02-11T16:03:04.885" v="45311" actId="20577"/>
        <pc:sldMkLst>
          <pc:docMk/>
          <pc:sldMk cId="1622311993" sldId="317"/>
        </pc:sldMkLst>
        <pc:spChg chg="del">
          <ac:chgData name="Steffen Froemel" userId="b43238f1e6b89f5a" providerId="LiveId" clId="{FF034316-8847-42B4-BD4B-749782E8EAA4}" dt="2020-02-08T22:34:52.474" v="28852" actId="478"/>
          <ac:spMkLst>
            <pc:docMk/>
            <pc:sldMk cId="1622311993" sldId="317"/>
            <ac:spMk id="4" creationId="{15EF3BBC-FE7A-4C90-A7C7-1DEC6EEF01FD}"/>
          </ac:spMkLst>
        </pc:spChg>
        <pc:spChg chg="mod topLvl">
          <ac:chgData name="Steffen Froemel" userId="b43238f1e6b89f5a" providerId="LiveId" clId="{FF034316-8847-42B4-BD4B-749782E8EAA4}" dt="2020-02-11T16:02:23.935" v="45245" actId="165"/>
          <ac:spMkLst>
            <pc:docMk/>
            <pc:sldMk cId="1622311993" sldId="317"/>
            <ac:spMk id="5" creationId="{E3ED36B1-95E1-4AB5-8273-5D8E94EE90CC}"/>
          </ac:spMkLst>
        </pc:spChg>
        <pc:spChg chg="mod topLvl">
          <ac:chgData name="Steffen Froemel" userId="b43238f1e6b89f5a" providerId="LiveId" clId="{FF034316-8847-42B4-BD4B-749782E8EAA4}" dt="2020-02-11T16:02:23.935" v="45245" actId="165"/>
          <ac:spMkLst>
            <pc:docMk/>
            <pc:sldMk cId="1622311993" sldId="317"/>
            <ac:spMk id="6" creationId="{86B6A2E3-AA37-4E9C-AE03-8FFBDBA3B913}"/>
          </ac:spMkLst>
        </pc:spChg>
        <pc:spChg chg="del">
          <ac:chgData name="Steffen Froemel" userId="b43238f1e6b89f5a" providerId="LiveId" clId="{FF034316-8847-42B4-BD4B-749782E8EAA4}" dt="2020-02-08T22:34:53.159" v="28853" actId="478"/>
          <ac:spMkLst>
            <pc:docMk/>
            <pc:sldMk cId="1622311993" sldId="317"/>
            <ac:spMk id="7" creationId="{48E079B8-CCD0-4F03-83B6-BBE5A5795DAC}"/>
          </ac:spMkLst>
        </pc:spChg>
        <pc:spChg chg="mod topLvl">
          <ac:chgData name="Steffen Froemel" userId="b43238f1e6b89f5a" providerId="LiveId" clId="{FF034316-8847-42B4-BD4B-749782E8EAA4}" dt="2020-02-11T16:02:23.935" v="45245" actId="165"/>
          <ac:spMkLst>
            <pc:docMk/>
            <pc:sldMk cId="1622311993" sldId="317"/>
            <ac:spMk id="8" creationId="{8461CBCA-1300-427B-BCE8-8CF9B67D6F8F}"/>
          </ac:spMkLst>
        </pc:spChg>
        <pc:spChg chg="add mod">
          <ac:chgData name="Steffen Froemel" userId="b43238f1e6b89f5a" providerId="LiveId" clId="{FF034316-8847-42B4-BD4B-749782E8EAA4}" dt="2020-02-08T22:31:39.814" v="28792" actId="12788"/>
          <ac:spMkLst>
            <pc:docMk/>
            <pc:sldMk cId="1622311993" sldId="317"/>
            <ac:spMk id="9" creationId="{59108D4D-217C-4D02-A1E3-D225EFBA9AE3}"/>
          </ac:spMkLst>
        </pc:spChg>
        <pc:spChg chg="add mod">
          <ac:chgData name="Steffen Froemel" userId="b43238f1e6b89f5a" providerId="LiveId" clId="{FF034316-8847-42B4-BD4B-749782E8EAA4}" dt="2020-02-08T22:31:45.831" v="28793" actId="1076"/>
          <ac:spMkLst>
            <pc:docMk/>
            <pc:sldMk cId="1622311993" sldId="317"/>
            <ac:spMk id="10" creationId="{48A99E63-EE8F-4732-A0E6-FE4D9D87CA51}"/>
          </ac:spMkLst>
        </pc:spChg>
        <pc:spChg chg="add mod">
          <ac:chgData name="Steffen Froemel" userId="b43238f1e6b89f5a" providerId="LiveId" clId="{FF034316-8847-42B4-BD4B-749782E8EAA4}" dt="2020-02-09T09:14:40.649" v="32000" actId="12788"/>
          <ac:spMkLst>
            <pc:docMk/>
            <pc:sldMk cId="1622311993" sldId="317"/>
            <ac:spMk id="11" creationId="{E1E46FDF-F693-42C1-826A-F70C9E682649}"/>
          </ac:spMkLst>
        </pc:spChg>
        <pc:spChg chg="add mod">
          <ac:chgData name="Steffen Froemel" userId="b43238f1e6b89f5a" providerId="LiveId" clId="{FF034316-8847-42B4-BD4B-749782E8EAA4}" dt="2020-02-09T09:14:43.788" v="32001" actId="12788"/>
          <ac:spMkLst>
            <pc:docMk/>
            <pc:sldMk cId="1622311993" sldId="317"/>
            <ac:spMk id="12" creationId="{06485D55-6060-4C89-B35C-49C3282869C6}"/>
          </ac:spMkLst>
        </pc:spChg>
        <pc:grpChg chg="add del mod">
          <ac:chgData name="Steffen Froemel" userId="b43238f1e6b89f5a" providerId="LiveId" clId="{FF034316-8847-42B4-BD4B-749782E8EAA4}" dt="2020-02-11T16:02:23.935" v="45245" actId="165"/>
          <ac:grpSpMkLst>
            <pc:docMk/>
            <pc:sldMk cId="1622311993" sldId="317"/>
            <ac:grpSpMk id="2" creationId="{EC21AA3E-FB5D-4D88-903D-3035071F4112}"/>
          </ac:grpSpMkLst>
        </pc:grpChg>
        <pc:grpChg chg="del">
          <ac:chgData name="Steffen Froemel" userId="b43238f1e6b89f5a" providerId="LiveId" clId="{FF034316-8847-42B4-BD4B-749782E8EAA4}" dt="2020-02-08T11:02:05.979" v="20509" actId="165"/>
          <ac:grpSpMkLst>
            <pc:docMk/>
            <pc:sldMk cId="1622311993" sldId="317"/>
            <ac:grpSpMk id="12" creationId="{D0F8C864-3676-450B-87A0-406E04B4EA8B}"/>
          </ac:grpSpMkLst>
        </pc:grpChg>
      </pc:sldChg>
      <pc:sldChg chg="addSp delSp modSp add ord modAnim modNotesTx">
        <pc:chgData name="Steffen Froemel" userId="b43238f1e6b89f5a" providerId="LiveId" clId="{FF034316-8847-42B4-BD4B-749782E8EAA4}" dt="2020-02-11T16:05:34.144" v="45563" actId="20577"/>
        <pc:sldMkLst>
          <pc:docMk/>
          <pc:sldMk cId="3080594043" sldId="318"/>
        </pc:sldMkLst>
        <pc:spChg chg="del">
          <ac:chgData name="Steffen Froemel" userId="b43238f1e6b89f5a" providerId="LiveId" clId="{FF034316-8847-42B4-BD4B-749782E8EAA4}" dt="2020-02-08T22:34:57.716" v="28855" actId="478"/>
          <ac:spMkLst>
            <pc:docMk/>
            <pc:sldMk cId="3080594043" sldId="318"/>
            <ac:spMk id="4" creationId="{15EF3BBC-FE7A-4C90-A7C7-1DEC6EEF01FD}"/>
          </ac:spMkLst>
        </pc:spChg>
        <pc:spChg chg="del">
          <ac:chgData name="Steffen Froemel" userId="b43238f1e6b89f5a" providerId="LiveId" clId="{FF034316-8847-42B4-BD4B-749782E8EAA4}" dt="2020-02-08T22:34:58.309" v="28856" actId="478"/>
          <ac:spMkLst>
            <pc:docMk/>
            <pc:sldMk cId="3080594043" sldId="318"/>
            <ac:spMk id="7" creationId="{48E079B8-CCD0-4F03-83B6-BBE5A5795DAC}"/>
          </ac:spMkLst>
        </pc:spChg>
        <pc:spChg chg="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10" creationId="{AD2752DD-02B3-4FEB-8C5F-DE347D760422}"/>
          </ac:spMkLst>
        </pc:spChg>
        <pc:spChg chg="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11" creationId="{FA5FBA68-8F0F-493B-8747-7F49F2F31F73}"/>
          </ac:spMkLst>
        </pc:spChg>
        <pc:spChg chg="add 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16" creationId="{C8741DDF-F09F-4C56-B46B-963CACE8E582}"/>
          </ac:spMkLst>
        </pc:spChg>
        <pc:spChg chg="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17" creationId="{C1371DD1-D552-4815-B512-2E51370F7718}"/>
          </ac:spMkLst>
        </pc:spChg>
        <pc:spChg chg="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18" creationId="{C37359AF-C285-4AAD-8849-650C5093D630}"/>
          </ac:spMkLst>
        </pc:spChg>
        <pc:spChg chg="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19" creationId="{AEC409E8-B284-467B-A798-E8284A7BCB45}"/>
          </ac:spMkLst>
        </pc:spChg>
        <pc:spChg chg="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20" creationId="{F25E13DF-32B2-4FC5-B43E-8DC51EC0D399}"/>
          </ac:spMkLst>
        </pc:spChg>
        <pc:spChg chg="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21" creationId="{0EAEA32A-75EA-4450-9D68-B3F7EFE8BA30}"/>
          </ac:spMkLst>
        </pc:spChg>
        <pc:spChg chg="add 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22" creationId="{CAEBA787-4183-4D59-80E9-4F23F9747EB5}"/>
          </ac:spMkLst>
        </pc:spChg>
        <pc:spChg chg="add mod topLvl">
          <ac:chgData name="Steffen Froemel" userId="b43238f1e6b89f5a" providerId="LiveId" clId="{FF034316-8847-42B4-BD4B-749782E8EAA4}" dt="2020-02-11T16:03:52.933" v="45378" actId="165"/>
          <ac:spMkLst>
            <pc:docMk/>
            <pc:sldMk cId="3080594043" sldId="318"/>
            <ac:spMk id="24" creationId="{AF3C0E0C-AD60-409A-A9EC-0CA6A424CDD6}"/>
          </ac:spMkLst>
        </pc:spChg>
        <pc:spChg chg="add mod">
          <ac:chgData name="Steffen Froemel" userId="b43238f1e6b89f5a" providerId="LiveId" clId="{FF034316-8847-42B4-BD4B-749782E8EAA4}" dt="2020-02-09T09:14:50.162" v="32002" actId="12788"/>
          <ac:spMkLst>
            <pc:docMk/>
            <pc:sldMk cId="3080594043" sldId="318"/>
            <ac:spMk id="25" creationId="{CC100AD2-5149-4CCB-95CE-7C340767729C}"/>
          </ac:spMkLst>
        </pc:spChg>
        <pc:spChg chg="add mod">
          <ac:chgData name="Steffen Froemel" userId="b43238f1e6b89f5a" providerId="LiveId" clId="{FF034316-8847-42B4-BD4B-749782E8EAA4}" dt="2020-02-09T09:14:52.755" v="32003" actId="12788"/>
          <ac:spMkLst>
            <pc:docMk/>
            <pc:sldMk cId="3080594043" sldId="318"/>
            <ac:spMk id="26" creationId="{858933A0-1F62-4895-8BF5-D3A8EA0D24E2}"/>
          </ac:spMkLst>
        </pc:spChg>
        <pc:grpChg chg="add del mod">
          <ac:chgData name="Steffen Froemel" userId="b43238f1e6b89f5a" providerId="LiveId" clId="{FF034316-8847-42B4-BD4B-749782E8EAA4}" dt="2020-02-11T16:03:52.933" v="45378" actId="165"/>
          <ac:grpSpMkLst>
            <pc:docMk/>
            <pc:sldMk cId="3080594043" sldId="318"/>
            <ac:grpSpMk id="2" creationId="{AA5E4C74-D8B5-49DD-9D5F-86793AD0777D}"/>
          </ac:grpSpMkLst>
        </pc:grpChg>
        <pc:grpChg chg="del mod">
          <ac:chgData name="Steffen Froemel" userId="b43238f1e6b89f5a" providerId="LiveId" clId="{FF034316-8847-42B4-BD4B-749782E8EAA4}" dt="2020-02-08T11:10:46.238" v="20831" actId="165"/>
          <ac:grpSpMkLst>
            <pc:docMk/>
            <pc:sldMk cId="3080594043" sldId="318"/>
            <ac:grpSpMk id="15" creationId="{B26A0141-FBD4-464D-BC43-59E275C5DDEB}"/>
          </ac:grpSpMkLst>
        </pc:grpChg>
        <pc:cxnChg chg="mod topLvl">
          <ac:chgData name="Steffen Froemel" userId="b43238f1e6b89f5a" providerId="LiveId" clId="{FF034316-8847-42B4-BD4B-749782E8EAA4}" dt="2020-02-11T16:03:52.933" v="45378" actId="165"/>
          <ac:cxnSpMkLst>
            <pc:docMk/>
            <pc:sldMk cId="3080594043" sldId="318"/>
            <ac:cxnSpMk id="3" creationId="{CF256CD5-C82C-42DE-810B-9E0E25164050}"/>
          </ac:cxnSpMkLst>
        </pc:cxnChg>
        <pc:cxnChg chg="mod topLvl">
          <ac:chgData name="Steffen Froemel" userId="b43238f1e6b89f5a" providerId="LiveId" clId="{FF034316-8847-42B4-BD4B-749782E8EAA4}" dt="2020-02-11T16:03:52.933" v="45378" actId="165"/>
          <ac:cxnSpMkLst>
            <pc:docMk/>
            <pc:sldMk cId="3080594043" sldId="318"/>
            <ac:cxnSpMk id="14" creationId="{AB5F1A82-F88E-4D68-BB06-CCC164E421A7}"/>
          </ac:cxnSpMkLst>
        </pc:cxnChg>
        <pc:cxnChg chg="add mod topLvl">
          <ac:chgData name="Steffen Froemel" userId="b43238f1e6b89f5a" providerId="LiveId" clId="{FF034316-8847-42B4-BD4B-749782E8EAA4}" dt="2020-02-11T16:03:52.933" v="45378" actId="165"/>
          <ac:cxnSpMkLst>
            <pc:docMk/>
            <pc:sldMk cId="3080594043" sldId="318"/>
            <ac:cxnSpMk id="23" creationId="{313E58CA-DCEE-4158-BBBF-2EF6120519A1}"/>
          </ac:cxnSpMkLst>
        </pc:cxnChg>
      </pc:sldChg>
      <pc:sldChg chg="addSp delSp modSp add ord modAnim modNotesTx">
        <pc:chgData name="Steffen Froemel" userId="b43238f1e6b89f5a" providerId="LiveId" clId="{FF034316-8847-42B4-BD4B-749782E8EAA4}" dt="2020-02-11T16:34:31.906" v="45894" actId="6549"/>
        <pc:sldMkLst>
          <pc:docMk/>
          <pc:sldMk cId="1233257213" sldId="319"/>
        </pc:sldMkLst>
        <pc:spChg chg="add del mod">
          <ac:chgData name="Steffen Froemel" userId="b43238f1e6b89f5a" providerId="LiveId" clId="{FF034316-8847-42B4-BD4B-749782E8EAA4}" dt="2020-02-08T11:15:09.087" v="20899" actId="478"/>
          <ac:spMkLst>
            <pc:docMk/>
            <pc:sldMk cId="1233257213" sldId="319"/>
            <ac:spMk id="3" creationId="{48CF486E-047F-4D68-AED3-1291BF13D86F}"/>
          </ac:spMkLst>
        </pc:spChg>
        <pc:spChg chg="del">
          <ac:chgData name="Steffen Froemel" userId="b43238f1e6b89f5a" providerId="LiveId" clId="{FF034316-8847-42B4-BD4B-749782E8EAA4}" dt="2020-02-08T22:35:06.048" v="28858" actId="478"/>
          <ac:spMkLst>
            <pc:docMk/>
            <pc:sldMk cId="1233257213" sldId="319"/>
            <ac:spMk id="4" creationId="{15EF3BBC-FE7A-4C90-A7C7-1DEC6EEF01FD}"/>
          </ac:spMkLst>
        </pc:spChg>
        <pc:spChg chg="mod topLvl">
          <ac:chgData name="Steffen Froemel" userId="b43238f1e6b89f5a" providerId="LiveId" clId="{FF034316-8847-42B4-BD4B-749782E8EAA4}" dt="2020-02-08T22:35:27.035" v="28923" actId="12788"/>
          <ac:spMkLst>
            <pc:docMk/>
            <pc:sldMk cId="1233257213" sldId="319"/>
            <ac:spMk id="5" creationId="{E3ED36B1-95E1-4AB5-8273-5D8E94EE90CC}"/>
          </ac:spMkLst>
        </pc:spChg>
        <pc:spChg chg="del mod topLvl">
          <ac:chgData name="Steffen Froemel" userId="b43238f1e6b89f5a" providerId="LiveId" clId="{FF034316-8847-42B4-BD4B-749782E8EAA4}" dt="2020-02-08T11:14:28.369" v="20868" actId="478"/>
          <ac:spMkLst>
            <pc:docMk/>
            <pc:sldMk cId="1233257213" sldId="319"/>
            <ac:spMk id="6" creationId="{86B6A2E3-AA37-4E9C-AE03-8FFBDBA3B913}"/>
          </ac:spMkLst>
        </pc:spChg>
        <pc:spChg chg="del mod">
          <ac:chgData name="Steffen Froemel" userId="b43238f1e6b89f5a" providerId="LiveId" clId="{FF034316-8847-42B4-BD4B-749782E8EAA4}" dt="2020-02-08T22:35:06.825" v="28859" actId="478"/>
          <ac:spMkLst>
            <pc:docMk/>
            <pc:sldMk cId="1233257213" sldId="319"/>
            <ac:spMk id="7" creationId="{48E079B8-CCD0-4F03-83B6-BBE5A5795DAC}"/>
          </ac:spMkLst>
        </pc:spChg>
        <pc:spChg chg="del mod topLvl">
          <ac:chgData name="Steffen Froemel" userId="b43238f1e6b89f5a" providerId="LiveId" clId="{FF034316-8847-42B4-BD4B-749782E8EAA4}" dt="2020-02-08T11:14:29.704" v="20869" actId="478"/>
          <ac:spMkLst>
            <pc:docMk/>
            <pc:sldMk cId="1233257213" sldId="319"/>
            <ac:spMk id="8" creationId="{8461CBCA-1300-427B-BCE8-8CF9B67D6F8F}"/>
          </ac:spMkLst>
        </pc:spChg>
        <pc:spChg chg="mod">
          <ac:chgData name="Steffen Froemel" userId="b43238f1e6b89f5a" providerId="LiveId" clId="{FF034316-8847-42B4-BD4B-749782E8EAA4}" dt="2020-02-11T16:07:32.995" v="45703" actId="5793"/>
          <ac:spMkLst>
            <pc:docMk/>
            <pc:sldMk cId="1233257213" sldId="319"/>
            <ac:spMk id="9" creationId="{59108D4D-217C-4D02-A1E3-D225EFBA9AE3}"/>
          </ac:spMkLst>
        </pc:spChg>
        <pc:spChg chg="mod">
          <ac:chgData name="Steffen Froemel" userId="b43238f1e6b89f5a" providerId="LiveId" clId="{FF034316-8847-42B4-BD4B-749782E8EAA4}" dt="2020-02-08T22:35:27.035" v="28923" actId="12788"/>
          <ac:spMkLst>
            <pc:docMk/>
            <pc:sldMk cId="1233257213" sldId="319"/>
            <ac:spMk id="10" creationId="{48A99E63-EE8F-4732-A0E6-FE4D9D87CA51}"/>
          </ac:spMkLst>
        </pc:spChg>
        <pc:spChg chg="add mod">
          <ac:chgData name="Steffen Froemel" userId="b43238f1e6b89f5a" providerId="LiveId" clId="{FF034316-8847-42B4-BD4B-749782E8EAA4}" dt="2020-02-08T22:35:27.035" v="28923" actId="12788"/>
          <ac:spMkLst>
            <pc:docMk/>
            <pc:sldMk cId="1233257213" sldId="319"/>
            <ac:spMk id="11" creationId="{D60DE766-7481-4059-ABF8-9F2ADA453A6D}"/>
          </ac:spMkLst>
        </pc:spChg>
        <pc:spChg chg="add del mod">
          <ac:chgData name="Steffen Froemel" userId="b43238f1e6b89f5a" providerId="LiveId" clId="{FF034316-8847-42B4-BD4B-749782E8EAA4}" dt="2020-02-08T11:28:28.633" v="21836" actId="478"/>
          <ac:spMkLst>
            <pc:docMk/>
            <pc:sldMk cId="1233257213" sldId="319"/>
            <ac:spMk id="12" creationId="{7C17A165-41D5-4A2F-BF1E-699A3F148013}"/>
          </ac:spMkLst>
        </pc:spChg>
        <pc:spChg chg="add mod">
          <ac:chgData name="Steffen Froemel" userId="b43238f1e6b89f5a" providerId="LiveId" clId="{FF034316-8847-42B4-BD4B-749782E8EAA4}" dt="2020-02-09T09:14:57.441" v="32004" actId="12788"/>
          <ac:spMkLst>
            <pc:docMk/>
            <pc:sldMk cId="1233257213" sldId="319"/>
            <ac:spMk id="12" creationId="{BB13687D-B842-4BDE-87D0-DC6C01F4683A}"/>
          </ac:spMkLst>
        </pc:spChg>
        <pc:spChg chg="add mod">
          <ac:chgData name="Steffen Froemel" userId="b43238f1e6b89f5a" providerId="LiveId" clId="{FF034316-8847-42B4-BD4B-749782E8EAA4}" dt="2020-02-08T22:35:27.035" v="28923" actId="12788"/>
          <ac:spMkLst>
            <pc:docMk/>
            <pc:sldMk cId="1233257213" sldId="319"/>
            <ac:spMk id="13" creationId="{26D285DB-342F-4279-B7FE-24E24C74FFB5}"/>
          </ac:spMkLst>
        </pc:spChg>
        <pc:spChg chg="add mod">
          <ac:chgData name="Steffen Froemel" userId="b43238f1e6b89f5a" providerId="LiveId" clId="{FF034316-8847-42B4-BD4B-749782E8EAA4}" dt="2020-02-09T09:14:59.394" v="32005" actId="12788"/>
          <ac:spMkLst>
            <pc:docMk/>
            <pc:sldMk cId="1233257213" sldId="319"/>
            <ac:spMk id="14" creationId="{C2493959-E8A6-4AE1-88CB-12D828547B8B}"/>
          </ac:spMkLst>
        </pc:spChg>
        <pc:spChg chg="add del">
          <ac:chgData name="Steffen Froemel" userId="b43238f1e6b89f5a" providerId="LiveId" clId="{FF034316-8847-42B4-BD4B-749782E8EAA4}" dt="2020-02-08T11:28:27.639" v="21835"/>
          <ac:spMkLst>
            <pc:docMk/>
            <pc:sldMk cId="1233257213" sldId="319"/>
            <ac:spMk id="14" creationId="{FBE34535-FFDE-4383-A2ED-187A285009AE}"/>
          </ac:spMkLst>
        </pc:spChg>
        <pc:spChg chg="add mod">
          <ac:chgData name="Steffen Froemel" userId="b43238f1e6b89f5a" providerId="LiveId" clId="{FF034316-8847-42B4-BD4B-749782E8EAA4}" dt="2020-02-08T22:35:27.035" v="28923" actId="12788"/>
          <ac:spMkLst>
            <pc:docMk/>
            <pc:sldMk cId="1233257213" sldId="319"/>
            <ac:spMk id="15" creationId="{6CC74019-5B08-4CE4-8495-B7CC841A1515}"/>
          </ac:spMkLst>
        </pc:spChg>
        <pc:grpChg chg="del">
          <ac:chgData name="Steffen Froemel" userId="b43238f1e6b89f5a" providerId="LiveId" clId="{FF034316-8847-42B4-BD4B-749782E8EAA4}" dt="2020-02-08T11:14:25.827" v="20867" actId="165"/>
          <ac:grpSpMkLst>
            <pc:docMk/>
            <pc:sldMk cId="1233257213" sldId="319"/>
            <ac:grpSpMk id="2" creationId="{EC21AA3E-FB5D-4D88-903D-3035071F4112}"/>
          </ac:grpSpMkLst>
        </pc:grpChg>
      </pc:sldChg>
      <pc:sldChg chg="addSp delSp modSp add modNotesTx">
        <pc:chgData name="Steffen Froemel" userId="b43238f1e6b89f5a" providerId="LiveId" clId="{FF034316-8847-42B4-BD4B-749782E8EAA4}" dt="2020-02-11T17:05:57.349" v="47741" actId="20577"/>
        <pc:sldMkLst>
          <pc:docMk/>
          <pc:sldMk cId="1915044297" sldId="320"/>
        </pc:sldMkLst>
        <pc:spChg chg="add mod">
          <ac:chgData name="Steffen Froemel" userId="b43238f1e6b89f5a" providerId="LiveId" clId="{FF034316-8847-42B4-BD4B-749782E8EAA4}" dt="2020-02-11T17:04:56.210" v="47687" actId="1035"/>
          <ac:spMkLst>
            <pc:docMk/>
            <pc:sldMk cId="1915044297" sldId="320"/>
            <ac:spMk id="2" creationId="{4D68664B-0315-4705-BA08-8CAB823F5420}"/>
          </ac:spMkLst>
        </pc:spChg>
        <pc:spChg chg="add del mod">
          <ac:chgData name="Steffen Froemel" userId="b43238f1e6b89f5a" providerId="LiveId" clId="{FF034316-8847-42B4-BD4B-749782E8EAA4}" dt="2020-02-08T11:34:00.879" v="22216" actId="478"/>
          <ac:spMkLst>
            <pc:docMk/>
            <pc:sldMk cId="1915044297" sldId="320"/>
            <ac:spMk id="2" creationId="{D8911239-78D8-4B8B-A100-4558306DAF4D}"/>
          </ac:spMkLst>
        </pc:spChg>
        <pc:spChg chg="add mod">
          <ac:chgData name="Steffen Froemel" userId="b43238f1e6b89f5a" providerId="LiveId" clId="{FF034316-8847-42B4-BD4B-749782E8EAA4}" dt="2020-02-11T17:04:47.362" v="47684" actId="12788"/>
          <ac:spMkLst>
            <pc:docMk/>
            <pc:sldMk cId="1915044297" sldId="320"/>
            <ac:spMk id="3" creationId="{A11AE8A2-FD37-4F24-B628-2485DEEC3580}"/>
          </ac:spMkLst>
        </pc:spChg>
        <pc:spChg chg="del">
          <ac:chgData name="Steffen Froemel" userId="b43238f1e6b89f5a" providerId="LiveId" clId="{FF034316-8847-42B4-BD4B-749782E8EAA4}" dt="2020-02-08T22:35:38.202" v="28924" actId="478"/>
          <ac:spMkLst>
            <pc:docMk/>
            <pc:sldMk cId="1915044297" sldId="320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9T09:15:08.315" v="32008" actId="12788"/>
          <ac:spMkLst>
            <pc:docMk/>
            <pc:sldMk cId="1915044297" sldId="320"/>
            <ac:spMk id="5" creationId="{8DE5625B-707E-4F22-901A-18EFD93C4D1F}"/>
          </ac:spMkLst>
        </pc:spChg>
        <pc:spChg chg="del">
          <ac:chgData name="Steffen Froemel" userId="b43238f1e6b89f5a" providerId="LiveId" clId="{FF034316-8847-42B4-BD4B-749782E8EAA4}" dt="2020-02-08T11:33:01.729" v="22202" actId="478"/>
          <ac:spMkLst>
            <pc:docMk/>
            <pc:sldMk cId="1915044297" sldId="320"/>
            <ac:spMk id="5" creationId="{E3ED36B1-95E1-4AB5-8273-5D8E94EE90CC}"/>
          </ac:spMkLst>
        </pc:spChg>
        <pc:spChg chg="add mod">
          <ac:chgData name="Steffen Froemel" userId="b43238f1e6b89f5a" providerId="LiveId" clId="{FF034316-8847-42B4-BD4B-749782E8EAA4}" dt="2020-02-09T09:15:10.767" v="32009" actId="12788"/>
          <ac:spMkLst>
            <pc:docMk/>
            <pc:sldMk cId="1915044297" sldId="320"/>
            <ac:spMk id="6" creationId="{5D8FF4B5-AA6B-4708-9854-262EB31F87A8}"/>
          </ac:spMkLst>
        </pc:spChg>
        <pc:spChg chg="add del mod">
          <ac:chgData name="Steffen Froemel" userId="b43238f1e6b89f5a" providerId="LiveId" clId="{FF034316-8847-42B4-BD4B-749782E8EAA4}" dt="2020-02-08T11:38:08.778" v="22355" actId="478"/>
          <ac:spMkLst>
            <pc:docMk/>
            <pc:sldMk cId="1915044297" sldId="320"/>
            <ac:spMk id="6" creationId="{6A15B603-9D9A-43C3-962C-317CB3771031}"/>
          </ac:spMkLst>
        </pc:spChg>
        <pc:spChg chg="del mod">
          <ac:chgData name="Steffen Froemel" userId="b43238f1e6b89f5a" providerId="LiveId" clId="{FF034316-8847-42B4-BD4B-749782E8EAA4}" dt="2020-02-08T22:36:04.675" v="28991" actId="478"/>
          <ac:spMkLst>
            <pc:docMk/>
            <pc:sldMk cId="1915044297" sldId="320"/>
            <ac:spMk id="7" creationId="{48E079B8-CCD0-4F03-83B6-BBE5A5795DAC}"/>
          </ac:spMkLst>
        </pc:spChg>
        <pc:spChg chg="add del mod">
          <ac:chgData name="Steffen Froemel" userId="b43238f1e6b89f5a" providerId="LiveId" clId="{FF034316-8847-42B4-BD4B-749782E8EAA4}" dt="2020-02-08T11:37:50.666" v="22351" actId="478"/>
          <ac:spMkLst>
            <pc:docMk/>
            <pc:sldMk cId="1915044297" sldId="320"/>
            <ac:spMk id="8" creationId="{44AAA61C-2F00-4547-B5CE-14C696AD374F}"/>
          </ac:spMkLst>
        </pc:spChg>
        <pc:spChg chg="del">
          <ac:chgData name="Steffen Froemel" userId="b43238f1e6b89f5a" providerId="LiveId" clId="{FF034316-8847-42B4-BD4B-749782E8EAA4}" dt="2020-02-08T11:33:01.729" v="22202" actId="478"/>
          <ac:spMkLst>
            <pc:docMk/>
            <pc:sldMk cId="1915044297" sldId="320"/>
            <ac:spMk id="9" creationId="{59108D4D-217C-4D02-A1E3-D225EFBA9AE3}"/>
          </ac:spMkLst>
        </pc:spChg>
        <pc:spChg chg="del">
          <ac:chgData name="Steffen Froemel" userId="b43238f1e6b89f5a" providerId="LiveId" clId="{FF034316-8847-42B4-BD4B-749782E8EAA4}" dt="2020-02-08T11:33:01.729" v="22202" actId="478"/>
          <ac:spMkLst>
            <pc:docMk/>
            <pc:sldMk cId="1915044297" sldId="320"/>
            <ac:spMk id="10" creationId="{48A99E63-EE8F-4732-A0E6-FE4D9D87CA51}"/>
          </ac:spMkLst>
        </pc:spChg>
        <pc:spChg chg="del">
          <ac:chgData name="Steffen Froemel" userId="b43238f1e6b89f5a" providerId="LiveId" clId="{FF034316-8847-42B4-BD4B-749782E8EAA4}" dt="2020-02-08T11:33:01.729" v="22202" actId="478"/>
          <ac:spMkLst>
            <pc:docMk/>
            <pc:sldMk cId="1915044297" sldId="320"/>
            <ac:spMk id="11" creationId="{D60DE766-7481-4059-ABF8-9F2ADA453A6D}"/>
          </ac:spMkLst>
        </pc:spChg>
        <pc:spChg chg="add del mod">
          <ac:chgData name="Steffen Froemel" userId="b43238f1e6b89f5a" providerId="LiveId" clId="{FF034316-8847-42B4-BD4B-749782E8EAA4}" dt="2020-02-08T11:37:46.819" v="22349" actId="478"/>
          <ac:spMkLst>
            <pc:docMk/>
            <pc:sldMk cId="1915044297" sldId="320"/>
            <ac:spMk id="12" creationId="{C7679F49-2D16-47D7-8632-D4560AF4E7FB}"/>
          </ac:spMkLst>
        </pc:spChg>
        <pc:spChg chg="del">
          <ac:chgData name="Steffen Froemel" userId="b43238f1e6b89f5a" providerId="LiveId" clId="{FF034316-8847-42B4-BD4B-749782E8EAA4}" dt="2020-02-08T11:33:01.729" v="22202" actId="478"/>
          <ac:spMkLst>
            <pc:docMk/>
            <pc:sldMk cId="1915044297" sldId="320"/>
            <ac:spMk id="13" creationId="{26D285DB-342F-4279-B7FE-24E24C74FFB5}"/>
          </ac:spMkLst>
        </pc:spChg>
        <pc:spChg chg="del">
          <ac:chgData name="Steffen Froemel" userId="b43238f1e6b89f5a" providerId="LiveId" clId="{FF034316-8847-42B4-BD4B-749782E8EAA4}" dt="2020-02-08T11:33:01.729" v="22202" actId="478"/>
          <ac:spMkLst>
            <pc:docMk/>
            <pc:sldMk cId="1915044297" sldId="320"/>
            <ac:spMk id="15" creationId="{6CC74019-5B08-4CE4-8495-B7CC841A1515}"/>
          </ac:spMkLst>
        </pc:spChg>
        <pc:graphicFrameChg chg="add del mod">
          <ac:chgData name="Steffen Froemel" userId="b43238f1e6b89f5a" providerId="LiveId" clId="{FF034316-8847-42B4-BD4B-749782E8EAA4}" dt="2020-02-08T11:37:48.146" v="22350" actId="478"/>
          <ac:graphicFrameMkLst>
            <pc:docMk/>
            <pc:sldMk cId="1915044297" sldId="320"/>
            <ac:graphicFrameMk id="3" creationId="{87CB4DF6-86E8-4866-8EC8-49EE21E162AB}"/>
          </ac:graphicFrameMkLst>
        </pc:graphicFrameChg>
        <pc:graphicFrameChg chg="add mod modGraphic">
          <ac:chgData name="Steffen Froemel" userId="b43238f1e6b89f5a" providerId="LiveId" clId="{FF034316-8847-42B4-BD4B-749782E8EAA4}" dt="2020-02-11T17:04:42.317" v="47683" actId="12788"/>
          <ac:graphicFrameMkLst>
            <pc:docMk/>
            <pc:sldMk cId="1915044297" sldId="320"/>
            <ac:graphicFrameMk id="14" creationId="{B3DFD76D-E751-48A3-953E-CD95F33FD858}"/>
          </ac:graphicFrameMkLst>
        </pc:graphicFrameChg>
      </pc:sldChg>
      <pc:sldChg chg="addSp delSp modSp add modNotesTx">
        <pc:chgData name="Steffen Froemel" userId="b43238f1e6b89f5a" providerId="LiveId" clId="{FF034316-8847-42B4-BD4B-749782E8EAA4}" dt="2020-02-11T16:36:32.198" v="46183" actId="20577"/>
        <pc:sldMkLst>
          <pc:docMk/>
          <pc:sldMk cId="3023649292" sldId="321"/>
        </pc:sldMkLst>
        <pc:spChg chg="add mod">
          <ac:chgData name="Steffen Froemel" userId="b43238f1e6b89f5a" providerId="LiveId" clId="{FF034316-8847-42B4-BD4B-749782E8EAA4}" dt="2020-02-08T11:40:33.427" v="22536" actId="20577"/>
          <ac:spMkLst>
            <pc:docMk/>
            <pc:sldMk cId="3023649292" sldId="321"/>
            <ac:spMk id="2" creationId="{D18E7530-FDAD-47AF-BAB6-1F812D93ED77}"/>
          </ac:spMkLst>
        </pc:spChg>
        <pc:spChg chg="add mod">
          <ac:chgData name="Steffen Froemel" userId="b43238f1e6b89f5a" providerId="LiveId" clId="{FF034316-8847-42B4-BD4B-749782E8EAA4}" dt="2020-02-08T11:42:17.686" v="22559" actId="207"/>
          <ac:spMkLst>
            <pc:docMk/>
            <pc:sldMk cId="3023649292" sldId="321"/>
            <ac:spMk id="3" creationId="{48313E04-C6BC-462A-A328-C22AE7F52F34}"/>
          </ac:spMkLst>
        </pc:spChg>
        <pc:spChg chg="del mod">
          <ac:chgData name="Steffen Froemel" userId="b43238f1e6b89f5a" providerId="LiveId" clId="{FF034316-8847-42B4-BD4B-749782E8EAA4}" dt="2020-02-08T22:37:15.433" v="29112" actId="478"/>
          <ac:spMkLst>
            <pc:docMk/>
            <pc:sldMk cId="3023649292" sldId="321"/>
            <ac:spMk id="4" creationId="{15EF3BBC-FE7A-4C90-A7C7-1DEC6EEF01FD}"/>
          </ac:spMkLst>
        </pc:spChg>
        <pc:spChg chg="add del">
          <ac:chgData name="Steffen Froemel" userId="b43238f1e6b89f5a" providerId="LiveId" clId="{FF034316-8847-42B4-BD4B-749782E8EAA4}" dt="2020-02-08T11:40:10.174" v="22509" actId="478"/>
          <ac:spMkLst>
            <pc:docMk/>
            <pc:sldMk cId="3023649292" sldId="321"/>
            <ac:spMk id="5" creationId="{2BFEAA52-25EE-4FD1-99D7-F6080315FB52}"/>
          </ac:spMkLst>
        </pc:spChg>
        <pc:spChg chg="add mod">
          <ac:chgData name="Steffen Froemel" userId="b43238f1e6b89f5a" providerId="LiveId" clId="{FF034316-8847-42B4-BD4B-749782E8EAA4}" dt="2020-02-08T11:42:25.945" v="22561" actId="207"/>
          <ac:spMkLst>
            <pc:docMk/>
            <pc:sldMk cId="3023649292" sldId="321"/>
            <ac:spMk id="6" creationId="{043C1D55-23FC-4DFA-82C9-2ADA84A6D808}"/>
          </ac:spMkLst>
        </pc:spChg>
        <pc:spChg chg="del mod">
          <ac:chgData name="Steffen Froemel" userId="b43238f1e6b89f5a" providerId="LiveId" clId="{FF034316-8847-42B4-BD4B-749782E8EAA4}" dt="2020-02-08T22:37:17.015" v="29113" actId="478"/>
          <ac:spMkLst>
            <pc:docMk/>
            <pc:sldMk cId="3023649292" sldId="321"/>
            <ac:spMk id="7" creationId="{48E079B8-CCD0-4F03-83B6-BBE5A5795DAC}"/>
          </ac:spMkLst>
        </pc:spChg>
        <pc:spChg chg="add del mod">
          <ac:chgData name="Steffen Froemel" userId="b43238f1e6b89f5a" providerId="LiveId" clId="{FF034316-8847-42B4-BD4B-749782E8EAA4}" dt="2020-02-08T11:41:13.822" v="22543" actId="478"/>
          <ac:spMkLst>
            <pc:docMk/>
            <pc:sldMk cId="3023649292" sldId="321"/>
            <ac:spMk id="8" creationId="{9DC7BEC4-F696-4C06-BD09-58737D0D0F2E}"/>
          </ac:spMkLst>
        </pc:spChg>
        <pc:spChg chg="add mod">
          <ac:chgData name="Steffen Froemel" userId="b43238f1e6b89f5a" providerId="LiveId" clId="{FF034316-8847-42B4-BD4B-749782E8EAA4}" dt="2020-02-08T11:41:56.553" v="22554" actId="1076"/>
          <ac:spMkLst>
            <pc:docMk/>
            <pc:sldMk cId="3023649292" sldId="321"/>
            <ac:spMk id="10" creationId="{9C90C651-8B3E-4FBB-9483-C3ACF07229A0}"/>
          </ac:spMkLst>
        </pc:spChg>
        <pc:spChg chg="add mod">
          <ac:chgData name="Steffen Froemel" userId="b43238f1e6b89f5a" providerId="LiveId" clId="{FF034316-8847-42B4-BD4B-749782E8EAA4}" dt="2020-02-08T11:41:56.553" v="22554" actId="1076"/>
          <ac:spMkLst>
            <pc:docMk/>
            <pc:sldMk cId="3023649292" sldId="321"/>
            <ac:spMk id="11" creationId="{6900AB31-628C-423F-9E43-6C851D627FF0}"/>
          </ac:spMkLst>
        </pc:spChg>
        <pc:spChg chg="add mod">
          <ac:chgData name="Steffen Froemel" userId="b43238f1e6b89f5a" providerId="LiveId" clId="{FF034316-8847-42B4-BD4B-749782E8EAA4}" dt="2020-02-08T11:41:56.553" v="22554" actId="1076"/>
          <ac:spMkLst>
            <pc:docMk/>
            <pc:sldMk cId="3023649292" sldId="321"/>
            <ac:spMk id="12" creationId="{78880835-037E-4757-B76F-3BA963809229}"/>
          </ac:spMkLst>
        </pc:spChg>
        <pc:spChg chg="add mod">
          <ac:chgData name="Steffen Froemel" userId="b43238f1e6b89f5a" providerId="LiveId" clId="{FF034316-8847-42B4-BD4B-749782E8EAA4}" dt="2020-02-08T11:41:56.553" v="22554" actId="1076"/>
          <ac:spMkLst>
            <pc:docMk/>
            <pc:sldMk cId="3023649292" sldId="321"/>
            <ac:spMk id="13" creationId="{A453A8A2-F28B-46D5-8AEE-857A1B04A6DC}"/>
          </ac:spMkLst>
        </pc:spChg>
        <pc:spChg chg="add mod">
          <ac:chgData name="Steffen Froemel" userId="b43238f1e6b89f5a" providerId="LiveId" clId="{FF034316-8847-42B4-BD4B-749782E8EAA4}" dt="2020-02-09T09:15:14.829" v="32010" actId="12788"/>
          <ac:spMkLst>
            <pc:docMk/>
            <pc:sldMk cId="3023649292" sldId="321"/>
            <ac:spMk id="13" creationId="{B980094D-F3ED-4A95-B7B2-28D5FB13002B}"/>
          </ac:spMkLst>
        </pc:spChg>
        <pc:spChg chg="add mod">
          <ac:chgData name="Steffen Froemel" userId="b43238f1e6b89f5a" providerId="LiveId" clId="{FF034316-8847-42B4-BD4B-749782E8EAA4}" dt="2020-02-09T09:15:17.156" v="32011" actId="12788"/>
          <ac:spMkLst>
            <pc:docMk/>
            <pc:sldMk cId="3023649292" sldId="321"/>
            <ac:spMk id="14" creationId="{46B21414-5205-41ED-AE3C-E2DA20BFDBE9}"/>
          </ac:spMkLst>
        </pc:spChg>
        <pc:spChg chg="add mod">
          <ac:chgData name="Steffen Froemel" userId="b43238f1e6b89f5a" providerId="LiveId" clId="{FF034316-8847-42B4-BD4B-749782E8EAA4}" dt="2020-02-08T11:41:56.553" v="22554" actId="1076"/>
          <ac:spMkLst>
            <pc:docMk/>
            <pc:sldMk cId="3023649292" sldId="321"/>
            <ac:spMk id="15" creationId="{842FAC1A-2F31-44CE-97CD-6D15772982E6}"/>
          </ac:spMkLst>
        </pc:spChg>
        <pc:spChg chg="add mod">
          <ac:chgData name="Steffen Froemel" userId="b43238f1e6b89f5a" providerId="LiveId" clId="{FF034316-8847-42B4-BD4B-749782E8EAA4}" dt="2020-02-08T11:41:56.553" v="22554" actId="1076"/>
          <ac:spMkLst>
            <pc:docMk/>
            <pc:sldMk cId="3023649292" sldId="321"/>
            <ac:spMk id="16" creationId="{B9BB5DAE-6081-4982-A39C-FB9C4ED7C19E}"/>
          </ac:spMkLst>
        </pc:spChg>
        <pc:spChg chg="add mod">
          <ac:chgData name="Steffen Froemel" userId="b43238f1e6b89f5a" providerId="LiveId" clId="{FF034316-8847-42B4-BD4B-749782E8EAA4}" dt="2020-02-08T20:44:06.853" v="25044" actId="207"/>
          <ac:spMkLst>
            <pc:docMk/>
            <pc:sldMk cId="3023649292" sldId="321"/>
            <ac:spMk id="17" creationId="{8F6D398D-E0D3-48F3-8773-5D7AC12242C6}"/>
          </ac:spMkLst>
        </pc:spChg>
        <pc:spChg chg="add mod">
          <ac:chgData name="Steffen Froemel" userId="b43238f1e6b89f5a" providerId="LiveId" clId="{FF034316-8847-42B4-BD4B-749782E8EAA4}" dt="2020-02-08T20:44:21.446" v="25047" actId="207"/>
          <ac:spMkLst>
            <pc:docMk/>
            <pc:sldMk cId="3023649292" sldId="321"/>
            <ac:spMk id="18" creationId="{65BACFEB-7CCD-46E7-B296-C1F48AEE8EE8}"/>
          </ac:spMkLst>
        </pc:spChg>
        <pc:spChg chg="add mod">
          <ac:chgData name="Steffen Froemel" userId="b43238f1e6b89f5a" providerId="LiveId" clId="{FF034316-8847-42B4-BD4B-749782E8EAA4}" dt="2020-02-08T20:43:59.320" v="25043" actId="207"/>
          <ac:spMkLst>
            <pc:docMk/>
            <pc:sldMk cId="3023649292" sldId="321"/>
            <ac:spMk id="19" creationId="{916F8AD6-B468-4AF4-9C76-BEA2AAEE9231}"/>
          </ac:spMkLst>
        </pc:spChg>
        <pc:spChg chg="add mod">
          <ac:chgData name="Steffen Froemel" userId="b43238f1e6b89f5a" providerId="LiveId" clId="{FF034316-8847-42B4-BD4B-749782E8EAA4}" dt="2020-02-08T20:44:17.383" v="25046" actId="207"/>
          <ac:spMkLst>
            <pc:docMk/>
            <pc:sldMk cId="3023649292" sldId="321"/>
            <ac:spMk id="20" creationId="{6621A663-0782-4DB8-9B72-1FB4AB1CDEE2}"/>
          </ac:spMkLst>
        </pc:spChg>
        <pc:spChg chg="add mod">
          <ac:chgData name="Steffen Froemel" userId="b43238f1e6b89f5a" providerId="LiveId" clId="{FF034316-8847-42B4-BD4B-749782E8EAA4}" dt="2020-02-08T20:43:24.952" v="25038" actId="207"/>
          <ac:spMkLst>
            <pc:docMk/>
            <pc:sldMk cId="3023649292" sldId="321"/>
            <ac:spMk id="21" creationId="{04AECAA4-7B4E-46B9-AD12-F9C23F392898}"/>
          </ac:spMkLst>
        </pc:spChg>
        <pc:spChg chg="add mod">
          <ac:chgData name="Steffen Froemel" userId="b43238f1e6b89f5a" providerId="LiveId" clId="{FF034316-8847-42B4-BD4B-749782E8EAA4}" dt="2020-02-08T20:44:12.633" v="25045" actId="207"/>
          <ac:spMkLst>
            <pc:docMk/>
            <pc:sldMk cId="3023649292" sldId="321"/>
            <ac:spMk id="22" creationId="{6D22C53B-2CCB-41B7-8638-C4E576BEAD5F}"/>
          </ac:spMkLst>
        </pc:spChg>
        <pc:graphicFrameChg chg="del">
          <ac:chgData name="Steffen Froemel" userId="b43238f1e6b89f5a" providerId="LiveId" clId="{FF034316-8847-42B4-BD4B-749782E8EAA4}" dt="2020-02-08T11:39:07.502" v="22448" actId="478"/>
          <ac:graphicFrameMkLst>
            <pc:docMk/>
            <pc:sldMk cId="3023649292" sldId="321"/>
            <ac:graphicFrameMk id="14" creationId="{B3DFD76D-E751-48A3-953E-CD95F33FD858}"/>
          </ac:graphicFrameMkLst>
        </pc:graphicFrameChg>
      </pc:sldChg>
      <pc:sldChg chg="addSp delSp modSp add modAnim modNotesTx">
        <pc:chgData name="Steffen Froemel" userId="b43238f1e6b89f5a" providerId="LiveId" clId="{FF034316-8847-42B4-BD4B-749782E8EAA4}" dt="2020-02-11T16:44:14.282" v="46416" actId="20577"/>
        <pc:sldMkLst>
          <pc:docMk/>
          <pc:sldMk cId="2406886292" sldId="322"/>
        </pc:sldMkLst>
        <pc:spChg chg="del">
          <ac:chgData name="Steffen Froemel" userId="b43238f1e6b89f5a" providerId="LiveId" clId="{FF034316-8847-42B4-BD4B-749782E8EAA4}" dt="2020-02-08T11:51:02.976" v="22582" actId="478"/>
          <ac:spMkLst>
            <pc:docMk/>
            <pc:sldMk cId="2406886292" sldId="322"/>
            <ac:spMk id="2" creationId="{D18E7530-FDAD-47AF-BAB6-1F812D93ED77}"/>
          </ac:spMkLst>
        </pc:spChg>
        <pc:spChg chg="add mod">
          <ac:chgData name="Steffen Froemel" userId="b43238f1e6b89f5a" providerId="LiveId" clId="{FF034316-8847-42B4-BD4B-749782E8EAA4}" dt="2020-02-08T22:37:45.347" v="29117" actId="12788"/>
          <ac:spMkLst>
            <pc:docMk/>
            <pc:sldMk cId="2406886292" sldId="322"/>
            <ac:spMk id="2" creationId="{E84FDFFA-5B18-4CDC-B68C-36E4D4953F48}"/>
          </ac:spMkLst>
        </pc:spChg>
        <pc:spChg chg="del">
          <ac:chgData name="Steffen Froemel" userId="b43238f1e6b89f5a" providerId="LiveId" clId="{FF034316-8847-42B4-BD4B-749782E8EAA4}" dt="2020-02-08T11:51:10.795" v="22589" actId="478"/>
          <ac:spMkLst>
            <pc:docMk/>
            <pc:sldMk cId="2406886292" sldId="322"/>
            <ac:spMk id="3" creationId="{48313E04-C6BC-462A-A328-C22AE7F52F34}"/>
          </ac:spMkLst>
        </pc:spChg>
        <pc:spChg chg="del">
          <ac:chgData name="Steffen Froemel" userId="b43238f1e6b89f5a" providerId="LiveId" clId="{FF034316-8847-42B4-BD4B-749782E8EAA4}" dt="2020-02-08T22:37:30.118" v="29114" actId="478"/>
          <ac:spMkLst>
            <pc:docMk/>
            <pc:sldMk cId="2406886292" sldId="322"/>
            <ac:spMk id="4" creationId="{15EF3BBC-FE7A-4C90-A7C7-1DEC6EEF01FD}"/>
          </ac:spMkLst>
        </pc:spChg>
        <pc:spChg chg="add mod">
          <ac:chgData name="Steffen Froemel" userId="b43238f1e6b89f5a" providerId="LiveId" clId="{FF034316-8847-42B4-BD4B-749782E8EAA4}" dt="2020-02-08T22:37:45.347" v="29117" actId="12788"/>
          <ac:spMkLst>
            <pc:docMk/>
            <pc:sldMk cId="2406886292" sldId="322"/>
            <ac:spMk id="5" creationId="{175D7454-AB51-4456-94CB-CFA1716A75AF}"/>
          </ac:spMkLst>
        </pc:spChg>
        <pc:spChg chg="del">
          <ac:chgData name="Steffen Froemel" userId="b43238f1e6b89f5a" providerId="LiveId" clId="{FF034316-8847-42B4-BD4B-749782E8EAA4}" dt="2020-02-08T11:51:12.007" v="22590" actId="478"/>
          <ac:spMkLst>
            <pc:docMk/>
            <pc:sldMk cId="2406886292" sldId="322"/>
            <ac:spMk id="6" creationId="{043C1D55-23FC-4DFA-82C9-2ADA84A6D808}"/>
          </ac:spMkLst>
        </pc:spChg>
        <pc:spChg chg="del">
          <ac:chgData name="Steffen Froemel" userId="b43238f1e6b89f5a" providerId="LiveId" clId="{FF034316-8847-42B4-BD4B-749782E8EAA4}" dt="2020-02-08T22:37:33.016" v="29115" actId="478"/>
          <ac:spMkLst>
            <pc:docMk/>
            <pc:sldMk cId="2406886292" sldId="322"/>
            <ac:spMk id="7" creationId="{48E079B8-CCD0-4F03-83B6-BBE5A5795DAC}"/>
          </ac:spMkLst>
        </pc:spChg>
        <pc:spChg chg="add del mod">
          <ac:chgData name="Steffen Froemel" userId="b43238f1e6b89f5a" providerId="LiveId" clId="{FF034316-8847-42B4-BD4B-749782E8EAA4}" dt="2020-02-08T11:53:35.735" v="22627"/>
          <ac:spMkLst>
            <pc:docMk/>
            <pc:sldMk cId="2406886292" sldId="322"/>
            <ac:spMk id="8" creationId="{8937E6BA-81B1-4824-AF9E-A87E492C0852}"/>
          </ac:spMkLst>
        </pc:spChg>
        <pc:spChg chg="add mod">
          <ac:chgData name="Steffen Froemel" userId="b43238f1e6b89f5a" providerId="LiveId" clId="{FF034316-8847-42B4-BD4B-749782E8EAA4}" dt="2020-02-09T09:15:21.347" v="32012" actId="12788"/>
          <ac:spMkLst>
            <pc:docMk/>
            <pc:sldMk cId="2406886292" sldId="322"/>
            <ac:spMk id="8" creationId="{DC49ADF4-9AC2-40D9-BD29-21C7E7352044}"/>
          </ac:spMkLst>
        </pc:spChg>
        <pc:spChg chg="add mod">
          <ac:chgData name="Steffen Froemel" userId="b43238f1e6b89f5a" providerId="LiveId" clId="{FF034316-8847-42B4-BD4B-749782E8EAA4}" dt="2020-02-09T09:15:23.550" v="32013" actId="12788"/>
          <ac:spMkLst>
            <pc:docMk/>
            <pc:sldMk cId="2406886292" sldId="322"/>
            <ac:spMk id="9" creationId="{076B574C-70A1-4CFD-8A4F-31AD8F886CB7}"/>
          </ac:spMkLst>
        </pc:spChg>
        <pc:spChg chg="add mod">
          <ac:chgData name="Steffen Froemel" userId="b43238f1e6b89f5a" providerId="LiveId" clId="{FF034316-8847-42B4-BD4B-749782E8EAA4}" dt="2020-02-08T22:37:45.347" v="29117" actId="12788"/>
          <ac:spMkLst>
            <pc:docMk/>
            <pc:sldMk cId="2406886292" sldId="322"/>
            <ac:spMk id="15" creationId="{FA2C21FC-F525-4CDE-9EE2-BC07B62BC35E}"/>
          </ac:spMkLst>
        </pc:spChg>
        <pc:spChg chg="del mod">
          <ac:chgData name="Steffen Froemel" userId="b43238f1e6b89f5a" providerId="LiveId" clId="{FF034316-8847-42B4-BD4B-749782E8EAA4}" dt="2020-02-08T11:51:17.710" v="22593" actId="478"/>
          <ac:spMkLst>
            <pc:docMk/>
            <pc:sldMk cId="2406886292" sldId="322"/>
            <ac:spMk id="17" creationId="{8F6D398D-E0D3-48F3-8773-5D7AC12242C6}"/>
          </ac:spMkLst>
        </pc:spChg>
        <pc:spChg chg="del">
          <ac:chgData name="Steffen Froemel" userId="b43238f1e6b89f5a" providerId="LiveId" clId="{FF034316-8847-42B4-BD4B-749782E8EAA4}" dt="2020-02-08T11:51:06.907" v="22585" actId="478"/>
          <ac:spMkLst>
            <pc:docMk/>
            <pc:sldMk cId="2406886292" sldId="322"/>
            <ac:spMk id="18" creationId="{65BACFEB-7CCD-46E7-B296-C1F48AEE8EE8}"/>
          </ac:spMkLst>
        </pc:spChg>
        <pc:spChg chg="del">
          <ac:chgData name="Steffen Froemel" userId="b43238f1e6b89f5a" providerId="LiveId" clId="{FF034316-8847-42B4-BD4B-749782E8EAA4}" dt="2020-02-08T11:51:09.633" v="22588" actId="478"/>
          <ac:spMkLst>
            <pc:docMk/>
            <pc:sldMk cId="2406886292" sldId="322"/>
            <ac:spMk id="19" creationId="{916F8AD6-B468-4AF4-9C76-BEA2AAEE9231}"/>
          </ac:spMkLst>
        </pc:spChg>
        <pc:spChg chg="del">
          <ac:chgData name="Steffen Froemel" userId="b43238f1e6b89f5a" providerId="LiveId" clId="{FF034316-8847-42B4-BD4B-749782E8EAA4}" dt="2020-02-08T11:51:05.577" v="22584" actId="478"/>
          <ac:spMkLst>
            <pc:docMk/>
            <pc:sldMk cId="2406886292" sldId="322"/>
            <ac:spMk id="20" creationId="{6621A663-0782-4DB8-9B72-1FB4AB1CDEE2}"/>
          </ac:spMkLst>
        </pc:spChg>
        <pc:spChg chg="del mod">
          <ac:chgData name="Steffen Froemel" userId="b43238f1e6b89f5a" providerId="LiveId" clId="{FF034316-8847-42B4-BD4B-749782E8EAA4}" dt="2020-02-08T11:51:08.180" v="22587" actId="478"/>
          <ac:spMkLst>
            <pc:docMk/>
            <pc:sldMk cId="2406886292" sldId="322"/>
            <ac:spMk id="21" creationId="{04AECAA4-7B4E-46B9-AD12-F9C23F392898}"/>
          </ac:spMkLst>
        </pc:spChg>
        <pc:spChg chg="del">
          <ac:chgData name="Steffen Froemel" userId="b43238f1e6b89f5a" providerId="LiveId" clId="{FF034316-8847-42B4-BD4B-749782E8EAA4}" dt="2020-02-08T11:51:04.521" v="22583" actId="478"/>
          <ac:spMkLst>
            <pc:docMk/>
            <pc:sldMk cId="2406886292" sldId="322"/>
            <ac:spMk id="22" creationId="{6D22C53B-2CCB-41B7-8638-C4E576BEAD5F}"/>
          </ac:spMkLst>
        </pc:spChg>
      </pc:sldChg>
      <pc:sldChg chg="addSp delSp modSp add del modNotesTx">
        <pc:chgData name="Steffen Froemel" userId="b43238f1e6b89f5a" providerId="LiveId" clId="{FF034316-8847-42B4-BD4B-749782E8EAA4}" dt="2020-02-08T22:39:06.512" v="29182" actId="47"/>
        <pc:sldMkLst>
          <pc:docMk/>
          <pc:sldMk cId="3447800071" sldId="323"/>
        </pc:sldMkLst>
        <pc:spChg chg="mod">
          <ac:chgData name="Steffen Froemel" userId="b43238f1e6b89f5a" providerId="LiveId" clId="{FF034316-8847-42B4-BD4B-749782E8EAA4}" dt="2020-02-08T22:38:26.644" v="29180" actId="164"/>
          <ac:spMkLst>
            <pc:docMk/>
            <pc:sldMk cId="3447800071" sldId="323"/>
            <ac:spMk id="2" creationId="{E84FDFFA-5B18-4CDC-B68C-36E4D4953F48}"/>
          </ac:spMkLst>
        </pc:spChg>
        <pc:spChg chg="add mod">
          <ac:chgData name="Steffen Froemel" userId="b43238f1e6b89f5a" providerId="LiveId" clId="{FF034316-8847-42B4-BD4B-749782E8EAA4}" dt="2020-02-08T22:38:26.644" v="29180" actId="164"/>
          <ac:spMkLst>
            <pc:docMk/>
            <pc:sldMk cId="3447800071" sldId="323"/>
            <ac:spMk id="3" creationId="{22DE8CEF-F801-46EF-ABC6-8FF5C6BEDF16}"/>
          </ac:spMkLst>
        </pc:spChg>
        <pc:spChg chg="del">
          <ac:chgData name="Steffen Froemel" userId="b43238f1e6b89f5a" providerId="LiveId" clId="{FF034316-8847-42B4-BD4B-749782E8EAA4}" dt="2020-02-08T22:37:50.715" v="29118" actId="478"/>
          <ac:spMkLst>
            <pc:docMk/>
            <pc:sldMk cId="3447800071" sldId="323"/>
            <ac:spMk id="4" creationId="{15EF3BBC-FE7A-4C90-A7C7-1DEC6EEF01FD}"/>
          </ac:spMkLst>
        </pc:spChg>
        <pc:spChg chg="del mod">
          <ac:chgData name="Steffen Froemel" userId="b43238f1e6b89f5a" providerId="LiveId" clId="{FF034316-8847-42B4-BD4B-749782E8EAA4}" dt="2020-02-08T20:25:43.784" v="24624" actId="478"/>
          <ac:spMkLst>
            <pc:docMk/>
            <pc:sldMk cId="3447800071" sldId="323"/>
            <ac:spMk id="5" creationId="{175D7454-AB51-4456-94CB-CFA1716A75AF}"/>
          </ac:spMkLst>
        </pc:spChg>
        <pc:spChg chg="del mod">
          <ac:chgData name="Steffen Froemel" userId="b43238f1e6b89f5a" providerId="LiveId" clId="{FF034316-8847-42B4-BD4B-749782E8EAA4}" dt="2020-02-08T22:38:13.211" v="29179" actId="478"/>
          <ac:spMkLst>
            <pc:docMk/>
            <pc:sldMk cId="3447800071" sldId="323"/>
            <ac:spMk id="7" creationId="{48E079B8-CCD0-4F03-83B6-BBE5A5795DAC}"/>
          </ac:spMkLst>
        </pc:spChg>
        <pc:spChg chg="add mod">
          <ac:chgData name="Steffen Froemel" userId="b43238f1e6b89f5a" providerId="LiveId" clId="{FF034316-8847-42B4-BD4B-749782E8EAA4}" dt="2020-02-08T22:38:35.090" v="29181" actId="12788"/>
          <ac:spMkLst>
            <pc:docMk/>
            <pc:sldMk cId="3447800071" sldId="323"/>
            <ac:spMk id="8" creationId="{D5A5A61A-F1BE-4947-9882-0B4F0B12CD53}"/>
          </ac:spMkLst>
        </pc:spChg>
        <pc:spChg chg="add mod">
          <ac:chgData name="Steffen Froemel" userId="b43238f1e6b89f5a" providerId="LiveId" clId="{FF034316-8847-42B4-BD4B-749782E8EAA4}" dt="2020-02-08T22:38:35.090" v="29181" actId="12788"/>
          <ac:spMkLst>
            <pc:docMk/>
            <pc:sldMk cId="3447800071" sldId="323"/>
            <ac:spMk id="9" creationId="{08BD3146-8CB5-41DC-8DF0-A679DD32F2C2}"/>
          </ac:spMkLst>
        </pc:spChg>
        <pc:spChg chg="add">
          <ac:chgData name="Steffen Froemel" userId="b43238f1e6b89f5a" providerId="LiveId" clId="{FF034316-8847-42B4-BD4B-749782E8EAA4}" dt="2020-02-08T22:37:52.596" v="29120"/>
          <ac:spMkLst>
            <pc:docMk/>
            <pc:sldMk cId="3447800071" sldId="323"/>
            <ac:spMk id="10" creationId="{4AECF644-8B29-498C-A7F8-E9AE3A7B001F}"/>
          </ac:spMkLst>
        </pc:spChg>
        <pc:spChg chg="add mod">
          <ac:chgData name="Steffen Froemel" userId="b43238f1e6b89f5a" providerId="LiveId" clId="{FF034316-8847-42B4-BD4B-749782E8EAA4}" dt="2020-02-08T22:38:08.991" v="29178" actId="6549"/>
          <ac:spMkLst>
            <pc:docMk/>
            <pc:sldMk cId="3447800071" sldId="323"/>
            <ac:spMk id="11" creationId="{AD65F91A-A452-4A71-A9AF-BC86AD880A07}"/>
          </ac:spMkLst>
        </pc:spChg>
        <pc:spChg chg="del">
          <ac:chgData name="Steffen Froemel" userId="b43238f1e6b89f5a" providerId="LiveId" clId="{FF034316-8847-42B4-BD4B-749782E8EAA4}" dt="2020-02-08T20:07:10.127" v="24177" actId="478"/>
          <ac:spMkLst>
            <pc:docMk/>
            <pc:sldMk cId="3447800071" sldId="323"/>
            <ac:spMk id="15" creationId="{FA2C21FC-F525-4CDE-9EE2-BC07B62BC35E}"/>
          </ac:spMkLst>
        </pc:spChg>
        <pc:grpChg chg="add mod">
          <ac:chgData name="Steffen Froemel" userId="b43238f1e6b89f5a" providerId="LiveId" clId="{FF034316-8847-42B4-BD4B-749782E8EAA4}" dt="2020-02-08T22:38:35.090" v="29181" actId="12788"/>
          <ac:grpSpMkLst>
            <pc:docMk/>
            <pc:sldMk cId="3447800071" sldId="323"/>
            <ac:grpSpMk id="6" creationId="{0037A25B-0082-46FC-AF5E-D18ED3B5E719}"/>
          </ac:grpSpMkLst>
        </pc:grpChg>
      </pc:sldChg>
      <pc:sldChg chg="addSp delSp modSp add modAnim modNotesTx">
        <pc:chgData name="Steffen Froemel" userId="b43238f1e6b89f5a" providerId="LiveId" clId="{FF034316-8847-42B4-BD4B-749782E8EAA4}" dt="2020-02-12T08:51:05.018" v="50290" actId="108"/>
        <pc:sldMkLst>
          <pc:docMk/>
          <pc:sldMk cId="413694451" sldId="324"/>
        </pc:sldMkLst>
        <pc:spChg chg="mod">
          <ac:chgData name="Steffen Froemel" userId="b43238f1e6b89f5a" providerId="LiveId" clId="{FF034316-8847-42B4-BD4B-749782E8EAA4}" dt="2020-02-08T22:39:35.939" v="29190" actId="164"/>
          <ac:spMkLst>
            <pc:docMk/>
            <pc:sldMk cId="413694451" sldId="324"/>
            <ac:spMk id="2" creationId="{E84FDFFA-5B18-4CDC-B68C-36E4D4953F48}"/>
          </ac:spMkLst>
        </pc:spChg>
        <pc:spChg chg="mod">
          <ac:chgData name="Steffen Froemel" userId="b43238f1e6b89f5a" providerId="LiveId" clId="{FF034316-8847-42B4-BD4B-749782E8EAA4}" dt="2020-02-08T22:39:35.939" v="29190" actId="164"/>
          <ac:spMkLst>
            <pc:docMk/>
            <pc:sldMk cId="413694451" sldId="324"/>
            <ac:spMk id="3" creationId="{22DE8CEF-F801-46EF-ABC6-8FF5C6BEDF16}"/>
          </ac:spMkLst>
        </pc:spChg>
        <pc:spChg chg="del">
          <ac:chgData name="Steffen Froemel" userId="b43238f1e6b89f5a" providerId="LiveId" clId="{FF034316-8847-42B4-BD4B-749782E8EAA4}" dt="2020-02-08T22:39:15.288" v="29184" actId="478"/>
          <ac:spMkLst>
            <pc:docMk/>
            <pc:sldMk cId="413694451" sldId="324"/>
            <ac:spMk id="4" creationId="{15EF3BBC-FE7A-4C90-A7C7-1DEC6EEF01FD}"/>
          </ac:spMkLst>
        </pc:spChg>
        <pc:spChg chg="del mod">
          <ac:chgData name="Steffen Froemel" userId="b43238f1e6b89f5a" providerId="LiveId" clId="{FF034316-8847-42B4-BD4B-749782E8EAA4}" dt="2020-02-08T20:27:58.559" v="24732" actId="478"/>
          <ac:spMkLst>
            <pc:docMk/>
            <pc:sldMk cId="413694451" sldId="324"/>
            <ac:spMk id="5" creationId="{175D7454-AB51-4456-94CB-CFA1716A75AF}"/>
          </ac:spMkLst>
        </pc:spChg>
        <pc:spChg chg="del mod">
          <ac:chgData name="Steffen Froemel" userId="b43238f1e6b89f5a" providerId="LiveId" clId="{FF034316-8847-42B4-BD4B-749782E8EAA4}" dt="2020-02-08T22:39:26.518" v="29189" actId="478"/>
          <ac:spMkLst>
            <pc:docMk/>
            <pc:sldMk cId="413694451" sldId="324"/>
            <ac:spMk id="7" creationId="{48E079B8-CCD0-4F03-83B6-BBE5A5795DAC}"/>
          </ac:spMkLst>
        </pc:spChg>
        <pc:spChg chg="mod">
          <ac:chgData name="Steffen Froemel" userId="b43238f1e6b89f5a" providerId="LiveId" clId="{FF034316-8847-42B4-BD4B-749782E8EAA4}" dt="2020-02-12T08:51:05.018" v="50290" actId="108"/>
          <ac:spMkLst>
            <pc:docMk/>
            <pc:sldMk cId="413694451" sldId="324"/>
            <ac:spMk id="8" creationId="{D5A5A61A-F1BE-4947-9882-0B4F0B12CD53}"/>
          </ac:spMkLst>
        </pc:spChg>
        <pc:spChg chg="add del mod">
          <ac:chgData name="Steffen Froemel" userId="b43238f1e6b89f5a" providerId="LiveId" clId="{FF034316-8847-42B4-BD4B-749782E8EAA4}" dt="2020-02-08T20:27:55.822" v="24731" actId="478"/>
          <ac:spMkLst>
            <pc:docMk/>
            <pc:sldMk cId="413694451" sldId="324"/>
            <ac:spMk id="9" creationId="{795BB700-6360-43D4-9E68-241440D173D7}"/>
          </ac:spMkLst>
        </pc:spChg>
        <pc:spChg chg="add mod">
          <ac:chgData name="Steffen Froemel" userId="b43238f1e6b89f5a" providerId="LiveId" clId="{FF034316-8847-42B4-BD4B-749782E8EAA4}" dt="2020-02-08T22:39:48.588" v="29192" actId="12788"/>
          <ac:spMkLst>
            <pc:docMk/>
            <pc:sldMk cId="413694451" sldId="324"/>
            <ac:spMk id="10" creationId="{64DDC35B-1F33-4FB4-9E10-E1FB98A8AEDE}"/>
          </ac:spMkLst>
        </pc:spChg>
        <pc:spChg chg="add mod">
          <ac:chgData name="Steffen Froemel" userId="b43238f1e6b89f5a" providerId="LiveId" clId="{FF034316-8847-42B4-BD4B-749782E8EAA4}" dt="2020-02-09T09:15:27.018" v="32014" actId="12788"/>
          <ac:spMkLst>
            <pc:docMk/>
            <pc:sldMk cId="413694451" sldId="324"/>
            <ac:spMk id="11" creationId="{54521374-F7AA-4A08-9D67-7571FD5F4357}"/>
          </ac:spMkLst>
        </pc:spChg>
        <pc:spChg chg="add mod">
          <ac:chgData name="Steffen Froemel" userId="b43238f1e6b89f5a" providerId="LiveId" clId="{FF034316-8847-42B4-BD4B-749782E8EAA4}" dt="2020-02-09T09:15:29.512" v="32015" actId="12788"/>
          <ac:spMkLst>
            <pc:docMk/>
            <pc:sldMk cId="413694451" sldId="324"/>
            <ac:spMk id="12" creationId="{4D899FCD-617A-470B-AB0A-E21B2E3BEDC0}"/>
          </ac:spMkLst>
        </pc:spChg>
        <pc:grpChg chg="add mod">
          <ac:chgData name="Steffen Froemel" userId="b43238f1e6b89f5a" providerId="LiveId" clId="{FF034316-8847-42B4-BD4B-749782E8EAA4}" dt="2020-02-08T22:39:48.588" v="29192" actId="12788"/>
          <ac:grpSpMkLst>
            <pc:docMk/>
            <pc:sldMk cId="413694451" sldId="324"/>
            <ac:grpSpMk id="6" creationId="{00E1643D-BAC9-4B16-B9E4-0AC22419AED3}"/>
          </ac:grpSpMkLst>
        </pc:grpChg>
      </pc:sldChg>
      <pc:sldChg chg="addSp delSp modSp add modAnim modNotesTx">
        <pc:chgData name="Steffen Froemel" userId="b43238f1e6b89f5a" providerId="LiveId" clId="{FF034316-8847-42B4-BD4B-749782E8EAA4}" dt="2020-02-12T08:51:19.410" v="50291" actId="108"/>
        <pc:sldMkLst>
          <pc:docMk/>
          <pc:sldMk cId="3454121993" sldId="325"/>
        </pc:sldMkLst>
        <pc:spChg chg="del mod">
          <ac:chgData name="Steffen Froemel" userId="b43238f1e6b89f5a" providerId="LiveId" clId="{FF034316-8847-42B4-BD4B-749782E8EAA4}" dt="2020-02-08T20:32:56.502" v="24896" actId="478"/>
          <ac:spMkLst>
            <pc:docMk/>
            <pc:sldMk cId="3454121993" sldId="325"/>
            <ac:spMk id="2" creationId="{E84FDFFA-5B18-4CDC-B68C-36E4D4953F48}"/>
          </ac:spMkLst>
        </pc:spChg>
        <pc:spChg chg="del">
          <ac:chgData name="Steffen Froemel" userId="b43238f1e6b89f5a" providerId="LiveId" clId="{FF034316-8847-42B4-BD4B-749782E8EAA4}" dt="2020-02-08T20:32:59.235" v="24897" actId="478"/>
          <ac:spMkLst>
            <pc:docMk/>
            <pc:sldMk cId="3454121993" sldId="325"/>
            <ac:spMk id="3" creationId="{22DE8CEF-F801-46EF-ABC6-8FF5C6BEDF16}"/>
          </ac:spMkLst>
        </pc:spChg>
        <pc:spChg chg="del">
          <ac:chgData name="Steffen Froemel" userId="b43238f1e6b89f5a" providerId="LiveId" clId="{FF034316-8847-42B4-BD4B-749782E8EAA4}" dt="2020-02-08T22:40:05.761" v="29194" actId="478"/>
          <ac:spMkLst>
            <pc:docMk/>
            <pc:sldMk cId="3454121993" sldId="325"/>
            <ac:spMk id="4" creationId="{15EF3BBC-FE7A-4C90-A7C7-1DEC6EEF01FD}"/>
          </ac:spMkLst>
        </pc:spChg>
        <pc:spChg chg="add del mod">
          <ac:chgData name="Steffen Froemel" userId="b43238f1e6b89f5a" providerId="LiveId" clId="{FF034316-8847-42B4-BD4B-749782E8EAA4}" dt="2020-02-08T20:33:14.814" v="24899" actId="478"/>
          <ac:spMkLst>
            <pc:docMk/>
            <pc:sldMk cId="3454121993" sldId="325"/>
            <ac:spMk id="5" creationId="{8AFF4B3C-6B19-4E0A-BB07-B66C2D292F8C}"/>
          </ac:spMkLst>
        </pc:spChg>
        <pc:spChg chg="add mod topLvl">
          <ac:chgData name="Steffen Froemel" userId="b43238f1e6b89f5a" providerId="LiveId" clId="{FF034316-8847-42B4-BD4B-749782E8EAA4}" dt="2020-02-11T16:55:17.796" v="47302" actId="164"/>
          <ac:spMkLst>
            <pc:docMk/>
            <pc:sldMk cId="3454121993" sldId="325"/>
            <ac:spMk id="6" creationId="{36498677-59C6-4203-ABFF-B2A806A4E814}"/>
          </ac:spMkLst>
        </pc:spChg>
        <pc:spChg chg="del mod">
          <ac:chgData name="Steffen Froemel" userId="b43238f1e6b89f5a" providerId="LiveId" clId="{FF034316-8847-42B4-BD4B-749782E8EAA4}" dt="2020-02-08T22:40:24.316" v="29241" actId="478"/>
          <ac:spMkLst>
            <pc:docMk/>
            <pc:sldMk cId="3454121993" sldId="325"/>
            <ac:spMk id="7" creationId="{48E079B8-CCD0-4F03-83B6-BBE5A5795DAC}"/>
          </ac:spMkLst>
        </pc:spChg>
        <pc:spChg chg="mod">
          <ac:chgData name="Steffen Froemel" userId="b43238f1e6b89f5a" providerId="LiveId" clId="{FF034316-8847-42B4-BD4B-749782E8EAA4}" dt="2020-02-12T08:51:19.410" v="50291" actId="108"/>
          <ac:spMkLst>
            <pc:docMk/>
            <pc:sldMk cId="3454121993" sldId="325"/>
            <ac:spMk id="8" creationId="{D5A5A61A-F1BE-4947-9882-0B4F0B12CD53}"/>
          </ac:spMkLst>
        </pc:spChg>
        <pc:spChg chg="add mod topLvl">
          <ac:chgData name="Steffen Froemel" userId="b43238f1e6b89f5a" providerId="LiveId" clId="{FF034316-8847-42B4-BD4B-749782E8EAA4}" dt="2020-02-11T16:55:17.796" v="47302" actId="164"/>
          <ac:spMkLst>
            <pc:docMk/>
            <pc:sldMk cId="3454121993" sldId="325"/>
            <ac:spMk id="9" creationId="{FE74558F-E204-4763-A6DF-D8F1A0FD2E6D}"/>
          </ac:spMkLst>
        </pc:spChg>
        <pc:spChg chg="del">
          <ac:chgData name="Steffen Froemel" userId="b43238f1e6b89f5a" providerId="LiveId" clId="{FF034316-8847-42B4-BD4B-749782E8EAA4}" dt="2020-02-08T20:32:49.503" v="24893" actId="478"/>
          <ac:spMkLst>
            <pc:docMk/>
            <pc:sldMk cId="3454121993" sldId="325"/>
            <ac:spMk id="10" creationId="{64DDC35B-1F33-4FB4-9E10-E1FB98A8AEDE}"/>
          </ac:spMkLst>
        </pc:spChg>
        <pc:spChg chg="add mod topLvl">
          <ac:chgData name="Steffen Froemel" userId="b43238f1e6b89f5a" providerId="LiveId" clId="{FF034316-8847-42B4-BD4B-749782E8EAA4}" dt="2020-02-11T16:55:17.796" v="47302" actId="164"/>
          <ac:spMkLst>
            <pc:docMk/>
            <pc:sldMk cId="3454121993" sldId="325"/>
            <ac:spMk id="11" creationId="{F7514414-8975-4B63-88A6-303CFA6971CC}"/>
          </ac:spMkLst>
        </pc:spChg>
        <pc:spChg chg="add mod topLvl">
          <ac:chgData name="Steffen Froemel" userId="b43238f1e6b89f5a" providerId="LiveId" clId="{FF034316-8847-42B4-BD4B-749782E8EAA4}" dt="2020-02-11T16:55:21.358" v="47303" actId="164"/>
          <ac:spMkLst>
            <pc:docMk/>
            <pc:sldMk cId="3454121993" sldId="325"/>
            <ac:spMk id="12" creationId="{9C76C280-093F-47BC-A57D-102641C52437}"/>
          </ac:spMkLst>
        </pc:spChg>
        <pc:spChg chg="add mod topLvl">
          <ac:chgData name="Steffen Froemel" userId="b43238f1e6b89f5a" providerId="LiveId" clId="{FF034316-8847-42B4-BD4B-749782E8EAA4}" dt="2020-02-11T16:55:21.358" v="47303" actId="164"/>
          <ac:spMkLst>
            <pc:docMk/>
            <pc:sldMk cId="3454121993" sldId="325"/>
            <ac:spMk id="13" creationId="{F81B620A-9D00-4772-AEE4-21268362BD8E}"/>
          </ac:spMkLst>
        </pc:spChg>
        <pc:spChg chg="add mod topLvl">
          <ac:chgData name="Steffen Froemel" userId="b43238f1e6b89f5a" providerId="LiveId" clId="{FF034316-8847-42B4-BD4B-749782E8EAA4}" dt="2020-02-11T16:55:21.358" v="47303" actId="164"/>
          <ac:spMkLst>
            <pc:docMk/>
            <pc:sldMk cId="3454121993" sldId="325"/>
            <ac:spMk id="14" creationId="{6C342190-2FD8-4B93-9457-9DA2D96EE57D}"/>
          </ac:spMkLst>
        </pc:spChg>
        <pc:spChg chg="add mod topLvl">
          <ac:chgData name="Steffen Froemel" userId="b43238f1e6b89f5a" providerId="LiveId" clId="{FF034316-8847-42B4-BD4B-749782E8EAA4}" dt="2020-02-11T16:55:21.358" v="47303" actId="164"/>
          <ac:spMkLst>
            <pc:docMk/>
            <pc:sldMk cId="3454121993" sldId="325"/>
            <ac:spMk id="15" creationId="{A6E886B4-D27D-431E-A850-5E19D757B33D}"/>
          </ac:spMkLst>
        </pc:spChg>
        <pc:spChg chg="add mod topLvl">
          <ac:chgData name="Steffen Froemel" userId="b43238f1e6b89f5a" providerId="LiveId" clId="{FF034316-8847-42B4-BD4B-749782E8EAA4}" dt="2020-02-11T16:55:24.935" v="47304" actId="164"/>
          <ac:spMkLst>
            <pc:docMk/>
            <pc:sldMk cId="3454121993" sldId="325"/>
            <ac:spMk id="16" creationId="{F0DBDCB6-198E-4DF6-9EFC-D4D27B331D69}"/>
          </ac:spMkLst>
        </pc:spChg>
        <pc:spChg chg="add mod topLvl">
          <ac:chgData name="Steffen Froemel" userId="b43238f1e6b89f5a" providerId="LiveId" clId="{FF034316-8847-42B4-BD4B-749782E8EAA4}" dt="2020-02-11T16:55:24.935" v="47304" actId="164"/>
          <ac:spMkLst>
            <pc:docMk/>
            <pc:sldMk cId="3454121993" sldId="325"/>
            <ac:spMk id="17" creationId="{0FD05562-3C94-4A16-B355-1DCDBC606399}"/>
          </ac:spMkLst>
        </pc:spChg>
        <pc:spChg chg="add mod topLvl">
          <ac:chgData name="Steffen Froemel" userId="b43238f1e6b89f5a" providerId="LiveId" clId="{FF034316-8847-42B4-BD4B-749782E8EAA4}" dt="2020-02-11T16:55:24.935" v="47304" actId="164"/>
          <ac:spMkLst>
            <pc:docMk/>
            <pc:sldMk cId="3454121993" sldId="325"/>
            <ac:spMk id="18" creationId="{D2A20E2C-07B6-408A-8149-52996C664ED1}"/>
          </ac:spMkLst>
        </pc:spChg>
        <pc:spChg chg="add mod topLvl">
          <ac:chgData name="Steffen Froemel" userId="b43238f1e6b89f5a" providerId="LiveId" clId="{FF034316-8847-42B4-BD4B-749782E8EAA4}" dt="2020-02-11T16:55:24.935" v="47304" actId="164"/>
          <ac:spMkLst>
            <pc:docMk/>
            <pc:sldMk cId="3454121993" sldId="325"/>
            <ac:spMk id="19" creationId="{E110403F-B8A8-4F64-ADEB-48317C7D5309}"/>
          </ac:spMkLst>
        </pc:spChg>
        <pc:spChg chg="add del">
          <ac:chgData name="Steffen Froemel" userId="b43238f1e6b89f5a" providerId="LiveId" clId="{FF034316-8847-42B4-BD4B-749782E8EAA4}" dt="2020-02-08T22:40:08.110" v="29196"/>
          <ac:spMkLst>
            <pc:docMk/>
            <pc:sldMk cId="3454121993" sldId="325"/>
            <ac:spMk id="50" creationId="{F7064453-E027-48FE-BFD3-A46C0B4E8107}"/>
          </ac:spMkLst>
        </pc:spChg>
        <pc:spChg chg="add mod">
          <ac:chgData name="Steffen Froemel" userId="b43238f1e6b89f5a" providerId="LiveId" clId="{FF034316-8847-42B4-BD4B-749782E8EAA4}" dt="2020-02-09T09:15:32.870" v="32016" actId="12788"/>
          <ac:spMkLst>
            <pc:docMk/>
            <pc:sldMk cId="3454121993" sldId="325"/>
            <ac:spMk id="51" creationId="{1D2BF0F1-36B4-4D96-8297-AA15BE588DCF}"/>
          </ac:spMkLst>
        </pc:spChg>
        <pc:spChg chg="add mod">
          <ac:chgData name="Steffen Froemel" userId="b43238f1e6b89f5a" providerId="LiveId" clId="{FF034316-8847-42B4-BD4B-749782E8EAA4}" dt="2020-02-09T09:15:34.995" v="32017" actId="12788"/>
          <ac:spMkLst>
            <pc:docMk/>
            <pc:sldMk cId="3454121993" sldId="325"/>
            <ac:spMk id="52" creationId="{D6DF98BC-EC1B-4CB3-97F6-9FA3DFF54C0A}"/>
          </ac:spMkLst>
        </pc:spChg>
        <pc:grpChg chg="add mod">
          <ac:chgData name="Steffen Froemel" userId="b43238f1e6b89f5a" providerId="LiveId" clId="{FF034316-8847-42B4-BD4B-749782E8EAA4}" dt="2020-02-11T16:55:29.121" v="47306" actId="1076"/>
          <ac:grpSpMkLst>
            <pc:docMk/>
            <pc:sldMk cId="3454121993" sldId="325"/>
            <ac:grpSpMk id="2" creationId="{AEDA4DE0-5967-4C18-8887-5FF65B121529}"/>
          </ac:grpSpMkLst>
        </pc:grpChg>
        <pc:grpChg chg="add mod">
          <ac:chgData name="Steffen Froemel" userId="b43238f1e6b89f5a" providerId="LiveId" clId="{FF034316-8847-42B4-BD4B-749782E8EAA4}" dt="2020-02-11T16:55:21.358" v="47303" actId="164"/>
          <ac:grpSpMkLst>
            <pc:docMk/>
            <pc:sldMk cId="3454121993" sldId="325"/>
            <ac:grpSpMk id="3" creationId="{1ACB9474-87E5-4C0E-8FBB-F5781A97390D}"/>
          </ac:grpSpMkLst>
        </pc:grpChg>
        <pc:grpChg chg="add mod">
          <ac:chgData name="Steffen Froemel" userId="b43238f1e6b89f5a" providerId="LiveId" clId="{FF034316-8847-42B4-BD4B-749782E8EAA4}" dt="2020-02-11T16:55:24.935" v="47304" actId="164"/>
          <ac:grpSpMkLst>
            <pc:docMk/>
            <pc:sldMk cId="3454121993" sldId="325"/>
            <ac:grpSpMk id="4" creationId="{B368A0C9-A7CF-4B94-8504-BF8D46583026}"/>
          </ac:grpSpMkLst>
        </pc:grpChg>
        <pc:grpChg chg="add del mod">
          <ac:chgData name="Steffen Froemel" userId="b43238f1e6b89f5a" providerId="LiveId" clId="{FF034316-8847-42B4-BD4B-749782E8EAA4}" dt="2020-02-08T20:41:48.225" v="25031" actId="165"/>
          <ac:grpSpMkLst>
            <pc:docMk/>
            <pc:sldMk cId="3454121993" sldId="325"/>
            <ac:grpSpMk id="46" creationId="{43A49FA0-9D74-43E2-86F4-A009D32E7F59}"/>
          </ac:grpSpMkLst>
        </pc:grpChg>
        <pc:grpChg chg="add del mod">
          <ac:chgData name="Steffen Froemel" userId="b43238f1e6b89f5a" providerId="LiveId" clId="{FF034316-8847-42B4-BD4B-749782E8EAA4}" dt="2020-02-11T16:54:35.656" v="47275" actId="165"/>
          <ac:grpSpMkLst>
            <pc:docMk/>
            <pc:sldMk cId="3454121993" sldId="325"/>
            <ac:grpSpMk id="49" creationId="{0281D254-82E1-4C72-AAD2-7F2106E14A35}"/>
          </ac:grpSpMkLst>
        </pc:grpChg>
        <pc:cxnChg chg="add mod topLvl">
          <ac:chgData name="Steffen Froemel" userId="b43238f1e6b89f5a" providerId="LiveId" clId="{FF034316-8847-42B4-BD4B-749782E8EAA4}" dt="2020-02-11T16:55:17.796" v="47302" actId="164"/>
          <ac:cxnSpMkLst>
            <pc:docMk/>
            <pc:sldMk cId="3454121993" sldId="325"/>
            <ac:cxnSpMk id="21" creationId="{F5176D37-8767-41E6-B151-3365E0BA8D46}"/>
          </ac:cxnSpMkLst>
        </pc:cxnChg>
        <pc:cxnChg chg="add mod topLvl">
          <ac:chgData name="Steffen Froemel" userId="b43238f1e6b89f5a" providerId="LiveId" clId="{FF034316-8847-42B4-BD4B-749782E8EAA4}" dt="2020-02-11T16:55:17.796" v="47302" actId="164"/>
          <ac:cxnSpMkLst>
            <pc:docMk/>
            <pc:sldMk cId="3454121993" sldId="325"/>
            <ac:cxnSpMk id="22" creationId="{802BEA8E-E8FC-4BFD-9C89-FEA917F9DF4E}"/>
          </ac:cxnSpMkLst>
        </pc:cxnChg>
        <pc:cxnChg chg="add mod topLvl">
          <ac:chgData name="Steffen Froemel" userId="b43238f1e6b89f5a" providerId="LiveId" clId="{FF034316-8847-42B4-BD4B-749782E8EAA4}" dt="2020-02-11T16:55:21.358" v="47303" actId="164"/>
          <ac:cxnSpMkLst>
            <pc:docMk/>
            <pc:sldMk cId="3454121993" sldId="325"/>
            <ac:cxnSpMk id="25" creationId="{4FF5BFC7-D7A4-49E1-93B8-8885BEFE2233}"/>
          </ac:cxnSpMkLst>
        </pc:cxnChg>
        <pc:cxnChg chg="add mod topLvl">
          <ac:chgData name="Steffen Froemel" userId="b43238f1e6b89f5a" providerId="LiveId" clId="{FF034316-8847-42B4-BD4B-749782E8EAA4}" dt="2020-02-11T16:55:21.358" v="47303" actId="164"/>
          <ac:cxnSpMkLst>
            <pc:docMk/>
            <pc:sldMk cId="3454121993" sldId="325"/>
            <ac:cxnSpMk id="28" creationId="{A2BA297B-F260-49B9-8319-14E56F78524B}"/>
          </ac:cxnSpMkLst>
        </pc:cxnChg>
        <pc:cxnChg chg="add mod topLvl">
          <ac:chgData name="Steffen Froemel" userId="b43238f1e6b89f5a" providerId="LiveId" clId="{FF034316-8847-42B4-BD4B-749782E8EAA4}" dt="2020-02-11T16:55:21.358" v="47303" actId="164"/>
          <ac:cxnSpMkLst>
            <pc:docMk/>
            <pc:sldMk cId="3454121993" sldId="325"/>
            <ac:cxnSpMk id="31" creationId="{6C2DFBCE-9A85-4D76-B1DC-5B738AFF62A7}"/>
          </ac:cxnSpMkLst>
        </pc:cxnChg>
        <pc:cxnChg chg="add mod topLvl">
          <ac:chgData name="Steffen Froemel" userId="b43238f1e6b89f5a" providerId="LiveId" clId="{FF034316-8847-42B4-BD4B-749782E8EAA4}" dt="2020-02-11T16:55:24.935" v="47304" actId="164"/>
          <ac:cxnSpMkLst>
            <pc:docMk/>
            <pc:sldMk cId="3454121993" sldId="325"/>
            <ac:cxnSpMk id="34" creationId="{F90935F9-FA9F-4069-8A59-AFE7D00FC552}"/>
          </ac:cxnSpMkLst>
        </pc:cxnChg>
        <pc:cxnChg chg="add mod topLvl">
          <ac:chgData name="Steffen Froemel" userId="b43238f1e6b89f5a" providerId="LiveId" clId="{FF034316-8847-42B4-BD4B-749782E8EAA4}" dt="2020-02-11T16:55:24.935" v="47304" actId="164"/>
          <ac:cxnSpMkLst>
            <pc:docMk/>
            <pc:sldMk cId="3454121993" sldId="325"/>
            <ac:cxnSpMk id="37" creationId="{3A4F421B-0FEF-4A7F-92B9-3B82F52F458B}"/>
          </ac:cxnSpMkLst>
        </pc:cxnChg>
        <pc:cxnChg chg="add mod topLvl">
          <ac:chgData name="Steffen Froemel" userId="b43238f1e6b89f5a" providerId="LiveId" clId="{FF034316-8847-42B4-BD4B-749782E8EAA4}" dt="2020-02-11T16:55:24.935" v="47304" actId="164"/>
          <ac:cxnSpMkLst>
            <pc:docMk/>
            <pc:sldMk cId="3454121993" sldId="325"/>
            <ac:cxnSpMk id="43" creationId="{E6F88664-53C2-4D41-9C4A-22F9C7F8625F}"/>
          </ac:cxnSpMkLst>
        </pc:cxnChg>
      </pc:sldChg>
      <pc:sldChg chg="add modNotesTx">
        <pc:chgData name="Steffen Froemel" userId="b43238f1e6b89f5a" providerId="LiveId" clId="{FF034316-8847-42B4-BD4B-749782E8EAA4}" dt="2020-02-11T17:21:03.389" v="49706" actId="20577"/>
        <pc:sldMkLst>
          <pc:docMk/>
          <pc:sldMk cId="3774173979" sldId="326"/>
        </pc:sldMkLst>
      </pc:sldChg>
      <pc:sldChg chg="modSp add modAnim modNotesTx">
        <pc:chgData name="Steffen Froemel" userId="b43238f1e6b89f5a" providerId="LiveId" clId="{FF034316-8847-42B4-BD4B-749782E8EAA4}" dt="2020-02-11T15:04:51.833" v="39130" actId="20577"/>
        <pc:sldMkLst>
          <pc:docMk/>
          <pc:sldMk cId="3275783217" sldId="327"/>
        </pc:sldMkLst>
        <pc:spChg chg="mod">
          <ac:chgData name="Steffen Froemel" userId="b43238f1e6b89f5a" providerId="LiveId" clId="{FF034316-8847-42B4-BD4B-749782E8EAA4}" dt="2020-02-09T09:09:45.074" v="31917" actId="12788"/>
          <ac:spMkLst>
            <pc:docMk/>
            <pc:sldMk cId="3275783217" sldId="327"/>
            <ac:spMk id="6" creationId="{4C34F4EF-3092-4523-B3BF-8712E5F72BC0}"/>
          </ac:spMkLst>
        </pc:spChg>
        <pc:spChg chg="mod">
          <ac:chgData name="Steffen Froemel" userId="b43238f1e6b89f5a" providerId="LiveId" clId="{FF034316-8847-42B4-BD4B-749782E8EAA4}" dt="2020-02-09T09:09:30.483" v="31914" actId="12788"/>
          <ac:spMkLst>
            <pc:docMk/>
            <pc:sldMk cId="3275783217" sldId="327"/>
            <ac:spMk id="8" creationId="{5EFF04B1-09C6-4706-B28B-45FC40324EE9}"/>
          </ac:spMkLst>
        </pc:spChg>
        <pc:spChg chg="mod">
          <ac:chgData name="Steffen Froemel" userId="b43238f1e6b89f5a" providerId="LiveId" clId="{FF034316-8847-42B4-BD4B-749782E8EAA4}" dt="2020-02-09T09:09:32.764" v="31915" actId="12788"/>
          <ac:spMkLst>
            <pc:docMk/>
            <pc:sldMk cId="3275783217" sldId="327"/>
            <ac:spMk id="9" creationId="{982D59B0-4D3C-4F22-98F9-52E809C6B064}"/>
          </ac:spMkLst>
        </pc:spChg>
        <pc:graphicFrameChg chg="mod">
          <ac:chgData name="Steffen Froemel" userId="b43238f1e6b89f5a" providerId="LiveId" clId="{FF034316-8847-42B4-BD4B-749782E8EAA4}" dt="2020-02-09T09:09:39.856" v="31916" actId="12788"/>
          <ac:graphicFrameMkLst>
            <pc:docMk/>
            <pc:sldMk cId="3275783217" sldId="327"/>
            <ac:graphicFrameMk id="3" creationId="{352A5E63-5C76-490F-B121-64E40FE4F880}"/>
          </ac:graphicFrameMkLst>
        </pc:graphicFrameChg>
      </pc:sldChg>
      <pc:sldChg chg="addSp delSp modSp add modNotesTx">
        <pc:chgData name="Steffen Froemel" userId="b43238f1e6b89f5a" providerId="LiveId" clId="{FF034316-8847-42B4-BD4B-749782E8EAA4}" dt="2020-02-11T17:00:41.748" v="47515" actId="20577"/>
        <pc:sldMkLst>
          <pc:docMk/>
          <pc:sldMk cId="4268840752" sldId="328"/>
        </pc:sldMkLst>
        <pc:spChg chg="del">
          <ac:chgData name="Steffen Froemel" userId="b43238f1e6b89f5a" providerId="LiveId" clId="{FF034316-8847-42B4-BD4B-749782E8EAA4}" dt="2020-02-09T08:40:57.215" v="30467" actId="478"/>
          <ac:spMkLst>
            <pc:docMk/>
            <pc:sldMk cId="4268840752" sldId="328"/>
            <ac:spMk id="8" creationId="{D5A5A61A-F1BE-4947-9882-0B4F0B12CD53}"/>
          </ac:spMkLst>
        </pc:spChg>
        <pc:spChg chg="mod">
          <ac:chgData name="Steffen Froemel" userId="b43238f1e6b89f5a" providerId="LiveId" clId="{FF034316-8847-42B4-BD4B-749782E8EAA4}" dt="2020-02-10T21:29:39.569" v="32438" actId="6549"/>
          <ac:spMkLst>
            <pc:docMk/>
            <pc:sldMk cId="4268840752" sldId="328"/>
            <ac:spMk id="51" creationId="{1D2BF0F1-36B4-4D96-8297-AA15BE588DCF}"/>
          </ac:spMkLst>
        </pc:spChg>
        <pc:spChg chg="del mod">
          <ac:chgData name="Steffen Froemel" userId="b43238f1e6b89f5a" providerId="LiveId" clId="{FF034316-8847-42B4-BD4B-749782E8EAA4}" dt="2020-02-10T21:29:42.354" v="32439" actId="478"/>
          <ac:spMkLst>
            <pc:docMk/>
            <pc:sldMk cId="4268840752" sldId="328"/>
            <ac:spMk id="52" creationId="{D6DF98BC-EC1B-4CB3-97F6-9FA3DFF54C0A}"/>
          </ac:spMkLst>
        </pc:spChg>
        <pc:grpChg chg="del">
          <ac:chgData name="Steffen Froemel" userId="b43238f1e6b89f5a" providerId="LiveId" clId="{FF034316-8847-42B4-BD4B-749782E8EAA4}" dt="2020-02-09T08:40:59.230" v="30468" actId="478"/>
          <ac:grpSpMkLst>
            <pc:docMk/>
            <pc:sldMk cId="4268840752" sldId="328"/>
            <ac:grpSpMk id="49" creationId="{0281D254-82E1-4C72-AAD2-7F2106E14A35}"/>
          </ac:grpSpMkLst>
        </pc:grpChg>
        <pc:graphicFrameChg chg="add mod">
          <ac:chgData name="Steffen Froemel" userId="b43238f1e6b89f5a" providerId="LiveId" clId="{FF034316-8847-42B4-BD4B-749782E8EAA4}" dt="2020-02-10T21:29:50.016" v="32448" actId="1035"/>
          <ac:graphicFrameMkLst>
            <pc:docMk/>
            <pc:sldMk cId="4268840752" sldId="328"/>
            <ac:graphicFrameMk id="26" creationId="{FE1ECEF6-746B-4E65-B7E6-E9D4FB3F809D}"/>
          </ac:graphicFrameMkLst>
        </pc:graphicFrame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21" creationId="{F5176D37-8767-41E6-B151-3365E0BA8D46}"/>
          </ac:cxnSpMkLst>
        </pc:cxn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22" creationId="{802BEA8E-E8FC-4BFD-9C89-FEA917F9DF4E}"/>
          </ac:cxnSpMkLst>
        </pc:cxn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25" creationId="{4FF5BFC7-D7A4-49E1-93B8-8885BEFE2233}"/>
          </ac:cxnSpMkLst>
        </pc:cxn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28" creationId="{A2BA297B-F260-49B9-8319-14E56F78524B}"/>
          </ac:cxnSpMkLst>
        </pc:cxn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31" creationId="{6C2DFBCE-9A85-4D76-B1DC-5B738AFF62A7}"/>
          </ac:cxnSpMkLst>
        </pc:cxn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34" creationId="{F90935F9-FA9F-4069-8A59-AFE7D00FC552}"/>
          </ac:cxnSpMkLst>
        </pc:cxn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37" creationId="{3A4F421B-0FEF-4A7F-92B9-3B82F52F458B}"/>
          </ac:cxnSpMkLst>
        </pc:cxnChg>
        <pc:cxnChg chg="mod">
          <ac:chgData name="Steffen Froemel" userId="b43238f1e6b89f5a" providerId="LiveId" clId="{FF034316-8847-42B4-BD4B-749782E8EAA4}" dt="2020-02-09T08:40:59.230" v="30468" actId="478"/>
          <ac:cxnSpMkLst>
            <pc:docMk/>
            <pc:sldMk cId="4268840752" sldId="328"/>
            <ac:cxnSpMk id="43" creationId="{E6F88664-53C2-4D41-9C4A-22F9C7F8625F}"/>
          </ac:cxnSpMkLst>
        </pc:cxnChg>
      </pc:sldChg>
      <pc:sldChg chg="addSp delSp modSp add modNotesTx">
        <pc:chgData name="Steffen Froemel" userId="b43238f1e6b89f5a" providerId="LiveId" clId="{FF034316-8847-42B4-BD4B-749782E8EAA4}" dt="2020-02-10T21:44:58.848" v="32686" actId="20577"/>
        <pc:sldMkLst>
          <pc:docMk/>
          <pc:sldMk cId="720636524" sldId="329"/>
        </pc:sldMkLst>
        <pc:spChg chg="add mod">
          <ac:chgData name="Steffen Froemel" userId="b43238f1e6b89f5a" providerId="LiveId" clId="{FF034316-8847-42B4-BD4B-749782E8EAA4}" dt="2020-02-10T21:44:58.848" v="32686" actId="20577"/>
          <ac:spMkLst>
            <pc:docMk/>
            <pc:sldMk cId="720636524" sldId="329"/>
            <ac:spMk id="2" creationId="{35EFD552-74BC-45A9-8734-C1AC91465342}"/>
          </ac:spMkLst>
        </pc:spChg>
        <pc:spChg chg="mod">
          <ac:chgData name="Steffen Froemel" userId="b43238f1e6b89f5a" providerId="LiveId" clId="{FF034316-8847-42B4-BD4B-749782E8EAA4}" dt="2020-02-09T09:15:44.497" v="32020" actId="12788"/>
          <ac:spMkLst>
            <pc:docMk/>
            <pc:sldMk cId="720636524" sldId="329"/>
            <ac:spMk id="51" creationId="{1D2BF0F1-36B4-4D96-8297-AA15BE588DCF}"/>
          </ac:spMkLst>
        </pc:spChg>
        <pc:spChg chg="mod">
          <ac:chgData name="Steffen Froemel" userId="b43238f1e6b89f5a" providerId="LiveId" clId="{FF034316-8847-42B4-BD4B-749782E8EAA4}" dt="2020-02-09T09:15:47.153" v="32021" actId="12788"/>
          <ac:spMkLst>
            <pc:docMk/>
            <pc:sldMk cId="720636524" sldId="329"/>
            <ac:spMk id="52" creationId="{D6DF98BC-EC1B-4CB3-97F6-9FA3DFF54C0A}"/>
          </ac:spMkLst>
        </pc:spChg>
        <pc:graphicFrameChg chg="del">
          <ac:chgData name="Steffen Froemel" userId="b43238f1e6b89f5a" providerId="LiveId" clId="{FF034316-8847-42B4-BD4B-749782E8EAA4}" dt="2020-02-09T08:51:41.041" v="31337" actId="478"/>
          <ac:graphicFrameMkLst>
            <pc:docMk/>
            <pc:sldMk cId="720636524" sldId="329"/>
            <ac:graphicFrameMk id="26" creationId="{FE1ECEF6-746B-4E65-B7E6-E9D4FB3F809D}"/>
          </ac:graphicFrameMkLst>
        </pc:graphicFrameChg>
      </pc:sldChg>
      <pc:sldChg chg="add del">
        <pc:chgData name="Steffen Froemel" userId="b43238f1e6b89f5a" providerId="LiveId" clId="{FF034316-8847-42B4-BD4B-749782E8EAA4}" dt="2020-02-09T08:51:28.576" v="31329" actId="47"/>
        <pc:sldMkLst>
          <pc:docMk/>
          <pc:sldMk cId="2202411042" sldId="329"/>
        </pc:sldMkLst>
      </pc:sldChg>
      <pc:sldChg chg="addSp delSp modSp add modNotesTx">
        <pc:chgData name="Steffen Froemel" userId="b43238f1e6b89f5a" providerId="LiveId" clId="{FF034316-8847-42B4-BD4B-749782E8EAA4}" dt="2020-02-11T17:21:36.678" v="49783" actId="20577"/>
        <pc:sldMkLst>
          <pc:docMk/>
          <pc:sldMk cId="1896866502" sldId="330"/>
        </pc:sldMkLst>
        <pc:spChg chg="add del mod">
          <ac:chgData name="Steffen Froemel" userId="b43238f1e6b89f5a" providerId="LiveId" clId="{FF034316-8847-42B4-BD4B-749782E8EAA4}" dt="2020-02-10T21:16:56.809" v="32117" actId="478"/>
          <ac:spMkLst>
            <pc:docMk/>
            <pc:sldMk cId="1896866502" sldId="330"/>
            <ac:spMk id="3" creationId="{A792A8A9-BE4B-4A39-AA21-66B3BED5F23B}"/>
          </ac:spMkLst>
        </pc:spChg>
        <pc:spChg chg="add mod">
          <ac:chgData name="Steffen Froemel" userId="b43238f1e6b89f5a" providerId="LiveId" clId="{FF034316-8847-42B4-BD4B-749782E8EAA4}" dt="2020-02-10T21:24:39.722" v="32229" actId="1076"/>
          <ac:spMkLst>
            <pc:docMk/>
            <pc:sldMk cId="1896866502" sldId="330"/>
            <ac:spMk id="4" creationId="{B3592245-AEA8-408B-8C19-B9E69CAB41D7}"/>
          </ac:spMkLst>
        </pc:spChg>
        <pc:spChg chg="add mod">
          <ac:chgData name="Steffen Froemel" userId="b43238f1e6b89f5a" providerId="LiveId" clId="{FF034316-8847-42B4-BD4B-749782E8EAA4}" dt="2020-02-10T21:32:32.535" v="32479" actId="6549"/>
          <ac:spMkLst>
            <pc:docMk/>
            <pc:sldMk cId="1896866502" sldId="330"/>
            <ac:spMk id="5" creationId="{40E1EEE7-C167-4F41-AA8E-BEEC7C849B5F}"/>
          </ac:spMkLst>
        </pc:spChg>
        <pc:spChg chg="add mod">
          <ac:chgData name="Steffen Froemel" userId="b43238f1e6b89f5a" providerId="LiveId" clId="{FF034316-8847-42B4-BD4B-749782E8EAA4}" dt="2020-02-10T21:33:10.834" v="32490" actId="20577"/>
          <ac:spMkLst>
            <pc:docMk/>
            <pc:sldMk cId="1896866502" sldId="330"/>
            <ac:spMk id="8" creationId="{5DF46A6C-5A83-4FC2-9DB9-B175ED26522A}"/>
          </ac:spMkLst>
        </pc:spChg>
        <pc:spChg chg="add mod">
          <ac:chgData name="Steffen Froemel" userId="b43238f1e6b89f5a" providerId="LiveId" clId="{FF034316-8847-42B4-BD4B-749782E8EAA4}" dt="2020-02-10T21:33:44.133" v="32501" actId="20577"/>
          <ac:spMkLst>
            <pc:docMk/>
            <pc:sldMk cId="1896866502" sldId="330"/>
            <ac:spMk id="9" creationId="{1CC1BA73-3EDE-4603-8F33-CFC0C60922DB}"/>
          </ac:spMkLst>
        </pc:spChg>
        <pc:spChg chg="add mod">
          <ac:chgData name="Steffen Froemel" userId="b43238f1e6b89f5a" providerId="LiveId" clId="{FF034316-8847-42B4-BD4B-749782E8EAA4}" dt="2020-02-10T21:35:22.514" v="32533" actId="14100"/>
          <ac:spMkLst>
            <pc:docMk/>
            <pc:sldMk cId="1896866502" sldId="330"/>
            <ac:spMk id="10" creationId="{6A8FB749-BA86-4EB1-9BA5-6286B8F068A6}"/>
          </ac:spMkLst>
        </pc:spChg>
        <pc:spChg chg="add mod">
          <ac:chgData name="Steffen Froemel" userId="b43238f1e6b89f5a" providerId="LiveId" clId="{FF034316-8847-42B4-BD4B-749782E8EAA4}" dt="2020-02-10T21:25:18.552" v="32303" actId="6549"/>
          <ac:spMkLst>
            <pc:docMk/>
            <pc:sldMk cId="1896866502" sldId="330"/>
            <ac:spMk id="13" creationId="{AE0D176D-6E9B-4EA0-8804-5A9F7B6FC6C2}"/>
          </ac:spMkLst>
        </pc:spChg>
        <pc:grpChg chg="add mod">
          <ac:chgData name="Steffen Froemel" userId="b43238f1e6b89f5a" providerId="LiveId" clId="{FF034316-8847-42B4-BD4B-749782E8EAA4}" dt="2020-02-10T21:24:31.423" v="32228" actId="12789"/>
          <ac:grpSpMkLst>
            <pc:docMk/>
            <pc:sldMk cId="1896866502" sldId="330"/>
            <ac:grpSpMk id="12" creationId="{B15DFE0C-AAFD-4C68-B770-2D4D86F18DEE}"/>
          </ac:grpSpMkLst>
        </pc:grpChg>
        <pc:picChg chg="del">
          <ac:chgData name="Steffen Froemel" userId="b43238f1e6b89f5a" providerId="LiveId" clId="{FF034316-8847-42B4-BD4B-749782E8EAA4}" dt="2020-02-10T21:16:54.185" v="32116" actId="478"/>
          <ac:picMkLst>
            <pc:docMk/>
            <pc:sldMk cId="1896866502" sldId="330"/>
            <ac:picMk id="7" creationId="{AF880CAE-BBFA-49D2-95B8-9B7F17C7540B}"/>
          </ac:picMkLst>
        </pc:picChg>
        <pc:cxnChg chg="add del mod">
          <ac:chgData name="Steffen Froemel" userId="b43238f1e6b89f5a" providerId="LiveId" clId="{FF034316-8847-42B4-BD4B-749782E8EAA4}" dt="2020-02-10T21:24:01.400" v="32225" actId="478"/>
          <ac:cxnSpMkLst>
            <pc:docMk/>
            <pc:sldMk cId="1896866502" sldId="330"/>
            <ac:cxnSpMk id="11" creationId="{D765EF78-8B47-4D38-A9DB-59402F3C009E}"/>
          </ac:cxnSpMkLst>
        </pc:cxnChg>
      </pc:sldChg>
      <pc:sldChg chg="delSp modSp add modNotesTx">
        <pc:chgData name="Steffen Froemel" userId="b43238f1e6b89f5a" providerId="LiveId" clId="{FF034316-8847-42B4-BD4B-749782E8EAA4}" dt="2020-02-11T17:21:56.085" v="49843" actId="20577"/>
        <pc:sldMkLst>
          <pc:docMk/>
          <pc:sldMk cId="2129806042" sldId="331"/>
        </pc:sldMkLst>
        <pc:spChg chg="mod">
          <ac:chgData name="Steffen Froemel" userId="b43238f1e6b89f5a" providerId="LiveId" clId="{FF034316-8847-42B4-BD4B-749782E8EAA4}" dt="2020-02-10T21:37:25.020" v="32542" actId="1076"/>
          <ac:spMkLst>
            <pc:docMk/>
            <pc:sldMk cId="2129806042" sldId="331"/>
            <ac:spMk id="5" creationId="{40E1EEE7-C167-4F41-AA8E-BEEC7C849B5F}"/>
          </ac:spMkLst>
        </pc:spChg>
        <pc:spChg chg="del">
          <ac:chgData name="Steffen Froemel" userId="b43238f1e6b89f5a" providerId="LiveId" clId="{FF034316-8847-42B4-BD4B-749782E8EAA4}" dt="2020-02-10T21:35:48.244" v="32534" actId="478"/>
          <ac:spMkLst>
            <pc:docMk/>
            <pc:sldMk cId="2129806042" sldId="331"/>
            <ac:spMk id="10" creationId="{6A8FB749-BA86-4EB1-9BA5-6286B8F068A6}"/>
          </ac:spMkLst>
        </pc:spChg>
      </pc:sldChg>
      <pc:sldChg chg="add del ord">
        <pc:chgData name="Steffen Froemel" userId="b43238f1e6b89f5a" providerId="LiveId" clId="{FF034316-8847-42B4-BD4B-749782E8EAA4}" dt="2020-02-10T21:27:14.089" v="32315" actId="47"/>
        <pc:sldMkLst>
          <pc:docMk/>
          <pc:sldMk cId="1905629829" sldId="332"/>
        </pc:sldMkLst>
      </pc:sldChg>
      <pc:sldChg chg="delSp modSp add ord modNotesTx">
        <pc:chgData name="Steffen Froemel" userId="b43238f1e6b89f5a" providerId="LiveId" clId="{FF034316-8847-42B4-BD4B-749782E8EAA4}" dt="2020-02-11T15:18:28.785" v="40230" actId="20577"/>
        <pc:sldMkLst>
          <pc:docMk/>
          <pc:sldMk cId="4069709084" sldId="333"/>
        </pc:sldMkLst>
        <pc:spChg chg="mod">
          <ac:chgData name="Steffen Froemel" userId="b43238f1e6b89f5a" providerId="LiveId" clId="{FF034316-8847-42B4-BD4B-749782E8EAA4}" dt="2020-02-10T21:37:13.834" v="32541" actId="1076"/>
          <ac:spMkLst>
            <pc:docMk/>
            <pc:sldMk cId="4069709084" sldId="333"/>
            <ac:spMk id="5" creationId="{40E1EEE7-C167-4F41-AA8E-BEEC7C849B5F}"/>
          </ac:spMkLst>
        </pc:spChg>
        <pc:spChg chg="mod">
          <ac:chgData name="Steffen Froemel" userId="b43238f1e6b89f5a" providerId="LiveId" clId="{FF034316-8847-42B4-BD4B-749782E8EAA4}" dt="2020-02-10T21:27:24.025" v="32317" actId="208"/>
          <ac:spMkLst>
            <pc:docMk/>
            <pc:sldMk cId="4069709084" sldId="333"/>
            <ac:spMk id="8" creationId="{5DF46A6C-5A83-4FC2-9DB9-B175ED26522A}"/>
          </ac:spMkLst>
        </pc:spChg>
        <pc:spChg chg="del">
          <ac:chgData name="Steffen Froemel" userId="b43238f1e6b89f5a" providerId="LiveId" clId="{FF034316-8847-42B4-BD4B-749782E8EAA4}" dt="2020-02-10T21:36:28.626" v="32537" actId="478"/>
          <ac:spMkLst>
            <pc:docMk/>
            <pc:sldMk cId="4069709084" sldId="333"/>
            <ac:spMk id="10" creationId="{6A8FB749-BA86-4EB1-9BA5-6286B8F068A6}"/>
          </ac:spMkLst>
        </pc:spChg>
      </pc:sldChg>
      <pc:sldChg chg="delSp modSp add ord modNotesTx">
        <pc:chgData name="Steffen Froemel" userId="b43238f1e6b89f5a" providerId="LiveId" clId="{FF034316-8847-42B4-BD4B-749782E8EAA4}" dt="2020-02-11T15:58:16.470" v="44630" actId="20577"/>
        <pc:sldMkLst>
          <pc:docMk/>
          <pc:sldMk cId="2124372619" sldId="334"/>
        </pc:sldMkLst>
        <pc:spChg chg="mod">
          <ac:chgData name="Steffen Froemel" userId="b43238f1e6b89f5a" providerId="LiveId" clId="{FF034316-8847-42B4-BD4B-749782E8EAA4}" dt="2020-02-10T21:37:00.103" v="32540" actId="1076"/>
          <ac:spMkLst>
            <pc:docMk/>
            <pc:sldMk cId="2124372619" sldId="334"/>
            <ac:spMk id="5" creationId="{40E1EEE7-C167-4F41-AA8E-BEEC7C849B5F}"/>
          </ac:spMkLst>
        </pc:spChg>
        <pc:spChg chg="mod">
          <ac:chgData name="Steffen Froemel" userId="b43238f1e6b89f5a" providerId="LiveId" clId="{FF034316-8847-42B4-BD4B-749782E8EAA4}" dt="2020-02-10T21:28:27.545" v="32322" actId="208"/>
          <ac:spMkLst>
            <pc:docMk/>
            <pc:sldMk cId="2124372619" sldId="334"/>
            <ac:spMk id="9" creationId="{1CC1BA73-3EDE-4603-8F33-CFC0C60922DB}"/>
          </ac:spMkLst>
        </pc:spChg>
        <pc:spChg chg="del">
          <ac:chgData name="Steffen Froemel" userId="b43238f1e6b89f5a" providerId="LiveId" clId="{FF034316-8847-42B4-BD4B-749782E8EAA4}" dt="2020-02-10T21:36:51.339" v="32539" actId="478"/>
          <ac:spMkLst>
            <pc:docMk/>
            <pc:sldMk cId="2124372619" sldId="334"/>
            <ac:spMk id="10" creationId="{6A8FB749-BA86-4EB1-9BA5-6286B8F068A6}"/>
          </ac:spMkLst>
        </pc:spChg>
      </pc:sldChg>
      <pc:sldChg chg="delSp modSp add">
        <pc:chgData name="Steffen Froemel" userId="b43238f1e6b89f5a" providerId="LiveId" clId="{FF034316-8847-42B4-BD4B-749782E8EAA4}" dt="2020-02-12T08:52:52.132" v="50331" actId="1036"/>
        <pc:sldMkLst>
          <pc:docMk/>
          <pc:sldMk cId="3515088811" sldId="335"/>
        </pc:sldMkLst>
        <pc:spChg chg="mod">
          <ac:chgData name="Steffen Froemel" userId="b43238f1e6b89f5a" providerId="LiveId" clId="{FF034316-8847-42B4-BD4B-749782E8EAA4}" dt="2020-02-12T08:52:52.132" v="50331" actId="1036"/>
          <ac:spMkLst>
            <pc:docMk/>
            <pc:sldMk cId="3515088811" sldId="335"/>
            <ac:spMk id="2" creationId="{35EFD552-74BC-45A9-8734-C1AC91465342}"/>
          </ac:spMkLst>
        </pc:spChg>
        <pc:spChg chg="del">
          <ac:chgData name="Steffen Froemel" userId="b43238f1e6b89f5a" providerId="LiveId" clId="{FF034316-8847-42B4-BD4B-749782E8EAA4}" dt="2020-02-12T08:52:31.004" v="50318" actId="478"/>
          <ac:spMkLst>
            <pc:docMk/>
            <pc:sldMk cId="3515088811" sldId="335"/>
            <ac:spMk id="52" creationId="{D6DF98BC-EC1B-4CB3-97F6-9FA3DFF54C0A}"/>
          </ac:spMkLst>
        </pc:spChg>
      </pc:sldChg>
      <pc:sldMasterChg chg="addSp delSp modSp">
        <pc:chgData name="Steffen Froemel" userId="b43238f1e6b89f5a" providerId="LiveId" clId="{FF034316-8847-42B4-BD4B-749782E8EAA4}" dt="2020-02-12T08:55:29.320" v="50335" actId="767"/>
        <pc:sldMasterMkLst>
          <pc:docMk/>
          <pc:sldMasterMk cId="0" sldId="2147483674"/>
        </pc:sldMasterMkLst>
        <pc:spChg chg="add del mod">
          <ac:chgData name="Steffen Froemel" userId="b43238f1e6b89f5a" providerId="LiveId" clId="{FF034316-8847-42B4-BD4B-749782E8EAA4}" dt="2020-02-12T08:55:29.320" v="50335" actId="767"/>
          <ac:spMkLst>
            <pc:docMk/>
            <pc:sldMasterMk cId="0" sldId="2147483674"/>
            <ac:spMk id="3" creationId="{B67FE556-86BE-4915-9048-427270899FB8}"/>
          </ac:spMkLst>
        </pc:spChg>
        <pc:spChg chg="mod">
          <ac:chgData name="Steffen Froemel" userId="b43238f1e6b89f5a" providerId="LiveId" clId="{FF034316-8847-42B4-BD4B-749782E8EAA4}" dt="2020-02-01T10:48:29.892" v="391" actId="122"/>
          <ac:spMkLst>
            <pc:docMk/>
            <pc:sldMasterMk cId="0" sldId="2147483674"/>
            <ac:spMk id="7" creationId="{58AAA7F2-D0B2-4216-914C-FDC273383A00}"/>
          </ac:spMkLst>
        </pc:spChg>
        <pc:picChg chg="mod">
          <ac:chgData name="Steffen Froemel" userId="b43238f1e6b89f5a" providerId="LiveId" clId="{FF034316-8847-42B4-BD4B-749782E8EAA4}" dt="2020-02-12T08:54:55.140" v="50333" actId="1076"/>
          <ac:picMkLst>
            <pc:docMk/>
            <pc:sldMasterMk cId="0" sldId="2147483674"/>
            <ac:picMk id="2" creationId="{00000000-0000-0000-0000-000000000000}"/>
          </ac:picMkLst>
        </pc:picChg>
      </pc:sldMasterChg>
      <pc:sldMasterChg chg="addSp modSp">
        <pc:chgData name="Steffen Froemel" userId="b43238f1e6b89f5a" providerId="LiveId" clId="{FF034316-8847-42B4-BD4B-749782E8EAA4}" dt="2020-02-09T10:41:17.442" v="32114"/>
        <pc:sldMasterMkLst>
          <pc:docMk/>
          <pc:sldMasterMk cId="2102502796" sldId="2147483687"/>
        </pc:sldMasterMkLst>
        <pc:spChg chg="add mod">
          <ac:chgData name="Steffen Froemel" userId="b43238f1e6b89f5a" providerId="LiveId" clId="{FF034316-8847-42B4-BD4B-749782E8EAA4}" dt="2020-02-09T10:41:17.442" v="32114"/>
          <ac:spMkLst>
            <pc:docMk/>
            <pc:sldMasterMk cId="2102502796" sldId="2147483687"/>
            <ac:spMk id="2" creationId="{B5E02C61-C829-4767-B914-3CEE0AE9B87F}"/>
          </ac:spMkLst>
        </pc:spChg>
        <pc:spChg chg="add mod">
          <ac:chgData name="Steffen Froemel" userId="b43238f1e6b89f5a" providerId="LiveId" clId="{FF034316-8847-42B4-BD4B-749782E8EAA4}" dt="2020-02-09T10:41:17.442" v="32114"/>
          <ac:spMkLst>
            <pc:docMk/>
            <pc:sldMasterMk cId="2102502796" sldId="2147483687"/>
            <ac:spMk id="3" creationId="{6406E90B-EE7B-4E7C-A6B6-20A79B4EBF3B}"/>
          </ac:spMkLst>
        </pc:spChg>
        <pc:spChg chg="add mod">
          <ac:chgData name="Steffen Froemel" userId="b43238f1e6b89f5a" providerId="LiveId" clId="{FF034316-8847-42B4-BD4B-749782E8EAA4}" dt="2020-02-09T10:41:17.442" v="32114"/>
          <ac:spMkLst>
            <pc:docMk/>
            <pc:sldMasterMk cId="2102502796" sldId="2147483687"/>
            <ac:spMk id="4" creationId="{E6495795-61FB-4236-82F3-C85D97B65A27}"/>
          </ac:spMkLst>
        </pc:spChg>
        <pc:spChg chg="add mod">
          <ac:chgData name="Steffen Froemel" userId="b43238f1e6b89f5a" providerId="LiveId" clId="{FF034316-8847-42B4-BD4B-749782E8EAA4}" dt="2020-02-09T10:41:17.442" v="32114"/>
          <ac:spMkLst>
            <pc:docMk/>
            <pc:sldMasterMk cId="2102502796" sldId="2147483687"/>
            <ac:spMk id="5" creationId="{A962EDEA-4641-44BC-AE68-2D260161F2EF}"/>
          </ac:spMkLst>
        </pc:spChg>
        <pc:spChg chg="add mod">
          <ac:chgData name="Steffen Froemel" userId="b43238f1e6b89f5a" providerId="LiveId" clId="{FF034316-8847-42B4-BD4B-749782E8EAA4}" dt="2020-02-09T10:41:17.442" v="32114"/>
          <ac:spMkLst>
            <pc:docMk/>
            <pc:sldMasterMk cId="2102502796" sldId="2147483687"/>
            <ac:spMk id="6" creationId="{FFDE760D-ADC2-4D46-A907-D839637D2C69}"/>
          </ac:spMkLst>
        </pc:spChg>
      </pc:sldMasterChg>
    </pc:docChg>
  </pc:docChgLst>
  <pc:docChgLst>
    <pc:chgData name="Steffen Froemel" userId="b43238f1e6b89f5a" providerId="LiveId" clId="{73AEE586-7EB7-42E6-B954-9D822B368D3C}"/>
    <pc:docChg chg="undo custSel addSld delSld modSld modMainMaster">
      <pc:chgData name="Steffen Froemel" userId="b43238f1e6b89f5a" providerId="LiveId" clId="{73AEE586-7EB7-42E6-B954-9D822B368D3C}" dt="2020-11-25T13:28:59.939" v="1078" actId="20577"/>
      <pc:docMkLst>
        <pc:docMk/>
      </pc:docMkLst>
      <pc:sldChg chg="modSp mod">
        <pc:chgData name="Steffen Froemel" userId="b43238f1e6b89f5a" providerId="LiveId" clId="{73AEE586-7EB7-42E6-B954-9D822B368D3C}" dt="2020-11-25T13:28:59.939" v="1078" actId="20577"/>
        <pc:sldMkLst>
          <pc:docMk/>
          <pc:sldMk cId="3850176356" sldId="260"/>
        </pc:sldMkLst>
        <pc:spChg chg="mod">
          <ac:chgData name="Steffen Froemel" userId="b43238f1e6b89f5a" providerId="LiveId" clId="{73AEE586-7EB7-42E6-B954-9D822B368D3C}" dt="2020-11-25T13:28:59.939" v="1078" actId="20577"/>
          <ac:spMkLst>
            <pc:docMk/>
            <pc:sldMk cId="3850176356" sldId="260"/>
            <ac:spMk id="3" creationId="{00000000-0000-0000-0000-000000000000}"/>
          </ac:spMkLst>
        </pc:spChg>
      </pc:sldChg>
      <pc:sldChg chg="modNotesTx">
        <pc:chgData name="Steffen Froemel" userId="b43238f1e6b89f5a" providerId="LiveId" clId="{73AEE586-7EB7-42E6-B954-9D822B368D3C}" dt="2020-11-18T14:14:43.321" v="35" actId="20577"/>
        <pc:sldMkLst>
          <pc:docMk/>
          <pc:sldMk cId="1256162995" sldId="272"/>
        </pc:sldMkLst>
      </pc:sldChg>
      <pc:sldChg chg="del">
        <pc:chgData name="Steffen Froemel" userId="b43238f1e6b89f5a" providerId="LiveId" clId="{73AEE586-7EB7-42E6-B954-9D822B368D3C}" dt="2020-11-18T15:33:36.904" v="1018" actId="47"/>
        <pc:sldMkLst>
          <pc:docMk/>
          <pc:sldMk cId="3774173979" sldId="326"/>
        </pc:sldMkLst>
      </pc:sldChg>
      <pc:sldChg chg="del">
        <pc:chgData name="Steffen Froemel" userId="b43238f1e6b89f5a" providerId="LiveId" clId="{73AEE586-7EB7-42E6-B954-9D822B368D3C}" dt="2020-11-18T14:36:02.743" v="730" actId="47"/>
        <pc:sldMkLst>
          <pc:docMk/>
          <pc:sldMk cId="720636524" sldId="329"/>
        </pc:sldMkLst>
      </pc:sldChg>
      <pc:sldChg chg="del">
        <pc:chgData name="Steffen Froemel" userId="b43238f1e6b89f5a" providerId="LiveId" clId="{73AEE586-7EB7-42E6-B954-9D822B368D3C}" dt="2020-11-18T15:33:57.704" v="1019" actId="47"/>
        <pc:sldMkLst>
          <pc:docMk/>
          <pc:sldMk cId="1896866502" sldId="330"/>
        </pc:sldMkLst>
      </pc:sldChg>
      <pc:sldChg chg="modSp mod">
        <pc:chgData name="Steffen Froemel" userId="b43238f1e6b89f5a" providerId="LiveId" clId="{73AEE586-7EB7-42E6-B954-9D822B368D3C}" dt="2020-11-18T15:30:08.043" v="1017" actId="122"/>
        <pc:sldMkLst>
          <pc:docMk/>
          <pc:sldMk cId="3515088811" sldId="335"/>
        </pc:sldMkLst>
        <pc:spChg chg="mod">
          <ac:chgData name="Steffen Froemel" userId="b43238f1e6b89f5a" providerId="LiveId" clId="{73AEE586-7EB7-42E6-B954-9D822B368D3C}" dt="2020-11-18T15:30:08.043" v="1017" actId="122"/>
          <ac:spMkLst>
            <pc:docMk/>
            <pc:sldMk cId="3515088811" sldId="335"/>
            <ac:spMk id="2" creationId="{35EFD552-74BC-45A9-8734-C1AC91465342}"/>
          </ac:spMkLst>
        </pc:spChg>
      </pc:sldChg>
      <pc:sldChg chg="addSp delSp modSp add mod modNotesTx">
        <pc:chgData name="Steffen Froemel" userId="b43238f1e6b89f5a" providerId="LiveId" clId="{73AEE586-7EB7-42E6-B954-9D822B368D3C}" dt="2020-11-18T14:31:15.322" v="651" actId="6549"/>
        <pc:sldMkLst>
          <pc:docMk/>
          <pc:sldMk cId="2298921480" sldId="336"/>
        </pc:sldMkLst>
        <pc:spChg chg="add mod">
          <ac:chgData name="Steffen Froemel" userId="b43238f1e6b89f5a" providerId="LiveId" clId="{73AEE586-7EB7-42E6-B954-9D822B368D3C}" dt="2020-11-18T14:30:57.697" v="650" actId="1076"/>
          <ac:spMkLst>
            <pc:docMk/>
            <pc:sldMk cId="2298921480" sldId="336"/>
            <ac:spMk id="3" creationId="{71BF15EB-17BC-40DE-B434-8DBA895BE962}"/>
          </ac:spMkLst>
        </pc:spChg>
        <pc:spChg chg="add mod">
          <ac:chgData name="Steffen Froemel" userId="b43238f1e6b89f5a" providerId="LiveId" clId="{73AEE586-7EB7-42E6-B954-9D822B368D3C}" dt="2020-11-18T14:30:55.976" v="649" actId="1076"/>
          <ac:spMkLst>
            <pc:docMk/>
            <pc:sldMk cId="2298921480" sldId="336"/>
            <ac:spMk id="4" creationId="{858C2C64-9814-42B5-A255-42CBF1A98391}"/>
          </ac:spMkLst>
        </pc:spChg>
        <pc:spChg chg="mod">
          <ac:chgData name="Steffen Froemel" userId="b43238f1e6b89f5a" providerId="LiveId" clId="{73AEE586-7EB7-42E6-B954-9D822B368D3C}" dt="2020-11-18T14:25:25.605" v="78" actId="27636"/>
          <ac:spMkLst>
            <pc:docMk/>
            <pc:sldMk cId="2298921480" sldId="336"/>
            <ac:spMk id="51" creationId="{1D2BF0F1-36B4-4D96-8297-AA15BE588DCF}"/>
          </ac:spMkLst>
        </pc:spChg>
        <pc:graphicFrameChg chg="add mod modGraphic">
          <ac:chgData name="Steffen Froemel" userId="b43238f1e6b89f5a" providerId="LiveId" clId="{73AEE586-7EB7-42E6-B954-9D822B368D3C}" dt="2020-11-18T14:30:53.508" v="648" actId="14100"/>
          <ac:graphicFrameMkLst>
            <pc:docMk/>
            <pc:sldMk cId="2298921480" sldId="336"/>
            <ac:graphicFrameMk id="2" creationId="{07412E90-29F0-4737-BF80-169B19BB0887}"/>
          </ac:graphicFrameMkLst>
        </pc:graphicFrameChg>
        <pc:graphicFrameChg chg="del">
          <ac:chgData name="Steffen Froemel" userId="b43238f1e6b89f5a" providerId="LiveId" clId="{73AEE586-7EB7-42E6-B954-9D822B368D3C}" dt="2020-11-18T14:25:14.602" v="63" actId="478"/>
          <ac:graphicFrameMkLst>
            <pc:docMk/>
            <pc:sldMk cId="2298921480" sldId="336"/>
            <ac:graphicFrameMk id="26" creationId="{FE1ECEF6-746B-4E65-B7E6-E9D4FB3F809D}"/>
          </ac:graphicFrameMkLst>
        </pc:graphicFrameChg>
      </pc:sldChg>
      <pc:sldChg chg="addSp delSp modSp add mod">
        <pc:chgData name="Steffen Froemel" userId="b43238f1e6b89f5a" providerId="LiveId" clId="{73AEE586-7EB7-42E6-B954-9D822B368D3C}" dt="2020-11-18T14:35:53.694" v="728" actId="1076"/>
        <pc:sldMkLst>
          <pc:docMk/>
          <pc:sldMk cId="571583716" sldId="337"/>
        </pc:sldMkLst>
        <pc:spChg chg="del">
          <ac:chgData name="Steffen Froemel" userId="b43238f1e6b89f5a" providerId="LiveId" clId="{73AEE586-7EB7-42E6-B954-9D822B368D3C}" dt="2020-11-18T14:31:44.745" v="655" actId="478"/>
          <ac:spMkLst>
            <pc:docMk/>
            <pc:sldMk cId="571583716" sldId="337"/>
            <ac:spMk id="3" creationId="{71BF15EB-17BC-40DE-B434-8DBA895BE962}"/>
          </ac:spMkLst>
        </pc:spChg>
        <pc:spChg chg="del">
          <ac:chgData name="Steffen Froemel" userId="b43238f1e6b89f5a" providerId="LiveId" clId="{73AEE586-7EB7-42E6-B954-9D822B368D3C}" dt="2020-11-18T14:31:43.302" v="654" actId="478"/>
          <ac:spMkLst>
            <pc:docMk/>
            <pc:sldMk cId="571583716" sldId="337"/>
            <ac:spMk id="4" creationId="{858C2C64-9814-42B5-A255-42CBF1A98391}"/>
          </ac:spMkLst>
        </pc:spChg>
        <pc:spChg chg="add del mod">
          <ac:chgData name="Steffen Froemel" userId="b43238f1e6b89f5a" providerId="LiveId" clId="{73AEE586-7EB7-42E6-B954-9D822B368D3C}" dt="2020-11-18T14:35:35.554" v="725" actId="478"/>
          <ac:spMkLst>
            <pc:docMk/>
            <pc:sldMk cId="571583716" sldId="337"/>
            <ac:spMk id="5" creationId="{5D3271FD-BAA8-4287-9B73-342F7F33CB21}"/>
          </ac:spMkLst>
        </pc:spChg>
        <pc:spChg chg="mod">
          <ac:chgData name="Steffen Froemel" userId="b43238f1e6b89f5a" providerId="LiveId" clId="{73AEE586-7EB7-42E6-B954-9D822B368D3C}" dt="2020-11-18T14:32:16.901" v="686" actId="20577"/>
          <ac:spMkLst>
            <pc:docMk/>
            <pc:sldMk cId="571583716" sldId="337"/>
            <ac:spMk id="51" creationId="{1D2BF0F1-36B4-4D96-8297-AA15BE588DCF}"/>
          </ac:spMkLst>
        </pc:spChg>
        <pc:graphicFrameChg chg="del">
          <ac:chgData name="Steffen Froemel" userId="b43238f1e6b89f5a" providerId="LiveId" clId="{73AEE586-7EB7-42E6-B954-9D822B368D3C}" dt="2020-11-18T14:31:41.293" v="653" actId="478"/>
          <ac:graphicFrameMkLst>
            <pc:docMk/>
            <pc:sldMk cId="571583716" sldId="337"/>
            <ac:graphicFrameMk id="2" creationId="{07412E90-29F0-4737-BF80-169B19BB0887}"/>
          </ac:graphicFrameMkLst>
        </pc:graphicFrameChg>
        <pc:picChg chg="add del mod">
          <ac:chgData name="Steffen Froemel" userId="b43238f1e6b89f5a" providerId="LiveId" clId="{73AEE586-7EB7-42E6-B954-9D822B368D3C}" dt="2020-11-18T14:33:24.587" v="709" actId="478"/>
          <ac:picMkLst>
            <pc:docMk/>
            <pc:sldMk cId="571583716" sldId="337"/>
            <ac:picMk id="7" creationId="{6D1A8106-E90D-46D6-99FA-603187F955FD}"/>
          </ac:picMkLst>
        </pc:picChg>
        <pc:picChg chg="add del mod">
          <ac:chgData name="Steffen Froemel" userId="b43238f1e6b89f5a" providerId="LiveId" clId="{73AEE586-7EB7-42E6-B954-9D822B368D3C}" dt="2020-11-18T14:34:08.868" v="715" actId="478"/>
          <ac:picMkLst>
            <pc:docMk/>
            <pc:sldMk cId="571583716" sldId="337"/>
            <ac:picMk id="9" creationId="{0E9022FE-DB3D-412A-8FAD-7801A6535240}"/>
          </ac:picMkLst>
        </pc:picChg>
        <pc:picChg chg="add del mod">
          <ac:chgData name="Steffen Froemel" userId="b43238f1e6b89f5a" providerId="LiveId" clId="{73AEE586-7EB7-42E6-B954-9D822B368D3C}" dt="2020-11-18T14:35:37.977" v="726" actId="478"/>
          <ac:picMkLst>
            <pc:docMk/>
            <pc:sldMk cId="571583716" sldId="337"/>
            <ac:picMk id="11" creationId="{0FA2F492-D0F3-4EC8-8A84-47CBD5351575}"/>
          </ac:picMkLst>
        </pc:picChg>
        <pc:picChg chg="add mod">
          <ac:chgData name="Steffen Froemel" userId="b43238f1e6b89f5a" providerId="LiveId" clId="{73AEE586-7EB7-42E6-B954-9D822B368D3C}" dt="2020-11-18T14:35:53.694" v="728" actId="1076"/>
          <ac:picMkLst>
            <pc:docMk/>
            <pc:sldMk cId="571583716" sldId="337"/>
            <ac:picMk id="13" creationId="{70E7A504-B552-453D-A65C-01C20BFF222F}"/>
          </ac:picMkLst>
        </pc:picChg>
      </pc:sldChg>
      <pc:sldChg chg="addSp delSp modSp add mod modAnim">
        <pc:chgData name="Steffen Froemel" userId="b43238f1e6b89f5a" providerId="LiveId" clId="{73AEE586-7EB7-42E6-B954-9D822B368D3C}" dt="2020-11-18T15:28:55.201" v="978"/>
        <pc:sldMkLst>
          <pc:docMk/>
          <pc:sldMk cId="2557479531" sldId="338"/>
        </pc:sldMkLst>
        <pc:spChg chg="del">
          <ac:chgData name="Steffen Froemel" userId="b43238f1e6b89f5a" providerId="LiveId" clId="{73AEE586-7EB7-42E6-B954-9D822B368D3C}" dt="2020-11-18T14:35:01.988" v="721" actId="478"/>
          <ac:spMkLst>
            <pc:docMk/>
            <pc:sldMk cId="2557479531" sldId="338"/>
            <ac:spMk id="5" creationId="{5D3271FD-BAA8-4287-9B73-342F7F33CB21}"/>
          </ac:spMkLst>
        </pc:spChg>
        <pc:spChg chg="add mod">
          <ac:chgData name="Steffen Froemel" userId="b43238f1e6b89f5a" providerId="LiveId" clId="{73AEE586-7EB7-42E6-B954-9D822B368D3C}" dt="2020-11-18T15:26:56.902" v="967" actId="1076"/>
          <ac:spMkLst>
            <pc:docMk/>
            <pc:sldMk cId="2557479531" sldId="338"/>
            <ac:spMk id="7" creationId="{F9095422-D0D2-49C4-BB54-7E6098ED47D8}"/>
          </ac:spMkLst>
        </pc:spChg>
        <pc:spChg chg="add mod">
          <ac:chgData name="Steffen Froemel" userId="b43238f1e6b89f5a" providerId="LiveId" clId="{73AEE586-7EB7-42E6-B954-9D822B368D3C}" dt="2020-11-18T15:27:03.521" v="968" actId="1076"/>
          <ac:spMkLst>
            <pc:docMk/>
            <pc:sldMk cId="2557479531" sldId="338"/>
            <ac:spMk id="8" creationId="{4721E4DA-5746-421B-BE59-981C1DB2931E}"/>
          </ac:spMkLst>
        </pc:spChg>
        <pc:spChg chg="add mod">
          <ac:chgData name="Steffen Froemel" userId="b43238f1e6b89f5a" providerId="LiveId" clId="{73AEE586-7EB7-42E6-B954-9D822B368D3C}" dt="2020-11-18T15:27:59.191" v="973" actId="1076"/>
          <ac:spMkLst>
            <pc:docMk/>
            <pc:sldMk cId="2557479531" sldId="338"/>
            <ac:spMk id="9" creationId="{EF4C55FC-896F-4753-A911-D79445E9DF88}"/>
          </ac:spMkLst>
        </pc:spChg>
        <pc:spChg chg="add mod">
          <ac:chgData name="Steffen Froemel" userId="b43238f1e6b89f5a" providerId="LiveId" clId="{73AEE586-7EB7-42E6-B954-9D822B368D3C}" dt="2020-11-18T15:28:28.285" v="974" actId="1076"/>
          <ac:spMkLst>
            <pc:docMk/>
            <pc:sldMk cId="2557479531" sldId="338"/>
            <ac:spMk id="13" creationId="{62629DAB-7F57-4C5A-A789-A387C78B3B3D}"/>
          </ac:spMkLst>
        </pc:spChg>
        <pc:picChg chg="add del">
          <ac:chgData name="Steffen Froemel" userId="b43238f1e6b89f5a" providerId="LiveId" clId="{73AEE586-7EB7-42E6-B954-9D822B368D3C}" dt="2020-11-18T14:35:26.909" v="723" actId="478"/>
          <ac:picMkLst>
            <pc:docMk/>
            <pc:sldMk cId="2557479531" sldId="338"/>
            <ac:picMk id="3" creationId="{F6BBCFC1-E9F6-4EA5-87B9-50BAE18E6823}"/>
          </ac:picMkLst>
        </pc:picChg>
        <pc:picChg chg="add mod">
          <ac:chgData name="Steffen Froemel" userId="b43238f1e6b89f5a" providerId="LiveId" clId="{73AEE586-7EB7-42E6-B954-9D822B368D3C}" dt="2020-11-18T15:26:49.571" v="965" actId="1076"/>
          <ac:picMkLst>
            <pc:docMk/>
            <pc:sldMk cId="2557479531" sldId="338"/>
            <ac:picMk id="6" creationId="{AB97902A-3F5E-4DD5-9992-3257EEA396FB}"/>
          </ac:picMkLst>
        </pc:picChg>
        <pc:picChg chg="del">
          <ac:chgData name="Steffen Froemel" userId="b43238f1e6b89f5a" providerId="LiveId" clId="{73AEE586-7EB7-42E6-B954-9D822B368D3C}" dt="2020-11-18T14:34:42.928" v="720" actId="478"/>
          <ac:picMkLst>
            <pc:docMk/>
            <pc:sldMk cId="2557479531" sldId="338"/>
            <ac:picMk id="11" creationId="{0FA2F492-D0F3-4EC8-8A84-47CBD5351575}"/>
          </ac:picMkLst>
        </pc:picChg>
        <pc:cxnChg chg="add del mod">
          <ac:chgData name="Steffen Froemel" userId="b43238f1e6b89f5a" providerId="LiveId" clId="{73AEE586-7EB7-42E6-B954-9D822B368D3C}" dt="2020-11-18T15:22:30.891" v="868" actId="478"/>
          <ac:cxnSpMkLst>
            <pc:docMk/>
            <pc:sldMk cId="2557479531" sldId="338"/>
            <ac:cxnSpMk id="16" creationId="{8047D2C1-001D-417C-9BE2-3604980C6AE8}"/>
          </ac:cxnSpMkLst>
        </pc:cxnChg>
        <pc:cxnChg chg="add del mod">
          <ac:chgData name="Steffen Froemel" userId="b43238f1e6b89f5a" providerId="LiveId" clId="{73AEE586-7EB7-42E6-B954-9D822B368D3C}" dt="2020-11-18T15:22:31.847" v="869" actId="478"/>
          <ac:cxnSpMkLst>
            <pc:docMk/>
            <pc:sldMk cId="2557479531" sldId="338"/>
            <ac:cxnSpMk id="18" creationId="{B23E0AFD-9C9A-4FDC-96B6-06C8A94DB1C5}"/>
          </ac:cxnSpMkLst>
        </pc:cxnChg>
      </pc:sldChg>
      <pc:sldChg chg="addSp delSp modSp add mod">
        <pc:chgData name="Steffen Froemel" userId="b43238f1e6b89f5a" providerId="LiveId" clId="{73AEE586-7EB7-42E6-B954-9D822B368D3C}" dt="2020-11-18T14:36:34.729" v="733" actId="1076"/>
        <pc:sldMkLst>
          <pc:docMk/>
          <pc:sldMk cId="3581915859" sldId="339"/>
        </pc:sldMkLst>
        <pc:picChg chg="add mod">
          <ac:chgData name="Steffen Froemel" userId="b43238f1e6b89f5a" providerId="LiveId" clId="{73AEE586-7EB7-42E6-B954-9D822B368D3C}" dt="2020-11-18T14:36:34.729" v="733" actId="1076"/>
          <ac:picMkLst>
            <pc:docMk/>
            <pc:sldMk cId="3581915859" sldId="339"/>
            <ac:picMk id="3" creationId="{51C28D22-6096-423C-9AC4-A19A4CAA04FD}"/>
          </ac:picMkLst>
        </pc:picChg>
        <pc:picChg chg="del">
          <ac:chgData name="Steffen Froemel" userId="b43238f1e6b89f5a" providerId="LiveId" clId="{73AEE586-7EB7-42E6-B954-9D822B368D3C}" dt="2020-11-18T14:36:05.117" v="731" actId="478"/>
          <ac:picMkLst>
            <pc:docMk/>
            <pc:sldMk cId="3581915859" sldId="339"/>
            <ac:picMk id="6" creationId="{AB97902A-3F5E-4DD5-9992-3257EEA396FB}"/>
          </ac:picMkLst>
        </pc:picChg>
      </pc:sldChg>
      <pc:sldChg chg="addSp delSp modSp add mod">
        <pc:chgData name="Steffen Froemel" userId="b43238f1e6b89f5a" providerId="LiveId" clId="{73AEE586-7EB7-42E6-B954-9D822B368D3C}" dt="2020-11-18T14:38:19.442" v="740" actId="1076"/>
        <pc:sldMkLst>
          <pc:docMk/>
          <pc:sldMk cId="2344358724" sldId="340"/>
        </pc:sldMkLst>
        <pc:picChg chg="del">
          <ac:chgData name="Steffen Froemel" userId="b43238f1e6b89f5a" providerId="LiveId" clId="{73AEE586-7EB7-42E6-B954-9D822B368D3C}" dt="2020-11-18T14:36:43.299" v="735" actId="478"/>
          <ac:picMkLst>
            <pc:docMk/>
            <pc:sldMk cId="2344358724" sldId="340"/>
            <ac:picMk id="3" creationId="{51C28D22-6096-423C-9AC4-A19A4CAA04FD}"/>
          </ac:picMkLst>
        </pc:picChg>
        <pc:picChg chg="add mod">
          <ac:chgData name="Steffen Froemel" userId="b43238f1e6b89f5a" providerId="LiveId" clId="{73AEE586-7EB7-42E6-B954-9D822B368D3C}" dt="2020-11-18T14:37:56.039" v="737" actId="1076"/>
          <ac:picMkLst>
            <pc:docMk/>
            <pc:sldMk cId="2344358724" sldId="340"/>
            <ac:picMk id="4" creationId="{7A7548C4-2AF6-4B9F-A96A-DD10C8276F7B}"/>
          </ac:picMkLst>
        </pc:picChg>
        <pc:picChg chg="add mod">
          <ac:chgData name="Steffen Froemel" userId="b43238f1e6b89f5a" providerId="LiveId" clId="{73AEE586-7EB7-42E6-B954-9D822B368D3C}" dt="2020-11-18T14:38:19.442" v="740" actId="1076"/>
          <ac:picMkLst>
            <pc:docMk/>
            <pc:sldMk cId="2344358724" sldId="340"/>
            <ac:picMk id="6" creationId="{96CF5DF8-0040-4A09-90CD-611DAB07043F}"/>
          </ac:picMkLst>
        </pc:picChg>
      </pc:sldChg>
      <pc:sldChg chg="addSp delSp modSp add mod">
        <pc:chgData name="Steffen Froemel" userId="b43238f1e6b89f5a" providerId="LiveId" clId="{73AEE586-7EB7-42E6-B954-9D822B368D3C}" dt="2020-11-18T14:42:46.915" v="749" actId="22"/>
        <pc:sldMkLst>
          <pc:docMk/>
          <pc:sldMk cId="80369784" sldId="341"/>
        </pc:sldMkLst>
        <pc:picChg chg="add del mod">
          <ac:chgData name="Steffen Froemel" userId="b43238f1e6b89f5a" providerId="LiveId" clId="{73AEE586-7EB7-42E6-B954-9D822B368D3C}" dt="2020-11-18T14:42:20.040" v="746" actId="478"/>
          <ac:picMkLst>
            <pc:docMk/>
            <pc:sldMk cId="80369784" sldId="341"/>
            <ac:picMk id="3" creationId="{04550118-9135-451D-AD15-4BE098F41153}"/>
          </ac:picMkLst>
        </pc:picChg>
        <pc:picChg chg="del">
          <ac:chgData name="Steffen Froemel" userId="b43238f1e6b89f5a" providerId="LiveId" clId="{73AEE586-7EB7-42E6-B954-9D822B368D3C}" dt="2020-11-18T14:38:36.722" v="743" actId="478"/>
          <ac:picMkLst>
            <pc:docMk/>
            <pc:sldMk cId="80369784" sldId="341"/>
            <ac:picMk id="4" creationId="{7A7548C4-2AF6-4B9F-A96A-DD10C8276F7B}"/>
          </ac:picMkLst>
        </pc:picChg>
        <pc:picChg chg="del">
          <ac:chgData name="Steffen Froemel" userId="b43238f1e6b89f5a" providerId="LiveId" clId="{73AEE586-7EB7-42E6-B954-9D822B368D3C}" dt="2020-11-18T14:38:35.925" v="742" actId="478"/>
          <ac:picMkLst>
            <pc:docMk/>
            <pc:sldMk cId="80369784" sldId="341"/>
            <ac:picMk id="6" creationId="{96CF5DF8-0040-4A09-90CD-611DAB07043F}"/>
          </ac:picMkLst>
        </pc:picChg>
        <pc:picChg chg="add del">
          <ac:chgData name="Steffen Froemel" userId="b43238f1e6b89f5a" providerId="LiveId" clId="{73AEE586-7EB7-42E6-B954-9D822B368D3C}" dt="2020-11-18T14:42:22.610" v="748" actId="478"/>
          <ac:picMkLst>
            <pc:docMk/>
            <pc:sldMk cId="80369784" sldId="341"/>
            <ac:picMk id="7" creationId="{91CF8150-4E61-446D-8AE0-F3E0B3D0F6B7}"/>
          </ac:picMkLst>
        </pc:picChg>
        <pc:picChg chg="add">
          <ac:chgData name="Steffen Froemel" userId="b43238f1e6b89f5a" providerId="LiveId" clId="{73AEE586-7EB7-42E6-B954-9D822B368D3C}" dt="2020-11-18T14:42:46.915" v="749" actId="22"/>
          <ac:picMkLst>
            <pc:docMk/>
            <pc:sldMk cId="80369784" sldId="341"/>
            <ac:picMk id="9" creationId="{1045E4F5-BEFF-4898-A904-6E4BF4217C73}"/>
          </ac:picMkLst>
        </pc:picChg>
      </pc:sldChg>
      <pc:sldMasterChg chg="modSp mod">
        <pc:chgData name="Steffen Froemel" userId="b43238f1e6b89f5a" providerId="LiveId" clId="{73AEE586-7EB7-42E6-B954-9D822B368D3C}" dt="2020-11-18T14:13:46.804" v="11" actId="20577"/>
        <pc:sldMasterMkLst>
          <pc:docMk/>
          <pc:sldMasterMk cId="0" sldId="2147483674"/>
        </pc:sldMasterMkLst>
        <pc:spChg chg="mod">
          <ac:chgData name="Steffen Froemel" userId="b43238f1e6b89f5a" providerId="LiveId" clId="{73AEE586-7EB7-42E6-B954-9D822B368D3C}" dt="2020-11-18T14:13:46.804" v="11" actId="20577"/>
          <ac:spMkLst>
            <pc:docMk/>
            <pc:sldMasterMk cId="0" sldId="2147483674"/>
            <ac:spMk id="7" creationId="{58AAA7F2-D0B2-4216-914C-FDC273383A00}"/>
          </ac:spMkLst>
        </pc:spChg>
      </pc:sldMasterChg>
    </pc:docChg>
  </pc:docChgLst>
  <pc:docChgLst>
    <pc:chgData name="Steffen Froemel" userId="b43238f1e6b89f5a" providerId="LiveId" clId="{178E9348-BDA5-4191-8B67-2C9E095EE779}"/>
    <pc:docChg chg="undo custSel modSld sldOrd">
      <pc:chgData name="Steffen Froemel" userId="b43238f1e6b89f5a" providerId="LiveId" clId="{178E9348-BDA5-4191-8B67-2C9E095EE779}" dt="2020-02-13T07:04:46.894" v="289"/>
      <pc:docMkLst>
        <pc:docMk/>
      </pc:docMkLst>
      <pc:sldChg chg="modAnim modNotesTx">
        <pc:chgData name="Steffen Froemel" userId="b43238f1e6b89f5a" providerId="LiveId" clId="{178E9348-BDA5-4191-8B67-2C9E095EE779}" dt="2020-02-12T19:40:14.142" v="32" actId="20577"/>
        <pc:sldMkLst>
          <pc:docMk/>
          <pc:sldMk cId="3273552881" sldId="266"/>
        </pc:sldMkLst>
      </pc:sldChg>
      <pc:sldChg chg="modSp modAnim">
        <pc:chgData name="Steffen Froemel" userId="b43238f1e6b89f5a" providerId="LiveId" clId="{178E9348-BDA5-4191-8B67-2C9E095EE779}" dt="2020-02-12T20:19:21.741" v="287" actId="207"/>
        <pc:sldMkLst>
          <pc:docMk/>
          <pc:sldMk cId="2908574899" sldId="273"/>
        </pc:sldMkLst>
        <pc:graphicFrameChg chg="modGraphic">
          <ac:chgData name="Steffen Froemel" userId="b43238f1e6b89f5a" providerId="LiveId" clId="{178E9348-BDA5-4191-8B67-2C9E095EE779}" dt="2020-02-12T20:19:21.741" v="287" actId="207"/>
          <ac:graphicFrameMkLst>
            <pc:docMk/>
            <pc:sldMk cId="2908574899" sldId="273"/>
            <ac:graphicFrameMk id="8" creationId="{62ADC8C4-269B-4F6A-A6F7-40CE0E8EFBB5}"/>
          </ac:graphicFrameMkLst>
        </pc:graphicFrameChg>
      </pc:sldChg>
      <pc:sldChg chg="modAnim">
        <pc:chgData name="Steffen Froemel" userId="b43238f1e6b89f5a" providerId="LiveId" clId="{178E9348-BDA5-4191-8B67-2C9E095EE779}" dt="2020-02-12T19:45:22.318" v="36"/>
        <pc:sldMkLst>
          <pc:docMk/>
          <pc:sldMk cId="3420416790" sldId="278"/>
        </pc:sldMkLst>
      </pc:sldChg>
      <pc:sldChg chg="modAnim">
        <pc:chgData name="Steffen Froemel" userId="b43238f1e6b89f5a" providerId="LiveId" clId="{178E9348-BDA5-4191-8B67-2C9E095EE779}" dt="2020-02-12T19:46:21.074" v="48"/>
        <pc:sldMkLst>
          <pc:docMk/>
          <pc:sldMk cId="4243320578" sldId="279"/>
        </pc:sldMkLst>
      </pc:sldChg>
      <pc:sldChg chg="modAnim">
        <pc:chgData name="Steffen Froemel" userId="b43238f1e6b89f5a" providerId="LiveId" clId="{178E9348-BDA5-4191-8B67-2C9E095EE779}" dt="2020-02-12T19:46:29.275" v="50"/>
        <pc:sldMkLst>
          <pc:docMk/>
          <pc:sldMk cId="2096210861" sldId="280"/>
        </pc:sldMkLst>
      </pc:sldChg>
      <pc:sldChg chg="modNotesTx">
        <pc:chgData name="Steffen Froemel" userId="b43238f1e6b89f5a" providerId="LiveId" clId="{178E9348-BDA5-4191-8B67-2C9E095EE779}" dt="2020-02-12T19:47:28.899" v="118" actId="20577"/>
        <pc:sldMkLst>
          <pc:docMk/>
          <pc:sldMk cId="2523938420" sldId="282"/>
        </pc:sldMkLst>
      </pc:sldChg>
      <pc:sldChg chg="modAnim">
        <pc:chgData name="Steffen Froemel" userId="b43238f1e6b89f5a" providerId="LiveId" clId="{178E9348-BDA5-4191-8B67-2C9E095EE779}" dt="2020-02-12T19:48:27.569" v="122"/>
        <pc:sldMkLst>
          <pc:docMk/>
          <pc:sldMk cId="490420262" sldId="283"/>
        </pc:sldMkLst>
      </pc:sldChg>
      <pc:sldChg chg="addSp modSp modAnim">
        <pc:chgData name="Steffen Froemel" userId="b43238f1e6b89f5a" providerId="LiveId" clId="{178E9348-BDA5-4191-8B67-2C9E095EE779}" dt="2020-02-12T19:52:01.269" v="251"/>
        <pc:sldMkLst>
          <pc:docMk/>
          <pc:sldMk cId="2305305495" sldId="286"/>
        </pc:sldMkLst>
        <pc:spChg chg="add mod">
          <ac:chgData name="Steffen Froemel" userId="b43238f1e6b89f5a" providerId="LiveId" clId="{178E9348-BDA5-4191-8B67-2C9E095EE779}" dt="2020-02-12T19:51:40.516" v="249" actId="1036"/>
          <ac:spMkLst>
            <pc:docMk/>
            <pc:sldMk cId="2305305495" sldId="286"/>
            <ac:spMk id="2" creationId="{B510D237-DE65-43A6-BA18-D433AA4E9B6A}"/>
          </ac:spMkLst>
        </pc:spChg>
      </pc:sldChg>
      <pc:sldChg chg="modSp">
        <pc:chgData name="Steffen Froemel" userId="b43238f1e6b89f5a" providerId="LiveId" clId="{178E9348-BDA5-4191-8B67-2C9E095EE779}" dt="2020-02-12T19:56:22.826" v="273" actId="207"/>
        <pc:sldMkLst>
          <pc:docMk/>
          <pc:sldMk cId="2617503120" sldId="288"/>
        </pc:sldMkLst>
        <pc:spChg chg="mod">
          <ac:chgData name="Steffen Froemel" userId="b43238f1e6b89f5a" providerId="LiveId" clId="{178E9348-BDA5-4191-8B67-2C9E095EE779}" dt="2020-02-12T19:56:22.826" v="273" actId="207"/>
          <ac:spMkLst>
            <pc:docMk/>
            <pc:sldMk cId="2617503120" sldId="288"/>
            <ac:spMk id="6" creationId="{DD960543-BF5F-472D-9DA2-E3C6415F2CBE}"/>
          </ac:spMkLst>
        </pc:spChg>
        <pc:graphicFrameChg chg="mod modGraphic">
          <ac:chgData name="Steffen Froemel" userId="b43238f1e6b89f5a" providerId="LiveId" clId="{178E9348-BDA5-4191-8B67-2C9E095EE779}" dt="2020-02-12T19:56:08.724" v="271" actId="207"/>
          <ac:graphicFrameMkLst>
            <pc:docMk/>
            <pc:sldMk cId="2617503120" sldId="288"/>
            <ac:graphicFrameMk id="9" creationId="{DCFDC41F-C8A2-46D0-BAC3-2F784252C380}"/>
          </ac:graphicFrameMkLst>
        </pc:graphicFrameChg>
      </pc:sldChg>
      <pc:sldChg chg="modAnim">
        <pc:chgData name="Steffen Froemel" userId="b43238f1e6b89f5a" providerId="LiveId" clId="{178E9348-BDA5-4191-8B67-2C9E095EE779}" dt="2020-02-12T19:57:22.924" v="277"/>
        <pc:sldMkLst>
          <pc:docMk/>
          <pc:sldMk cId="251052685" sldId="289"/>
        </pc:sldMkLst>
      </pc:sldChg>
      <pc:sldChg chg="modAnim">
        <pc:chgData name="Steffen Froemel" userId="b43238f1e6b89f5a" providerId="LiveId" clId="{178E9348-BDA5-4191-8B67-2C9E095EE779}" dt="2020-02-12T19:58:04.367" v="279"/>
        <pc:sldMkLst>
          <pc:docMk/>
          <pc:sldMk cId="1830874113" sldId="290"/>
        </pc:sldMkLst>
      </pc:sldChg>
      <pc:sldChg chg="modAnim">
        <pc:chgData name="Steffen Froemel" userId="b43238f1e6b89f5a" providerId="LiveId" clId="{178E9348-BDA5-4191-8B67-2C9E095EE779}" dt="2020-02-12T20:03:11.236" v="280"/>
        <pc:sldMkLst>
          <pc:docMk/>
          <pc:sldMk cId="1494921689" sldId="299"/>
        </pc:sldMkLst>
      </pc:sldChg>
      <pc:sldChg chg="ord">
        <pc:chgData name="Steffen Froemel" userId="b43238f1e6b89f5a" providerId="LiveId" clId="{178E9348-BDA5-4191-8B67-2C9E095EE779}" dt="2020-02-13T07:04:46.894" v="289"/>
        <pc:sldMkLst>
          <pc:docMk/>
          <pc:sldMk cId="3114637662" sldId="301"/>
        </pc:sldMkLst>
      </pc:sldChg>
      <pc:sldChg chg="modAnim">
        <pc:chgData name="Steffen Froemel" userId="b43238f1e6b89f5a" providerId="LiveId" clId="{178E9348-BDA5-4191-8B67-2C9E095EE779}" dt="2020-02-12T20:06:46.665" v="282"/>
        <pc:sldMkLst>
          <pc:docMk/>
          <pc:sldMk cId="1433144638" sldId="304"/>
        </pc:sldMkLst>
      </pc:sldChg>
      <pc:sldChg chg="modSp">
        <pc:chgData name="Steffen Froemel" userId="b43238f1e6b89f5a" providerId="LiveId" clId="{178E9348-BDA5-4191-8B67-2C9E095EE779}" dt="2020-02-12T20:08:57.112" v="284" actId="20577"/>
        <pc:sldMkLst>
          <pc:docMk/>
          <pc:sldMk cId="2620654978" sldId="312"/>
        </pc:sldMkLst>
        <pc:spChg chg="mod">
          <ac:chgData name="Steffen Froemel" userId="b43238f1e6b89f5a" providerId="LiveId" clId="{178E9348-BDA5-4191-8B67-2C9E095EE779}" dt="2020-02-12T20:08:57.112" v="284" actId="20577"/>
          <ac:spMkLst>
            <pc:docMk/>
            <pc:sldMk cId="2620654978" sldId="312"/>
            <ac:spMk id="18" creationId="{28E24778-C4F6-4C37-99DE-10E72423E812}"/>
          </ac:spMkLst>
        </pc:spChg>
      </pc:sldChg>
      <pc:sldChg chg="modAnim">
        <pc:chgData name="Steffen Froemel" userId="b43238f1e6b89f5a" providerId="LiveId" clId="{178E9348-BDA5-4191-8B67-2C9E095EE779}" dt="2020-02-12T20:10:34.695" v="286"/>
        <pc:sldMkLst>
          <pc:docMk/>
          <pc:sldMk cId="3494984653" sldId="316"/>
        </pc:sldMkLst>
      </pc:sldChg>
    </pc:docChg>
  </pc:docChgLst>
  <pc:docChgLst>
    <pc:chgData name="Steffen Froemel" userId="b43238f1e6b89f5a" providerId="LiveId" clId="{1D7E5208-2B4E-47EA-9ECF-066E569DDFD0}"/>
    <pc:docChg chg="custSel modSld">
      <pc:chgData name="Steffen Froemel" userId="b43238f1e6b89f5a" providerId="LiveId" clId="{1D7E5208-2B4E-47EA-9ECF-066E569DDFD0}" dt="2020-11-20T11:49:09.478" v="706" actId="14100"/>
      <pc:docMkLst>
        <pc:docMk/>
      </pc:docMkLst>
      <pc:sldChg chg="modNotesTx">
        <pc:chgData name="Steffen Froemel" userId="b43238f1e6b89f5a" providerId="LiveId" clId="{1D7E5208-2B4E-47EA-9ECF-066E569DDFD0}" dt="2020-11-20T11:34:59.778" v="475" actId="20577"/>
        <pc:sldMkLst>
          <pc:docMk/>
          <pc:sldMk cId="4293833734" sldId="261"/>
        </pc:sldMkLst>
      </pc:sldChg>
      <pc:sldChg chg="modNotesTx">
        <pc:chgData name="Steffen Froemel" userId="b43238f1e6b89f5a" providerId="LiveId" clId="{1D7E5208-2B4E-47EA-9ECF-066E569DDFD0}" dt="2020-11-20T11:35:17.455" v="483" actId="6549"/>
        <pc:sldMkLst>
          <pc:docMk/>
          <pc:sldMk cId="3469371522" sldId="263"/>
        </pc:sldMkLst>
      </pc:sldChg>
      <pc:sldChg chg="modNotesTx">
        <pc:chgData name="Steffen Froemel" userId="b43238f1e6b89f5a" providerId="LiveId" clId="{1D7E5208-2B4E-47EA-9ECF-066E569DDFD0}" dt="2020-11-20T11:24:54.894" v="263" actId="6549"/>
        <pc:sldMkLst>
          <pc:docMk/>
          <pc:sldMk cId="3420416790" sldId="278"/>
        </pc:sldMkLst>
      </pc:sldChg>
      <pc:sldChg chg="addSp delSp modSp mod modAnim">
        <pc:chgData name="Steffen Froemel" userId="b43238f1e6b89f5a" providerId="LiveId" clId="{1D7E5208-2B4E-47EA-9ECF-066E569DDFD0}" dt="2020-11-20T07:41:35.370" v="231" actId="122"/>
        <pc:sldMkLst>
          <pc:docMk/>
          <pc:sldMk cId="4243320578" sldId="279"/>
        </pc:sldMkLst>
        <pc:spChg chg="mod">
          <ac:chgData name="Steffen Froemel" userId="b43238f1e6b89f5a" providerId="LiveId" clId="{1D7E5208-2B4E-47EA-9ECF-066E569DDFD0}" dt="2020-11-20T07:41:35.370" v="231" actId="122"/>
          <ac:spMkLst>
            <pc:docMk/>
            <pc:sldMk cId="4243320578" sldId="279"/>
            <ac:spMk id="2" creationId="{32C8A726-CB91-4439-80F7-56EED5A54ADB}"/>
          </ac:spMkLst>
        </pc:spChg>
        <pc:spChg chg="add del mod">
          <ac:chgData name="Steffen Froemel" userId="b43238f1e6b89f5a" providerId="LiveId" clId="{1D7E5208-2B4E-47EA-9ECF-066E569DDFD0}" dt="2020-11-20T07:38:50.891" v="158" actId="478"/>
          <ac:spMkLst>
            <pc:docMk/>
            <pc:sldMk cId="4243320578" sldId="279"/>
            <ac:spMk id="3" creationId="{A7D67E9E-EBCB-4050-8DC9-145181F93BAD}"/>
          </ac:spMkLst>
        </pc:spChg>
        <pc:spChg chg="add mod">
          <ac:chgData name="Steffen Froemel" userId="b43238f1e6b89f5a" providerId="LiveId" clId="{1D7E5208-2B4E-47EA-9ECF-066E569DDFD0}" dt="2020-11-20T07:39:34.413" v="169" actId="1076"/>
          <ac:spMkLst>
            <pc:docMk/>
            <pc:sldMk cId="4243320578" sldId="279"/>
            <ac:spMk id="4" creationId="{40A616CF-99D8-4706-9925-340D80D72FCA}"/>
          </ac:spMkLst>
        </pc:spChg>
        <pc:spChg chg="add mod">
          <ac:chgData name="Steffen Froemel" userId="b43238f1e6b89f5a" providerId="LiveId" clId="{1D7E5208-2B4E-47EA-9ECF-066E569DDFD0}" dt="2020-11-20T07:39:30.881" v="168" actId="1076"/>
          <ac:spMkLst>
            <pc:docMk/>
            <pc:sldMk cId="4243320578" sldId="279"/>
            <ac:spMk id="8" creationId="{872926FC-4DA3-494A-8F48-72607A894DBC}"/>
          </ac:spMkLst>
        </pc:spChg>
      </pc:sldChg>
      <pc:sldChg chg="addSp delSp modSp mod delAnim modAnim modNotesTx">
        <pc:chgData name="Steffen Froemel" userId="b43238f1e6b89f5a" providerId="LiveId" clId="{1D7E5208-2B4E-47EA-9ECF-066E569DDFD0}" dt="2020-11-20T11:37:32.594" v="628" actId="20577"/>
        <pc:sldMkLst>
          <pc:docMk/>
          <pc:sldMk cId="2096210861" sldId="280"/>
        </pc:sldMkLst>
        <pc:spChg chg="del mod">
          <ac:chgData name="Steffen Froemel" userId="b43238f1e6b89f5a" providerId="LiveId" clId="{1D7E5208-2B4E-47EA-9ECF-066E569DDFD0}" dt="2020-11-20T07:40:13.357" v="175" actId="478"/>
          <ac:spMkLst>
            <pc:docMk/>
            <pc:sldMk cId="2096210861" sldId="280"/>
            <ac:spMk id="5" creationId="{23BEFD8C-0BE2-4AA6-A0E7-34C840632AC3}"/>
          </ac:spMkLst>
        </pc:spChg>
        <pc:spChg chg="add mod">
          <ac:chgData name="Steffen Froemel" userId="b43238f1e6b89f5a" providerId="LiveId" clId="{1D7E5208-2B4E-47EA-9ECF-066E569DDFD0}" dt="2020-11-20T07:40:10.983" v="174" actId="122"/>
          <ac:spMkLst>
            <pc:docMk/>
            <pc:sldMk cId="2096210861" sldId="280"/>
            <ac:spMk id="9" creationId="{F7E4F1C1-CB73-42AD-B6AE-5B6712C9F92C}"/>
          </ac:spMkLst>
        </pc:spChg>
        <pc:spChg chg="add mod">
          <ac:chgData name="Steffen Froemel" userId="b43238f1e6b89f5a" providerId="LiveId" clId="{1D7E5208-2B4E-47EA-9ECF-066E569DDFD0}" dt="2020-11-20T11:37:07.365" v="537" actId="20577"/>
          <ac:spMkLst>
            <pc:docMk/>
            <pc:sldMk cId="2096210861" sldId="280"/>
            <ac:spMk id="10" creationId="{50157147-92DD-4D44-BDDD-A3734DD8D232}"/>
          </ac:spMkLst>
        </pc:spChg>
        <pc:spChg chg="add mod">
          <ac:chgData name="Steffen Froemel" userId="b43238f1e6b89f5a" providerId="LiveId" clId="{1D7E5208-2B4E-47EA-9ECF-066E569DDFD0}" dt="2020-11-20T07:39:59.074" v="171"/>
          <ac:spMkLst>
            <pc:docMk/>
            <pc:sldMk cId="2096210861" sldId="280"/>
            <ac:spMk id="11" creationId="{F9C425F7-933C-41EB-A17D-A298B37B1EC2}"/>
          </ac:spMkLst>
        </pc:spChg>
      </pc:sldChg>
      <pc:sldChg chg="modSp mod">
        <pc:chgData name="Steffen Froemel" userId="b43238f1e6b89f5a" providerId="LiveId" clId="{1D7E5208-2B4E-47EA-9ECF-066E569DDFD0}" dt="2020-11-20T07:41:06.199" v="230" actId="6549"/>
        <pc:sldMkLst>
          <pc:docMk/>
          <pc:sldMk cId="1100432039" sldId="281"/>
        </pc:sldMkLst>
        <pc:graphicFrameChg chg="mod modGraphic">
          <ac:chgData name="Steffen Froemel" userId="b43238f1e6b89f5a" providerId="LiveId" clId="{1D7E5208-2B4E-47EA-9ECF-066E569DDFD0}" dt="2020-11-20T07:41:06.199" v="230" actId="6549"/>
          <ac:graphicFrameMkLst>
            <pc:docMk/>
            <pc:sldMk cId="1100432039" sldId="281"/>
            <ac:graphicFrameMk id="2" creationId="{98D98F79-BA8B-4517-A49E-DD26FA2CD432}"/>
          </ac:graphicFrameMkLst>
        </pc:graphicFrameChg>
      </pc:sldChg>
      <pc:sldChg chg="modSp">
        <pc:chgData name="Steffen Froemel" userId="b43238f1e6b89f5a" providerId="LiveId" clId="{1D7E5208-2B4E-47EA-9ECF-066E569DDFD0}" dt="2020-11-20T07:46:47.912" v="262" actId="20577"/>
        <pc:sldMkLst>
          <pc:docMk/>
          <pc:sldMk cId="1830874113" sldId="290"/>
        </pc:sldMkLst>
        <pc:spChg chg="mod">
          <ac:chgData name="Steffen Froemel" userId="b43238f1e6b89f5a" providerId="LiveId" clId="{1D7E5208-2B4E-47EA-9ECF-066E569DDFD0}" dt="2020-11-20T07:46:47.912" v="262" actId="20577"/>
          <ac:spMkLst>
            <pc:docMk/>
            <pc:sldMk cId="1830874113" sldId="290"/>
            <ac:spMk id="9" creationId="{B9CDAAA2-EFB5-4D47-93BF-1B964612FBEE}"/>
          </ac:spMkLst>
        </pc:spChg>
      </pc:sldChg>
      <pc:sldChg chg="modSp mod">
        <pc:chgData name="Steffen Froemel" userId="b43238f1e6b89f5a" providerId="LiveId" clId="{1D7E5208-2B4E-47EA-9ECF-066E569DDFD0}" dt="2020-11-20T11:39:15.716" v="629" actId="20577"/>
        <pc:sldMkLst>
          <pc:docMk/>
          <pc:sldMk cId="3443510143" sldId="293"/>
        </pc:sldMkLst>
        <pc:spChg chg="mod">
          <ac:chgData name="Steffen Froemel" userId="b43238f1e6b89f5a" providerId="LiveId" clId="{1D7E5208-2B4E-47EA-9ECF-066E569DDFD0}" dt="2020-11-20T11:39:15.716" v="629" actId="20577"/>
          <ac:spMkLst>
            <pc:docMk/>
            <pc:sldMk cId="3443510143" sldId="293"/>
            <ac:spMk id="9" creationId="{DD32B5EC-F59F-4130-96BF-53011EA74A2E}"/>
          </ac:spMkLst>
        </pc:spChg>
      </pc:sldChg>
      <pc:sldChg chg="modSp mod">
        <pc:chgData name="Steffen Froemel" userId="b43238f1e6b89f5a" providerId="LiveId" clId="{1D7E5208-2B4E-47EA-9ECF-066E569DDFD0}" dt="2020-11-20T11:39:22.906" v="630" actId="20577"/>
        <pc:sldMkLst>
          <pc:docMk/>
          <pc:sldMk cId="4006141884" sldId="294"/>
        </pc:sldMkLst>
        <pc:spChg chg="mod">
          <ac:chgData name="Steffen Froemel" userId="b43238f1e6b89f5a" providerId="LiveId" clId="{1D7E5208-2B4E-47EA-9ECF-066E569DDFD0}" dt="2020-11-20T11:39:22.906" v="630" actId="20577"/>
          <ac:spMkLst>
            <pc:docMk/>
            <pc:sldMk cId="4006141884" sldId="294"/>
            <ac:spMk id="11" creationId="{E977A06B-F03B-46F7-AC65-23B4D11AF7E1}"/>
          </ac:spMkLst>
        </pc:spChg>
      </pc:sldChg>
      <pc:sldChg chg="modSp mod">
        <pc:chgData name="Steffen Froemel" userId="b43238f1e6b89f5a" providerId="LiveId" clId="{1D7E5208-2B4E-47EA-9ECF-066E569DDFD0}" dt="2020-11-20T11:39:28.626" v="631" actId="20577"/>
        <pc:sldMkLst>
          <pc:docMk/>
          <pc:sldMk cId="495977155" sldId="297"/>
        </pc:sldMkLst>
        <pc:spChg chg="mod">
          <ac:chgData name="Steffen Froemel" userId="b43238f1e6b89f5a" providerId="LiveId" clId="{1D7E5208-2B4E-47EA-9ECF-066E569DDFD0}" dt="2020-11-20T11:39:28.626" v="631" actId="20577"/>
          <ac:spMkLst>
            <pc:docMk/>
            <pc:sldMk cId="495977155" sldId="297"/>
            <ac:spMk id="13" creationId="{44781181-B2D0-4525-82FF-DD11FC17AFDA}"/>
          </ac:spMkLst>
        </pc:spChg>
      </pc:sldChg>
      <pc:sldChg chg="modSp">
        <pc:chgData name="Steffen Froemel" userId="b43238f1e6b89f5a" providerId="LiveId" clId="{1D7E5208-2B4E-47EA-9ECF-066E569DDFD0}" dt="2020-11-20T11:41:14.619" v="632" actId="20577"/>
        <pc:sldMkLst>
          <pc:docMk/>
          <pc:sldMk cId="403600159" sldId="303"/>
        </pc:sldMkLst>
        <pc:spChg chg="mod">
          <ac:chgData name="Steffen Froemel" userId="b43238f1e6b89f5a" providerId="LiveId" clId="{1D7E5208-2B4E-47EA-9ECF-066E569DDFD0}" dt="2020-11-20T11:41:14.619" v="632" actId="20577"/>
          <ac:spMkLst>
            <pc:docMk/>
            <pc:sldMk cId="403600159" sldId="303"/>
            <ac:spMk id="41" creationId="{8C5D14E0-4D9B-4773-93AA-88163EB44B83}"/>
          </ac:spMkLst>
        </pc:spChg>
      </pc:sldChg>
      <pc:sldChg chg="modSp">
        <pc:chgData name="Steffen Froemel" userId="b43238f1e6b89f5a" providerId="LiveId" clId="{1D7E5208-2B4E-47EA-9ECF-066E569DDFD0}" dt="2020-11-20T11:41:21.854" v="633" actId="20577"/>
        <pc:sldMkLst>
          <pc:docMk/>
          <pc:sldMk cId="1433144638" sldId="304"/>
        </pc:sldMkLst>
        <pc:spChg chg="mod">
          <ac:chgData name="Steffen Froemel" userId="b43238f1e6b89f5a" providerId="LiveId" clId="{1D7E5208-2B4E-47EA-9ECF-066E569DDFD0}" dt="2020-11-20T11:41:21.854" v="633" actId="20577"/>
          <ac:spMkLst>
            <pc:docMk/>
            <pc:sldMk cId="1433144638" sldId="304"/>
            <ac:spMk id="41" creationId="{8C5D14E0-4D9B-4773-93AA-88163EB44B83}"/>
          </ac:spMkLst>
        </pc:spChg>
      </pc:sldChg>
      <pc:sldChg chg="modNotesTx">
        <pc:chgData name="Steffen Froemel" userId="b43238f1e6b89f5a" providerId="LiveId" clId="{1D7E5208-2B4E-47EA-9ECF-066E569DDFD0}" dt="2020-11-20T11:47:34.628" v="665" actId="20577"/>
        <pc:sldMkLst>
          <pc:docMk/>
          <pc:sldMk cId="4268840752" sldId="328"/>
        </pc:sldMkLst>
      </pc:sldChg>
      <pc:sldChg chg="addSp delSp modSp mod delAnim modAnim">
        <pc:chgData name="Steffen Froemel" userId="b43238f1e6b89f5a" providerId="LiveId" clId="{1D7E5208-2B4E-47EA-9ECF-066E569DDFD0}" dt="2020-11-20T11:49:09.478" v="706" actId="14100"/>
        <pc:sldMkLst>
          <pc:docMk/>
          <pc:sldMk cId="2557479531" sldId="338"/>
        </pc:sldMkLst>
        <pc:spChg chg="add mod">
          <ac:chgData name="Steffen Froemel" userId="b43238f1e6b89f5a" providerId="LiveId" clId="{1D7E5208-2B4E-47EA-9ECF-066E569DDFD0}" dt="2020-11-20T11:49:09.478" v="706" actId="14100"/>
          <ac:spMkLst>
            <pc:docMk/>
            <pc:sldMk cId="2557479531" sldId="338"/>
            <ac:spMk id="10" creationId="{45DDFA30-B6C0-4855-8BD0-96D6301B7169}"/>
          </ac:spMkLst>
        </pc:spChg>
        <pc:spChg chg="del mod">
          <ac:chgData name="Steffen Froemel" userId="b43238f1e6b89f5a" providerId="LiveId" clId="{1D7E5208-2B4E-47EA-9ECF-066E569DDFD0}" dt="2020-11-20T11:49:02.256" v="704" actId="478"/>
          <ac:spMkLst>
            <pc:docMk/>
            <pc:sldMk cId="2557479531" sldId="338"/>
            <ac:spMk id="13" creationId="{62629DAB-7F57-4C5A-A789-A387C78B3B3D}"/>
          </ac:spMkLst>
        </pc:spChg>
        <pc:picChg chg="mod">
          <ac:chgData name="Steffen Froemel" userId="b43238f1e6b89f5a" providerId="LiveId" clId="{1D7E5208-2B4E-47EA-9ECF-066E569DDFD0}" dt="2020-11-20T11:48:38.589" v="667" actId="1076"/>
          <ac:picMkLst>
            <pc:docMk/>
            <pc:sldMk cId="2557479531" sldId="338"/>
            <ac:picMk id="6" creationId="{AB97902A-3F5E-4DD5-9992-3257EEA396F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03C05-69F5-40AF-AD0F-B1AE722CC20C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331A7A12-BAB9-4FAA-B639-AB38D469CD4A}">
      <dgm:prSet phldrT="[Text]" custT="1"/>
      <dgm:spPr/>
      <dgm:t>
        <a:bodyPr/>
        <a:lstStyle/>
        <a:p>
          <a:r>
            <a:rPr lang="de-DE" sz="2000" dirty="0">
              <a:latin typeface="Calibri" panose="020F0502020204030204" pitchFamily="34" charset="0"/>
              <a:cs typeface="Calibri" panose="020F0502020204030204" pitchFamily="34" charset="0"/>
            </a:rPr>
            <a:t>Hinführung</a:t>
          </a:r>
        </a:p>
      </dgm:t>
    </dgm:pt>
    <dgm:pt modelId="{174D75C7-948B-4589-AC63-E92EBD31F8B7}" type="parTrans" cxnId="{779B746E-9F6C-44A5-BCDA-DF477E8D48D7}">
      <dgm:prSet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843850-61CD-4D62-A8A5-0D8C5EA54E30}" type="sibTrans" cxnId="{779B746E-9F6C-44A5-BCDA-DF477E8D48D7}">
      <dgm:prSet custT="1"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27A80CD-CB60-4C66-96C8-DF722E499773}">
      <dgm:prSet phldrT="[Text]" custT="1"/>
      <dgm:spPr/>
      <dgm:t>
        <a:bodyPr/>
        <a:lstStyle/>
        <a:p>
          <a:r>
            <a:rPr lang="de-DE" sz="2000" dirty="0">
              <a:latin typeface="Calibri" panose="020F0502020204030204" pitchFamily="34" charset="0"/>
              <a:cs typeface="Calibri" panose="020F0502020204030204" pitchFamily="34" charset="0"/>
            </a:rPr>
            <a:t>Syntaktische Valenz</a:t>
          </a:r>
        </a:p>
      </dgm:t>
    </dgm:pt>
    <dgm:pt modelId="{2AE7F149-6EF8-432E-B437-8A1F05EE1F84}" type="parTrans" cxnId="{31DDBCC9-CFAB-4553-AEEB-468C6D675C67}">
      <dgm:prSet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2F77385-9422-496E-BFE3-41D8C3239941}" type="sibTrans" cxnId="{31DDBCC9-CFAB-4553-AEEB-468C6D675C67}">
      <dgm:prSet custT="1"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3B98687-737F-4736-A383-505FB0BBC06D}">
      <dgm:prSet phldrT="[Text]" custT="1"/>
      <dgm:spPr/>
      <dgm:t>
        <a:bodyPr/>
        <a:lstStyle/>
        <a:p>
          <a:r>
            <a:rPr lang="de-DE" sz="2000" dirty="0">
              <a:latin typeface="Calibri" panose="020F0502020204030204" pitchFamily="34" charset="0"/>
              <a:cs typeface="Calibri" panose="020F0502020204030204" pitchFamily="34" charset="0"/>
            </a:rPr>
            <a:t>komplexe Sätze</a:t>
          </a:r>
        </a:p>
      </dgm:t>
    </dgm:pt>
    <dgm:pt modelId="{7BB82CA7-DBE7-45C5-9724-8AF62F2FE357}" type="parTrans" cxnId="{810AD763-48D7-41A9-9284-3FEDCC0F058A}">
      <dgm:prSet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E88445C-F2F8-44B1-AD02-CC633A065298}" type="sibTrans" cxnId="{810AD763-48D7-41A9-9284-3FEDCC0F058A}">
      <dgm:prSet custT="1"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42CE3B9-5E34-4A05-BF65-43094695B7AE}">
      <dgm:prSet phldrT="[Text]" custT="1"/>
      <dgm:spPr/>
      <dgm:t>
        <a:bodyPr/>
        <a:lstStyle/>
        <a:p>
          <a:r>
            <a:rPr lang="de-DE" sz="2000" dirty="0">
              <a:latin typeface="Calibri" panose="020F0502020204030204" pitchFamily="34" charset="0"/>
              <a:cs typeface="Calibri" panose="020F0502020204030204" pitchFamily="34" charset="0"/>
            </a:rPr>
            <a:t>Topologie des deutschen Satzes</a:t>
          </a:r>
        </a:p>
      </dgm:t>
    </dgm:pt>
    <dgm:pt modelId="{A2CD211B-89BD-44C4-9361-9A72EA779FFF}" type="parTrans" cxnId="{4508FDA1-1CCA-4190-9202-2F1D95848909}">
      <dgm:prSet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9D4D079-F94E-4CB7-9DE3-ED19219A69DA}" type="sibTrans" cxnId="{4508FDA1-1CCA-4190-9202-2F1D95848909}">
      <dgm:prSet custT="1"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C645A5F-BFCE-4A47-BC53-E095EB64EE74}">
      <dgm:prSet phldrT="[Text]" custT="1"/>
      <dgm:spPr/>
      <dgm:t>
        <a:bodyPr/>
        <a:lstStyle/>
        <a:p>
          <a:r>
            <a:rPr lang="de-DE" sz="2000" dirty="0">
              <a:latin typeface="Calibri" panose="020F0502020204030204" pitchFamily="34" charset="0"/>
              <a:cs typeface="Calibri" panose="020F0502020204030204" pitchFamily="34" charset="0"/>
            </a:rPr>
            <a:t>Vertiefung Syntax</a:t>
          </a:r>
        </a:p>
      </dgm:t>
    </dgm:pt>
    <dgm:pt modelId="{4B6925E5-F095-45AA-97D1-464DF8D79D3B}" type="parTrans" cxnId="{47F1D535-30BA-49A7-B821-7B61307A6E98}">
      <dgm:prSet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91571F8-1A59-42C8-86DC-36C31A8BC86F}" type="sibTrans" cxnId="{47F1D535-30BA-49A7-B821-7B61307A6E98}">
      <dgm:prSet custT="1"/>
      <dgm:spPr/>
      <dgm:t>
        <a:bodyPr/>
        <a:lstStyle/>
        <a:p>
          <a:endParaRPr lang="de-DE" sz="2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3E6E0BE-A9C4-4E65-9797-A4279C576C08}" type="pres">
      <dgm:prSet presAssocID="{56703C05-69F5-40AF-AD0F-B1AE722CC20C}" presName="CompostProcess" presStyleCnt="0">
        <dgm:presLayoutVars>
          <dgm:dir/>
          <dgm:resizeHandles val="exact"/>
        </dgm:presLayoutVars>
      </dgm:prSet>
      <dgm:spPr/>
    </dgm:pt>
    <dgm:pt modelId="{719E316C-14B0-4D9D-9C7D-342B27E14266}" type="pres">
      <dgm:prSet presAssocID="{56703C05-69F5-40AF-AD0F-B1AE722CC20C}" presName="arrow" presStyleLbl="bgShp" presStyleIdx="0" presStyleCnt="1" custLinFactNeighborY="-1402"/>
      <dgm:spPr/>
    </dgm:pt>
    <dgm:pt modelId="{0DAC594B-A1CF-4B84-AFDC-50BBE7081E9D}" type="pres">
      <dgm:prSet presAssocID="{56703C05-69F5-40AF-AD0F-B1AE722CC20C}" presName="linearProcess" presStyleCnt="0"/>
      <dgm:spPr/>
    </dgm:pt>
    <dgm:pt modelId="{AB05E0DD-483F-4075-974C-FEC1781DCAF5}" type="pres">
      <dgm:prSet presAssocID="{331A7A12-BAB9-4FAA-B639-AB38D469CD4A}" presName="textNode" presStyleLbl="node1" presStyleIdx="0" presStyleCnt="5">
        <dgm:presLayoutVars>
          <dgm:bulletEnabled val="1"/>
        </dgm:presLayoutVars>
      </dgm:prSet>
      <dgm:spPr/>
    </dgm:pt>
    <dgm:pt modelId="{E373B4D6-1E58-4CA7-B544-7B9A89E0FE2F}" type="pres">
      <dgm:prSet presAssocID="{32843850-61CD-4D62-A8A5-0D8C5EA54E30}" presName="sibTrans" presStyleCnt="0"/>
      <dgm:spPr/>
    </dgm:pt>
    <dgm:pt modelId="{FBE318C0-7075-4C22-A50C-87E5DDAF1BB7}" type="pres">
      <dgm:prSet presAssocID="{327A80CD-CB60-4C66-96C8-DF722E499773}" presName="textNode" presStyleLbl="node1" presStyleIdx="1" presStyleCnt="5">
        <dgm:presLayoutVars>
          <dgm:bulletEnabled val="1"/>
        </dgm:presLayoutVars>
      </dgm:prSet>
      <dgm:spPr/>
    </dgm:pt>
    <dgm:pt modelId="{7B99B054-3E9F-4660-8B9B-F46EC49623C3}" type="pres">
      <dgm:prSet presAssocID="{E2F77385-9422-496E-BFE3-41D8C3239941}" presName="sibTrans" presStyleCnt="0"/>
      <dgm:spPr/>
    </dgm:pt>
    <dgm:pt modelId="{C005E415-A28D-4836-AD4D-7E49BCD261FE}" type="pres">
      <dgm:prSet presAssocID="{C3B98687-737F-4736-A383-505FB0BBC06D}" presName="textNode" presStyleLbl="node1" presStyleIdx="2" presStyleCnt="5">
        <dgm:presLayoutVars>
          <dgm:bulletEnabled val="1"/>
        </dgm:presLayoutVars>
      </dgm:prSet>
      <dgm:spPr/>
    </dgm:pt>
    <dgm:pt modelId="{3A9198E0-A71C-4D86-A16A-ABEDFFF520D0}" type="pres">
      <dgm:prSet presAssocID="{2E88445C-F2F8-44B1-AD02-CC633A065298}" presName="sibTrans" presStyleCnt="0"/>
      <dgm:spPr/>
    </dgm:pt>
    <dgm:pt modelId="{B2062D05-3199-4007-B0EF-FD63FA92319B}" type="pres">
      <dgm:prSet presAssocID="{142CE3B9-5E34-4A05-BF65-43094695B7AE}" presName="textNode" presStyleLbl="node1" presStyleIdx="3" presStyleCnt="5">
        <dgm:presLayoutVars>
          <dgm:bulletEnabled val="1"/>
        </dgm:presLayoutVars>
      </dgm:prSet>
      <dgm:spPr/>
    </dgm:pt>
    <dgm:pt modelId="{6BD78F40-D5E3-4E5B-99E9-EF2D6543EF93}" type="pres">
      <dgm:prSet presAssocID="{D9D4D079-F94E-4CB7-9DE3-ED19219A69DA}" presName="sibTrans" presStyleCnt="0"/>
      <dgm:spPr/>
    </dgm:pt>
    <dgm:pt modelId="{89CA7131-401C-4466-B6E3-5858F3DF477D}" type="pres">
      <dgm:prSet presAssocID="{1C645A5F-BFCE-4A47-BC53-E095EB64EE74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F4E04C27-8726-4CA8-BA14-69663E541D7A}" type="presOf" srcId="{142CE3B9-5E34-4A05-BF65-43094695B7AE}" destId="{B2062D05-3199-4007-B0EF-FD63FA92319B}" srcOrd="0" destOrd="0" presId="urn:microsoft.com/office/officeart/2005/8/layout/hProcess9"/>
    <dgm:cxn modelId="{47F1D535-30BA-49A7-B821-7B61307A6E98}" srcId="{56703C05-69F5-40AF-AD0F-B1AE722CC20C}" destId="{1C645A5F-BFCE-4A47-BC53-E095EB64EE74}" srcOrd="4" destOrd="0" parTransId="{4B6925E5-F095-45AA-97D1-464DF8D79D3B}" sibTransId="{391571F8-1A59-42C8-86DC-36C31A8BC86F}"/>
    <dgm:cxn modelId="{A63EA33F-7DE1-4356-B2A9-7C1BC3B2799F}" type="presOf" srcId="{331A7A12-BAB9-4FAA-B639-AB38D469CD4A}" destId="{AB05E0DD-483F-4075-974C-FEC1781DCAF5}" srcOrd="0" destOrd="0" presId="urn:microsoft.com/office/officeart/2005/8/layout/hProcess9"/>
    <dgm:cxn modelId="{810AD763-48D7-41A9-9284-3FEDCC0F058A}" srcId="{56703C05-69F5-40AF-AD0F-B1AE722CC20C}" destId="{C3B98687-737F-4736-A383-505FB0BBC06D}" srcOrd="2" destOrd="0" parTransId="{7BB82CA7-DBE7-45C5-9724-8AF62F2FE357}" sibTransId="{2E88445C-F2F8-44B1-AD02-CC633A065298}"/>
    <dgm:cxn modelId="{779B746E-9F6C-44A5-BCDA-DF477E8D48D7}" srcId="{56703C05-69F5-40AF-AD0F-B1AE722CC20C}" destId="{331A7A12-BAB9-4FAA-B639-AB38D469CD4A}" srcOrd="0" destOrd="0" parTransId="{174D75C7-948B-4589-AC63-E92EBD31F8B7}" sibTransId="{32843850-61CD-4D62-A8A5-0D8C5EA54E30}"/>
    <dgm:cxn modelId="{BBF81650-5A25-4663-A4AE-C529F3CB48EB}" type="presOf" srcId="{56703C05-69F5-40AF-AD0F-B1AE722CC20C}" destId="{B3E6E0BE-A9C4-4E65-9797-A4279C576C08}" srcOrd="0" destOrd="0" presId="urn:microsoft.com/office/officeart/2005/8/layout/hProcess9"/>
    <dgm:cxn modelId="{87B78C79-3CCD-4FA8-A983-3C5FB0313146}" type="presOf" srcId="{1C645A5F-BFCE-4A47-BC53-E095EB64EE74}" destId="{89CA7131-401C-4466-B6E3-5858F3DF477D}" srcOrd="0" destOrd="0" presId="urn:microsoft.com/office/officeart/2005/8/layout/hProcess9"/>
    <dgm:cxn modelId="{42E31183-0A02-4F9D-B440-3D07FF3C2ECD}" type="presOf" srcId="{C3B98687-737F-4736-A383-505FB0BBC06D}" destId="{C005E415-A28D-4836-AD4D-7E49BCD261FE}" srcOrd="0" destOrd="0" presId="urn:microsoft.com/office/officeart/2005/8/layout/hProcess9"/>
    <dgm:cxn modelId="{4508FDA1-1CCA-4190-9202-2F1D95848909}" srcId="{56703C05-69F5-40AF-AD0F-B1AE722CC20C}" destId="{142CE3B9-5E34-4A05-BF65-43094695B7AE}" srcOrd="3" destOrd="0" parTransId="{A2CD211B-89BD-44C4-9361-9A72EA779FFF}" sibTransId="{D9D4D079-F94E-4CB7-9DE3-ED19219A69DA}"/>
    <dgm:cxn modelId="{31DDBCC9-CFAB-4553-AEEB-468C6D675C67}" srcId="{56703C05-69F5-40AF-AD0F-B1AE722CC20C}" destId="{327A80CD-CB60-4C66-96C8-DF722E499773}" srcOrd="1" destOrd="0" parTransId="{2AE7F149-6EF8-432E-B437-8A1F05EE1F84}" sibTransId="{E2F77385-9422-496E-BFE3-41D8C3239941}"/>
    <dgm:cxn modelId="{DAA057DC-39A0-4902-8D8D-0B3D085DDC9A}" type="presOf" srcId="{327A80CD-CB60-4C66-96C8-DF722E499773}" destId="{FBE318C0-7075-4C22-A50C-87E5DDAF1BB7}" srcOrd="0" destOrd="0" presId="urn:microsoft.com/office/officeart/2005/8/layout/hProcess9"/>
    <dgm:cxn modelId="{A26586D9-2941-4B71-A321-D99FE71D12DC}" type="presParOf" srcId="{B3E6E0BE-A9C4-4E65-9797-A4279C576C08}" destId="{719E316C-14B0-4D9D-9C7D-342B27E14266}" srcOrd="0" destOrd="0" presId="urn:microsoft.com/office/officeart/2005/8/layout/hProcess9"/>
    <dgm:cxn modelId="{DAE88219-F4CA-46FC-BE4A-A8D11AC54664}" type="presParOf" srcId="{B3E6E0BE-A9C4-4E65-9797-A4279C576C08}" destId="{0DAC594B-A1CF-4B84-AFDC-50BBE7081E9D}" srcOrd="1" destOrd="0" presId="urn:microsoft.com/office/officeart/2005/8/layout/hProcess9"/>
    <dgm:cxn modelId="{841951BB-273E-4545-94A6-17C232AA7A5A}" type="presParOf" srcId="{0DAC594B-A1CF-4B84-AFDC-50BBE7081E9D}" destId="{AB05E0DD-483F-4075-974C-FEC1781DCAF5}" srcOrd="0" destOrd="0" presId="urn:microsoft.com/office/officeart/2005/8/layout/hProcess9"/>
    <dgm:cxn modelId="{47DA8E1B-701A-4793-B3F8-6DF757A7B8B4}" type="presParOf" srcId="{0DAC594B-A1CF-4B84-AFDC-50BBE7081E9D}" destId="{E373B4D6-1E58-4CA7-B544-7B9A89E0FE2F}" srcOrd="1" destOrd="0" presId="urn:microsoft.com/office/officeart/2005/8/layout/hProcess9"/>
    <dgm:cxn modelId="{F26DEF52-66B8-4DE2-8F67-88CB7419AC05}" type="presParOf" srcId="{0DAC594B-A1CF-4B84-AFDC-50BBE7081E9D}" destId="{FBE318C0-7075-4C22-A50C-87E5DDAF1BB7}" srcOrd="2" destOrd="0" presId="urn:microsoft.com/office/officeart/2005/8/layout/hProcess9"/>
    <dgm:cxn modelId="{67321666-BE49-413D-A83B-2F18AA75C310}" type="presParOf" srcId="{0DAC594B-A1CF-4B84-AFDC-50BBE7081E9D}" destId="{7B99B054-3E9F-4660-8B9B-F46EC49623C3}" srcOrd="3" destOrd="0" presId="urn:microsoft.com/office/officeart/2005/8/layout/hProcess9"/>
    <dgm:cxn modelId="{1C8F877F-FF4A-445E-9525-341F82031928}" type="presParOf" srcId="{0DAC594B-A1CF-4B84-AFDC-50BBE7081E9D}" destId="{C005E415-A28D-4836-AD4D-7E49BCD261FE}" srcOrd="4" destOrd="0" presId="urn:microsoft.com/office/officeart/2005/8/layout/hProcess9"/>
    <dgm:cxn modelId="{F790BE5F-090E-4EC4-8BD9-0D54E121AE0C}" type="presParOf" srcId="{0DAC594B-A1CF-4B84-AFDC-50BBE7081E9D}" destId="{3A9198E0-A71C-4D86-A16A-ABEDFFF520D0}" srcOrd="5" destOrd="0" presId="urn:microsoft.com/office/officeart/2005/8/layout/hProcess9"/>
    <dgm:cxn modelId="{B3023F97-643B-4E56-A74F-161DC3CCE51C}" type="presParOf" srcId="{0DAC594B-A1CF-4B84-AFDC-50BBE7081E9D}" destId="{B2062D05-3199-4007-B0EF-FD63FA92319B}" srcOrd="6" destOrd="0" presId="urn:microsoft.com/office/officeart/2005/8/layout/hProcess9"/>
    <dgm:cxn modelId="{4C9B521A-FAD9-4E30-B406-F004DDB2E4B9}" type="presParOf" srcId="{0DAC594B-A1CF-4B84-AFDC-50BBE7081E9D}" destId="{6BD78F40-D5E3-4E5B-99E9-EF2D6543EF93}" srcOrd="7" destOrd="0" presId="urn:microsoft.com/office/officeart/2005/8/layout/hProcess9"/>
    <dgm:cxn modelId="{DDEA7D85-A208-4607-B9E2-33BA9D840F9B}" type="presParOf" srcId="{0DAC594B-A1CF-4B84-AFDC-50BBE7081E9D}" destId="{89CA7131-401C-4466-B6E3-5858F3DF477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E316C-14B0-4D9D-9C7D-342B27E14266}">
      <dsp:nvSpPr>
        <dsp:cNvPr id="0" name=""/>
        <dsp:cNvSpPr/>
      </dsp:nvSpPr>
      <dsp:spPr>
        <a:xfrm>
          <a:off x="762920" y="0"/>
          <a:ext cx="8646426" cy="447378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5E0DD-483F-4075-974C-FEC1781DCAF5}">
      <dsp:nvSpPr>
        <dsp:cNvPr id="0" name=""/>
        <dsp:cNvSpPr/>
      </dsp:nvSpPr>
      <dsp:spPr>
        <a:xfrm>
          <a:off x="2980" y="1342136"/>
          <a:ext cx="1794054" cy="1789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alibri" panose="020F0502020204030204" pitchFamily="34" charset="0"/>
              <a:cs typeface="Calibri" panose="020F0502020204030204" pitchFamily="34" charset="0"/>
            </a:rPr>
            <a:t>Hinführung</a:t>
          </a:r>
        </a:p>
      </dsp:txBody>
      <dsp:txXfrm>
        <a:off x="90337" y="1429493"/>
        <a:ext cx="1619340" cy="1614801"/>
      </dsp:txXfrm>
    </dsp:sp>
    <dsp:sp modelId="{FBE318C0-7075-4C22-A50C-87E5DDAF1BB7}">
      <dsp:nvSpPr>
        <dsp:cNvPr id="0" name=""/>
        <dsp:cNvSpPr/>
      </dsp:nvSpPr>
      <dsp:spPr>
        <a:xfrm>
          <a:off x="2096043" y="1342136"/>
          <a:ext cx="1794054" cy="1789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alibri" panose="020F0502020204030204" pitchFamily="34" charset="0"/>
              <a:cs typeface="Calibri" panose="020F0502020204030204" pitchFamily="34" charset="0"/>
            </a:rPr>
            <a:t>Syntaktische Valenz</a:t>
          </a:r>
        </a:p>
      </dsp:txBody>
      <dsp:txXfrm>
        <a:off x="2183400" y="1429493"/>
        <a:ext cx="1619340" cy="1614801"/>
      </dsp:txXfrm>
    </dsp:sp>
    <dsp:sp modelId="{C005E415-A28D-4836-AD4D-7E49BCD261FE}">
      <dsp:nvSpPr>
        <dsp:cNvPr id="0" name=""/>
        <dsp:cNvSpPr/>
      </dsp:nvSpPr>
      <dsp:spPr>
        <a:xfrm>
          <a:off x="4189106" y="1342136"/>
          <a:ext cx="1794054" cy="1789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alibri" panose="020F0502020204030204" pitchFamily="34" charset="0"/>
              <a:cs typeface="Calibri" panose="020F0502020204030204" pitchFamily="34" charset="0"/>
            </a:rPr>
            <a:t>komplexe Sätze</a:t>
          </a:r>
        </a:p>
      </dsp:txBody>
      <dsp:txXfrm>
        <a:off x="4276463" y="1429493"/>
        <a:ext cx="1619340" cy="1614801"/>
      </dsp:txXfrm>
    </dsp:sp>
    <dsp:sp modelId="{B2062D05-3199-4007-B0EF-FD63FA92319B}">
      <dsp:nvSpPr>
        <dsp:cNvPr id="0" name=""/>
        <dsp:cNvSpPr/>
      </dsp:nvSpPr>
      <dsp:spPr>
        <a:xfrm>
          <a:off x="6282169" y="1342136"/>
          <a:ext cx="1794054" cy="1789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alibri" panose="020F0502020204030204" pitchFamily="34" charset="0"/>
              <a:cs typeface="Calibri" panose="020F0502020204030204" pitchFamily="34" charset="0"/>
            </a:rPr>
            <a:t>Topologie des deutschen Satzes</a:t>
          </a:r>
        </a:p>
      </dsp:txBody>
      <dsp:txXfrm>
        <a:off x="6369526" y="1429493"/>
        <a:ext cx="1619340" cy="1614801"/>
      </dsp:txXfrm>
    </dsp:sp>
    <dsp:sp modelId="{89CA7131-401C-4466-B6E3-5858F3DF477D}">
      <dsp:nvSpPr>
        <dsp:cNvPr id="0" name=""/>
        <dsp:cNvSpPr/>
      </dsp:nvSpPr>
      <dsp:spPr>
        <a:xfrm>
          <a:off x="8375232" y="1342136"/>
          <a:ext cx="1794054" cy="178951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latin typeface="Calibri" panose="020F0502020204030204" pitchFamily="34" charset="0"/>
              <a:cs typeface="Calibri" panose="020F0502020204030204" pitchFamily="34" charset="0"/>
            </a:rPr>
            <a:t>Vertiefung Syntax</a:t>
          </a:r>
        </a:p>
      </dsp:txBody>
      <dsp:txXfrm>
        <a:off x="8462589" y="1429493"/>
        <a:ext cx="1619340" cy="16148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7D30155-C85E-4C45-A6FE-C8EC5A6BDD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4D7C91A-0FC8-D743-9733-AE57B43C01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5A131-832C-A54B-A60D-47C65D448828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9BF4AB7-FB6F-EB49-B29F-0C8B9FACCC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35B2BF-92F3-0641-9B77-D7EBE3411B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232DE-0480-0C46-A21E-5543BCF4973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91974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766AF-C2E5-498A-8780-88CCD884FEB9}" type="datetimeFigureOut">
              <a:rPr lang="de-DE" smtClean="0"/>
              <a:t>25.11.2020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11CA67-D061-429F-B186-15D98BBFE45D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23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hrerfortbildung-bw.de/u_sprachlit/deutsch/gym/bp2016/fb6/4_topologie/3_interpretation/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11188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8108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Dieser Vergleichsaspekt lässt sich folgendermaßen gegenüberstellen: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6839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Modellunterschiede zeigen sich auch bei den Felderrestriktionen bzw. bei den Belegungsbeschränkungen für die einzelnen topologischen Bereiche.</a:t>
            </a:r>
          </a:p>
          <a:p>
            <a:r>
              <a:rPr lang="de-DE" dirty="0"/>
              <a:t>Die farblichen Markierungen zeigen, </a:t>
            </a:r>
            <a:r>
              <a:rPr lang="de-DE"/>
              <a:t>dass jeder </a:t>
            </a:r>
            <a:r>
              <a:rPr lang="de-DE" dirty="0"/>
              <a:t>topologische Bereich eindeutig durch bereichsspezifische Restriktionen bestimmt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2527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Anders beim uniformen Modell: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Hier wird weder das VF noch die LSK einheitlich verwendet.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de-DE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de-DE" dirty="0"/>
              <a:t>Beispielsweise: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V2- und V1-Sätze: In LSK sind nur finite Verben zulässig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VE-Sätze: In LSK sind keine finiten Verben zulässig</a:t>
            </a:r>
          </a:p>
          <a:p>
            <a:endParaRPr lang="de-DE" dirty="0"/>
          </a:p>
          <a:p>
            <a:r>
              <a:rPr lang="de-DE" dirty="0"/>
              <a:t>Dies kann man als Vorfeldproblematik und als Satzklammerproblematik bezeichnen</a:t>
            </a:r>
          </a:p>
          <a:p>
            <a:endParaRPr lang="de-DE" dirty="0"/>
          </a:p>
          <a:p>
            <a:r>
              <a:rPr lang="de-DE" dirty="0"/>
              <a:t>Zudem können das VF oder die LSK besetzt als auch unbesetzt sein, d. h. sie sind fakultativ belegt</a:t>
            </a:r>
          </a:p>
          <a:p>
            <a:r>
              <a:rPr lang="de-DE" dirty="0"/>
              <a:t>-&gt; Fakultative Besetzung von VF und LSK: Es geht aus dem Modell nicht explizit hervor, unter welchen Umständen das jeweilige Feld zu besetzen ist oder leer bleiben muss (V2-, V1- und VE-Sätze sind keine konstituierenden Kategorien, sondern bestimmte Felderbelegungen innerhalb des Modells. Aus dem Uniformitätsmodell sind somit keine satztypspezifischen Belegungsmuster ableitbar.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-&gt; Modell gibt nicht an, wie man V1-, V2- und VE-Sätze bilden kann.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Das Uniformitätsmodell ist damit weniger restriktiv als das Differenzmodell: Die Sätze sind nicht auf grammatische V2-, V1- und VE-Sätze eingeschränkt, sondern es sind auch ungrammatische Sätze aus dem Modell ableitbar.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Diese ergeben sich nur durch Setzung bzw. Definition, sodass man letztlich satztypspezifische Belegungsrestriktionen und damit eine Differenzierung in vier Satzschemata hätte, ohne dies kenntlich zu machen:</a:t>
            </a:r>
          </a:p>
          <a:p>
            <a:endParaRPr lang="de-DE" dirty="0"/>
          </a:p>
          <a:p>
            <a:r>
              <a:rPr lang="de-DE" dirty="0"/>
              <a:t>V2-Satz: VF besetzt und LSK durch ein finites Verb besetzt</a:t>
            </a:r>
          </a:p>
          <a:p>
            <a:r>
              <a:rPr lang="de-DE" dirty="0"/>
              <a:t>V1-Satz: VF unbesetzt und LSK durch ein finites Verb besetzt</a:t>
            </a:r>
          </a:p>
          <a:p>
            <a:r>
              <a:rPr lang="de-DE" dirty="0"/>
              <a:t>VE-Satz: VF unbesetzt und LSK durch eine Subjunktion besetzt</a:t>
            </a:r>
          </a:p>
          <a:p>
            <a:r>
              <a:rPr lang="de-DE" dirty="0"/>
              <a:t>VE-Satz: VF durch einen Satzeinleiter besetzt und LSK leer</a:t>
            </a:r>
          </a:p>
          <a:p>
            <a:endParaRPr lang="de-DE" dirty="0"/>
          </a:p>
          <a:p>
            <a:r>
              <a:rPr lang="de-DE" dirty="0"/>
              <a:t>Berücksichtigt man die Satztypen bei der Angabe der Belegungsrestriktionen für das VF bzw. die LSK treten obligatorisch leere Bereiche auf.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735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Vergleichstabelle fasst die gegensätzlichen Aspekte zusammen.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64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Unterschiede zeigen sich auch im Hinblick auf die Analyse von VE-Sätzen</a:t>
            </a:r>
          </a:p>
          <a:p>
            <a:endParaRPr lang="de-DE" dirty="0"/>
          </a:p>
          <a:p>
            <a:r>
              <a:rPr lang="de-DE" dirty="0"/>
              <a:t>Differenzmodell: Subjunktionen und Relativ-Elemente werden in COMP analysiert (Grund: gleiches Stellungsverhalten)</a:t>
            </a:r>
          </a:p>
          <a:p>
            <a:r>
              <a:rPr lang="de-DE" dirty="0"/>
              <a:t>-&gt; Einheitliche Analyse von VE-Sätzen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72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einheitliche Analyse von VE-Sätzen im Uniformitätsmodell:</a:t>
            </a:r>
          </a:p>
          <a:p>
            <a:endParaRPr lang="de-DE" dirty="0"/>
          </a:p>
          <a:p>
            <a:r>
              <a:rPr lang="de-DE" dirty="0"/>
              <a:t>Subjunktionen werden in LSK analysiert Relativ-Elemente stehen im VF (Grund: satzgliedwertig)</a:t>
            </a:r>
          </a:p>
          <a:p>
            <a:r>
              <a:rPr lang="de-DE" dirty="0"/>
              <a:t>-&gt; Unterschiedliche Analyse von VE-Sätzen</a:t>
            </a:r>
          </a:p>
          <a:p>
            <a:r>
              <a:rPr lang="de-DE" dirty="0"/>
              <a:t>-&gt; Differenzierung zwischen subjunktionalen und pronominalen Nebensätzen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3140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Hier die Zusammenfassung der Vergleichspunkte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745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Basismodelle reichen nicht nicht aus, um sämtliche Satzmuster zu erfassen. </a:t>
            </a:r>
          </a:p>
          <a:p>
            <a:r>
              <a:rPr lang="de-DE" dirty="0"/>
              <a:t>-&gt; Erweiterung um AN und TF</a:t>
            </a:r>
          </a:p>
          <a:p>
            <a:endParaRPr lang="de-DE" dirty="0"/>
          </a:p>
          <a:p>
            <a:r>
              <a:rPr lang="de-DE" dirty="0"/>
              <a:t>TF: Legt das Satztopik bzw. das Thema des Satzes fest.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5893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Werfen wir noch einen Blick auf die topologische Analyse von Satzgefügen mit dem Differenzmodell.</a:t>
            </a:r>
          </a:p>
          <a:p>
            <a:r>
              <a:rPr lang="de-DE" dirty="0"/>
              <a:t>Im Unterschied zum uniformen Modell werden zwei Satzmuster benötigt, aus denen jedoch eindeutig hervorgeht, um welchen Satztyp mit seinen topologischen Spezifika es sich jeweils handelt.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010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Analyse von Koordinationsstrukturen bzw. von Satzreihen kommt das Koordinationsschema zum Einsatz:</a:t>
            </a:r>
          </a:p>
          <a:p>
            <a:r>
              <a:rPr lang="de-DE" dirty="0"/>
              <a:t>Es besteht aus Bereichen für die Konjunktionen (KOORD) und aus Bereichen für die koordinierten Ausdrücke (Konjunkt-Bereich), die Konjunkte.</a:t>
            </a:r>
          </a:p>
          <a:p>
            <a:endParaRPr lang="de-DE" dirty="0"/>
          </a:p>
          <a:p>
            <a:r>
              <a:rPr lang="de-DE" dirty="0"/>
              <a:t>In unserem Beispiel handelt es sich bei S1 und S2 um die Konjunkte, die durch die Konjunktion und verknüpft werden.</a:t>
            </a:r>
          </a:p>
          <a:p>
            <a:r>
              <a:rPr lang="de-DE" dirty="0"/>
              <a:t>Die satzwertigen Konjunkte werden im nächsten Schritt einer weiteren topologischen Analyse unterzogen.</a:t>
            </a:r>
          </a:p>
          <a:p>
            <a:r>
              <a:rPr lang="de-DE" dirty="0"/>
              <a:t>S1-&gt;V2-Satz</a:t>
            </a:r>
          </a:p>
          <a:p>
            <a:r>
              <a:rPr lang="de-DE" dirty="0"/>
              <a:t>S2-&gt; V2-Satz</a:t>
            </a:r>
          </a:p>
          <a:p>
            <a:endParaRPr lang="de-DE" dirty="0"/>
          </a:p>
          <a:p>
            <a:r>
              <a:rPr lang="de-DE" dirty="0"/>
              <a:t>Bemerkung:</a:t>
            </a:r>
          </a:p>
          <a:p>
            <a:r>
              <a:rPr lang="de-DE" dirty="0"/>
              <a:t>Vorteil dieser Analyse gegenüber einem KOORD-Position, wie es das uniforme Modell unternimmt, besteht darin, dass sich nur durch das Koordinationsschema die topologische Struktur des gesamten Satzgefüges S</a:t>
            </a:r>
            <a:r>
              <a:rPr lang="de-DE" baseline="-25000" dirty="0"/>
              <a:t>0</a:t>
            </a:r>
            <a:r>
              <a:rPr lang="de-DE" baseline="0" dirty="0"/>
              <a:t> erfassen lässt.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KOORD: Position für Konjunktionen, auch paarige Konjunktionen (z. B. sowohl als auch, entweder oder) </a:t>
            </a:r>
          </a:p>
          <a:p>
            <a:r>
              <a:rPr lang="de-DE" dirty="0"/>
              <a:t>K1, K2: Konjunkte bzw. koordinierten Ausdrücke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7765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Eine Möglichkeit, wie man das Syntax-Modul einführen könnte, wäre die Präsentation sprachlicher Äußerungen, die eine Differenzerfahrung ermöglichen: z.B. die Yoda-Sprache aus </a:t>
            </a:r>
            <a:r>
              <a:rPr lang="de-DE" dirty="0" err="1"/>
              <a:t>Starwars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Vorlesen der Yoda-Zitate.</a:t>
            </a:r>
          </a:p>
          <a:p>
            <a:endParaRPr lang="de-DE" dirty="0"/>
          </a:p>
          <a:p>
            <a:r>
              <a:rPr lang="de-DE" dirty="0"/>
              <a:t>Eine Fragestellung die sich daran anschließen könnte, wäre: Wie spricht Yoda, wie sind seine Sätze gebaut?</a:t>
            </a:r>
          </a:p>
          <a:p>
            <a:endParaRPr lang="de-DE" dirty="0"/>
          </a:p>
          <a:p>
            <a:r>
              <a:rPr lang="de-DE" dirty="0"/>
              <a:t>Damit befindet man sich bereits in einem Kernbereich der Syntax, die auch im Vertiefungskurs Sprache thematisiert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43780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Analyse von Infinitivkonstruktionen zeigt, dass die Subjunktion in COMP bestimmt, ob ein finites oder ein infinites Verb zulässig ist.</a:t>
            </a:r>
          </a:p>
          <a:p>
            <a:r>
              <a:rPr lang="de-DE" dirty="0"/>
              <a:t>Diese Information, dass bei Satz 3 nur ein infinites Verb zulässig ist, muss auch bei Satz 3 gegeben sein. Da keine wahrnehmbare Subjunktion auftritt, wird eine stimme Subjunktion angenommen, die bestimmt, dass das Verb als zu-Infinitiv auftreten muss.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0514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 der Grundlage des topologischen Modells können auch Partikelverben von Präfixverben unterschieden werden.</a:t>
            </a:r>
          </a:p>
          <a:p>
            <a:endParaRPr lang="de-DE" dirty="0"/>
          </a:p>
          <a:p>
            <a:r>
              <a:rPr lang="de-DE" dirty="0"/>
              <a:t>Bei Partikel-Verb-Konstruktionen:</a:t>
            </a:r>
          </a:p>
          <a:p>
            <a:endParaRPr lang="de-DE" dirty="0"/>
          </a:p>
          <a:p>
            <a:r>
              <a:rPr lang="de-DE" dirty="0"/>
              <a:t>Bei </a:t>
            </a:r>
            <a:r>
              <a:rPr lang="de-DE" i="1" dirty="0"/>
              <a:t>ab </a:t>
            </a:r>
            <a:r>
              <a:rPr lang="de-DE" dirty="0"/>
              <a:t>handelt es sich um eine Partikel, wohingegen es sich bei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dirty="0"/>
              <a:t>um ein Präfix handelt:</a:t>
            </a:r>
          </a:p>
          <a:p>
            <a:endParaRPr lang="de-DE" i="1" dirty="0"/>
          </a:p>
          <a:p>
            <a:r>
              <a:rPr lang="de-DE" i="1" dirty="0"/>
              <a:t>ab </a:t>
            </a:r>
            <a:r>
              <a:rPr lang="de-DE" dirty="0"/>
              <a:t>kann nicht in FINIT stehen vs. </a:t>
            </a:r>
            <a:r>
              <a:rPr lang="de-DE" i="1" dirty="0"/>
              <a:t>be </a:t>
            </a:r>
            <a:r>
              <a:rPr lang="de-DE" dirty="0"/>
              <a:t>kann in FINIT stehen</a:t>
            </a:r>
          </a:p>
          <a:p>
            <a:r>
              <a:rPr lang="de-DE" i="1" dirty="0"/>
              <a:t>ab </a:t>
            </a:r>
            <a:r>
              <a:rPr lang="de-DE" dirty="0"/>
              <a:t>tritt in VK auf vs. </a:t>
            </a:r>
            <a:r>
              <a:rPr lang="de-DE" i="1" dirty="0"/>
              <a:t>be </a:t>
            </a:r>
            <a:r>
              <a:rPr lang="de-DE" dirty="0"/>
              <a:t>kann nicht in VK stehen</a:t>
            </a:r>
          </a:p>
          <a:p>
            <a:endParaRPr lang="de-DE" dirty="0"/>
          </a:p>
          <a:p>
            <a:r>
              <a:rPr lang="de-DE" dirty="0"/>
              <a:t>Dieses unterschiedliche Verhalten lässt sich erklären, indem man annimmt, dass es sich bei </a:t>
            </a:r>
            <a:r>
              <a:rPr lang="de-DE" i="1" dirty="0"/>
              <a:t>ab </a:t>
            </a:r>
            <a:r>
              <a:rPr lang="de-DE" dirty="0"/>
              <a:t>um eine Partikel und bei </a:t>
            </a:r>
            <a:r>
              <a:rPr lang="de-DE" i="1" dirty="0" err="1"/>
              <a:t>be</a:t>
            </a:r>
            <a:r>
              <a:rPr lang="de-DE" i="1" dirty="0"/>
              <a:t> </a:t>
            </a:r>
            <a:r>
              <a:rPr lang="de-DE" dirty="0"/>
              <a:t>um ein Präfix handelt.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2838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Ein weiterer Aspekt betrifft die Differenzierung des Verbalkomplexes VK in ein Oberfeld und ein Unterfeld.</a:t>
            </a:r>
          </a:p>
          <a:p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Für die Besetzung des Oberfelds, sogenannte Oberfeldkonstruktionen, gelten besondere Bedingungen: Im Oberfeld können nur finite Formen der Hilfsverben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stehen. Zudem müssen mindestens zwei infinite Verben auftreten.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finite Formen von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bzw. 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haben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werden „vorgezogen“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84854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Kommen wir bei den didaktisch-methodischen Hinweisen zunächst auf Yodas Sprechweise zurück:</a:t>
            </a:r>
          </a:p>
          <a:p>
            <a:endParaRPr lang="de-DE" dirty="0"/>
          </a:p>
          <a:p>
            <a:r>
              <a:rPr lang="de-DE" dirty="0"/>
              <a:t>Hier bietet es sich an, dass die SuS Yodas Sprache ins Standarddeutsch übersetzen und vergleichen.</a:t>
            </a:r>
          </a:p>
          <a:p>
            <a:r>
              <a:rPr lang="de-DE" dirty="0"/>
              <a:t>Der Vergleich führt auf direktem Weg zur topologischen Analyse und liefert das Schma für V2-Sätze (vgl. Folie).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09120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Topologische Regularitäten können auch anhand einer kontrastive Sprachbetrachtung des Deutschen und Englischen erarbeitet werden.</a:t>
            </a:r>
          </a:p>
          <a:p>
            <a:r>
              <a:rPr lang="de-DE" dirty="0"/>
              <a:t>Lässt man die SuS in einem ersten Schritt die Verben und Subjunktionen markieren lassen sich z. B. folgende topologischen Beobachtungen machen (vgl. Folie):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222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einfache und komplexe Sätze topologisch mit dem Differenzmodell zu analysieren, kann man mit den SuS folgende Schritt-für-Schritt-Methode erarbeiten (vgl. Folie):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61401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138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Reader finden sich noch weitere Analysebeispiele mit der Schritt-für-Schritt-Methode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9170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die Funktionsweise des Witzes zu analysieren, sollen die SuS den Satz zunächst mit Hilfe des topologischen Modells so umformen, dass die unterschiedlichen Interpretationsmöglichkeiten des Satzes klar werden (vgl. Folie).</a:t>
            </a:r>
          </a:p>
          <a:p>
            <a:r>
              <a:rPr lang="de-DE" dirty="0"/>
              <a:t>Im zweiten Schritt kann dann geklärt werden, wie der Witz mit der ambigen syntaktischen Struktur des Ausgangssatzes spielt (vgl. Folie)</a:t>
            </a:r>
          </a:p>
          <a:p>
            <a:endParaRPr lang="de-DE" dirty="0"/>
          </a:p>
          <a:p>
            <a:r>
              <a:rPr lang="de-DE" dirty="0"/>
              <a:t>Hinweis: vgl. </a:t>
            </a:r>
            <a:r>
              <a:rPr lang="de-DE" dirty="0">
                <a:hlinkClick r:id="rId3"/>
              </a:rPr>
              <a:t>https://lehrerfortbildung-bw.de/u_sprachlit/deutsch/gym/bp2016/fb6/4_topologie/3_interpretation/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339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zweite übergeordnete Bereich sind die komplexen Sätze.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7271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Zunächst betrachten wir die Topologie des deutschen Satzes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74900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Zunächst möchte ich den Begriff der komplexen Sätze klären (vgl.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1789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Satzgefüge ist die Vorgehensweise analog:</a:t>
            </a:r>
          </a:p>
          <a:p>
            <a:endParaRPr lang="de-DE" dirty="0"/>
          </a:p>
          <a:p>
            <a:r>
              <a:rPr lang="de-DE" dirty="0"/>
              <a:t>Der </a:t>
            </a:r>
            <a:r>
              <a:rPr lang="de-DE" i="1" dirty="0"/>
              <a:t>dass</a:t>
            </a:r>
            <a:r>
              <a:rPr lang="de-DE" dirty="0"/>
              <a:t>-Nebensatz ist als Teilsatz in den Gesamtsatz eingebettet.</a:t>
            </a:r>
          </a:p>
          <a:p>
            <a:endParaRPr lang="de-DE" dirty="0"/>
          </a:p>
          <a:p>
            <a:r>
              <a:rPr lang="de-DE" dirty="0"/>
              <a:t>Der Gesamtsatz wird als Hauptsatz bezeichnet.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4485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den Aufbau der Satzreihe darzustellen, wird das Einbettungsmodell verwendet.</a:t>
            </a:r>
          </a:p>
          <a:p>
            <a:r>
              <a:rPr lang="de-DE" dirty="0"/>
              <a:t>Zunächst schauen wir uns an, wie das Einbettungsmodell funktioniert, im Anschluss daran, werden die Vorteile des Einbettungsmodells gegenüber den gängigen schulischen Analysen thematisiert.</a:t>
            </a:r>
          </a:p>
          <a:p>
            <a:endParaRPr lang="de-DE" dirty="0"/>
          </a:p>
          <a:p>
            <a:r>
              <a:rPr lang="de-DE" dirty="0"/>
              <a:t>Zunächst werden die Bausteine der Satzreihe durch Boxen markiert: Die beiden durch die Konjunktion </a:t>
            </a:r>
            <a:r>
              <a:rPr lang="de-DE" i="1" dirty="0"/>
              <a:t>und </a:t>
            </a:r>
            <a:r>
              <a:rPr lang="de-DE" dirty="0"/>
              <a:t>verbundenen Sätze.</a:t>
            </a:r>
          </a:p>
          <a:p>
            <a:endParaRPr lang="de-DE" dirty="0"/>
          </a:p>
          <a:p>
            <a:r>
              <a:rPr lang="de-DE" dirty="0"/>
              <a:t>Um klarzumachen, dass es sich bei der Satzverbindung wieder um einen Satz handelt, wird die gesamte Satzreihe durch eine weitere Box markiert.</a:t>
            </a:r>
          </a:p>
          <a:p>
            <a:endParaRPr lang="de-DE" dirty="0"/>
          </a:p>
          <a:p>
            <a:r>
              <a:rPr lang="de-DE" dirty="0"/>
              <a:t>Durch die Boxen wird klar: die beiden Sätze sind Teilsätze des Gesamtsatzes, der als Hauptsatz bezeichnet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10614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Um die Tragweite des Einbettungsmodells zu verdeutlichen, möchte ich das Einbettungsmodell dem schulisch gängigen Verkettungsmodell gegenüberstellen:</a:t>
            </a:r>
          </a:p>
          <a:p>
            <a:endParaRPr lang="de-DE" dirty="0"/>
          </a:p>
          <a:p>
            <a:r>
              <a:rPr lang="de-DE" dirty="0"/>
              <a:t>Dabei zeigen sich Vorteile des Einbettungsmodells gegenüber dem Verkettungsmodell hinsichtlich der Aspekte </a:t>
            </a:r>
          </a:p>
          <a:p>
            <a:pPr marL="171450" indent="-171450">
              <a:buFontTx/>
              <a:buChar char="-"/>
            </a:pPr>
            <a:r>
              <a:rPr lang="de-DE" dirty="0"/>
              <a:t>Einbettungsstruktur</a:t>
            </a:r>
          </a:p>
          <a:p>
            <a:pPr marL="171450" indent="-171450">
              <a:buFontTx/>
              <a:buChar char="-"/>
            </a:pPr>
            <a:r>
              <a:rPr lang="de-DE" dirty="0"/>
              <a:t>Satzgliedanalyse</a:t>
            </a:r>
          </a:p>
          <a:p>
            <a:pPr marL="171450" indent="-171450">
              <a:buFontTx/>
              <a:buChar char="-"/>
            </a:pPr>
            <a:r>
              <a:rPr lang="de-DE" dirty="0"/>
              <a:t>Hauptsatzkonzept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37050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Betrachten wir zunächst das Verkettungsmodell im Zusammenhang mit der Satzgliedanalyse:</a:t>
            </a:r>
          </a:p>
          <a:p>
            <a:endParaRPr lang="de-DE" dirty="0"/>
          </a:p>
          <a:p>
            <a:r>
              <a:rPr lang="de-DE" dirty="0"/>
              <a:t>Analyse von S1 (vgl. Folie)</a:t>
            </a:r>
          </a:p>
          <a:p>
            <a:r>
              <a:rPr lang="de-DE" dirty="0"/>
              <a:t>Analyse von S2 (vgl. Folie)</a:t>
            </a:r>
          </a:p>
          <a:p>
            <a:endParaRPr lang="de-DE" dirty="0"/>
          </a:p>
          <a:p>
            <a:r>
              <a:rPr lang="de-DE" dirty="0"/>
              <a:t>Widersprüchlichkeit erläutern (vgl. Folie).</a:t>
            </a:r>
          </a:p>
          <a:p>
            <a:endParaRPr lang="de-DE" dirty="0"/>
          </a:p>
          <a:p>
            <a:r>
              <a:rPr lang="de-DE" dirty="0"/>
              <a:t>Fazit (vgl.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40952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Was ergibt sich nun für die Satzgliedanalyse und das Einbettungsmodell?</a:t>
            </a:r>
          </a:p>
          <a:p>
            <a:endParaRPr lang="de-DE" dirty="0"/>
          </a:p>
          <a:p>
            <a:r>
              <a:rPr lang="de-DE" dirty="0"/>
              <a:t>Analyse von S1 nach dem Einbettungsmodell.</a:t>
            </a:r>
          </a:p>
          <a:p>
            <a:r>
              <a:rPr lang="de-DE" dirty="0"/>
              <a:t>Analyse von S2 nach dem Einbettungsmodell.</a:t>
            </a:r>
          </a:p>
          <a:p>
            <a:endParaRPr lang="de-DE" dirty="0"/>
          </a:p>
          <a:p>
            <a:r>
              <a:rPr lang="de-DE" dirty="0"/>
              <a:t>Zunächst wird die Einbettungsstruktur kenntlich: der Nebensatz ist Teil des Hauptsatzes</a:t>
            </a:r>
          </a:p>
          <a:p>
            <a:endParaRPr lang="de-DE" dirty="0"/>
          </a:p>
          <a:p>
            <a:r>
              <a:rPr lang="de-DE" dirty="0"/>
              <a:t>Zentral ist aber hier, dass das satzwertige Objekt ebenso zum Satz gehört wie das nichtsatzwertige</a:t>
            </a:r>
          </a:p>
          <a:p>
            <a:endParaRPr lang="de-DE" dirty="0"/>
          </a:p>
          <a:p>
            <a:r>
              <a:rPr lang="de-DE" dirty="0"/>
              <a:t>Fazit (vgl.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74365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Verkettungsmodell tritt auch in Konflikt zum Hauptsatzbegriff:</a:t>
            </a:r>
          </a:p>
          <a:p>
            <a:endParaRPr lang="de-DE" dirty="0"/>
          </a:p>
          <a:p>
            <a:r>
              <a:rPr lang="de-DE" dirty="0"/>
              <a:t>Analyse von S1 (vgl. Folie)</a:t>
            </a:r>
          </a:p>
          <a:p>
            <a:r>
              <a:rPr lang="de-DE" dirty="0"/>
              <a:t>Analyse von S2 (vgl. Folie)</a:t>
            </a:r>
          </a:p>
          <a:p>
            <a:endParaRPr lang="de-DE" dirty="0"/>
          </a:p>
          <a:p>
            <a:r>
              <a:rPr lang="de-DE" dirty="0"/>
              <a:t>Widerspruch (vgl. Folie)</a:t>
            </a:r>
          </a:p>
          <a:p>
            <a:endParaRPr lang="de-DE" dirty="0"/>
          </a:p>
          <a:p>
            <a:r>
              <a:rPr lang="de-DE" dirty="0"/>
              <a:t>Fazit (vgl.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4392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Beim Einbettungsmodell tritt diese Problematik nicht auf:</a:t>
            </a:r>
          </a:p>
          <a:p>
            <a:endParaRPr lang="de-DE" dirty="0"/>
          </a:p>
          <a:p>
            <a:r>
              <a:rPr lang="de-DE" dirty="0"/>
              <a:t>Analyse von S1 (vgl. Folie)</a:t>
            </a:r>
          </a:p>
          <a:p>
            <a:r>
              <a:rPr lang="de-DE" dirty="0"/>
              <a:t>Analyse von S2 (vgl. Folie)</a:t>
            </a:r>
          </a:p>
          <a:p>
            <a:endParaRPr lang="de-DE" dirty="0"/>
          </a:p>
          <a:p>
            <a:r>
              <a:rPr lang="de-DE" dirty="0"/>
              <a:t>Keine Problematik mit dem Hauptsatzbegriff (vgl. Folie)</a:t>
            </a:r>
          </a:p>
          <a:p>
            <a:endParaRPr lang="de-DE" dirty="0"/>
          </a:p>
          <a:p>
            <a:r>
              <a:rPr lang="de-DE" dirty="0"/>
              <a:t>Fazit (vgl.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3229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Zusammengefasst ergeben sich damit Vorteile des Einbettungsmodells gegenüber dem Verkettungsmodell hinsichtlich folgender Bereiche (vgl.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8586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Wie lässt sich nun das Einbettungsmodell für die Analyse komplexer Sätze einführen?</a:t>
            </a:r>
          </a:p>
          <a:p>
            <a:endParaRPr lang="de-DE" dirty="0"/>
          </a:p>
          <a:p>
            <a:r>
              <a:rPr lang="de-DE" dirty="0"/>
              <a:t>Die Grundlage stellt die Markierung der Satzglieder in einem einfachen Satz dar.</a:t>
            </a:r>
          </a:p>
          <a:p>
            <a:endParaRPr lang="de-DE" dirty="0"/>
          </a:p>
          <a:p>
            <a:r>
              <a:rPr lang="de-DE" dirty="0"/>
              <a:t>Schrittfolge (vgl. Folie)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87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Laut Bildungsplan steht im Zentrum des Vertiefungskurses Sprache nicht das Uniformitätsmodell, sondern das Differenzmodell (vgl. Bildungsplan: 4). Dennoch wird auch ein Vergleich der beiden Modellvarianten angestrebt, sodass ich beide Modelle kurz vorstellen möchte.</a:t>
            </a:r>
          </a:p>
          <a:p>
            <a:endParaRPr lang="de-DE" dirty="0"/>
          </a:p>
          <a:p>
            <a:r>
              <a:rPr lang="de-DE" dirty="0"/>
              <a:t>Aufbau des Uniformitätsmodells: vgl.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923872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Übergang vom einfachen zu einem komplexen Satz lässt sich mit der Ersetzungsprobe vollziehen.</a:t>
            </a:r>
          </a:p>
          <a:p>
            <a:endParaRPr lang="de-DE" dirty="0"/>
          </a:p>
          <a:p>
            <a:r>
              <a:rPr lang="de-DE" dirty="0"/>
              <a:t>Schrittfolge (vgl.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428434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 es bei der Markierung der Satzstruktur nur auf die Teilsätze ankommt, lassen sich die Boxen nun auf die Box des Teilsatzes reduzieren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884592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letzten Schritt erfolgt die Abstraktion hin zur Klammerschreibweisen, indem jede Box durch ein Klammerpaar ersetzt wird.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7386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Der letzte große Bereich stellt die syntaktische Valenz dar.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07946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Anhand des Satzes in Kombination mit der Weglassprobe wird ersichtlich, dass keine der Nominalgruppen weglassbar ist.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22435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Fasst man diese Erkenntnis schematisch zusammen, ergibt sich, dass das Verb </a:t>
            </a:r>
            <a:r>
              <a:rPr lang="de-DE" i="1" dirty="0"/>
              <a:t>besiegen</a:t>
            </a:r>
            <a:r>
              <a:rPr lang="de-DE" dirty="0"/>
              <a:t> eine Nominalgruppe im Nominativ und eine Nominalgruppe im Akkusativ fordert bzw. selegiert.</a:t>
            </a:r>
          </a:p>
          <a:p>
            <a:endParaRPr lang="de-DE" dirty="0"/>
          </a:p>
          <a:p>
            <a:r>
              <a:rPr lang="de-DE" dirty="0"/>
              <a:t>Zudem handelt es sich um obligatorische Ergänzungen, da sie nicht weglassbar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11770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Dass nicht alle Ergänzungen obligatorisch sind, zeigt folgendes Beispiel:</a:t>
            </a:r>
          </a:p>
          <a:p>
            <a:endParaRPr lang="de-DE" dirty="0"/>
          </a:p>
          <a:p>
            <a:r>
              <a:rPr lang="de-DE" dirty="0"/>
              <a:t>Die Sätze S2 und S3 sind akzeptabel.</a:t>
            </a:r>
          </a:p>
          <a:p>
            <a:endParaRPr lang="de-DE" dirty="0"/>
          </a:p>
          <a:p>
            <a:r>
              <a:rPr lang="de-DE" dirty="0"/>
              <a:t>Fazit (vgl. Folie)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89156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Dieses Ergebnis lässt sich ebenfalls schematisch festhalten:</a:t>
            </a:r>
          </a:p>
          <a:p>
            <a:endParaRPr lang="de-DE" dirty="0"/>
          </a:p>
          <a:p>
            <a:r>
              <a:rPr lang="de-DE" dirty="0"/>
              <a:t>Das Verb </a:t>
            </a:r>
            <a:r>
              <a:rPr lang="de-DE" i="1" dirty="0"/>
              <a:t>gestehen </a:t>
            </a:r>
            <a:r>
              <a:rPr lang="de-DE" dirty="0"/>
              <a:t>selegiert eine obligatorische Nominalgruppe im Nominativ, eine fakultative Nominalgruppe im Dativ und eine fakultative Nominalgruppe im Akkusativ.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89121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Von den Ergänzungen, die in Form und Anzahl von ihrem jeweiligen Verb selegiert werden, lassen sich (freie) Angaben abgrenzen.</a:t>
            </a:r>
          </a:p>
          <a:p>
            <a:endParaRPr lang="de-DE" dirty="0"/>
          </a:p>
          <a:p>
            <a:r>
              <a:rPr lang="de-DE" dirty="0"/>
              <a:t>Abgrenzung (vgl. Folie)</a:t>
            </a:r>
          </a:p>
          <a:p>
            <a:endParaRPr lang="de-DE" dirty="0"/>
          </a:p>
          <a:p>
            <a:r>
              <a:rPr lang="de-DE" dirty="0"/>
              <a:t>Achtung: Bei dem Verb „wohnen“ ist das Lokaladverbial eine obligatorische Ergänzung</a:t>
            </a:r>
          </a:p>
          <a:p>
            <a:r>
              <a:rPr lang="de-DE" dirty="0"/>
              <a:t>Bsp.: Er wohnt in Stuttgart. vs. *Er wohnt.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217719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Schließlich lassen sich die Valenzangaben auch formalisieren:</a:t>
            </a:r>
          </a:p>
          <a:p>
            <a:endParaRPr lang="de-DE" dirty="0"/>
          </a:p>
          <a:p>
            <a:r>
              <a:rPr lang="de-DE" dirty="0"/>
              <a:t>Valenzangaben von </a:t>
            </a:r>
            <a:r>
              <a:rPr lang="de-DE" i="1" dirty="0"/>
              <a:t>besiegen </a:t>
            </a:r>
            <a:r>
              <a:rPr lang="de-DE" dirty="0"/>
              <a:t>und </a:t>
            </a:r>
            <a:r>
              <a:rPr lang="de-DE" i="1" dirty="0"/>
              <a:t>gestehen </a:t>
            </a:r>
            <a:r>
              <a:rPr lang="de-DE" dirty="0"/>
              <a:t>erläutern (vgl. Folie)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Fazit: syntaktische Valenz (vgl. Folie)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292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Differenzmodell weist demgegenüber folgende Struktur auf</a:t>
            </a:r>
          </a:p>
          <a:p>
            <a:endParaRPr lang="de-DE" dirty="0"/>
          </a:p>
          <a:p>
            <a:r>
              <a:rPr lang="de-DE" dirty="0"/>
              <a:t>VF = Vorfeld</a:t>
            </a:r>
          </a:p>
          <a:p>
            <a:r>
              <a:rPr lang="de-DE" dirty="0"/>
              <a:t>FINIT = finites Verb</a:t>
            </a:r>
          </a:p>
          <a:p>
            <a:r>
              <a:rPr lang="de-DE" dirty="0"/>
              <a:t>MF = Mittelfeld</a:t>
            </a:r>
          </a:p>
          <a:p>
            <a:r>
              <a:rPr lang="de-DE" dirty="0"/>
              <a:t>VK = Verbkomplex = Verben eines Satzes</a:t>
            </a:r>
          </a:p>
          <a:p>
            <a:r>
              <a:rPr lang="de-DE" dirty="0"/>
              <a:t>NF = Nachfeld</a:t>
            </a:r>
          </a:p>
          <a:p>
            <a:r>
              <a:rPr lang="de-DE" dirty="0"/>
              <a:t>COMP = Komplementierer = Satzeinleiter wie Subjunktionen oder Relativ-Elemente</a:t>
            </a:r>
          </a:p>
          <a:p>
            <a:endParaRPr lang="de-DE" dirty="0"/>
          </a:p>
          <a:p>
            <a:r>
              <a:rPr lang="de-DE" dirty="0"/>
              <a:t>V2-Schema: Schema/Muster, nach dem Verbzweit-Sätze gebildet werden.</a:t>
            </a:r>
          </a:p>
          <a:p>
            <a:r>
              <a:rPr lang="de-DE" dirty="0"/>
              <a:t>V1-Schema: Schema/Muster, nach dem Verberst-Sätze gebildet werden.</a:t>
            </a:r>
          </a:p>
          <a:p>
            <a:r>
              <a:rPr lang="de-DE" dirty="0"/>
              <a:t>VE-Schem: Schema/Muster, nach dem Verbend-Sätze gebildet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68569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Vertiefungskurs Sprache lässt sich das Valenzkonzept beispielsweise so einführen, dass die Lerngruppe ausgehend von Verben, z. B. hoffen, helfen und schenken, und ggf. Wortgruppen in der Nennform Sätze bilden soll.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02164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Mögliche Ergebnisse könnten sein:  vgl. Folie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SuS vollziehen die Valenz des jeweiligen Verbs oder der jeweiligen Präposition nach, indem sie mögliche Ausdrücke auswählen und anpassen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Dadurch können folgende Einsichten erarbeitet werden: vgl.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84729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zweiten Schritt sollen die Lerner erkennen, dass den unterschiedlichen Sätzen, die zu einem bestimmten Verb gebildet wurden, dasselbe Valenzmuster zugrunde liegt.</a:t>
            </a:r>
          </a:p>
          <a:p>
            <a:endParaRPr lang="de-DE" dirty="0"/>
          </a:p>
          <a:p>
            <a:r>
              <a:rPr lang="de-DE" dirty="0"/>
              <a:t>Dies erkennen sie, indem sie die unterschiedlichen Realisierungen einer Ergänzung durch dasselbe Pronomen bzw. dieselbe Pro-Form ersetzen: vgl.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05332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Mit den Valenzmustern können jetzt die Valenzangaben der Verben dargestellt werden, z. B. im Atommodell bzw. Planetenmodell: vgl. Folie</a:t>
            </a:r>
          </a:p>
          <a:p>
            <a:endParaRPr lang="de-DE" dirty="0"/>
          </a:p>
          <a:p>
            <a:r>
              <a:rPr lang="de-DE" dirty="0"/>
              <a:t>Hinweis: gegebenenfalls weitere syntaktische Valenzmuster zum jeweiligen Verb ergänzen bzw. die Unterscheidung in notwendige und nichtnotwendige Ergänzungen zu treffen.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36713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Für die Unterrichtsprogression möchte ich folgende Vorgehensweise vorschlagen:</a:t>
            </a:r>
          </a:p>
          <a:p>
            <a:endParaRPr lang="de-DE" dirty="0"/>
          </a:p>
          <a:p>
            <a:r>
              <a:rPr lang="de-DE" dirty="0"/>
              <a:t>Hinführung: Fragestellungen bzw. Gegenstandsbereich der Syntax</a:t>
            </a:r>
          </a:p>
          <a:p>
            <a:r>
              <a:rPr lang="de-DE" dirty="0"/>
              <a:t>syntaktische Valenz: Sätze sind vom Verb aus strukturiert</a:t>
            </a:r>
          </a:p>
          <a:p>
            <a:r>
              <a:rPr lang="de-DE" dirty="0"/>
              <a:t>komplexe Sätze: Sätze als Ergänzungen oder Angaben zu Verben</a:t>
            </a:r>
          </a:p>
          <a:p>
            <a:r>
              <a:rPr lang="de-DE" dirty="0"/>
              <a:t>Topologie des deutschen Satzes: topologische Analyse komplexer Sätze setzt das Einbettungsmodell komplexer Sätze voraus</a:t>
            </a:r>
          </a:p>
          <a:p>
            <a:r>
              <a:rPr lang="de-DE" dirty="0"/>
              <a:t>Funktionale Anwendungsmöglichkeiten des topologischen Modells: Desambiguierung, Entdeckung markierter Satzstrukturen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73525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4063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94557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5014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0141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7457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Aus den bisherigen Aspekten ergibt sich also folgende Gegenüberstellung: vgl. Folie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39857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5020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9983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Betrachtung von LSK vs. FINIT / COMP</a:t>
            </a:r>
          </a:p>
          <a:p>
            <a:endParaRPr lang="de-DE" dirty="0"/>
          </a:p>
          <a:p>
            <a:r>
              <a:rPr lang="de-DE" dirty="0"/>
              <a:t>LSK = Einheiten unterschiedlicher Kategorie (Verben, Subjunktionen), aber Kopfelemente mit derselben Funktionalität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5971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FINIT: ausschließlich das finite Verb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753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COMP: ausschließlich Satzeinleiter wie Subjunktionen bzw. Relativpronomen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11CA67-D061-429F-B186-15D98BBFE45D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5619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Abgerundetes Rechteck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0" name="Rechteck 9"/>
          <p:cNvSpPr/>
          <p:nvPr userDrawn="1"/>
        </p:nvSpPr>
        <p:spPr>
          <a:xfrm>
            <a:off x="1" y="3650400"/>
            <a:ext cx="12192001" cy="244800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8" name="Titel 7"/>
          <p:cNvSpPr>
            <a:spLocks noGrp="1"/>
          </p:cNvSpPr>
          <p:nvPr>
            <p:ph type="ctrTitle" hasCustomPrompt="1"/>
          </p:nvPr>
        </p:nvSpPr>
        <p:spPr>
          <a:xfrm>
            <a:off x="609601" y="2132857"/>
            <a:ext cx="11111409" cy="1470025"/>
          </a:xfrm>
        </p:spPr>
        <p:txBody>
          <a:bodyPr anchor="b">
            <a:noAutofit/>
          </a:bodyPr>
          <a:lstStyle>
            <a:lvl1pPr algn="l">
              <a:defRPr sz="4800" b="0" i="0" baseline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de-DE" dirty="0"/>
              <a:t>Titel der gesamten Präsentation durch Klicken bearbeiten</a:t>
            </a:r>
            <a:endParaRPr kumimoji="0"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 hasCustomPrompt="1"/>
          </p:nvPr>
        </p:nvSpPr>
        <p:spPr>
          <a:xfrm>
            <a:off x="638085" y="3901087"/>
            <a:ext cx="6575492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dirty="0"/>
              <a:t>Anlass der Präsentation</a:t>
            </a:r>
            <a:br>
              <a:rPr kumimoji="0" lang="de-DE" dirty="0"/>
            </a:br>
            <a:r>
              <a:rPr kumimoji="0" lang="de-DE" dirty="0"/>
              <a:t>Name des/der Vortragenden </a:t>
            </a:r>
            <a:endParaRPr kumimoji="0" lang="en-US" dirty="0"/>
          </a:p>
        </p:txBody>
      </p:sp>
      <p:pic>
        <p:nvPicPr>
          <p:cNvPr id="29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49998"/>
            <a:ext cx="4318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2" t="15720" r="6807" b="15910"/>
          <a:stretch/>
        </p:blipFill>
        <p:spPr>
          <a:xfrm>
            <a:off x="9401993" y="450001"/>
            <a:ext cx="1715372" cy="59044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2376D-8436-4AA4-9219-188C3B82A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A50B30-EA50-4821-9C66-D11D412D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DBF79-80FE-4186-A817-5B8B4C60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521B34-6B8B-470A-8309-3B051894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CC6671-A4B9-49BD-97A0-8798A023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13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CD0D3-996B-4249-BAA4-E7D3EE05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BDF0C6E-171E-4473-B9C3-43B6DA82F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661A750-E081-4F44-BD62-B0F31AA01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1A6C29-8AAC-4A66-8C9A-0D87D70DD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D0DEAB-EB4D-4B4D-8975-2C280401B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45C9D83-F59D-49E1-B1EE-B06E7CBB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751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83B52-54D5-46BC-BA0C-A9ACF96A2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6E0EC9-6993-41A7-8FB6-5CAD8B817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D6DE53A-0D5A-4977-9C97-049A80310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F21FBD-D3C8-4BE3-A5FD-76DEFE553A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23F7702-CC8E-4383-9BD3-EBB5EC3BF9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8D4AD69-8F3A-417E-B246-ECDFF5214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7190A3B-44A5-4AB5-B23D-2C27C292A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A3A4C86-7787-4831-87CE-C604F65A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1903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BD488-84A7-4278-93E2-549A5FC7D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B45DF5F-4D69-43ED-9897-6564AE823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E84863-799F-4E55-AE30-D05C056E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DBE973-6CDF-49EE-97E1-1B92D6AF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7298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E0F07D3-8EA4-4A0B-9565-5621987F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859E35-6D6A-45E3-BB37-79ACAA81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3332E7D-71BE-4DDD-A793-F1D217DE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9724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986553-ED5F-4120-AACC-62C4BBEAE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87141F-49E5-4665-AC5A-ABFB230B5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35249-AFBE-44EB-9E47-A037FA99D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EDD32FF-1203-4A97-813C-C5DCC9DF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923495-5F8E-4BB6-A909-DBB9E322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EF4C1B-C02A-4063-BB30-707B88976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005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DC90F-B2AB-439E-A49F-73D707B8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AE8627-9D12-4379-AB2A-3033C7401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F4A5890-9264-4DBF-95FE-C0BB3A6F9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D809AC-EB04-460A-ABCC-464404D6D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7415560-3B28-4B1B-8A88-8383D893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DA9692A-ADAB-4B89-B6FC-99E1B5A6D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4116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B99AF-602E-4F14-88B0-7DA8FD65E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112517-FEE1-4B5A-AF1A-268ADEDAB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1B9C92-3E71-4199-A04F-DDF4E5B0A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CA17E6-FF22-4E96-BB9C-62E87E57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4B830D0-EE09-41B1-8D9F-F7289DF5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688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48C08C6-D7ED-416C-8AF7-F4164AE392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A27B03A-9BD4-41E7-AAB6-4666CAFBE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A5BAE3-88BF-4B79-972F-167B385D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A88CCC-0B49-4000-BCF6-A8A685BB6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B8F15CA-9850-4D99-9715-F977C636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93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846800"/>
            <a:ext cx="10972800" cy="4032448"/>
          </a:xfrm>
        </p:spPr>
        <p:txBody>
          <a:bodyPr/>
          <a:lstStyle/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0" y="1846800"/>
            <a:ext cx="53848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 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10" name="Titelplatzhalter 21"/>
          <p:cNvSpPr txBox="1">
            <a:spLocks/>
          </p:cNvSpPr>
          <p:nvPr userDrawn="1"/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r>
              <a:rPr lang="de-DE" sz="4000" b="0" i="0" dirty="0">
                <a:latin typeface="Calibri Light" panose="020F0302020204030204" pitchFamily="34" charset="0"/>
                <a:cs typeface="Calibri Light" panose="020F0302020204030204" pitchFamily="34" charset="0"/>
              </a:rPr>
              <a:t>Titelmasterformat durch Klicken bearbeiten</a:t>
            </a:r>
            <a:endParaRPr lang="en-US" sz="4000" b="0" i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392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6192011" y="1844824"/>
            <a:ext cx="5376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623392" y="2348880"/>
            <a:ext cx="5376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011" y="2348880"/>
            <a:ext cx="5376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ußzeilenplatzhalter 2"/>
          <p:cNvSpPr txBox="1">
            <a:spLocks/>
          </p:cNvSpPr>
          <p:nvPr userDrawn="1"/>
        </p:nvSpPr>
        <p:spPr>
          <a:xfrm>
            <a:off x="623392" y="5949280"/>
            <a:ext cx="3600000" cy="360000"/>
          </a:xfrm>
          <a:prstGeom prst="rect">
            <a:avLst/>
          </a:prstGeom>
        </p:spPr>
        <p:txBody>
          <a:bodyPr vert="horz"/>
          <a:lstStyle>
            <a:defPPr>
              <a:defRPr lang="de-DE"/>
            </a:defPPr>
            <a:lvl1pPr marL="0" algn="l" defTabSz="914400" rtl="0" eaLnBrk="1" latinLnBrk="0" hangingPunct="1">
              <a:defRPr kumimoji="0" sz="800" kern="12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sz="800" dirty="0"/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972800" cy="1066800"/>
          </a:xfrm>
        </p:spPr>
        <p:txBody>
          <a:bodyPr/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41542849"/>
      </p:ext>
    </p:extLst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2117" y="764704"/>
            <a:ext cx="451104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7152117" y="1628801"/>
            <a:ext cx="451104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623392" y="764704"/>
            <a:ext cx="6382944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dirty="0"/>
              <a:t>Textmasterformat bearbeiten</a:t>
            </a:r>
          </a:p>
          <a:p>
            <a:pPr lvl="1" eaLnBrk="1" latinLnBrk="0" hangingPunct="1"/>
            <a:r>
              <a:rPr lang="de-DE" dirty="0"/>
              <a:t>Zweite Ebene</a:t>
            </a:r>
          </a:p>
          <a:p>
            <a:pPr lvl="2" eaLnBrk="1" latinLnBrk="0" hangingPunct="1"/>
            <a:r>
              <a:rPr lang="de-DE" dirty="0"/>
              <a:t>Dritte Ebene</a:t>
            </a:r>
          </a:p>
          <a:p>
            <a:pPr lvl="3" eaLnBrk="1" latinLnBrk="0" hangingPunct="1"/>
            <a:r>
              <a:rPr lang="de-DE" dirty="0"/>
              <a:t>Vierte Ebene</a:t>
            </a:r>
          </a:p>
          <a:p>
            <a:pPr lvl="4" eaLnBrk="1" latinLnBrk="0" hangingPunct="1"/>
            <a:r>
              <a:rPr lang="de-DE" dirty="0"/>
              <a:t>Fünfte Ebene</a:t>
            </a:r>
            <a:endParaRPr kumimoji="0" lang="en-US" dirty="0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A6FC1-E0B6-4A32-821A-86CD78C4F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94E71F-AF1B-45D0-B954-0C25FB6DA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7EEF28-3D2F-453C-A7BA-E78BBCC50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1CC897-13AE-4521-AEDE-E44FB891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936A7D-A7F6-4B34-9DA2-29C3DA9C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506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34014-A7A7-43BA-8F4C-7681C2AB3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122FCA5-383F-4140-BB78-7DC9E08C6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720703-A566-46BA-9609-FCCBA473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11AABF-7482-4D1F-86F7-6D5D1377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F25E76-0AC9-4254-BC73-AE8AF99C8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863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 userDrawn="1"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rgbClr val="B8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562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09600" y="1700808"/>
            <a:ext cx="10972800" cy="403244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dirty="0"/>
              <a:t>Textmasterformat bearbeiten</a:t>
            </a:r>
          </a:p>
          <a:p>
            <a:pPr lvl="1" eaLnBrk="1" latinLnBrk="0" hangingPunct="1"/>
            <a:r>
              <a:rPr kumimoji="0" lang="de-DE" dirty="0"/>
              <a:t>Zweite Ebene</a:t>
            </a:r>
          </a:p>
          <a:p>
            <a:pPr lvl="2" eaLnBrk="1" latinLnBrk="0" hangingPunct="1"/>
            <a:r>
              <a:rPr kumimoji="0" lang="de-DE" dirty="0"/>
              <a:t>Dritte Ebene</a:t>
            </a:r>
          </a:p>
          <a:p>
            <a:pPr lvl="3" eaLnBrk="1" latinLnBrk="0" hangingPunct="1"/>
            <a:r>
              <a:rPr kumimoji="0" lang="de-DE" dirty="0"/>
              <a:t>Vierte Ebene</a:t>
            </a:r>
          </a:p>
          <a:p>
            <a:pPr lvl="4" eaLnBrk="1" latinLnBrk="0" hangingPunct="1"/>
            <a:r>
              <a:rPr kumimoji="0" lang="de-DE" dirty="0"/>
              <a:t>Fünfte Ebene</a:t>
            </a:r>
            <a:endParaRPr kumimoji="0" lang="en-US" dirty="0"/>
          </a:p>
        </p:txBody>
      </p:sp>
      <p:pic>
        <p:nvPicPr>
          <p:cNvPr id="17" name="Grafik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626" y="5985280"/>
            <a:ext cx="2540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645477" y="5901974"/>
            <a:ext cx="825500" cy="5207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58AAA7F2-D0B2-4216-914C-FDC273383A00}"/>
              </a:ext>
            </a:extLst>
          </p:cNvPr>
          <p:cNvSpPr txBox="1"/>
          <p:nvPr userDrawn="1"/>
        </p:nvSpPr>
        <p:spPr>
          <a:xfrm>
            <a:off x="2230162" y="20834"/>
            <a:ext cx="77279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Vertiefungskurs Sprache · Modul Syntax</a:t>
            </a:r>
            <a:endParaRPr lang="de-DE" sz="12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79" r:id="rId4"/>
    <p:sldLayoutId id="2147483686" r:id="rId5"/>
    <p:sldLayoutId id="2147483681" r:id="rId6"/>
    <p:sldLayoutId id="2147483682" r:id="rId7"/>
  </p:sldLayoutIdLst>
  <p:transition>
    <p:pull dir="r"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sz="4000" b="0" i="0" kern="1200">
          <a:solidFill>
            <a:schemeClr val="tx1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58368" indent="-24688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923544" indent="-219456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79576" indent="-201168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389888" indent="-182880" algn="l" rtl="0" eaLnBrk="1" latinLnBrk="0" hangingPunct="1">
        <a:spcBef>
          <a:spcPts val="300"/>
        </a:spcBef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5E02C61-C829-4767-B914-3CEE0AE9B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06E90B-EE7B-4E7C-A6B6-20A79B4EB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6495795-61FB-4236-82F3-C85D97B65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962EDEA-4641-44BC-AE68-2D260161F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FDE760D-ADC2-4D46-A907-D839637D2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0FA2B-A44B-4847-91E8-31659A59334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502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Modul Syntax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Vertiefungskurs Sprache</a:t>
            </a:r>
          </a:p>
          <a:p>
            <a:r>
              <a:rPr lang="de-DE" dirty="0"/>
              <a:t>Dr. </a:t>
            </a:r>
            <a:r>
              <a:rPr lang="de-DE"/>
              <a:t>Steffen Froemel (steffen</a:t>
            </a:r>
            <a:r>
              <a:rPr lang="de-DE" dirty="0"/>
              <a:t>.froemel@zsl-rstue</a:t>
            </a:r>
            <a:r>
              <a:rPr lang="de-DE"/>
              <a:t>.de)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176356"/>
      </p:ext>
    </p:extLst>
  </p:cSld>
  <p:clrMapOvr>
    <a:masterClrMapping/>
  </p:clrMapOvr>
  <p:transition>
    <p:pull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8D98F79-BA8B-4517-A49E-DD26FA2CD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829120"/>
              </p:ext>
            </p:extLst>
          </p:nvPr>
        </p:nvGraphicFramePr>
        <p:xfrm>
          <a:off x="1981200" y="2204864"/>
          <a:ext cx="822960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931">
                  <a:extLst>
                    <a:ext uri="{9D8B030D-6E8A-4147-A177-3AD203B41FA5}">
                      <a16:colId xmlns:a16="http://schemas.microsoft.com/office/drawing/2014/main" val="2113756084"/>
                    </a:ext>
                  </a:extLst>
                </a:gridCol>
                <a:gridCol w="3925669">
                  <a:extLst>
                    <a:ext uri="{9D8B030D-6E8A-4147-A177-3AD203B41FA5}">
                      <a16:colId xmlns:a16="http://schemas.microsoft.com/office/drawing/2014/main" val="3364732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Uniformitätsmodell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Differenzmodell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dirty="0"/>
                        <a:t>LSK-Belegung: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de-DE" dirty="0"/>
                        <a:t>Die Funktion der Ausdrücke, den Satzmodus zu spezifizieren, ist entscheidend, nicht ihre Kategorie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FINIT vs. COMP: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Kategorie der Einheiten (finites Verb vs. Satzeinleiter) ist entscheidend, nicht ihre </a:t>
                      </a:r>
                      <a:r>
                        <a:rPr kumimoji="0" lang="de-DE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satzmodusspezifizierende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Funktion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497287"/>
                  </a:ext>
                </a:extLst>
              </a:tr>
            </a:tbl>
          </a:graphicData>
        </a:graphic>
      </p:graphicFrame>
      <p:sp>
        <p:nvSpPr>
          <p:cNvPr id="6" name="Titel 2">
            <a:extLst>
              <a:ext uri="{FF2B5EF4-FFF2-40B4-BE49-F238E27FC236}">
                <a16:creationId xmlns:a16="http://schemas.microsoft.com/office/drawing/2014/main" id="{F05F4416-B422-4190-A11C-EEEB76241B09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LSK vs. FINIT / COMP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50DB7281-FD20-418F-9D1A-83937D05DC99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1256162995"/>
      </p:ext>
    </p:extLst>
  </p:cSld>
  <p:clrMapOvr>
    <a:masterClrMapping/>
  </p:clrMapOvr>
  <p:transition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83904"/>
              </p:ext>
            </p:extLst>
          </p:nvPr>
        </p:nvGraphicFramePr>
        <p:xfrm>
          <a:off x="997220" y="1484785"/>
          <a:ext cx="101975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3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029118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441739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498688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109824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570388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V2-Satz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finites Verb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CC92A95D-4F68-4B64-B02A-E21EB173FDB6}"/>
              </a:ext>
            </a:extLst>
          </p:cNvPr>
          <p:cNvSpPr txBox="1"/>
          <p:nvPr/>
        </p:nvSpPr>
        <p:spPr>
          <a:xfrm>
            <a:off x="1136975" y="4869160"/>
            <a:ext cx="990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Für jeden topologischen Bereich gelten einheitliche Belegungsmöglichkeiten.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Bereiche VF, FINIT und COMP sind immer besetzt.</a:t>
            </a:r>
          </a:p>
        </p:txBody>
      </p:sp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AE3B4134-1DA3-421C-BFF3-7B47AAAA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82928"/>
              </p:ext>
            </p:extLst>
          </p:nvPr>
        </p:nvGraphicFramePr>
        <p:xfrm>
          <a:off x="997221" y="2564904"/>
          <a:ext cx="101975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4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470855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498690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109822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570387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V1-Schema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V1-Satz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finites Verb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72773527-F30B-4E47-BE38-A2A98109F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918267"/>
              </p:ext>
            </p:extLst>
          </p:nvPr>
        </p:nvGraphicFramePr>
        <p:xfrm>
          <a:off x="997221" y="3645023"/>
          <a:ext cx="10197559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5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47085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49869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109821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570388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Subjunktion /</a:t>
                      </a:r>
                    </a:p>
                    <a:p>
                      <a:pPr algn="ctr"/>
                      <a:r>
                        <a:rPr lang="de-DE" dirty="0"/>
                        <a:t>Relativ-Element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7" name="Titel 2">
            <a:extLst>
              <a:ext uri="{FF2B5EF4-FFF2-40B4-BE49-F238E27FC236}">
                <a16:creationId xmlns:a16="http://schemas.microsoft.com/office/drawing/2014/main" id="{699CAE50-4D95-431C-B527-4ADB9E92521D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Restriktionen topologischer Bereiche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0133FC37-30D5-4D10-94FE-0F52B0B059C2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342041679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004365"/>
              </p:ext>
            </p:extLst>
          </p:nvPr>
        </p:nvGraphicFramePr>
        <p:xfrm>
          <a:off x="1145998" y="1543668"/>
          <a:ext cx="9899999" cy="2020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84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1948924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435452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781647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557296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00082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V2-Satz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</a:t>
                      </a:r>
                    </a:p>
                  </a:txBody>
                  <a:tcPr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finites Verb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  <a:tr h="17147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V1-Satz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leer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finites Verb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04737"/>
                  </a:ext>
                </a:extLst>
              </a:tr>
              <a:tr h="17147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leer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Subjunktion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153854"/>
                  </a:ext>
                </a:extLst>
              </a:tr>
              <a:tr h="17147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Relativ-Element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leer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Verben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Wortgruppen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7648519"/>
                  </a:ext>
                </a:extLst>
              </a:tr>
            </a:tbl>
          </a:graphicData>
        </a:graphic>
      </p:graphicFrame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681F92D7-E687-447E-9C02-914DB29733A6}"/>
              </a:ext>
            </a:extLst>
          </p:cNvPr>
          <p:cNvSpPr/>
          <p:nvPr/>
        </p:nvSpPr>
        <p:spPr>
          <a:xfrm>
            <a:off x="1182012" y="5301208"/>
            <a:ext cx="48245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Vorfeldproblematik und </a:t>
            </a:r>
          </a:p>
          <a:p>
            <a:pPr algn="ctr"/>
            <a:r>
              <a:rPr lang="de-DE" dirty="0"/>
              <a:t>Satzklammerproblematik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610483C-73CA-479F-9CC3-8BA5D36BECBB}"/>
              </a:ext>
            </a:extLst>
          </p:cNvPr>
          <p:cNvSpPr txBox="1"/>
          <p:nvPr/>
        </p:nvSpPr>
        <p:spPr>
          <a:xfrm>
            <a:off x="1145997" y="3792676"/>
            <a:ext cx="4824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LSK und VF gelten je nach Satztyp unterschiedliche Belegungsbedingungen, was als Argument für die Annahme unterschiedlicher topologischer Bereiche gesehen werden kann.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2A4458A-60CD-4EC1-B6F7-836AF77E05CA}"/>
              </a:ext>
            </a:extLst>
          </p:cNvPr>
          <p:cNvSpPr txBox="1"/>
          <p:nvPr/>
        </p:nvSpPr>
        <p:spPr>
          <a:xfrm>
            <a:off x="6240016" y="3796955"/>
            <a:ext cx="511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VF und LSK sind fakultativ belegt.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Mit Einbezug der Satztypen sind obligatorisch leere Bereiche anzusetzen.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746249D-26FC-400E-829A-E9B0E9748C1F}"/>
              </a:ext>
            </a:extLst>
          </p:cNvPr>
          <p:cNvSpPr/>
          <p:nvPr/>
        </p:nvSpPr>
        <p:spPr>
          <a:xfrm>
            <a:off x="6384032" y="5301208"/>
            <a:ext cx="48245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Uniformitätsproblematik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5B7AFEB1-1CEF-46DD-91CE-393987C02D92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Restriktionen topologischer Bereiche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5E2224D-AFA3-446B-966E-0E5EE188E38B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290857489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8D98F79-BA8B-4517-A49E-DD26FA2CD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403307"/>
              </p:ext>
            </p:extLst>
          </p:nvPr>
        </p:nvGraphicFramePr>
        <p:xfrm>
          <a:off x="2063552" y="1628800"/>
          <a:ext cx="8229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931">
                  <a:extLst>
                    <a:ext uri="{9D8B030D-6E8A-4147-A177-3AD203B41FA5}">
                      <a16:colId xmlns:a16="http://schemas.microsoft.com/office/drawing/2014/main" val="2113756084"/>
                    </a:ext>
                  </a:extLst>
                </a:gridCol>
                <a:gridCol w="3925669">
                  <a:extLst>
                    <a:ext uri="{9D8B030D-6E8A-4147-A177-3AD203B41FA5}">
                      <a16:colId xmlns:a16="http://schemas.microsoft.com/office/drawing/2014/main" val="3364732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Uniformitätsmodell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Differenzmodell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Für LSK gelten je nach Satztyp unterschiedliche Restriktionen, was für zwei unterschiedliche topologische Bereiche spricht (Satzklammerproblematik)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Einheitliche Konzeption der topologischen Bereiche unabhängig vom jeweiligen topologischen Satztyp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79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fakultative Besetzung von VF und LSK</a:t>
                      </a:r>
                    </a:p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(Uniformitätsproblematik)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obligatorisch zu besetzendes VF, FINIT bzw. COMP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497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obligatorisch leere Felder (VF bei V₁- und VE-Sätzen, LSK bei phrasal eingeleiteten VE-Sätzen, wie z. B. Relativsätzen)</a:t>
                      </a:r>
                    </a:p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(Uniformitätsproblematik)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 VF bei V₁- und VE-Sätzen</a:t>
                      </a:r>
                    </a:p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keine obligatorisch leere Position bei VE-Sätzen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335844"/>
                  </a:ext>
                </a:extLst>
              </a:tr>
            </a:tbl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id="{62F334AD-972D-4A42-BEAB-BF7DEC437D32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Restriktionen topologischer Bereiche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35DD8154-9FFE-45B3-B662-ACC91F9A7D0C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415815984"/>
      </p:ext>
    </p:extLst>
  </p:cSld>
  <p:clrMapOvr>
    <a:masterClrMapping/>
  </p:clrMapOvr>
  <p:transition>
    <p:pull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72773527-F30B-4E47-BE38-A2A98109F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7859"/>
              </p:ext>
            </p:extLst>
          </p:nvPr>
        </p:nvGraphicFramePr>
        <p:xfrm>
          <a:off x="997221" y="2216107"/>
          <a:ext cx="1019755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5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37351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447686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32523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 werden.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 gerne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liest.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7817863"/>
                  </a:ext>
                </a:extLst>
              </a:tr>
            </a:tbl>
          </a:graphicData>
        </a:graphic>
      </p:graphicFrame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32C8A726-CB91-4439-80F7-56EED5A54ADB}"/>
              </a:ext>
            </a:extLst>
          </p:cNvPr>
          <p:cNvSpPr/>
          <p:nvPr/>
        </p:nvSpPr>
        <p:spPr>
          <a:xfrm>
            <a:off x="3521714" y="3544614"/>
            <a:ext cx="51485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Einheitliche Analyse von VE-Sätzen</a:t>
            </a:r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65CE4A14-5F81-4401-9254-051453318545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VE-Satz-Analyse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D6EAEF9B-9E8A-48F5-958A-7CB1B6C6EBF3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40A616CF-99D8-4706-9925-340D80D72FCA}"/>
              </a:ext>
            </a:extLst>
          </p:cNvPr>
          <p:cNvSpPr/>
          <p:nvPr/>
        </p:nvSpPr>
        <p:spPr>
          <a:xfrm>
            <a:off x="3521714" y="5121188"/>
            <a:ext cx="51485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keine Differenzierung zwischen </a:t>
            </a:r>
            <a:r>
              <a:rPr lang="de-DE" dirty="0" err="1"/>
              <a:t>subjunktionalem</a:t>
            </a:r>
            <a:r>
              <a:rPr lang="de-DE" dirty="0"/>
              <a:t> und pronominalem Nebensatz</a:t>
            </a:r>
          </a:p>
        </p:txBody>
      </p:sp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872926FC-4DA3-494A-8F48-72607A894DBC}"/>
              </a:ext>
            </a:extLst>
          </p:cNvPr>
          <p:cNvSpPr/>
          <p:nvPr/>
        </p:nvSpPr>
        <p:spPr>
          <a:xfrm>
            <a:off x="5807968" y="4440913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32057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896624"/>
              </p:ext>
            </p:extLst>
          </p:nvPr>
        </p:nvGraphicFramePr>
        <p:xfrm>
          <a:off x="1146001" y="1929656"/>
          <a:ext cx="9899999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84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890517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362663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803085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414014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03514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153854"/>
                  </a:ext>
                </a:extLst>
              </a:tr>
              <a:tr h="303514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er gerne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liest,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9456925"/>
                  </a:ext>
                </a:extLst>
              </a:tr>
            </a:tbl>
          </a:graphicData>
        </a:graphic>
      </p:graphicFrame>
      <p:sp>
        <p:nvSpPr>
          <p:cNvPr id="6" name="Titel 2">
            <a:extLst>
              <a:ext uri="{FF2B5EF4-FFF2-40B4-BE49-F238E27FC236}">
                <a16:creationId xmlns:a16="http://schemas.microsoft.com/office/drawing/2014/main" id="{30179B21-A567-45E5-B854-BABF12DB0B2B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VE-Satz-Analyse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BFEE0431-FD4D-44DC-B870-461D87A5B802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F7E4F1C1-CB73-42AD-B6AE-5B6712C9F92C}"/>
              </a:ext>
            </a:extLst>
          </p:cNvPr>
          <p:cNvSpPr/>
          <p:nvPr/>
        </p:nvSpPr>
        <p:spPr>
          <a:xfrm>
            <a:off x="3521714" y="3544614"/>
            <a:ext cx="51485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Unterschiedliche Analyse von VE-Sätzen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50157147-92DD-4D44-BDDD-A3734DD8D232}"/>
              </a:ext>
            </a:extLst>
          </p:cNvPr>
          <p:cNvSpPr/>
          <p:nvPr/>
        </p:nvSpPr>
        <p:spPr>
          <a:xfrm>
            <a:off x="3521714" y="5121188"/>
            <a:ext cx="5148572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Differenzierung zwischen subjunktionalen und pronominalen Nebensätzen</a:t>
            </a: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F9C425F7-933C-41EB-A17D-A298B37B1EC2}"/>
              </a:ext>
            </a:extLst>
          </p:cNvPr>
          <p:cNvSpPr/>
          <p:nvPr/>
        </p:nvSpPr>
        <p:spPr>
          <a:xfrm>
            <a:off x="5807968" y="4440913"/>
            <a:ext cx="57606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21086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8D98F79-BA8B-4517-A49E-DD26FA2CD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030028"/>
              </p:ext>
            </p:extLst>
          </p:nvPr>
        </p:nvGraphicFramePr>
        <p:xfrm>
          <a:off x="1981200" y="2132856"/>
          <a:ext cx="82296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931">
                  <a:extLst>
                    <a:ext uri="{9D8B030D-6E8A-4147-A177-3AD203B41FA5}">
                      <a16:colId xmlns:a16="http://schemas.microsoft.com/office/drawing/2014/main" val="2113756084"/>
                    </a:ext>
                  </a:extLst>
                </a:gridCol>
                <a:gridCol w="3925669">
                  <a:extLst>
                    <a:ext uri="{9D8B030D-6E8A-4147-A177-3AD203B41FA5}">
                      <a16:colId xmlns:a16="http://schemas.microsoft.com/office/drawing/2014/main" val="3364732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Uniformitätsmodell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Differenzmodell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Unterschiedliche Analyse von pronominal eingeleiteten VE-Sätzen und subjunktional eingeleiteten VE-Sätzen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Einheitliche Analyse von VE-Sätzen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797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topologische Differenzierung subjunktionaler und pronominaler Nebensätze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dirty="0"/>
                        <a:t>keine topologische Differenzierung subjunktionaler und pronominaler Nebensätze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481879"/>
                  </a:ext>
                </a:extLst>
              </a:tr>
            </a:tbl>
          </a:graphicData>
        </a:graphic>
      </p:graphicFrame>
      <p:sp>
        <p:nvSpPr>
          <p:cNvPr id="5" name="Titel 2">
            <a:extLst>
              <a:ext uri="{FF2B5EF4-FFF2-40B4-BE49-F238E27FC236}">
                <a16:creationId xmlns:a16="http://schemas.microsoft.com/office/drawing/2014/main" id="{C46D5B2D-10D7-4037-8224-9163510AFD1D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VE-Satz-Analyse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41154FC7-803F-4F7A-8765-7F8A8FA61964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1100432039"/>
      </p:ext>
    </p:extLst>
  </p:cSld>
  <p:clrMapOvr>
    <a:masterClrMapping/>
  </p:clrMapOvr>
  <p:transition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536786"/>
              </p:ext>
            </p:extLst>
          </p:nvPr>
        </p:nvGraphicFramePr>
        <p:xfrm>
          <a:off x="997220" y="1700808"/>
          <a:ext cx="1019756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68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798181">
                  <a:extLst>
                    <a:ext uri="{9D8B030D-6E8A-4147-A177-3AD203B41FA5}">
                      <a16:colId xmlns:a16="http://schemas.microsoft.com/office/drawing/2014/main" val="246022811"/>
                    </a:ext>
                  </a:extLst>
                </a:gridCol>
                <a:gridCol w="2031734">
                  <a:extLst>
                    <a:ext uri="{9D8B030D-6E8A-4147-A177-3AD203B41FA5}">
                      <a16:colId xmlns:a16="http://schemas.microsoft.com/office/drawing/2014/main" val="3076344215"/>
                    </a:ext>
                  </a:extLst>
                </a:gridCol>
                <a:gridCol w="580495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1735607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49234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033424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V2-Satz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 so einem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einfach alles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schief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AE3B4134-1DA3-421C-BFF3-7B47AAAA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03206"/>
              </p:ext>
            </p:extLst>
          </p:nvPr>
        </p:nvGraphicFramePr>
        <p:xfrm>
          <a:off x="1004991" y="2636912"/>
          <a:ext cx="1019756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387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856326">
                  <a:extLst>
                    <a:ext uri="{9D8B030D-6E8A-4147-A177-3AD203B41FA5}">
                      <a16:colId xmlns:a16="http://schemas.microsoft.com/office/drawing/2014/main" val="3101345738"/>
                    </a:ext>
                  </a:extLst>
                </a:gridCol>
                <a:gridCol w="1868618">
                  <a:extLst>
                    <a:ext uri="{9D8B030D-6E8A-4147-A177-3AD203B41FA5}">
                      <a16:colId xmlns:a16="http://schemas.microsoft.com/office/drawing/2014/main" val="1482194860"/>
                    </a:ext>
                  </a:extLst>
                </a:gridCol>
                <a:gridCol w="165977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731236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941172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570048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V1-Schema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V1-Satz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 so einem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da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72773527-F30B-4E47-BE38-A2A98109F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12644"/>
              </p:ext>
            </p:extLst>
          </p:nvPr>
        </p:nvGraphicFramePr>
        <p:xfrm>
          <a:off x="991771" y="3861048"/>
          <a:ext cx="102240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59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865474">
                  <a:extLst>
                    <a:ext uri="{9D8B030D-6E8A-4147-A177-3AD203B41FA5}">
                      <a16:colId xmlns:a16="http://schemas.microsoft.com/office/drawing/2014/main" val="839617636"/>
                    </a:ext>
                  </a:extLst>
                </a:gridCol>
                <a:gridCol w="1866535">
                  <a:extLst>
                    <a:ext uri="{9D8B030D-6E8A-4147-A177-3AD203B41FA5}">
                      <a16:colId xmlns:a16="http://schemas.microsoft.com/office/drawing/2014/main" val="2526166926"/>
                    </a:ext>
                  </a:extLst>
                </a:gridCol>
                <a:gridCol w="1661857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583267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40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59563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 so einem Tag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da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 werden,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E5823147-3D19-49DC-9B34-42EF62EEA64C}"/>
              </a:ext>
            </a:extLst>
          </p:cNvPr>
          <p:cNvSpPr txBox="1"/>
          <p:nvPr/>
        </p:nvSpPr>
        <p:spPr>
          <a:xfrm>
            <a:off x="1415480" y="5085184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Anschlussposition AN</a:t>
            </a:r>
            <a:r>
              <a:rPr lang="de-DE" dirty="0"/>
              <a:t>: Diskursmarker wie </a:t>
            </a:r>
            <a:r>
              <a:rPr lang="de-DE" i="1" dirty="0"/>
              <a:t>denn</a:t>
            </a:r>
            <a:r>
              <a:rPr lang="de-DE" dirty="0"/>
              <a:t>, </a:t>
            </a:r>
            <a:r>
              <a:rPr lang="de-DE" i="1" dirty="0"/>
              <a:t>aber</a:t>
            </a:r>
            <a:r>
              <a:rPr lang="de-DE" dirty="0"/>
              <a:t>, </a:t>
            </a:r>
            <a:r>
              <a:rPr lang="de-DE" i="1" dirty="0"/>
              <a:t>und</a:t>
            </a:r>
            <a:r>
              <a:rPr lang="de-DE" dirty="0"/>
              <a:t>, </a:t>
            </a:r>
            <a:r>
              <a:rPr lang="de-DE" i="1" dirty="0"/>
              <a:t>nein</a:t>
            </a:r>
            <a:r>
              <a:rPr lang="de-DE" dirty="0"/>
              <a:t> oder </a:t>
            </a:r>
            <a:r>
              <a:rPr lang="de-DE" i="1" dirty="0"/>
              <a:t>also</a:t>
            </a:r>
          </a:p>
          <a:p>
            <a:r>
              <a:rPr lang="de-DE" b="1" dirty="0"/>
              <a:t>Das Topikfeld TF</a:t>
            </a:r>
            <a:r>
              <a:rPr lang="de-DE" dirty="0"/>
              <a:t>: Ausdruck, wie z. B. eine Linksversetzung, um den es im Satz geht.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1FF61FE9-E27A-4A97-BE4E-62E901849042}"/>
              </a:ext>
            </a:extLst>
          </p:cNvPr>
          <p:cNvSpPr txBox="1">
            <a:spLocks/>
          </p:cNvSpPr>
          <p:nvPr/>
        </p:nvSpPr>
        <p:spPr>
          <a:xfrm>
            <a:off x="1004991" y="971436"/>
            <a:ext cx="10177143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Erweitertes Differenzmodell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2BF7BE1C-FF89-4516-915C-7C4779E33DC0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2523938420"/>
      </p:ext>
    </p:extLst>
  </p:cSld>
  <p:clrMapOvr>
    <a:masterClrMapping/>
  </p:clrMapOvr>
  <p:transition>
    <p:pull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44014"/>
              </p:ext>
            </p:extLst>
          </p:nvPr>
        </p:nvGraphicFramePr>
        <p:xfrm>
          <a:off x="924799" y="2790220"/>
          <a:ext cx="1019756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68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708413">
                  <a:extLst>
                    <a:ext uri="{9D8B030D-6E8A-4147-A177-3AD203B41FA5}">
                      <a16:colId xmlns:a16="http://schemas.microsoft.com/office/drawing/2014/main" val="24602281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07634421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284565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49234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033424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natürlich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gemerkt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4F409C93-BCE9-48E6-B3D6-6374C57CCF30}"/>
              </a:ext>
            </a:extLst>
          </p:cNvPr>
          <p:cNvSpPr txBox="1"/>
          <p:nvPr/>
        </p:nvSpPr>
        <p:spPr>
          <a:xfrm>
            <a:off x="839416" y="2060848"/>
            <a:ext cx="733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So </a:t>
            </a:r>
            <a:r>
              <a:rPr lang="de-DE" dirty="0"/>
              <a:t>Wir haben natürlich gemerkt, [</a:t>
            </a:r>
            <a:r>
              <a:rPr lang="de-DE" baseline="-25000" dirty="0"/>
              <a:t>S1</a:t>
            </a:r>
            <a:r>
              <a:rPr lang="de-DE" dirty="0"/>
              <a:t> dass das Licht ausgegangen ist.]]</a:t>
            </a:r>
          </a:p>
        </p:txBody>
      </p:sp>
      <p:graphicFrame>
        <p:nvGraphicFramePr>
          <p:cNvPr id="18" name="Tabelle 8">
            <a:extLst>
              <a:ext uri="{FF2B5EF4-FFF2-40B4-BE49-F238E27FC236}">
                <a16:creationId xmlns:a16="http://schemas.microsoft.com/office/drawing/2014/main" id="{2A69B826-5656-4400-95C3-DF001D7D82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291720"/>
              </p:ext>
            </p:extLst>
          </p:nvPr>
        </p:nvGraphicFramePr>
        <p:xfrm>
          <a:off x="898360" y="3881780"/>
          <a:ext cx="10224000" cy="961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459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716422">
                  <a:extLst>
                    <a:ext uri="{9D8B030D-6E8A-4147-A177-3AD203B41FA5}">
                      <a16:colId xmlns:a16="http://schemas.microsoft.com/office/drawing/2014/main" val="83961763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526166926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237284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583267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40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595636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 Licht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ausgegangen 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E9E0AA0D-678A-4FC8-83C9-3AE1C33582D4}"/>
              </a:ext>
            </a:extLst>
          </p:cNvPr>
          <p:cNvCxnSpPr>
            <a:cxnSpLocks/>
          </p:cNvCxnSpPr>
          <p:nvPr/>
        </p:nvCxnSpPr>
        <p:spPr>
          <a:xfrm flipH="1">
            <a:off x="2063552" y="3521740"/>
            <a:ext cx="8424936" cy="1089412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2">
            <a:extLst>
              <a:ext uri="{FF2B5EF4-FFF2-40B4-BE49-F238E27FC236}">
                <a16:creationId xmlns:a16="http://schemas.microsoft.com/office/drawing/2014/main" id="{31EF3A6E-6795-4A57-96A3-07A223783130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Differenzmodell: Analyse von Satzgefügen - Einbettungsstruktur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ABEECFE-EA04-49C5-BEBA-C04A70C99C10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49042026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15EF3BBC-FE7A-4C90-A7C7-1DEC6EEF01FD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04611"/>
              </p:ext>
            </p:extLst>
          </p:nvPr>
        </p:nvGraphicFramePr>
        <p:xfrm>
          <a:off x="767408" y="3491154"/>
          <a:ext cx="1019756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68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798181">
                  <a:extLst>
                    <a:ext uri="{9D8B030D-6E8A-4147-A177-3AD203B41FA5}">
                      <a16:colId xmlns:a16="http://schemas.microsoft.com/office/drawing/2014/main" val="246022811"/>
                    </a:ext>
                  </a:extLst>
                </a:gridCol>
                <a:gridCol w="779990">
                  <a:extLst>
                    <a:ext uri="{9D8B030D-6E8A-4147-A177-3AD203B41FA5}">
                      <a16:colId xmlns:a16="http://schemas.microsoft.com/office/drawing/2014/main" val="3076344215"/>
                    </a:ext>
                  </a:extLst>
                </a:gridCol>
                <a:gridCol w="1832239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1735607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49234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033424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 Licht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ist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ausgegangen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graphicFrame>
        <p:nvGraphicFramePr>
          <p:cNvPr id="14" name="Tabelle 14">
            <a:extLst>
              <a:ext uri="{FF2B5EF4-FFF2-40B4-BE49-F238E27FC236}">
                <a16:creationId xmlns:a16="http://schemas.microsoft.com/office/drawing/2014/main" id="{DE1FC2B5-8F2D-41B5-8A09-F69F95E4AD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536718"/>
              </p:ext>
            </p:extLst>
          </p:nvPr>
        </p:nvGraphicFramePr>
        <p:xfrm>
          <a:off x="767408" y="2431733"/>
          <a:ext cx="102174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351">
                  <a:extLst>
                    <a:ext uri="{9D8B030D-6E8A-4147-A177-3AD203B41FA5}">
                      <a16:colId xmlns:a16="http://schemas.microsoft.com/office/drawing/2014/main" val="960799064"/>
                    </a:ext>
                  </a:extLst>
                </a:gridCol>
                <a:gridCol w="1316006">
                  <a:extLst>
                    <a:ext uri="{9D8B030D-6E8A-4147-A177-3AD203B41FA5}">
                      <a16:colId xmlns:a16="http://schemas.microsoft.com/office/drawing/2014/main" val="2520805616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694111612"/>
                    </a:ext>
                  </a:extLst>
                </a:gridCol>
                <a:gridCol w="1305675">
                  <a:extLst>
                    <a:ext uri="{9D8B030D-6E8A-4147-A177-3AD203B41FA5}">
                      <a16:colId xmlns:a16="http://schemas.microsoft.com/office/drawing/2014/main" val="1715489355"/>
                    </a:ext>
                  </a:extLst>
                </a:gridCol>
                <a:gridCol w="3715023">
                  <a:extLst>
                    <a:ext uri="{9D8B030D-6E8A-4147-A177-3AD203B41FA5}">
                      <a16:colId xmlns:a16="http://schemas.microsoft.com/office/drawing/2014/main" val="19215200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KOORD1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Konjunkt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KOORD2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Konjunkt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846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[S</a:t>
                      </a:r>
                      <a:r>
                        <a:rPr lang="de-DE" baseline="-25000" dirty="0"/>
                        <a:t>1</a:t>
                      </a:r>
                      <a:r>
                        <a:rPr lang="de-DE" dirty="0"/>
                        <a:t> Das Licht ist ausgegangen]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[S</a:t>
                      </a:r>
                      <a:r>
                        <a:rPr lang="de-DE" baseline="-25000" dirty="0"/>
                        <a:t>2</a:t>
                      </a:r>
                      <a:r>
                        <a:rPr lang="de-DE" dirty="0"/>
                        <a:t> die Wände haben gewackelt]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305547"/>
                  </a:ext>
                </a:extLst>
              </a:tr>
            </a:tbl>
          </a:graphicData>
        </a:graphic>
      </p:graphicFrame>
      <p:graphicFrame>
        <p:nvGraphicFramePr>
          <p:cNvPr id="16" name="Tabelle 8">
            <a:extLst>
              <a:ext uri="{FF2B5EF4-FFF2-40B4-BE49-F238E27FC236}">
                <a16:creationId xmlns:a16="http://schemas.microsoft.com/office/drawing/2014/main" id="{B0C59987-EF88-4D26-BCD6-52242A8BC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321887"/>
              </p:ext>
            </p:extLst>
          </p:nvPr>
        </p:nvGraphicFramePr>
        <p:xfrm>
          <a:off x="792702" y="4497680"/>
          <a:ext cx="10197561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2468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798181">
                  <a:extLst>
                    <a:ext uri="{9D8B030D-6E8A-4147-A177-3AD203B41FA5}">
                      <a16:colId xmlns:a16="http://schemas.microsoft.com/office/drawing/2014/main" val="246022811"/>
                    </a:ext>
                  </a:extLst>
                </a:gridCol>
                <a:gridCol w="762409">
                  <a:extLst>
                    <a:ext uri="{9D8B030D-6E8A-4147-A177-3AD203B41FA5}">
                      <a16:colId xmlns:a16="http://schemas.microsoft.com/office/drawing/2014/main" val="3076344215"/>
                    </a:ext>
                  </a:extLst>
                </a:gridCol>
                <a:gridCol w="1849820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943305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1735607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49234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033424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TF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/>
                        <a:t>S</a:t>
                      </a:r>
                      <a:r>
                        <a:rPr lang="de-DE" baseline="-25000" dirty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die Wände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haben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gewackelt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4F409C93-BCE9-48E6-B3D6-6374C57CCF30}"/>
              </a:ext>
            </a:extLst>
          </p:cNvPr>
          <p:cNvSpPr txBox="1"/>
          <p:nvPr/>
        </p:nvSpPr>
        <p:spPr>
          <a:xfrm>
            <a:off x="767408" y="1791008"/>
            <a:ext cx="7691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So </a:t>
            </a:r>
            <a:r>
              <a:rPr lang="de-DE" dirty="0"/>
              <a:t>[</a:t>
            </a:r>
            <a:r>
              <a:rPr lang="de-DE" baseline="-25000" dirty="0"/>
              <a:t>S1</a:t>
            </a:r>
            <a:r>
              <a:rPr lang="de-DE" dirty="0"/>
              <a:t> Das Licht ist ausgegangen] und [</a:t>
            </a:r>
            <a:r>
              <a:rPr lang="de-DE" baseline="-25000" dirty="0"/>
              <a:t>S2</a:t>
            </a:r>
            <a:r>
              <a:rPr lang="de-DE" dirty="0"/>
              <a:t> die Wände haben gewackelt]]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9692F3FC-1D24-4126-8ECC-1F2F964E3906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Differenzmodell: Analyse von Satzreihen – das Koordinationsschema KS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CB9AA09E-46BE-4CEA-A9EC-35EC98A8EE35}"/>
              </a:ext>
            </a:extLst>
          </p:cNvPr>
          <p:cNvCxnSpPr>
            <a:cxnSpLocks/>
          </p:cNvCxnSpPr>
          <p:nvPr/>
        </p:nvCxnSpPr>
        <p:spPr>
          <a:xfrm flipH="1">
            <a:off x="1775520" y="3173413"/>
            <a:ext cx="1152128" cy="81013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E396EB8-19BE-478C-9811-309E6B7D0CD8}"/>
              </a:ext>
            </a:extLst>
          </p:cNvPr>
          <p:cNvCxnSpPr>
            <a:cxnSpLocks/>
          </p:cNvCxnSpPr>
          <p:nvPr/>
        </p:nvCxnSpPr>
        <p:spPr>
          <a:xfrm flipH="1">
            <a:off x="1775520" y="3195230"/>
            <a:ext cx="5976664" cy="1804921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B510D237-DE65-43A6-BA18-D433AA4E9B6A}"/>
              </a:ext>
            </a:extLst>
          </p:cNvPr>
          <p:cNvSpPr/>
          <p:nvPr/>
        </p:nvSpPr>
        <p:spPr>
          <a:xfrm>
            <a:off x="2193780" y="5391368"/>
            <a:ext cx="7344816" cy="5579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Mit dem Koordinationsschema lässt sich die gesamte Koordinationsstruktur topologisch darstellen.</a:t>
            </a:r>
          </a:p>
        </p:txBody>
      </p:sp>
    </p:spTree>
    <p:extLst>
      <p:ext uri="{BB962C8B-B14F-4D97-AF65-F5344CB8AC3E}">
        <p14:creationId xmlns:p14="http://schemas.microsoft.com/office/powerpoint/2010/main" val="230530549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raußen, Tier, Hund, stehend enthält.&#10;&#10;Automatisch generierte Beschreibung">
            <a:extLst>
              <a:ext uri="{FF2B5EF4-FFF2-40B4-BE49-F238E27FC236}">
                <a16:creationId xmlns:a16="http://schemas.microsoft.com/office/drawing/2014/main" id="{201255EB-E54D-4810-9D15-F0AF6464EA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052736"/>
            <a:ext cx="6501036" cy="432048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29DC2135-57FC-41E9-B35F-FE6AF511E777}"/>
              </a:ext>
            </a:extLst>
          </p:cNvPr>
          <p:cNvSpPr/>
          <p:nvPr/>
        </p:nvSpPr>
        <p:spPr>
          <a:xfrm>
            <a:off x="7896200" y="1609467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de-D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DE" b="1" dirty="0">
                <a:solidFill>
                  <a:schemeClr val="dk1"/>
                </a:solidFill>
              </a:rPr>
              <a:t>Der Auserwählte er wirklich sein mag. Aber trotzdem... große Gefahr ich befürchte durch seine Ausbildung“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9546777-9EED-467F-8DF0-FB68DC9E1465}"/>
              </a:ext>
            </a:extLst>
          </p:cNvPr>
          <p:cNvSpPr/>
          <p:nvPr/>
        </p:nvSpPr>
        <p:spPr>
          <a:xfrm>
            <a:off x="8184232" y="3616201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b="1" dirty="0">
                <a:solidFill>
                  <a:schemeClr val="dk1"/>
                </a:solidFill>
              </a:rPr>
              <a:t>Wie sind Yodas Sätze gebaut?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D97FDAF-142C-4FB3-843D-DC117F909200}"/>
              </a:ext>
            </a:extLst>
          </p:cNvPr>
          <p:cNvSpPr/>
          <p:nvPr/>
        </p:nvSpPr>
        <p:spPr>
          <a:xfrm>
            <a:off x="8400256" y="2722021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dk1"/>
                </a:solidFill>
              </a:rPr>
              <a:t>(Episode I – Die dunkle Bedrohung, Kapitel 47 - New Knight, New Apprentice)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A389C0F-D688-49D0-8B26-EBD76432991F}"/>
              </a:ext>
            </a:extLst>
          </p:cNvPr>
          <p:cNvSpPr/>
          <p:nvPr/>
        </p:nvSpPr>
        <p:spPr>
          <a:xfrm>
            <a:off x="876338" y="5373216"/>
            <a:ext cx="42835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dk1"/>
                </a:solidFill>
              </a:rPr>
              <a:t>Quelle: Pixaby, </a:t>
            </a:r>
            <a:r>
              <a:rPr lang="de-DE" sz="1000" dirty="0"/>
              <a:t>https://pixabay.com/de/photos/yoda-starwars-actionfiguren-667955/, zuletzt geprüft am 09.02.2020.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9F58047-4DC5-4F61-83C6-16BCAA9AEDBC}"/>
              </a:ext>
            </a:extLst>
          </p:cNvPr>
          <p:cNvSpPr/>
          <p:nvPr/>
        </p:nvSpPr>
        <p:spPr>
          <a:xfrm>
            <a:off x="8184232" y="475660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de-DE" b="1" dirty="0">
                <a:solidFill>
                  <a:schemeClr val="dk1"/>
                </a:solidFill>
              </a:rPr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429383373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id="{DCFDC41F-C8A2-46D0-BAC3-2F784252C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6686804"/>
                  </p:ext>
                </p:extLst>
              </p:nvPr>
            </p:nvGraphicFramePr>
            <p:xfrm>
              <a:off x="911424" y="2924944"/>
              <a:ext cx="986509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>
                      <a:extLst>
                        <a:ext uri="{9D8B030D-6E8A-4147-A177-3AD203B41FA5}">
                          <a16:colId xmlns:a16="http://schemas.microsoft.com/office/drawing/2014/main" val="4029118083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1694318793"/>
                        </a:ext>
                      </a:extLst>
                    </a:gridCol>
                    <a:gridCol w="3096344">
                      <a:extLst>
                        <a:ext uri="{9D8B030D-6E8A-4147-A177-3AD203B41FA5}">
                          <a16:colId xmlns:a16="http://schemas.microsoft.com/office/drawing/2014/main" val="1511439373"/>
                        </a:ext>
                      </a:extLst>
                    </a:gridCol>
                    <a:gridCol w="2302859">
                      <a:extLst>
                        <a:ext uri="{9D8B030D-6E8A-4147-A177-3AD203B41FA5}">
                          <a16:colId xmlns:a16="http://schemas.microsoft.com/office/drawing/2014/main" val="3865159981"/>
                        </a:ext>
                      </a:extLst>
                    </a:gridCol>
                    <a:gridCol w="649470">
                      <a:extLst>
                        <a:ext uri="{9D8B030D-6E8A-4147-A177-3AD203B41FA5}">
                          <a16:colId xmlns:a16="http://schemas.microsoft.com/office/drawing/2014/main" val="194430234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VE-Schema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COMP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MF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VK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NF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5186438"/>
                      </a:ext>
                    </a:extLst>
                  </a:tr>
                  <a:tr h="139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</a:t>
                          </a:r>
                          <a:r>
                            <a:rPr lang="de-DE" baseline="-25000" dirty="0"/>
                            <a:t>1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70C0"/>
                              </a:solidFill>
                            </a:rPr>
                            <a:t>dass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sie hier gut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leben </a:t>
                          </a:r>
                          <a:r>
                            <a:rPr lang="de-DE" dirty="0">
                              <a:solidFill>
                                <a:srgbClr val="0070C0"/>
                              </a:solidFill>
                            </a:rPr>
                            <a:t>können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045504"/>
                      </a:ext>
                    </a:extLst>
                  </a:tr>
                  <a:tr h="139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</a:t>
                          </a:r>
                          <a:r>
                            <a:rPr lang="de-DE" baseline="-25000" dirty="0"/>
                            <a:t>1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B050"/>
                              </a:solidFill>
                            </a:rPr>
                            <a:t>um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sich nicht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B050"/>
                              </a:solidFill>
                            </a:rPr>
                            <a:t>zu verraten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759236"/>
                      </a:ext>
                    </a:extLst>
                  </a:tr>
                  <a:tr h="1394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</a:t>
                          </a:r>
                          <a:r>
                            <a:rPr lang="de-DE" baseline="-25000" dirty="0"/>
                            <a:t>1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de-DE" kern="1200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kumimoji="0" lang="de-DE" kern="1200" dirty="0">
                            <a:solidFill>
                              <a:srgbClr val="00B050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solidFill>
                          <a:srgbClr val="FFD4D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sich noch von den Gästen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B050"/>
                              </a:solidFill>
                            </a:rPr>
                            <a:t>zu verabschieden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35166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elle 8">
                <a:extLst>
                  <a:ext uri="{FF2B5EF4-FFF2-40B4-BE49-F238E27FC236}">
                    <a16:creationId xmlns:a16="http://schemas.microsoft.com/office/drawing/2014/main" id="{DCFDC41F-C8A2-46D0-BAC3-2F784252C38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76686804"/>
                  </p:ext>
                </p:extLst>
              </p:nvPr>
            </p:nvGraphicFramePr>
            <p:xfrm>
              <a:off x="911424" y="2924944"/>
              <a:ext cx="9865097" cy="1463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4176">
                      <a:extLst>
                        <a:ext uri="{9D8B030D-6E8A-4147-A177-3AD203B41FA5}">
                          <a16:colId xmlns:a16="http://schemas.microsoft.com/office/drawing/2014/main" val="4029118083"/>
                        </a:ext>
                      </a:extLst>
                    </a:gridCol>
                    <a:gridCol w="2232248">
                      <a:extLst>
                        <a:ext uri="{9D8B030D-6E8A-4147-A177-3AD203B41FA5}">
                          <a16:colId xmlns:a16="http://schemas.microsoft.com/office/drawing/2014/main" val="1694318793"/>
                        </a:ext>
                      </a:extLst>
                    </a:gridCol>
                    <a:gridCol w="3096344">
                      <a:extLst>
                        <a:ext uri="{9D8B030D-6E8A-4147-A177-3AD203B41FA5}">
                          <a16:colId xmlns:a16="http://schemas.microsoft.com/office/drawing/2014/main" val="1511439373"/>
                        </a:ext>
                      </a:extLst>
                    </a:gridCol>
                    <a:gridCol w="2302859">
                      <a:extLst>
                        <a:ext uri="{9D8B030D-6E8A-4147-A177-3AD203B41FA5}">
                          <a16:colId xmlns:a16="http://schemas.microsoft.com/office/drawing/2014/main" val="3865159981"/>
                        </a:ext>
                      </a:extLst>
                    </a:gridCol>
                    <a:gridCol w="649470">
                      <a:extLst>
                        <a:ext uri="{9D8B030D-6E8A-4147-A177-3AD203B41FA5}">
                          <a16:colId xmlns:a16="http://schemas.microsoft.com/office/drawing/2014/main" val="1944302345"/>
                        </a:ext>
                      </a:extLst>
                    </a:gridCol>
                  </a:tblGrid>
                  <a:tr h="36576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/>
                            <a:t>VE-Schema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COMP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MF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VK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NF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0518643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</a:t>
                          </a:r>
                          <a:r>
                            <a:rPr lang="de-DE" baseline="-25000" dirty="0"/>
                            <a:t>1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70C0"/>
                              </a:solidFill>
                            </a:rPr>
                            <a:t>dass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sie hier gut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leben </a:t>
                          </a:r>
                          <a:r>
                            <a:rPr lang="de-DE" dirty="0">
                              <a:solidFill>
                                <a:srgbClr val="0070C0"/>
                              </a:solidFill>
                            </a:rPr>
                            <a:t>können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6504550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</a:t>
                          </a:r>
                          <a:r>
                            <a:rPr lang="de-DE" baseline="-25000" dirty="0"/>
                            <a:t>1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B050"/>
                              </a:solidFill>
                            </a:rPr>
                            <a:t>um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sich nicht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B050"/>
                              </a:solidFill>
                            </a:rPr>
                            <a:t>zu verraten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407592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</a:t>
                          </a:r>
                          <a:r>
                            <a:rPr lang="de-DE" baseline="-25000" dirty="0"/>
                            <a:t>1</a:t>
                          </a:r>
                          <a:endParaRPr lang="de-DE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311" t="-310000" r="-272404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sich noch von den Gästen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>
                              <a:solidFill>
                                <a:srgbClr val="00B050"/>
                              </a:solidFill>
                            </a:rPr>
                            <a:t>zu verabschieden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de-DE" dirty="0"/>
                            <a:t>-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7835166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DD960543-BF5F-472D-9DA2-E3C6415F2CBE}"/>
              </a:ext>
            </a:extLst>
          </p:cNvPr>
          <p:cNvSpPr/>
          <p:nvPr/>
        </p:nvSpPr>
        <p:spPr>
          <a:xfrm>
            <a:off x="2423592" y="4904814"/>
            <a:ext cx="2448272" cy="576064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Stumme Subjunktion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AD6EE8F-C472-4ED5-9BEA-CE840536EB6B}"/>
              </a:ext>
            </a:extLst>
          </p:cNvPr>
          <p:cNvSpPr txBox="1"/>
          <p:nvPr/>
        </p:nvSpPr>
        <p:spPr>
          <a:xfrm>
            <a:off x="911424" y="1702707"/>
            <a:ext cx="1021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Sie schweigen, [</a:t>
            </a:r>
            <a:r>
              <a:rPr lang="de-DE" baseline="-25000" dirty="0"/>
              <a:t>S1</a:t>
            </a:r>
            <a:r>
              <a:rPr lang="de-DE" dirty="0"/>
              <a:t> um sich nicht zu verraten.]]</a:t>
            </a:r>
          </a:p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Sie wünschen, [</a:t>
            </a:r>
            <a:r>
              <a:rPr lang="de-DE" baseline="-25000" dirty="0"/>
              <a:t>S1</a:t>
            </a:r>
            <a:r>
              <a:rPr lang="de-DE" dirty="0"/>
              <a:t> sich noch von den Gästen zu verabschieden.]]</a:t>
            </a:r>
          </a:p>
        </p:txBody>
      </p:sp>
      <p:sp>
        <p:nvSpPr>
          <p:cNvPr id="2" name="Pfeil: nach oben 1">
            <a:extLst>
              <a:ext uri="{FF2B5EF4-FFF2-40B4-BE49-F238E27FC236}">
                <a16:creationId xmlns:a16="http://schemas.microsoft.com/office/drawing/2014/main" id="{71806ADE-C801-47D2-B5FC-AA32E60D247D}"/>
              </a:ext>
            </a:extLst>
          </p:cNvPr>
          <p:cNvSpPr/>
          <p:nvPr/>
        </p:nvSpPr>
        <p:spPr>
          <a:xfrm>
            <a:off x="3426282" y="4441815"/>
            <a:ext cx="360040" cy="40916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FBAC2EE9-40A0-42C5-9FB7-09241FB4658B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86EE4B34-8C06-4223-AEAC-8B4EAB862B26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Differenzmodell: Analyse von Infinitivkonstruktionen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61750312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FAD6EE8F-C472-4ED5-9BEA-CE840536EB6B}"/>
              </a:ext>
            </a:extLst>
          </p:cNvPr>
          <p:cNvSpPr txBox="1"/>
          <p:nvPr/>
        </p:nvSpPr>
        <p:spPr>
          <a:xfrm>
            <a:off x="849959" y="1660158"/>
            <a:ext cx="1021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ab</a:t>
            </a:r>
            <a:r>
              <a:rPr lang="de-DE" dirty="0"/>
              <a:t>wenden vs. </a:t>
            </a:r>
            <a:r>
              <a:rPr lang="de-DE" b="1" dirty="0"/>
              <a:t>be</a:t>
            </a:r>
            <a:r>
              <a:rPr lang="de-DE" dirty="0"/>
              <a:t>laden</a:t>
            </a:r>
          </a:p>
        </p:txBody>
      </p:sp>
      <p:graphicFrame>
        <p:nvGraphicFramePr>
          <p:cNvPr id="7" name="Tabelle 8">
            <a:extLst>
              <a:ext uri="{FF2B5EF4-FFF2-40B4-BE49-F238E27FC236}">
                <a16:creationId xmlns:a16="http://schemas.microsoft.com/office/drawing/2014/main" id="{7EE2D5B5-9C0E-4145-B1AE-753D0AD511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571724"/>
              </p:ext>
            </p:extLst>
          </p:nvPr>
        </p:nvGraphicFramePr>
        <p:xfrm>
          <a:off x="924800" y="2348880"/>
          <a:ext cx="1006774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808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863324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313140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457220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07075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sich von der Bühne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*Sie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abwenden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sich von der Bühne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075816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4053942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*Sie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 Auto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126042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beladen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 Auto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6264089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AD3D8652-D98D-4AB0-8757-7C0F36FB37EF}"/>
              </a:ext>
            </a:extLst>
          </p:cNvPr>
          <p:cNvSpPr/>
          <p:nvPr/>
        </p:nvSpPr>
        <p:spPr>
          <a:xfrm>
            <a:off x="3575720" y="5113758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ab = Partikel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B5FC6AEB-4BB4-475D-8452-3777E77A31E5}"/>
              </a:ext>
            </a:extLst>
          </p:cNvPr>
          <p:cNvSpPr/>
          <p:nvPr/>
        </p:nvSpPr>
        <p:spPr>
          <a:xfrm>
            <a:off x="6178352" y="5113758"/>
            <a:ext cx="194421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 = Präfix</a:t>
            </a:r>
          </a:p>
        </p:txBody>
      </p:sp>
      <p:sp>
        <p:nvSpPr>
          <p:cNvPr id="5" name="Geschweifte Klammer rechts 4">
            <a:extLst>
              <a:ext uri="{FF2B5EF4-FFF2-40B4-BE49-F238E27FC236}">
                <a16:creationId xmlns:a16="http://schemas.microsoft.com/office/drawing/2014/main" id="{5F829DD5-DFCE-415A-8FA4-0CB16ED60FA4}"/>
              </a:ext>
            </a:extLst>
          </p:cNvPr>
          <p:cNvSpPr/>
          <p:nvPr/>
        </p:nvSpPr>
        <p:spPr>
          <a:xfrm rot="16200000">
            <a:off x="5693473" y="3286910"/>
            <a:ext cx="288032" cy="30833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A71004FD-4515-47B5-8C55-0451678DE1C7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AA74133A-8CCC-4BFA-A6DE-AE60B23D6D4F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Differenzmodell: Partikel-Verb-Konstruktionen</a:t>
            </a:r>
          </a:p>
        </p:txBody>
      </p:sp>
    </p:spTree>
    <p:extLst>
      <p:ext uri="{BB962C8B-B14F-4D97-AF65-F5344CB8AC3E}">
        <p14:creationId xmlns:p14="http://schemas.microsoft.com/office/powerpoint/2010/main" val="25105268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5392404-43B1-44D0-8585-335403E258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204538"/>
              </p:ext>
            </p:extLst>
          </p:nvPr>
        </p:nvGraphicFramePr>
        <p:xfrm>
          <a:off x="1163452" y="2085412"/>
          <a:ext cx="9865097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29457876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 = Schlussfeld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Oberfeld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Unterfeld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4491763"/>
                  </a:ext>
                </a:extLst>
              </a:tr>
              <a:tr h="13947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sie da noch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lachen können wird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  <a:tr h="139471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sie da noch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wird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lachen können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59236"/>
                  </a:ext>
                </a:extLst>
              </a:tr>
            </a:tbl>
          </a:graphicData>
        </a:graphic>
      </p:graphicFrame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B9CDAAA2-EFB5-4D47-93BF-1B964612FBEE}"/>
              </a:ext>
            </a:extLst>
          </p:cNvPr>
          <p:cNvSpPr/>
          <p:nvPr/>
        </p:nvSpPr>
        <p:spPr>
          <a:xfrm>
            <a:off x="3719736" y="3861048"/>
            <a:ext cx="3456384" cy="1252736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/>
              <a:t>Finite </a:t>
            </a:r>
            <a:r>
              <a:rPr lang="de-DE" dirty="0"/>
              <a:t>Formen der Hilfsverben </a:t>
            </a:r>
            <a:r>
              <a:rPr lang="de-DE" i="1" dirty="0"/>
              <a:t>werden</a:t>
            </a:r>
            <a:r>
              <a:rPr lang="de-DE" dirty="0"/>
              <a:t> und </a:t>
            </a:r>
            <a:r>
              <a:rPr lang="de-DE" i="1" dirty="0"/>
              <a:t>haben.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74261156-2AC9-47F2-A347-4A5416B88BD0}"/>
              </a:ext>
            </a:extLst>
          </p:cNvPr>
          <p:cNvSpPr/>
          <p:nvPr/>
        </p:nvSpPr>
        <p:spPr>
          <a:xfrm>
            <a:off x="7392144" y="3861048"/>
            <a:ext cx="3456384" cy="125273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Eine Oberfeldbelegung setzt mindestens zwei infinite Formen im Unterfeld voraus.</a:t>
            </a:r>
            <a:endParaRPr lang="de-DE" i="1" dirty="0"/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3850384F-40DA-4CA0-8FFF-B28472C869CC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84107E40-7C14-452D-B609-81F9B97DD146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Differenzmodell: Schlussfeld, Oberfeld, Unterfeld</a:t>
            </a:r>
          </a:p>
        </p:txBody>
      </p:sp>
    </p:spTree>
    <p:extLst>
      <p:ext uri="{BB962C8B-B14F-4D97-AF65-F5344CB8AC3E}">
        <p14:creationId xmlns:p14="http://schemas.microsoft.com/office/powerpoint/2010/main" val="183087411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352A5E63-5C76-490F-B121-64E40FE4F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36359"/>
              </p:ext>
            </p:extLst>
          </p:nvPr>
        </p:nvGraphicFramePr>
        <p:xfrm>
          <a:off x="1009867" y="1729908"/>
          <a:ext cx="10172266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1291">
                  <a:extLst>
                    <a:ext uri="{9D8B030D-6E8A-4147-A177-3AD203B41FA5}">
                      <a16:colId xmlns:a16="http://schemas.microsoft.com/office/drawing/2014/main" val="61316125"/>
                    </a:ext>
                  </a:extLst>
                </a:gridCol>
                <a:gridCol w="4940975">
                  <a:extLst>
                    <a:ext uri="{9D8B030D-6E8A-4147-A177-3AD203B41FA5}">
                      <a16:colId xmlns:a16="http://schemas.microsoft.com/office/drawing/2014/main" val="1993505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Yodas Sprechweise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Standarddeutsch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Der Auserwählte er wirklich sein mag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 mag wirklich der Auserwählte sein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[…] große Gefahr ich befürchte durch seine Ausbildung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Ich befürchte durch seine Ausbildung große Gefahr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52737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C34F4EF-3092-4523-B3BF-8712E5F72BC0}"/>
              </a:ext>
            </a:extLst>
          </p:cNvPr>
          <p:cNvSpPr txBox="1"/>
          <p:nvPr/>
        </p:nvSpPr>
        <p:spPr>
          <a:xfrm>
            <a:off x="4888595" y="327569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Objekt &gt; Subjekt &gt; Verb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EFF04B1-09C6-4706-B28B-45FC40324EE9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didaktisch-methodische Hinweise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982D59B0-4D3C-4F22-98F9-52E809C6B064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Yodas Sprechweise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583169-15FB-42A3-ACE2-C231876127EE}"/>
              </a:ext>
            </a:extLst>
          </p:cNvPr>
          <p:cNvSpPr txBox="1"/>
          <p:nvPr/>
        </p:nvSpPr>
        <p:spPr>
          <a:xfrm>
            <a:off x="2977441" y="4077072"/>
            <a:ext cx="6237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Wortgruppe &gt; finites Verb &gt; Wortgruppen &gt; infinites Verb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63F7660-948A-44D1-8339-795B09141222}"/>
              </a:ext>
            </a:extLst>
          </p:cNvPr>
          <p:cNvSpPr txBox="1"/>
          <p:nvPr/>
        </p:nvSpPr>
        <p:spPr>
          <a:xfrm>
            <a:off x="4493822" y="5301208"/>
            <a:ext cx="3042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/>
              <a:t>Topologische Überlegungen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D81F961F-B920-4784-9A6D-D7889CDE0398}"/>
              </a:ext>
            </a:extLst>
          </p:cNvPr>
          <p:cNvSpPr/>
          <p:nvPr/>
        </p:nvSpPr>
        <p:spPr>
          <a:xfrm>
            <a:off x="5771964" y="4581128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A4391FE-A53A-4BBA-92B5-2E84F33D444A}"/>
              </a:ext>
            </a:extLst>
          </p:cNvPr>
          <p:cNvSpPr txBox="1"/>
          <p:nvPr/>
        </p:nvSpPr>
        <p:spPr>
          <a:xfrm>
            <a:off x="5896707" y="364502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87145442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2" grpId="0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352A5E63-5C76-490F-B121-64E40FE4F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503184"/>
              </p:ext>
            </p:extLst>
          </p:nvPr>
        </p:nvGraphicFramePr>
        <p:xfrm>
          <a:off x="1009867" y="1484784"/>
          <a:ext cx="1017226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6133">
                  <a:extLst>
                    <a:ext uri="{9D8B030D-6E8A-4147-A177-3AD203B41FA5}">
                      <a16:colId xmlns:a16="http://schemas.microsoft.com/office/drawing/2014/main" val="61316125"/>
                    </a:ext>
                  </a:extLst>
                </a:gridCol>
                <a:gridCol w="5086133">
                  <a:extLst>
                    <a:ext uri="{9D8B030D-6E8A-4147-A177-3AD203B41FA5}">
                      <a16:colId xmlns:a16="http://schemas.microsoft.com/office/drawing/2014/main" val="19935055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Deutsch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Englisch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315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Er </a:t>
                      </a:r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hat</a:t>
                      </a:r>
                      <a:r>
                        <a:rPr lang="de-DE" dirty="0"/>
                        <a:t> ein Geschenk </a:t>
                      </a:r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gekauft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has bought 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present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7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Ein Geschenk </a:t>
                      </a:r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hat</a:t>
                      </a:r>
                      <a:r>
                        <a:rPr lang="de-DE" dirty="0"/>
                        <a:t> er </a:t>
                      </a:r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gekauft</a:t>
                      </a:r>
                      <a:r>
                        <a:rPr lang="de-DE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*A present he has bought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52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highlight>
                            <a:srgbClr val="FF0000"/>
                          </a:highlight>
                        </a:rPr>
                        <a:t>dass</a:t>
                      </a:r>
                      <a:r>
                        <a:rPr lang="de-DE" dirty="0"/>
                        <a:t> er ein Geschenk </a:t>
                      </a:r>
                      <a:r>
                        <a:rPr lang="de-DE" dirty="0">
                          <a:highlight>
                            <a:srgbClr val="00FF00"/>
                          </a:highlight>
                        </a:rPr>
                        <a:t>gekauft 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0000"/>
                          </a:highlight>
                          <a:latin typeface="+mn-lt"/>
                          <a:ea typeface="+mn-ea"/>
                          <a:cs typeface="+mn-cs"/>
                        </a:rPr>
                        <a:t>that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 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has bought 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present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434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Kauft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 ein Geschenk?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Does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 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00FF00"/>
                          </a:highlight>
                          <a:latin typeface="+mn-lt"/>
                          <a:ea typeface="+mn-ea"/>
                          <a:cs typeface="+mn-cs"/>
                        </a:rPr>
                        <a:t>buy</a:t>
                      </a:r>
                      <a:r>
                        <a:rPr kumimoji="0"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present?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76588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4C34F4EF-3092-4523-B3BF-8712E5F72BC0}"/>
              </a:ext>
            </a:extLst>
          </p:cNvPr>
          <p:cNvSpPr txBox="1"/>
          <p:nvPr/>
        </p:nvSpPr>
        <p:spPr>
          <a:xfrm>
            <a:off x="1009867" y="3501008"/>
            <a:ext cx="101722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mögliche Beobachtungen: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drei Verbstellungstypen des Deutschen: V1-, V2-, VE-Satz.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getrennt auftretender Verbalkomplex im Deutschen: FINIT vs. VK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Im Deutschen V2-Satz kann nicht nur das Subjekt, sondern auch andere Wortgruppen im Bereich vor dem finiten Verb stehen: VF-Restriktion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V2- und VE-Sätze weisen kein VF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VE-Sätze weisen einen Bereich für Satzeinleiter COMP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In VE-Sätzen gilt im Deutschen die Anordnung SOV, im Englischen gilt generell SVO.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5EFF04B1-09C6-4706-B28B-45FC40324EE9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didaktisch-methodische Hinweise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982D59B0-4D3C-4F22-98F9-52E809C6B064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Kontrastive Sprachbetrachtung</a:t>
            </a:r>
          </a:p>
        </p:txBody>
      </p:sp>
    </p:spTree>
    <p:extLst>
      <p:ext uri="{BB962C8B-B14F-4D97-AF65-F5344CB8AC3E}">
        <p14:creationId xmlns:p14="http://schemas.microsoft.com/office/powerpoint/2010/main" val="327578321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EA2DFEB-10F3-4F92-AD68-F16A48CF9297}"/>
              </a:ext>
            </a:extLst>
          </p:cNvPr>
          <p:cNvSpPr/>
          <p:nvPr/>
        </p:nvSpPr>
        <p:spPr>
          <a:xfrm>
            <a:off x="1702180" y="3141985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Schauen wir mal, ob das klappen wird]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01960EDD-495C-4C7F-A10A-10D9129EC4CD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didaktisch-methodische Hinweise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DD32B5EC-F59F-4130-96BF-53011EA74A2E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Strategie zur topologischen Analyse einfacher und komplexer Sätze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032292B-D517-445A-BD67-848D49D18B39}"/>
              </a:ext>
            </a:extLst>
          </p:cNvPr>
          <p:cNvSpPr/>
          <p:nvPr/>
        </p:nvSpPr>
        <p:spPr>
          <a:xfrm>
            <a:off x="1667508" y="1844824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Schauen wir mal, ob das klappen wird.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00CF17A7-326E-4CA4-90F9-BF6B2A8E3C3A}"/>
              </a:ext>
            </a:extLst>
          </p:cNvPr>
          <p:cNvSpPr/>
          <p:nvPr/>
        </p:nvSpPr>
        <p:spPr>
          <a:xfrm>
            <a:off x="1702180" y="2349359"/>
            <a:ext cx="648072" cy="52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C333726E-55DF-4E8F-AE9F-4904467DCABC}"/>
              </a:ext>
            </a:extLst>
          </p:cNvPr>
          <p:cNvSpPr/>
          <p:nvPr/>
        </p:nvSpPr>
        <p:spPr>
          <a:xfrm>
            <a:off x="2540983" y="2349358"/>
            <a:ext cx="5040560" cy="52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Schritt 1:  Markiere den gesamten Satz als S</a:t>
            </a:r>
            <a:r>
              <a:rPr lang="de-DE" baseline="-25000" dirty="0"/>
              <a:t>0</a:t>
            </a:r>
            <a:r>
              <a:rPr lang="de-DE" dirty="0"/>
              <a:t>.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FA63E632-EB58-4D4E-9FB5-46A9E44F7FA9}"/>
              </a:ext>
            </a:extLst>
          </p:cNvPr>
          <p:cNvSpPr/>
          <p:nvPr/>
        </p:nvSpPr>
        <p:spPr>
          <a:xfrm>
            <a:off x="1702180" y="3783278"/>
            <a:ext cx="648072" cy="52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203D2FC8-95B9-4881-B9D9-AD175158A4EF}"/>
              </a:ext>
            </a:extLst>
          </p:cNvPr>
          <p:cNvSpPr/>
          <p:nvPr/>
        </p:nvSpPr>
        <p:spPr>
          <a:xfrm>
            <a:off x="2540983" y="3783277"/>
            <a:ext cx="6624736" cy="52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Schritt 2:  Markiere alle finiten und infiniten Verben.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EED03EB7-9466-4C44-9886-0D4A2E012715}"/>
              </a:ext>
            </a:extLst>
          </p:cNvPr>
          <p:cNvSpPr/>
          <p:nvPr/>
        </p:nvSpPr>
        <p:spPr>
          <a:xfrm>
            <a:off x="1702180" y="457590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Schauen</a:t>
            </a:r>
            <a:r>
              <a:rPr lang="de-DE" dirty="0"/>
              <a:t> wir mal, ob das </a:t>
            </a:r>
            <a:r>
              <a:rPr lang="de-DE" dirty="0">
                <a:solidFill>
                  <a:srgbClr val="0070C0"/>
                </a:solidFill>
              </a:rPr>
              <a:t>klappen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wird</a:t>
            </a:r>
            <a:r>
              <a:rPr lang="de-DE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4351014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677A8B7-27FC-4C63-A189-4B648CB56F07}"/>
              </a:ext>
            </a:extLst>
          </p:cNvPr>
          <p:cNvSpPr/>
          <p:nvPr/>
        </p:nvSpPr>
        <p:spPr>
          <a:xfrm>
            <a:off x="1009867" y="3537258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Schauen</a:t>
            </a:r>
            <a:r>
              <a:rPr lang="de-DE" baseline="30000" dirty="0">
                <a:solidFill>
                  <a:srgbClr val="FF0000"/>
                </a:solidFill>
              </a:rPr>
              <a:t>FINIT</a:t>
            </a:r>
            <a:r>
              <a:rPr lang="de-DE" dirty="0"/>
              <a:t> wir mal, </a:t>
            </a:r>
            <a:r>
              <a:rPr lang="de-DE" dirty="0">
                <a:solidFill>
                  <a:srgbClr val="00B050"/>
                </a:solidFill>
              </a:rPr>
              <a:t>ob</a:t>
            </a:r>
            <a:r>
              <a:rPr lang="de-DE" baseline="30000" dirty="0">
                <a:solidFill>
                  <a:srgbClr val="00B050"/>
                </a:solidFill>
              </a:rPr>
              <a:t>COMP</a:t>
            </a:r>
            <a:r>
              <a:rPr lang="de-DE" dirty="0"/>
              <a:t> das </a:t>
            </a:r>
            <a:r>
              <a:rPr lang="de-DE" dirty="0">
                <a:solidFill>
                  <a:srgbClr val="0070C0"/>
                </a:solidFill>
              </a:rPr>
              <a:t>klappen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wird</a:t>
            </a:r>
            <a:r>
              <a:rPr lang="de-DE" baseline="30000" dirty="0">
                <a:solidFill>
                  <a:srgbClr val="FF0000"/>
                </a:solidFill>
              </a:rPr>
              <a:t>VK</a:t>
            </a:r>
            <a:r>
              <a:rPr lang="de-DE" dirty="0"/>
              <a:t>]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55CC463-F3F4-4C00-9A71-1CD224F732A5}"/>
              </a:ext>
            </a:extLst>
          </p:cNvPr>
          <p:cNvSpPr/>
          <p:nvPr/>
        </p:nvSpPr>
        <p:spPr>
          <a:xfrm>
            <a:off x="911424" y="1680995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Schauen</a:t>
            </a:r>
            <a:r>
              <a:rPr lang="de-DE" dirty="0"/>
              <a:t> wir mal, ob das </a:t>
            </a:r>
            <a:r>
              <a:rPr lang="de-DE" dirty="0">
                <a:solidFill>
                  <a:srgbClr val="0070C0"/>
                </a:solidFill>
              </a:rPr>
              <a:t>klappen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wird</a:t>
            </a:r>
            <a:r>
              <a:rPr lang="de-DE" dirty="0"/>
              <a:t>]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574633D5-707B-4ACF-A43E-DA7DA0FE48C2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didaktisch-methodische Hinweise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977A06B-F03B-46F7-AC65-23B4D11AF7E1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Strategie zur topologischen Analyse einfacher und komplexer Sätze</a:t>
            </a:r>
          </a:p>
        </p:txBody>
      </p:sp>
      <p:sp>
        <p:nvSpPr>
          <p:cNvPr id="12" name="Pfeil: nach unten 11">
            <a:extLst>
              <a:ext uri="{FF2B5EF4-FFF2-40B4-BE49-F238E27FC236}">
                <a16:creationId xmlns:a16="http://schemas.microsoft.com/office/drawing/2014/main" id="{23E4202B-E50B-48B8-9DE4-F4D0C5432623}"/>
              </a:ext>
            </a:extLst>
          </p:cNvPr>
          <p:cNvSpPr/>
          <p:nvPr/>
        </p:nvSpPr>
        <p:spPr>
          <a:xfrm>
            <a:off x="1037733" y="2338946"/>
            <a:ext cx="648072" cy="52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0AEA42A8-0E36-46DB-9F46-BC55D9820414}"/>
              </a:ext>
            </a:extLst>
          </p:cNvPr>
          <p:cNvSpPr/>
          <p:nvPr/>
        </p:nvSpPr>
        <p:spPr>
          <a:xfrm>
            <a:off x="1876536" y="2338945"/>
            <a:ext cx="9305598" cy="9187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Schritt 3: Markiere den topologischen Platz, in dem die finiten Verben stehen.</a:t>
            </a:r>
          </a:p>
          <a:p>
            <a:r>
              <a:rPr lang="de-DE" dirty="0"/>
              <a:t>	 Achte dabei darauf, ob dem finiten Verb eine Subjunktion bzw. ein Relativ- </a:t>
            </a:r>
          </a:p>
          <a:p>
            <a:r>
              <a:rPr lang="de-DE" dirty="0"/>
              <a:t>                 Element vorangeht.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5BE2C87-5189-4C03-B873-B0B878C27503}"/>
              </a:ext>
            </a:extLst>
          </p:cNvPr>
          <p:cNvSpPr/>
          <p:nvPr/>
        </p:nvSpPr>
        <p:spPr>
          <a:xfrm>
            <a:off x="907282" y="4986311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Schauen</a:t>
            </a:r>
            <a:r>
              <a:rPr lang="de-DE" baseline="30000" dirty="0">
                <a:solidFill>
                  <a:srgbClr val="FF0000"/>
                </a:solidFill>
              </a:rPr>
              <a:t>FINIT</a:t>
            </a:r>
            <a:r>
              <a:rPr lang="de-DE" dirty="0"/>
              <a:t> wir mal, [</a:t>
            </a:r>
            <a:r>
              <a:rPr lang="de-DE" baseline="-25000" dirty="0"/>
              <a:t>S1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ob</a:t>
            </a:r>
            <a:r>
              <a:rPr lang="de-DE" baseline="30000" dirty="0">
                <a:solidFill>
                  <a:srgbClr val="00B050"/>
                </a:solidFill>
              </a:rPr>
              <a:t>COMP</a:t>
            </a:r>
            <a:r>
              <a:rPr lang="de-DE" dirty="0"/>
              <a:t> das </a:t>
            </a:r>
            <a:r>
              <a:rPr lang="de-DE" dirty="0">
                <a:solidFill>
                  <a:srgbClr val="0070C0"/>
                </a:solidFill>
              </a:rPr>
              <a:t>klappen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wird</a:t>
            </a:r>
            <a:r>
              <a:rPr lang="de-DE" baseline="30000" dirty="0">
                <a:solidFill>
                  <a:srgbClr val="FF0000"/>
                </a:solidFill>
              </a:rPr>
              <a:t>VK</a:t>
            </a:r>
            <a:r>
              <a:rPr lang="de-DE" dirty="0"/>
              <a:t>]]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6B18B73D-53A9-4CD0-9999-59736A20D503}"/>
              </a:ext>
            </a:extLst>
          </p:cNvPr>
          <p:cNvSpPr/>
          <p:nvPr/>
        </p:nvSpPr>
        <p:spPr>
          <a:xfrm>
            <a:off x="1037733" y="4186119"/>
            <a:ext cx="648072" cy="52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AC1AEF93-9CD4-4DB1-9544-0D0767CEEC9D}"/>
              </a:ext>
            </a:extLst>
          </p:cNvPr>
          <p:cNvSpPr/>
          <p:nvPr/>
        </p:nvSpPr>
        <p:spPr>
          <a:xfrm>
            <a:off x="1876536" y="4186118"/>
            <a:ext cx="6624736" cy="520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Schritt 4: Markiere VE-Sätze, z. B. durch eine Klammer.</a:t>
            </a:r>
          </a:p>
        </p:txBody>
      </p:sp>
    </p:spTree>
    <p:extLst>
      <p:ext uri="{BB962C8B-B14F-4D97-AF65-F5344CB8AC3E}">
        <p14:creationId xmlns:p14="http://schemas.microsoft.com/office/powerpoint/2010/main" val="400614188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DDCD1E38-C988-4085-8440-C53C38F707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70853"/>
              </p:ext>
            </p:extLst>
          </p:nvPr>
        </p:nvGraphicFramePr>
        <p:xfrm>
          <a:off x="1010289" y="3284984"/>
          <a:ext cx="74030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066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322043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1599962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62776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127200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</a:t>
                      </a:r>
                      <a:r>
                        <a:rPr lang="de-DE" baseline="-25000" dirty="0"/>
                        <a:t>1</a:t>
                      </a:r>
                      <a:r>
                        <a:rPr lang="de-DE" dirty="0"/>
                        <a:t>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0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Schauen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mal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08C1AF3E-1FEF-4548-A779-B1B5E6E7E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679748"/>
              </p:ext>
            </p:extLst>
          </p:nvPr>
        </p:nvGraphicFramePr>
        <p:xfrm>
          <a:off x="997218" y="4302388"/>
          <a:ext cx="740303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6066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322043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1599962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62776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127200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aseline="0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282311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ob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klappen wird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FFE31BEE-FEA3-49F1-BEBE-3DFF7530EE73}"/>
              </a:ext>
            </a:extLst>
          </p:cNvPr>
          <p:cNvCxnSpPr/>
          <p:nvPr/>
        </p:nvCxnSpPr>
        <p:spPr>
          <a:xfrm flipH="1">
            <a:off x="2063552" y="3984486"/>
            <a:ext cx="5688632" cy="78064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EC71F10B-17E7-43E0-A8D4-40851CEE0632}"/>
              </a:ext>
            </a:extLst>
          </p:cNvPr>
          <p:cNvSpPr/>
          <p:nvPr/>
        </p:nvSpPr>
        <p:spPr>
          <a:xfrm>
            <a:off x="911424" y="1696162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[</a:t>
            </a:r>
            <a:r>
              <a:rPr lang="de-DE" baseline="-25000" dirty="0"/>
              <a:t>S0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Schauen</a:t>
            </a:r>
            <a:r>
              <a:rPr lang="de-DE" baseline="30000" dirty="0">
                <a:solidFill>
                  <a:srgbClr val="FF0000"/>
                </a:solidFill>
              </a:rPr>
              <a:t>FINIT</a:t>
            </a:r>
            <a:r>
              <a:rPr lang="de-DE" dirty="0"/>
              <a:t> wir mal, [</a:t>
            </a:r>
            <a:r>
              <a:rPr lang="de-DE" baseline="-25000" dirty="0"/>
              <a:t>S1</a:t>
            </a:r>
            <a:r>
              <a:rPr lang="de-DE" dirty="0"/>
              <a:t> </a:t>
            </a:r>
            <a:r>
              <a:rPr lang="de-DE" dirty="0">
                <a:solidFill>
                  <a:srgbClr val="00B050"/>
                </a:solidFill>
              </a:rPr>
              <a:t>ob</a:t>
            </a:r>
            <a:r>
              <a:rPr lang="de-DE" baseline="30000" dirty="0">
                <a:solidFill>
                  <a:srgbClr val="00B050"/>
                </a:solidFill>
              </a:rPr>
              <a:t>COMP</a:t>
            </a:r>
            <a:r>
              <a:rPr lang="de-DE" dirty="0"/>
              <a:t> das </a:t>
            </a:r>
            <a:r>
              <a:rPr lang="de-DE" dirty="0">
                <a:solidFill>
                  <a:srgbClr val="0070C0"/>
                </a:solidFill>
              </a:rPr>
              <a:t>klappen</a:t>
            </a:r>
            <a:r>
              <a:rPr lang="de-DE" dirty="0"/>
              <a:t> </a:t>
            </a:r>
            <a:r>
              <a:rPr lang="de-DE" dirty="0">
                <a:solidFill>
                  <a:srgbClr val="FF0000"/>
                </a:solidFill>
              </a:rPr>
              <a:t>wird</a:t>
            </a:r>
            <a:r>
              <a:rPr lang="de-DE" baseline="30000" dirty="0">
                <a:solidFill>
                  <a:srgbClr val="FF0000"/>
                </a:solidFill>
              </a:rPr>
              <a:t>VK</a:t>
            </a:r>
            <a:r>
              <a:rPr lang="de-DE" dirty="0"/>
              <a:t>]]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31BA1964-40A6-4C94-9D7A-7C8A60C92E3C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didaktisch-methodische Hinweise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44781181-B2D0-4525-82FF-DD11FC17AFDA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Strategie zur topologischen Analyse einfacher und komplexer Sätze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47458184-7D0F-462A-8760-55256C940D02}"/>
              </a:ext>
            </a:extLst>
          </p:cNvPr>
          <p:cNvSpPr/>
          <p:nvPr/>
        </p:nvSpPr>
        <p:spPr>
          <a:xfrm>
            <a:off x="996454" y="2416413"/>
            <a:ext cx="648072" cy="5206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9CF675BC-6961-48D4-838C-008A60657260}"/>
              </a:ext>
            </a:extLst>
          </p:cNvPr>
          <p:cNvSpPr/>
          <p:nvPr/>
        </p:nvSpPr>
        <p:spPr>
          <a:xfrm>
            <a:off x="1842545" y="2420888"/>
            <a:ext cx="7560840" cy="5206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/>
              <a:t>Schritt 5: Trage die Satzstruktur in das jeweils passende Satzschema ein.</a:t>
            </a:r>
          </a:p>
        </p:txBody>
      </p:sp>
    </p:spTree>
    <p:extLst>
      <p:ext uri="{BB962C8B-B14F-4D97-AF65-F5344CB8AC3E}">
        <p14:creationId xmlns:p14="http://schemas.microsoft.com/office/powerpoint/2010/main" val="495977155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364F3CF-E5C5-4DD7-8CAD-3EB219EE2FD1}"/>
              </a:ext>
            </a:extLst>
          </p:cNvPr>
          <p:cNvSpPr/>
          <p:nvPr/>
        </p:nvSpPr>
        <p:spPr>
          <a:xfrm>
            <a:off x="911424" y="1726385"/>
            <a:ext cx="6096000" cy="6656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kern="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Mein Hund jagte Leuten auf dem Fahrrad hinterher,</a:t>
            </a:r>
          </a:p>
          <a:p>
            <a:r>
              <a:rPr lang="de-DE" kern="8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bis ich ihm das Fahrrad wegnahm.</a:t>
            </a:r>
            <a:endParaRPr lang="de-DE" dirty="0"/>
          </a:p>
        </p:txBody>
      </p:sp>
      <p:graphicFrame>
        <p:nvGraphicFramePr>
          <p:cNvPr id="3" name="Tabelle 4">
            <a:extLst>
              <a:ext uri="{FF2B5EF4-FFF2-40B4-BE49-F238E27FC236}">
                <a16:creationId xmlns:a16="http://schemas.microsoft.com/office/drawing/2014/main" id="{5FFA1A47-2F30-49A9-9163-DEA8150AE8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625086"/>
              </p:ext>
            </p:extLst>
          </p:nvPr>
        </p:nvGraphicFramePr>
        <p:xfrm>
          <a:off x="1009866" y="2780928"/>
          <a:ext cx="1017226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181">
                  <a:extLst>
                    <a:ext uri="{9D8B030D-6E8A-4147-A177-3AD203B41FA5}">
                      <a16:colId xmlns:a16="http://schemas.microsoft.com/office/drawing/2014/main" val="3854929158"/>
                    </a:ext>
                  </a:extLst>
                </a:gridCol>
                <a:gridCol w="2811423">
                  <a:extLst>
                    <a:ext uri="{9D8B030D-6E8A-4147-A177-3AD203B41FA5}">
                      <a16:colId xmlns:a16="http://schemas.microsoft.com/office/drawing/2014/main" val="3709762820"/>
                    </a:ext>
                  </a:extLst>
                </a:gridCol>
                <a:gridCol w="1105682">
                  <a:extLst>
                    <a:ext uri="{9D8B030D-6E8A-4147-A177-3AD203B41FA5}">
                      <a16:colId xmlns:a16="http://schemas.microsoft.com/office/drawing/2014/main" val="4163491526"/>
                    </a:ext>
                  </a:extLst>
                </a:gridCol>
                <a:gridCol w="3390756">
                  <a:extLst>
                    <a:ext uri="{9D8B030D-6E8A-4147-A177-3AD203B41FA5}">
                      <a16:colId xmlns:a16="http://schemas.microsoft.com/office/drawing/2014/main" val="1482348871"/>
                    </a:ext>
                  </a:extLst>
                </a:gridCol>
                <a:gridCol w="1195517">
                  <a:extLst>
                    <a:ext uri="{9D8B030D-6E8A-4147-A177-3AD203B41FA5}">
                      <a16:colId xmlns:a16="http://schemas.microsoft.com/office/drawing/2014/main" val="1482752453"/>
                    </a:ext>
                  </a:extLst>
                </a:gridCol>
                <a:gridCol w="794709">
                  <a:extLst>
                    <a:ext uri="{9D8B030D-6E8A-4147-A177-3AD203B41FA5}">
                      <a16:colId xmlns:a16="http://schemas.microsoft.com/office/drawing/2014/main" val="20618330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i="1" dirty="0"/>
                        <a:t>V</a:t>
                      </a:r>
                      <a:r>
                        <a:rPr lang="de-DE" i="1" baseline="-25000" dirty="0"/>
                        <a:t>2</a:t>
                      </a:r>
                      <a:endParaRPr lang="de-DE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837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1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Mein Hund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jagte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Leuten auf dem Fahrrad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hinterher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[…]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6032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Leuten auf dem Fahrrad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jagte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mein Hund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hinterher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[…]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99504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</a:t>
                      </a:r>
                      <a:r>
                        <a:rPr lang="de-DE" baseline="-25000" dirty="0"/>
                        <a:t>3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Leuten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jagte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mein Hund auf dem Fahrrad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hinterher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[…]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6024461"/>
                  </a:ext>
                </a:extLst>
              </a:tr>
            </a:tbl>
          </a:graphicData>
        </a:graphic>
      </p:graphicFrame>
      <p:sp>
        <p:nvSpPr>
          <p:cNvPr id="9" name="Ellipse 8">
            <a:extLst>
              <a:ext uri="{FF2B5EF4-FFF2-40B4-BE49-F238E27FC236}">
                <a16:creationId xmlns:a16="http://schemas.microsoft.com/office/drawing/2014/main" id="{5F116B12-1843-47CA-843E-A787D42F7BFB}"/>
              </a:ext>
            </a:extLst>
          </p:cNvPr>
          <p:cNvSpPr/>
          <p:nvPr/>
        </p:nvSpPr>
        <p:spPr>
          <a:xfrm>
            <a:off x="2207568" y="3861048"/>
            <a:ext cx="8568952" cy="46711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C63D7C-1496-403D-9CF9-47FB0E843D5F}"/>
              </a:ext>
            </a:extLst>
          </p:cNvPr>
          <p:cNvSpPr txBox="1"/>
          <p:nvPr/>
        </p:nvSpPr>
        <p:spPr>
          <a:xfrm>
            <a:off x="1009866" y="4653136"/>
            <a:ext cx="9937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Ambiguität: </a:t>
            </a:r>
            <a:r>
              <a:rPr lang="de-DE" i="1" dirty="0"/>
              <a:t>auf dem Fahrrad </a:t>
            </a:r>
            <a:r>
              <a:rPr lang="de-DE" dirty="0"/>
              <a:t>als Attribut zu </a:t>
            </a:r>
            <a:r>
              <a:rPr lang="de-DE" i="1" dirty="0"/>
              <a:t>Leuten</a:t>
            </a:r>
            <a:r>
              <a:rPr lang="de-DE" dirty="0"/>
              <a:t> (S</a:t>
            </a:r>
            <a:r>
              <a:rPr lang="de-DE" baseline="-25000" dirty="0"/>
              <a:t>2</a:t>
            </a:r>
            <a:r>
              <a:rPr lang="de-DE" dirty="0"/>
              <a:t>) oder als adverbiale Bestimmung (S</a:t>
            </a:r>
            <a:r>
              <a:rPr lang="de-DE" baseline="-25000" dirty="0"/>
              <a:t>3</a:t>
            </a:r>
            <a:r>
              <a:rPr lang="de-DE" dirty="0"/>
              <a:t>)</a:t>
            </a:r>
          </a:p>
          <a:p>
            <a:r>
              <a:rPr lang="de-DE" b="1" dirty="0"/>
              <a:t>Pointe: </a:t>
            </a:r>
            <a:r>
              <a:rPr lang="de-DE" i="1" dirty="0"/>
              <a:t>bis</a:t>
            </a:r>
            <a:r>
              <a:rPr lang="de-DE" dirty="0"/>
              <a:t>-Nebensatz legt abwegige Interpretation als adverbiale Bestimmung (S</a:t>
            </a:r>
            <a:r>
              <a:rPr lang="de-DE" baseline="-25000" dirty="0"/>
              <a:t>3</a:t>
            </a:r>
            <a:r>
              <a:rPr lang="de-DE" dirty="0"/>
              <a:t>) nahe.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8AD1BFB9-5BA6-4A7A-A842-AFDB8A69647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didaktisch-methodische Hinweise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AB90C505-1725-44A6-92CD-88028E97690C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Funktionale Anwendung: Ambiguität in Witzen</a:t>
            </a:r>
          </a:p>
        </p:txBody>
      </p:sp>
    </p:spTree>
    <p:extLst>
      <p:ext uri="{BB962C8B-B14F-4D97-AF65-F5344CB8AC3E}">
        <p14:creationId xmlns:p14="http://schemas.microsoft.com/office/powerpoint/2010/main" val="149492168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15DFE0C-AAFD-4C68-B770-2D4D86F18DEE}"/>
              </a:ext>
            </a:extLst>
          </p:cNvPr>
          <p:cNvGrpSpPr/>
          <p:nvPr/>
        </p:nvGrpSpPr>
        <p:grpSpPr>
          <a:xfrm>
            <a:off x="2388309" y="1556792"/>
            <a:ext cx="7411009" cy="3636404"/>
            <a:chOff x="2390496" y="1232756"/>
            <a:chExt cx="7411009" cy="363640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3592245-AEA8-408B-8C19-B9E69CAB41D7}"/>
                </a:ext>
              </a:extLst>
            </p:cNvPr>
            <p:cNvSpPr/>
            <p:nvPr/>
          </p:nvSpPr>
          <p:spPr>
            <a:xfrm>
              <a:off x="5018067" y="2672916"/>
              <a:ext cx="237626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Syntax</a:t>
              </a: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40E1EEE7-C167-4F41-AA8E-BEEC7C849B5F}"/>
                </a:ext>
              </a:extLst>
            </p:cNvPr>
            <p:cNvSpPr/>
            <p:nvPr/>
          </p:nvSpPr>
          <p:spPr>
            <a:xfrm>
              <a:off x="5126079" y="1232756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Topologie des deutschen Satzes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5DF46A6C-5A83-4FC2-9DB9-B175ED26522A}"/>
                </a:ext>
              </a:extLst>
            </p:cNvPr>
            <p:cNvSpPr/>
            <p:nvPr/>
          </p:nvSpPr>
          <p:spPr>
            <a:xfrm>
              <a:off x="7641265" y="4077072"/>
              <a:ext cx="2160240" cy="79208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Komplexe Sätze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1CC1BA73-3EDE-4603-8F33-CFC0C60922DB}"/>
                </a:ext>
              </a:extLst>
            </p:cNvPr>
            <p:cNvSpPr/>
            <p:nvPr/>
          </p:nvSpPr>
          <p:spPr>
            <a:xfrm>
              <a:off x="2390496" y="4068281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Syntaktische Valenz</a:t>
              </a:r>
            </a:p>
          </p:txBody>
        </p:sp>
      </p:grpSp>
      <p:sp>
        <p:nvSpPr>
          <p:cNvPr id="13" name="Titel 2">
            <a:extLst>
              <a:ext uri="{FF2B5EF4-FFF2-40B4-BE49-F238E27FC236}">
                <a16:creationId xmlns:a16="http://schemas.microsoft.com/office/drawing/2014/main" id="{AE0D176D-6E9B-4EA0-8804-5A9F7B6FC6C2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Bildungsplan - Syntax</a:t>
            </a:r>
          </a:p>
        </p:txBody>
      </p:sp>
    </p:spTree>
    <p:extLst>
      <p:ext uri="{BB962C8B-B14F-4D97-AF65-F5344CB8AC3E}">
        <p14:creationId xmlns:p14="http://schemas.microsoft.com/office/powerpoint/2010/main" val="4069709084"/>
      </p:ext>
    </p:extLst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15DFE0C-AAFD-4C68-B770-2D4D86F18DEE}"/>
              </a:ext>
            </a:extLst>
          </p:cNvPr>
          <p:cNvGrpSpPr/>
          <p:nvPr/>
        </p:nvGrpSpPr>
        <p:grpSpPr>
          <a:xfrm>
            <a:off x="2388309" y="1556792"/>
            <a:ext cx="7411009" cy="3636404"/>
            <a:chOff x="2390496" y="1232756"/>
            <a:chExt cx="7411009" cy="363640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3592245-AEA8-408B-8C19-B9E69CAB41D7}"/>
                </a:ext>
              </a:extLst>
            </p:cNvPr>
            <p:cNvSpPr/>
            <p:nvPr/>
          </p:nvSpPr>
          <p:spPr>
            <a:xfrm>
              <a:off x="5018067" y="2672916"/>
              <a:ext cx="237626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Syntax</a:t>
              </a: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40E1EEE7-C167-4F41-AA8E-BEEC7C849B5F}"/>
                </a:ext>
              </a:extLst>
            </p:cNvPr>
            <p:cNvSpPr/>
            <p:nvPr/>
          </p:nvSpPr>
          <p:spPr>
            <a:xfrm>
              <a:off x="5126079" y="1232756"/>
              <a:ext cx="2160240" cy="79208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Topologie des deutschen Satzes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5DF46A6C-5A83-4FC2-9DB9-B175ED26522A}"/>
                </a:ext>
              </a:extLst>
            </p:cNvPr>
            <p:cNvSpPr/>
            <p:nvPr/>
          </p:nvSpPr>
          <p:spPr>
            <a:xfrm>
              <a:off x="7641265" y="4077072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Komplexe Sätze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1CC1BA73-3EDE-4603-8F33-CFC0C60922DB}"/>
                </a:ext>
              </a:extLst>
            </p:cNvPr>
            <p:cNvSpPr/>
            <p:nvPr/>
          </p:nvSpPr>
          <p:spPr>
            <a:xfrm>
              <a:off x="2390496" y="4068281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Syntaktische Valenz</a:t>
              </a:r>
            </a:p>
          </p:txBody>
        </p:sp>
      </p:grpSp>
      <p:sp>
        <p:nvSpPr>
          <p:cNvPr id="13" name="Titel 2">
            <a:extLst>
              <a:ext uri="{FF2B5EF4-FFF2-40B4-BE49-F238E27FC236}">
                <a16:creationId xmlns:a16="http://schemas.microsoft.com/office/drawing/2014/main" id="{AE0D176D-6E9B-4EA0-8804-5A9F7B6FC6C2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Bildungsplan - Syntax</a:t>
            </a:r>
          </a:p>
        </p:txBody>
      </p:sp>
    </p:spTree>
    <p:extLst>
      <p:ext uri="{BB962C8B-B14F-4D97-AF65-F5344CB8AC3E}">
        <p14:creationId xmlns:p14="http://schemas.microsoft.com/office/powerpoint/2010/main" val="2129806042"/>
      </p:ext>
    </p:extLst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6D859DA0-4766-46AB-8333-62D66E1364A9}"/>
              </a:ext>
            </a:extLst>
          </p:cNvPr>
          <p:cNvSpPr/>
          <p:nvPr/>
        </p:nvSpPr>
        <p:spPr>
          <a:xfrm>
            <a:off x="3143672" y="1916832"/>
            <a:ext cx="532859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komplexe Sätze</a:t>
            </a:r>
          </a:p>
          <a:p>
            <a:pPr algn="ctr"/>
            <a:r>
              <a:rPr lang="de-DE" dirty="0"/>
              <a:t>=</a:t>
            </a:r>
          </a:p>
          <a:p>
            <a:pPr algn="ctr"/>
            <a:r>
              <a:rPr lang="de-DE" dirty="0"/>
              <a:t>Sätze, die mindestens einen Teilsatz enthalten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C3645B-ECC6-4187-B0A9-325717D5AD70}"/>
              </a:ext>
            </a:extLst>
          </p:cNvPr>
          <p:cNvSpPr/>
          <p:nvPr/>
        </p:nvSpPr>
        <p:spPr>
          <a:xfrm>
            <a:off x="1415480" y="3933056"/>
            <a:ext cx="352839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Satzreihen</a:t>
            </a:r>
          </a:p>
          <a:p>
            <a:pPr algn="ctr"/>
            <a:r>
              <a:rPr lang="de-DE" dirty="0"/>
              <a:t>=</a:t>
            </a:r>
          </a:p>
          <a:p>
            <a:pPr algn="ctr"/>
            <a:r>
              <a:rPr lang="de-DE" dirty="0"/>
              <a:t>mindestens zwei Teilsätze werden mit oder ohne Konjunktion verbunden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7DA82A-B76E-43E0-AFDA-3D3CD5D0CABE}"/>
              </a:ext>
            </a:extLst>
          </p:cNvPr>
          <p:cNvSpPr/>
          <p:nvPr/>
        </p:nvSpPr>
        <p:spPr>
          <a:xfrm>
            <a:off x="6384032" y="3904158"/>
            <a:ext cx="3528392" cy="1685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Satzgefüge</a:t>
            </a:r>
          </a:p>
          <a:p>
            <a:pPr algn="ctr"/>
            <a:r>
              <a:rPr lang="de-DE" dirty="0"/>
              <a:t>=</a:t>
            </a:r>
          </a:p>
          <a:p>
            <a:pPr algn="ctr"/>
            <a:r>
              <a:rPr lang="de-DE" dirty="0"/>
              <a:t>enthält mindestens einen Nebensatz</a:t>
            </a:r>
          </a:p>
        </p:txBody>
      </p:sp>
      <p:sp>
        <p:nvSpPr>
          <p:cNvPr id="11" name="Geschweifte Klammer rechts 10">
            <a:extLst>
              <a:ext uri="{FF2B5EF4-FFF2-40B4-BE49-F238E27FC236}">
                <a16:creationId xmlns:a16="http://schemas.microsoft.com/office/drawing/2014/main" id="{A4184D66-6ED5-4CF5-A008-28E6B82933A5}"/>
              </a:ext>
            </a:extLst>
          </p:cNvPr>
          <p:cNvSpPr/>
          <p:nvPr/>
        </p:nvSpPr>
        <p:spPr>
          <a:xfrm rot="16200000">
            <a:off x="5375920" y="2442443"/>
            <a:ext cx="648072" cy="208823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C8107884-7A3F-4B4A-89FB-894F539D7D51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3D620BD9-D263-4AB4-BEE0-6ED2A86C18D1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Satzreihen vs. Satzgefüge</a:t>
            </a:r>
          </a:p>
        </p:txBody>
      </p:sp>
    </p:spTree>
    <p:extLst>
      <p:ext uri="{BB962C8B-B14F-4D97-AF65-F5344CB8AC3E}">
        <p14:creationId xmlns:p14="http://schemas.microsoft.com/office/powerpoint/2010/main" val="33397032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8191D2FA-83D5-46A0-96A5-6145CACBC397}"/>
              </a:ext>
            </a:extLst>
          </p:cNvPr>
          <p:cNvSpPr txBox="1"/>
          <p:nvPr/>
        </p:nvSpPr>
        <p:spPr>
          <a:xfrm>
            <a:off x="4016307" y="3299624"/>
            <a:ext cx="174704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Ich weiß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0A22AE-C1D7-43FB-ACA4-D13F172F2621}"/>
              </a:ext>
            </a:extLst>
          </p:cNvPr>
          <p:cNvSpPr txBox="1"/>
          <p:nvPr/>
        </p:nvSpPr>
        <p:spPr>
          <a:xfrm>
            <a:off x="5583406" y="3276924"/>
            <a:ext cx="2160240" cy="36933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dass sie kommt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F7417F-08CE-4B2B-A9CD-FA4076113ADC}"/>
              </a:ext>
            </a:extLst>
          </p:cNvPr>
          <p:cNvSpPr/>
          <p:nvPr/>
        </p:nvSpPr>
        <p:spPr>
          <a:xfrm>
            <a:off x="4326382" y="3068960"/>
            <a:ext cx="3561280" cy="9466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F486E09-EBB2-4053-9794-01D5CA917027}"/>
              </a:ext>
            </a:extLst>
          </p:cNvPr>
          <p:cNvSpPr txBox="1"/>
          <p:nvPr/>
        </p:nvSpPr>
        <p:spPr>
          <a:xfrm>
            <a:off x="6700346" y="3646257"/>
            <a:ext cx="1298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Teilsatz 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FFB5C60-A81A-459B-818B-87E5308597E6}"/>
              </a:ext>
            </a:extLst>
          </p:cNvPr>
          <p:cNvSpPr txBox="1"/>
          <p:nvPr/>
        </p:nvSpPr>
        <p:spPr>
          <a:xfrm>
            <a:off x="4215254" y="407779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Gesamtsatz = Hauptsatz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350D53AE-FF13-4F19-97FE-CA4CA08ACFE9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BB55FFE-D819-4DA1-966B-92A64A158B5F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Einbettungsmodell: Satzgefüge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3294418-B11A-4C22-BA6C-69766D936264}"/>
              </a:ext>
            </a:extLst>
          </p:cNvPr>
          <p:cNvSpPr txBox="1"/>
          <p:nvPr/>
        </p:nvSpPr>
        <p:spPr>
          <a:xfrm>
            <a:off x="4691844" y="1916832"/>
            <a:ext cx="28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Ich weiß, dass sie kommt.</a:t>
            </a:r>
          </a:p>
        </p:txBody>
      </p:sp>
    </p:spTree>
    <p:extLst>
      <p:ext uri="{BB962C8B-B14F-4D97-AF65-F5344CB8AC3E}">
        <p14:creationId xmlns:p14="http://schemas.microsoft.com/office/powerpoint/2010/main" val="423117698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5" grpId="0" animBg="1"/>
      <p:bldP spid="14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2F486E09-EBB2-4053-9794-01D5CA917027}"/>
              </a:ext>
            </a:extLst>
          </p:cNvPr>
          <p:cNvSpPr txBox="1"/>
          <p:nvPr/>
        </p:nvSpPr>
        <p:spPr>
          <a:xfrm>
            <a:off x="6989033" y="3521309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Teilsatz 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91D2FA-83D5-46A0-96A5-6145CACBC397}"/>
              </a:ext>
            </a:extLst>
          </p:cNvPr>
          <p:cNvSpPr txBox="1"/>
          <p:nvPr/>
        </p:nvSpPr>
        <p:spPr>
          <a:xfrm>
            <a:off x="2654486" y="3151977"/>
            <a:ext cx="244827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Morgen regnet 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55C3E41-E3C6-4AC8-B327-551F05275FDB}"/>
              </a:ext>
            </a:extLst>
          </p:cNvPr>
          <p:cNvSpPr txBox="1"/>
          <p:nvPr/>
        </p:nvSpPr>
        <p:spPr>
          <a:xfrm>
            <a:off x="5735960" y="3151977"/>
            <a:ext cx="720080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oder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A0A22AE-C1D7-43FB-ACA4-D13F172F2621}"/>
              </a:ext>
            </a:extLst>
          </p:cNvPr>
          <p:cNvSpPr txBox="1"/>
          <p:nvPr/>
        </p:nvSpPr>
        <p:spPr>
          <a:xfrm>
            <a:off x="7071690" y="3151977"/>
            <a:ext cx="244827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es schneit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F7417F-08CE-4B2B-A9CD-FA4076113ADC}"/>
              </a:ext>
            </a:extLst>
          </p:cNvPr>
          <p:cNvSpPr/>
          <p:nvPr/>
        </p:nvSpPr>
        <p:spPr>
          <a:xfrm>
            <a:off x="2315580" y="2819761"/>
            <a:ext cx="7560840" cy="11649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56B3DC6-62AF-4CFE-B71C-8C02203055B4}"/>
              </a:ext>
            </a:extLst>
          </p:cNvPr>
          <p:cNvSpPr txBox="1"/>
          <p:nvPr/>
        </p:nvSpPr>
        <p:spPr>
          <a:xfrm>
            <a:off x="2565801" y="352130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Teilsatz 1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FFB5C60-A81A-459B-818B-87E5308597E6}"/>
              </a:ext>
            </a:extLst>
          </p:cNvPr>
          <p:cNvSpPr txBox="1"/>
          <p:nvPr/>
        </p:nvSpPr>
        <p:spPr>
          <a:xfrm>
            <a:off x="2230477" y="4023495"/>
            <a:ext cx="278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Gesamtsatz = Hauptsatz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5188ABE4-C31E-4C7D-89EB-C377FB7A5B3D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16" name="Titel 2">
            <a:extLst>
              <a:ext uri="{FF2B5EF4-FFF2-40B4-BE49-F238E27FC236}">
                <a16:creationId xmlns:a16="http://schemas.microsoft.com/office/drawing/2014/main" id="{30DE6BF7-77CA-45A8-B3D1-0AE35696C919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Einbettungsmodell: Satzreihe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85524C9-099C-451C-B8B3-03FD6DBEFA4B}"/>
              </a:ext>
            </a:extLst>
          </p:cNvPr>
          <p:cNvSpPr txBox="1"/>
          <p:nvPr/>
        </p:nvSpPr>
        <p:spPr>
          <a:xfrm>
            <a:off x="4331804" y="20423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Morgen regnet es oder es schneit</a:t>
            </a:r>
          </a:p>
        </p:txBody>
      </p:sp>
    </p:spTree>
    <p:extLst>
      <p:ext uri="{BB962C8B-B14F-4D97-AF65-F5344CB8AC3E}">
        <p14:creationId xmlns:p14="http://schemas.microsoft.com/office/powerpoint/2010/main" val="311463766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29D6DEFE-1CDF-4FA6-8F62-349A61A537D1}"/>
              </a:ext>
            </a:extLst>
          </p:cNvPr>
          <p:cNvSpPr/>
          <p:nvPr/>
        </p:nvSpPr>
        <p:spPr>
          <a:xfrm>
            <a:off x="1847530" y="3645024"/>
            <a:ext cx="309634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Einbettungsmodell </a:t>
            </a:r>
          </a:p>
          <a:p>
            <a:pPr algn="ctr"/>
            <a:r>
              <a:rPr lang="de-DE" dirty="0"/>
              <a:t>der Satzanalyse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8094E0F-4B63-43E1-9AE7-9C87C637F343}"/>
              </a:ext>
            </a:extLst>
          </p:cNvPr>
          <p:cNvSpPr/>
          <p:nvPr/>
        </p:nvSpPr>
        <p:spPr>
          <a:xfrm>
            <a:off x="6888088" y="3645024"/>
            <a:ext cx="3096342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Verkettungsmodell </a:t>
            </a:r>
          </a:p>
          <a:p>
            <a:pPr algn="ctr"/>
            <a:r>
              <a:rPr lang="de-DE" dirty="0"/>
              <a:t>der Satzanalyse</a:t>
            </a:r>
          </a:p>
        </p:txBody>
      </p:sp>
      <p:sp>
        <p:nvSpPr>
          <p:cNvPr id="8" name="Pfeil: nach links und rechts 7">
            <a:extLst>
              <a:ext uri="{FF2B5EF4-FFF2-40B4-BE49-F238E27FC236}">
                <a16:creationId xmlns:a16="http://schemas.microsoft.com/office/drawing/2014/main" id="{BD184AEC-6E6B-445F-8A9C-27282C7AB19A}"/>
              </a:ext>
            </a:extLst>
          </p:cNvPr>
          <p:cNvSpPr/>
          <p:nvPr/>
        </p:nvSpPr>
        <p:spPr>
          <a:xfrm>
            <a:off x="5244094" y="3969060"/>
            <a:ext cx="1224136" cy="7200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40F6BA4-C621-40C2-ACD6-4E2961AD9993}"/>
              </a:ext>
            </a:extLst>
          </p:cNvPr>
          <p:cNvSpPr/>
          <p:nvPr/>
        </p:nvSpPr>
        <p:spPr>
          <a:xfrm>
            <a:off x="4511824" y="1745222"/>
            <a:ext cx="2748495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Einbettungsstruktur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Satzgliedanalyse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Hauptsatzkonzept</a:t>
            </a:r>
          </a:p>
        </p:txBody>
      </p:sp>
      <p:sp>
        <p:nvSpPr>
          <p:cNvPr id="10" name="Geschweifte Klammer rechts 9">
            <a:extLst>
              <a:ext uri="{FF2B5EF4-FFF2-40B4-BE49-F238E27FC236}">
                <a16:creationId xmlns:a16="http://schemas.microsoft.com/office/drawing/2014/main" id="{A5F352AA-8EDC-4E6F-AB1B-E67A38D168A1}"/>
              </a:ext>
            </a:extLst>
          </p:cNvPr>
          <p:cNvSpPr/>
          <p:nvPr/>
        </p:nvSpPr>
        <p:spPr>
          <a:xfrm rot="16200000">
            <a:off x="5519937" y="476672"/>
            <a:ext cx="720080" cy="532859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480A5517-EB94-4DA3-AD77-615173A37DDE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0BAD2E52-B167-4FBC-A790-85C45E3602BD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 vs. traditionelles Verkettungsmodell</a:t>
            </a:r>
          </a:p>
        </p:txBody>
      </p:sp>
    </p:spTree>
    <p:extLst>
      <p:ext uri="{BB962C8B-B14F-4D97-AF65-F5344CB8AC3E}">
        <p14:creationId xmlns:p14="http://schemas.microsoft.com/office/powerpoint/2010/main" val="2880229228"/>
      </p:ext>
    </p:extLst>
  </p:cSld>
  <p:clrMapOvr>
    <a:masterClrMapping/>
  </p:clrMapOvr>
  <p:transition>
    <p:pull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4D0221A-077F-490F-AB74-ED47A16AB473}"/>
              </a:ext>
            </a:extLst>
          </p:cNvPr>
          <p:cNvGrpSpPr/>
          <p:nvPr/>
        </p:nvGrpSpPr>
        <p:grpSpPr>
          <a:xfrm>
            <a:off x="1055440" y="1926114"/>
            <a:ext cx="3240363" cy="1246175"/>
            <a:chOff x="2063550" y="3416031"/>
            <a:chExt cx="3240363" cy="1246175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0BB55E6-2FC1-4934-8310-B665E0B1567F}"/>
                </a:ext>
              </a:extLst>
            </p:cNvPr>
            <p:cNvSpPr txBox="1"/>
            <p:nvPr/>
          </p:nvSpPr>
          <p:spPr>
            <a:xfrm>
              <a:off x="2063550" y="3856252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D67005-9F32-404D-AEDE-2DDC3048024B}"/>
                </a:ext>
              </a:extLst>
            </p:cNvPr>
            <p:cNvSpPr txBox="1"/>
            <p:nvPr/>
          </p:nvSpPr>
          <p:spPr>
            <a:xfrm>
              <a:off x="2063551" y="3419630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605FA94-8490-4F93-AAC4-FDD760CFF6A9}"/>
                </a:ext>
              </a:extLst>
            </p:cNvPr>
            <p:cNvSpPr txBox="1"/>
            <p:nvPr/>
          </p:nvSpPr>
          <p:spPr>
            <a:xfrm>
              <a:off x="3078050" y="3856252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399C992-AFAC-4D4A-AAF5-08BB8849E317}"/>
                </a:ext>
              </a:extLst>
            </p:cNvPr>
            <p:cNvSpPr txBox="1"/>
            <p:nvPr/>
          </p:nvSpPr>
          <p:spPr>
            <a:xfrm>
              <a:off x="3143671" y="3419630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34005A6-2FDB-412A-987D-8A8C96096B8B}"/>
                </a:ext>
              </a:extLst>
            </p:cNvPr>
            <p:cNvSpPr txBox="1"/>
            <p:nvPr/>
          </p:nvSpPr>
          <p:spPr>
            <a:xfrm>
              <a:off x="4223792" y="3856252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EF5EA67-38C5-4998-9B41-5AA9ADD42042}"/>
                </a:ext>
              </a:extLst>
            </p:cNvPr>
            <p:cNvSpPr txBox="1"/>
            <p:nvPr/>
          </p:nvSpPr>
          <p:spPr>
            <a:xfrm>
              <a:off x="4223792" y="3416031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5F783EB0-4A17-4BA5-8876-6A851506B0D8}"/>
                </a:ext>
              </a:extLst>
            </p:cNvPr>
            <p:cNvCxnSpPr>
              <a:cxnSpLocks/>
            </p:cNvCxnSpPr>
            <p:nvPr/>
          </p:nvCxnSpPr>
          <p:spPr>
            <a:xfrm>
              <a:off x="2316984" y="4212998"/>
              <a:ext cx="2842912" cy="12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F866B3C-7BEE-4900-AB00-482D76CB2341}"/>
                </a:ext>
              </a:extLst>
            </p:cNvPr>
            <p:cNvSpPr txBox="1"/>
            <p:nvPr/>
          </p:nvSpPr>
          <p:spPr>
            <a:xfrm>
              <a:off x="2295266" y="4292874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CF2BC37-EA01-4523-B693-5FA84C5CF6CC}"/>
              </a:ext>
            </a:extLst>
          </p:cNvPr>
          <p:cNvGrpSpPr/>
          <p:nvPr/>
        </p:nvGrpSpPr>
        <p:grpSpPr>
          <a:xfrm>
            <a:off x="1055440" y="3761234"/>
            <a:ext cx="5043839" cy="1196435"/>
            <a:chOff x="1556217" y="3761234"/>
            <a:chExt cx="5043839" cy="1196435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F486E09-EBB2-4053-9794-01D5CA917027}"/>
                </a:ext>
              </a:extLst>
            </p:cNvPr>
            <p:cNvSpPr txBox="1"/>
            <p:nvPr/>
          </p:nvSpPr>
          <p:spPr>
            <a:xfrm>
              <a:off x="3852596" y="4588337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Nebensatz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A0A22AE-C1D7-43FB-ACA4-D13F172F2621}"/>
                </a:ext>
              </a:extLst>
            </p:cNvPr>
            <p:cNvSpPr txBox="1"/>
            <p:nvPr/>
          </p:nvSpPr>
          <p:spPr>
            <a:xfrm>
              <a:off x="3847630" y="4198411"/>
              <a:ext cx="27524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dirty="0"/>
                <a:t>dass etwas nicht stimmt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9CE33E2-0D3F-4508-8D95-DB3E12922415}"/>
                </a:ext>
              </a:extLst>
            </p:cNvPr>
            <p:cNvCxnSpPr>
              <a:cxnSpLocks/>
            </p:cNvCxnSpPr>
            <p:nvPr/>
          </p:nvCxnSpPr>
          <p:spPr>
            <a:xfrm>
              <a:off x="3943938" y="4541046"/>
              <a:ext cx="2392721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7640DDF-A36B-4395-BFEB-2D1F9C62F574}"/>
                </a:ext>
              </a:extLst>
            </p:cNvPr>
            <p:cNvSpPr txBox="1"/>
            <p:nvPr/>
          </p:nvSpPr>
          <p:spPr>
            <a:xfrm>
              <a:off x="1556217" y="4197856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CD5B669-DEC5-40CA-9ABD-9AE8EE9A4A93}"/>
                </a:ext>
              </a:extLst>
            </p:cNvPr>
            <p:cNvSpPr txBox="1"/>
            <p:nvPr/>
          </p:nvSpPr>
          <p:spPr>
            <a:xfrm>
              <a:off x="1556218" y="3761234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69A0C4-B0BD-404B-B34E-B35F64C73532}"/>
                </a:ext>
              </a:extLst>
            </p:cNvPr>
            <p:cNvSpPr txBox="1"/>
            <p:nvPr/>
          </p:nvSpPr>
          <p:spPr>
            <a:xfrm>
              <a:off x="2570717" y="4197856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AC2D5A3C-8A8F-4A07-9D9D-B31E455FC8F8}"/>
                </a:ext>
              </a:extLst>
            </p:cNvPr>
            <p:cNvSpPr txBox="1"/>
            <p:nvPr/>
          </p:nvSpPr>
          <p:spPr>
            <a:xfrm>
              <a:off x="2636338" y="3761234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1148140E-A28E-465A-8886-634BA44CB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09651" y="4541046"/>
              <a:ext cx="1841187" cy="135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26AEB159-3009-4CDD-A09B-2B4D3D7C3B6A}"/>
                </a:ext>
              </a:extLst>
            </p:cNvPr>
            <p:cNvSpPr txBox="1"/>
            <p:nvPr/>
          </p:nvSpPr>
          <p:spPr>
            <a:xfrm>
              <a:off x="3716458" y="3781195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D3E5EDB-DA88-4000-B66F-1E48456D216F}"/>
                </a:ext>
              </a:extLst>
            </p:cNvPr>
            <p:cNvSpPr txBox="1"/>
            <p:nvPr/>
          </p:nvSpPr>
          <p:spPr>
            <a:xfrm>
              <a:off x="1750975" y="4563997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</p:grpSp>
      <p:sp>
        <p:nvSpPr>
          <p:cNvPr id="39" name="Bogen 38">
            <a:extLst>
              <a:ext uri="{FF2B5EF4-FFF2-40B4-BE49-F238E27FC236}">
                <a16:creationId xmlns:a16="http://schemas.microsoft.com/office/drawing/2014/main" id="{CC389926-8343-4AAC-84CA-D63017532031}"/>
              </a:ext>
            </a:extLst>
          </p:cNvPr>
          <p:cNvSpPr/>
          <p:nvPr/>
        </p:nvSpPr>
        <p:spPr>
          <a:xfrm>
            <a:off x="3441217" y="2492208"/>
            <a:ext cx="1514152" cy="1503049"/>
          </a:xfrm>
          <a:prstGeom prst="arc">
            <a:avLst>
              <a:gd name="adj1" fmla="val 16266210"/>
              <a:gd name="adj2" fmla="val 5238518"/>
            </a:avLst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Gewitterblitz 39">
            <a:extLst>
              <a:ext uri="{FF2B5EF4-FFF2-40B4-BE49-F238E27FC236}">
                <a16:creationId xmlns:a16="http://schemas.microsoft.com/office/drawing/2014/main" id="{8A8D7908-4A7D-4C45-8023-9FD0A4C17895}"/>
              </a:ext>
            </a:extLst>
          </p:cNvPr>
          <p:cNvSpPr/>
          <p:nvPr/>
        </p:nvSpPr>
        <p:spPr>
          <a:xfrm>
            <a:off x="4971786" y="2421040"/>
            <a:ext cx="864096" cy="1407485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C5D14E0-4D9B-4773-93AA-88163EB44B83}"/>
              </a:ext>
            </a:extLst>
          </p:cNvPr>
          <p:cNvSpPr txBox="1"/>
          <p:nvPr/>
        </p:nvSpPr>
        <p:spPr>
          <a:xfrm>
            <a:off x="6100956" y="2366335"/>
            <a:ext cx="50356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Satzgliedanalyse:</a:t>
            </a:r>
            <a:br>
              <a:rPr lang="de-DE" dirty="0"/>
            </a:br>
            <a:r>
              <a:rPr lang="de-DE" dirty="0"/>
              <a:t>Das Objekt gehört zu dem Satz, zu dem auch das Subjekt und das Prädikat gehört.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Verkettungsmodell:</a:t>
            </a:r>
            <a:br>
              <a:rPr lang="de-DE" dirty="0"/>
            </a:br>
            <a:r>
              <a:rPr lang="de-DE" dirty="0"/>
              <a:t>Das nichtsatzwertige Objekt gehört zum Hauptsatz, wohingegen das satzwertige Objekt nicht mehr zum Hauptsatz gehört.</a:t>
            </a:r>
          </a:p>
        </p:txBody>
      </p:sp>
      <p:sp>
        <p:nvSpPr>
          <p:cNvPr id="32" name="Titel 2">
            <a:extLst>
              <a:ext uri="{FF2B5EF4-FFF2-40B4-BE49-F238E27FC236}">
                <a16:creationId xmlns:a16="http://schemas.microsoft.com/office/drawing/2014/main" id="{6C1B11AF-4C7B-4571-957D-55B67105A72E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38" name="Titel 2">
            <a:extLst>
              <a:ext uri="{FF2B5EF4-FFF2-40B4-BE49-F238E27FC236}">
                <a16:creationId xmlns:a16="http://schemas.microsoft.com/office/drawing/2014/main" id="{4B239C00-1D82-4129-9165-F88C0824E88B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 vs. traditionelles Verkettungsmodell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1384BF6-EA2F-44AB-B41B-D8170F761B3B}"/>
              </a:ext>
            </a:extLst>
          </p:cNvPr>
          <p:cNvSpPr/>
          <p:nvPr/>
        </p:nvSpPr>
        <p:spPr>
          <a:xfrm>
            <a:off x="2286303" y="5309742"/>
            <a:ext cx="7619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Abweichung des Verkettungsmodells von der Satzgliedanalyse</a:t>
            </a:r>
          </a:p>
        </p:txBody>
      </p:sp>
    </p:spTree>
    <p:extLst>
      <p:ext uri="{BB962C8B-B14F-4D97-AF65-F5344CB8AC3E}">
        <p14:creationId xmlns:p14="http://schemas.microsoft.com/office/powerpoint/2010/main" val="403600159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feld 40">
            <a:extLst>
              <a:ext uri="{FF2B5EF4-FFF2-40B4-BE49-F238E27FC236}">
                <a16:creationId xmlns:a16="http://schemas.microsoft.com/office/drawing/2014/main" id="{8C5D14E0-4D9B-4773-93AA-88163EB44B83}"/>
              </a:ext>
            </a:extLst>
          </p:cNvPr>
          <p:cNvSpPr txBox="1"/>
          <p:nvPr/>
        </p:nvSpPr>
        <p:spPr>
          <a:xfrm>
            <a:off x="7077929" y="2453739"/>
            <a:ext cx="3771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Nebensätze als Teilsätze (Einbettungsstruktur)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satzwertige Objekt gehört ebenso zum Hauptsatz wie das nichtsatzwertige Objekt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EDEF960-2401-4AC3-BF50-0D639184AC6A}"/>
              </a:ext>
            </a:extLst>
          </p:cNvPr>
          <p:cNvGrpSpPr/>
          <p:nvPr/>
        </p:nvGrpSpPr>
        <p:grpSpPr>
          <a:xfrm>
            <a:off x="1342807" y="1926114"/>
            <a:ext cx="3500201" cy="1313465"/>
            <a:chOff x="1458582" y="1926114"/>
            <a:chExt cx="3500201" cy="1313465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0BB55E6-2FC1-4934-8310-B665E0B1567F}"/>
                </a:ext>
              </a:extLst>
            </p:cNvPr>
            <p:cNvSpPr txBox="1"/>
            <p:nvPr/>
          </p:nvSpPr>
          <p:spPr>
            <a:xfrm>
              <a:off x="1661753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B7D67005-9F32-404D-AEDE-2DDC3048024B}"/>
                </a:ext>
              </a:extLst>
            </p:cNvPr>
            <p:cNvSpPr txBox="1"/>
            <p:nvPr/>
          </p:nvSpPr>
          <p:spPr>
            <a:xfrm>
              <a:off x="155621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605FA94-8490-4F93-AAC4-FDD760CFF6A9}"/>
                </a:ext>
              </a:extLst>
            </p:cNvPr>
            <p:cNvSpPr txBox="1"/>
            <p:nvPr/>
          </p:nvSpPr>
          <p:spPr>
            <a:xfrm>
              <a:off x="2730244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399C992-AFAC-4D4A-AAF5-08BB8849E317}"/>
                </a:ext>
              </a:extLst>
            </p:cNvPr>
            <p:cNvSpPr txBox="1"/>
            <p:nvPr/>
          </p:nvSpPr>
          <p:spPr>
            <a:xfrm>
              <a:off x="263633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34005A6-2FDB-412A-987D-8A8C96096B8B}"/>
                </a:ext>
              </a:extLst>
            </p:cNvPr>
            <p:cNvSpPr txBox="1"/>
            <p:nvPr/>
          </p:nvSpPr>
          <p:spPr>
            <a:xfrm>
              <a:off x="3847630" y="2366335"/>
              <a:ext cx="9489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EF5EA67-38C5-4998-9B41-5AA9ADD42042}"/>
                </a:ext>
              </a:extLst>
            </p:cNvPr>
            <p:cNvSpPr txBox="1"/>
            <p:nvPr/>
          </p:nvSpPr>
          <p:spPr>
            <a:xfrm>
              <a:off x="3716459" y="1926114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F866B3C-7BEE-4900-AB00-482D76CB2341}"/>
                </a:ext>
              </a:extLst>
            </p:cNvPr>
            <p:cNvSpPr txBox="1"/>
            <p:nvPr/>
          </p:nvSpPr>
          <p:spPr>
            <a:xfrm>
              <a:off x="1458582" y="2870247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1F3AB8E-D46D-4728-93EE-A62BECFEC121}"/>
                </a:ext>
              </a:extLst>
            </p:cNvPr>
            <p:cNvSpPr/>
            <p:nvPr/>
          </p:nvSpPr>
          <p:spPr>
            <a:xfrm>
              <a:off x="1571128" y="2290221"/>
              <a:ext cx="3387655" cy="5274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78075DD3-2565-44D3-BDB7-E8B7776F4844}"/>
              </a:ext>
            </a:extLst>
          </p:cNvPr>
          <p:cNvGrpSpPr/>
          <p:nvPr/>
        </p:nvGrpSpPr>
        <p:grpSpPr>
          <a:xfrm>
            <a:off x="1370927" y="3478642"/>
            <a:ext cx="5257370" cy="1659500"/>
            <a:chOff x="1370927" y="3478642"/>
            <a:chExt cx="5257370" cy="1659500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F486E09-EBB2-4053-9794-01D5CA917027}"/>
                </a:ext>
              </a:extLst>
            </p:cNvPr>
            <p:cNvSpPr txBox="1"/>
            <p:nvPr/>
          </p:nvSpPr>
          <p:spPr>
            <a:xfrm>
              <a:off x="4634669" y="4277195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Nebensatz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89C5E2C6-C148-40B6-94DB-51BB12F5C60E}"/>
                </a:ext>
              </a:extLst>
            </p:cNvPr>
            <p:cNvSpPr txBox="1"/>
            <p:nvPr/>
          </p:nvSpPr>
          <p:spPr>
            <a:xfrm>
              <a:off x="1545978" y="3918863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E046328-DD39-413D-88E7-D9954B130D3B}"/>
                </a:ext>
              </a:extLst>
            </p:cNvPr>
            <p:cNvSpPr txBox="1"/>
            <p:nvPr/>
          </p:nvSpPr>
          <p:spPr>
            <a:xfrm>
              <a:off x="1440443" y="3482241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119F0D9-4247-4E45-9A68-E503A5918CFD}"/>
                </a:ext>
              </a:extLst>
            </p:cNvPr>
            <p:cNvSpPr txBox="1"/>
            <p:nvPr/>
          </p:nvSpPr>
          <p:spPr>
            <a:xfrm>
              <a:off x="2614469" y="3918863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2DAF2B14-8D19-4252-8296-278F21A9450D}"/>
                </a:ext>
              </a:extLst>
            </p:cNvPr>
            <p:cNvSpPr txBox="1"/>
            <p:nvPr/>
          </p:nvSpPr>
          <p:spPr>
            <a:xfrm>
              <a:off x="2520563" y="3482241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7A22959A-AE52-4DB2-816A-FB19FFD0BC11}"/>
                </a:ext>
              </a:extLst>
            </p:cNvPr>
            <p:cNvSpPr txBox="1"/>
            <p:nvPr/>
          </p:nvSpPr>
          <p:spPr>
            <a:xfrm>
              <a:off x="3731855" y="3918863"/>
              <a:ext cx="27524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dass etwas nicht stimmt</a:t>
              </a:r>
            </a:p>
          </p:txBody>
        </p:sp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4FB275F2-E93E-4912-B217-2356A2ABA7AF}"/>
                </a:ext>
              </a:extLst>
            </p:cNvPr>
            <p:cNvSpPr txBox="1"/>
            <p:nvPr/>
          </p:nvSpPr>
          <p:spPr>
            <a:xfrm>
              <a:off x="3600684" y="3478642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8CE6103-291B-46CF-80D4-FA596EEA7033}"/>
                </a:ext>
              </a:extLst>
            </p:cNvPr>
            <p:cNvSpPr txBox="1"/>
            <p:nvPr/>
          </p:nvSpPr>
          <p:spPr>
            <a:xfrm>
              <a:off x="1370927" y="4768810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B7BCA975-FA8B-455D-9A6C-E074BD1FE6DA}"/>
                </a:ext>
              </a:extLst>
            </p:cNvPr>
            <p:cNvSpPr/>
            <p:nvPr/>
          </p:nvSpPr>
          <p:spPr>
            <a:xfrm>
              <a:off x="1455353" y="3842748"/>
              <a:ext cx="5172944" cy="8121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17A6EAAA-4FF0-47B3-9353-6F3FDE95FFC9}"/>
              </a:ext>
            </a:extLst>
          </p:cNvPr>
          <p:cNvCxnSpPr>
            <a:cxnSpLocks/>
          </p:cNvCxnSpPr>
          <p:nvPr/>
        </p:nvCxnSpPr>
        <p:spPr>
          <a:xfrm>
            <a:off x="4206330" y="2870247"/>
            <a:ext cx="0" cy="5587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el 2">
            <a:extLst>
              <a:ext uri="{FF2B5EF4-FFF2-40B4-BE49-F238E27FC236}">
                <a16:creationId xmlns:a16="http://schemas.microsoft.com/office/drawing/2014/main" id="{E9AFFA7A-28CA-456D-B3E4-B070D3026F76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A38E8635-2699-43E0-AC72-0439E5551D5A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 vs. traditionelles Verkettungsmodell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9C67564-7F60-4C6C-BF22-D6142A150AE7}"/>
              </a:ext>
            </a:extLst>
          </p:cNvPr>
          <p:cNvSpPr/>
          <p:nvPr/>
        </p:nvSpPr>
        <p:spPr>
          <a:xfrm>
            <a:off x="3135895" y="5354026"/>
            <a:ext cx="6040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/>
              <a:t>Einbettungsmodell konform zur Satzgliedanalyse</a:t>
            </a:r>
          </a:p>
        </p:txBody>
      </p:sp>
    </p:spTree>
    <p:extLst>
      <p:ext uri="{BB962C8B-B14F-4D97-AF65-F5344CB8AC3E}">
        <p14:creationId xmlns:p14="http://schemas.microsoft.com/office/powerpoint/2010/main" val="143314463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feld 40">
            <a:extLst>
              <a:ext uri="{FF2B5EF4-FFF2-40B4-BE49-F238E27FC236}">
                <a16:creationId xmlns:a16="http://schemas.microsoft.com/office/drawing/2014/main" id="{8C5D14E0-4D9B-4773-93AA-88163EB44B83}"/>
              </a:ext>
            </a:extLst>
          </p:cNvPr>
          <p:cNvSpPr txBox="1"/>
          <p:nvPr/>
        </p:nvSpPr>
        <p:spPr>
          <a:xfrm>
            <a:off x="2441636" y="5303512"/>
            <a:ext cx="7308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Abweichung des Verkettungsmodells vom Hauptsatzkonzept</a:t>
            </a:r>
            <a:endParaRPr lang="de-DE" dirty="0"/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54D0221A-077F-490F-AB74-ED47A16AB473}"/>
              </a:ext>
            </a:extLst>
          </p:cNvPr>
          <p:cNvGrpSpPr/>
          <p:nvPr/>
        </p:nvGrpSpPr>
        <p:grpSpPr>
          <a:xfrm>
            <a:off x="2516173" y="2068436"/>
            <a:ext cx="3551512" cy="805954"/>
            <a:chOff x="2063550" y="3856252"/>
            <a:chExt cx="3551512" cy="805954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0BB55E6-2FC1-4934-8310-B665E0B1567F}"/>
                </a:ext>
              </a:extLst>
            </p:cNvPr>
            <p:cNvSpPr txBox="1"/>
            <p:nvPr/>
          </p:nvSpPr>
          <p:spPr>
            <a:xfrm>
              <a:off x="2063550" y="3856252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605FA94-8490-4F93-AAC4-FDD760CFF6A9}"/>
                </a:ext>
              </a:extLst>
            </p:cNvPr>
            <p:cNvSpPr txBox="1"/>
            <p:nvPr/>
          </p:nvSpPr>
          <p:spPr>
            <a:xfrm>
              <a:off x="3078050" y="3856252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34005A6-2FDB-412A-987D-8A8C96096B8B}"/>
                </a:ext>
              </a:extLst>
            </p:cNvPr>
            <p:cNvSpPr txBox="1"/>
            <p:nvPr/>
          </p:nvSpPr>
          <p:spPr>
            <a:xfrm>
              <a:off x="4223792" y="3856252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5F783EB0-4A17-4BA5-8876-6A851506B0D8}"/>
                </a:ext>
              </a:extLst>
            </p:cNvPr>
            <p:cNvCxnSpPr>
              <a:cxnSpLocks/>
            </p:cNvCxnSpPr>
            <p:nvPr/>
          </p:nvCxnSpPr>
          <p:spPr>
            <a:xfrm>
              <a:off x="2316984" y="4212998"/>
              <a:ext cx="2842912" cy="12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F866B3C-7BEE-4900-AB00-482D76CB2341}"/>
                </a:ext>
              </a:extLst>
            </p:cNvPr>
            <p:cNvSpPr txBox="1"/>
            <p:nvPr/>
          </p:nvSpPr>
          <p:spPr>
            <a:xfrm>
              <a:off x="2276851" y="4292874"/>
              <a:ext cx="33382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95C8A27C-E8AF-4DBF-91D3-BC01EEF14B59}"/>
              </a:ext>
            </a:extLst>
          </p:cNvPr>
          <p:cNvGrpSpPr/>
          <p:nvPr/>
        </p:nvGrpSpPr>
        <p:grpSpPr>
          <a:xfrm>
            <a:off x="2374113" y="3655417"/>
            <a:ext cx="4957435" cy="985688"/>
            <a:chOff x="2374113" y="3655417"/>
            <a:chExt cx="4957435" cy="985688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F486E09-EBB2-4053-9794-01D5CA917027}"/>
                </a:ext>
              </a:extLst>
            </p:cNvPr>
            <p:cNvSpPr txBox="1"/>
            <p:nvPr/>
          </p:nvSpPr>
          <p:spPr>
            <a:xfrm>
              <a:off x="4670492" y="4161979"/>
              <a:ext cx="1273548" cy="479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Nebensatz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A0A22AE-C1D7-43FB-ACA4-D13F172F2621}"/>
                </a:ext>
              </a:extLst>
            </p:cNvPr>
            <p:cNvSpPr txBox="1"/>
            <p:nvPr/>
          </p:nvSpPr>
          <p:spPr>
            <a:xfrm>
              <a:off x="4581078" y="3655417"/>
              <a:ext cx="27504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dass etwas nicht stimmt</a:t>
              </a:r>
            </a:p>
          </p:txBody>
        </p: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9CE33E2-0D3F-4508-8D95-DB3E12922415}"/>
                </a:ext>
              </a:extLst>
            </p:cNvPr>
            <p:cNvCxnSpPr>
              <a:cxnSpLocks/>
            </p:cNvCxnSpPr>
            <p:nvPr/>
          </p:nvCxnSpPr>
          <p:spPr>
            <a:xfrm>
              <a:off x="4761834" y="4100629"/>
              <a:ext cx="239184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7640DDF-A36B-4395-BFEB-2D1F9C62F574}"/>
                </a:ext>
              </a:extLst>
            </p:cNvPr>
            <p:cNvSpPr txBox="1"/>
            <p:nvPr/>
          </p:nvSpPr>
          <p:spPr>
            <a:xfrm>
              <a:off x="2374113" y="3655417"/>
              <a:ext cx="1080121" cy="4791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1169A0C4-B0BD-404B-B34E-B35F64C73532}"/>
                </a:ext>
              </a:extLst>
            </p:cNvPr>
            <p:cNvSpPr txBox="1"/>
            <p:nvPr/>
          </p:nvSpPr>
          <p:spPr>
            <a:xfrm>
              <a:off x="3388613" y="3655417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1148140E-A28E-465A-8886-634BA44CBB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547" y="4100629"/>
              <a:ext cx="1841187" cy="17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D3E5EDB-DA88-4000-B66F-1E48456D216F}"/>
                </a:ext>
              </a:extLst>
            </p:cNvPr>
            <p:cNvSpPr txBox="1"/>
            <p:nvPr/>
          </p:nvSpPr>
          <p:spPr>
            <a:xfrm>
              <a:off x="2568871" y="4130403"/>
              <a:ext cx="1273548" cy="479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</p:grpSp>
      <p:sp>
        <p:nvSpPr>
          <p:cNvPr id="40" name="Gewitterblitz 39">
            <a:extLst>
              <a:ext uri="{FF2B5EF4-FFF2-40B4-BE49-F238E27FC236}">
                <a16:creationId xmlns:a16="http://schemas.microsoft.com/office/drawing/2014/main" id="{8A8D7908-4A7D-4C45-8023-9FD0A4C17895}"/>
              </a:ext>
            </a:extLst>
          </p:cNvPr>
          <p:cNvSpPr/>
          <p:nvPr/>
        </p:nvSpPr>
        <p:spPr>
          <a:xfrm>
            <a:off x="7909866" y="3051433"/>
            <a:ext cx="1446977" cy="537371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0DC787D5-95E6-4D85-BDE6-C46A60B1A000}"/>
              </a:ext>
            </a:extLst>
          </p:cNvPr>
          <p:cNvSpPr/>
          <p:nvPr/>
        </p:nvSpPr>
        <p:spPr>
          <a:xfrm>
            <a:off x="7448825" y="1989456"/>
            <a:ext cx="2369061" cy="98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Hauptsatz </a:t>
            </a:r>
          </a:p>
          <a:p>
            <a:pPr algn="ctr"/>
            <a:r>
              <a:rPr lang="de-DE" dirty="0"/>
              <a:t>= </a:t>
            </a:r>
          </a:p>
          <a:p>
            <a:pPr algn="ctr"/>
            <a:r>
              <a:rPr lang="de-DE" dirty="0"/>
              <a:t>Selbständiger Satz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021F34FC-9093-4084-88C9-D1CAAD468539}"/>
                  </a:ext>
                </a:extLst>
              </p:cNvPr>
              <p:cNvSpPr/>
              <p:nvPr/>
            </p:nvSpPr>
            <p:spPr>
              <a:xfrm>
                <a:off x="7448825" y="3669135"/>
                <a:ext cx="2369061" cy="9856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Hauptsatz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de-DE" dirty="0"/>
                  <a:t> </a:t>
                </a:r>
              </a:p>
              <a:p>
                <a:pPr algn="ctr"/>
                <a:r>
                  <a:rPr lang="de-DE" dirty="0"/>
                  <a:t>Selbständiger Satz</a:t>
                </a:r>
              </a:p>
            </p:txBody>
          </p:sp>
        </mc:Choice>
        <mc:Fallback xmlns="">
          <p:sp>
            <p:nvSpPr>
              <p:cNvPr id="32" name="Rechteck 31">
                <a:extLst>
                  <a:ext uri="{FF2B5EF4-FFF2-40B4-BE49-F238E27FC236}">
                    <a16:creationId xmlns:a16="http://schemas.microsoft.com/office/drawing/2014/main" id="{021F34FC-9093-4084-88C9-D1CAAD468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8825" y="3669135"/>
                <a:ext cx="2369061" cy="985688"/>
              </a:xfrm>
              <a:prstGeom prst="rect">
                <a:avLst/>
              </a:prstGeom>
              <a:blipFill>
                <a:blip r:embed="rId3"/>
                <a:stretch>
                  <a:fillRect b="-484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itel 2">
            <a:extLst>
              <a:ext uri="{FF2B5EF4-FFF2-40B4-BE49-F238E27FC236}">
                <a16:creationId xmlns:a16="http://schemas.microsoft.com/office/drawing/2014/main" id="{E2B8A1F4-269C-4538-85BA-4447B51D4806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E930E35C-3902-4986-975A-D9AE2B476888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 vs. traditionelles Verkettungsmodell</a:t>
            </a:r>
          </a:p>
        </p:txBody>
      </p:sp>
    </p:spTree>
    <p:extLst>
      <p:ext uri="{BB962C8B-B14F-4D97-AF65-F5344CB8AC3E}">
        <p14:creationId xmlns:p14="http://schemas.microsoft.com/office/powerpoint/2010/main" val="428582767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0" grpId="0" animBg="1"/>
      <p:bldP spid="2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EDEF960-2401-4AC3-BF50-0D639184AC6A}"/>
              </a:ext>
            </a:extLst>
          </p:cNvPr>
          <p:cNvGrpSpPr/>
          <p:nvPr/>
        </p:nvGrpSpPr>
        <p:grpSpPr>
          <a:xfrm>
            <a:off x="2096331" y="1966693"/>
            <a:ext cx="3500201" cy="949358"/>
            <a:chOff x="1458582" y="2290221"/>
            <a:chExt cx="3500201" cy="949358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0BB55E6-2FC1-4934-8310-B665E0B1567F}"/>
                </a:ext>
              </a:extLst>
            </p:cNvPr>
            <p:cNvSpPr txBox="1"/>
            <p:nvPr/>
          </p:nvSpPr>
          <p:spPr>
            <a:xfrm>
              <a:off x="1661753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4605FA94-8490-4F93-AAC4-FDD760CFF6A9}"/>
                </a:ext>
              </a:extLst>
            </p:cNvPr>
            <p:cNvSpPr txBox="1"/>
            <p:nvPr/>
          </p:nvSpPr>
          <p:spPr>
            <a:xfrm>
              <a:off x="2730244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F34005A6-2FDB-412A-987D-8A8C96096B8B}"/>
                </a:ext>
              </a:extLst>
            </p:cNvPr>
            <p:cNvSpPr txBox="1"/>
            <p:nvPr/>
          </p:nvSpPr>
          <p:spPr>
            <a:xfrm>
              <a:off x="3847630" y="2366335"/>
              <a:ext cx="9489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4F866B3C-7BEE-4900-AB00-482D76CB2341}"/>
                </a:ext>
              </a:extLst>
            </p:cNvPr>
            <p:cNvSpPr txBox="1"/>
            <p:nvPr/>
          </p:nvSpPr>
          <p:spPr>
            <a:xfrm>
              <a:off x="1458582" y="2870247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51F3AB8E-D46D-4728-93EE-A62BECFEC121}"/>
                </a:ext>
              </a:extLst>
            </p:cNvPr>
            <p:cNvSpPr/>
            <p:nvPr/>
          </p:nvSpPr>
          <p:spPr>
            <a:xfrm>
              <a:off x="1571128" y="2290221"/>
              <a:ext cx="3387655" cy="5274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C020EB4-522D-413D-83A1-A1E2191B7C06}"/>
              </a:ext>
            </a:extLst>
          </p:cNvPr>
          <p:cNvGrpSpPr/>
          <p:nvPr/>
        </p:nvGrpSpPr>
        <p:grpSpPr>
          <a:xfrm>
            <a:off x="2126862" y="3264639"/>
            <a:ext cx="5158034" cy="1248898"/>
            <a:chOff x="2126862" y="3264639"/>
            <a:chExt cx="5158034" cy="1248898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2F486E09-EBB2-4053-9794-01D5CA917027}"/>
                </a:ext>
              </a:extLst>
            </p:cNvPr>
            <p:cNvSpPr txBox="1"/>
            <p:nvPr/>
          </p:nvSpPr>
          <p:spPr>
            <a:xfrm>
              <a:off x="6006180" y="3704422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Nebensatz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89C5E2C6-C148-40B6-94DB-51BB12F5C60E}"/>
                </a:ext>
              </a:extLst>
            </p:cNvPr>
            <p:cNvSpPr txBox="1"/>
            <p:nvPr/>
          </p:nvSpPr>
          <p:spPr>
            <a:xfrm>
              <a:off x="2330033" y="3340753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119F0D9-4247-4E45-9A68-E503A5918CFD}"/>
                </a:ext>
              </a:extLst>
            </p:cNvPr>
            <p:cNvSpPr txBox="1"/>
            <p:nvPr/>
          </p:nvSpPr>
          <p:spPr>
            <a:xfrm>
              <a:off x="3398524" y="3340753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merke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7A22959A-AE52-4DB2-816A-FB19FFD0BC11}"/>
                </a:ext>
              </a:extLst>
            </p:cNvPr>
            <p:cNvSpPr txBox="1"/>
            <p:nvPr/>
          </p:nvSpPr>
          <p:spPr>
            <a:xfrm>
              <a:off x="4515909" y="3340753"/>
              <a:ext cx="265477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dass etwas nicht stimmt</a:t>
              </a: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C8CE6103-291B-46CF-80D4-FA596EEA7033}"/>
                </a:ext>
              </a:extLst>
            </p:cNvPr>
            <p:cNvSpPr txBox="1"/>
            <p:nvPr/>
          </p:nvSpPr>
          <p:spPr>
            <a:xfrm>
              <a:off x="2126862" y="4144205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B7BCA975-FA8B-455D-9A6C-E074BD1FE6DA}"/>
                </a:ext>
              </a:extLst>
            </p:cNvPr>
            <p:cNvSpPr/>
            <p:nvPr/>
          </p:nvSpPr>
          <p:spPr>
            <a:xfrm>
              <a:off x="2239408" y="3264639"/>
              <a:ext cx="5045488" cy="80345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5" name="Rechteck 24">
            <a:extLst>
              <a:ext uri="{FF2B5EF4-FFF2-40B4-BE49-F238E27FC236}">
                <a16:creationId xmlns:a16="http://schemas.microsoft.com/office/drawing/2014/main" id="{DE1408EF-A79B-408F-AF34-925D2198E649}"/>
              </a:ext>
            </a:extLst>
          </p:cNvPr>
          <p:cNvSpPr/>
          <p:nvPr/>
        </p:nvSpPr>
        <p:spPr>
          <a:xfrm>
            <a:off x="7726606" y="1810285"/>
            <a:ext cx="2369061" cy="98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Hauptsatz </a:t>
            </a:r>
          </a:p>
          <a:p>
            <a:pPr algn="ctr"/>
            <a:r>
              <a:rPr lang="de-DE" dirty="0"/>
              <a:t>= </a:t>
            </a:r>
          </a:p>
          <a:p>
            <a:pPr algn="ctr"/>
            <a:r>
              <a:rPr lang="de-DE" dirty="0"/>
              <a:t>Selbständiger Satz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5EFBCD8-587C-49FC-9E7A-DACE03591D83}"/>
              </a:ext>
            </a:extLst>
          </p:cNvPr>
          <p:cNvSpPr/>
          <p:nvPr/>
        </p:nvSpPr>
        <p:spPr>
          <a:xfrm>
            <a:off x="7726607" y="3211578"/>
            <a:ext cx="2369061" cy="985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Hauptsatz </a:t>
            </a:r>
          </a:p>
          <a:p>
            <a:pPr algn="ctr"/>
            <a:r>
              <a:rPr lang="de-DE" dirty="0"/>
              <a:t>= </a:t>
            </a:r>
          </a:p>
          <a:p>
            <a:pPr algn="ctr"/>
            <a:r>
              <a:rPr lang="de-DE" dirty="0"/>
              <a:t>Selbständiger Satz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051F9D39-9624-402A-884B-03297C653766}"/>
              </a:ext>
            </a:extLst>
          </p:cNvPr>
          <p:cNvSpPr txBox="1"/>
          <p:nvPr/>
        </p:nvSpPr>
        <p:spPr>
          <a:xfrm>
            <a:off x="2320251" y="4983054"/>
            <a:ext cx="7551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Einbettungsmodell korrespondiert mit dem Hauptsatzkonzept</a:t>
            </a:r>
            <a:endParaRPr lang="de-DE" dirty="0"/>
          </a:p>
        </p:txBody>
      </p:sp>
      <p:sp>
        <p:nvSpPr>
          <p:cNvPr id="20" name="Titel 2">
            <a:extLst>
              <a:ext uri="{FF2B5EF4-FFF2-40B4-BE49-F238E27FC236}">
                <a16:creationId xmlns:a16="http://schemas.microsoft.com/office/drawing/2014/main" id="{F30CA003-4C52-4092-87FB-680B34D40013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22" name="Titel 2">
            <a:extLst>
              <a:ext uri="{FF2B5EF4-FFF2-40B4-BE49-F238E27FC236}">
                <a16:creationId xmlns:a16="http://schemas.microsoft.com/office/drawing/2014/main" id="{C1319C29-CCDE-46C4-92F4-B4388CFE5F03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 vs. traditionelles Verkettungsmodell</a:t>
            </a:r>
          </a:p>
        </p:txBody>
      </p:sp>
    </p:spTree>
    <p:extLst>
      <p:ext uri="{BB962C8B-B14F-4D97-AF65-F5344CB8AC3E}">
        <p14:creationId xmlns:p14="http://schemas.microsoft.com/office/powerpoint/2010/main" val="2028239814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043D5604-C860-4456-9875-4226F1050F26}"/>
              </a:ext>
            </a:extLst>
          </p:cNvPr>
          <p:cNvSpPr/>
          <p:nvPr/>
        </p:nvSpPr>
        <p:spPr>
          <a:xfrm>
            <a:off x="4331117" y="2984718"/>
            <a:ext cx="318635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Vorteile des Einbettungsmodells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03EA9971-4390-412F-8A1A-C0EEB874117E}"/>
              </a:ext>
            </a:extLst>
          </p:cNvPr>
          <p:cNvSpPr/>
          <p:nvPr/>
        </p:nvSpPr>
        <p:spPr>
          <a:xfrm>
            <a:off x="7896200" y="2022630"/>
            <a:ext cx="2880320" cy="98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Erfassung der Einbettungsstruktur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0A65286-0F03-4AC9-9EC2-157508885D51}"/>
              </a:ext>
            </a:extLst>
          </p:cNvPr>
          <p:cNvSpPr/>
          <p:nvPr/>
        </p:nvSpPr>
        <p:spPr>
          <a:xfrm>
            <a:off x="1100445" y="2054334"/>
            <a:ext cx="2880320" cy="98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Korrespondiert mit der Satzgliedanalyse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36B725B-F0DE-4F32-863E-CBD85F3930AC}"/>
              </a:ext>
            </a:extLst>
          </p:cNvPr>
          <p:cNvSpPr/>
          <p:nvPr/>
        </p:nvSpPr>
        <p:spPr>
          <a:xfrm>
            <a:off x="4601835" y="5157192"/>
            <a:ext cx="2880320" cy="985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Korrespondiert mit dem Hauptsatzbegriff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3D76A2C8-BD66-4ED6-9AC8-63B9729546A4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fachwissenschaftliche Orientierung</a:t>
            </a:r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1E93B74D-4734-4FA2-B5D1-DFAD9A67FCF9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Einbettungsmodell vs. traditionelles Verkettungsmodell</a:t>
            </a:r>
          </a:p>
        </p:txBody>
      </p:sp>
    </p:spTree>
    <p:extLst>
      <p:ext uri="{BB962C8B-B14F-4D97-AF65-F5344CB8AC3E}">
        <p14:creationId xmlns:p14="http://schemas.microsoft.com/office/powerpoint/2010/main" val="3971757060"/>
      </p:ext>
    </p:extLst>
  </p:cSld>
  <p:clrMapOvr>
    <a:masterClrMapping/>
  </p:clrMapOvr>
  <p:transition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4D6FE3E-B10F-473B-95B6-B9DC2CB8A4BA}"/>
              </a:ext>
            </a:extLst>
          </p:cNvPr>
          <p:cNvGrpSpPr/>
          <p:nvPr/>
        </p:nvGrpSpPr>
        <p:grpSpPr>
          <a:xfrm>
            <a:off x="1415480" y="1884736"/>
            <a:ext cx="3387655" cy="527472"/>
            <a:chOff x="1571128" y="2290221"/>
            <a:chExt cx="3387655" cy="527472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55980ED-D2FE-4AB4-9543-0CB706D58BE8}"/>
                </a:ext>
              </a:extLst>
            </p:cNvPr>
            <p:cNvSpPr txBox="1"/>
            <p:nvPr/>
          </p:nvSpPr>
          <p:spPr>
            <a:xfrm>
              <a:off x="1661753" y="2366335"/>
              <a:ext cx="867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ED999CA-713F-4E3A-8CD0-46254486E258}"/>
                </a:ext>
              </a:extLst>
            </p:cNvPr>
            <p:cNvSpPr txBox="1"/>
            <p:nvPr/>
          </p:nvSpPr>
          <p:spPr>
            <a:xfrm>
              <a:off x="2730244" y="2366335"/>
              <a:ext cx="86720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weiß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705BF0B-9356-4211-B2C4-2B6A528D5EF0}"/>
                </a:ext>
              </a:extLst>
            </p:cNvPr>
            <p:cNvSpPr txBox="1"/>
            <p:nvPr/>
          </p:nvSpPr>
          <p:spPr>
            <a:xfrm>
              <a:off x="3847630" y="2366335"/>
              <a:ext cx="94895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C6AFBC7-9FBD-4C8E-9D80-B5D21954521F}"/>
                </a:ext>
              </a:extLst>
            </p:cNvPr>
            <p:cNvSpPr/>
            <p:nvPr/>
          </p:nvSpPr>
          <p:spPr>
            <a:xfrm>
              <a:off x="1571128" y="2290221"/>
              <a:ext cx="3387655" cy="52747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84496C6E-CEB8-49CA-801A-BA8D57150D66}"/>
              </a:ext>
            </a:extLst>
          </p:cNvPr>
          <p:cNvSpPr txBox="1"/>
          <p:nvPr/>
        </p:nvSpPr>
        <p:spPr>
          <a:xfrm>
            <a:off x="5295475" y="2411001"/>
            <a:ext cx="4738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Markierung der Satzglieder mit Boxen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8E24778-C4F6-4C37-99DE-10E72423E812}"/>
              </a:ext>
            </a:extLst>
          </p:cNvPr>
          <p:cNvSpPr txBox="1"/>
          <p:nvPr/>
        </p:nvSpPr>
        <p:spPr>
          <a:xfrm>
            <a:off x="5303912" y="399786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Markierung des Gesamtsatzes mit einer Box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3200CC11-933D-4C32-88D9-0841FA4E1F6B}"/>
              </a:ext>
            </a:extLst>
          </p:cNvPr>
          <p:cNvGrpSpPr/>
          <p:nvPr/>
        </p:nvGrpSpPr>
        <p:grpSpPr>
          <a:xfrm>
            <a:off x="1525879" y="2958988"/>
            <a:ext cx="3402565" cy="891579"/>
            <a:chOff x="1556218" y="1926114"/>
            <a:chExt cx="3402565" cy="891579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8A254C7E-3AF3-4A95-A747-0C1DD8DDD9EF}"/>
                </a:ext>
              </a:extLst>
            </p:cNvPr>
            <p:cNvSpPr txBox="1"/>
            <p:nvPr/>
          </p:nvSpPr>
          <p:spPr>
            <a:xfrm>
              <a:off x="1661753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8F51E49-828B-47E3-B305-EF77DC27590D}"/>
                </a:ext>
              </a:extLst>
            </p:cNvPr>
            <p:cNvSpPr txBox="1"/>
            <p:nvPr/>
          </p:nvSpPr>
          <p:spPr>
            <a:xfrm>
              <a:off x="155621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02301FD4-4260-4179-A32C-56A96CBE2AE3}"/>
                </a:ext>
              </a:extLst>
            </p:cNvPr>
            <p:cNvSpPr txBox="1"/>
            <p:nvPr/>
          </p:nvSpPr>
          <p:spPr>
            <a:xfrm>
              <a:off x="2730244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weiß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D9BFD1F6-53A9-498F-A5F9-1591AC3BBCC0}"/>
                </a:ext>
              </a:extLst>
            </p:cNvPr>
            <p:cNvSpPr txBox="1"/>
            <p:nvPr/>
          </p:nvSpPr>
          <p:spPr>
            <a:xfrm>
              <a:off x="263633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A2B575E4-98A2-43B6-9B32-9E55B5093A3E}"/>
                </a:ext>
              </a:extLst>
            </p:cNvPr>
            <p:cNvSpPr txBox="1"/>
            <p:nvPr/>
          </p:nvSpPr>
          <p:spPr>
            <a:xfrm>
              <a:off x="3847630" y="2366335"/>
              <a:ext cx="9489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A91E90CE-621B-4B27-888C-B2656508C31A}"/>
                </a:ext>
              </a:extLst>
            </p:cNvPr>
            <p:cNvSpPr txBox="1"/>
            <p:nvPr/>
          </p:nvSpPr>
          <p:spPr>
            <a:xfrm>
              <a:off x="3716459" y="1926114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9536BB91-2FCC-4106-9B41-1B96D187AE96}"/>
                </a:ext>
              </a:extLst>
            </p:cNvPr>
            <p:cNvSpPr/>
            <p:nvPr/>
          </p:nvSpPr>
          <p:spPr>
            <a:xfrm>
              <a:off x="1571128" y="2290221"/>
              <a:ext cx="3387655" cy="52747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30EF519-A42C-43A0-BF20-2DC9A0401067}"/>
              </a:ext>
            </a:extLst>
          </p:cNvPr>
          <p:cNvGrpSpPr/>
          <p:nvPr/>
        </p:nvGrpSpPr>
        <p:grpSpPr>
          <a:xfrm>
            <a:off x="1428243" y="4602721"/>
            <a:ext cx="3500201" cy="1313465"/>
            <a:chOff x="1458582" y="1926114"/>
            <a:chExt cx="3500201" cy="1313465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99BDAF43-E5D7-440A-A952-153999416514}"/>
                </a:ext>
              </a:extLst>
            </p:cNvPr>
            <p:cNvSpPr txBox="1"/>
            <p:nvPr/>
          </p:nvSpPr>
          <p:spPr>
            <a:xfrm>
              <a:off x="1661753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5057B9D4-3BBD-46E5-B95A-6ED5737AF38D}"/>
                </a:ext>
              </a:extLst>
            </p:cNvPr>
            <p:cNvSpPr txBox="1"/>
            <p:nvPr/>
          </p:nvSpPr>
          <p:spPr>
            <a:xfrm>
              <a:off x="155621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7895FC79-6CE7-4AEE-B967-5EFBA56A9774}"/>
                </a:ext>
              </a:extLst>
            </p:cNvPr>
            <p:cNvSpPr txBox="1"/>
            <p:nvPr/>
          </p:nvSpPr>
          <p:spPr>
            <a:xfrm>
              <a:off x="2730244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weiß</a:t>
              </a:r>
            </a:p>
          </p:txBody>
        </p: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6D68D7C-81D1-447F-ACEC-E6BAEE9F84E0}"/>
                </a:ext>
              </a:extLst>
            </p:cNvPr>
            <p:cNvSpPr txBox="1"/>
            <p:nvPr/>
          </p:nvSpPr>
          <p:spPr>
            <a:xfrm>
              <a:off x="263633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A505478D-4147-43AD-8522-BAEB3A840DEE}"/>
                </a:ext>
              </a:extLst>
            </p:cNvPr>
            <p:cNvSpPr txBox="1"/>
            <p:nvPr/>
          </p:nvSpPr>
          <p:spPr>
            <a:xfrm>
              <a:off x="3847630" y="2366335"/>
              <a:ext cx="9489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19DE90A-37A8-4826-9CA9-A6E319D9B2E2}"/>
                </a:ext>
              </a:extLst>
            </p:cNvPr>
            <p:cNvSpPr txBox="1"/>
            <p:nvPr/>
          </p:nvSpPr>
          <p:spPr>
            <a:xfrm>
              <a:off x="3716459" y="1926114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67C6AA5-77F8-4CCD-A1B1-1CFF0F413C20}"/>
                </a:ext>
              </a:extLst>
            </p:cNvPr>
            <p:cNvSpPr txBox="1"/>
            <p:nvPr/>
          </p:nvSpPr>
          <p:spPr>
            <a:xfrm>
              <a:off x="1458582" y="2870247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F77D63DD-B6C9-45D8-A62D-8CE38F24E8D5}"/>
                </a:ext>
              </a:extLst>
            </p:cNvPr>
            <p:cNvSpPr/>
            <p:nvPr/>
          </p:nvSpPr>
          <p:spPr>
            <a:xfrm>
              <a:off x="1571128" y="2290221"/>
              <a:ext cx="3387655" cy="5274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BC3FCC1F-9F8D-4727-ADF1-525A8BE5D5AA}"/>
              </a:ext>
            </a:extLst>
          </p:cNvPr>
          <p:cNvSpPr/>
          <p:nvPr/>
        </p:nvSpPr>
        <p:spPr>
          <a:xfrm>
            <a:off x="2930337" y="2411001"/>
            <a:ext cx="636774" cy="499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9" name="Pfeil: nach unten 38">
            <a:extLst>
              <a:ext uri="{FF2B5EF4-FFF2-40B4-BE49-F238E27FC236}">
                <a16:creationId xmlns:a16="http://schemas.microsoft.com/office/drawing/2014/main" id="{E2BDE322-5D51-4EE9-B4D4-4011075065FA}"/>
              </a:ext>
            </a:extLst>
          </p:cNvPr>
          <p:cNvSpPr/>
          <p:nvPr/>
        </p:nvSpPr>
        <p:spPr>
          <a:xfrm>
            <a:off x="2930337" y="3997866"/>
            <a:ext cx="636774" cy="499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0" name="Titel 2">
            <a:extLst>
              <a:ext uri="{FF2B5EF4-FFF2-40B4-BE49-F238E27FC236}">
                <a16:creationId xmlns:a16="http://schemas.microsoft.com/office/drawing/2014/main" id="{0E1C1B44-512A-49F5-A4CC-C5ADA1D39BD4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didaktisch-methodische Hinweise</a:t>
            </a:r>
          </a:p>
        </p:txBody>
      </p:sp>
      <p:sp>
        <p:nvSpPr>
          <p:cNvPr id="41" name="Titel 2">
            <a:extLst>
              <a:ext uri="{FF2B5EF4-FFF2-40B4-BE49-F238E27FC236}">
                <a16:creationId xmlns:a16="http://schemas.microsoft.com/office/drawing/2014/main" id="{D60E63FE-9A2E-4EFA-8C7B-5D3AA78DEC9F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Einführung des Einbettungsmodells – Schritt 1: Satzgliedanalyse</a:t>
            </a:r>
          </a:p>
        </p:txBody>
      </p:sp>
    </p:spTree>
    <p:extLst>
      <p:ext uri="{BB962C8B-B14F-4D97-AF65-F5344CB8AC3E}">
        <p14:creationId xmlns:p14="http://schemas.microsoft.com/office/powerpoint/2010/main" val="1734313990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3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857776"/>
              </p:ext>
            </p:extLst>
          </p:nvPr>
        </p:nvGraphicFramePr>
        <p:xfrm>
          <a:off x="1146001" y="1995162"/>
          <a:ext cx="9899999" cy="2151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5584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818509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362663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803085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414014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5752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Vorfeld</a:t>
                      </a:r>
                    </a:p>
                    <a:p>
                      <a:pPr algn="ctr"/>
                      <a:r>
                        <a:rPr lang="de-DE" dirty="0"/>
                        <a:t>(VF)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Linke Satzklammer</a:t>
                      </a:r>
                    </a:p>
                    <a:p>
                      <a:pPr algn="ctr"/>
                      <a:r>
                        <a:rPr lang="de-DE" dirty="0"/>
                        <a:t>(LSK)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Mittelfeld</a:t>
                      </a:r>
                    </a:p>
                    <a:p>
                      <a:pPr algn="ctr"/>
                      <a:r>
                        <a:rPr lang="de-DE" dirty="0"/>
                        <a:t>(MF)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Rechte Satzklammer</a:t>
                      </a:r>
                    </a:p>
                    <a:p>
                      <a:pPr algn="ctr"/>
                      <a:r>
                        <a:rPr lang="de-DE" dirty="0"/>
                        <a:t>(RSK)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Nachfeld</a:t>
                      </a:r>
                    </a:p>
                    <a:p>
                      <a:pPr algn="ctr"/>
                      <a:r>
                        <a:rPr lang="de-DE" dirty="0"/>
                        <a:t>(NF)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V2-Satz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  <a:tr h="505478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V1-Satz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04737"/>
                  </a:ext>
                </a:extLst>
              </a:tr>
              <a:tr h="35752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15385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CC92A95D-4F68-4B64-B02A-E21EB173FDB6}"/>
              </a:ext>
            </a:extLst>
          </p:cNvPr>
          <p:cNvSpPr txBox="1"/>
          <p:nvPr/>
        </p:nvSpPr>
        <p:spPr>
          <a:xfrm>
            <a:off x="1141747" y="4772478"/>
            <a:ext cx="990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Uniformitätsmodell</a:t>
            </a:r>
          </a:p>
          <a:p>
            <a:r>
              <a:rPr lang="de-DE" dirty="0"/>
              <a:t>Allen Satzformen des Deutschen liegt ein einheitliches topologisches Strukturmuster zugrunde.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052379ED-0D83-46EA-847A-FA1A16AAA9B2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Uniformitätsmodell vs. Differenzmodell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D81FDA36-C979-4C3A-BEB2-CFB5DABB0088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3469371522"/>
      </p:ext>
    </p:extLst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54D6FE3E-B10F-473B-95B6-B9DC2CB8A4BA}"/>
              </a:ext>
            </a:extLst>
          </p:cNvPr>
          <p:cNvGrpSpPr/>
          <p:nvPr/>
        </p:nvGrpSpPr>
        <p:grpSpPr>
          <a:xfrm>
            <a:off x="1585156" y="1988840"/>
            <a:ext cx="3500201" cy="1313465"/>
            <a:chOff x="1458582" y="1926114"/>
            <a:chExt cx="3500201" cy="1313465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655980ED-D2FE-4AB4-9543-0CB706D58BE8}"/>
                </a:ext>
              </a:extLst>
            </p:cNvPr>
            <p:cNvSpPr txBox="1"/>
            <p:nvPr/>
          </p:nvSpPr>
          <p:spPr>
            <a:xfrm>
              <a:off x="1661753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EF9168B-7E01-4D0F-BF32-2906AA0258BD}"/>
                </a:ext>
              </a:extLst>
            </p:cNvPr>
            <p:cNvSpPr txBox="1"/>
            <p:nvPr/>
          </p:nvSpPr>
          <p:spPr>
            <a:xfrm>
              <a:off x="155621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4ED999CA-713F-4E3A-8CD0-46254486E258}"/>
                </a:ext>
              </a:extLst>
            </p:cNvPr>
            <p:cNvSpPr txBox="1"/>
            <p:nvPr/>
          </p:nvSpPr>
          <p:spPr>
            <a:xfrm>
              <a:off x="2730244" y="2366335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weiß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45A7950B-A7F4-454D-9782-DA654EA51B21}"/>
                </a:ext>
              </a:extLst>
            </p:cNvPr>
            <p:cNvSpPr txBox="1"/>
            <p:nvPr/>
          </p:nvSpPr>
          <p:spPr>
            <a:xfrm>
              <a:off x="2636338" y="1929713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C705BF0B-9356-4211-B2C4-2B6A528D5EF0}"/>
                </a:ext>
              </a:extLst>
            </p:cNvPr>
            <p:cNvSpPr txBox="1"/>
            <p:nvPr/>
          </p:nvSpPr>
          <p:spPr>
            <a:xfrm>
              <a:off x="3847630" y="2366335"/>
              <a:ext cx="948950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etwas</a:t>
              </a:r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2A13BAAB-1EDA-4CDC-BF76-0159A8EC52BD}"/>
                </a:ext>
              </a:extLst>
            </p:cNvPr>
            <p:cNvSpPr txBox="1"/>
            <p:nvPr/>
          </p:nvSpPr>
          <p:spPr>
            <a:xfrm>
              <a:off x="3716459" y="1926114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FE0B115-6787-491E-ADD9-D9123098EEC4}"/>
                </a:ext>
              </a:extLst>
            </p:cNvPr>
            <p:cNvSpPr txBox="1"/>
            <p:nvPr/>
          </p:nvSpPr>
          <p:spPr>
            <a:xfrm>
              <a:off x="1458582" y="2870247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C6AFBC7-9FBD-4C8E-9D80-B5D21954521F}"/>
                </a:ext>
              </a:extLst>
            </p:cNvPr>
            <p:cNvSpPr/>
            <p:nvPr/>
          </p:nvSpPr>
          <p:spPr>
            <a:xfrm>
              <a:off x="1571128" y="2290221"/>
              <a:ext cx="3387655" cy="52747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28E24778-C4F6-4C37-99DE-10E72423E812}"/>
              </a:ext>
            </a:extLst>
          </p:cNvPr>
          <p:cNvSpPr txBox="1"/>
          <p:nvPr/>
        </p:nvSpPr>
        <p:spPr>
          <a:xfrm>
            <a:off x="6553708" y="3002925"/>
            <a:ext cx="40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Ersetzungsprobe:</a:t>
            </a:r>
          </a:p>
          <a:p>
            <a:r>
              <a:rPr lang="de-DE" dirty="0"/>
              <a:t>Ersetzung des nichtsatzwertigen durch ein satzwertiges Objekt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E7EBBAF-2EFC-439A-BABF-CC0810A7ED11}"/>
              </a:ext>
            </a:extLst>
          </p:cNvPr>
          <p:cNvGrpSpPr/>
          <p:nvPr/>
        </p:nvGrpSpPr>
        <p:grpSpPr>
          <a:xfrm>
            <a:off x="1585156" y="3920716"/>
            <a:ext cx="4609298" cy="1659500"/>
            <a:chOff x="1486702" y="3843878"/>
            <a:chExt cx="4609298" cy="1659500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CA32E5F2-A341-4737-8F60-20AA689D1618}"/>
                </a:ext>
              </a:extLst>
            </p:cNvPr>
            <p:cNvSpPr txBox="1"/>
            <p:nvPr/>
          </p:nvSpPr>
          <p:spPr>
            <a:xfrm>
              <a:off x="4750444" y="4642431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Nebensatz</a:t>
              </a:r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8F9BC534-72FC-4836-A2E1-9E617774BD04}"/>
                </a:ext>
              </a:extLst>
            </p:cNvPr>
            <p:cNvSpPr txBox="1"/>
            <p:nvPr/>
          </p:nvSpPr>
          <p:spPr>
            <a:xfrm>
              <a:off x="1661753" y="4284099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Ich</a:t>
              </a:r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17B6D35-6B07-4B3C-A385-02F74BE5FFC2}"/>
                </a:ext>
              </a:extLst>
            </p:cNvPr>
            <p:cNvSpPr txBox="1"/>
            <p:nvPr/>
          </p:nvSpPr>
          <p:spPr>
            <a:xfrm>
              <a:off x="1556218" y="3847477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Subjekt</a:t>
              </a: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41935E35-5241-4920-815A-A8CC17482986}"/>
                </a:ext>
              </a:extLst>
            </p:cNvPr>
            <p:cNvSpPr txBox="1"/>
            <p:nvPr/>
          </p:nvSpPr>
          <p:spPr>
            <a:xfrm>
              <a:off x="2730244" y="4284099"/>
              <a:ext cx="86720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weiß</a:t>
              </a:r>
            </a:p>
          </p:txBody>
        </p:sp>
        <p:sp>
          <p:nvSpPr>
            <p:cNvPr id="24" name="Textfeld 23">
              <a:extLst>
                <a:ext uri="{FF2B5EF4-FFF2-40B4-BE49-F238E27FC236}">
                  <a16:creationId xmlns:a16="http://schemas.microsoft.com/office/drawing/2014/main" id="{031B0E31-5367-4089-8C2A-7213E9FDFE6A}"/>
                </a:ext>
              </a:extLst>
            </p:cNvPr>
            <p:cNvSpPr txBox="1"/>
            <p:nvPr/>
          </p:nvSpPr>
          <p:spPr>
            <a:xfrm>
              <a:off x="2636338" y="3847477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Prädikat</a:t>
              </a:r>
            </a:p>
          </p:txBody>
        </p: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0D6A1262-7550-4BAC-A32C-E77020C22C6B}"/>
                </a:ext>
              </a:extLst>
            </p:cNvPr>
            <p:cNvSpPr txBox="1"/>
            <p:nvPr/>
          </p:nvSpPr>
          <p:spPr>
            <a:xfrm>
              <a:off x="3847630" y="4284099"/>
              <a:ext cx="2104354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dass sie kommt</a:t>
              </a:r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29F1D34F-9846-4975-AD97-F232A35F204D}"/>
                </a:ext>
              </a:extLst>
            </p:cNvPr>
            <p:cNvSpPr txBox="1"/>
            <p:nvPr/>
          </p:nvSpPr>
          <p:spPr>
            <a:xfrm>
              <a:off x="3716459" y="3843878"/>
              <a:ext cx="108012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Objekt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29A62634-C017-4B64-80E2-770A85274319}"/>
                </a:ext>
              </a:extLst>
            </p:cNvPr>
            <p:cNvSpPr txBox="1"/>
            <p:nvPr/>
          </p:nvSpPr>
          <p:spPr>
            <a:xfrm>
              <a:off x="1486702" y="5134046"/>
              <a:ext cx="1273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Hauptsatz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116EC936-09CC-412D-B900-33D2F7F6A986}"/>
                </a:ext>
              </a:extLst>
            </p:cNvPr>
            <p:cNvSpPr/>
            <p:nvPr/>
          </p:nvSpPr>
          <p:spPr>
            <a:xfrm>
              <a:off x="1571128" y="4207984"/>
              <a:ext cx="4524872" cy="8121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3" name="Pfeil: nach unten 2">
            <a:extLst>
              <a:ext uri="{FF2B5EF4-FFF2-40B4-BE49-F238E27FC236}">
                <a16:creationId xmlns:a16="http://schemas.microsoft.com/office/drawing/2014/main" id="{44D93BDB-7F5B-4DEC-AF76-F00FF93EF5AB}"/>
              </a:ext>
            </a:extLst>
          </p:cNvPr>
          <p:cNvSpPr/>
          <p:nvPr/>
        </p:nvSpPr>
        <p:spPr>
          <a:xfrm>
            <a:off x="4167745" y="3117639"/>
            <a:ext cx="702264" cy="6891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9" name="Titel 2">
            <a:extLst>
              <a:ext uri="{FF2B5EF4-FFF2-40B4-BE49-F238E27FC236}">
                <a16:creationId xmlns:a16="http://schemas.microsoft.com/office/drawing/2014/main" id="{EAAC5CEB-8ED5-4A76-9AB4-5CEDF55DD644}"/>
              </a:ext>
            </a:extLst>
          </p:cNvPr>
          <p:cNvSpPr txBox="1">
            <a:spLocks/>
          </p:cNvSpPr>
          <p:nvPr/>
        </p:nvSpPr>
        <p:spPr>
          <a:xfrm>
            <a:off x="792701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didaktisch-methodische Hinweise</a:t>
            </a:r>
          </a:p>
        </p:txBody>
      </p:sp>
      <p:sp>
        <p:nvSpPr>
          <p:cNvPr id="30" name="Titel 2">
            <a:extLst>
              <a:ext uri="{FF2B5EF4-FFF2-40B4-BE49-F238E27FC236}">
                <a16:creationId xmlns:a16="http://schemas.microsoft.com/office/drawing/2014/main" id="{C166CBD1-D641-46E9-9BE7-39C844CE4F82}"/>
              </a:ext>
            </a:extLst>
          </p:cNvPr>
          <p:cNvSpPr txBox="1">
            <a:spLocks/>
          </p:cNvSpPr>
          <p:nvPr/>
        </p:nvSpPr>
        <p:spPr>
          <a:xfrm>
            <a:off x="792701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Einführung des Einbettungsmodells – Schritt 2: Ersetzungsprobe</a:t>
            </a:r>
          </a:p>
        </p:txBody>
      </p:sp>
    </p:spTree>
    <p:extLst>
      <p:ext uri="{BB962C8B-B14F-4D97-AF65-F5344CB8AC3E}">
        <p14:creationId xmlns:p14="http://schemas.microsoft.com/office/powerpoint/2010/main" val="2620654978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BAD0D98-071A-4200-AF3F-A32CCB55A49E}"/>
              </a:ext>
            </a:extLst>
          </p:cNvPr>
          <p:cNvGrpSpPr/>
          <p:nvPr/>
        </p:nvGrpSpPr>
        <p:grpSpPr>
          <a:xfrm>
            <a:off x="1285106" y="1855841"/>
            <a:ext cx="9621789" cy="4030723"/>
            <a:chOff x="2063552" y="1855841"/>
            <a:chExt cx="9621789" cy="403072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8E24778-C4F6-4C37-99DE-10E72423E812}"/>
                </a:ext>
              </a:extLst>
            </p:cNvPr>
            <p:cNvSpPr txBox="1"/>
            <p:nvPr/>
          </p:nvSpPr>
          <p:spPr>
            <a:xfrm>
              <a:off x="6744072" y="3695686"/>
              <a:ext cx="49412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Reduktion der Markierung auf Teilsätze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0E7EBBAF-2EFC-439A-BABF-CC0810A7ED11}"/>
                </a:ext>
              </a:extLst>
            </p:cNvPr>
            <p:cNvGrpSpPr/>
            <p:nvPr/>
          </p:nvGrpSpPr>
          <p:grpSpPr>
            <a:xfrm>
              <a:off x="2063552" y="1855841"/>
              <a:ext cx="4609298" cy="1659500"/>
              <a:chOff x="1486702" y="3843878"/>
              <a:chExt cx="4609298" cy="1659500"/>
            </a:xfrm>
          </p:grpSpPr>
          <p:sp>
            <p:nvSpPr>
              <p:cNvPr id="20" name="Textfeld 19">
                <a:extLst>
                  <a:ext uri="{FF2B5EF4-FFF2-40B4-BE49-F238E27FC236}">
                    <a16:creationId xmlns:a16="http://schemas.microsoft.com/office/drawing/2014/main" id="{CA32E5F2-A341-4737-8F60-20AA689D1618}"/>
                  </a:ext>
                </a:extLst>
              </p:cNvPr>
              <p:cNvSpPr txBox="1"/>
              <p:nvPr/>
            </p:nvSpPr>
            <p:spPr>
              <a:xfrm>
                <a:off x="4750444" y="4642431"/>
                <a:ext cx="1273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Nebensatz</a:t>
                </a:r>
              </a:p>
            </p:txBody>
          </p:sp>
          <p:sp>
            <p:nvSpPr>
              <p:cNvPr id="21" name="Textfeld 20">
                <a:extLst>
                  <a:ext uri="{FF2B5EF4-FFF2-40B4-BE49-F238E27FC236}">
                    <a16:creationId xmlns:a16="http://schemas.microsoft.com/office/drawing/2014/main" id="{8F9BC534-72FC-4836-A2E1-9E617774BD04}"/>
                  </a:ext>
                </a:extLst>
              </p:cNvPr>
              <p:cNvSpPr txBox="1"/>
              <p:nvPr/>
            </p:nvSpPr>
            <p:spPr>
              <a:xfrm>
                <a:off x="1661753" y="4284099"/>
                <a:ext cx="8672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Ich</a:t>
                </a:r>
              </a:p>
            </p:txBody>
          </p:sp>
          <p:sp>
            <p:nvSpPr>
              <p:cNvPr id="22" name="Textfeld 21">
                <a:extLst>
                  <a:ext uri="{FF2B5EF4-FFF2-40B4-BE49-F238E27FC236}">
                    <a16:creationId xmlns:a16="http://schemas.microsoft.com/office/drawing/2014/main" id="{617B6D35-6B07-4B3C-A385-02F74BE5FFC2}"/>
                  </a:ext>
                </a:extLst>
              </p:cNvPr>
              <p:cNvSpPr txBox="1"/>
              <p:nvPr/>
            </p:nvSpPr>
            <p:spPr>
              <a:xfrm>
                <a:off x="1556218" y="3847477"/>
                <a:ext cx="10801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Subjekt</a:t>
                </a:r>
              </a:p>
            </p:txBody>
          </p:sp>
          <p:sp>
            <p:nvSpPr>
              <p:cNvPr id="23" name="Textfeld 22">
                <a:extLst>
                  <a:ext uri="{FF2B5EF4-FFF2-40B4-BE49-F238E27FC236}">
                    <a16:creationId xmlns:a16="http://schemas.microsoft.com/office/drawing/2014/main" id="{41935E35-5241-4920-815A-A8CC17482986}"/>
                  </a:ext>
                </a:extLst>
              </p:cNvPr>
              <p:cNvSpPr txBox="1"/>
              <p:nvPr/>
            </p:nvSpPr>
            <p:spPr>
              <a:xfrm>
                <a:off x="2730244" y="4284099"/>
                <a:ext cx="867206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weiß</a:t>
                </a:r>
              </a:p>
            </p:txBody>
          </p:sp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031B0E31-5367-4089-8C2A-7213E9FDFE6A}"/>
                  </a:ext>
                </a:extLst>
              </p:cNvPr>
              <p:cNvSpPr txBox="1"/>
              <p:nvPr/>
            </p:nvSpPr>
            <p:spPr>
              <a:xfrm>
                <a:off x="2636338" y="3847477"/>
                <a:ext cx="10801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Prädikat</a:t>
                </a:r>
              </a:p>
            </p:txBody>
          </p:sp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0D6A1262-7550-4BAC-A32C-E77020C22C6B}"/>
                  </a:ext>
                </a:extLst>
              </p:cNvPr>
              <p:cNvSpPr txBox="1"/>
              <p:nvPr/>
            </p:nvSpPr>
            <p:spPr>
              <a:xfrm>
                <a:off x="3847630" y="4284099"/>
                <a:ext cx="210435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dass sie kommt</a:t>
                </a:r>
              </a:p>
            </p:txBody>
          </p:sp>
          <p:sp>
            <p:nvSpPr>
              <p:cNvPr id="26" name="Textfeld 25">
                <a:extLst>
                  <a:ext uri="{FF2B5EF4-FFF2-40B4-BE49-F238E27FC236}">
                    <a16:creationId xmlns:a16="http://schemas.microsoft.com/office/drawing/2014/main" id="{29F1D34F-9846-4975-AD97-F232A35F204D}"/>
                  </a:ext>
                </a:extLst>
              </p:cNvPr>
              <p:cNvSpPr txBox="1"/>
              <p:nvPr/>
            </p:nvSpPr>
            <p:spPr>
              <a:xfrm>
                <a:off x="3716459" y="3843878"/>
                <a:ext cx="108012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Objekt</a:t>
                </a:r>
              </a:p>
            </p:txBody>
          </p:sp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29A62634-C017-4B64-80E2-770A85274319}"/>
                  </a:ext>
                </a:extLst>
              </p:cNvPr>
              <p:cNvSpPr txBox="1"/>
              <p:nvPr/>
            </p:nvSpPr>
            <p:spPr>
              <a:xfrm>
                <a:off x="1486702" y="5134046"/>
                <a:ext cx="1273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Hauptsatz</a:t>
                </a:r>
              </a:p>
            </p:txBody>
          </p:sp>
          <p:sp>
            <p:nvSpPr>
              <p:cNvPr id="28" name="Rechteck 27">
                <a:extLst>
                  <a:ext uri="{FF2B5EF4-FFF2-40B4-BE49-F238E27FC236}">
                    <a16:creationId xmlns:a16="http://schemas.microsoft.com/office/drawing/2014/main" id="{116EC936-09CC-412D-B900-33D2F7F6A986}"/>
                  </a:ext>
                </a:extLst>
              </p:cNvPr>
              <p:cNvSpPr/>
              <p:nvPr/>
            </p:nvSpPr>
            <p:spPr>
              <a:xfrm>
                <a:off x="1571128" y="4207984"/>
                <a:ext cx="4524872" cy="8121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3" name="Pfeil: nach unten 2">
              <a:extLst>
                <a:ext uri="{FF2B5EF4-FFF2-40B4-BE49-F238E27FC236}">
                  <a16:creationId xmlns:a16="http://schemas.microsoft.com/office/drawing/2014/main" id="{44D93BDB-7F5B-4DEC-AF76-F00FF93EF5AB}"/>
                </a:ext>
              </a:extLst>
            </p:cNvPr>
            <p:cNvSpPr/>
            <p:nvPr/>
          </p:nvSpPr>
          <p:spPr>
            <a:xfrm>
              <a:off x="4059282" y="3535765"/>
              <a:ext cx="702264" cy="6891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9F1712C5-7C0B-444E-B44E-FEC4F9314C7A}"/>
                </a:ext>
              </a:extLst>
            </p:cNvPr>
            <p:cNvGrpSpPr/>
            <p:nvPr/>
          </p:nvGrpSpPr>
          <p:grpSpPr>
            <a:xfrm>
              <a:off x="2063552" y="4591170"/>
              <a:ext cx="4609298" cy="1295394"/>
              <a:chOff x="1486702" y="4207984"/>
              <a:chExt cx="4609298" cy="1295394"/>
            </a:xfrm>
          </p:grpSpPr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F951CC18-C272-4DE6-8C98-846483FE5FC9}"/>
                  </a:ext>
                </a:extLst>
              </p:cNvPr>
              <p:cNvSpPr txBox="1"/>
              <p:nvPr/>
            </p:nvSpPr>
            <p:spPr>
              <a:xfrm>
                <a:off x="4750444" y="4642431"/>
                <a:ext cx="1273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Nebensatz</a:t>
                </a:r>
              </a:p>
            </p:txBody>
          </p:sp>
          <p:sp>
            <p:nvSpPr>
              <p:cNvPr id="31" name="Textfeld 30">
                <a:extLst>
                  <a:ext uri="{FF2B5EF4-FFF2-40B4-BE49-F238E27FC236}">
                    <a16:creationId xmlns:a16="http://schemas.microsoft.com/office/drawing/2014/main" id="{1AA5EE3D-499D-4925-BF44-7AE96F140A8A}"/>
                  </a:ext>
                </a:extLst>
              </p:cNvPr>
              <p:cNvSpPr txBox="1"/>
              <p:nvPr/>
            </p:nvSpPr>
            <p:spPr>
              <a:xfrm>
                <a:off x="1661753" y="4284099"/>
                <a:ext cx="8672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Ich</a:t>
                </a:r>
              </a:p>
            </p:txBody>
          </p:sp>
          <p:sp>
            <p:nvSpPr>
              <p:cNvPr id="33" name="Textfeld 32">
                <a:extLst>
                  <a:ext uri="{FF2B5EF4-FFF2-40B4-BE49-F238E27FC236}">
                    <a16:creationId xmlns:a16="http://schemas.microsoft.com/office/drawing/2014/main" id="{981D00ED-3EF9-4207-84C3-332221681F8C}"/>
                  </a:ext>
                </a:extLst>
              </p:cNvPr>
              <p:cNvSpPr txBox="1"/>
              <p:nvPr/>
            </p:nvSpPr>
            <p:spPr>
              <a:xfrm>
                <a:off x="2730244" y="4284099"/>
                <a:ext cx="8672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weiß</a:t>
                </a:r>
              </a:p>
            </p:txBody>
          </p:sp>
          <p:sp>
            <p:nvSpPr>
              <p:cNvPr id="35" name="Textfeld 34">
                <a:extLst>
                  <a:ext uri="{FF2B5EF4-FFF2-40B4-BE49-F238E27FC236}">
                    <a16:creationId xmlns:a16="http://schemas.microsoft.com/office/drawing/2014/main" id="{4B4CD82C-91BE-4B5D-B224-9CC5C50B6672}"/>
                  </a:ext>
                </a:extLst>
              </p:cNvPr>
              <p:cNvSpPr txBox="1"/>
              <p:nvPr/>
            </p:nvSpPr>
            <p:spPr>
              <a:xfrm>
                <a:off x="3847630" y="4284099"/>
                <a:ext cx="210435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dass sie kommt</a:t>
                </a:r>
              </a:p>
            </p:txBody>
          </p: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35AB4A1F-882E-4AD7-A3ED-17DCE89CA3AE}"/>
                  </a:ext>
                </a:extLst>
              </p:cNvPr>
              <p:cNvSpPr txBox="1"/>
              <p:nvPr/>
            </p:nvSpPr>
            <p:spPr>
              <a:xfrm>
                <a:off x="1486702" y="5134046"/>
                <a:ext cx="1273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Hauptsatz</a:t>
                </a:r>
              </a:p>
            </p:txBody>
          </p:sp>
          <p:sp>
            <p:nvSpPr>
              <p:cNvPr id="38" name="Rechteck 37">
                <a:extLst>
                  <a:ext uri="{FF2B5EF4-FFF2-40B4-BE49-F238E27FC236}">
                    <a16:creationId xmlns:a16="http://schemas.microsoft.com/office/drawing/2014/main" id="{B343B42E-14A6-46F8-8A70-1AD21A53546E}"/>
                  </a:ext>
                </a:extLst>
              </p:cNvPr>
              <p:cNvSpPr/>
              <p:nvPr/>
            </p:nvSpPr>
            <p:spPr>
              <a:xfrm>
                <a:off x="1571128" y="4207984"/>
                <a:ext cx="4524872" cy="8121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sp>
        <p:nvSpPr>
          <p:cNvPr id="32" name="Titel 2">
            <a:extLst>
              <a:ext uri="{FF2B5EF4-FFF2-40B4-BE49-F238E27FC236}">
                <a16:creationId xmlns:a16="http://schemas.microsoft.com/office/drawing/2014/main" id="{279B8A89-039A-4B4A-92A0-E0CA693DD93E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didaktisch-methodische Hinweise</a:t>
            </a:r>
          </a:p>
        </p:txBody>
      </p:sp>
      <p:sp>
        <p:nvSpPr>
          <p:cNvPr id="34" name="Titel 2">
            <a:extLst>
              <a:ext uri="{FF2B5EF4-FFF2-40B4-BE49-F238E27FC236}">
                <a16:creationId xmlns:a16="http://schemas.microsoft.com/office/drawing/2014/main" id="{2D45312E-2FB3-47E3-9437-A0C8253202D4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Einführung des Einbettungsmodells – Schritt 3: Reduktion</a:t>
            </a:r>
          </a:p>
        </p:txBody>
      </p:sp>
    </p:spTree>
    <p:extLst>
      <p:ext uri="{BB962C8B-B14F-4D97-AF65-F5344CB8AC3E}">
        <p14:creationId xmlns:p14="http://schemas.microsoft.com/office/powerpoint/2010/main" val="4067174003"/>
      </p:ext>
    </p:extLst>
  </p:cSld>
  <p:clrMapOvr>
    <a:masterClrMapping/>
  </p:clrMapOvr>
  <p:transition>
    <p:pull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E734595-9090-40F2-B8C5-56A859D0C134}"/>
              </a:ext>
            </a:extLst>
          </p:cNvPr>
          <p:cNvGrpSpPr/>
          <p:nvPr/>
        </p:nvGrpSpPr>
        <p:grpSpPr>
          <a:xfrm>
            <a:off x="1645146" y="1808323"/>
            <a:ext cx="8901709" cy="3062206"/>
            <a:chOff x="2063552" y="1808323"/>
            <a:chExt cx="8901709" cy="3062206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28E24778-C4F6-4C37-99DE-10E72423E812}"/>
                </a:ext>
              </a:extLst>
            </p:cNvPr>
            <p:cNvSpPr txBox="1"/>
            <p:nvPr/>
          </p:nvSpPr>
          <p:spPr>
            <a:xfrm>
              <a:off x="6600842" y="3565334"/>
              <a:ext cx="43644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Boxen durch Klammern ersetzen</a:t>
              </a:r>
            </a:p>
          </p:txBody>
        </p:sp>
        <p:sp>
          <p:nvSpPr>
            <p:cNvPr id="3" name="Pfeil: nach unten 2">
              <a:extLst>
                <a:ext uri="{FF2B5EF4-FFF2-40B4-BE49-F238E27FC236}">
                  <a16:creationId xmlns:a16="http://schemas.microsoft.com/office/drawing/2014/main" id="{44D93BDB-7F5B-4DEC-AF76-F00FF93EF5AB}"/>
                </a:ext>
              </a:extLst>
            </p:cNvPr>
            <p:cNvSpPr/>
            <p:nvPr/>
          </p:nvSpPr>
          <p:spPr>
            <a:xfrm>
              <a:off x="4059282" y="3191178"/>
              <a:ext cx="702264" cy="68917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D898A351-E4B9-4B5F-A257-158263FBCEBB}"/>
                </a:ext>
              </a:extLst>
            </p:cNvPr>
            <p:cNvGrpSpPr/>
            <p:nvPr/>
          </p:nvGrpSpPr>
          <p:grpSpPr>
            <a:xfrm>
              <a:off x="2063552" y="1808323"/>
              <a:ext cx="4609298" cy="1295394"/>
              <a:chOff x="1486702" y="4207984"/>
              <a:chExt cx="4609298" cy="1295394"/>
            </a:xfrm>
          </p:grpSpPr>
          <p:sp>
            <p:nvSpPr>
              <p:cNvPr id="40" name="Textfeld 39">
                <a:extLst>
                  <a:ext uri="{FF2B5EF4-FFF2-40B4-BE49-F238E27FC236}">
                    <a16:creationId xmlns:a16="http://schemas.microsoft.com/office/drawing/2014/main" id="{E8B9A7D7-BEB8-4649-956D-382E0F870675}"/>
                  </a:ext>
                </a:extLst>
              </p:cNvPr>
              <p:cNvSpPr txBox="1"/>
              <p:nvPr/>
            </p:nvSpPr>
            <p:spPr>
              <a:xfrm>
                <a:off x="4750444" y="4642431"/>
                <a:ext cx="1273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Nebensatz</a:t>
                </a:r>
              </a:p>
            </p:txBody>
          </p:sp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63D7BB77-DEFC-42F6-9D81-003713480A55}"/>
                  </a:ext>
                </a:extLst>
              </p:cNvPr>
              <p:cNvSpPr txBox="1"/>
              <p:nvPr/>
            </p:nvSpPr>
            <p:spPr>
              <a:xfrm>
                <a:off x="1661753" y="4284099"/>
                <a:ext cx="8672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Ich</a:t>
                </a:r>
              </a:p>
            </p:txBody>
          </p:sp>
          <p:sp>
            <p:nvSpPr>
              <p:cNvPr id="42" name="Textfeld 41">
                <a:extLst>
                  <a:ext uri="{FF2B5EF4-FFF2-40B4-BE49-F238E27FC236}">
                    <a16:creationId xmlns:a16="http://schemas.microsoft.com/office/drawing/2014/main" id="{4C0D4408-F634-4A4A-AC1B-F3BB14AFDEAE}"/>
                  </a:ext>
                </a:extLst>
              </p:cNvPr>
              <p:cNvSpPr txBox="1"/>
              <p:nvPr/>
            </p:nvSpPr>
            <p:spPr>
              <a:xfrm>
                <a:off x="2730244" y="4284099"/>
                <a:ext cx="86720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weiß</a:t>
                </a:r>
              </a:p>
            </p:txBody>
          </p:sp>
          <p:sp>
            <p:nvSpPr>
              <p:cNvPr id="43" name="Textfeld 42">
                <a:extLst>
                  <a:ext uri="{FF2B5EF4-FFF2-40B4-BE49-F238E27FC236}">
                    <a16:creationId xmlns:a16="http://schemas.microsoft.com/office/drawing/2014/main" id="{2D454D77-44DE-4B13-AECB-A10FF9AAE62A}"/>
                  </a:ext>
                </a:extLst>
              </p:cNvPr>
              <p:cNvSpPr txBox="1"/>
              <p:nvPr/>
            </p:nvSpPr>
            <p:spPr>
              <a:xfrm>
                <a:off x="3847630" y="4284099"/>
                <a:ext cx="2104354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/>
                  <a:t>dass sie kommt</a:t>
                </a:r>
              </a:p>
            </p:txBody>
          </p: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54F30E0F-F7BF-4D48-92BF-5C3A4729D9FD}"/>
                  </a:ext>
                </a:extLst>
              </p:cNvPr>
              <p:cNvSpPr txBox="1"/>
              <p:nvPr/>
            </p:nvSpPr>
            <p:spPr>
              <a:xfrm>
                <a:off x="1486702" y="5134046"/>
                <a:ext cx="1273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Hauptsatz</a:t>
                </a:r>
              </a:p>
            </p:txBody>
          </p:sp>
          <p:sp>
            <p:nvSpPr>
              <p:cNvPr id="45" name="Rechteck 44">
                <a:extLst>
                  <a:ext uri="{FF2B5EF4-FFF2-40B4-BE49-F238E27FC236}">
                    <a16:creationId xmlns:a16="http://schemas.microsoft.com/office/drawing/2014/main" id="{69CBD318-C092-453E-8415-725093807A4C}"/>
                  </a:ext>
                </a:extLst>
              </p:cNvPr>
              <p:cNvSpPr/>
              <p:nvPr/>
            </p:nvSpPr>
            <p:spPr>
              <a:xfrm>
                <a:off x="1571128" y="4207984"/>
                <a:ext cx="4524872" cy="81215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2" name="Textfeld 1">
              <a:extLst>
                <a:ext uri="{FF2B5EF4-FFF2-40B4-BE49-F238E27FC236}">
                  <a16:creationId xmlns:a16="http://schemas.microsoft.com/office/drawing/2014/main" id="{A13E5B12-D4EC-4C60-BA2A-BC8BD34F2952}"/>
                </a:ext>
              </a:extLst>
            </p:cNvPr>
            <p:cNvSpPr txBox="1"/>
            <p:nvPr/>
          </p:nvSpPr>
          <p:spPr>
            <a:xfrm>
              <a:off x="2694014" y="4501197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[</a:t>
              </a:r>
              <a:r>
                <a:rPr lang="de-DE" baseline="-25000" dirty="0"/>
                <a:t>S0</a:t>
              </a:r>
              <a:r>
                <a:rPr lang="de-DE" dirty="0"/>
                <a:t> Ich weiß [</a:t>
              </a:r>
              <a:r>
                <a:rPr lang="de-DE" baseline="-25000" dirty="0"/>
                <a:t>S1</a:t>
              </a:r>
              <a:r>
                <a:rPr lang="de-DE" dirty="0"/>
                <a:t> dass sie kommt]]</a:t>
              </a:r>
            </a:p>
          </p:txBody>
        </p:sp>
      </p:grpSp>
      <p:sp>
        <p:nvSpPr>
          <p:cNvPr id="14" name="Titel 2">
            <a:extLst>
              <a:ext uri="{FF2B5EF4-FFF2-40B4-BE49-F238E27FC236}">
                <a16:creationId xmlns:a16="http://schemas.microsoft.com/office/drawing/2014/main" id="{8D1EEB4F-61E6-4E39-B85C-8B48F58BCFE5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Komplexe Sätze – didaktisch-methodische Hinweise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8F6FD480-7809-4924-9FCE-5BFB0B603F7F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Einführung des Einbettungsmodells – Schritt 4: Klammerung</a:t>
            </a:r>
          </a:p>
        </p:txBody>
      </p:sp>
    </p:spTree>
    <p:extLst>
      <p:ext uri="{BB962C8B-B14F-4D97-AF65-F5344CB8AC3E}">
        <p14:creationId xmlns:p14="http://schemas.microsoft.com/office/powerpoint/2010/main" val="173411192"/>
      </p:ext>
    </p:extLst>
  </p:cSld>
  <p:clrMapOvr>
    <a:masterClrMapping/>
  </p:clrMapOvr>
  <p:transition>
    <p:pull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B15DFE0C-AAFD-4C68-B770-2D4D86F18DEE}"/>
              </a:ext>
            </a:extLst>
          </p:cNvPr>
          <p:cNvGrpSpPr/>
          <p:nvPr/>
        </p:nvGrpSpPr>
        <p:grpSpPr>
          <a:xfrm>
            <a:off x="2388309" y="1556792"/>
            <a:ext cx="7411009" cy="3636404"/>
            <a:chOff x="2390496" y="1232756"/>
            <a:chExt cx="7411009" cy="3636404"/>
          </a:xfrm>
        </p:grpSpPr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B3592245-AEA8-408B-8C19-B9E69CAB41D7}"/>
                </a:ext>
              </a:extLst>
            </p:cNvPr>
            <p:cNvSpPr/>
            <p:nvPr/>
          </p:nvSpPr>
          <p:spPr>
            <a:xfrm>
              <a:off x="5018067" y="2672916"/>
              <a:ext cx="2376264" cy="8640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Syntax</a:t>
              </a:r>
            </a:p>
          </p:txBody>
        </p:sp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40E1EEE7-C167-4F41-AA8E-BEEC7C849B5F}"/>
                </a:ext>
              </a:extLst>
            </p:cNvPr>
            <p:cNvSpPr/>
            <p:nvPr/>
          </p:nvSpPr>
          <p:spPr>
            <a:xfrm>
              <a:off x="5126079" y="1232756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Topologie des deutschen Satzes</a:t>
              </a:r>
            </a:p>
          </p:txBody>
        </p:sp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5DF46A6C-5A83-4FC2-9DB9-B175ED26522A}"/>
                </a:ext>
              </a:extLst>
            </p:cNvPr>
            <p:cNvSpPr/>
            <p:nvPr/>
          </p:nvSpPr>
          <p:spPr>
            <a:xfrm>
              <a:off x="7641265" y="4077072"/>
              <a:ext cx="2160240" cy="79208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Komplexe Sätze</a:t>
              </a:r>
            </a:p>
          </p:txBody>
        </p:sp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1CC1BA73-3EDE-4603-8F33-CFC0C60922DB}"/>
                </a:ext>
              </a:extLst>
            </p:cNvPr>
            <p:cNvSpPr/>
            <p:nvPr/>
          </p:nvSpPr>
          <p:spPr>
            <a:xfrm>
              <a:off x="2390496" y="4068281"/>
              <a:ext cx="2160240" cy="792088"/>
            </a:xfrm>
            <a:prstGeom prst="round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Syntaktische Valenz</a:t>
              </a:r>
            </a:p>
          </p:txBody>
        </p:sp>
      </p:grpSp>
      <p:sp>
        <p:nvSpPr>
          <p:cNvPr id="13" name="Titel 2">
            <a:extLst>
              <a:ext uri="{FF2B5EF4-FFF2-40B4-BE49-F238E27FC236}">
                <a16:creationId xmlns:a16="http://schemas.microsoft.com/office/drawing/2014/main" id="{AE0D176D-6E9B-4EA0-8804-5A9F7B6FC6C2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Bildungsplan - Syntax</a:t>
            </a:r>
          </a:p>
        </p:txBody>
      </p:sp>
    </p:spTree>
    <p:extLst>
      <p:ext uri="{BB962C8B-B14F-4D97-AF65-F5344CB8AC3E}">
        <p14:creationId xmlns:p14="http://schemas.microsoft.com/office/powerpoint/2010/main" val="2124372619"/>
      </p:ext>
    </p:extLst>
  </p:cSld>
  <p:clrMapOvr>
    <a:masterClrMapping/>
  </p:clrMapOvr>
  <p:transition>
    <p:pull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0F8C864-3676-450B-87A0-406E04B4EA8B}"/>
              </a:ext>
            </a:extLst>
          </p:cNvPr>
          <p:cNvGrpSpPr/>
          <p:nvPr/>
        </p:nvGrpSpPr>
        <p:grpSpPr>
          <a:xfrm>
            <a:off x="3258775" y="1988413"/>
            <a:ext cx="5674450" cy="1294174"/>
            <a:chOff x="2004071" y="1713123"/>
            <a:chExt cx="5674450" cy="1294174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E3ED36B1-95E1-4AB5-8273-5D8E94EE90CC}"/>
                </a:ext>
              </a:extLst>
            </p:cNvPr>
            <p:cNvSpPr/>
            <p:nvPr/>
          </p:nvSpPr>
          <p:spPr>
            <a:xfrm>
              <a:off x="2036784" y="1713123"/>
              <a:ext cx="56417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kern="800" dirty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Alexander der Große besiegte den Perserkönig Dareios.</a:t>
              </a:r>
              <a:endParaRPr lang="de-DE" dirty="0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6B6A2E3-AA37-4E9C-AE03-8FFBDBA3B913}"/>
                </a:ext>
              </a:extLst>
            </p:cNvPr>
            <p:cNvSpPr/>
            <p:nvPr/>
          </p:nvSpPr>
          <p:spPr>
            <a:xfrm>
              <a:off x="2004071" y="2188711"/>
              <a:ext cx="32124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kern="800" dirty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*Alexander der Große besiegte</a:t>
              </a:r>
              <a:endParaRPr lang="de-DE" dirty="0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461CBCA-1300-427B-BCE8-8CF9B67D6F8F}"/>
                </a:ext>
              </a:extLst>
            </p:cNvPr>
            <p:cNvSpPr/>
            <p:nvPr/>
          </p:nvSpPr>
          <p:spPr>
            <a:xfrm>
              <a:off x="2004071" y="2637965"/>
              <a:ext cx="36193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kern="800" dirty="0">
                  <a:latin typeface="Constantia" panose="02030602050306030303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*Den Perserkönig Dareios besiegte</a:t>
              </a:r>
              <a:endParaRPr lang="de-DE" dirty="0"/>
            </a:p>
          </p:txBody>
        </p: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0F16BF97-E614-4B78-8399-69D67C69BDD1}"/>
              </a:ext>
            </a:extLst>
          </p:cNvPr>
          <p:cNvSpPr txBox="1"/>
          <p:nvPr/>
        </p:nvSpPr>
        <p:spPr>
          <a:xfrm>
            <a:off x="2220769" y="4633135"/>
            <a:ext cx="775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Nominalgruppen </a:t>
            </a:r>
            <a:r>
              <a:rPr lang="de-DE" i="1" dirty="0"/>
              <a:t>Alexander der Große </a:t>
            </a:r>
            <a:r>
              <a:rPr lang="de-DE" dirty="0"/>
              <a:t>und </a:t>
            </a:r>
            <a:r>
              <a:rPr lang="de-DE" i="1" dirty="0"/>
              <a:t>den Perserkönig Dareios </a:t>
            </a:r>
            <a:r>
              <a:rPr lang="de-DE" dirty="0"/>
              <a:t>sind nicht weglassbar.</a:t>
            </a:r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3B086577-DDAA-4E1F-9E82-AA06482B35A3}"/>
              </a:ext>
            </a:extLst>
          </p:cNvPr>
          <p:cNvSpPr/>
          <p:nvPr/>
        </p:nvSpPr>
        <p:spPr>
          <a:xfrm>
            <a:off x="5735960" y="3573016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E0D24FEC-9352-4006-932F-869316B8F6FE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fachwissenschaftliche Orientierung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2BA1E538-00E8-479F-BBDF-85A57BC974BF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obligatorische vs. fakultative Ergänzungen</a:t>
            </a:r>
          </a:p>
        </p:txBody>
      </p:sp>
    </p:spTree>
    <p:extLst>
      <p:ext uri="{BB962C8B-B14F-4D97-AF65-F5344CB8AC3E}">
        <p14:creationId xmlns:p14="http://schemas.microsoft.com/office/powerpoint/2010/main" val="133181294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D2752DD-02B3-4FEB-8C5F-DE347D760422}"/>
              </a:ext>
            </a:extLst>
          </p:cNvPr>
          <p:cNvSpPr/>
          <p:nvPr/>
        </p:nvSpPr>
        <p:spPr>
          <a:xfrm>
            <a:off x="1410794" y="4947142"/>
            <a:ext cx="6715127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obligatorische Ergänzungen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A5FBA68-8F0F-493B-8747-7F49F2F31F73}"/>
              </a:ext>
            </a:extLst>
          </p:cNvPr>
          <p:cNvSpPr/>
          <p:nvPr/>
        </p:nvSpPr>
        <p:spPr>
          <a:xfrm>
            <a:off x="3486345" y="1701158"/>
            <a:ext cx="2319811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besiegen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25E13DF-32B2-4FC5-B43E-8DC51EC0D399}"/>
              </a:ext>
            </a:extLst>
          </p:cNvPr>
          <p:cNvSpPr/>
          <p:nvPr/>
        </p:nvSpPr>
        <p:spPr>
          <a:xfrm>
            <a:off x="1408282" y="3107951"/>
            <a:ext cx="2443357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Alexander der Große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EAEA32A-75EA-4450-9D68-B3F7EFE8BA30}"/>
              </a:ext>
            </a:extLst>
          </p:cNvPr>
          <p:cNvSpPr/>
          <p:nvPr/>
        </p:nvSpPr>
        <p:spPr>
          <a:xfrm>
            <a:off x="5440863" y="3107951"/>
            <a:ext cx="2685059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den Perserkönig Dareios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F256CD5-C82C-42DE-810B-9E0E25164050}"/>
              </a:ext>
            </a:extLst>
          </p:cNvPr>
          <p:cNvCxnSpPr>
            <a:stCxn id="11" idx="4"/>
            <a:endCxn id="20" idx="0"/>
          </p:cNvCxnSpPr>
          <p:nvPr/>
        </p:nvCxnSpPr>
        <p:spPr>
          <a:xfrm flipH="1">
            <a:off x="2629961" y="2709270"/>
            <a:ext cx="2016290" cy="398681"/>
          </a:xfrm>
          <a:prstGeom prst="straightConnector1">
            <a:avLst/>
          </a:prstGeom>
          <a:solidFill>
            <a:srgbClr val="00B050"/>
          </a:solidFill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B5F1A82-F88E-4D68-BB06-CCC164E421A7}"/>
              </a:ext>
            </a:extLst>
          </p:cNvPr>
          <p:cNvCxnSpPr>
            <a:cxnSpLocks/>
            <a:stCxn id="11" idx="4"/>
            <a:endCxn id="21" idx="0"/>
          </p:cNvCxnSpPr>
          <p:nvPr/>
        </p:nvCxnSpPr>
        <p:spPr>
          <a:xfrm>
            <a:off x="4646251" y="2709270"/>
            <a:ext cx="2137142" cy="398681"/>
          </a:xfrm>
          <a:prstGeom prst="straightConnector1">
            <a:avLst/>
          </a:prstGeom>
          <a:solidFill>
            <a:srgbClr val="00B050"/>
          </a:solidFill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1371DD1-D552-4815-B512-2E51370F7718}"/>
              </a:ext>
            </a:extLst>
          </p:cNvPr>
          <p:cNvSpPr/>
          <p:nvPr/>
        </p:nvSpPr>
        <p:spPr>
          <a:xfrm>
            <a:off x="1408281" y="4005064"/>
            <a:ext cx="2443358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Nominalgruppe im Nominativ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37359AF-C285-4AAD-8849-650C5093D630}"/>
              </a:ext>
            </a:extLst>
          </p:cNvPr>
          <p:cNvSpPr/>
          <p:nvPr/>
        </p:nvSpPr>
        <p:spPr>
          <a:xfrm>
            <a:off x="5440863" y="4005064"/>
            <a:ext cx="2685058" cy="720080"/>
          </a:xfrm>
          <a:prstGeom prst="rect">
            <a:avLst/>
          </a:prstGeom>
          <a:solidFill>
            <a:srgbClr val="0070C0"/>
          </a:solidFill>
          <a:ln>
            <a:solidFill>
              <a:srgbClr val="007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Nominalgruppe im Akkusativ</a:t>
            </a:r>
          </a:p>
        </p:txBody>
      </p:sp>
      <p:sp>
        <p:nvSpPr>
          <p:cNvPr id="19" name="Flussdiagramm: Alternativer Prozess 18">
            <a:extLst>
              <a:ext uri="{FF2B5EF4-FFF2-40B4-BE49-F238E27FC236}">
                <a16:creationId xmlns:a16="http://schemas.microsoft.com/office/drawing/2014/main" id="{AEC409E8-B284-467B-A798-E8284A7BCB45}"/>
              </a:ext>
            </a:extLst>
          </p:cNvPr>
          <p:cNvSpPr/>
          <p:nvPr/>
        </p:nvSpPr>
        <p:spPr>
          <a:xfrm>
            <a:off x="8646570" y="4010248"/>
            <a:ext cx="2137149" cy="72008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Selektion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3AA633CC-1D45-4322-A0B7-729E05078565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fachwissenschaftliche Orientierung</a:t>
            </a:r>
          </a:p>
        </p:txBody>
      </p:sp>
      <p:sp>
        <p:nvSpPr>
          <p:cNvPr id="15" name="Titel 2">
            <a:extLst>
              <a:ext uri="{FF2B5EF4-FFF2-40B4-BE49-F238E27FC236}">
                <a16:creationId xmlns:a16="http://schemas.microsoft.com/office/drawing/2014/main" id="{C3566458-34B7-48E6-A70E-16A51950E35E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obligatorische vs. fakultative Ergänzungen</a:t>
            </a:r>
          </a:p>
        </p:txBody>
      </p:sp>
    </p:spTree>
    <p:extLst>
      <p:ext uri="{BB962C8B-B14F-4D97-AF65-F5344CB8AC3E}">
        <p14:creationId xmlns:p14="http://schemas.microsoft.com/office/powerpoint/2010/main" val="349498465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17" grpId="0" animBg="1"/>
      <p:bldP spid="18" grpId="0" animBg="1"/>
      <p:bldP spid="1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ED36B1-95E1-4AB5-8273-5D8E94EE90CC}"/>
              </a:ext>
            </a:extLst>
          </p:cNvPr>
          <p:cNvSpPr/>
          <p:nvPr/>
        </p:nvSpPr>
        <p:spPr>
          <a:xfrm>
            <a:off x="4292461" y="1794312"/>
            <a:ext cx="3607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Ede gestand der Polizei seine Tat.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6B6A2E3-AA37-4E9C-AE03-8FFBDBA3B913}"/>
              </a:ext>
            </a:extLst>
          </p:cNvPr>
          <p:cNvSpPr/>
          <p:nvPr/>
        </p:nvSpPr>
        <p:spPr>
          <a:xfrm>
            <a:off x="4292461" y="2256733"/>
            <a:ext cx="2258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Ede gestand die Tat.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461CBCA-1300-427B-BCE8-8CF9B67D6F8F}"/>
              </a:ext>
            </a:extLst>
          </p:cNvPr>
          <p:cNvSpPr/>
          <p:nvPr/>
        </p:nvSpPr>
        <p:spPr>
          <a:xfrm>
            <a:off x="4292461" y="2719154"/>
            <a:ext cx="1494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Ede gestand.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108D4D-217C-4D02-A1E3-D225EFBA9AE3}"/>
              </a:ext>
            </a:extLst>
          </p:cNvPr>
          <p:cNvSpPr txBox="1"/>
          <p:nvPr/>
        </p:nvSpPr>
        <p:spPr>
          <a:xfrm>
            <a:off x="2760828" y="4633135"/>
            <a:ext cx="667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Nominalgruppen </a:t>
            </a:r>
            <a:r>
              <a:rPr lang="de-DE" i="1" dirty="0"/>
              <a:t>der Polizei </a:t>
            </a:r>
            <a:r>
              <a:rPr lang="de-DE" dirty="0"/>
              <a:t>und </a:t>
            </a:r>
            <a:r>
              <a:rPr lang="de-DE" i="1" dirty="0"/>
              <a:t>seine Tat </a:t>
            </a:r>
            <a:r>
              <a:rPr lang="de-DE" dirty="0"/>
              <a:t>sind weglassbar.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48A99E63-EE8F-4732-A0E6-FE4D9D87CA51}"/>
              </a:ext>
            </a:extLst>
          </p:cNvPr>
          <p:cNvSpPr/>
          <p:nvPr/>
        </p:nvSpPr>
        <p:spPr>
          <a:xfrm>
            <a:off x="5735960" y="3465496"/>
            <a:ext cx="720080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E1E46FDF-F693-42C1-826A-F70C9E682649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fachwissenschaftliche Orientierung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06485D55-6060-4C89-B35C-49C3282869C6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obligatorische vs. fakultative Ergänzungen</a:t>
            </a:r>
          </a:p>
        </p:txBody>
      </p:sp>
    </p:spTree>
    <p:extLst>
      <p:ext uri="{BB962C8B-B14F-4D97-AF65-F5344CB8AC3E}">
        <p14:creationId xmlns:p14="http://schemas.microsoft.com/office/powerpoint/2010/main" val="16223119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D2752DD-02B3-4FEB-8C5F-DE347D760422}"/>
              </a:ext>
            </a:extLst>
          </p:cNvPr>
          <p:cNvSpPr/>
          <p:nvPr/>
        </p:nvSpPr>
        <p:spPr>
          <a:xfrm>
            <a:off x="3884499" y="5085882"/>
            <a:ext cx="4140355" cy="936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fakultative Ergänzungen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FA5FBA68-8F0F-493B-8747-7F49F2F31F73}"/>
              </a:ext>
            </a:extLst>
          </p:cNvPr>
          <p:cNvSpPr/>
          <p:nvPr/>
        </p:nvSpPr>
        <p:spPr>
          <a:xfrm>
            <a:off x="3652665" y="1701158"/>
            <a:ext cx="2319811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gestehen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25E13DF-32B2-4FC5-B43E-8DC51EC0D399}"/>
              </a:ext>
            </a:extLst>
          </p:cNvPr>
          <p:cNvSpPr/>
          <p:nvPr/>
        </p:nvSpPr>
        <p:spPr>
          <a:xfrm>
            <a:off x="1600287" y="3068960"/>
            <a:ext cx="185614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Ede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EAEA32A-75EA-4450-9D68-B3F7EFE8BA30}"/>
              </a:ext>
            </a:extLst>
          </p:cNvPr>
          <p:cNvSpPr/>
          <p:nvPr/>
        </p:nvSpPr>
        <p:spPr>
          <a:xfrm>
            <a:off x="3884500" y="3068960"/>
            <a:ext cx="185614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der Polizei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CF256CD5-C82C-42DE-810B-9E0E25164050}"/>
              </a:ext>
            </a:extLst>
          </p:cNvPr>
          <p:cNvCxnSpPr>
            <a:cxnSpLocks/>
            <a:stCxn id="11" idx="4"/>
            <a:endCxn id="20" idx="0"/>
          </p:cNvCxnSpPr>
          <p:nvPr/>
        </p:nvCxnSpPr>
        <p:spPr>
          <a:xfrm flipH="1">
            <a:off x="2528359" y="2709270"/>
            <a:ext cx="2284212" cy="35969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AB5F1A82-F88E-4D68-BB06-CCC164E421A7}"/>
              </a:ext>
            </a:extLst>
          </p:cNvPr>
          <p:cNvCxnSpPr>
            <a:cxnSpLocks/>
            <a:stCxn id="11" idx="4"/>
            <a:endCxn id="21" idx="0"/>
          </p:cNvCxnSpPr>
          <p:nvPr/>
        </p:nvCxnSpPr>
        <p:spPr>
          <a:xfrm>
            <a:off x="4812571" y="2709270"/>
            <a:ext cx="1" cy="35969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C1371DD1-D552-4815-B512-2E51370F7718}"/>
              </a:ext>
            </a:extLst>
          </p:cNvPr>
          <p:cNvSpPr/>
          <p:nvPr/>
        </p:nvSpPr>
        <p:spPr>
          <a:xfrm>
            <a:off x="1600287" y="3969234"/>
            <a:ext cx="1856143" cy="936455"/>
          </a:xfrm>
          <a:prstGeom prst="rect">
            <a:avLst/>
          </a:prstGeom>
          <a:solidFill>
            <a:srgbClr val="0070C0"/>
          </a:solidFill>
          <a:ln>
            <a:solidFill>
              <a:srgbClr val="007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Nominalgruppe im Nominativ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37359AF-C285-4AAD-8849-650C5093D630}"/>
              </a:ext>
            </a:extLst>
          </p:cNvPr>
          <p:cNvSpPr/>
          <p:nvPr/>
        </p:nvSpPr>
        <p:spPr>
          <a:xfrm>
            <a:off x="3884500" y="3969234"/>
            <a:ext cx="1856143" cy="936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Nominalgruppe im Dativ</a:t>
            </a:r>
          </a:p>
        </p:txBody>
      </p:sp>
      <p:sp>
        <p:nvSpPr>
          <p:cNvPr id="19" name="Flussdiagramm: Alternativer Prozess 18">
            <a:extLst>
              <a:ext uri="{FF2B5EF4-FFF2-40B4-BE49-F238E27FC236}">
                <a16:creationId xmlns:a16="http://schemas.microsoft.com/office/drawing/2014/main" id="{AEC409E8-B284-467B-A798-E8284A7BCB45}"/>
              </a:ext>
            </a:extLst>
          </p:cNvPr>
          <p:cNvSpPr/>
          <p:nvPr/>
        </p:nvSpPr>
        <p:spPr>
          <a:xfrm>
            <a:off x="8454564" y="4077421"/>
            <a:ext cx="2137149" cy="720080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Selektion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8741DDF-F09F-4C56-B46B-963CACE8E582}"/>
              </a:ext>
            </a:extLst>
          </p:cNvPr>
          <p:cNvSpPr/>
          <p:nvPr/>
        </p:nvSpPr>
        <p:spPr>
          <a:xfrm>
            <a:off x="6168712" y="3068960"/>
            <a:ext cx="1856143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Tat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AEBA787-4183-4D59-80E9-4F23F9747EB5}"/>
              </a:ext>
            </a:extLst>
          </p:cNvPr>
          <p:cNvSpPr/>
          <p:nvPr/>
        </p:nvSpPr>
        <p:spPr>
          <a:xfrm>
            <a:off x="6168711" y="3969234"/>
            <a:ext cx="1856143" cy="93645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Nominalgruppe im Akkusativ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13E58CA-DCEE-4158-BBBF-2EF6120519A1}"/>
              </a:ext>
            </a:extLst>
          </p:cNvPr>
          <p:cNvCxnSpPr>
            <a:cxnSpLocks/>
            <a:stCxn id="11" idx="4"/>
            <a:endCxn id="16" idx="0"/>
          </p:cNvCxnSpPr>
          <p:nvPr/>
        </p:nvCxnSpPr>
        <p:spPr>
          <a:xfrm>
            <a:off x="4812571" y="2709270"/>
            <a:ext cx="2284213" cy="35969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AF3C0E0C-AD60-409A-A9EC-0CA6A424CDD6}"/>
              </a:ext>
            </a:extLst>
          </p:cNvPr>
          <p:cNvSpPr/>
          <p:nvPr/>
        </p:nvSpPr>
        <p:spPr>
          <a:xfrm>
            <a:off x="1600287" y="5085883"/>
            <a:ext cx="1856143" cy="936455"/>
          </a:xfrm>
          <a:prstGeom prst="rect">
            <a:avLst/>
          </a:prstGeom>
          <a:solidFill>
            <a:srgbClr val="0070C0"/>
          </a:solidFill>
          <a:ln>
            <a:solidFill>
              <a:srgbClr val="007A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obligatorische Ergänzung</a:t>
            </a:r>
          </a:p>
        </p:txBody>
      </p:sp>
      <p:sp>
        <p:nvSpPr>
          <p:cNvPr id="25" name="Titel 2">
            <a:extLst>
              <a:ext uri="{FF2B5EF4-FFF2-40B4-BE49-F238E27FC236}">
                <a16:creationId xmlns:a16="http://schemas.microsoft.com/office/drawing/2014/main" id="{CC100AD2-5149-4CCB-95CE-7C340767729C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fachwissenschaftliche Orientierung</a:t>
            </a:r>
          </a:p>
        </p:txBody>
      </p:sp>
      <p:sp>
        <p:nvSpPr>
          <p:cNvPr id="26" name="Titel 2">
            <a:extLst>
              <a:ext uri="{FF2B5EF4-FFF2-40B4-BE49-F238E27FC236}">
                <a16:creationId xmlns:a16="http://schemas.microsoft.com/office/drawing/2014/main" id="{858933A0-1F62-4895-8BF5-D3A8EA0D24E2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obligatorische vs. fakultative Ergänzungen</a:t>
            </a:r>
          </a:p>
        </p:txBody>
      </p:sp>
    </p:spTree>
    <p:extLst>
      <p:ext uri="{BB962C8B-B14F-4D97-AF65-F5344CB8AC3E}">
        <p14:creationId xmlns:p14="http://schemas.microsoft.com/office/powerpoint/2010/main" val="308059404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17" grpId="0" animBg="1"/>
      <p:bldP spid="18" grpId="0" animBg="1"/>
      <p:bldP spid="19" grpId="0" animBg="1"/>
      <p:bldP spid="16" grpId="0" animBg="1"/>
      <p:bldP spid="22" grpId="0" animBg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E3ED36B1-95E1-4AB5-8273-5D8E94EE90CC}"/>
              </a:ext>
            </a:extLst>
          </p:cNvPr>
          <p:cNvSpPr/>
          <p:nvPr/>
        </p:nvSpPr>
        <p:spPr>
          <a:xfrm>
            <a:off x="3233316" y="1677622"/>
            <a:ext cx="5679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Ede gestand der Polizei seine Tat </a:t>
            </a:r>
            <a:r>
              <a:rPr lang="de-DE" b="1" dirty="0"/>
              <a:t>ja</a:t>
            </a:r>
            <a:r>
              <a:rPr lang="de-DE" dirty="0"/>
              <a:t> </a:t>
            </a:r>
            <a:r>
              <a:rPr lang="de-DE" b="1" dirty="0"/>
              <a:t>vor langer Zeit</a:t>
            </a:r>
            <a:r>
              <a:rPr lang="de-DE" dirty="0"/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9108D4D-217C-4D02-A1E3-D225EFBA9AE3}"/>
              </a:ext>
            </a:extLst>
          </p:cNvPr>
          <p:cNvSpPr txBox="1"/>
          <p:nvPr/>
        </p:nvSpPr>
        <p:spPr>
          <a:xfrm>
            <a:off x="2112756" y="341817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Partikeln (ja) oder Adverbialen (vor langer Zeit) wird in der Regel weder ihre Form noch </a:t>
            </a:r>
            <a:r>
              <a:rPr lang="de-DE"/>
              <a:t>die Anzahl durch </a:t>
            </a:r>
            <a:r>
              <a:rPr lang="de-DE" dirty="0"/>
              <a:t>das jeweilige Verb festgelegt bzw. selegiert.</a:t>
            </a:r>
          </a:p>
        </p:txBody>
      </p:sp>
      <p:sp>
        <p:nvSpPr>
          <p:cNvPr id="10" name="Pfeil: nach unten 9">
            <a:extLst>
              <a:ext uri="{FF2B5EF4-FFF2-40B4-BE49-F238E27FC236}">
                <a16:creationId xmlns:a16="http://schemas.microsoft.com/office/drawing/2014/main" id="{48A99E63-EE8F-4732-A0E6-FE4D9D87CA51}"/>
              </a:ext>
            </a:extLst>
          </p:cNvPr>
          <p:cNvSpPr/>
          <p:nvPr/>
        </p:nvSpPr>
        <p:spPr>
          <a:xfrm>
            <a:off x="5713156" y="2636912"/>
            <a:ext cx="720080" cy="635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60DE766-7481-4059-ABF8-9F2ADA453A6D}"/>
              </a:ext>
            </a:extLst>
          </p:cNvPr>
          <p:cNvSpPr/>
          <p:nvPr/>
        </p:nvSpPr>
        <p:spPr>
          <a:xfrm>
            <a:off x="2112756" y="212202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Alexander der Große besiegte den Perserkönig Dareios </a:t>
            </a:r>
            <a:r>
              <a:rPr lang="de-DE" b="1" dirty="0"/>
              <a:t>ja</a:t>
            </a:r>
            <a:r>
              <a:rPr lang="de-DE" dirty="0"/>
              <a:t> </a:t>
            </a:r>
            <a:r>
              <a:rPr lang="de-DE" b="1" dirty="0"/>
              <a:t>vor langer Zeit</a:t>
            </a:r>
            <a:r>
              <a:rPr lang="de-DE" dirty="0"/>
              <a:t>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6D285DB-342F-4279-B7FE-24E24C74FFB5}"/>
              </a:ext>
            </a:extLst>
          </p:cNvPr>
          <p:cNvSpPr txBox="1"/>
          <p:nvPr/>
        </p:nvSpPr>
        <p:spPr>
          <a:xfrm>
            <a:off x="2112756" y="499571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Partikeln oder Adverbiale sind in der Regel </a:t>
            </a:r>
            <a:r>
              <a:rPr lang="de-DE" b="1" dirty="0"/>
              <a:t>(freie) Angaben </a:t>
            </a:r>
            <a:r>
              <a:rPr lang="de-DE" dirty="0"/>
              <a:t>und keine Ergänzungen.</a:t>
            </a:r>
          </a:p>
        </p:txBody>
      </p:sp>
      <p:sp>
        <p:nvSpPr>
          <p:cNvPr id="15" name="Pfeil: nach unten 14">
            <a:extLst>
              <a:ext uri="{FF2B5EF4-FFF2-40B4-BE49-F238E27FC236}">
                <a16:creationId xmlns:a16="http://schemas.microsoft.com/office/drawing/2014/main" id="{6CC74019-5B08-4CE4-8495-B7CC841A1515}"/>
              </a:ext>
            </a:extLst>
          </p:cNvPr>
          <p:cNvSpPr/>
          <p:nvPr/>
        </p:nvSpPr>
        <p:spPr>
          <a:xfrm>
            <a:off x="5713156" y="4206619"/>
            <a:ext cx="720080" cy="635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BB13687D-B842-4BDE-87D0-DC6C01F4683A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fachwissenschaftliche Orientierung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2493959-E8A6-4AE1-88CB-12D828547B8B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Ergänzung vs. Angabe</a:t>
            </a:r>
          </a:p>
        </p:txBody>
      </p:sp>
    </p:spTree>
    <p:extLst>
      <p:ext uri="{BB962C8B-B14F-4D97-AF65-F5344CB8AC3E}">
        <p14:creationId xmlns:p14="http://schemas.microsoft.com/office/powerpoint/2010/main" val="123325721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elle 15">
                <a:extLst>
                  <a:ext uri="{FF2B5EF4-FFF2-40B4-BE49-F238E27FC236}">
                    <a16:creationId xmlns:a16="http://schemas.microsoft.com/office/drawing/2014/main" id="{B3DFD76D-E751-48A3-953E-CD95F33FD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80792"/>
                  </p:ext>
                </p:extLst>
              </p:nvPr>
            </p:nvGraphicFramePr>
            <p:xfrm>
              <a:off x="3048307" y="2170135"/>
              <a:ext cx="6095387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716">
                      <a:extLst>
                        <a:ext uri="{9D8B030D-6E8A-4147-A177-3AD203B41FA5}">
                          <a16:colId xmlns:a16="http://schemas.microsoft.com/office/drawing/2014/main" val="1171567365"/>
                        </a:ext>
                      </a:extLst>
                    </a:gridCol>
                    <a:gridCol w="4738671">
                      <a:extLst>
                        <a:ext uri="{9D8B030D-6E8A-4147-A177-3AD203B41FA5}">
                          <a16:colId xmlns:a16="http://schemas.microsoft.com/office/drawing/2014/main" val="28228199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Verb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syntaktische Valenz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8549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besiegen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Nom Akk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8003996"/>
                      </a:ext>
                    </a:extLst>
                  </a:tr>
                  <a:tr h="247945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gestehen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Nom</a:t>
                          </a:r>
                        </a:p>
                        <a:p>
                          <a:r>
                            <a:rPr lang="de-DE" dirty="0"/>
                            <a:t>Nom Akk / S</a:t>
                          </a:r>
                          <a14:m>
                            <m:oMath xmlns:m="http://schemas.openxmlformats.org/officeDocument/2006/math">
                              <m:r>
                                <a:rPr lang="de-DE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baseline="30000" dirty="0"/>
                            <a:t>finit</a:t>
                          </a:r>
                          <a:endParaRPr lang="de-DE" baseline="0" dirty="0"/>
                        </a:p>
                        <a:p>
                          <a:r>
                            <a:rPr lang="de-DE" baseline="0" dirty="0"/>
                            <a:t>Nom Akk </a:t>
                          </a:r>
                          <a:r>
                            <a:rPr lang="de-DE" dirty="0"/>
                            <a:t>/ S</a:t>
                          </a:r>
                          <a14:m>
                            <m:oMath xmlns:m="http://schemas.openxmlformats.org/officeDocument/2006/math">
                              <m:r>
                                <a:rPr lang="de-DE" i="1" baseline="30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de-DE" baseline="30000" dirty="0"/>
                            <a:t>finit</a:t>
                          </a:r>
                          <a:r>
                            <a:rPr lang="de-DE" baseline="0" dirty="0"/>
                            <a:t> Dat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4192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elle 15">
                <a:extLst>
                  <a:ext uri="{FF2B5EF4-FFF2-40B4-BE49-F238E27FC236}">
                    <a16:creationId xmlns:a16="http://schemas.microsoft.com/office/drawing/2014/main" id="{B3DFD76D-E751-48A3-953E-CD95F33FD8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2880792"/>
                  </p:ext>
                </p:extLst>
              </p:nvPr>
            </p:nvGraphicFramePr>
            <p:xfrm>
              <a:off x="3048307" y="2170135"/>
              <a:ext cx="6095387" cy="1656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716">
                      <a:extLst>
                        <a:ext uri="{9D8B030D-6E8A-4147-A177-3AD203B41FA5}">
                          <a16:colId xmlns:a16="http://schemas.microsoft.com/office/drawing/2014/main" val="1171567365"/>
                        </a:ext>
                      </a:extLst>
                    </a:gridCol>
                    <a:gridCol w="4738671">
                      <a:extLst>
                        <a:ext uri="{9D8B030D-6E8A-4147-A177-3AD203B41FA5}">
                          <a16:colId xmlns:a16="http://schemas.microsoft.com/office/drawing/2014/main" val="282281993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Verb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syntaktische Valenz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685492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besiegen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Nom Akk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38003996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r>
                            <a:rPr lang="de-DE" dirty="0"/>
                            <a:t>gestehen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3"/>
                          <a:stretch>
                            <a:fillRect l="-28829" t="-84106" r="-644" b="-105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864192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Titel 2">
            <a:extLst>
              <a:ext uri="{FF2B5EF4-FFF2-40B4-BE49-F238E27FC236}">
                <a16:creationId xmlns:a16="http://schemas.microsoft.com/office/drawing/2014/main" id="{8DE5625B-707E-4F22-901A-18EFD93C4D1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fachwissenschaftliche Orientierung</a:t>
            </a:r>
          </a:p>
        </p:txBody>
      </p:sp>
      <p:sp>
        <p:nvSpPr>
          <p:cNvPr id="6" name="Titel 2">
            <a:extLst>
              <a:ext uri="{FF2B5EF4-FFF2-40B4-BE49-F238E27FC236}">
                <a16:creationId xmlns:a16="http://schemas.microsoft.com/office/drawing/2014/main" id="{5D8FF4B5-AA6B-4708-9854-262EB31F87A8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Formale Notation syntaktischer Valenzangaben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D68664B-0315-4705-BA08-8CAB823F5420}"/>
              </a:ext>
            </a:extLst>
          </p:cNvPr>
          <p:cNvSpPr txBox="1"/>
          <p:nvPr/>
        </p:nvSpPr>
        <p:spPr>
          <a:xfrm>
            <a:off x="3048307" y="4581128"/>
            <a:ext cx="60953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 syntaktische Valenz legt die Anzahl und Form der von einem Ausdruck (z. B. Verb, Präposition) selegierten Einheiten fest.</a:t>
            </a:r>
          </a:p>
        </p:txBody>
      </p: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A11AE8A2-FD37-4F24-B628-2485DEEC3580}"/>
              </a:ext>
            </a:extLst>
          </p:cNvPr>
          <p:cNvSpPr/>
          <p:nvPr/>
        </p:nvSpPr>
        <p:spPr>
          <a:xfrm rot="5400000">
            <a:off x="5861974" y="2064010"/>
            <a:ext cx="468052" cy="43501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044297"/>
      </p:ext>
    </p:extLst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741010"/>
              </p:ext>
            </p:extLst>
          </p:nvPr>
        </p:nvGraphicFramePr>
        <p:xfrm>
          <a:off x="997220" y="1772816"/>
          <a:ext cx="101975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3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029118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344396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44768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32525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V2-Satz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CC92A95D-4F68-4B64-B02A-E21EB173FDB6}"/>
              </a:ext>
            </a:extLst>
          </p:cNvPr>
          <p:cNvSpPr txBox="1"/>
          <p:nvPr/>
        </p:nvSpPr>
        <p:spPr>
          <a:xfrm>
            <a:off x="911424" y="5013173"/>
            <a:ext cx="990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Differenzmodell</a:t>
            </a:r>
          </a:p>
          <a:p>
            <a:r>
              <a:rPr lang="de-DE" dirty="0"/>
              <a:t>Den Satzformen des Deutschen liegen unterschiedliche topologische Satzmuster zugrunde.</a:t>
            </a:r>
          </a:p>
        </p:txBody>
      </p:sp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AE3B4134-1DA3-421C-BFF3-7B47AAAA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263289"/>
              </p:ext>
            </p:extLst>
          </p:nvPr>
        </p:nvGraphicFramePr>
        <p:xfrm>
          <a:off x="997221" y="2852935"/>
          <a:ext cx="101975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4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37351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447686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32523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V1-Schema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V1-Satz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72773527-F30B-4E47-BE38-A2A98109F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685574"/>
              </p:ext>
            </p:extLst>
          </p:nvPr>
        </p:nvGraphicFramePr>
        <p:xfrm>
          <a:off x="997221" y="3933054"/>
          <a:ext cx="1019755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5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37351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447686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32523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 werden.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9" name="Titel 2">
            <a:extLst>
              <a:ext uri="{FF2B5EF4-FFF2-40B4-BE49-F238E27FC236}">
                <a16:creationId xmlns:a16="http://schemas.microsoft.com/office/drawing/2014/main" id="{1DD22A59-18BD-4A6A-BE24-47BCFDD01BB4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Uniformitätsmodell vs. Differenzmodell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CF54543A-52AF-424D-A33D-CAC1AEF77FC5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390876958"/>
      </p:ext>
    </p:extLst>
  </p:cSld>
  <p:clrMapOvr>
    <a:masterClrMapping/>
  </p:clrMapOvr>
  <p:transition>
    <p:pull dir="r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>
            <a:extLst>
              <a:ext uri="{FF2B5EF4-FFF2-40B4-BE49-F238E27FC236}">
                <a16:creationId xmlns:a16="http://schemas.microsoft.com/office/drawing/2014/main" id="{D18E7530-FDAD-47AF-BAB6-1F812D93ED77}"/>
              </a:ext>
            </a:extLst>
          </p:cNvPr>
          <p:cNvSpPr/>
          <p:nvPr/>
        </p:nvSpPr>
        <p:spPr>
          <a:xfrm>
            <a:off x="4583832" y="3068960"/>
            <a:ext cx="2736304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hoffen</a:t>
            </a:r>
          </a:p>
          <a:p>
            <a:pPr algn="ctr"/>
            <a:r>
              <a:rPr lang="de-DE" dirty="0"/>
              <a:t>helfen</a:t>
            </a:r>
          </a:p>
          <a:p>
            <a:pPr algn="ctr"/>
            <a:r>
              <a:rPr lang="de-DE" dirty="0"/>
              <a:t>schenken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8313E04-C6BC-462A-A328-C22AE7F52F34}"/>
              </a:ext>
            </a:extLst>
          </p:cNvPr>
          <p:cNvSpPr/>
          <p:nvPr/>
        </p:nvSpPr>
        <p:spPr>
          <a:xfrm>
            <a:off x="7032104" y="2295745"/>
            <a:ext cx="2952328" cy="36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de-DE" dirty="0"/>
              <a:t>ein spannendes Buch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3C1D55-23FC-4DFA-82C9-2ADA84A6D808}"/>
              </a:ext>
            </a:extLst>
          </p:cNvPr>
          <p:cNvSpPr/>
          <p:nvPr/>
        </p:nvSpPr>
        <p:spPr>
          <a:xfrm>
            <a:off x="7930010" y="3266726"/>
            <a:ext cx="494046" cy="368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dirty="0"/>
              <a:t>bei</a:t>
            </a:r>
          </a:p>
        </p:txBody>
      </p:sp>
      <p:sp>
        <p:nvSpPr>
          <p:cNvPr id="17" name="Textfeld 2">
            <a:extLst>
              <a:ext uri="{FF2B5EF4-FFF2-40B4-BE49-F238E27FC236}">
                <a16:creationId xmlns:a16="http://schemas.microsoft.com/office/drawing/2014/main" id="{8F6D398D-E0D3-48F3-8773-5D7AC1224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092" y="4581128"/>
            <a:ext cx="2286300" cy="368049"/>
          </a:xfrm>
          <a:prstGeom prst="rect">
            <a:avLst/>
          </a:prstGeom>
          <a:solidFill>
            <a:srgbClr val="FFFDE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de-DE" kern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viele Geschenke</a:t>
            </a:r>
          </a:p>
        </p:txBody>
      </p:sp>
      <p:sp>
        <p:nvSpPr>
          <p:cNvPr id="18" name="Textfeld 2">
            <a:extLst>
              <a:ext uri="{FF2B5EF4-FFF2-40B4-BE49-F238E27FC236}">
                <a16:creationId xmlns:a16="http://schemas.microsoft.com/office/drawing/2014/main" id="{65BACFEB-7CCD-46E7-B296-C1F48AEE8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107" y="3371451"/>
            <a:ext cx="2990526" cy="368049"/>
          </a:xfrm>
          <a:prstGeom prst="rect">
            <a:avLst/>
          </a:prstGeom>
          <a:solidFill>
            <a:srgbClr val="FFFDE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de-DE" kern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Geburtstagsvorbereitungen</a:t>
            </a:r>
          </a:p>
        </p:txBody>
      </p:sp>
      <p:sp>
        <p:nvSpPr>
          <p:cNvPr id="19" name="Textfeld 2">
            <a:extLst>
              <a:ext uri="{FF2B5EF4-FFF2-40B4-BE49-F238E27FC236}">
                <a16:creationId xmlns:a16="http://schemas.microsoft.com/office/drawing/2014/main" id="{916F8AD6-B468-4AF4-9C76-BEA2AAEE9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197" y="2020839"/>
            <a:ext cx="577850" cy="368049"/>
          </a:xfrm>
          <a:prstGeom prst="rect">
            <a:avLst/>
          </a:prstGeom>
          <a:solidFill>
            <a:srgbClr val="FFFDE9"/>
          </a:solidFill>
          <a:ln w="9525">
            <a:solidFill>
              <a:srgbClr val="FFFDE9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l">
              <a:lnSpc>
                <a:spcPct val="107000"/>
              </a:lnSpc>
              <a:spcAft>
                <a:spcPts val="0"/>
              </a:spcAft>
            </a:pPr>
            <a:r>
              <a:rPr lang="de-DE" kern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ich</a:t>
            </a:r>
          </a:p>
        </p:txBody>
      </p:sp>
      <p:sp>
        <p:nvSpPr>
          <p:cNvPr id="20" name="Textfeld 2">
            <a:extLst>
              <a:ext uri="{FF2B5EF4-FFF2-40B4-BE49-F238E27FC236}">
                <a16:creationId xmlns:a16="http://schemas.microsoft.com/office/drawing/2014/main" id="{6621A663-0782-4DB8-9B72-1FB4AB1CD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135" y="4753927"/>
            <a:ext cx="2059940" cy="368049"/>
          </a:xfrm>
          <a:prstGeom prst="rect">
            <a:avLst/>
          </a:prstGeom>
          <a:solidFill>
            <a:srgbClr val="FFFDE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kern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Mein Freund</a:t>
            </a:r>
          </a:p>
        </p:txBody>
      </p:sp>
      <p:sp>
        <p:nvSpPr>
          <p:cNvPr id="21" name="Textfeld 2">
            <a:extLst>
              <a:ext uri="{FF2B5EF4-FFF2-40B4-BE49-F238E27FC236}">
                <a16:creationId xmlns:a16="http://schemas.microsoft.com/office/drawing/2014/main" id="{04AECAA4-7B4E-46B9-AD12-F9C23F392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5966" y="2539220"/>
            <a:ext cx="521335" cy="368049"/>
          </a:xfrm>
          <a:prstGeom prst="rect">
            <a:avLst/>
          </a:prstGeom>
          <a:solidFill>
            <a:srgbClr val="FFFDE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kern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auf</a:t>
            </a:r>
          </a:p>
        </p:txBody>
      </p:sp>
      <p:sp>
        <p:nvSpPr>
          <p:cNvPr id="22" name="Textfeld 2">
            <a:extLst>
              <a:ext uri="{FF2B5EF4-FFF2-40B4-BE49-F238E27FC236}">
                <a16:creationId xmlns:a16="http://schemas.microsoft.com/office/drawing/2014/main" id="{6D22C53B-2CCB-41B7-8638-C4E576BEA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3475" y="5350221"/>
            <a:ext cx="2451468" cy="368049"/>
          </a:xfrm>
          <a:prstGeom prst="rect">
            <a:avLst/>
          </a:prstGeom>
          <a:solidFill>
            <a:srgbClr val="FFFDE9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de-DE" kern="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Meine Freundin</a:t>
            </a:r>
          </a:p>
        </p:txBody>
      </p:sp>
      <p:sp>
        <p:nvSpPr>
          <p:cNvPr id="13" name="Titel 2">
            <a:extLst>
              <a:ext uri="{FF2B5EF4-FFF2-40B4-BE49-F238E27FC236}">
                <a16:creationId xmlns:a16="http://schemas.microsoft.com/office/drawing/2014/main" id="{B980094D-F3ED-4A95-B7B2-28D5FB13002B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didaktisch-methodische Hinweise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46B21414-5205-41ED-AE3C-E2DA20BFDBE9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Schritt 1: Sätze nach Vorgaben bilden</a:t>
            </a:r>
          </a:p>
        </p:txBody>
      </p:sp>
    </p:spTree>
    <p:extLst>
      <p:ext uri="{BB962C8B-B14F-4D97-AF65-F5344CB8AC3E}">
        <p14:creationId xmlns:p14="http://schemas.microsoft.com/office/powerpoint/2010/main" val="3023649292"/>
      </p:ext>
    </p:extLst>
  </p:cSld>
  <p:clrMapOvr>
    <a:masterClrMapping/>
  </p:clrMapOvr>
  <p:transition>
    <p:pull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175D7454-AB51-4456-94CB-CFA1716A75AF}"/>
              </a:ext>
            </a:extLst>
          </p:cNvPr>
          <p:cNvSpPr txBox="1"/>
          <p:nvPr/>
        </p:nvSpPr>
        <p:spPr>
          <a:xfrm>
            <a:off x="2711624" y="1673673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Ich </a:t>
            </a:r>
            <a:r>
              <a:rPr lang="de-DE" b="1" dirty="0"/>
              <a:t>hoffe</a:t>
            </a:r>
            <a:r>
              <a:rPr lang="de-DE" dirty="0"/>
              <a:t> auf viele Geschenke.</a:t>
            </a:r>
          </a:p>
          <a:p>
            <a:r>
              <a:rPr lang="de-DE" dirty="0"/>
              <a:t>Ich </a:t>
            </a:r>
            <a:r>
              <a:rPr lang="de-DE" b="1" dirty="0"/>
              <a:t>hoffe</a:t>
            </a:r>
            <a:r>
              <a:rPr lang="de-DE" dirty="0"/>
              <a:t> auf ein spannendes Buch.</a:t>
            </a:r>
          </a:p>
          <a:p>
            <a:r>
              <a:rPr lang="de-DE" dirty="0"/>
              <a:t>Mein Freund </a:t>
            </a:r>
            <a:r>
              <a:rPr lang="de-DE" b="1" dirty="0"/>
              <a:t>hilft</a:t>
            </a:r>
            <a:r>
              <a:rPr lang="de-DE" dirty="0"/>
              <a:t> mir bei den Geburtstagsvorbereitungen.</a:t>
            </a:r>
          </a:p>
          <a:p>
            <a:r>
              <a:rPr lang="de-DE" dirty="0"/>
              <a:t>Ich </a:t>
            </a:r>
            <a:r>
              <a:rPr lang="de-DE" b="1" dirty="0"/>
              <a:t>schenke</a:t>
            </a:r>
            <a:r>
              <a:rPr lang="de-DE" dirty="0"/>
              <a:t> meinem Freund ein spannendes Buch.</a:t>
            </a:r>
          </a:p>
          <a:p>
            <a:r>
              <a:rPr lang="de-DE" dirty="0"/>
              <a:t>Ich </a:t>
            </a:r>
            <a:r>
              <a:rPr lang="de-DE" b="1" dirty="0"/>
              <a:t>schenke</a:t>
            </a:r>
            <a:r>
              <a:rPr lang="de-DE" dirty="0"/>
              <a:t> meinem Freund viele Geschenke.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A2C21FC-F525-4CDE-9EE2-BC07B62BC35E}"/>
              </a:ext>
            </a:extLst>
          </p:cNvPr>
          <p:cNvSpPr txBox="1"/>
          <p:nvPr/>
        </p:nvSpPr>
        <p:spPr>
          <a:xfrm>
            <a:off x="1991544" y="4221088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SuS vollziehen die syntaktischen Valenz der Verben und Präpositionen nach: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Verben selegieren eine bestimmte Anzahl an Ausdrücken in einer bestimmten Form.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Präpositionen selegieren eine Nominalgruppe in einem bestimmten Kasus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E84FDFFA-5B18-4CDC-B68C-36E4D4953F48}"/>
              </a:ext>
            </a:extLst>
          </p:cNvPr>
          <p:cNvSpPr/>
          <p:nvPr/>
        </p:nvSpPr>
        <p:spPr>
          <a:xfrm>
            <a:off x="5627948" y="3388939"/>
            <a:ext cx="648072" cy="5942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DC49ADF4-9AC2-40D9-BD29-21C7E7352044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didaktisch-methodische Hinweise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076B574C-70A1-4CFD-8A4F-31AD8F886CB7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Schritt 1: Sätze nach Vorgaben bilden</a:t>
            </a:r>
          </a:p>
        </p:txBody>
      </p:sp>
    </p:spTree>
    <p:extLst>
      <p:ext uri="{BB962C8B-B14F-4D97-AF65-F5344CB8AC3E}">
        <p14:creationId xmlns:p14="http://schemas.microsoft.com/office/powerpoint/2010/main" val="2406886292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5A5A61A-F1BE-4947-9882-0B4F0B12CD53}"/>
              </a:ext>
            </a:extLst>
          </p:cNvPr>
          <p:cNvSpPr txBox="1"/>
          <p:nvPr/>
        </p:nvSpPr>
        <p:spPr>
          <a:xfrm>
            <a:off x="2628063" y="4282950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Jemand </a:t>
            </a:r>
            <a:r>
              <a:rPr lang="de-DE" b="1" dirty="0"/>
              <a:t>hofft </a:t>
            </a:r>
            <a:r>
              <a:rPr lang="de-DE" b="1" dirty="0">
                <a:solidFill>
                  <a:srgbClr val="0070C0"/>
                </a:solidFill>
              </a:rPr>
              <a:t>auf etwas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Jemand</a:t>
            </a:r>
            <a:r>
              <a:rPr lang="de-DE" b="1" dirty="0"/>
              <a:t> hilft </a:t>
            </a:r>
            <a:r>
              <a:rPr lang="de-DE" b="1" dirty="0">
                <a:solidFill>
                  <a:srgbClr val="7030A0"/>
                </a:solidFill>
              </a:rPr>
              <a:t>jemandem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bei etwas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Jemand</a:t>
            </a:r>
            <a:r>
              <a:rPr lang="de-DE" b="1" dirty="0"/>
              <a:t> schenkt </a:t>
            </a:r>
            <a:r>
              <a:rPr lang="de-DE" b="1" dirty="0">
                <a:solidFill>
                  <a:srgbClr val="7030A0"/>
                </a:solidFill>
              </a:rPr>
              <a:t>jemandem</a:t>
            </a:r>
            <a:r>
              <a:rPr lang="de-DE" b="1" dirty="0"/>
              <a:t> </a:t>
            </a:r>
            <a:r>
              <a:rPr lang="de-DE" b="1" dirty="0">
                <a:solidFill>
                  <a:srgbClr val="C00000"/>
                </a:solidFill>
              </a:rPr>
              <a:t>etwas</a:t>
            </a:r>
            <a:r>
              <a:rPr lang="de-DE" b="1" dirty="0"/>
              <a:t>.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00E1643D-BAC9-4B16-B9E4-0AC22419AED3}"/>
              </a:ext>
            </a:extLst>
          </p:cNvPr>
          <p:cNvGrpSpPr/>
          <p:nvPr/>
        </p:nvGrpSpPr>
        <p:grpSpPr>
          <a:xfrm>
            <a:off x="2915575" y="3383834"/>
            <a:ext cx="5905697" cy="646331"/>
            <a:chOff x="5231904" y="3383834"/>
            <a:chExt cx="5905697" cy="646331"/>
          </a:xfrm>
        </p:grpSpPr>
        <p:sp>
          <p:nvSpPr>
            <p:cNvPr id="2" name="Pfeil: nach unten 1">
              <a:extLst>
                <a:ext uri="{FF2B5EF4-FFF2-40B4-BE49-F238E27FC236}">
                  <a16:creationId xmlns:a16="http://schemas.microsoft.com/office/drawing/2014/main" id="{E84FDFFA-5B18-4CDC-B68C-36E4D4953F48}"/>
                </a:ext>
              </a:extLst>
            </p:cNvPr>
            <p:cNvSpPr/>
            <p:nvPr/>
          </p:nvSpPr>
          <p:spPr>
            <a:xfrm>
              <a:off x="5231904" y="3429000"/>
              <a:ext cx="648072" cy="594211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22DE8CEF-F801-46EF-ABC6-8FF5C6BEDF16}"/>
                </a:ext>
              </a:extLst>
            </p:cNvPr>
            <p:cNvSpPr txBox="1"/>
            <p:nvPr/>
          </p:nvSpPr>
          <p:spPr>
            <a:xfrm>
              <a:off x="6313067" y="3383834"/>
              <a:ext cx="4824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dirty="0"/>
                <a:t>Reduktion auf das zugrundeliegende Valenzmuster, z. B. mittels Substitution</a:t>
              </a: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64DDC35B-1F33-4FB4-9E10-E1FB98A8AEDE}"/>
              </a:ext>
            </a:extLst>
          </p:cNvPr>
          <p:cNvSpPr txBox="1"/>
          <p:nvPr/>
        </p:nvSpPr>
        <p:spPr>
          <a:xfrm>
            <a:off x="1985162" y="1673673"/>
            <a:ext cx="77665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Ich</a:t>
            </a:r>
            <a:r>
              <a:rPr lang="de-DE" b="1" dirty="0"/>
              <a:t> hoffe </a:t>
            </a:r>
            <a:r>
              <a:rPr lang="de-DE" b="1" dirty="0">
                <a:solidFill>
                  <a:srgbClr val="0070C0"/>
                </a:solidFill>
              </a:rPr>
              <a:t>auf viele Geschenke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Ich</a:t>
            </a:r>
            <a:r>
              <a:rPr lang="de-DE" b="1" dirty="0"/>
              <a:t> hoffe </a:t>
            </a:r>
            <a:r>
              <a:rPr lang="de-DE" b="1" dirty="0">
                <a:solidFill>
                  <a:srgbClr val="0070C0"/>
                </a:solidFill>
              </a:rPr>
              <a:t>auf ein spannendes Buch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Mein Freund </a:t>
            </a:r>
            <a:r>
              <a:rPr lang="de-DE" b="1" dirty="0"/>
              <a:t>hilft </a:t>
            </a:r>
            <a:r>
              <a:rPr lang="de-DE" b="1" dirty="0">
                <a:solidFill>
                  <a:srgbClr val="7030A0"/>
                </a:solidFill>
              </a:rPr>
              <a:t>mir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bei den Geburtstagsvorbereitungen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Ich</a:t>
            </a:r>
            <a:r>
              <a:rPr lang="de-DE" b="1" dirty="0"/>
              <a:t> schenke </a:t>
            </a:r>
            <a:r>
              <a:rPr lang="de-DE" b="1" dirty="0">
                <a:solidFill>
                  <a:srgbClr val="7030A0"/>
                </a:solidFill>
              </a:rPr>
              <a:t>meinem Freund </a:t>
            </a:r>
            <a:r>
              <a:rPr lang="de-DE" b="1" dirty="0">
                <a:solidFill>
                  <a:srgbClr val="B70017"/>
                </a:solidFill>
              </a:rPr>
              <a:t>ein spannendes Buch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Ich</a:t>
            </a:r>
            <a:r>
              <a:rPr lang="de-DE" b="1" dirty="0"/>
              <a:t> schenke </a:t>
            </a:r>
            <a:r>
              <a:rPr lang="de-DE" b="1" dirty="0">
                <a:solidFill>
                  <a:srgbClr val="7030A0"/>
                </a:solidFill>
              </a:rPr>
              <a:t>meiner Freundin </a:t>
            </a:r>
            <a:r>
              <a:rPr lang="de-DE" b="1" dirty="0">
                <a:solidFill>
                  <a:srgbClr val="B70017"/>
                </a:solidFill>
              </a:rPr>
              <a:t>viele Geschenke</a:t>
            </a:r>
            <a:r>
              <a:rPr lang="de-DE" b="1" dirty="0"/>
              <a:t>.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54521374-F7AA-4A08-9D67-7571FD5F4357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didaktisch-methodische Hinweise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4D899FCD-617A-470B-AB0A-E21B2E3BEDC0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Schritt 2: vom Konkreten zum Abstrakten</a:t>
            </a:r>
          </a:p>
        </p:txBody>
      </p:sp>
    </p:spTree>
    <p:extLst>
      <p:ext uri="{BB962C8B-B14F-4D97-AF65-F5344CB8AC3E}">
        <p14:creationId xmlns:p14="http://schemas.microsoft.com/office/powerpoint/2010/main" val="41369445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>
            <a:extLst>
              <a:ext uri="{FF2B5EF4-FFF2-40B4-BE49-F238E27FC236}">
                <a16:creationId xmlns:a16="http://schemas.microsoft.com/office/drawing/2014/main" id="{D5A5A61A-F1BE-4947-9882-0B4F0B12CD53}"/>
              </a:ext>
            </a:extLst>
          </p:cNvPr>
          <p:cNvSpPr txBox="1"/>
          <p:nvPr/>
        </p:nvSpPr>
        <p:spPr>
          <a:xfrm>
            <a:off x="2855640" y="1778713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00B050"/>
                </a:solidFill>
              </a:rPr>
              <a:t>Jemand </a:t>
            </a:r>
            <a:r>
              <a:rPr lang="de-DE" b="1" dirty="0"/>
              <a:t>hofft </a:t>
            </a:r>
            <a:r>
              <a:rPr lang="de-DE" b="1" dirty="0">
                <a:solidFill>
                  <a:srgbClr val="0070C0"/>
                </a:solidFill>
              </a:rPr>
              <a:t>auf etwas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Jemand</a:t>
            </a:r>
            <a:r>
              <a:rPr lang="de-DE" b="1" dirty="0"/>
              <a:t> hilft </a:t>
            </a:r>
            <a:r>
              <a:rPr lang="de-DE" b="1" dirty="0">
                <a:solidFill>
                  <a:srgbClr val="7030A0"/>
                </a:solidFill>
              </a:rPr>
              <a:t>jemandem</a:t>
            </a:r>
            <a:r>
              <a:rPr lang="de-DE" b="1" dirty="0"/>
              <a:t> </a:t>
            </a:r>
            <a:r>
              <a:rPr lang="de-DE" b="1" dirty="0">
                <a:solidFill>
                  <a:srgbClr val="0070C0"/>
                </a:solidFill>
              </a:rPr>
              <a:t>bei etwas</a:t>
            </a:r>
            <a:r>
              <a:rPr lang="de-DE" b="1" dirty="0"/>
              <a:t>.</a:t>
            </a:r>
          </a:p>
          <a:p>
            <a:r>
              <a:rPr lang="de-DE" b="1" dirty="0">
                <a:solidFill>
                  <a:srgbClr val="00B050"/>
                </a:solidFill>
              </a:rPr>
              <a:t>Jemand</a:t>
            </a:r>
            <a:r>
              <a:rPr lang="de-DE" b="1" dirty="0"/>
              <a:t> schenkt </a:t>
            </a:r>
            <a:r>
              <a:rPr lang="de-DE" b="1" dirty="0">
                <a:solidFill>
                  <a:srgbClr val="7030A0"/>
                </a:solidFill>
              </a:rPr>
              <a:t>jemandem</a:t>
            </a:r>
            <a:r>
              <a:rPr lang="de-DE" b="1" dirty="0"/>
              <a:t> </a:t>
            </a:r>
            <a:r>
              <a:rPr lang="de-DE" b="1" dirty="0">
                <a:solidFill>
                  <a:srgbClr val="C00000"/>
                </a:solidFill>
              </a:rPr>
              <a:t>etwas</a:t>
            </a:r>
            <a:r>
              <a:rPr lang="de-DE" b="1" dirty="0"/>
              <a:t>.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EDA4DE0-5967-4C18-8887-5FF65B121529}"/>
              </a:ext>
            </a:extLst>
          </p:cNvPr>
          <p:cNvGrpSpPr/>
          <p:nvPr/>
        </p:nvGrpSpPr>
        <p:grpSpPr>
          <a:xfrm>
            <a:off x="1322292" y="3437632"/>
            <a:ext cx="2330422" cy="1612065"/>
            <a:chOff x="1322292" y="3437632"/>
            <a:chExt cx="2330422" cy="1612065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36498677-59C6-4203-ABFF-B2A806A4E814}"/>
                </a:ext>
              </a:extLst>
            </p:cNvPr>
            <p:cNvSpPr/>
            <p:nvPr/>
          </p:nvSpPr>
          <p:spPr>
            <a:xfrm>
              <a:off x="1490690" y="3437632"/>
              <a:ext cx="194421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hoffen</a:t>
              </a:r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FE74558F-E204-4763-A6DF-D8F1A0FD2E6D}"/>
                </a:ext>
              </a:extLst>
            </p:cNvPr>
            <p:cNvSpPr/>
            <p:nvPr/>
          </p:nvSpPr>
          <p:spPr>
            <a:xfrm>
              <a:off x="1322292" y="4685581"/>
              <a:ext cx="936104" cy="3641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Nom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F7514414-8975-4B63-88A6-303CFA6971CC}"/>
                </a:ext>
              </a:extLst>
            </p:cNvPr>
            <p:cNvSpPr/>
            <p:nvPr/>
          </p:nvSpPr>
          <p:spPr>
            <a:xfrm>
              <a:off x="2716610" y="4685581"/>
              <a:ext cx="936104" cy="36411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PP</a:t>
              </a:r>
            </a:p>
          </p:txBody>
        </p:sp>
        <p:cxnSp>
          <p:nvCxnSpPr>
            <p:cNvPr id="21" name="Gerade Verbindung mit Pfeil 20">
              <a:extLst>
                <a:ext uri="{FF2B5EF4-FFF2-40B4-BE49-F238E27FC236}">
                  <a16:creationId xmlns:a16="http://schemas.microsoft.com/office/drawing/2014/main" id="{F5176D37-8767-41E6-B151-3365E0BA8D46}"/>
                </a:ext>
              </a:extLst>
            </p:cNvPr>
            <p:cNvCxnSpPr>
              <a:stCxn id="6" idx="4"/>
              <a:endCxn id="9" idx="0"/>
            </p:cNvCxnSpPr>
            <p:nvPr/>
          </p:nvCxnSpPr>
          <p:spPr>
            <a:xfrm flipH="1">
              <a:off x="1790344" y="4229720"/>
              <a:ext cx="672454" cy="45586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802BEA8E-E8FC-4BFD-9C89-FEA917F9DF4E}"/>
                </a:ext>
              </a:extLst>
            </p:cNvPr>
            <p:cNvCxnSpPr>
              <a:cxnSpLocks/>
              <a:stCxn id="6" idx="4"/>
              <a:endCxn id="11" idx="0"/>
            </p:cNvCxnSpPr>
            <p:nvPr/>
          </p:nvCxnSpPr>
          <p:spPr>
            <a:xfrm>
              <a:off x="2462798" y="4229720"/>
              <a:ext cx="721864" cy="45586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1ACB9474-87E5-4C0E-8FBB-F5781A97390D}"/>
              </a:ext>
            </a:extLst>
          </p:cNvPr>
          <p:cNvGrpSpPr/>
          <p:nvPr/>
        </p:nvGrpSpPr>
        <p:grpSpPr>
          <a:xfrm>
            <a:off x="4094118" y="3437632"/>
            <a:ext cx="3181872" cy="1612065"/>
            <a:chOff x="4094118" y="3437632"/>
            <a:chExt cx="3181872" cy="1612065"/>
          </a:xfrm>
        </p:grpSpPr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9C76C280-093F-47BC-A57D-102641C52437}"/>
                </a:ext>
              </a:extLst>
            </p:cNvPr>
            <p:cNvSpPr/>
            <p:nvPr/>
          </p:nvSpPr>
          <p:spPr>
            <a:xfrm>
              <a:off x="4709846" y="3437632"/>
              <a:ext cx="194421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helfen</a:t>
              </a:r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F81B620A-9D00-4772-AEE4-21268362BD8E}"/>
                </a:ext>
              </a:extLst>
            </p:cNvPr>
            <p:cNvSpPr/>
            <p:nvPr/>
          </p:nvSpPr>
          <p:spPr>
            <a:xfrm>
              <a:off x="4094118" y="4685581"/>
              <a:ext cx="936104" cy="3641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Nom</a:t>
              </a:r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6C342190-2FD8-4B93-9457-9DA2D96EE57D}"/>
                </a:ext>
              </a:extLst>
            </p:cNvPr>
            <p:cNvSpPr/>
            <p:nvPr/>
          </p:nvSpPr>
          <p:spPr>
            <a:xfrm>
              <a:off x="6339886" y="4667665"/>
              <a:ext cx="936104" cy="364116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PP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A6E886B4-D27D-431E-A850-5E19D757B33D}"/>
                </a:ext>
              </a:extLst>
            </p:cNvPr>
            <p:cNvSpPr/>
            <p:nvPr/>
          </p:nvSpPr>
          <p:spPr>
            <a:xfrm>
              <a:off x="5213902" y="4685581"/>
              <a:ext cx="936104" cy="36411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Dat</a:t>
              </a:r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4FF5BFC7-D7A4-49E1-93B8-8885BEFE2233}"/>
                </a:ext>
              </a:extLst>
            </p:cNvPr>
            <p:cNvCxnSpPr>
              <a:cxnSpLocks/>
              <a:stCxn id="12" idx="4"/>
              <a:endCxn id="13" idx="0"/>
            </p:cNvCxnSpPr>
            <p:nvPr/>
          </p:nvCxnSpPr>
          <p:spPr>
            <a:xfrm flipH="1">
              <a:off x="4562170" y="4229720"/>
              <a:ext cx="1119784" cy="45586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>
              <a:extLst>
                <a:ext uri="{FF2B5EF4-FFF2-40B4-BE49-F238E27FC236}">
                  <a16:creationId xmlns:a16="http://schemas.microsoft.com/office/drawing/2014/main" id="{A2BA297B-F260-49B9-8319-14E56F78524B}"/>
                </a:ext>
              </a:extLst>
            </p:cNvPr>
            <p:cNvCxnSpPr>
              <a:cxnSpLocks/>
              <a:stCxn id="12" idx="4"/>
              <a:endCxn id="15" idx="0"/>
            </p:cNvCxnSpPr>
            <p:nvPr/>
          </p:nvCxnSpPr>
          <p:spPr>
            <a:xfrm>
              <a:off x="5681954" y="4229720"/>
              <a:ext cx="0" cy="455861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>
              <a:extLst>
                <a:ext uri="{FF2B5EF4-FFF2-40B4-BE49-F238E27FC236}">
                  <a16:creationId xmlns:a16="http://schemas.microsoft.com/office/drawing/2014/main" id="{6C2DFBCE-9A85-4D76-B1DC-5B738AFF62A7}"/>
                </a:ext>
              </a:extLst>
            </p:cNvPr>
            <p:cNvCxnSpPr>
              <a:cxnSpLocks/>
              <a:stCxn id="12" idx="4"/>
              <a:endCxn id="14" idx="0"/>
            </p:cNvCxnSpPr>
            <p:nvPr/>
          </p:nvCxnSpPr>
          <p:spPr>
            <a:xfrm>
              <a:off x="5681954" y="4229720"/>
              <a:ext cx="1125984" cy="43794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368A0C9-A7CF-4B94-8504-BF8D46583026}"/>
              </a:ext>
            </a:extLst>
          </p:cNvPr>
          <p:cNvGrpSpPr/>
          <p:nvPr/>
        </p:nvGrpSpPr>
        <p:grpSpPr>
          <a:xfrm>
            <a:off x="7695001" y="3437632"/>
            <a:ext cx="3174707" cy="1594149"/>
            <a:chOff x="7695001" y="3437632"/>
            <a:chExt cx="3174707" cy="1594149"/>
          </a:xfrm>
        </p:grpSpPr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0DBDCB6-198E-4DF6-9EFC-D4D27B331D69}"/>
                </a:ext>
              </a:extLst>
            </p:cNvPr>
            <p:cNvSpPr/>
            <p:nvPr/>
          </p:nvSpPr>
          <p:spPr>
            <a:xfrm>
              <a:off x="8310246" y="3437632"/>
              <a:ext cx="1944216" cy="79208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schenken</a:t>
              </a: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0FD05562-3C94-4A16-B355-1DCDBC606399}"/>
                </a:ext>
              </a:extLst>
            </p:cNvPr>
            <p:cNvSpPr/>
            <p:nvPr/>
          </p:nvSpPr>
          <p:spPr>
            <a:xfrm>
              <a:off x="7695001" y="4667665"/>
              <a:ext cx="936104" cy="364116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Nom</a:t>
              </a: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2A20E2C-07B6-408A-8149-52996C664ED1}"/>
                </a:ext>
              </a:extLst>
            </p:cNvPr>
            <p:cNvSpPr/>
            <p:nvPr/>
          </p:nvSpPr>
          <p:spPr>
            <a:xfrm>
              <a:off x="9933604" y="4667665"/>
              <a:ext cx="936104" cy="364116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Akk</a:t>
              </a: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110403F-B8A8-4F64-ADEB-48317C7D5309}"/>
                </a:ext>
              </a:extLst>
            </p:cNvPr>
            <p:cNvSpPr/>
            <p:nvPr/>
          </p:nvSpPr>
          <p:spPr>
            <a:xfrm>
              <a:off x="8814302" y="4667665"/>
              <a:ext cx="936104" cy="364116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Dat</a:t>
              </a:r>
            </a:p>
          </p:txBody>
        </p: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F90935F9-FA9F-4069-8A59-AFE7D00FC552}"/>
                </a:ext>
              </a:extLst>
            </p:cNvPr>
            <p:cNvCxnSpPr>
              <a:cxnSpLocks/>
              <a:stCxn id="16" idx="4"/>
              <a:endCxn id="18" idx="0"/>
            </p:cNvCxnSpPr>
            <p:nvPr/>
          </p:nvCxnSpPr>
          <p:spPr>
            <a:xfrm>
              <a:off x="9282354" y="4229720"/>
              <a:ext cx="1119302" cy="43794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3A4F421B-0FEF-4A7F-92B9-3B82F52F458B}"/>
                </a:ext>
              </a:extLst>
            </p:cNvPr>
            <p:cNvCxnSpPr>
              <a:cxnSpLocks/>
              <a:stCxn id="16" idx="4"/>
              <a:endCxn id="19" idx="0"/>
            </p:cNvCxnSpPr>
            <p:nvPr/>
          </p:nvCxnSpPr>
          <p:spPr>
            <a:xfrm>
              <a:off x="9282354" y="4229720"/>
              <a:ext cx="0" cy="43794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E6F88664-53C2-4D41-9C4A-22F9C7F8625F}"/>
                </a:ext>
              </a:extLst>
            </p:cNvPr>
            <p:cNvCxnSpPr>
              <a:cxnSpLocks/>
              <a:stCxn id="16" idx="4"/>
              <a:endCxn id="17" idx="0"/>
            </p:cNvCxnSpPr>
            <p:nvPr/>
          </p:nvCxnSpPr>
          <p:spPr>
            <a:xfrm flipH="1">
              <a:off x="8163053" y="4229720"/>
              <a:ext cx="1119301" cy="43794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didaktisch-methodische Hinweise</a:t>
            </a:r>
          </a:p>
        </p:txBody>
      </p:sp>
      <p:sp>
        <p:nvSpPr>
          <p:cNvPr id="52" name="Titel 2">
            <a:extLst>
              <a:ext uri="{FF2B5EF4-FFF2-40B4-BE49-F238E27FC236}">
                <a16:creationId xmlns:a16="http://schemas.microsoft.com/office/drawing/2014/main" id="{D6DF98BC-EC1B-4CB3-97F6-9FA3DFF54C0A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Schritt 3: Valenzangaben</a:t>
            </a:r>
          </a:p>
        </p:txBody>
      </p:sp>
    </p:spTree>
    <p:extLst>
      <p:ext uri="{BB962C8B-B14F-4D97-AF65-F5344CB8AC3E}">
        <p14:creationId xmlns:p14="http://schemas.microsoft.com/office/powerpoint/2010/main" val="3454121993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Mögliche Unterrichtsprogression</a:t>
            </a:r>
          </a:p>
        </p:txBody>
      </p:sp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FE1ECEF6-746B-4E65-B7E6-E9D4FB3F80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9312561"/>
              </p:ext>
            </p:extLst>
          </p:nvPr>
        </p:nvGraphicFramePr>
        <p:xfrm>
          <a:off x="1009867" y="1196752"/>
          <a:ext cx="10172267" cy="4473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840752"/>
      </p:ext>
    </p:extLst>
  </p:cSld>
  <p:clrMapOvr>
    <a:masterClrMapping/>
  </p:clrMapOvr>
  <p:transition>
    <p:pull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Synopse – Unterrichtsmaterialien</a:t>
            </a:r>
          </a:p>
        </p:txBody>
      </p:sp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07412E90-29F0-4737-BF80-169B19BB08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495720"/>
              </p:ext>
            </p:extLst>
          </p:nvPr>
        </p:nvGraphicFramePr>
        <p:xfrm>
          <a:off x="1009866" y="1204925"/>
          <a:ext cx="10172267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1331">
                  <a:extLst>
                    <a:ext uri="{9D8B030D-6E8A-4147-A177-3AD203B41FA5}">
                      <a16:colId xmlns:a16="http://schemas.microsoft.com/office/drawing/2014/main" val="1437812366"/>
                    </a:ext>
                  </a:extLst>
                </a:gridCol>
                <a:gridCol w="7000936">
                  <a:extLst>
                    <a:ext uri="{9D8B030D-6E8A-4147-A177-3AD203B41FA5}">
                      <a16:colId xmlns:a16="http://schemas.microsoft.com/office/drawing/2014/main" val="27066136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Unterrichtsaspekte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Material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2983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Syntaktische Valenz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01_Syntaktische Valenz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42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Komplexe Sätze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02_Komplexe Sätze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87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Topologie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03_Das Differenzmodell</a:t>
                      </a:r>
                    </a:p>
                    <a:p>
                      <a:r>
                        <a:rPr lang="de-DE" dirty="0"/>
                        <a:t>04_Uniformitätsmodell versus Differenzmodell</a:t>
                      </a:r>
                    </a:p>
                    <a:p>
                      <a:r>
                        <a:rPr lang="de-DE" dirty="0"/>
                        <a:t>05_Erweiterung des Differenzmodells</a:t>
                      </a:r>
                    </a:p>
                    <a:p>
                      <a:r>
                        <a:rPr lang="de-DE" dirty="0"/>
                        <a:t>06_Topologisches Analyseverfahren</a:t>
                      </a:r>
                    </a:p>
                    <a:p>
                      <a:r>
                        <a:rPr lang="de-DE" dirty="0"/>
                        <a:t>07_Besondere Konstruktionen: Partikelverb vs. Präfixverb</a:t>
                      </a:r>
                    </a:p>
                    <a:p>
                      <a:r>
                        <a:rPr lang="de-DE" dirty="0"/>
                        <a:t>08_ Besondere Konstruktionen: Schlussfeld Oberfeld Unterfeld</a:t>
                      </a:r>
                    </a:p>
                    <a:p>
                      <a:r>
                        <a:rPr lang="de-DE" dirty="0"/>
                        <a:t>09_Funktionale Anwendung topologischer Analysen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360870"/>
                  </a:ext>
                </a:extLst>
              </a:tr>
            </a:tbl>
          </a:graphicData>
        </a:graphic>
      </p:graphicFrame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1BF15EB-17BC-40DE-B434-8DBA895BE962}"/>
              </a:ext>
            </a:extLst>
          </p:cNvPr>
          <p:cNvSpPr/>
          <p:nvPr/>
        </p:nvSpPr>
        <p:spPr>
          <a:xfrm>
            <a:off x="4151784" y="5433763"/>
            <a:ext cx="57606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Die Materialien finden sich im Moodle-Kursraum:</a:t>
            </a:r>
          </a:p>
          <a:p>
            <a:pPr algn="ctr"/>
            <a:r>
              <a:rPr lang="de-DE" dirty="0"/>
              <a:t>2. Syntax -&gt; Arbeitsblätter zum Syntax Modul</a:t>
            </a:r>
          </a:p>
        </p:txBody>
      </p:sp>
      <p:sp>
        <p:nvSpPr>
          <p:cNvPr id="4" name="Pfeil: nach oben 3">
            <a:extLst>
              <a:ext uri="{FF2B5EF4-FFF2-40B4-BE49-F238E27FC236}">
                <a16:creationId xmlns:a16="http://schemas.microsoft.com/office/drawing/2014/main" id="{858C2C64-9814-42B5-A255-42CBF1A98391}"/>
              </a:ext>
            </a:extLst>
          </p:cNvPr>
          <p:cNvSpPr/>
          <p:nvPr/>
        </p:nvSpPr>
        <p:spPr>
          <a:xfrm>
            <a:off x="6636060" y="4521404"/>
            <a:ext cx="792088" cy="7200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8921480"/>
      </p:ext>
    </p:extLst>
  </p:cSld>
  <p:clrMapOvr>
    <a:masterClrMapping/>
  </p:clrMapOvr>
  <p:transition>
    <p:pull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Hinweise zur Konzeption der Unterrichtsmaterialien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0E7A504-B552-453D-A65C-01C20BFF2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3" y="2420888"/>
            <a:ext cx="11669754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83716"/>
      </p:ext>
    </p:extLst>
  </p:cSld>
  <p:clrMapOvr>
    <a:masterClrMapping/>
  </p:clrMapOvr>
  <p:transition>
    <p:pull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Hinweise zur Konzeption der Unterrichtsmaterialien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97902A-3F5E-4DD5-9992-3257EEA39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23" y="1533646"/>
            <a:ext cx="11669754" cy="3696216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F9095422-D0D2-49C4-BB54-7E6098ED47D8}"/>
              </a:ext>
            </a:extLst>
          </p:cNvPr>
          <p:cNvSpPr/>
          <p:nvPr/>
        </p:nvSpPr>
        <p:spPr>
          <a:xfrm>
            <a:off x="8658817" y="2115956"/>
            <a:ext cx="2540269" cy="495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Lebensweltbezug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4721E4DA-5746-421B-BE59-981C1DB2931E}"/>
              </a:ext>
            </a:extLst>
          </p:cNvPr>
          <p:cNvSpPr/>
          <p:nvPr/>
        </p:nvSpPr>
        <p:spPr>
          <a:xfrm>
            <a:off x="8690246" y="3035957"/>
            <a:ext cx="2533105" cy="495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induktiv-entdeckend</a:t>
            </a: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EF4C55FC-896F-4753-A911-D79445E9DF88}"/>
              </a:ext>
            </a:extLst>
          </p:cNvPr>
          <p:cNvSpPr/>
          <p:nvPr/>
        </p:nvSpPr>
        <p:spPr>
          <a:xfrm>
            <a:off x="335360" y="4005064"/>
            <a:ext cx="3960440" cy="495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kontrastiv / operational / funktional</a:t>
            </a:r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45DDFA30-B6C0-4855-8BD0-96D6301B7169}"/>
              </a:ext>
            </a:extLst>
          </p:cNvPr>
          <p:cNvSpPr/>
          <p:nvPr/>
        </p:nvSpPr>
        <p:spPr>
          <a:xfrm>
            <a:off x="2207568" y="1484723"/>
            <a:ext cx="2952328" cy="4956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Ziel: Systematisierung</a:t>
            </a:r>
          </a:p>
        </p:txBody>
      </p:sp>
    </p:spTree>
    <p:extLst>
      <p:ext uri="{BB962C8B-B14F-4D97-AF65-F5344CB8AC3E}">
        <p14:creationId xmlns:p14="http://schemas.microsoft.com/office/powerpoint/2010/main" val="255747953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Hinweise zur Konzeption der Unterrichtsmaterialien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C28D22-6096-423C-9AC4-A19A4CAA0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67" y="1628800"/>
            <a:ext cx="8573696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15859"/>
      </p:ext>
    </p:extLst>
  </p:cSld>
  <p:clrMapOvr>
    <a:masterClrMapping/>
  </p:clrMapOvr>
  <p:transition>
    <p:pull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Hinweise zur Konzeption der Unterrichtsmaterialien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A7548C4-2AF6-4B9F-A96A-DD10C8276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67" y="1772816"/>
            <a:ext cx="2200582" cy="36200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6CF5DF8-0040-4A09-90CD-611DAB070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867" y="2207650"/>
            <a:ext cx="9247832" cy="36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8724"/>
      </p:ext>
    </p:extLst>
  </p:cSld>
  <p:clrMapOvr>
    <a:masterClrMapping/>
  </p:clrMapOvr>
  <p:transition>
    <p:pull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2">
            <a:extLst>
              <a:ext uri="{FF2B5EF4-FFF2-40B4-BE49-F238E27FC236}">
                <a16:creationId xmlns:a16="http://schemas.microsoft.com/office/drawing/2014/main" id="{98D98F79-BA8B-4517-A49E-DD26FA2CD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510907"/>
              </p:ext>
            </p:extLst>
          </p:nvPr>
        </p:nvGraphicFramePr>
        <p:xfrm>
          <a:off x="1981200" y="2276872"/>
          <a:ext cx="8229600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931">
                  <a:extLst>
                    <a:ext uri="{9D8B030D-6E8A-4147-A177-3AD203B41FA5}">
                      <a16:colId xmlns:a16="http://schemas.microsoft.com/office/drawing/2014/main" val="2113756084"/>
                    </a:ext>
                  </a:extLst>
                </a:gridCol>
                <a:gridCol w="3925669">
                  <a:extLst>
                    <a:ext uri="{9D8B030D-6E8A-4147-A177-3AD203B41FA5}">
                      <a16:colId xmlns:a16="http://schemas.microsoft.com/office/drawing/2014/main" val="3364732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Uniformitätsmodell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Differenzmodell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8088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Uniformitätshypothese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Satzklammerhypothese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de-DE" dirty="0"/>
                        <a:t>keine Differenzierung von V2-, V1- und VE-Sätzen auf Modellebene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Differenzhypothese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de-DE" dirty="0"/>
                        <a:t>keine Satzklammer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497287"/>
                  </a:ext>
                </a:extLst>
              </a:tr>
            </a:tbl>
          </a:graphicData>
        </a:graphic>
      </p:graphicFrame>
      <p:sp>
        <p:nvSpPr>
          <p:cNvPr id="6" name="Titel 2">
            <a:extLst>
              <a:ext uri="{FF2B5EF4-FFF2-40B4-BE49-F238E27FC236}">
                <a16:creationId xmlns:a16="http://schemas.microsoft.com/office/drawing/2014/main" id="{B9E699C1-637F-4009-B207-6740381BA7F8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Uniformitätsmodell vs. Differenzmodell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5A1A253A-651E-4448-9FCB-CE0D770AF7C5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3001927002"/>
      </p:ext>
    </p:extLst>
  </p:cSld>
  <p:clrMapOvr>
    <a:masterClrMapping/>
  </p:clrMapOvr>
  <p:transition>
    <p:pull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Hinweise zur Konzeption der Unterrichtsmaterialien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045E4F5-BEFF-4898-A904-6E4BF4217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56" y="2762157"/>
            <a:ext cx="10307488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9784"/>
      </p:ext>
    </p:extLst>
  </p:cSld>
  <p:clrMapOvr>
    <a:masterClrMapping/>
  </p:clrMapOvr>
  <p:transition>
    <p:pull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el 2">
            <a:extLst>
              <a:ext uri="{FF2B5EF4-FFF2-40B4-BE49-F238E27FC236}">
                <a16:creationId xmlns:a16="http://schemas.microsoft.com/office/drawing/2014/main" id="{1D2BF0F1-36B4-4D96-8297-AA15BE588DCF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Syntaktische Valenz – didaktisch-methodische Hinweise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5EFD552-74BC-45A9-8734-C1AC91465342}"/>
              </a:ext>
            </a:extLst>
          </p:cNvPr>
          <p:cNvSpPr txBox="1"/>
          <p:nvPr/>
        </p:nvSpPr>
        <p:spPr>
          <a:xfrm>
            <a:off x="1009867" y="2772217"/>
            <a:ext cx="10172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de-DE" sz="3200" b="1" dirty="0"/>
              <a:t>Vielen Dank für Ihre Aufmerksamkeit!</a:t>
            </a:r>
          </a:p>
        </p:txBody>
      </p:sp>
    </p:spTree>
    <p:extLst>
      <p:ext uri="{BB962C8B-B14F-4D97-AF65-F5344CB8AC3E}">
        <p14:creationId xmlns:p14="http://schemas.microsoft.com/office/powerpoint/2010/main" val="3515088811"/>
      </p:ext>
    </p:extLst>
  </p:cSld>
  <p:clrMapOvr>
    <a:masterClrMapping/>
  </p:clrMapOvr>
  <p:transition>
    <p:pull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B86E900E-4265-4367-9101-5ED4FEC7E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025567"/>
              </p:ext>
            </p:extLst>
          </p:nvPr>
        </p:nvGraphicFramePr>
        <p:xfrm>
          <a:off x="1064715" y="1924602"/>
          <a:ext cx="10062570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621">
                  <a:extLst>
                    <a:ext uri="{9D8B030D-6E8A-4147-A177-3AD203B41FA5}">
                      <a16:colId xmlns:a16="http://schemas.microsoft.com/office/drawing/2014/main" val="1791463179"/>
                    </a:ext>
                  </a:extLst>
                </a:gridCol>
                <a:gridCol w="1213569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677095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365920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1666528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998837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96044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LSK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V2-Deklarativsatz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V1-Interrogativsatz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904737"/>
                  </a:ext>
                </a:extLst>
              </a:tr>
              <a:tr h="396044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VE-Objektsatz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90153854"/>
                  </a:ext>
                </a:extLst>
              </a:tr>
            </a:tbl>
          </a:graphicData>
        </a:graphic>
      </p:graphicFrame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BB1725A6-DD31-4089-B0BF-FA7B7D58E2C0}"/>
              </a:ext>
            </a:extLst>
          </p:cNvPr>
          <p:cNvSpPr/>
          <p:nvPr/>
        </p:nvSpPr>
        <p:spPr>
          <a:xfrm>
            <a:off x="3215680" y="4092612"/>
            <a:ext cx="4284476" cy="936104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Einheiten, die im Zusammenspiel mit dem VF den Satzmodus spezifizieren</a:t>
            </a:r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49934744-B513-4499-9CD8-334C1B127E16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LSK vs. FINIT / COMP</a:t>
            </a:r>
          </a:p>
        </p:txBody>
      </p:sp>
      <p:sp>
        <p:nvSpPr>
          <p:cNvPr id="8" name="Titel 2">
            <a:extLst>
              <a:ext uri="{FF2B5EF4-FFF2-40B4-BE49-F238E27FC236}">
                <a16:creationId xmlns:a16="http://schemas.microsoft.com/office/drawing/2014/main" id="{8A65AD64-D79A-4EAF-8CB8-48FCD5698397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3273552881"/>
      </p:ext>
    </p:extLst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62ADC8C4-269B-4F6A-A6F7-40CE0E8EFB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132837"/>
              </p:ext>
            </p:extLst>
          </p:nvPr>
        </p:nvGraphicFramePr>
        <p:xfrm>
          <a:off x="997220" y="2132857"/>
          <a:ext cx="1019756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3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1029118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1344396">
                  <a:extLst>
                    <a:ext uri="{9D8B030D-6E8A-4147-A177-3AD203B41FA5}">
                      <a16:colId xmlns:a16="http://schemas.microsoft.com/office/drawing/2014/main" val="3855654430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447687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32525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V2-Schema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V2-Satz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AE3B4134-1DA3-421C-BFF3-7B47AAAA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939468"/>
              </p:ext>
            </p:extLst>
          </p:nvPr>
        </p:nvGraphicFramePr>
        <p:xfrm>
          <a:off x="997221" y="3212976"/>
          <a:ext cx="10197558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4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37351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447686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32523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V1-Schema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FINIT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V1-Satz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Werden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8A670E2E-4503-4CD5-87C2-CB53F65162D8}"/>
              </a:ext>
            </a:extLst>
          </p:cNvPr>
          <p:cNvSpPr/>
          <p:nvPr/>
        </p:nvSpPr>
        <p:spPr>
          <a:xfrm>
            <a:off x="2495600" y="4153568"/>
            <a:ext cx="2448272" cy="58525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Finites Verb</a:t>
            </a:r>
          </a:p>
        </p:txBody>
      </p:sp>
      <p:sp>
        <p:nvSpPr>
          <p:cNvPr id="11" name="Titel 2">
            <a:extLst>
              <a:ext uri="{FF2B5EF4-FFF2-40B4-BE49-F238E27FC236}">
                <a16:creationId xmlns:a16="http://schemas.microsoft.com/office/drawing/2014/main" id="{F8A22DA9-9A78-44C7-85EE-7A02FA44424A}"/>
              </a:ext>
            </a:extLst>
          </p:cNvPr>
          <p:cNvSpPr txBox="1">
            <a:spLocks/>
          </p:cNvSpPr>
          <p:nvPr/>
        </p:nvSpPr>
        <p:spPr>
          <a:xfrm>
            <a:off x="1009867" y="971436"/>
            <a:ext cx="10172267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LSK vs. FINIT / COMP</a:t>
            </a:r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79DD18CE-B832-4C29-B1A1-55256A72D45D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1613268734"/>
      </p:ext>
    </p:extLst>
  </p:cSld>
  <p:clrMapOvr>
    <a:masterClrMapping/>
  </p:clrMapOvr>
  <p:transition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e 8">
            <a:extLst>
              <a:ext uri="{FF2B5EF4-FFF2-40B4-BE49-F238E27FC236}">
                <a16:creationId xmlns:a16="http://schemas.microsoft.com/office/drawing/2014/main" id="{72773527-F30B-4E47-BE38-A2A98109F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475081"/>
              </p:ext>
            </p:extLst>
          </p:nvPr>
        </p:nvGraphicFramePr>
        <p:xfrm>
          <a:off x="997221" y="2852936"/>
          <a:ext cx="1019755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805">
                  <a:extLst>
                    <a:ext uri="{9D8B030D-6E8A-4147-A177-3AD203B41FA5}">
                      <a16:colId xmlns:a16="http://schemas.microsoft.com/office/drawing/2014/main" val="4029118083"/>
                    </a:ext>
                  </a:extLst>
                </a:gridCol>
                <a:gridCol w="2373514">
                  <a:extLst>
                    <a:ext uri="{9D8B030D-6E8A-4147-A177-3AD203B41FA5}">
                      <a16:colId xmlns:a16="http://schemas.microsoft.com/office/drawing/2014/main" val="1694318793"/>
                    </a:ext>
                  </a:extLst>
                </a:gridCol>
                <a:gridCol w="2596031">
                  <a:extLst>
                    <a:ext uri="{9D8B030D-6E8A-4147-A177-3AD203B41FA5}">
                      <a16:colId xmlns:a16="http://schemas.microsoft.com/office/drawing/2014/main" val="1511439373"/>
                    </a:ext>
                  </a:extLst>
                </a:gridCol>
                <a:gridCol w="2447686">
                  <a:extLst>
                    <a:ext uri="{9D8B030D-6E8A-4147-A177-3AD203B41FA5}">
                      <a16:colId xmlns:a16="http://schemas.microsoft.com/office/drawing/2014/main" val="3865159981"/>
                    </a:ext>
                  </a:extLst>
                </a:gridCol>
                <a:gridCol w="1232523">
                  <a:extLst>
                    <a:ext uri="{9D8B030D-6E8A-4147-A177-3AD203B41FA5}">
                      <a16:colId xmlns:a16="http://schemas.microsoft.com/office/drawing/2014/main" val="194430234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VE-Schema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COMP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NF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518643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VE-Satz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dass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wir uns mit Syntax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beschäftigen werden.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045504"/>
                  </a:ext>
                </a:extLst>
              </a:tr>
            </a:tbl>
          </a:graphicData>
        </a:graphic>
      </p:graphicFrame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818FBC12-EFD4-464A-B6E8-B0C4914457BB}"/>
              </a:ext>
            </a:extLst>
          </p:cNvPr>
          <p:cNvSpPr/>
          <p:nvPr/>
        </p:nvSpPr>
        <p:spPr>
          <a:xfrm>
            <a:off x="2567608" y="3933054"/>
            <a:ext cx="2376264" cy="73151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Subjunktionen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Relativpronomen</a:t>
            </a:r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357DA3E3-0BBA-4493-BC5E-32CD42B3CD59}"/>
              </a:ext>
            </a:extLst>
          </p:cNvPr>
          <p:cNvSpPr txBox="1">
            <a:spLocks/>
          </p:cNvSpPr>
          <p:nvPr/>
        </p:nvSpPr>
        <p:spPr>
          <a:xfrm>
            <a:off x="997219" y="971436"/>
            <a:ext cx="10197559" cy="36933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LSK vs. FINIT / COMP</a:t>
            </a:r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C4F2F7EB-3342-4C9B-99B6-A6F63D75D2F1}"/>
              </a:ext>
            </a:extLst>
          </p:cNvPr>
          <p:cNvSpPr txBox="1">
            <a:spLocks/>
          </p:cNvSpPr>
          <p:nvPr/>
        </p:nvSpPr>
        <p:spPr>
          <a:xfrm>
            <a:off x="1009867" y="404664"/>
            <a:ext cx="10172267" cy="504056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rgbClr val="FFFFFF"/>
                </a:solidFill>
                <a:latin typeface="Futura Lt BT" panose="020B0402020204020303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de-DE" dirty="0"/>
              <a:t>Topologie – Fachwissenschaftliche Orientierung</a:t>
            </a:r>
          </a:p>
        </p:txBody>
      </p:sp>
    </p:spTree>
    <p:extLst>
      <p:ext uri="{BB962C8B-B14F-4D97-AF65-F5344CB8AC3E}">
        <p14:creationId xmlns:p14="http://schemas.microsoft.com/office/powerpoint/2010/main" val="2502848821"/>
      </p:ext>
    </p:extLst>
  </p:cSld>
  <p:clrMapOvr>
    <a:masterClrMapping/>
  </p:clrMapOvr>
  <p:transition>
    <p:pull dir="r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KM-Rot ZSL-Logo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5103</Words>
  <Application>Microsoft Office PowerPoint</Application>
  <PresentationFormat>Breitbild</PresentationFormat>
  <Paragraphs>1215</Paragraphs>
  <Slides>61</Slides>
  <Notes>61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61</vt:i4>
      </vt:variant>
    </vt:vector>
  </HeadingPairs>
  <TitlesOfParts>
    <vt:vector size="71" baseType="lpstr">
      <vt:lpstr>Arial</vt:lpstr>
      <vt:lpstr>Calibri</vt:lpstr>
      <vt:lpstr>Calibri Light</vt:lpstr>
      <vt:lpstr>Cambria Math</vt:lpstr>
      <vt:lpstr>Constantia</vt:lpstr>
      <vt:lpstr>Futura Lt BT</vt:lpstr>
      <vt:lpstr>Georgia</vt:lpstr>
      <vt:lpstr>Wingdings</vt:lpstr>
      <vt:lpstr>Formatvorlage_KM-Rot ZSL-Logo</vt:lpstr>
      <vt:lpstr>Benutzerdefiniertes Design</vt:lpstr>
      <vt:lpstr>Modul Syntax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IZLBW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ZSL</dc:title>
  <dc:creator>Schock, Kai (KM);du Prel, Florence (LS)</dc:creator>
  <cp:lastModifiedBy>Steffen Froemel</cp:lastModifiedBy>
  <cp:revision>254</cp:revision>
  <cp:lastPrinted>2019-12-07T13:46:19Z</cp:lastPrinted>
  <dcterms:created xsi:type="dcterms:W3CDTF">2014-03-18T09:41:04Z</dcterms:created>
  <dcterms:modified xsi:type="dcterms:W3CDTF">2020-11-25T13:29:02Z</dcterms:modified>
</cp:coreProperties>
</file>