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4" r:id="rId1"/>
    <p:sldMasterId id="2147483687" r:id="rId2"/>
  </p:sldMasterIdLst>
  <p:notesMasterIdLst>
    <p:notesMasterId r:id="rId10"/>
  </p:notesMasterIdLst>
  <p:handoutMasterIdLst>
    <p:handoutMasterId r:id="rId11"/>
  </p:handoutMasterIdLst>
  <p:sldIdLst>
    <p:sldId id="260" r:id="rId3"/>
    <p:sldId id="263" r:id="rId4"/>
    <p:sldId id="337" r:id="rId5"/>
    <p:sldId id="338" r:id="rId6"/>
    <p:sldId id="339" r:id="rId7"/>
    <p:sldId id="340" r:id="rId8"/>
    <p:sldId id="33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D4D4"/>
    <a:srgbClr val="FFFDE9"/>
    <a:srgbClr val="B70017"/>
    <a:srgbClr val="007AC9"/>
    <a:srgbClr val="FFFFE0"/>
    <a:srgbClr val="B8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78" autoAdjust="0"/>
    <p:restoredTop sz="70037" autoAdjust="0"/>
  </p:normalViewPr>
  <p:slideViewPr>
    <p:cSldViewPr>
      <p:cViewPr varScale="1">
        <p:scale>
          <a:sx n="73" d="100"/>
          <a:sy n="73" d="100"/>
        </p:scale>
        <p:origin x="696" y="72"/>
      </p:cViewPr>
      <p:guideLst>
        <p:guide orient="horz" pos="2160"/>
        <p:guide pos="3840"/>
      </p:guideLst>
    </p:cSldViewPr>
  </p:slideViewPr>
  <p:outlineViewPr>
    <p:cViewPr>
      <p:scale>
        <a:sx n="33" d="100"/>
        <a:sy n="33" d="100"/>
      </p:scale>
      <p:origin x="0" y="1936"/>
    </p:cViewPr>
  </p:outlineViewPr>
  <p:notesTextViewPr>
    <p:cViewPr>
      <p:scale>
        <a:sx n="105" d="100"/>
        <a:sy n="105" d="100"/>
      </p:scale>
      <p:origin x="0" y="0"/>
    </p:cViewPr>
  </p:notesTextViewPr>
  <p:sorterViewPr>
    <p:cViewPr>
      <p:scale>
        <a:sx n="100" d="100"/>
        <a:sy n="100" d="100"/>
      </p:scale>
      <p:origin x="0" y="0"/>
    </p:cViewPr>
  </p:sorterViewPr>
  <p:notesViewPr>
    <p:cSldViewPr>
      <p:cViewPr>
        <p:scale>
          <a:sx n="150" d="100"/>
          <a:sy n="150" d="100"/>
        </p:scale>
        <p:origin x="-2344" y="24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fen Froemel" userId="b43238f1e6b89f5a" providerId="LiveId" clId="{70AFA5E3-BFAF-470B-BF2E-722F398B82DC}"/>
    <pc:docChg chg="modSld">
      <pc:chgData name="Steffen Froemel" userId="b43238f1e6b89f5a" providerId="LiveId" clId="{70AFA5E3-BFAF-470B-BF2E-722F398B82DC}" dt="2020-02-12T20:17:03.801" v="53" actId="1036"/>
      <pc:docMkLst>
        <pc:docMk/>
      </pc:docMkLst>
      <pc:sldChg chg="modSp">
        <pc:chgData name="Steffen Froemel" userId="b43238f1e6b89f5a" providerId="LiveId" clId="{70AFA5E3-BFAF-470B-BF2E-722F398B82DC}" dt="2020-02-12T20:17:03.801" v="53" actId="1036"/>
        <pc:sldMkLst>
          <pc:docMk/>
          <pc:sldMk cId="2908574899" sldId="273"/>
        </pc:sldMkLst>
        <pc:spChg chg="mod">
          <ac:chgData name="Steffen Froemel" userId="b43238f1e6b89f5a" providerId="LiveId" clId="{70AFA5E3-BFAF-470B-BF2E-722F398B82DC}" dt="2020-02-12T20:16:32.360" v="48" actId="1036"/>
          <ac:spMkLst>
            <pc:docMk/>
            <pc:sldMk cId="2908574899" sldId="273"/>
            <ac:spMk id="2" creationId="{681F92D7-E687-447E-9C02-914DB29733A6}"/>
          </ac:spMkLst>
        </pc:spChg>
        <pc:spChg chg="mod">
          <ac:chgData name="Steffen Froemel" userId="b43238f1e6b89f5a" providerId="LiveId" clId="{70AFA5E3-BFAF-470B-BF2E-722F398B82DC}" dt="2020-02-12T20:16:35.385" v="49" actId="20577"/>
          <ac:spMkLst>
            <pc:docMk/>
            <pc:sldMk cId="2908574899" sldId="273"/>
            <ac:spMk id="3" creationId="{A610483C-73CA-479F-9CC3-8BA5D36BECBB}"/>
          </ac:spMkLst>
        </pc:spChg>
        <pc:spChg chg="mod">
          <ac:chgData name="Steffen Froemel" userId="b43238f1e6b89f5a" providerId="LiveId" clId="{70AFA5E3-BFAF-470B-BF2E-722F398B82DC}" dt="2020-02-12T20:17:03.801" v="53" actId="1036"/>
          <ac:spMkLst>
            <pc:docMk/>
            <pc:sldMk cId="2908574899" sldId="273"/>
            <ac:spMk id="9" creationId="{3746249D-26FC-400E-829A-E9B0E9748C1F}"/>
          </ac:spMkLst>
        </pc:spChg>
      </pc:sldChg>
    </pc:docChg>
  </pc:docChgLst>
  <pc:docChgLst>
    <pc:chgData name="Steffen Froemel" userId="b43238f1e6b89f5a" providerId="LiveId" clId="{E8675C29-61C4-4600-8218-D245B819758E}"/>
    <pc:docChg chg="undo custSel addSld delSld modSld sldOrd modMainMaster">
      <pc:chgData name="Steffen Froemel" userId="b43238f1e6b89f5a" providerId="LiveId" clId="{E8675C29-61C4-4600-8218-D245B819758E}" dt="2020-11-18T17:20:20.673" v="2404" actId="313"/>
      <pc:docMkLst>
        <pc:docMk/>
      </pc:docMkLst>
      <pc:sldChg chg="delSp modSp add del mod ord">
        <pc:chgData name="Steffen Froemel" userId="b43238f1e6b89f5a" providerId="LiveId" clId="{E8675C29-61C4-4600-8218-D245B819758E}" dt="2020-11-18T16:00:04.159" v="187" actId="47"/>
        <pc:sldMkLst>
          <pc:docMk/>
          <pc:sldMk cId="1519077383" sldId="257"/>
        </pc:sldMkLst>
        <pc:spChg chg="del mod">
          <ac:chgData name="Steffen Froemel" userId="b43238f1e6b89f5a" providerId="LiveId" clId="{E8675C29-61C4-4600-8218-D245B819758E}" dt="2020-11-18T16:00:01.425" v="186" actId="478"/>
          <ac:spMkLst>
            <pc:docMk/>
            <pc:sldMk cId="1519077383" sldId="257"/>
            <ac:spMk id="2" creationId="{0332AAC2-7299-4455-AD0A-AE79ABD3101A}"/>
          </ac:spMkLst>
        </pc:spChg>
        <pc:spChg chg="mod">
          <ac:chgData name="Steffen Froemel" userId="b43238f1e6b89f5a" providerId="LiveId" clId="{E8675C29-61C4-4600-8218-D245B819758E}" dt="2020-11-18T15:44:43.836" v="2" actId="27636"/>
          <ac:spMkLst>
            <pc:docMk/>
            <pc:sldMk cId="1519077383" sldId="257"/>
            <ac:spMk id="8" creationId="{155FE5F3-455A-4F6D-B567-3B2283AAC590}"/>
          </ac:spMkLst>
        </pc:spChg>
        <pc:spChg chg="del">
          <ac:chgData name="Steffen Froemel" userId="b43238f1e6b89f5a" providerId="LiveId" clId="{E8675C29-61C4-4600-8218-D245B819758E}" dt="2020-11-18T15:59:03.928" v="177" actId="21"/>
          <ac:spMkLst>
            <pc:docMk/>
            <pc:sldMk cId="1519077383" sldId="257"/>
            <ac:spMk id="9" creationId="{82BB40E6-E80B-4522-83CC-DDD16081D84E}"/>
          </ac:spMkLst>
        </pc:spChg>
        <pc:graphicFrameChg chg="del mod">
          <ac:chgData name="Steffen Froemel" userId="b43238f1e6b89f5a" providerId="LiveId" clId="{E8675C29-61C4-4600-8218-D245B819758E}" dt="2020-11-18T15:58:55.255" v="174" actId="478"/>
          <ac:graphicFrameMkLst>
            <pc:docMk/>
            <pc:sldMk cId="1519077383" sldId="257"/>
            <ac:graphicFrameMk id="14" creationId="{6E70FEF3-F128-483A-9BD1-1AF2307453A9}"/>
          </ac:graphicFrameMkLst>
        </pc:graphicFrameChg>
        <pc:graphicFrameChg chg="del mod">
          <ac:chgData name="Steffen Froemel" userId="b43238f1e6b89f5a" providerId="LiveId" clId="{E8675C29-61C4-4600-8218-D245B819758E}" dt="2020-11-18T15:58:57.256" v="175" actId="478"/>
          <ac:graphicFrameMkLst>
            <pc:docMk/>
            <pc:sldMk cId="1519077383" sldId="257"/>
            <ac:graphicFrameMk id="17" creationId="{F4A1B03C-4CB3-476D-B7A4-7B5D627E1EDB}"/>
          </ac:graphicFrameMkLst>
        </pc:graphicFrameChg>
        <pc:picChg chg="del">
          <ac:chgData name="Steffen Froemel" userId="b43238f1e6b89f5a" providerId="LiveId" clId="{E8675C29-61C4-4600-8218-D245B819758E}" dt="2020-11-18T15:48:59.332" v="143" actId="21"/>
          <ac:picMkLst>
            <pc:docMk/>
            <pc:sldMk cId="1519077383" sldId="257"/>
            <ac:picMk id="4" creationId="{CF42CEC0-389E-47DA-B869-1718BD3B7BC1}"/>
          </ac:picMkLst>
        </pc:picChg>
      </pc:sldChg>
      <pc:sldChg chg="modSp add del mod ord">
        <pc:chgData name="Steffen Froemel" userId="b43238f1e6b89f5a" providerId="LiveId" clId="{E8675C29-61C4-4600-8218-D245B819758E}" dt="2020-11-18T16:44:46.072" v="960" actId="47"/>
        <pc:sldMkLst>
          <pc:docMk/>
          <pc:sldMk cId="1569779764" sldId="258"/>
        </pc:sldMkLst>
        <pc:spChg chg="mod">
          <ac:chgData name="Steffen Froemel" userId="b43238f1e6b89f5a" providerId="LiveId" clId="{E8675C29-61C4-4600-8218-D245B819758E}" dt="2020-11-18T15:45:11.626" v="11" actId="27636"/>
          <ac:spMkLst>
            <pc:docMk/>
            <pc:sldMk cId="1569779764" sldId="258"/>
            <ac:spMk id="12" creationId="{5193C614-5723-4CE4-92B8-B766D0D9D52F}"/>
          </ac:spMkLst>
        </pc:spChg>
        <pc:graphicFrameChg chg="modGraphic">
          <ac:chgData name="Steffen Froemel" userId="b43238f1e6b89f5a" providerId="LiveId" clId="{E8675C29-61C4-4600-8218-D245B819758E}" dt="2020-11-18T16:42:45.169" v="937" actId="20577"/>
          <ac:graphicFrameMkLst>
            <pc:docMk/>
            <pc:sldMk cId="1569779764" sldId="258"/>
            <ac:graphicFrameMk id="16" creationId="{A83A9731-E866-4CCC-BCAD-65300652CCF1}"/>
          </ac:graphicFrameMkLst>
        </pc:graphicFrameChg>
      </pc:sldChg>
      <pc:sldChg chg="delSp modSp add del mod modNotesTx">
        <pc:chgData name="Steffen Froemel" userId="b43238f1e6b89f5a" providerId="LiveId" clId="{E8675C29-61C4-4600-8218-D245B819758E}" dt="2020-11-18T16:38:57.587" v="908" actId="47"/>
        <pc:sldMkLst>
          <pc:docMk/>
          <pc:sldMk cId="1766708211" sldId="259"/>
        </pc:sldMkLst>
        <pc:spChg chg="mod">
          <ac:chgData name="Steffen Froemel" userId="b43238f1e6b89f5a" providerId="LiveId" clId="{E8675C29-61C4-4600-8218-D245B819758E}" dt="2020-11-18T15:44:54.431" v="6" actId="27636"/>
          <ac:spMkLst>
            <pc:docMk/>
            <pc:sldMk cId="1766708211" sldId="259"/>
            <ac:spMk id="12" creationId="{F6F71A16-8C25-47DC-8679-317FADE67A4B}"/>
          </ac:spMkLst>
        </pc:spChg>
        <pc:grpChg chg="del">
          <ac:chgData name="Steffen Froemel" userId="b43238f1e6b89f5a" providerId="LiveId" clId="{E8675C29-61C4-4600-8218-D245B819758E}" dt="2020-11-18T16:10:38.363" v="696" actId="21"/>
          <ac:grpSpMkLst>
            <pc:docMk/>
            <pc:sldMk cId="1766708211" sldId="259"/>
            <ac:grpSpMk id="2" creationId="{E7A6DBD3-E437-4F7A-969F-829DD60D950B}"/>
          </ac:grpSpMkLst>
        </pc:grpChg>
        <pc:graphicFrameChg chg="del">
          <ac:chgData name="Steffen Froemel" userId="b43238f1e6b89f5a" providerId="LiveId" clId="{E8675C29-61C4-4600-8218-D245B819758E}" dt="2020-11-18T16:09:56.307" v="686" actId="21"/>
          <ac:graphicFrameMkLst>
            <pc:docMk/>
            <pc:sldMk cId="1766708211" sldId="259"/>
            <ac:graphicFrameMk id="3" creationId="{6EC18986-9EF2-4CE8-9EDE-F46033CD26A7}"/>
          </ac:graphicFrameMkLst>
        </pc:graphicFrameChg>
        <pc:graphicFrameChg chg="del">
          <ac:chgData name="Steffen Froemel" userId="b43238f1e6b89f5a" providerId="LiveId" clId="{E8675C29-61C4-4600-8218-D245B819758E}" dt="2020-11-18T16:07:56.651" v="657" actId="21"/>
          <ac:graphicFrameMkLst>
            <pc:docMk/>
            <pc:sldMk cId="1766708211" sldId="259"/>
            <ac:graphicFrameMk id="13" creationId="{2A036591-910E-4106-A945-5402BFDAE14B}"/>
          </ac:graphicFrameMkLst>
        </pc:graphicFrameChg>
        <pc:graphicFrameChg chg="del">
          <ac:chgData name="Steffen Froemel" userId="b43238f1e6b89f5a" providerId="LiveId" clId="{E8675C29-61C4-4600-8218-D245B819758E}" dt="2020-11-18T16:08:21.709" v="664" actId="21"/>
          <ac:graphicFrameMkLst>
            <pc:docMk/>
            <pc:sldMk cId="1766708211" sldId="259"/>
            <ac:graphicFrameMk id="15" creationId="{A6BCF7E8-5FBA-4A38-B540-47D8953651D6}"/>
          </ac:graphicFrameMkLst>
        </pc:graphicFrameChg>
        <pc:graphicFrameChg chg="del">
          <ac:chgData name="Steffen Froemel" userId="b43238f1e6b89f5a" providerId="LiveId" clId="{E8675C29-61C4-4600-8218-D245B819758E}" dt="2020-11-18T16:10:11.647" v="690" actId="21"/>
          <ac:graphicFrameMkLst>
            <pc:docMk/>
            <pc:sldMk cId="1766708211" sldId="259"/>
            <ac:graphicFrameMk id="17" creationId="{6627B1D8-3023-4D96-9A5A-82DF9C73EC35}"/>
          </ac:graphicFrameMkLst>
        </pc:graphicFrameChg>
      </pc:sldChg>
      <pc:sldChg chg="delSp modSp add del mod">
        <pc:chgData name="Steffen Froemel" userId="b43238f1e6b89f5a" providerId="LiveId" clId="{E8675C29-61C4-4600-8218-D245B819758E}" dt="2020-11-18T16:47:56.760" v="1015" actId="47"/>
        <pc:sldMkLst>
          <pc:docMk/>
          <pc:sldMk cId="2653350848" sldId="261"/>
        </pc:sldMkLst>
        <pc:spChg chg="del">
          <ac:chgData name="Steffen Froemel" userId="b43238f1e6b89f5a" providerId="LiveId" clId="{E8675C29-61C4-4600-8218-D245B819758E}" dt="2020-11-18T16:46:56.466" v="999" actId="21"/>
          <ac:spMkLst>
            <pc:docMk/>
            <pc:sldMk cId="2653350848" sldId="261"/>
            <ac:spMk id="2" creationId="{B690B36B-62B0-4B1B-8457-C325F140E709}"/>
          </ac:spMkLst>
        </pc:spChg>
        <pc:spChg chg="mod">
          <ac:chgData name="Steffen Froemel" userId="b43238f1e6b89f5a" providerId="LiveId" clId="{E8675C29-61C4-4600-8218-D245B819758E}" dt="2020-11-18T15:45:19.097" v="15" actId="27636"/>
          <ac:spMkLst>
            <pc:docMk/>
            <pc:sldMk cId="2653350848" sldId="261"/>
            <ac:spMk id="13" creationId="{82796023-7CB7-4D55-9332-7160BA98A76A}"/>
          </ac:spMkLst>
        </pc:spChg>
      </pc:sldChg>
      <pc:sldChg chg="del">
        <pc:chgData name="Steffen Froemel" userId="b43238f1e6b89f5a" providerId="LiveId" clId="{E8675C29-61C4-4600-8218-D245B819758E}" dt="2020-11-18T15:44:26.208" v="0" actId="47"/>
        <pc:sldMkLst>
          <pc:docMk/>
          <pc:sldMk cId="4293833734" sldId="261"/>
        </pc:sldMkLst>
      </pc:sldChg>
      <pc:sldChg chg="addSp delSp modSp add del mod modAnim modNotesTx">
        <pc:chgData name="Steffen Froemel" userId="b43238f1e6b89f5a" providerId="LiveId" clId="{E8675C29-61C4-4600-8218-D245B819758E}" dt="2020-11-18T16:48:50.729" v="1054" actId="20577"/>
        <pc:sldMkLst>
          <pc:docMk/>
          <pc:sldMk cId="3469371522" sldId="263"/>
        </pc:sldMkLst>
        <pc:spChg chg="del">
          <ac:chgData name="Steffen Froemel" userId="b43238f1e6b89f5a" providerId="LiveId" clId="{E8675C29-61C4-4600-8218-D245B819758E}" dt="2020-11-18T15:48:16.151" v="63" actId="478"/>
          <ac:spMkLst>
            <pc:docMk/>
            <pc:sldMk cId="3469371522" sldId="263"/>
            <ac:spMk id="6" creationId="{052379ED-0D83-46EA-847A-FA1A16AAA9B2}"/>
          </ac:spMkLst>
        </pc:spChg>
        <pc:spChg chg="mod">
          <ac:chgData name="Steffen Froemel" userId="b43238f1e6b89f5a" providerId="LiveId" clId="{E8675C29-61C4-4600-8218-D245B819758E}" dt="2020-11-18T15:48:55.095" v="142" actId="20577"/>
          <ac:spMkLst>
            <pc:docMk/>
            <pc:sldMk cId="3469371522" sldId="263"/>
            <ac:spMk id="7" creationId="{D81FDA36-C979-4C3A-BEB2-CFB5DABB0088}"/>
          </ac:spMkLst>
        </pc:spChg>
        <pc:spChg chg="del">
          <ac:chgData name="Steffen Froemel" userId="b43238f1e6b89f5a" providerId="LiveId" clId="{E8675C29-61C4-4600-8218-D245B819758E}" dt="2020-11-18T15:48:43.435" v="118" actId="478"/>
          <ac:spMkLst>
            <pc:docMk/>
            <pc:sldMk cId="3469371522" sldId="263"/>
            <ac:spMk id="10" creationId="{CC92A95D-4F68-4B64-B02A-E21EB173FDB6}"/>
          </ac:spMkLst>
        </pc:spChg>
        <pc:spChg chg="add mod">
          <ac:chgData name="Steffen Froemel" userId="b43238f1e6b89f5a" providerId="LiveId" clId="{E8675C29-61C4-4600-8218-D245B819758E}" dt="2020-11-18T16:01:52.680" v="191" actId="1076"/>
          <ac:spMkLst>
            <pc:docMk/>
            <pc:sldMk cId="3469371522" sldId="263"/>
            <ac:spMk id="15" creationId="{27B1643E-2CBE-47F9-B275-3A3B18BDE0FA}"/>
          </ac:spMkLst>
        </pc:spChg>
        <pc:spChg chg="add mod">
          <ac:chgData name="Steffen Froemel" userId="b43238f1e6b89f5a" providerId="LiveId" clId="{E8675C29-61C4-4600-8218-D245B819758E}" dt="2020-11-18T15:59:28.058" v="185" actId="1076"/>
          <ac:spMkLst>
            <pc:docMk/>
            <pc:sldMk cId="3469371522" sldId="263"/>
            <ac:spMk id="17" creationId="{E5E135FE-915C-4FC7-90F7-2002C6C1C831}"/>
          </ac:spMkLst>
        </pc:spChg>
        <pc:graphicFrameChg chg="del">
          <ac:chgData name="Steffen Froemel" userId="b43238f1e6b89f5a" providerId="LiveId" clId="{E8675C29-61C4-4600-8218-D245B819758E}" dt="2020-11-18T15:48:41.042" v="117" actId="478"/>
          <ac:graphicFrameMkLst>
            <pc:docMk/>
            <pc:sldMk cId="3469371522" sldId="263"/>
            <ac:graphicFrameMk id="8" creationId="{62ADC8C4-269B-4F6A-A6F7-40CE0E8EFBB5}"/>
          </ac:graphicFrameMkLst>
        </pc:graphicFrameChg>
        <pc:graphicFrameChg chg="add mod modGraphic">
          <ac:chgData name="Steffen Froemel" userId="b43238f1e6b89f5a" providerId="LiveId" clId="{E8675C29-61C4-4600-8218-D245B819758E}" dt="2020-11-18T15:58:10.623" v="169" actId="255"/>
          <ac:graphicFrameMkLst>
            <pc:docMk/>
            <pc:sldMk cId="3469371522" sldId="263"/>
            <ac:graphicFrameMk id="13" creationId="{DF22DEF6-6268-4FDB-8BAF-8C0548B67593}"/>
          </ac:graphicFrameMkLst>
        </pc:graphicFrameChg>
        <pc:picChg chg="add del mod">
          <ac:chgData name="Steffen Froemel" userId="b43238f1e6b89f5a" providerId="LiveId" clId="{E8675C29-61C4-4600-8218-D245B819758E}" dt="2020-11-18T15:55:50.941" v="150" actId="478"/>
          <ac:picMkLst>
            <pc:docMk/>
            <pc:sldMk cId="3469371522" sldId="263"/>
            <ac:picMk id="2" creationId="{4CBFAF6F-5C92-4879-8806-AA36E410872B}"/>
          </ac:picMkLst>
        </pc:picChg>
        <pc:picChg chg="add mod modCrop">
          <ac:chgData name="Steffen Froemel" userId="b43238f1e6b89f5a" providerId="LiveId" clId="{E8675C29-61C4-4600-8218-D245B819758E}" dt="2020-11-18T15:58:23.394" v="172" actId="14100"/>
          <ac:picMkLst>
            <pc:docMk/>
            <pc:sldMk cId="3469371522" sldId="263"/>
            <ac:picMk id="4" creationId="{98AE86BD-28BE-41D9-8C05-23D83CC04124}"/>
          </ac:picMkLst>
        </pc:picChg>
        <pc:picChg chg="add mod">
          <ac:chgData name="Steffen Froemel" userId="b43238f1e6b89f5a" providerId="LiveId" clId="{E8675C29-61C4-4600-8218-D245B819758E}" dt="2020-11-18T16:03:48.485" v="278" actId="1076"/>
          <ac:picMkLst>
            <pc:docMk/>
            <pc:sldMk cId="3469371522" sldId="263"/>
            <ac:picMk id="11" creationId="{6DC8FB46-9E84-495F-8468-E9067D390D92}"/>
          </ac:picMkLst>
        </pc:picChg>
      </pc:sldChg>
      <pc:sldChg chg="del">
        <pc:chgData name="Steffen Froemel" userId="b43238f1e6b89f5a" providerId="LiveId" clId="{E8675C29-61C4-4600-8218-D245B819758E}" dt="2020-11-18T15:44:26.208" v="0" actId="47"/>
        <pc:sldMkLst>
          <pc:docMk/>
          <pc:sldMk cId="390876958" sldId="264"/>
        </pc:sldMkLst>
      </pc:sldChg>
      <pc:sldChg chg="del">
        <pc:chgData name="Steffen Froemel" userId="b43238f1e6b89f5a" providerId="LiveId" clId="{E8675C29-61C4-4600-8218-D245B819758E}" dt="2020-11-18T15:44:26.208" v="0" actId="47"/>
        <pc:sldMkLst>
          <pc:docMk/>
          <pc:sldMk cId="3001927002" sldId="265"/>
        </pc:sldMkLst>
      </pc:sldChg>
      <pc:sldChg chg="del">
        <pc:chgData name="Steffen Froemel" userId="b43238f1e6b89f5a" providerId="LiveId" clId="{E8675C29-61C4-4600-8218-D245B819758E}" dt="2020-11-18T15:44:26.208" v="0" actId="47"/>
        <pc:sldMkLst>
          <pc:docMk/>
          <pc:sldMk cId="3273552881" sldId="266"/>
        </pc:sldMkLst>
      </pc:sldChg>
      <pc:sldChg chg="del">
        <pc:chgData name="Steffen Froemel" userId="b43238f1e6b89f5a" providerId="LiveId" clId="{E8675C29-61C4-4600-8218-D245B819758E}" dt="2020-11-18T15:44:26.208" v="0" actId="47"/>
        <pc:sldMkLst>
          <pc:docMk/>
          <pc:sldMk cId="1613268734" sldId="270"/>
        </pc:sldMkLst>
      </pc:sldChg>
      <pc:sldChg chg="del">
        <pc:chgData name="Steffen Froemel" userId="b43238f1e6b89f5a" providerId="LiveId" clId="{E8675C29-61C4-4600-8218-D245B819758E}" dt="2020-11-18T15:44:26.208" v="0" actId="47"/>
        <pc:sldMkLst>
          <pc:docMk/>
          <pc:sldMk cId="2502848821" sldId="271"/>
        </pc:sldMkLst>
      </pc:sldChg>
      <pc:sldChg chg="del">
        <pc:chgData name="Steffen Froemel" userId="b43238f1e6b89f5a" providerId="LiveId" clId="{E8675C29-61C4-4600-8218-D245B819758E}" dt="2020-11-18T15:44:26.208" v="0" actId="47"/>
        <pc:sldMkLst>
          <pc:docMk/>
          <pc:sldMk cId="1256162995" sldId="272"/>
        </pc:sldMkLst>
      </pc:sldChg>
      <pc:sldChg chg="del">
        <pc:chgData name="Steffen Froemel" userId="b43238f1e6b89f5a" providerId="LiveId" clId="{E8675C29-61C4-4600-8218-D245B819758E}" dt="2020-11-18T15:44:26.208" v="0" actId="47"/>
        <pc:sldMkLst>
          <pc:docMk/>
          <pc:sldMk cId="2908574899" sldId="273"/>
        </pc:sldMkLst>
      </pc:sldChg>
      <pc:sldChg chg="del">
        <pc:chgData name="Steffen Froemel" userId="b43238f1e6b89f5a" providerId="LiveId" clId="{E8675C29-61C4-4600-8218-D245B819758E}" dt="2020-11-18T15:44:26.208" v="0" actId="47"/>
        <pc:sldMkLst>
          <pc:docMk/>
          <pc:sldMk cId="415815984" sldId="276"/>
        </pc:sldMkLst>
      </pc:sldChg>
      <pc:sldChg chg="del">
        <pc:chgData name="Steffen Froemel" userId="b43238f1e6b89f5a" providerId="LiveId" clId="{E8675C29-61C4-4600-8218-D245B819758E}" dt="2020-11-18T15:44:26.208" v="0" actId="47"/>
        <pc:sldMkLst>
          <pc:docMk/>
          <pc:sldMk cId="3420416790" sldId="278"/>
        </pc:sldMkLst>
      </pc:sldChg>
      <pc:sldChg chg="del">
        <pc:chgData name="Steffen Froemel" userId="b43238f1e6b89f5a" providerId="LiveId" clId="{E8675C29-61C4-4600-8218-D245B819758E}" dt="2020-11-18T15:44:26.208" v="0" actId="47"/>
        <pc:sldMkLst>
          <pc:docMk/>
          <pc:sldMk cId="4243320578" sldId="279"/>
        </pc:sldMkLst>
      </pc:sldChg>
      <pc:sldChg chg="del">
        <pc:chgData name="Steffen Froemel" userId="b43238f1e6b89f5a" providerId="LiveId" clId="{E8675C29-61C4-4600-8218-D245B819758E}" dt="2020-11-18T15:44:26.208" v="0" actId="47"/>
        <pc:sldMkLst>
          <pc:docMk/>
          <pc:sldMk cId="2096210861" sldId="280"/>
        </pc:sldMkLst>
      </pc:sldChg>
      <pc:sldChg chg="del">
        <pc:chgData name="Steffen Froemel" userId="b43238f1e6b89f5a" providerId="LiveId" clId="{E8675C29-61C4-4600-8218-D245B819758E}" dt="2020-11-18T15:44:26.208" v="0" actId="47"/>
        <pc:sldMkLst>
          <pc:docMk/>
          <pc:sldMk cId="1100432039" sldId="281"/>
        </pc:sldMkLst>
      </pc:sldChg>
      <pc:sldChg chg="del">
        <pc:chgData name="Steffen Froemel" userId="b43238f1e6b89f5a" providerId="LiveId" clId="{E8675C29-61C4-4600-8218-D245B819758E}" dt="2020-11-18T15:44:26.208" v="0" actId="47"/>
        <pc:sldMkLst>
          <pc:docMk/>
          <pc:sldMk cId="2523938420" sldId="282"/>
        </pc:sldMkLst>
      </pc:sldChg>
      <pc:sldChg chg="del">
        <pc:chgData name="Steffen Froemel" userId="b43238f1e6b89f5a" providerId="LiveId" clId="{E8675C29-61C4-4600-8218-D245B819758E}" dt="2020-11-18T15:44:26.208" v="0" actId="47"/>
        <pc:sldMkLst>
          <pc:docMk/>
          <pc:sldMk cId="490420262" sldId="283"/>
        </pc:sldMkLst>
      </pc:sldChg>
      <pc:sldChg chg="del">
        <pc:chgData name="Steffen Froemel" userId="b43238f1e6b89f5a" providerId="LiveId" clId="{E8675C29-61C4-4600-8218-D245B819758E}" dt="2020-11-18T15:44:26.208" v="0" actId="47"/>
        <pc:sldMkLst>
          <pc:docMk/>
          <pc:sldMk cId="2305305495" sldId="286"/>
        </pc:sldMkLst>
      </pc:sldChg>
      <pc:sldChg chg="del">
        <pc:chgData name="Steffen Froemel" userId="b43238f1e6b89f5a" providerId="LiveId" clId="{E8675C29-61C4-4600-8218-D245B819758E}" dt="2020-11-18T15:44:26.208" v="0" actId="47"/>
        <pc:sldMkLst>
          <pc:docMk/>
          <pc:sldMk cId="2617503120" sldId="288"/>
        </pc:sldMkLst>
      </pc:sldChg>
      <pc:sldChg chg="del">
        <pc:chgData name="Steffen Froemel" userId="b43238f1e6b89f5a" providerId="LiveId" clId="{E8675C29-61C4-4600-8218-D245B819758E}" dt="2020-11-18T15:44:26.208" v="0" actId="47"/>
        <pc:sldMkLst>
          <pc:docMk/>
          <pc:sldMk cId="251052685" sldId="289"/>
        </pc:sldMkLst>
      </pc:sldChg>
      <pc:sldChg chg="del">
        <pc:chgData name="Steffen Froemel" userId="b43238f1e6b89f5a" providerId="LiveId" clId="{E8675C29-61C4-4600-8218-D245B819758E}" dt="2020-11-18T15:44:26.208" v="0" actId="47"/>
        <pc:sldMkLst>
          <pc:docMk/>
          <pc:sldMk cId="1830874113" sldId="290"/>
        </pc:sldMkLst>
      </pc:sldChg>
      <pc:sldChg chg="del">
        <pc:chgData name="Steffen Froemel" userId="b43238f1e6b89f5a" providerId="LiveId" clId="{E8675C29-61C4-4600-8218-D245B819758E}" dt="2020-11-18T15:44:26.208" v="0" actId="47"/>
        <pc:sldMkLst>
          <pc:docMk/>
          <pc:sldMk cId="871454421" sldId="291"/>
        </pc:sldMkLst>
      </pc:sldChg>
      <pc:sldChg chg="del">
        <pc:chgData name="Steffen Froemel" userId="b43238f1e6b89f5a" providerId="LiveId" clId="{E8675C29-61C4-4600-8218-D245B819758E}" dt="2020-11-18T15:44:26.208" v="0" actId="47"/>
        <pc:sldMkLst>
          <pc:docMk/>
          <pc:sldMk cId="3443510143" sldId="293"/>
        </pc:sldMkLst>
      </pc:sldChg>
      <pc:sldChg chg="del">
        <pc:chgData name="Steffen Froemel" userId="b43238f1e6b89f5a" providerId="LiveId" clId="{E8675C29-61C4-4600-8218-D245B819758E}" dt="2020-11-18T15:44:26.208" v="0" actId="47"/>
        <pc:sldMkLst>
          <pc:docMk/>
          <pc:sldMk cId="4006141884" sldId="294"/>
        </pc:sldMkLst>
      </pc:sldChg>
      <pc:sldChg chg="del">
        <pc:chgData name="Steffen Froemel" userId="b43238f1e6b89f5a" providerId="LiveId" clId="{E8675C29-61C4-4600-8218-D245B819758E}" dt="2020-11-18T15:44:26.208" v="0" actId="47"/>
        <pc:sldMkLst>
          <pc:docMk/>
          <pc:sldMk cId="495977155" sldId="297"/>
        </pc:sldMkLst>
      </pc:sldChg>
      <pc:sldChg chg="del">
        <pc:chgData name="Steffen Froemel" userId="b43238f1e6b89f5a" providerId="LiveId" clId="{E8675C29-61C4-4600-8218-D245B819758E}" dt="2020-11-18T15:44:26.208" v="0" actId="47"/>
        <pc:sldMkLst>
          <pc:docMk/>
          <pc:sldMk cId="1494921689" sldId="299"/>
        </pc:sldMkLst>
      </pc:sldChg>
      <pc:sldChg chg="del">
        <pc:chgData name="Steffen Froemel" userId="b43238f1e6b89f5a" providerId="LiveId" clId="{E8675C29-61C4-4600-8218-D245B819758E}" dt="2020-11-18T15:44:26.208" v="0" actId="47"/>
        <pc:sldMkLst>
          <pc:docMk/>
          <pc:sldMk cId="333970324" sldId="300"/>
        </pc:sldMkLst>
      </pc:sldChg>
      <pc:sldChg chg="del">
        <pc:chgData name="Steffen Froemel" userId="b43238f1e6b89f5a" providerId="LiveId" clId="{E8675C29-61C4-4600-8218-D245B819758E}" dt="2020-11-18T15:44:26.208" v="0" actId="47"/>
        <pc:sldMkLst>
          <pc:docMk/>
          <pc:sldMk cId="3114637662" sldId="301"/>
        </pc:sldMkLst>
      </pc:sldChg>
      <pc:sldChg chg="del">
        <pc:chgData name="Steffen Froemel" userId="b43238f1e6b89f5a" providerId="LiveId" clId="{E8675C29-61C4-4600-8218-D245B819758E}" dt="2020-11-18T15:44:26.208" v="0" actId="47"/>
        <pc:sldMkLst>
          <pc:docMk/>
          <pc:sldMk cId="4231176987" sldId="302"/>
        </pc:sldMkLst>
      </pc:sldChg>
      <pc:sldChg chg="del">
        <pc:chgData name="Steffen Froemel" userId="b43238f1e6b89f5a" providerId="LiveId" clId="{E8675C29-61C4-4600-8218-D245B819758E}" dt="2020-11-18T15:44:26.208" v="0" actId="47"/>
        <pc:sldMkLst>
          <pc:docMk/>
          <pc:sldMk cId="403600159" sldId="303"/>
        </pc:sldMkLst>
      </pc:sldChg>
      <pc:sldChg chg="del">
        <pc:chgData name="Steffen Froemel" userId="b43238f1e6b89f5a" providerId="LiveId" clId="{E8675C29-61C4-4600-8218-D245B819758E}" dt="2020-11-18T15:44:26.208" v="0" actId="47"/>
        <pc:sldMkLst>
          <pc:docMk/>
          <pc:sldMk cId="1433144638" sldId="304"/>
        </pc:sldMkLst>
      </pc:sldChg>
      <pc:sldChg chg="del">
        <pc:chgData name="Steffen Froemel" userId="b43238f1e6b89f5a" providerId="LiveId" clId="{E8675C29-61C4-4600-8218-D245B819758E}" dt="2020-11-18T15:44:26.208" v="0" actId="47"/>
        <pc:sldMkLst>
          <pc:docMk/>
          <pc:sldMk cId="3971757060" sldId="305"/>
        </pc:sldMkLst>
      </pc:sldChg>
      <pc:sldChg chg="del">
        <pc:chgData name="Steffen Froemel" userId="b43238f1e6b89f5a" providerId="LiveId" clId="{E8675C29-61C4-4600-8218-D245B819758E}" dt="2020-11-18T15:44:26.208" v="0" actId="47"/>
        <pc:sldMkLst>
          <pc:docMk/>
          <pc:sldMk cId="428582767" sldId="307"/>
        </pc:sldMkLst>
      </pc:sldChg>
      <pc:sldChg chg="del">
        <pc:chgData name="Steffen Froemel" userId="b43238f1e6b89f5a" providerId="LiveId" clId="{E8675C29-61C4-4600-8218-D245B819758E}" dt="2020-11-18T15:44:26.208" v="0" actId="47"/>
        <pc:sldMkLst>
          <pc:docMk/>
          <pc:sldMk cId="2880229228" sldId="308"/>
        </pc:sldMkLst>
      </pc:sldChg>
      <pc:sldChg chg="del">
        <pc:chgData name="Steffen Froemel" userId="b43238f1e6b89f5a" providerId="LiveId" clId="{E8675C29-61C4-4600-8218-D245B819758E}" dt="2020-11-18T15:44:26.208" v="0" actId="47"/>
        <pc:sldMkLst>
          <pc:docMk/>
          <pc:sldMk cId="2028239814" sldId="309"/>
        </pc:sldMkLst>
      </pc:sldChg>
      <pc:sldChg chg="del">
        <pc:chgData name="Steffen Froemel" userId="b43238f1e6b89f5a" providerId="LiveId" clId="{E8675C29-61C4-4600-8218-D245B819758E}" dt="2020-11-18T15:44:26.208" v="0" actId="47"/>
        <pc:sldMkLst>
          <pc:docMk/>
          <pc:sldMk cId="1734313990" sldId="311"/>
        </pc:sldMkLst>
      </pc:sldChg>
      <pc:sldChg chg="del">
        <pc:chgData name="Steffen Froemel" userId="b43238f1e6b89f5a" providerId="LiveId" clId="{E8675C29-61C4-4600-8218-D245B819758E}" dt="2020-11-18T15:44:26.208" v="0" actId="47"/>
        <pc:sldMkLst>
          <pc:docMk/>
          <pc:sldMk cId="2620654978" sldId="312"/>
        </pc:sldMkLst>
      </pc:sldChg>
      <pc:sldChg chg="del">
        <pc:chgData name="Steffen Froemel" userId="b43238f1e6b89f5a" providerId="LiveId" clId="{E8675C29-61C4-4600-8218-D245B819758E}" dt="2020-11-18T15:44:26.208" v="0" actId="47"/>
        <pc:sldMkLst>
          <pc:docMk/>
          <pc:sldMk cId="4067174003" sldId="313"/>
        </pc:sldMkLst>
      </pc:sldChg>
      <pc:sldChg chg="del">
        <pc:chgData name="Steffen Froemel" userId="b43238f1e6b89f5a" providerId="LiveId" clId="{E8675C29-61C4-4600-8218-D245B819758E}" dt="2020-11-18T15:44:26.208" v="0" actId="47"/>
        <pc:sldMkLst>
          <pc:docMk/>
          <pc:sldMk cId="173411192" sldId="314"/>
        </pc:sldMkLst>
      </pc:sldChg>
      <pc:sldChg chg="del">
        <pc:chgData name="Steffen Froemel" userId="b43238f1e6b89f5a" providerId="LiveId" clId="{E8675C29-61C4-4600-8218-D245B819758E}" dt="2020-11-18T15:44:26.208" v="0" actId="47"/>
        <pc:sldMkLst>
          <pc:docMk/>
          <pc:sldMk cId="1331812942" sldId="315"/>
        </pc:sldMkLst>
      </pc:sldChg>
      <pc:sldChg chg="del">
        <pc:chgData name="Steffen Froemel" userId="b43238f1e6b89f5a" providerId="LiveId" clId="{E8675C29-61C4-4600-8218-D245B819758E}" dt="2020-11-18T15:44:26.208" v="0" actId="47"/>
        <pc:sldMkLst>
          <pc:docMk/>
          <pc:sldMk cId="3494984653" sldId="316"/>
        </pc:sldMkLst>
      </pc:sldChg>
      <pc:sldChg chg="del">
        <pc:chgData name="Steffen Froemel" userId="b43238f1e6b89f5a" providerId="LiveId" clId="{E8675C29-61C4-4600-8218-D245B819758E}" dt="2020-11-18T15:44:26.208" v="0" actId="47"/>
        <pc:sldMkLst>
          <pc:docMk/>
          <pc:sldMk cId="1622311993" sldId="317"/>
        </pc:sldMkLst>
      </pc:sldChg>
      <pc:sldChg chg="del">
        <pc:chgData name="Steffen Froemel" userId="b43238f1e6b89f5a" providerId="LiveId" clId="{E8675C29-61C4-4600-8218-D245B819758E}" dt="2020-11-18T15:44:26.208" v="0" actId="47"/>
        <pc:sldMkLst>
          <pc:docMk/>
          <pc:sldMk cId="3080594043" sldId="318"/>
        </pc:sldMkLst>
      </pc:sldChg>
      <pc:sldChg chg="del">
        <pc:chgData name="Steffen Froemel" userId="b43238f1e6b89f5a" providerId="LiveId" clId="{E8675C29-61C4-4600-8218-D245B819758E}" dt="2020-11-18T15:44:26.208" v="0" actId="47"/>
        <pc:sldMkLst>
          <pc:docMk/>
          <pc:sldMk cId="1233257213" sldId="319"/>
        </pc:sldMkLst>
      </pc:sldChg>
      <pc:sldChg chg="del">
        <pc:chgData name="Steffen Froemel" userId="b43238f1e6b89f5a" providerId="LiveId" clId="{E8675C29-61C4-4600-8218-D245B819758E}" dt="2020-11-18T15:44:26.208" v="0" actId="47"/>
        <pc:sldMkLst>
          <pc:docMk/>
          <pc:sldMk cId="1915044297" sldId="320"/>
        </pc:sldMkLst>
      </pc:sldChg>
      <pc:sldChg chg="del">
        <pc:chgData name="Steffen Froemel" userId="b43238f1e6b89f5a" providerId="LiveId" clId="{E8675C29-61C4-4600-8218-D245B819758E}" dt="2020-11-18T15:44:26.208" v="0" actId="47"/>
        <pc:sldMkLst>
          <pc:docMk/>
          <pc:sldMk cId="3023649292" sldId="321"/>
        </pc:sldMkLst>
      </pc:sldChg>
      <pc:sldChg chg="del">
        <pc:chgData name="Steffen Froemel" userId="b43238f1e6b89f5a" providerId="LiveId" clId="{E8675C29-61C4-4600-8218-D245B819758E}" dt="2020-11-18T15:44:26.208" v="0" actId="47"/>
        <pc:sldMkLst>
          <pc:docMk/>
          <pc:sldMk cId="2406886292" sldId="322"/>
        </pc:sldMkLst>
      </pc:sldChg>
      <pc:sldChg chg="del">
        <pc:chgData name="Steffen Froemel" userId="b43238f1e6b89f5a" providerId="LiveId" clId="{E8675C29-61C4-4600-8218-D245B819758E}" dt="2020-11-18T15:44:26.208" v="0" actId="47"/>
        <pc:sldMkLst>
          <pc:docMk/>
          <pc:sldMk cId="413694451" sldId="324"/>
        </pc:sldMkLst>
      </pc:sldChg>
      <pc:sldChg chg="del">
        <pc:chgData name="Steffen Froemel" userId="b43238f1e6b89f5a" providerId="LiveId" clId="{E8675C29-61C4-4600-8218-D245B819758E}" dt="2020-11-18T15:44:26.208" v="0" actId="47"/>
        <pc:sldMkLst>
          <pc:docMk/>
          <pc:sldMk cId="3454121993" sldId="325"/>
        </pc:sldMkLst>
      </pc:sldChg>
      <pc:sldChg chg="del">
        <pc:chgData name="Steffen Froemel" userId="b43238f1e6b89f5a" providerId="LiveId" clId="{E8675C29-61C4-4600-8218-D245B819758E}" dt="2020-11-18T15:44:26.208" v="0" actId="47"/>
        <pc:sldMkLst>
          <pc:docMk/>
          <pc:sldMk cId="3275783217" sldId="327"/>
        </pc:sldMkLst>
      </pc:sldChg>
      <pc:sldChg chg="del">
        <pc:chgData name="Steffen Froemel" userId="b43238f1e6b89f5a" providerId="LiveId" clId="{E8675C29-61C4-4600-8218-D245B819758E}" dt="2020-11-18T15:44:26.208" v="0" actId="47"/>
        <pc:sldMkLst>
          <pc:docMk/>
          <pc:sldMk cId="4268840752" sldId="328"/>
        </pc:sldMkLst>
      </pc:sldChg>
      <pc:sldChg chg="del">
        <pc:chgData name="Steffen Froemel" userId="b43238f1e6b89f5a" providerId="LiveId" clId="{E8675C29-61C4-4600-8218-D245B819758E}" dt="2020-11-18T15:44:26.208" v="0" actId="47"/>
        <pc:sldMkLst>
          <pc:docMk/>
          <pc:sldMk cId="2129806042" sldId="331"/>
        </pc:sldMkLst>
      </pc:sldChg>
      <pc:sldChg chg="del">
        <pc:chgData name="Steffen Froemel" userId="b43238f1e6b89f5a" providerId="LiveId" clId="{E8675C29-61C4-4600-8218-D245B819758E}" dt="2020-11-18T15:44:26.208" v="0" actId="47"/>
        <pc:sldMkLst>
          <pc:docMk/>
          <pc:sldMk cId="4069709084" sldId="333"/>
        </pc:sldMkLst>
      </pc:sldChg>
      <pc:sldChg chg="del">
        <pc:chgData name="Steffen Froemel" userId="b43238f1e6b89f5a" providerId="LiveId" clId="{E8675C29-61C4-4600-8218-D245B819758E}" dt="2020-11-18T15:44:26.208" v="0" actId="47"/>
        <pc:sldMkLst>
          <pc:docMk/>
          <pc:sldMk cId="2124372619" sldId="334"/>
        </pc:sldMkLst>
      </pc:sldChg>
      <pc:sldChg chg="modSp add del mod">
        <pc:chgData name="Steffen Froemel" userId="b43238f1e6b89f5a" providerId="LiveId" clId="{E8675C29-61C4-4600-8218-D245B819758E}" dt="2020-11-18T16:46:38.413" v="993" actId="47"/>
        <pc:sldMkLst>
          <pc:docMk/>
          <pc:sldMk cId="590508762" sldId="336"/>
        </pc:sldMkLst>
        <pc:spChg chg="mod">
          <ac:chgData name="Steffen Froemel" userId="b43238f1e6b89f5a" providerId="LiveId" clId="{E8675C29-61C4-4600-8218-D245B819758E}" dt="2020-11-18T15:45:07.139" v="8" actId="27636"/>
          <ac:spMkLst>
            <pc:docMk/>
            <pc:sldMk cId="590508762" sldId="336"/>
            <ac:spMk id="4" creationId="{1583516A-3009-40EA-BB0F-781F96F8CEA2}"/>
          </ac:spMkLst>
        </pc:spChg>
        <pc:spChg chg="mod">
          <ac:chgData name="Steffen Froemel" userId="b43238f1e6b89f5a" providerId="LiveId" clId="{E8675C29-61C4-4600-8218-D245B819758E}" dt="2020-11-18T15:45:07.139" v="9" actId="27636"/>
          <ac:spMkLst>
            <pc:docMk/>
            <pc:sldMk cId="590508762" sldId="336"/>
            <ac:spMk id="13" creationId="{82796023-7CB7-4D55-9332-7160BA98A76A}"/>
          </ac:spMkLst>
        </pc:spChg>
      </pc:sldChg>
      <pc:sldChg chg="del">
        <pc:chgData name="Steffen Froemel" userId="b43238f1e6b89f5a" providerId="LiveId" clId="{E8675C29-61C4-4600-8218-D245B819758E}" dt="2020-11-18T15:44:26.208" v="0" actId="47"/>
        <pc:sldMkLst>
          <pc:docMk/>
          <pc:sldMk cId="2298921480" sldId="336"/>
        </pc:sldMkLst>
      </pc:sldChg>
      <pc:sldChg chg="del">
        <pc:chgData name="Steffen Froemel" userId="b43238f1e6b89f5a" providerId="LiveId" clId="{E8675C29-61C4-4600-8218-D245B819758E}" dt="2020-11-18T15:44:26.208" v="0" actId="47"/>
        <pc:sldMkLst>
          <pc:docMk/>
          <pc:sldMk cId="571583716" sldId="337"/>
        </pc:sldMkLst>
      </pc:sldChg>
      <pc:sldChg chg="addSp delSp modSp add mod modAnim modNotesTx">
        <pc:chgData name="Steffen Froemel" userId="b43238f1e6b89f5a" providerId="LiveId" clId="{E8675C29-61C4-4600-8218-D245B819758E}" dt="2020-11-18T17:20:20.673" v="2404" actId="313"/>
        <pc:sldMkLst>
          <pc:docMk/>
          <pc:sldMk cId="1080365703" sldId="337"/>
        </pc:sldMkLst>
        <pc:spChg chg="mod">
          <ac:chgData name="Steffen Froemel" userId="b43238f1e6b89f5a" providerId="LiveId" clId="{E8675C29-61C4-4600-8218-D245B819758E}" dt="2020-11-18T17:11:31.391" v="2328" actId="20577"/>
          <ac:spMkLst>
            <pc:docMk/>
            <pc:sldMk cId="1080365703" sldId="337"/>
            <ac:spMk id="7" creationId="{D81FDA36-C979-4C3A-BEB2-CFB5DABB0088}"/>
          </ac:spMkLst>
        </pc:spChg>
        <pc:spChg chg="del">
          <ac:chgData name="Steffen Froemel" userId="b43238f1e6b89f5a" providerId="LiveId" clId="{E8675C29-61C4-4600-8218-D245B819758E}" dt="2020-11-18T16:02:54.166" v="271" actId="478"/>
          <ac:spMkLst>
            <pc:docMk/>
            <pc:sldMk cId="1080365703" sldId="337"/>
            <ac:spMk id="15" creationId="{27B1643E-2CBE-47F9-B275-3A3B18BDE0FA}"/>
          </ac:spMkLst>
        </pc:spChg>
        <pc:spChg chg="del">
          <ac:chgData name="Steffen Froemel" userId="b43238f1e6b89f5a" providerId="LiveId" clId="{E8675C29-61C4-4600-8218-D245B819758E}" dt="2020-11-18T16:02:55.810" v="272" actId="478"/>
          <ac:spMkLst>
            <pc:docMk/>
            <pc:sldMk cId="1080365703" sldId="337"/>
            <ac:spMk id="17" creationId="{E5E135FE-915C-4FC7-90F7-2002C6C1C831}"/>
          </ac:spMkLst>
        </pc:spChg>
        <pc:grpChg chg="add mod">
          <ac:chgData name="Steffen Froemel" userId="b43238f1e6b89f5a" providerId="LiveId" clId="{E8675C29-61C4-4600-8218-D245B819758E}" dt="2020-11-18T16:50:03.771" v="1079" actId="1076"/>
          <ac:grpSpMkLst>
            <pc:docMk/>
            <pc:sldMk cId="1080365703" sldId="337"/>
            <ac:grpSpMk id="18" creationId="{4082A3B6-2753-4BDD-88E9-C39AB0024853}"/>
          </ac:grpSpMkLst>
        </pc:grpChg>
        <pc:graphicFrameChg chg="add mod modGraphic">
          <ac:chgData name="Steffen Froemel" userId="b43238f1e6b89f5a" providerId="LiveId" clId="{E8675C29-61C4-4600-8218-D245B819758E}" dt="2020-11-18T16:49:56.470" v="1076" actId="14100"/>
          <ac:graphicFrameMkLst>
            <pc:docMk/>
            <pc:sldMk cId="1080365703" sldId="337"/>
            <ac:graphicFrameMk id="2" creationId="{7AAE4CBF-8E54-41D0-BA76-6AF4CA926877}"/>
          </ac:graphicFrameMkLst>
        </pc:graphicFrameChg>
        <pc:graphicFrameChg chg="add mod modGraphic">
          <ac:chgData name="Steffen Froemel" userId="b43238f1e6b89f5a" providerId="LiveId" clId="{E8675C29-61C4-4600-8218-D245B819758E}" dt="2020-11-18T16:49:37.025" v="1070" actId="14100"/>
          <ac:graphicFrameMkLst>
            <pc:docMk/>
            <pc:sldMk cId="1080365703" sldId="337"/>
            <ac:graphicFrameMk id="3" creationId="{035685AC-B136-45A4-BEC6-77BE0CF4EDC7}"/>
          </ac:graphicFrameMkLst>
        </pc:graphicFrameChg>
        <pc:graphicFrameChg chg="add mod modGraphic">
          <ac:chgData name="Steffen Froemel" userId="b43238f1e6b89f5a" providerId="LiveId" clId="{E8675C29-61C4-4600-8218-D245B819758E}" dt="2020-11-18T16:49:39.340" v="1071" actId="14100"/>
          <ac:graphicFrameMkLst>
            <pc:docMk/>
            <pc:sldMk cId="1080365703" sldId="337"/>
            <ac:graphicFrameMk id="5" creationId="{9F2C3C7B-0DF8-4FE4-A31B-6B86C0651AFE}"/>
          </ac:graphicFrameMkLst>
        </pc:graphicFrameChg>
        <pc:graphicFrameChg chg="add del mod modGraphic">
          <ac:chgData name="Steffen Froemel" userId="b43238f1e6b89f5a" providerId="LiveId" clId="{E8675C29-61C4-4600-8218-D245B819758E}" dt="2020-11-18T16:15:41.619" v="739" actId="478"/>
          <ac:graphicFrameMkLst>
            <pc:docMk/>
            <pc:sldMk cId="1080365703" sldId="337"/>
            <ac:graphicFrameMk id="6" creationId="{524A37BA-D12E-4CE2-B09E-27EEAD655D83}"/>
          </ac:graphicFrameMkLst>
        </pc:graphicFrameChg>
        <pc:graphicFrameChg chg="add mod modGraphic">
          <ac:chgData name="Steffen Froemel" userId="b43238f1e6b89f5a" providerId="LiveId" clId="{E8675C29-61C4-4600-8218-D245B819758E}" dt="2020-11-18T16:49:41.589" v="1072" actId="14100"/>
          <ac:graphicFrameMkLst>
            <pc:docMk/>
            <pc:sldMk cId="1080365703" sldId="337"/>
            <ac:graphicFrameMk id="9" creationId="{1F860016-D25D-42B0-ABED-6E700648229B}"/>
          </ac:graphicFrameMkLst>
        </pc:graphicFrameChg>
        <pc:graphicFrameChg chg="del modGraphic">
          <ac:chgData name="Steffen Froemel" userId="b43238f1e6b89f5a" providerId="LiveId" clId="{E8675C29-61C4-4600-8218-D245B819758E}" dt="2020-11-18T16:02:48.368" v="268" actId="478"/>
          <ac:graphicFrameMkLst>
            <pc:docMk/>
            <pc:sldMk cId="1080365703" sldId="337"/>
            <ac:graphicFrameMk id="13" creationId="{DF22DEF6-6268-4FDB-8BAF-8C0548B67593}"/>
          </ac:graphicFrameMkLst>
        </pc:graphicFrameChg>
        <pc:picChg chg="del">
          <ac:chgData name="Steffen Froemel" userId="b43238f1e6b89f5a" providerId="LiveId" clId="{E8675C29-61C4-4600-8218-D245B819758E}" dt="2020-11-18T16:02:50.258" v="269" actId="478"/>
          <ac:picMkLst>
            <pc:docMk/>
            <pc:sldMk cId="1080365703" sldId="337"/>
            <ac:picMk id="4" creationId="{98AE86BD-28BE-41D9-8C05-23D83CC04124}"/>
          </ac:picMkLst>
        </pc:picChg>
        <pc:picChg chg="del">
          <ac:chgData name="Steffen Froemel" userId="b43238f1e6b89f5a" providerId="LiveId" clId="{E8675C29-61C4-4600-8218-D245B819758E}" dt="2020-11-18T16:02:52.180" v="270" actId="478"/>
          <ac:picMkLst>
            <pc:docMk/>
            <pc:sldMk cId="1080365703" sldId="337"/>
            <ac:picMk id="11" creationId="{6DC8FB46-9E84-495F-8468-E9067D390D92}"/>
          </ac:picMkLst>
        </pc:picChg>
        <pc:picChg chg="mod">
          <ac:chgData name="Steffen Froemel" userId="b43238f1e6b89f5a" providerId="LiveId" clId="{E8675C29-61C4-4600-8218-D245B819758E}" dt="2020-11-18T16:50:03.771" v="1079" actId="1076"/>
          <ac:picMkLst>
            <pc:docMk/>
            <pc:sldMk cId="1080365703" sldId="337"/>
            <ac:picMk id="19" creationId="{CF0BF214-17F1-44AD-A8B6-056F59C1C461}"/>
          </ac:picMkLst>
        </pc:picChg>
        <pc:picChg chg="mod">
          <ac:chgData name="Steffen Froemel" userId="b43238f1e6b89f5a" providerId="LiveId" clId="{E8675C29-61C4-4600-8218-D245B819758E}" dt="2020-11-18T16:50:03.771" v="1079" actId="1076"/>
          <ac:picMkLst>
            <pc:docMk/>
            <pc:sldMk cId="1080365703" sldId="337"/>
            <ac:picMk id="20" creationId="{36A696E6-2D78-497E-BC2E-61392BD937DF}"/>
          </ac:picMkLst>
        </pc:picChg>
        <pc:picChg chg="mod">
          <ac:chgData name="Steffen Froemel" userId="b43238f1e6b89f5a" providerId="LiveId" clId="{E8675C29-61C4-4600-8218-D245B819758E}" dt="2020-11-18T16:50:03.771" v="1079" actId="1076"/>
          <ac:picMkLst>
            <pc:docMk/>
            <pc:sldMk cId="1080365703" sldId="337"/>
            <ac:picMk id="21" creationId="{66FB32A5-1BEF-4843-929B-2F66A6AAF30B}"/>
          </ac:picMkLst>
        </pc:picChg>
        <pc:picChg chg="mod">
          <ac:chgData name="Steffen Froemel" userId="b43238f1e6b89f5a" providerId="LiveId" clId="{E8675C29-61C4-4600-8218-D245B819758E}" dt="2020-11-18T16:50:03.771" v="1079" actId="1076"/>
          <ac:picMkLst>
            <pc:docMk/>
            <pc:sldMk cId="1080365703" sldId="337"/>
            <ac:picMk id="22" creationId="{1B1BC937-8C6F-4C3D-9393-2ADA3F569A98}"/>
          </ac:picMkLst>
        </pc:picChg>
        <pc:picChg chg="mod">
          <ac:chgData name="Steffen Froemel" userId="b43238f1e6b89f5a" providerId="LiveId" clId="{E8675C29-61C4-4600-8218-D245B819758E}" dt="2020-11-18T16:50:03.771" v="1079" actId="1076"/>
          <ac:picMkLst>
            <pc:docMk/>
            <pc:sldMk cId="1080365703" sldId="337"/>
            <ac:picMk id="23" creationId="{AA7EF6C5-5459-4EBC-8F21-E620C57673D1}"/>
          </ac:picMkLst>
        </pc:picChg>
        <pc:cxnChg chg="add mod">
          <ac:chgData name="Steffen Froemel" userId="b43238f1e6b89f5a" providerId="LiveId" clId="{E8675C29-61C4-4600-8218-D245B819758E}" dt="2020-11-18T16:51:35.463" v="1099" actId="14100"/>
          <ac:cxnSpMkLst>
            <pc:docMk/>
            <pc:sldMk cId="1080365703" sldId="337"/>
            <ac:cxnSpMk id="25" creationId="{2A3BA0C4-4171-43D6-A63D-FEE4F7CCBAD7}"/>
          </ac:cxnSpMkLst>
        </pc:cxnChg>
        <pc:cxnChg chg="add mod">
          <ac:chgData name="Steffen Froemel" userId="b43238f1e6b89f5a" providerId="LiveId" clId="{E8675C29-61C4-4600-8218-D245B819758E}" dt="2020-11-18T16:50:07.367" v="1080" actId="14100"/>
          <ac:cxnSpMkLst>
            <pc:docMk/>
            <pc:sldMk cId="1080365703" sldId="337"/>
            <ac:cxnSpMk id="26" creationId="{55216B8B-AA8F-4197-9938-A3A6BCFCB318}"/>
          </ac:cxnSpMkLst>
        </pc:cxnChg>
        <pc:cxnChg chg="add mod">
          <ac:chgData name="Steffen Froemel" userId="b43238f1e6b89f5a" providerId="LiveId" clId="{E8675C29-61C4-4600-8218-D245B819758E}" dt="2020-11-18T16:51:25.477" v="1097" actId="14100"/>
          <ac:cxnSpMkLst>
            <pc:docMk/>
            <pc:sldMk cId="1080365703" sldId="337"/>
            <ac:cxnSpMk id="28" creationId="{F9172B62-B628-45EE-AB6D-EB4698099D32}"/>
          </ac:cxnSpMkLst>
        </pc:cxnChg>
        <pc:cxnChg chg="add mod">
          <ac:chgData name="Steffen Froemel" userId="b43238f1e6b89f5a" providerId="LiveId" clId="{E8675C29-61C4-4600-8218-D245B819758E}" dt="2020-11-18T16:51:37.650" v="1100" actId="14100"/>
          <ac:cxnSpMkLst>
            <pc:docMk/>
            <pc:sldMk cId="1080365703" sldId="337"/>
            <ac:cxnSpMk id="36" creationId="{60FAB5D7-38BE-440C-B2D5-89ABF249AC50}"/>
          </ac:cxnSpMkLst>
        </pc:cxnChg>
        <pc:cxnChg chg="add mod">
          <ac:chgData name="Steffen Froemel" userId="b43238f1e6b89f5a" providerId="LiveId" clId="{E8675C29-61C4-4600-8218-D245B819758E}" dt="2020-11-18T16:51:17.957" v="1095" actId="14100"/>
          <ac:cxnSpMkLst>
            <pc:docMk/>
            <pc:sldMk cId="1080365703" sldId="337"/>
            <ac:cxnSpMk id="39" creationId="{C9AB31E3-BF16-4405-8CA8-2B692A1D4AA9}"/>
          </ac:cxnSpMkLst>
        </pc:cxnChg>
        <pc:cxnChg chg="add mod">
          <ac:chgData name="Steffen Froemel" userId="b43238f1e6b89f5a" providerId="LiveId" clId="{E8675C29-61C4-4600-8218-D245B819758E}" dt="2020-11-18T16:51:15.535" v="1094" actId="14100"/>
          <ac:cxnSpMkLst>
            <pc:docMk/>
            <pc:sldMk cId="1080365703" sldId="337"/>
            <ac:cxnSpMk id="41" creationId="{CA54C549-0F32-41A9-8148-CD185B82DE05}"/>
          </ac:cxnSpMkLst>
        </pc:cxnChg>
      </pc:sldChg>
      <pc:sldChg chg="del">
        <pc:chgData name="Steffen Froemel" userId="b43238f1e6b89f5a" providerId="LiveId" clId="{E8675C29-61C4-4600-8218-D245B819758E}" dt="2020-11-18T15:44:26.208" v="0" actId="47"/>
        <pc:sldMkLst>
          <pc:docMk/>
          <pc:sldMk cId="2557479531" sldId="338"/>
        </pc:sldMkLst>
      </pc:sldChg>
      <pc:sldChg chg="addSp delSp modSp add mod ord delAnim modAnim modNotesTx">
        <pc:chgData name="Steffen Froemel" userId="b43238f1e6b89f5a" providerId="LiveId" clId="{E8675C29-61C4-4600-8218-D245B819758E}" dt="2020-11-18T17:16:10.736" v="2383" actId="1076"/>
        <pc:sldMkLst>
          <pc:docMk/>
          <pc:sldMk cId="3010064797" sldId="338"/>
        </pc:sldMkLst>
        <pc:spChg chg="mod">
          <ac:chgData name="Steffen Froemel" userId="b43238f1e6b89f5a" providerId="LiveId" clId="{E8675C29-61C4-4600-8218-D245B819758E}" dt="2020-11-18T16:44:30.790" v="959" actId="1076"/>
          <ac:spMkLst>
            <pc:docMk/>
            <pc:sldMk cId="3010064797" sldId="338"/>
            <ac:spMk id="7" creationId="{D81FDA36-C979-4C3A-BEB2-CFB5DABB0088}"/>
          </ac:spMkLst>
        </pc:spChg>
        <pc:spChg chg="del">
          <ac:chgData name="Steffen Froemel" userId="b43238f1e6b89f5a" providerId="LiveId" clId="{E8675C29-61C4-4600-8218-D245B819758E}" dt="2020-11-18T16:40:21.387" v="917" actId="478"/>
          <ac:spMkLst>
            <pc:docMk/>
            <pc:sldMk cId="3010064797" sldId="338"/>
            <ac:spMk id="15" creationId="{27B1643E-2CBE-47F9-B275-3A3B18BDE0FA}"/>
          </ac:spMkLst>
        </pc:spChg>
        <pc:spChg chg="del">
          <ac:chgData name="Steffen Froemel" userId="b43238f1e6b89f5a" providerId="LiveId" clId="{E8675C29-61C4-4600-8218-D245B819758E}" dt="2020-11-18T16:40:23.621" v="918" actId="478"/>
          <ac:spMkLst>
            <pc:docMk/>
            <pc:sldMk cId="3010064797" sldId="338"/>
            <ac:spMk id="17" creationId="{E5E135FE-915C-4FC7-90F7-2002C6C1C831}"/>
          </ac:spMkLst>
        </pc:spChg>
        <pc:graphicFrameChg chg="add mod modGraphic">
          <ac:chgData name="Steffen Froemel" userId="b43238f1e6b89f5a" providerId="LiveId" clId="{E8675C29-61C4-4600-8218-D245B819758E}" dt="2020-11-18T17:16:03.338" v="2381" actId="14100"/>
          <ac:graphicFrameMkLst>
            <pc:docMk/>
            <pc:sldMk cId="3010064797" sldId="338"/>
            <ac:graphicFrameMk id="2" creationId="{21C5FBFF-1ECA-429F-8AFA-74AD25BA3D0E}"/>
          </ac:graphicFrameMkLst>
        </pc:graphicFrameChg>
        <pc:graphicFrameChg chg="add mod modGraphic">
          <ac:chgData name="Steffen Froemel" userId="b43238f1e6b89f5a" providerId="LiveId" clId="{E8675C29-61C4-4600-8218-D245B819758E}" dt="2020-11-18T17:16:05.963" v="2382" actId="14100"/>
          <ac:graphicFrameMkLst>
            <pc:docMk/>
            <pc:sldMk cId="3010064797" sldId="338"/>
            <ac:graphicFrameMk id="3" creationId="{E2A38980-8435-4B8D-B058-8EE76FE82C1B}"/>
          </ac:graphicFrameMkLst>
        </pc:graphicFrameChg>
        <pc:graphicFrameChg chg="add mod modGraphic">
          <ac:chgData name="Steffen Froemel" userId="b43238f1e6b89f5a" providerId="LiveId" clId="{E8675C29-61C4-4600-8218-D245B819758E}" dt="2020-11-18T17:16:10.736" v="2383" actId="1076"/>
          <ac:graphicFrameMkLst>
            <pc:docMk/>
            <pc:sldMk cId="3010064797" sldId="338"/>
            <ac:graphicFrameMk id="5" creationId="{81354D8D-E653-4CB6-AEB4-3E3DDD6AEFB6}"/>
          </ac:graphicFrameMkLst>
        </pc:graphicFrameChg>
        <pc:graphicFrameChg chg="del modGraphic">
          <ac:chgData name="Steffen Froemel" userId="b43238f1e6b89f5a" providerId="LiveId" clId="{E8675C29-61C4-4600-8218-D245B819758E}" dt="2020-11-18T16:40:17.309" v="914" actId="478"/>
          <ac:graphicFrameMkLst>
            <pc:docMk/>
            <pc:sldMk cId="3010064797" sldId="338"/>
            <ac:graphicFrameMk id="13" creationId="{DF22DEF6-6268-4FDB-8BAF-8C0548B67593}"/>
          </ac:graphicFrameMkLst>
        </pc:graphicFrameChg>
        <pc:picChg chg="del">
          <ac:chgData name="Steffen Froemel" userId="b43238f1e6b89f5a" providerId="LiveId" clId="{E8675C29-61C4-4600-8218-D245B819758E}" dt="2020-11-18T16:40:18.402" v="915" actId="478"/>
          <ac:picMkLst>
            <pc:docMk/>
            <pc:sldMk cId="3010064797" sldId="338"/>
            <ac:picMk id="4" creationId="{98AE86BD-28BE-41D9-8C05-23D83CC04124}"/>
          </ac:picMkLst>
        </pc:picChg>
        <pc:picChg chg="del">
          <ac:chgData name="Steffen Froemel" userId="b43238f1e6b89f5a" providerId="LiveId" clId="{E8675C29-61C4-4600-8218-D245B819758E}" dt="2020-11-18T16:40:19.277" v="916" actId="478"/>
          <ac:picMkLst>
            <pc:docMk/>
            <pc:sldMk cId="3010064797" sldId="338"/>
            <ac:picMk id="11" creationId="{6DC8FB46-9E84-495F-8468-E9067D390D92}"/>
          </ac:picMkLst>
        </pc:picChg>
      </pc:sldChg>
      <pc:sldChg chg="addSp delSp modSp add mod addAnim delAnim modAnim modNotesTx">
        <pc:chgData name="Steffen Froemel" userId="b43238f1e6b89f5a" providerId="LiveId" clId="{E8675C29-61C4-4600-8218-D245B819758E}" dt="2020-11-18T17:17:35.013" v="2388" actId="14100"/>
        <pc:sldMkLst>
          <pc:docMk/>
          <pc:sldMk cId="525186199" sldId="339"/>
        </pc:sldMkLst>
        <pc:spChg chg="mod">
          <ac:chgData name="Steffen Froemel" userId="b43238f1e6b89f5a" providerId="LiveId" clId="{E8675C29-61C4-4600-8218-D245B819758E}" dt="2020-11-18T16:45:09.807" v="973" actId="20577"/>
          <ac:spMkLst>
            <pc:docMk/>
            <pc:sldMk cId="525186199" sldId="339"/>
            <ac:spMk id="7" creationId="{D81FDA36-C979-4C3A-BEB2-CFB5DABB0088}"/>
          </ac:spMkLst>
        </pc:spChg>
        <pc:spChg chg="add mod">
          <ac:chgData name="Steffen Froemel" userId="b43238f1e6b89f5a" providerId="LiveId" clId="{E8675C29-61C4-4600-8218-D245B819758E}" dt="2020-11-18T16:46:22.285" v="989" actId="1076"/>
          <ac:spMkLst>
            <pc:docMk/>
            <pc:sldMk cId="525186199" sldId="339"/>
            <ac:spMk id="11" creationId="{84C6687E-A6AD-4218-87FE-FC82E236D5AF}"/>
          </ac:spMkLst>
        </pc:spChg>
        <pc:spChg chg="add mod">
          <ac:chgData name="Steffen Froemel" userId="b43238f1e6b89f5a" providerId="LiveId" clId="{E8675C29-61C4-4600-8218-D245B819758E}" dt="2020-11-18T16:46:30.804" v="992" actId="14100"/>
          <ac:spMkLst>
            <pc:docMk/>
            <pc:sldMk cId="525186199" sldId="339"/>
            <ac:spMk id="13" creationId="{20B16A85-F121-4D53-99B8-D4EC15E10279}"/>
          </ac:spMkLst>
        </pc:spChg>
        <pc:graphicFrameChg chg="del modGraphic">
          <ac:chgData name="Steffen Froemel" userId="b43238f1e6b89f5a" providerId="LiveId" clId="{E8675C29-61C4-4600-8218-D245B819758E}" dt="2020-11-18T16:45:01.009" v="963" actId="478"/>
          <ac:graphicFrameMkLst>
            <pc:docMk/>
            <pc:sldMk cId="525186199" sldId="339"/>
            <ac:graphicFrameMk id="2" creationId="{21C5FBFF-1ECA-429F-8AFA-74AD25BA3D0E}"/>
          </ac:graphicFrameMkLst>
        </pc:graphicFrameChg>
        <pc:graphicFrameChg chg="del">
          <ac:chgData name="Steffen Froemel" userId="b43238f1e6b89f5a" providerId="LiveId" clId="{E8675C29-61C4-4600-8218-D245B819758E}" dt="2020-11-18T16:45:02.555" v="964" actId="478"/>
          <ac:graphicFrameMkLst>
            <pc:docMk/>
            <pc:sldMk cId="525186199" sldId="339"/>
            <ac:graphicFrameMk id="3" creationId="{E2A38980-8435-4B8D-B058-8EE76FE82C1B}"/>
          </ac:graphicFrameMkLst>
        </pc:graphicFrameChg>
        <pc:graphicFrameChg chg="add mod modGraphic">
          <ac:chgData name="Steffen Froemel" userId="b43238f1e6b89f5a" providerId="LiveId" clId="{E8675C29-61C4-4600-8218-D245B819758E}" dt="2020-11-18T16:46:02.775" v="983" actId="1076"/>
          <ac:graphicFrameMkLst>
            <pc:docMk/>
            <pc:sldMk cId="525186199" sldId="339"/>
            <ac:graphicFrameMk id="4" creationId="{C40F013F-F7BC-45E2-ADA1-687D141104C1}"/>
          </ac:graphicFrameMkLst>
        </pc:graphicFrameChg>
        <pc:graphicFrameChg chg="del">
          <ac:chgData name="Steffen Froemel" userId="b43238f1e6b89f5a" providerId="LiveId" clId="{E8675C29-61C4-4600-8218-D245B819758E}" dt="2020-11-18T16:45:05.336" v="965" actId="478"/>
          <ac:graphicFrameMkLst>
            <pc:docMk/>
            <pc:sldMk cId="525186199" sldId="339"/>
            <ac:graphicFrameMk id="5" creationId="{81354D8D-E653-4CB6-AEB4-3E3DDD6AEFB6}"/>
          </ac:graphicFrameMkLst>
        </pc:graphicFrameChg>
        <pc:graphicFrameChg chg="add mod modGraphic">
          <ac:chgData name="Steffen Froemel" userId="b43238f1e6b89f5a" providerId="LiveId" clId="{E8675C29-61C4-4600-8218-D245B819758E}" dt="2020-11-18T17:17:35.013" v="2388" actId="14100"/>
          <ac:graphicFrameMkLst>
            <pc:docMk/>
            <pc:sldMk cId="525186199" sldId="339"/>
            <ac:graphicFrameMk id="9" creationId="{F4A9E540-6756-4BA4-9DCD-6151AD04CDE3}"/>
          </ac:graphicFrameMkLst>
        </pc:graphicFrameChg>
      </pc:sldChg>
      <pc:sldChg chg="del">
        <pc:chgData name="Steffen Froemel" userId="b43238f1e6b89f5a" providerId="LiveId" clId="{E8675C29-61C4-4600-8218-D245B819758E}" dt="2020-11-18T15:44:26.208" v="0" actId="47"/>
        <pc:sldMkLst>
          <pc:docMk/>
          <pc:sldMk cId="3581915859" sldId="339"/>
        </pc:sldMkLst>
      </pc:sldChg>
      <pc:sldChg chg="del">
        <pc:chgData name="Steffen Froemel" userId="b43238f1e6b89f5a" providerId="LiveId" clId="{E8675C29-61C4-4600-8218-D245B819758E}" dt="2020-11-18T15:44:26.208" v="0" actId="47"/>
        <pc:sldMkLst>
          <pc:docMk/>
          <pc:sldMk cId="2344358724" sldId="340"/>
        </pc:sldMkLst>
      </pc:sldChg>
      <pc:sldChg chg="addSp delSp modSp add mod">
        <pc:chgData name="Steffen Froemel" userId="b43238f1e6b89f5a" providerId="LiveId" clId="{E8675C29-61C4-4600-8218-D245B819758E}" dt="2020-11-18T16:47:53.821" v="1014" actId="1076"/>
        <pc:sldMkLst>
          <pc:docMk/>
          <pc:sldMk cId="3131048078" sldId="340"/>
        </pc:sldMkLst>
        <pc:spChg chg="add mod">
          <ac:chgData name="Steffen Froemel" userId="b43238f1e6b89f5a" providerId="LiveId" clId="{E8675C29-61C4-4600-8218-D245B819758E}" dt="2020-11-18T16:47:53.821" v="1014" actId="1076"/>
          <ac:spMkLst>
            <pc:docMk/>
            <pc:sldMk cId="3131048078" sldId="340"/>
            <ac:spMk id="2" creationId="{9B7B9490-6D1B-41C7-BBA3-674A7B4C32C2}"/>
          </ac:spMkLst>
        </pc:spChg>
        <pc:spChg chg="del">
          <ac:chgData name="Steffen Froemel" userId="b43238f1e6b89f5a" providerId="LiveId" clId="{E8675C29-61C4-4600-8218-D245B819758E}" dt="2020-11-18T16:46:48.449" v="996" actId="478"/>
          <ac:spMkLst>
            <pc:docMk/>
            <pc:sldMk cId="3131048078" sldId="340"/>
            <ac:spMk id="11" creationId="{84C6687E-A6AD-4218-87FE-FC82E236D5AF}"/>
          </ac:spMkLst>
        </pc:spChg>
        <pc:spChg chg="del">
          <ac:chgData name="Steffen Froemel" userId="b43238f1e6b89f5a" providerId="LiveId" clId="{E8675C29-61C4-4600-8218-D245B819758E}" dt="2020-11-18T16:46:50.887" v="998" actId="478"/>
          <ac:spMkLst>
            <pc:docMk/>
            <pc:sldMk cId="3131048078" sldId="340"/>
            <ac:spMk id="13" creationId="{20B16A85-F121-4D53-99B8-D4EC15E10279}"/>
          </ac:spMkLst>
        </pc:spChg>
        <pc:graphicFrameChg chg="del">
          <ac:chgData name="Steffen Froemel" userId="b43238f1e6b89f5a" providerId="LiveId" clId="{E8675C29-61C4-4600-8218-D245B819758E}" dt="2020-11-18T16:46:47.431" v="995" actId="478"/>
          <ac:graphicFrameMkLst>
            <pc:docMk/>
            <pc:sldMk cId="3131048078" sldId="340"/>
            <ac:graphicFrameMk id="4" creationId="{C40F013F-F7BC-45E2-ADA1-687D141104C1}"/>
          </ac:graphicFrameMkLst>
        </pc:graphicFrameChg>
        <pc:graphicFrameChg chg="del">
          <ac:chgData name="Steffen Froemel" userId="b43238f1e6b89f5a" providerId="LiveId" clId="{E8675C29-61C4-4600-8218-D245B819758E}" dt="2020-11-18T16:46:49.638" v="997" actId="478"/>
          <ac:graphicFrameMkLst>
            <pc:docMk/>
            <pc:sldMk cId="3131048078" sldId="340"/>
            <ac:graphicFrameMk id="9" creationId="{F4A9E540-6756-4BA4-9DCD-6151AD04CDE3}"/>
          </ac:graphicFrameMkLst>
        </pc:graphicFrameChg>
      </pc:sldChg>
      <pc:sldChg chg="del">
        <pc:chgData name="Steffen Froemel" userId="b43238f1e6b89f5a" providerId="LiveId" clId="{E8675C29-61C4-4600-8218-D245B819758E}" dt="2020-11-18T15:44:26.208" v="0" actId="47"/>
        <pc:sldMkLst>
          <pc:docMk/>
          <pc:sldMk cId="80369784" sldId="341"/>
        </pc:sldMkLst>
      </pc:sldChg>
      <pc:sldMasterChg chg="modSp mod">
        <pc:chgData name="Steffen Froemel" userId="b43238f1e6b89f5a" providerId="LiveId" clId="{E8675C29-61C4-4600-8218-D245B819758E}" dt="2020-11-18T15:47:14.821" v="61" actId="6549"/>
        <pc:sldMasterMkLst>
          <pc:docMk/>
          <pc:sldMasterMk cId="0" sldId="2147483674"/>
        </pc:sldMasterMkLst>
        <pc:spChg chg="mod">
          <ac:chgData name="Steffen Froemel" userId="b43238f1e6b89f5a" providerId="LiveId" clId="{E8675C29-61C4-4600-8218-D245B819758E}" dt="2020-11-18T15:47:14.821" v="61" actId="6549"/>
          <ac:spMkLst>
            <pc:docMk/>
            <pc:sldMasterMk cId="0" sldId="2147483674"/>
            <ac:spMk id="7" creationId="{58AAA7F2-D0B2-4216-914C-FDC273383A00}"/>
          </ac:spMkLst>
        </pc:spChg>
      </pc:sldMasterChg>
    </pc:docChg>
  </pc:docChgLst>
  <pc:docChgLst>
    <pc:chgData name="Steffen Froemel" userId="b43238f1e6b89f5a" providerId="LiveId" clId="{178E9348-BDA5-4191-8B67-2C9E095EE779}"/>
    <pc:docChg chg="undo custSel modSld sldOrd">
      <pc:chgData name="Steffen Froemel" userId="b43238f1e6b89f5a" providerId="LiveId" clId="{178E9348-BDA5-4191-8B67-2C9E095EE779}" dt="2020-02-13T07:04:46.894" v="289"/>
      <pc:docMkLst>
        <pc:docMk/>
      </pc:docMkLst>
      <pc:sldChg chg="modAnim modNotesTx">
        <pc:chgData name="Steffen Froemel" userId="b43238f1e6b89f5a" providerId="LiveId" clId="{178E9348-BDA5-4191-8B67-2C9E095EE779}" dt="2020-02-12T19:40:14.142" v="32" actId="20577"/>
        <pc:sldMkLst>
          <pc:docMk/>
          <pc:sldMk cId="3273552881" sldId="266"/>
        </pc:sldMkLst>
      </pc:sldChg>
      <pc:sldChg chg="modSp modAnim">
        <pc:chgData name="Steffen Froemel" userId="b43238f1e6b89f5a" providerId="LiveId" clId="{178E9348-BDA5-4191-8B67-2C9E095EE779}" dt="2020-02-12T20:19:21.741" v="287" actId="207"/>
        <pc:sldMkLst>
          <pc:docMk/>
          <pc:sldMk cId="2908574899" sldId="273"/>
        </pc:sldMkLst>
        <pc:graphicFrameChg chg="modGraphic">
          <ac:chgData name="Steffen Froemel" userId="b43238f1e6b89f5a" providerId="LiveId" clId="{178E9348-BDA5-4191-8B67-2C9E095EE779}" dt="2020-02-12T20:19:21.741" v="287" actId="207"/>
          <ac:graphicFrameMkLst>
            <pc:docMk/>
            <pc:sldMk cId="2908574899" sldId="273"/>
            <ac:graphicFrameMk id="8" creationId="{62ADC8C4-269B-4F6A-A6F7-40CE0E8EFBB5}"/>
          </ac:graphicFrameMkLst>
        </pc:graphicFrameChg>
      </pc:sldChg>
      <pc:sldChg chg="modAnim">
        <pc:chgData name="Steffen Froemel" userId="b43238f1e6b89f5a" providerId="LiveId" clId="{178E9348-BDA5-4191-8B67-2C9E095EE779}" dt="2020-02-12T19:45:22.318" v="36"/>
        <pc:sldMkLst>
          <pc:docMk/>
          <pc:sldMk cId="3420416790" sldId="278"/>
        </pc:sldMkLst>
      </pc:sldChg>
      <pc:sldChg chg="modAnim">
        <pc:chgData name="Steffen Froemel" userId="b43238f1e6b89f5a" providerId="LiveId" clId="{178E9348-BDA5-4191-8B67-2C9E095EE779}" dt="2020-02-12T19:46:21.074" v="48"/>
        <pc:sldMkLst>
          <pc:docMk/>
          <pc:sldMk cId="4243320578" sldId="279"/>
        </pc:sldMkLst>
      </pc:sldChg>
      <pc:sldChg chg="modAnim">
        <pc:chgData name="Steffen Froemel" userId="b43238f1e6b89f5a" providerId="LiveId" clId="{178E9348-BDA5-4191-8B67-2C9E095EE779}" dt="2020-02-12T19:46:29.275" v="50"/>
        <pc:sldMkLst>
          <pc:docMk/>
          <pc:sldMk cId="2096210861" sldId="280"/>
        </pc:sldMkLst>
      </pc:sldChg>
      <pc:sldChg chg="modNotesTx">
        <pc:chgData name="Steffen Froemel" userId="b43238f1e6b89f5a" providerId="LiveId" clId="{178E9348-BDA5-4191-8B67-2C9E095EE779}" dt="2020-02-12T19:47:28.899" v="118" actId="20577"/>
        <pc:sldMkLst>
          <pc:docMk/>
          <pc:sldMk cId="2523938420" sldId="282"/>
        </pc:sldMkLst>
      </pc:sldChg>
      <pc:sldChg chg="modAnim">
        <pc:chgData name="Steffen Froemel" userId="b43238f1e6b89f5a" providerId="LiveId" clId="{178E9348-BDA5-4191-8B67-2C9E095EE779}" dt="2020-02-12T19:48:27.569" v="122"/>
        <pc:sldMkLst>
          <pc:docMk/>
          <pc:sldMk cId="490420262" sldId="283"/>
        </pc:sldMkLst>
      </pc:sldChg>
      <pc:sldChg chg="addSp modSp modAnim">
        <pc:chgData name="Steffen Froemel" userId="b43238f1e6b89f5a" providerId="LiveId" clId="{178E9348-BDA5-4191-8B67-2C9E095EE779}" dt="2020-02-12T19:52:01.269" v="251"/>
        <pc:sldMkLst>
          <pc:docMk/>
          <pc:sldMk cId="2305305495" sldId="286"/>
        </pc:sldMkLst>
        <pc:spChg chg="add mod">
          <ac:chgData name="Steffen Froemel" userId="b43238f1e6b89f5a" providerId="LiveId" clId="{178E9348-BDA5-4191-8B67-2C9E095EE779}" dt="2020-02-12T19:51:40.516" v="249" actId="1036"/>
          <ac:spMkLst>
            <pc:docMk/>
            <pc:sldMk cId="2305305495" sldId="286"/>
            <ac:spMk id="2" creationId="{B510D237-DE65-43A6-BA18-D433AA4E9B6A}"/>
          </ac:spMkLst>
        </pc:spChg>
      </pc:sldChg>
      <pc:sldChg chg="modSp">
        <pc:chgData name="Steffen Froemel" userId="b43238f1e6b89f5a" providerId="LiveId" clId="{178E9348-BDA5-4191-8B67-2C9E095EE779}" dt="2020-02-12T19:56:22.826" v="273" actId="207"/>
        <pc:sldMkLst>
          <pc:docMk/>
          <pc:sldMk cId="2617503120" sldId="288"/>
        </pc:sldMkLst>
        <pc:spChg chg="mod">
          <ac:chgData name="Steffen Froemel" userId="b43238f1e6b89f5a" providerId="LiveId" clId="{178E9348-BDA5-4191-8B67-2C9E095EE779}" dt="2020-02-12T19:56:22.826" v="273" actId="207"/>
          <ac:spMkLst>
            <pc:docMk/>
            <pc:sldMk cId="2617503120" sldId="288"/>
            <ac:spMk id="6" creationId="{DD960543-BF5F-472D-9DA2-E3C6415F2CBE}"/>
          </ac:spMkLst>
        </pc:spChg>
        <pc:graphicFrameChg chg="mod modGraphic">
          <ac:chgData name="Steffen Froemel" userId="b43238f1e6b89f5a" providerId="LiveId" clId="{178E9348-BDA5-4191-8B67-2C9E095EE779}" dt="2020-02-12T19:56:08.724" v="271" actId="207"/>
          <ac:graphicFrameMkLst>
            <pc:docMk/>
            <pc:sldMk cId="2617503120" sldId="288"/>
            <ac:graphicFrameMk id="9" creationId="{DCFDC41F-C8A2-46D0-BAC3-2F784252C380}"/>
          </ac:graphicFrameMkLst>
        </pc:graphicFrameChg>
      </pc:sldChg>
      <pc:sldChg chg="modAnim">
        <pc:chgData name="Steffen Froemel" userId="b43238f1e6b89f5a" providerId="LiveId" clId="{178E9348-BDA5-4191-8B67-2C9E095EE779}" dt="2020-02-12T19:57:22.924" v="277"/>
        <pc:sldMkLst>
          <pc:docMk/>
          <pc:sldMk cId="251052685" sldId="289"/>
        </pc:sldMkLst>
      </pc:sldChg>
      <pc:sldChg chg="modAnim">
        <pc:chgData name="Steffen Froemel" userId="b43238f1e6b89f5a" providerId="LiveId" clId="{178E9348-BDA5-4191-8B67-2C9E095EE779}" dt="2020-02-12T19:58:04.367" v="279"/>
        <pc:sldMkLst>
          <pc:docMk/>
          <pc:sldMk cId="1830874113" sldId="290"/>
        </pc:sldMkLst>
      </pc:sldChg>
      <pc:sldChg chg="modAnim">
        <pc:chgData name="Steffen Froemel" userId="b43238f1e6b89f5a" providerId="LiveId" clId="{178E9348-BDA5-4191-8B67-2C9E095EE779}" dt="2020-02-12T20:03:11.236" v="280"/>
        <pc:sldMkLst>
          <pc:docMk/>
          <pc:sldMk cId="1494921689" sldId="299"/>
        </pc:sldMkLst>
      </pc:sldChg>
      <pc:sldChg chg="ord">
        <pc:chgData name="Steffen Froemel" userId="b43238f1e6b89f5a" providerId="LiveId" clId="{178E9348-BDA5-4191-8B67-2C9E095EE779}" dt="2020-02-13T07:04:46.894" v="289"/>
        <pc:sldMkLst>
          <pc:docMk/>
          <pc:sldMk cId="3114637662" sldId="301"/>
        </pc:sldMkLst>
      </pc:sldChg>
      <pc:sldChg chg="modAnim">
        <pc:chgData name="Steffen Froemel" userId="b43238f1e6b89f5a" providerId="LiveId" clId="{178E9348-BDA5-4191-8B67-2C9E095EE779}" dt="2020-02-12T20:06:46.665" v="282"/>
        <pc:sldMkLst>
          <pc:docMk/>
          <pc:sldMk cId="1433144638" sldId="304"/>
        </pc:sldMkLst>
      </pc:sldChg>
      <pc:sldChg chg="modSp">
        <pc:chgData name="Steffen Froemel" userId="b43238f1e6b89f5a" providerId="LiveId" clId="{178E9348-BDA5-4191-8B67-2C9E095EE779}" dt="2020-02-12T20:08:57.112" v="284" actId="20577"/>
        <pc:sldMkLst>
          <pc:docMk/>
          <pc:sldMk cId="2620654978" sldId="312"/>
        </pc:sldMkLst>
        <pc:spChg chg="mod">
          <ac:chgData name="Steffen Froemel" userId="b43238f1e6b89f5a" providerId="LiveId" clId="{178E9348-BDA5-4191-8B67-2C9E095EE779}" dt="2020-02-12T20:08:57.112" v="284" actId="20577"/>
          <ac:spMkLst>
            <pc:docMk/>
            <pc:sldMk cId="2620654978" sldId="312"/>
            <ac:spMk id="18" creationId="{28E24778-C4F6-4C37-99DE-10E72423E812}"/>
          </ac:spMkLst>
        </pc:spChg>
      </pc:sldChg>
      <pc:sldChg chg="modAnim">
        <pc:chgData name="Steffen Froemel" userId="b43238f1e6b89f5a" providerId="LiveId" clId="{178E9348-BDA5-4191-8B67-2C9E095EE779}" dt="2020-02-12T20:10:34.695" v="286"/>
        <pc:sldMkLst>
          <pc:docMk/>
          <pc:sldMk cId="3494984653" sldId="316"/>
        </pc:sldMkLst>
      </pc:sldChg>
    </pc:docChg>
  </pc:docChgLst>
  <pc:docChgLst>
    <pc:chgData name="Steffen Froemel" userId="b43238f1e6b89f5a" providerId="LiveId" clId="{BC636B0F-F169-4149-9D50-0A99972AEC7C}"/>
    <pc:docChg chg="modSld">
      <pc:chgData name="Steffen Froemel" userId="b43238f1e6b89f5a" providerId="LiveId" clId="{BC636B0F-F169-4149-9D50-0A99972AEC7C}" dt="2020-11-25T13:30:30.670" v="35" actId="20577"/>
      <pc:docMkLst>
        <pc:docMk/>
      </pc:docMkLst>
      <pc:sldChg chg="modSp mod">
        <pc:chgData name="Steffen Froemel" userId="b43238f1e6b89f5a" providerId="LiveId" clId="{BC636B0F-F169-4149-9D50-0A99972AEC7C}" dt="2020-11-25T13:30:30.670" v="35" actId="20577"/>
        <pc:sldMkLst>
          <pc:docMk/>
          <pc:sldMk cId="3850176356" sldId="260"/>
        </pc:sldMkLst>
        <pc:spChg chg="mod">
          <ac:chgData name="Steffen Froemel" userId="b43238f1e6b89f5a" providerId="LiveId" clId="{BC636B0F-F169-4149-9D50-0A99972AEC7C}" dt="2020-11-20T15:35:25.652" v="33" actId="20577"/>
          <ac:spMkLst>
            <pc:docMk/>
            <pc:sldMk cId="3850176356" sldId="260"/>
            <ac:spMk id="2" creationId="{00000000-0000-0000-0000-000000000000}"/>
          </ac:spMkLst>
        </pc:spChg>
        <pc:spChg chg="mod">
          <ac:chgData name="Steffen Froemel" userId="b43238f1e6b89f5a" providerId="LiveId" clId="{BC636B0F-F169-4149-9D50-0A99972AEC7C}" dt="2020-11-25T13:30:30.670" v="35" actId="20577"/>
          <ac:spMkLst>
            <pc:docMk/>
            <pc:sldMk cId="3850176356" sldId="260"/>
            <ac:spMk id="3" creationId="{00000000-0000-0000-0000-000000000000}"/>
          </ac:spMkLst>
        </pc:spChg>
      </pc:sldChg>
    </pc:docChg>
  </pc:docChgLst>
  <pc:docChgLst>
    <pc:chgData name="Steffen Froemel" userId="b43238f1e6b89f5a" providerId="LiveId" clId="{73AEE586-7EB7-42E6-B954-9D822B368D3C}"/>
    <pc:docChg chg="undo custSel addSld delSld modSld modMainMaster">
      <pc:chgData name="Steffen Froemel" userId="b43238f1e6b89f5a" providerId="LiveId" clId="{73AEE586-7EB7-42E6-B954-9D822B368D3C}" dt="2020-11-18T15:33:57.704" v="1019" actId="47"/>
      <pc:docMkLst>
        <pc:docMk/>
      </pc:docMkLst>
      <pc:sldChg chg="modSp mod">
        <pc:chgData name="Steffen Froemel" userId="b43238f1e6b89f5a" providerId="LiveId" clId="{73AEE586-7EB7-42E6-B954-9D822B368D3C}" dt="2020-11-18T14:13:55.104" v="17" actId="20577"/>
        <pc:sldMkLst>
          <pc:docMk/>
          <pc:sldMk cId="3850176356" sldId="260"/>
        </pc:sldMkLst>
        <pc:spChg chg="mod">
          <ac:chgData name="Steffen Froemel" userId="b43238f1e6b89f5a" providerId="LiveId" clId="{73AEE586-7EB7-42E6-B954-9D822B368D3C}" dt="2020-11-18T14:13:55.104" v="17" actId="20577"/>
          <ac:spMkLst>
            <pc:docMk/>
            <pc:sldMk cId="3850176356" sldId="260"/>
            <ac:spMk id="3" creationId="{00000000-0000-0000-0000-000000000000}"/>
          </ac:spMkLst>
        </pc:spChg>
      </pc:sldChg>
      <pc:sldChg chg="modNotesTx">
        <pc:chgData name="Steffen Froemel" userId="b43238f1e6b89f5a" providerId="LiveId" clId="{73AEE586-7EB7-42E6-B954-9D822B368D3C}" dt="2020-11-18T14:14:43.321" v="35" actId="20577"/>
        <pc:sldMkLst>
          <pc:docMk/>
          <pc:sldMk cId="1256162995" sldId="272"/>
        </pc:sldMkLst>
      </pc:sldChg>
      <pc:sldChg chg="del">
        <pc:chgData name="Steffen Froemel" userId="b43238f1e6b89f5a" providerId="LiveId" clId="{73AEE586-7EB7-42E6-B954-9D822B368D3C}" dt="2020-11-18T15:33:36.904" v="1018" actId="47"/>
        <pc:sldMkLst>
          <pc:docMk/>
          <pc:sldMk cId="3774173979" sldId="326"/>
        </pc:sldMkLst>
      </pc:sldChg>
      <pc:sldChg chg="del">
        <pc:chgData name="Steffen Froemel" userId="b43238f1e6b89f5a" providerId="LiveId" clId="{73AEE586-7EB7-42E6-B954-9D822B368D3C}" dt="2020-11-18T14:36:02.743" v="730" actId="47"/>
        <pc:sldMkLst>
          <pc:docMk/>
          <pc:sldMk cId="720636524" sldId="329"/>
        </pc:sldMkLst>
      </pc:sldChg>
      <pc:sldChg chg="del">
        <pc:chgData name="Steffen Froemel" userId="b43238f1e6b89f5a" providerId="LiveId" clId="{73AEE586-7EB7-42E6-B954-9D822B368D3C}" dt="2020-11-18T15:33:57.704" v="1019" actId="47"/>
        <pc:sldMkLst>
          <pc:docMk/>
          <pc:sldMk cId="1896866502" sldId="330"/>
        </pc:sldMkLst>
      </pc:sldChg>
      <pc:sldChg chg="modSp mod">
        <pc:chgData name="Steffen Froemel" userId="b43238f1e6b89f5a" providerId="LiveId" clId="{73AEE586-7EB7-42E6-B954-9D822B368D3C}" dt="2020-11-18T15:30:08.043" v="1017" actId="122"/>
        <pc:sldMkLst>
          <pc:docMk/>
          <pc:sldMk cId="3515088811" sldId="335"/>
        </pc:sldMkLst>
        <pc:spChg chg="mod">
          <ac:chgData name="Steffen Froemel" userId="b43238f1e6b89f5a" providerId="LiveId" clId="{73AEE586-7EB7-42E6-B954-9D822B368D3C}" dt="2020-11-18T15:30:08.043" v="1017" actId="122"/>
          <ac:spMkLst>
            <pc:docMk/>
            <pc:sldMk cId="3515088811" sldId="335"/>
            <ac:spMk id="2" creationId="{35EFD552-74BC-45A9-8734-C1AC91465342}"/>
          </ac:spMkLst>
        </pc:spChg>
      </pc:sldChg>
      <pc:sldChg chg="addSp delSp modSp add mod modNotesTx">
        <pc:chgData name="Steffen Froemel" userId="b43238f1e6b89f5a" providerId="LiveId" clId="{73AEE586-7EB7-42E6-B954-9D822B368D3C}" dt="2020-11-18T14:31:15.322" v="651" actId="6549"/>
        <pc:sldMkLst>
          <pc:docMk/>
          <pc:sldMk cId="2298921480" sldId="336"/>
        </pc:sldMkLst>
        <pc:spChg chg="add mod">
          <ac:chgData name="Steffen Froemel" userId="b43238f1e6b89f5a" providerId="LiveId" clId="{73AEE586-7EB7-42E6-B954-9D822B368D3C}" dt="2020-11-18T14:30:57.697" v="650" actId="1076"/>
          <ac:spMkLst>
            <pc:docMk/>
            <pc:sldMk cId="2298921480" sldId="336"/>
            <ac:spMk id="3" creationId="{71BF15EB-17BC-40DE-B434-8DBA895BE962}"/>
          </ac:spMkLst>
        </pc:spChg>
        <pc:spChg chg="add mod">
          <ac:chgData name="Steffen Froemel" userId="b43238f1e6b89f5a" providerId="LiveId" clId="{73AEE586-7EB7-42E6-B954-9D822B368D3C}" dt="2020-11-18T14:30:55.976" v="649" actId="1076"/>
          <ac:spMkLst>
            <pc:docMk/>
            <pc:sldMk cId="2298921480" sldId="336"/>
            <ac:spMk id="4" creationId="{858C2C64-9814-42B5-A255-42CBF1A98391}"/>
          </ac:spMkLst>
        </pc:spChg>
        <pc:spChg chg="mod">
          <ac:chgData name="Steffen Froemel" userId="b43238f1e6b89f5a" providerId="LiveId" clId="{73AEE586-7EB7-42E6-B954-9D822B368D3C}" dt="2020-11-18T14:25:25.605" v="78" actId="27636"/>
          <ac:spMkLst>
            <pc:docMk/>
            <pc:sldMk cId="2298921480" sldId="336"/>
            <ac:spMk id="51" creationId="{1D2BF0F1-36B4-4D96-8297-AA15BE588DCF}"/>
          </ac:spMkLst>
        </pc:spChg>
        <pc:graphicFrameChg chg="add mod modGraphic">
          <ac:chgData name="Steffen Froemel" userId="b43238f1e6b89f5a" providerId="LiveId" clId="{73AEE586-7EB7-42E6-B954-9D822B368D3C}" dt="2020-11-18T14:30:53.508" v="648" actId="14100"/>
          <ac:graphicFrameMkLst>
            <pc:docMk/>
            <pc:sldMk cId="2298921480" sldId="336"/>
            <ac:graphicFrameMk id="2" creationId="{07412E90-29F0-4737-BF80-169B19BB0887}"/>
          </ac:graphicFrameMkLst>
        </pc:graphicFrameChg>
        <pc:graphicFrameChg chg="del">
          <ac:chgData name="Steffen Froemel" userId="b43238f1e6b89f5a" providerId="LiveId" clId="{73AEE586-7EB7-42E6-B954-9D822B368D3C}" dt="2020-11-18T14:25:14.602" v="63" actId="478"/>
          <ac:graphicFrameMkLst>
            <pc:docMk/>
            <pc:sldMk cId="2298921480" sldId="336"/>
            <ac:graphicFrameMk id="26" creationId="{FE1ECEF6-746B-4E65-B7E6-E9D4FB3F809D}"/>
          </ac:graphicFrameMkLst>
        </pc:graphicFrameChg>
      </pc:sldChg>
      <pc:sldChg chg="addSp delSp modSp add mod">
        <pc:chgData name="Steffen Froemel" userId="b43238f1e6b89f5a" providerId="LiveId" clId="{73AEE586-7EB7-42E6-B954-9D822B368D3C}" dt="2020-11-18T14:35:53.694" v="728" actId="1076"/>
        <pc:sldMkLst>
          <pc:docMk/>
          <pc:sldMk cId="571583716" sldId="337"/>
        </pc:sldMkLst>
        <pc:spChg chg="del">
          <ac:chgData name="Steffen Froemel" userId="b43238f1e6b89f5a" providerId="LiveId" clId="{73AEE586-7EB7-42E6-B954-9D822B368D3C}" dt="2020-11-18T14:31:44.745" v="655" actId="478"/>
          <ac:spMkLst>
            <pc:docMk/>
            <pc:sldMk cId="571583716" sldId="337"/>
            <ac:spMk id="3" creationId="{71BF15EB-17BC-40DE-B434-8DBA895BE962}"/>
          </ac:spMkLst>
        </pc:spChg>
        <pc:spChg chg="del">
          <ac:chgData name="Steffen Froemel" userId="b43238f1e6b89f5a" providerId="LiveId" clId="{73AEE586-7EB7-42E6-B954-9D822B368D3C}" dt="2020-11-18T14:31:43.302" v="654" actId="478"/>
          <ac:spMkLst>
            <pc:docMk/>
            <pc:sldMk cId="571583716" sldId="337"/>
            <ac:spMk id="4" creationId="{858C2C64-9814-42B5-A255-42CBF1A98391}"/>
          </ac:spMkLst>
        </pc:spChg>
        <pc:spChg chg="add del mod">
          <ac:chgData name="Steffen Froemel" userId="b43238f1e6b89f5a" providerId="LiveId" clId="{73AEE586-7EB7-42E6-B954-9D822B368D3C}" dt="2020-11-18T14:35:35.554" v="725" actId="478"/>
          <ac:spMkLst>
            <pc:docMk/>
            <pc:sldMk cId="571583716" sldId="337"/>
            <ac:spMk id="5" creationId="{5D3271FD-BAA8-4287-9B73-342F7F33CB21}"/>
          </ac:spMkLst>
        </pc:spChg>
        <pc:spChg chg="mod">
          <ac:chgData name="Steffen Froemel" userId="b43238f1e6b89f5a" providerId="LiveId" clId="{73AEE586-7EB7-42E6-B954-9D822B368D3C}" dt="2020-11-18T14:32:16.901" v="686" actId="20577"/>
          <ac:spMkLst>
            <pc:docMk/>
            <pc:sldMk cId="571583716" sldId="337"/>
            <ac:spMk id="51" creationId="{1D2BF0F1-36B4-4D96-8297-AA15BE588DCF}"/>
          </ac:spMkLst>
        </pc:spChg>
        <pc:graphicFrameChg chg="del">
          <ac:chgData name="Steffen Froemel" userId="b43238f1e6b89f5a" providerId="LiveId" clId="{73AEE586-7EB7-42E6-B954-9D822B368D3C}" dt="2020-11-18T14:31:41.293" v="653" actId="478"/>
          <ac:graphicFrameMkLst>
            <pc:docMk/>
            <pc:sldMk cId="571583716" sldId="337"/>
            <ac:graphicFrameMk id="2" creationId="{07412E90-29F0-4737-BF80-169B19BB0887}"/>
          </ac:graphicFrameMkLst>
        </pc:graphicFrameChg>
        <pc:picChg chg="add del mod">
          <ac:chgData name="Steffen Froemel" userId="b43238f1e6b89f5a" providerId="LiveId" clId="{73AEE586-7EB7-42E6-B954-9D822B368D3C}" dt="2020-11-18T14:33:24.587" v="709" actId="478"/>
          <ac:picMkLst>
            <pc:docMk/>
            <pc:sldMk cId="571583716" sldId="337"/>
            <ac:picMk id="7" creationId="{6D1A8106-E90D-46D6-99FA-603187F955FD}"/>
          </ac:picMkLst>
        </pc:picChg>
        <pc:picChg chg="add del mod">
          <ac:chgData name="Steffen Froemel" userId="b43238f1e6b89f5a" providerId="LiveId" clId="{73AEE586-7EB7-42E6-B954-9D822B368D3C}" dt="2020-11-18T14:34:08.868" v="715" actId="478"/>
          <ac:picMkLst>
            <pc:docMk/>
            <pc:sldMk cId="571583716" sldId="337"/>
            <ac:picMk id="9" creationId="{0E9022FE-DB3D-412A-8FAD-7801A6535240}"/>
          </ac:picMkLst>
        </pc:picChg>
        <pc:picChg chg="add del mod">
          <ac:chgData name="Steffen Froemel" userId="b43238f1e6b89f5a" providerId="LiveId" clId="{73AEE586-7EB7-42E6-B954-9D822B368D3C}" dt="2020-11-18T14:35:37.977" v="726" actId="478"/>
          <ac:picMkLst>
            <pc:docMk/>
            <pc:sldMk cId="571583716" sldId="337"/>
            <ac:picMk id="11" creationId="{0FA2F492-D0F3-4EC8-8A84-47CBD5351575}"/>
          </ac:picMkLst>
        </pc:picChg>
        <pc:picChg chg="add mod">
          <ac:chgData name="Steffen Froemel" userId="b43238f1e6b89f5a" providerId="LiveId" clId="{73AEE586-7EB7-42E6-B954-9D822B368D3C}" dt="2020-11-18T14:35:53.694" v="728" actId="1076"/>
          <ac:picMkLst>
            <pc:docMk/>
            <pc:sldMk cId="571583716" sldId="337"/>
            <ac:picMk id="13" creationId="{70E7A504-B552-453D-A65C-01C20BFF222F}"/>
          </ac:picMkLst>
        </pc:picChg>
      </pc:sldChg>
      <pc:sldChg chg="addSp delSp modSp add mod modAnim">
        <pc:chgData name="Steffen Froemel" userId="b43238f1e6b89f5a" providerId="LiveId" clId="{73AEE586-7EB7-42E6-B954-9D822B368D3C}" dt="2020-11-18T15:28:55.201" v="978"/>
        <pc:sldMkLst>
          <pc:docMk/>
          <pc:sldMk cId="2557479531" sldId="338"/>
        </pc:sldMkLst>
        <pc:spChg chg="del">
          <ac:chgData name="Steffen Froemel" userId="b43238f1e6b89f5a" providerId="LiveId" clId="{73AEE586-7EB7-42E6-B954-9D822B368D3C}" dt="2020-11-18T14:35:01.988" v="721" actId="478"/>
          <ac:spMkLst>
            <pc:docMk/>
            <pc:sldMk cId="2557479531" sldId="338"/>
            <ac:spMk id="5" creationId="{5D3271FD-BAA8-4287-9B73-342F7F33CB21}"/>
          </ac:spMkLst>
        </pc:spChg>
        <pc:spChg chg="add mod">
          <ac:chgData name="Steffen Froemel" userId="b43238f1e6b89f5a" providerId="LiveId" clId="{73AEE586-7EB7-42E6-B954-9D822B368D3C}" dt="2020-11-18T15:26:56.902" v="967" actId="1076"/>
          <ac:spMkLst>
            <pc:docMk/>
            <pc:sldMk cId="2557479531" sldId="338"/>
            <ac:spMk id="7" creationId="{F9095422-D0D2-49C4-BB54-7E6098ED47D8}"/>
          </ac:spMkLst>
        </pc:spChg>
        <pc:spChg chg="add mod">
          <ac:chgData name="Steffen Froemel" userId="b43238f1e6b89f5a" providerId="LiveId" clId="{73AEE586-7EB7-42E6-B954-9D822B368D3C}" dt="2020-11-18T15:27:03.521" v="968" actId="1076"/>
          <ac:spMkLst>
            <pc:docMk/>
            <pc:sldMk cId="2557479531" sldId="338"/>
            <ac:spMk id="8" creationId="{4721E4DA-5746-421B-BE59-981C1DB2931E}"/>
          </ac:spMkLst>
        </pc:spChg>
        <pc:spChg chg="add mod">
          <ac:chgData name="Steffen Froemel" userId="b43238f1e6b89f5a" providerId="LiveId" clId="{73AEE586-7EB7-42E6-B954-9D822B368D3C}" dt="2020-11-18T15:27:59.191" v="973" actId="1076"/>
          <ac:spMkLst>
            <pc:docMk/>
            <pc:sldMk cId="2557479531" sldId="338"/>
            <ac:spMk id="9" creationId="{EF4C55FC-896F-4753-A911-D79445E9DF88}"/>
          </ac:spMkLst>
        </pc:spChg>
        <pc:spChg chg="add mod">
          <ac:chgData name="Steffen Froemel" userId="b43238f1e6b89f5a" providerId="LiveId" clId="{73AEE586-7EB7-42E6-B954-9D822B368D3C}" dt="2020-11-18T15:28:28.285" v="974" actId="1076"/>
          <ac:spMkLst>
            <pc:docMk/>
            <pc:sldMk cId="2557479531" sldId="338"/>
            <ac:spMk id="13" creationId="{62629DAB-7F57-4C5A-A789-A387C78B3B3D}"/>
          </ac:spMkLst>
        </pc:spChg>
        <pc:picChg chg="add del">
          <ac:chgData name="Steffen Froemel" userId="b43238f1e6b89f5a" providerId="LiveId" clId="{73AEE586-7EB7-42E6-B954-9D822B368D3C}" dt="2020-11-18T14:35:26.909" v="723" actId="478"/>
          <ac:picMkLst>
            <pc:docMk/>
            <pc:sldMk cId="2557479531" sldId="338"/>
            <ac:picMk id="3" creationId="{F6BBCFC1-E9F6-4EA5-87B9-50BAE18E6823}"/>
          </ac:picMkLst>
        </pc:picChg>
        <pc:picChg chg="add mod">
          <ac:chgData name="Steffen Froemel" userId="b43238f1e6b89f5a" providerId="LiveId" clId="{73AEE586-7EB7-42E6-B954-9D822B368D3C}" dt="2020-11-18T15:26:49.571" v="965" actId="1076"/>
          <ac:picMkLst>
            <pc:docMk/>
            <pc:sldMk cId="2557479531" sldId="338"/>
            <ac:picMk id="6" creationId="{AB97902A-3F5E-4DD5-9992-3257EEA396FB}"/>
          </ac:picMkLst>
        </pc:picChg>
        <pc:picChg chg="del">
          <ac:chgData name="Steffen Froemel" userId="b43238f1e6b89f5a" providerId="LiveId" clId="{73AEE586-7EB7-42E6-B954-9D822B368D3C}" dt="2020-11-18T14:34:42.928" v="720" actId="478"/>
          <ac:picMkLst>
            <pc:docMk/>
            <pc:sldMk cId="2557479531" sldId="338"/>
            <ac:picMk id="11" creationId="{0FA2F492-D0F3-4EC8-8A84-47CBD5351575}"/>
          </ac:picMkLst>
        </pc:picChg>
        <pc:cxnChg chg="add del mod">
          <ac:chgData name="Steffen Froemel" userId="b43238f1e6b89f5a" providerId="LiveId" clId="{73AEE586-7EB7-42E6-B954-9D822B368D3C}" dt="2020-11-18T15:22:30.891" v="868" actId="478"/>
          <ac:cxnSpMkLst>
            <pc:docMk/>
            <pc:sldMk cId="2557479531" sldId="338"/>
            <ac:cxnSpMk id="16" creationId="{8047D2C1-001D-417C-9BE2-3604980C6AE8}"/>
          </ac:cxnSpMkLst>
        </pc:cxnChg>
        <pc:cxnChg chg="add del mod">
          <ac:chgData name="Steffen Froemel" userId="b43238f1e6b89f5a" providerId="LiveId" clId="{73AEE586-7EB7-42E6-B954-9D822B368D3C}" dt="2020-11-18T15:22:31.847" v="869" actId="478"/>
          <ac:cxnSpMkLst>
            <pc:docMk/>
            <pc:sldMk cId="2557479531" sldId="338"/>
            <ac:cxnSpMk id="18" creationId="{B23E0AFD-9C9A-4FDC-96B6-06C8A94DB1C5}"/>
          </ac:cxnSpMkLst>
        </pc:cxnChg>
      </pc:sldChg>
      <pc:sldChg chg="addSp delSp modSp add mod">
        <pc:chgData name="Steffen Froemel" userId="b43238f1e6b89f5a" providerId="LiveId" clId="{73AEE586-7EB7-42E6-B954-9D822B368D3C}" dt="2020-11-18T14:36:34.729" v="733" actId="1076"/>
        <pc:sldMkLst>
          <pc:docMk/>
          <pc:sldMk cId="3581915859" sldId="339"/>
        </pc:sldMkLst>
        <pc:picChg chg="add mod">
          <ac:chgData name="Steffen Froemel" userId="b43238f1e6b89f5a" providerId="LiveId" clId="{73AEE586-7EB7-42E6-B954-9D822B368D3C}" dt="2020-11-18T14:36:34.729" v="733" actId="1076"/>
          <ac:picMkLst>
            <pc:docMk/>
            <pc:sldMk cId="3581915859" sldId="339"/>
            <ac:picMk id="3" creationId="{51C28D22-6096-423C-9AC4-A19A4CAA04FD}"/>
          </ac:picMkLst>
        </pc:picChg>
        <pc:picChg chg="del">
          <ac:chgData name="Steffen Froemel" userId="b43238f1e6b89f5a" providerId="LiveId" clId="{73AEE586-7EB7-42E6-B954-9D822B368D3C}" dt="2020-11-18T14:36:05.117" v="731" actId="478"/>
          <ac:picMkLst>
            <pc:docMk/>
            <pc:sldMk cId="3581915859" sldId="339"/>
            <ac:picMk id="6" creationId="{AB97902A-3F5E-4DD5-9992-3257EEA396FB}"/>
          </ac:picMkLst>
        </pc:picChg>
      </pc:sldChg>
      <pc:sldChg chg="addSp delSp modSp add mod">
        <pc:chgData name="Steffen Froemel" userId="b43238f1e6b89f5a" providerId="LiveId" clId="{73AEE586-7EB7-42E6-B954-9D822B368D3C}" dt="2020-11-18T14:38:19.442" v="740" actId="1076"/>
        <pc:sldMkLst>
          <pc:docMk/>
          <pc:sldMk cId="2344358724" sldId="340"/>
        </pc:sldMkLst>
        <pc:picChg chg="del">
          <ac:chgData name="Steffen Froemel" userId="b43238f1e6b89f5a" providerId="LiveId" clId="{73AEE586-7EB7-42E6-B954-9D822B368D3C}" dt="2020-11-18T14:36:43.299" v="735" actId="478"/>
          <ac:picMkLst>
            <pc:docMk/>
            <pc:sldMk cId="2344358724" sldId="340"/>
            <ac:picMk id="3" creationId="{51C28D22-6096-423C-9AC4-A19A4CAA04FD}"/>
          </ac:picMkLst>
        </pc:picChg>
        <pc:picChg chg="add mod">
          <ac:chgData name="Steffen Froemel" userId="b43238f1e6b89f5a" providerId="LiveId" clId="{73AEE586-7EB7-42E6-B954-9D822B368D3C}" dt="2020-11-18T14:37:56.039" v="737" actId="1076"/>
          <ac:picMkLst>
            <pc:docMk/>
            <pc:sldMk cId="2344358724" sldId="340"/>
            <ac:picMk id="4" creationId="{7A7548C4-2AF6-4B9F-A96A-DD10C8276F7B}"/>
          </ac:picMkLst>
        </pc:picChg>
        <pc:picChg chg="add mod">
          <ac:chgData name="Steffen Froemel" userId="b43238f1e6b89f5a" providerId="LiveId" clId="{73AEE586-7EB7-42E6-B954-9D822B368D3C}" dt="2020-11-18T14:38:19.442" v="740" actId="1076"/>
          <ac:picMkLst>
            <pc:docMk/>
            <pc:sldMk cId="2344358724" sldId="340"/>
            <ac:picMk id="6" creationId="{96CF5DF8-0040-4A09-90CD-611DAB07043F}"/>
          </ac:picMkLst>
        </pc:picChg>
      </pc:sldChg>
      <pc:sldChg chg="addSp delSp modSp add mod">
        <pc:chgData name="Steffen Froemel" userId="b43238f1e6b89f5a" providerId="LiveId" clId="{73AEE586-7EB7-42E6-B954-9D822B368D3C}" dt="2020-11-18T14:42:46.915" v="749" actId="22"/>
        <pc:sldMkLst>
          <pc:docMk/>
          <pc:sldMk cId="80369784" sldId="341"/>
        </pc:sldMkLst>
        <pc:picChg chg="add del mod">
          <ac:chgData name="Steffen Froemel" userId="b43238f1e6b89f5a" providerId="LiveId" clId="{73AEE586-7EB7-42E6-B954-9D822B368D3C}" dt="2020-11-18T14:42:20.040" v="746" actId="478"/>
          <ac:picMkLst>
            <pc:docMk/>
            <pc:sldMk cId="80369784" sldId="341"/>
            <ac:picMk id="3" creationId="{04550118-9135-451D-AD15-4BE098F41153}"/>
          </ac:picMkLst>
        </pc:picChg>
        <pc:picChg chg="del">
          <ac:chgData name="Steffen Froemel" userId="b43238f1e6b89f5a" providerId="LiveId" clId="{73AEE586-7EB7-42E6-B954-9D822B368D3C}" dt="2020-11-18T14:38:36.722" v="743" actId="478"/>
          <ac:picMkLst>
            <pc:docMk/>
            <pc:sldMk cId="80369784" sldId="341"/>
            <ac:picMk id="4" creationId="{7A7548C4-2AF6-4B9F-A96A-DD10C8276F7B}"/>
          </ac:picMkLst>
        </pc:picChg>
        <pc:picChg chg="del">
          <ac:chgData name="Steffen Froemel" userId="b43238f1e6b89f5a" providerId="LiveId" clId="{73AEE586-7EB7-42E6-B954-9D822B368D3C}" dt="2020-11-18T14:38:35.925" v="742" actId="478"/>
          <ac:picMkLst>
            <pc:docMk/>
            <pc:sldMk cId="80369784" sldId="341"/>
            <ac:picMk id="6" creationId="{96CF5DF8-0040-4A09-90CD-611DAB07043F}"/>
          </ac:picMkLst>
        </pc:picChg>
        <pc:picChg chg="add del">
          <ac:chgData name="Steffen Froemel" userId="b43238f1e6b89f5a" providerId="LiveId" clId="{73AEE586-7EB7-42E6-B954-9D822B368D3C}" dt="2020-11-18T14:42:22.610" v="748" actId="478"/>
          <ac:picMkLst>
            <pc:docMk/>
            <pc:sldMk cId="80369784" sldId="341"/>
            <ac:picMk id="7" creationId="{91CF8150-4E61-446D-8AE0-F3E0B3D0F6B7}"/>
          </ac:picMkLst>
        </pc:picChg>
        <pc:picChg chg="add">
          <ac:chgData name="Steffen Froemel" userId="b43238f1e6b89f5a" providerId="LiveId" clId="{73AEE586-7EB7-42E6-B954-9D822B368D3C}" dt="2020-11-18T14:42:46.915" v="749" actId="22"/>
          <ac:picMkLst>
            <pc:docMk/>
            <pc:sldMk cId="80369784" sldId="341"/>
            <ac:picMk id="9" creationId="{1045E4F5-BEFF-4898-A904-6E4BF4217C73}"/>
          </ac:picMkLst>
        </pc:picChg>
      </pc:sldChg>
      <pc:sldMasterChg chg="modSp mod">
        <pc:chgData name="Steffen Froemel" userId="b43238f1e6b89f5a" providerId="LiveId" clId="{73AEE586-7EB7-42E6-B954-9D822B368D3C}" dt="2020-11-18T14:13:46.804" v="11" actId="20577"/>
        <pc:sldMasterMkLst>
          <pc:docMk/>
          <pc:sldMasterMk cId="0" sldId="2147483674"/>
        </pc:sldMasterMkLst>
        <pc:spChg chg="mod">
          <ac:chgData name="Steffen Froemel" userId="b43238f1e6b89f5a" providerId="LiveId" clId="{73AEE586-7EB7-42E6-B954-9D822B368D3C}" dt="2020-11-18T14:13:46.804" v="11" actId="20577"/>
          <ac:spMkLst>
            <pc:docMk/>
            <pc:sldMasterMk cId="0" sldId="2147483674"/>
            <ac:spMk id="7" creationId="{58AAA7F2-D0B2-4216-914C-FDC273383A00}"/>
          </ac:spMkLst>
        </pc:spChg>
      </pc:sldMasterChg>
    </pc:docChg>
  </pc:docChgLst>
  <pc:docChgLst>
    <pc:chgData name="Steffen Froemel" userId="b43238f1e6b89f5a" providerId="LiveId" clId="{FF034316-8847-42B4-BD4B-749782E8EAA4}"/>
    <pc:docChg chg="undo redo custSel addSld delSld modSld sldOrd modMainMaster">
      <pc:chgData name="Steffen Froemel" userId="b43238f1e6b89f5a" providerId="LiveId" clId="{FF034316-8847-42B4-BD4B-749782E8EAA4}" dt="2020-02-12T08:55:29.320" v="50335" actId="767"/>
      <pc:docMkLst>
        <pc:docMk/>
      </pc:docMkLst>
      <pc:sldChg chg="del">
        <pc:chgData name="Steffen Froemel" userId="b43238f1e6b89f5a" providerId="LiveId" clId="{FF034316-8847-42B4-BD4B-749782E8EAA4}" dt="2020-01-18T11:08:55.159" v="0" actId="47"/>
        <pc:sldMkLst>
          <pc:docMk/>
          <pc:sldMk cId="3914018876" sldId="259"/>
        </pc:sldMkLst>
      </pc:sldChg>
      <pc:sldChg chg="modSp">
        <pc:chgData name="Steffen Froemel" userId="b43238f1e6b89f5a" providerId="LiveId" clId="{FF034316-8847-42B4-BD4B-749782E8EAA4}" dt="2020-02-01T10:44:01.240" v="193" actId="20577"/>
        <pc:sldMkLst>
          <pc:docMk/>
          <pc:sldMk cId="3850176356" sldId="260"/>
        </pc:sldMkLst>
        <pc:spChg chg="mod">
          <ac:chgData name="Steffen Froemel" userId="b43238f1e6b89f5a" providerId="LiveId" clId="{FF034316-8847-42B4-BD4B-749782E8EAA4}" dt="2020-02-01T10:43:38.214" v="136" actId="20577"/>
          <ac:spMkLst>
            <pc:docMk/>
            <pc:sldMk cId="3850176356" sldId="260"/>
            <ac:spMk id="2" creationId="{00000000-0000-0000-0000-000000000000}"/>
          </ac:spMkLst>
        </pc:spChg>
        <pc:spChg chg="mod">
          <ac:chgData name="Steffen Froemel" userId="b43238f1e6b89f5a" providerId="LiveId" clId="{FF034316-8847-42B4-BD4B-749782E8EAA4}" dt="2020-02-01T10:44:01.240" v="193" actId="20577"/>
          <ac:spMkLst>
            <pc:docMk/>
            <pc:sldMk cId="3850176356" sldId="260"/>
            <ac:spMk id="3" creationId="{00000000-0000-0000-0000-000000000000}"/>
          </ac:spMkLst>
        </pc:spChg>
      </pc:sldChg>
      <pc:sldChg chg="del">
        <pc:chgData name="Steffen Froemel" userId="b43238f1e6b89f5a" providerId="LiveId" clId="{FF034316-8847-42B4-BD4B-749782E8EAA4}" dt="2020-01-18T11:08:55.686" v="1" actId="47"/>
        <pc:sldMkLst>
          <pc:docMk/>
          <pc:sldMk cId="3532641631" sldId="261"/>
        </pc:sldMkLst>
      </pc:sldChg>
      <pc:sldChg chg="addSp delSp modSp add modAnim modNotesTx">
        <pc:chgData name="Steffen Froemel" userId="b43238f1e6b89f5a" providerId="LiveId" clId="{FF034316-8847-42B4-BD4B-749782E8EAA4}" dt="2020-02-11T17:14:25.310" v="48689" actId="6549"/>
        <pc:sldMkLst>
          <pc:docMk/>
          <pc:sldMk cId="4293833734" sldId="261"/>
        </pc:sldMkLst>
        <pc:spChg chg="del">
          <ac:chgData name="Steffen Froemel" userId="b43238f1e6b89f5a" providerId="LiveId" clId="{FF034316-8847-42B4-BD4B-749782E8EAA4}" dt="2020-02-01T10:44:16.268" v="195"/>
          <ac:spMkLst>
            <pc:docMk/>
            <pc:sldMk cId="4293833734" sldId="261"/>
            <ac:spMk id="2" creationId="{B0024EA9-16CB-4BD5-9CCE-D96F5949249B}"/>
          </ac:spMkLst>
        </pc:spChg>
        <pc:spChg chg="del">
          <ac:chgData name="Steffen Froemel" userId="b43238f1e6b89f5a" providerId="LiveId" clId="{FF034316-8847-42B4-BD4B-749782E8EAA4}" dt="2020-02-01T10:44:16.268" v="195"/>
          <ac:spMkLst>
            <pc:docMk/>
            <pc:sldMk cId="4293833734" sldId="261"/>
            <ac:spMk id="3" creationId="{1EAE5535-CC3F-49E7-89A3-EB5D5B474FF8}"/>
          </ac:spMkLst>
        </pc:spChg>
        <pc:spChg chg="add del mod">
          <ac:chgData name="Steffen Froemel" userId="b43238f1e6b89f5a" providerId="LiveId" clId="{FF034316-8847-42B4-BD4B-749782E8EAA4}" dt="2020-02-08T22:51:54.389" v="29352" actId="478"/>
          <ac:spMkLst>
            <pc:docMk/>
            <pc:sldMk cId="4293833734" sldId="261"/>
            <ac:spMk id="3" creationId="{844798E0-3E79-4E2F-B210-B687859F5F87}"/>
          </ac:spMkLst>
        </pc:spChg>
        <pc:spChg chg="add del mod">
          <ac:chgData name="Steffen Froemel" userId="b43238f1e6b89f5a" providerId="LiveId" clId="{FF034316-8847-42B4-BD4B-749782E8EAA4}" dt="2020-02-01T10:45:48.454" v="204" actId="478"/>
          <ac:spMkLst>
            <pc:docMk/>
            <pc:sldMk cId="4293833734" sldId="261"/>
            <ac:spMk id="4" creationId="{FC1FC0EB-53EA-45BE-970F-D2A6715C0B0C}"/>
          </ac:spMkLst>
        </pc:spChg>
        <pc:spChg chg="add del mod">
          <ac:chgData name="Steffen Froemel" userId="b43238f1e6b89f5a" providerId="LiveId" clId="{FF034316-8847-42B4-BD4B-749782E8EAA4}" dt="2020-02-01T10:44:42.295" v="196"/>
          <ac:spMkLst>
            <pc:docMk/>
            <pc:sldMk cId="4293833734" sldId="261"/>
            <ac:spMk id="5" creationId="{BC2FD96C-D357-45B0-B03D-CAB705F1FB1C}"/>
          </ac:spMkLst>
        </pc:spChg>
        <pc:spChg chg="add mod">
          <ac:chgData name="Steffen Froemel" userId="b43238f1e6b89f5a" providerId="LiveId" clId="{FF034316-8847-42B4-BD4B-749782E8EAA4}" dt="2020-02-09T08:36:47.266" v="30418" actId="1076"/>
          <ac:spMkLst>
            <pc:docMk/>
            <pc:sldMk cId="4293833734" sldId="261"/>
            <ac:spMk id="6" creationId="{29DC2135-57FC-41E9-B35F-FE6AF511E777}"/>
          </ac:spMkLst>
        </pc:spChg>
        <pc:spChg chg="add mod">
          <ac:chgData name="Steffen Froemel" userId="b43238f1e6b89f5a" providerId="LiveId" clId="{FF034316-8847-42B4-BD4B-749782E8EAA4}" dt="2020-02-09T08:36:34.347" v="30416" actId="20577"/>
          <ac:spMkLst>
            <pc:docMk/>
            <pc:sldMk cId="4293833734" sldId="261"/>
            <ac:spMk id="7" creationId="{59F58047-4DC5-4F61-83C6-16BCAA9AEDBC}"/>
          </ac:spMkLst>
        </pc:spChg>
        <pc:spChg chg="add mod">
          <ac:chgData name="Steffen Froemel" userId="b43238f1e6b89f5a" providerId="LiveId" clId="{FF034316-8847-42B4-BD4B-749782E8EAA4}" dt="2020-02-09T09:04:19.730" v="31851" actId="20577"/>
          <ac:spMkLst>
            <pc:docMk/>
            <pc:sldMk cId="4293833734" sldId="261"/>
            <ac:spMk id="8" creationId="{99546777-9EED-467F-8DF0-FB68DC9E1465}"/>
          </ac:spMkLst>
        </pc:spChg>
        <pc:spChg chg="add mod">
          <ac:chgData name="Steffen Froemel" userId="b43238f1e6b89f5a" providerId="LiveId" clId="{FF034316-8847-42B4-BD4B-749782E8EAA4}" dt="2020-02-09T08:36:54.462" v="30419" actId="1076"/>
          <ac:spMkLst>
            <pc:docMk/>
            <pc:sldMk cId="4293833734" sldId="261"/>
            <ac:spMk id="9" creationId="{1D97FDAF-142C-4FB3-843D-DC117F909200}"/>
          </ac:spMkLst>
        </pc:spChg>
        <pc:spChg chg="add mod">
          <ac:chgData name="Steffen Froemel" userId="b43238f1e6b89f5a" providerId="LiveId" clId="{FF034316-8847-42B4-BD4B-749782E8EAA4}" dt="2020-02-08T23:15:18.816" v="29643" actId="20577"/>
          <ac:spMkLst>
            <pc:docMk/>
            <pc:sldMk cId="4293833734" sldId="261"/>
            <ac:spMk id="10" creationId="{BA389C0F-D688-49D0-8B26-EBD76432991F}"/>
          </ac:spMkLst>
        </pc:spChg>
        <pc:picChg chg="add mod">
          <ac:chgData name="Steffen Froemel" userId="b43238f1e6b89f5a" providerId="LiveId" clId="{FF034316-8847-42B4-BD4B-749782E8EAA4}" dt="2020-02-08T22:58:38.657" v="29362" actId="14100"/>
          <ac:picMkLst>
            <pc:docMk/>
            <pc:sldMk cId="4293833734" sldId="261"/>
            <ac:picMk id="5" creationId="{201255EB-E54D-4810-9D15-F0AF6464EA6A}"/>
          </ac:picMkLst>
        </pc:picChg>
        <pc:picChg chg="add del mod modCrop">
          <ac:chgData name="Steffen Froemel" userId="b43238f1e6b89f5a" providerId="LiveId" clId="{FF034316-8847-42B4-BD4B-749782E8EAA4}" dt="2020-02-08T22:51:51.825" v="29351" actId="478"/>
          <ac:picMkLst>
            <pc:docMk/>
            <pc:sldMk cId="4293833734" sldId="261"/>
            <ac:picMk id="7" creationId="{AF880CAE-BBFA-49D2-95B8-9B7F17C7540B}"/>
          </ac:picMkLst>
        </pc:picChg>
      </pc:sldChg>
      <pc:sldChg chg="addSp delSp modSp add del">
        <pc:chgData name="Steffen Froemel" userId="b43238f1e6b89f5a" providerId="LiveId" clId="{FF034316-8847-42B4-BD4B-749782E8EAA4}" dt="2020-02-06T17:18:42.512" v="7903" actId="47"/>
        <pc:sldMkLst>
          <pc:docMk/>
          <pc:sldMk cId="68004633" sldId="262"/>
        </pc:sldMkLst>
        <pc:spChg chg="add del">
          <ac:chgData name="Steffen Froemel" userId="b43238f1e6b89f5a" providerId="LiveId" clId="{FF034316-8847-42B4-BD4B-749782E8EAA4}" dt="2020-02-01T10:57:49.980" v="509" actId="478"/>
          <ac:spMkLst>
            <pc:docMk/>
            <pc:sldMk cId="68004633" sldId="262"/>
            <ac:spMk id="2" creationId="{9B7BFFF1-B6C3-4196-A556-D71444B71A08}"/>
          </ac:spMkLst>
        </pc:spChg>
        <pc:spChg chg="del mod">
          <ac:chgData name="Steffen Froemel" userId="b43238f1e6b89f5a" providerId="LiveId" clId="{FF034316-8847-42B4-BD4B-749782E8EAA4}" dt="2020-02-01T10:55:21.008" v="500" actId="478"/>
          <ac:spMkLst>
            <pc:docMk/>
            <pc:sldMk cId="68004633" sldId="262"/>
            <ac:spMk id="3" creationId="{0A0A74A2-09F2-4671-819E-C83F7C908827}"/>
          </ac:spMkLst>
        </pc:spChg>
        <pc:spChg chg="add mod">
          <ac:chgData name="Steffen Froemel" userId="b43238f1e6b89f5a" providerId="LiveId" clId="{FF034316-8847-42B4-BD4B-749782E8EAA4}" dt="2020-02-01T10:55:41.457" v="506" actId="27636"/>
          <ac:spMkLst>
            <pc:docMk/>
            <pc:sldMk cId="68004633" sldId="262"/>
            <ac:spMk id="4" creationId="{15EF3BBC-FE7A-4C90-A7C7-1DEC6EEF01FD}"/>
          </ac:spMkLst>
        </pc:spChg>
        <pc:spChg chg="add del mod">
          <ac:chgData name="Steffen Froemel" userId="b43238f1e6b89f5a" providerId="LiveId" clId="{FF034316-8847-42B4-BD4B-749782E8EAA4}" dt="2020-02-01T10:55:23.539" v="501" actId="478"/>
          <ac:spMkLst>
            <pc:docMk/>
            <pc:sldMk cId="68004633" sldId="262"/>
            <ac:spMk id="6" creationId="{9373EAEB-5A7A-4839-84F0-E89176C9533E}"/>
          </ac:spMkLst>
        </pc:spChg>
        <pc:spChg chg="add del mod">
          <ac:chgData name="Steffen Froemel" userId="b43238f1e6b89f5a" providerId="LiveId" clId="{FF034316-8847-42B4-BD4B-749782E8EAA4}" dt="2020-02-01T11:07:10.302" v="979" actId="478"/>
          <ac:spMkLst>
            <pc:docMk/>
            <pc:sldMk cId="68004633" sldId="262"/>
            <ac:spMk id="10" creationId="{CC92A95D-4F68-4B64-B02A-E21EB173FDB6}"/>
          </ac:spMkLst>
        </pc:spChg>
        <pc:graphicFrameChg chg="add del mod">
          <ac:chgData name="Steffen Froemel" userId="b43238f1e6b89f5a" providerId="LiveId" clId="{FF034316-8847-42B4-BD4B-749782E8EAA4}" dt="2020-02-01T10:57:46.652" v="508"/>
          <ac:graphicFrameMkLst>
            <pc:docMk/>
            <pc:sldMk cId="68004633" sldId="262"/>
            <ac:graphicFrameMk id="7" creationId="{48DE3866-6145-41DC-BF16-156FC84C8CA5}"/>
          </ac:graphicFrameMkLst>
        </pc:graphicFrameChg>
        <pc:graphicFrameChg chg="add mod modGraphic">
          <ac:chgData name="Steffen Froemel" userId="b43238f1e6b89f5a" providerId="LiveId" clId="{FF034316-8847-42B4-BD4B-749782E8EAA4}" dt="2020-02-01T11:04:13.854" v="912" actId="20577"/>
          <ac:graphicFrameMkLst>
            <pc:docMk/>
            <pc:sldMk cId="68004633" sldId="262"/>
            <ac:graphicFrameMk id="8" creationId="{62ADC8C4-269B-4F6A-A6F7-40CE0E8EFBB5}"/>
          </ac:graphicFrameMkLst>
        </pc:graphicFrameChg>
      </pc:sldChg>
      <pc:sldChg chg="del">
        <pc:chgData name="Steffen Froemel" userId="b43238f1e6b89f5a" providerId="LiveId" clId="{FF034316-8847-42B4-BD4B-749782E8EAA4}" dt="2020-01-18T11:08:56.695" v="3" actId="47"/>
        <pc:sldMkLst>
          <pc:docMk/>
          <pc:sldMk cId="4240256550" sldId="262"/>
        </pc:sldMkLst>
      </pc:sldChg>
      <pc:sldChg chg="del">
        <pc:chgData name="Steffen Froemel" userId="b43238f1e6b89f5a" providerId="LiveId" clId="{FF034316-8847-42B4-BD4B-749782E8EAA4}" dt="2020-01-18T11:08:57.710" v="5" actId="47"/>
        <pc:sldMkLst>
          <pc:docMk/>
          <pc:sldMk cId="3171367400" sldId="263"/>
        </pc:sldMkLst>
      </pc:sldChg>
      <pc:sldChg chg="addSp delSp modSp add modNotesTx">
        <pc:chgData name="Steffen Froemel" userId="b43238f1e6b89f5a" providerId="LiveId" clId="{FF034316-8847-42B4-BD4B-749782E8EAA4}" dt="2020-02-11T17:23:29.637" v="50063" actId="20577"/>
        <pc:sldMkLst>
          <pc:docMk/>
          <pc:sldMk cId="3469371522" sldId="263"/>
        </pc:sldMkLst>
        <pc:spChg chg="add del">
          <ac:chgData name="Steffen Froemel" userId="b43238f1e6b89f5a" providerId="LiveId" clId="{FF034316-8847-42B4-BD4B-749782E8EAA4}" dt="2020-02-08T21:25:00.352" v="26284" actId="478"/>
          <ac:spMkLst>
            <pc:docMk/>
            <pc:sldMk cId="3469371522" sldId="263"/>
            <ac:spMk id="4" creationId="{15EF3BBC-FE7A-4C90-A7C7-1DEC6EEF01FD}"/>
          </ac:spMkLst>
        </pc:spChg>
        <pc:spChg chg="add del mod">
          <ac:chgData name="Steffen Froemel" userId="b43238f1e6b89f5a" providerId="LiveId" clId="{FF034316-8847-42B4-BD4B-749782E8EAA4}" dt="2020-02-08T20:55:05.916" v="25143" actId="478"/>
          <ac:spMkLst>
            <pc:docMk/>
            <pc:sldMk cId="3469371522" sldId="263"/>
            <ac:spMk id="5" creationId="{123235BB-7A11-4181-B9C7-8C6206FE48EA}"/>
          </ac:spMkLst>
        </pc:spChg>
        <pc:spChg chg="add mod">
          <ac:chgData name="Steffen Froemel" userId="b43238f1e6b89f5a" providerId="LiveId" clId="{FF034316-8847-42B4-BD4B-749782E8EAA4}" dt="2020-02-09T09:05:23.222" v="31858" actId="14100"/>
          <ac:spMkLst>
            <pc:docMk/>
            <pc:sldMk cId="3469371522" sldId="263"/>
            <ac:spMk id="6" creationId="{052379ED-0D83-46EA-847A-FA1A16AAA9B2}"/>
          </ac:spMkLst>
        </pc:spChg>
        <pc:spChg chg="add mod">
          <ac:chgData name="Steffen Froemel" userId="b43238f1e6b89f5a" providerId="LiveId" clId="{FF034316-8847-42B4-BD4B-749782E8EAA4}" dt="2020-02-09T09:05:17.623" v="31856" actId="12788"/>
          <ac:spMkLst>
            <pc:docMk/>
            <pc:sldMk cId="3469371522" sldId="263"/>
            <ac:spMk id="7" creationId="{D81FDA36-C979-4C3A-BEB2-CFB5DABB0088}"/>
          </ac:spMkLst>
        </pc:spChg>
        <pc:spChg chg="mod">
          <ac:chgData name="Steffen Froemel" userId="b43238f1e6b89f5a" providerId="LiveId" clId="{FF034316-8847-42B4-BD4B-749782E8EAA4}" dt="2020-02-09T09:16:28.846" v="32026" actId="12788"/>
          <ac:spMkLst>
            <pc:docMk/>
            <pc:sldMk cId="3469371522" sldId="263"/>
            <ac:spMk id="10" creationId="{CC92A95D-4F68-4B64-B02A-E21EB173FDB6}"/>
          </ac:spMkLst>
        </pc:spChg>
        <pc:graphicFrameChg chg="mod modGraphic">
          <ac:chgData name="Steffen Froemel" userId="b43238f1e6b89f5a" providerId="LiveId" clId="{FF034316-8847-42B4-BD4B-749782E8EAA4}" dt="2020-02-09T09:16:22.238" v="32025" actId="12788"/>
          <ac:graphicFrameMkLst>
            <pc:docMk/>
            <pc:sldMk cId="3469371522" sldId="263"/>
            <ac:graphicFrameMk id="8" creationId="{62ADC8C4-269B-4F6A-A6F7-40CE0E8EFBB5}"/>
          </ac:graphicFrameMkLst>
        </pc:graphicFrameChg>
      </pc:sldChg>
      <pc:sldChg chg="add del">
        <pc:chgData name="Steffen Froemel" userId="b43238f1e6b89f5a" providerId="LiveId" clId="{FF034316-8847-42B4-BD4B-749782E8EAA4}" dt="2020-02-01T11:04:24.652" v="914"/>
        <pc:sldMkLst>
          <pc:docMk/>
          <pc:sldMk cId="3856081463" sldId="263"/>
        </pc:sldMkLst>
      </pc:sldChg>
      <pc:sldChg chg="addSp delSp modSp add modNotesTx">
        <pc:chgData name="Steffen Froemel" userId="b43238f1e6b89f5a" providerId="LiveId" clId="{FF034316-8847-42B4-BD4B-749782E8EAA4}" dt="2020-02-11T17:23:57.625" v="50132" actId="6549"/>
        <pc:sldMkLst>
          <pc:docMk/>
          <pc:sldMk cId="390876958" sldId="264"/>
        </pc:sldMkLst>
        <pc:spChg chg="del">
          <ac:chgData name="Steffen Froemel" userId="b43238f1e6b89f5a" providerId="LiveId" clId="{FF034316-8847-42B4-BD4B-749782E8EAA4}" dt="2020-02-08T21:25:04.209" v="26286" actId="478"/>
          <ac:spMkLst>
            <pc:docMk/>
            <pc:sldMk cId="390876958" sldId="264"/>
            <ac:spMk id="4" creationId="{15EF3BBC-FE7A-4C90-A7C7-1DEC6EEF01FD}"/>
          </ac:spMkLst>
        </pc:spChg>
        <pc:spChg chg="add del mod">
          <ac:chgData name="Steffen Froemel" userId="b43238f1e6b89f5a" providerId="LiveId" clId="{FF034316-8847-42B4-BD4B-749782E8EAA4}" dt="2020-02-08T21:10:32.033" v="25807" actId="478"/>
          <ac:spMkLst>
            <pc:docMk/>
            <pc:sldMk cId="390876958" sldId="264"/>
            <ac:spMk id="7" creationId="{AE5499DF-75AE-4EBF-8E47-B34403ADF6A8}"/>
          </ac:spMkLst>
        </pc:spChg>
        <pc:spChg chg="add mod">
          <ac:chgData name="Steffen Froemel" userId="b43238f1e6b89f5a" providerId="LiveId" clId="{FF034316-8847-42B4-BD4B-749782E8EAA4}" dt="2020-02-09T09:05:31.799" v="31861" actId="14100"/>
          <ac:spMkLst>
            <pc:docMk/>
            <pc:sldMk cId="390876958" sldId="264"/>
            <ac:spMk id="9" creationId="{1DD22A59-18BD-4A6A-BE24-47BCFDD01BB4}"/>
          </ac:spMkLst>
        </pc:spChg>
        <pc:spChg chg="mod">
          <ac:chgData name="Steffen Froemel" userId="b43238f1e6b89f5a" providerId="LiveId" clId="{FF034316-8847-42B4-BD4B-749782E8EAA4}" dt="2020-02-08T21:10:39.869" v="25825" actId="113"/>
          <ac:spMkLst>
            <pc:docMk/>
            <pc:sldMk cId="390876958" sldId="264"/>
            <ac:spMk id="10" creationId="{CC92A95D-4F68-4B64-B02A-E21EB173FDB6}"/>
          </ac:spMkLst>
        </pc:spChg>
        <pc:spChg chg="add mod">
          <ac:chgData name="Steffen Froemel" userId="b43238f1e6b89f5a" providerId="LiveId" clId="{FF034316-8847-42B4-BD4B-749782E8EAA4}" dt="2020-02-09T09:05:26.999" v="31859" actId="12788"/>
          <ac:spMkLst>
            <pc:docMk/>
            <pc:sldMk cId="390876958" sldId="264"/>
            <ac:spMk id="11" creationId="{CF54543A-52AF-424D-A33D-CAC1AEF77FC5}"/>
          </ac:spMkLst>
        </pc:spChg>
        <pc:graphicFrameChg chg="add mod modGraphic">
          <ac:chgData name="Steffen Froemel" userId="b43238f1e6b89f5a" providerId="LiveId" clId="{FF034316-8847-42B4-BD4B-749782E8EAA4}" dt="2020-02-08T20:56:28.508" v="25214" actId="1035"/>
          <ac:graphicFrameMkLst>
            <pc:docMk/>
            <pc:sldMk cId="390876958" sldId="264"/>
            <ac:graphicFrameMk id="5" creationId="{AE3B4134-1DA3-421C-BFF3-7B47AAAA4831}"/>
          </ac:graphicFrameMkLst>
        </pc:graphicFrameChg>
        <pc:graphicFrameChg chg="add mod modGraphic">
          <ac:chgData name="Steffen Froemel" userId="b43238f1e6b89f5a" providerId="LiveId" clId="{FF034316-8847-42B4-BD4B-749782E8EAA4}" dt="2020-02-08T20:56:28.508" v="25214" actId="1035"/>
          <ac:graphicFrameMkLst>
            <pc:docMk/>
            <pc:sldMk cId="390876958" sldId="264"/>
            <ac:graphicFrameMk id="6" creationId="{72773527-F30B-4E47-BE38-A2A98109FC88}"/>
          </ac:graphicFrameMkLst>
        </pc:graphicFrameChg>
        <pc:graphicFrameChg chg="mod modGraphic">
          <ac:chgData name="Steffen Froemel" userId="b43238f1e6b89f5a" providerId="LiveId" clId="{FF034316-8847-42B4-BD4B-749782E8EAA4}" dt="2020-02-08T20:56:28.508" v="25214" actId="1035"/>
          <ac:graphicFrameMkLst>
            <pc:docMk/>
            <pc:sldMk cId="390876958" sldId="264"/>
            <ac:graphicFrameMk id="8" creationId="{62ADC8C4-269B-4F6A-A6F7-40CE0E8EFBB5}"/>
          </ac:graphicFrameMkLst>
        </pc:graphicFrameChg>
      </pc:sldChg>
      <pc:sldChg chg="del">
        <pc:chgData name="Steffen Froemel" userId="b43238f1e6b89f5a" providerId="LiveId" clId="{FF034316-8847-42B4-BD4B-749782E8EAA4}" dt="2020-01-18T11:08:59.225" v="8" actId="47"/>
        <pc:sldMkLst>
          <pc:docMk/>
          <pc:sldMk cId="2918593090" sldId="264"/>
        </pc:sldMkLst>
      </pc:sldChg>
      <pc:sldChg chg="del">
        <pc:chgData name="Steffen Froemel" userId="b43238f1e6b89f5a" providerId="LiveId" clId="{FF034316-8847-42B4-BD4B-749782E8EAA4}" dt="2020-01-18T11:08:57.179" v="4" actId="47"/>
        <pc:sldMkLst>
          <pc:docMk/>
          <pc:sldMk cId="832033640" sldId="265"/>
        </pc:sldMkLst>
      </pc:sldChg>
      <pc:sldChg chg="addSp delSp modSp add modNotesTx">
        <pc:chgData name="Steffen Froemel" userId="b43238f1e6b89f5a" providerId="LiveId" clId="{FF034316-8847-42B4-BD4B-749782E8EAA4}" dt="2020-02-11T17:24:27.342" v="50253" actId="6549"/>
        <pc:sldMkLst>
          <pc:docMk/>
          <pc:sldMk cId="3001927002" sldId="265"/>
        </pc:sldMkLst>
        <pc:spChg chg="del">
          <ac:chgData name="Steffen Froemel" userId="b43238f1e6b89f5a" providerId="LiveId" clId="{FF034316-8847-42B4-BD4B-749782E8EAA4}" dt="2020-02-08T21:25:08.504" v="26288" actId="478"/>
          <ac:spMkLst>
            <pc:docMk/>
            <pc:sldMk cId="3001927002" sldId="265"/>
            <ac:spMk id="4" creationId="{15EF3BBC-FE7A-4C90-A7C7-1DEC6EEF01FD}"/>
          </ac:spMkLst>
        </pc:spChg>
        <pc:spChg chg="add del mod">
          <ac:chgData name="Steffen Froemel" userId="b43238f1e6b89f5a" providerId="LiveId" clId="{FF034316-8847-42B4-BD4B-749782E8EAA4}" dt="2020-02-08T21:10:48.474" v="25826" actId="478"/>
          <ac:spMkLst>
            <pc:docMk/>
            <pc:sldMk cId="3001927002" sldId="265"/>
            <ac:spMk id="5" creationId="{A98A3A43-56BD-4250-B50D-409429C40EC4}"/>
          </ac:spMkLst>
        </pc:spChg>
        <pc:spChg chg="add mod">
          <ac:chgData name="Steffen Froemel" userId="b43238f1e6b89f5a" providerId="LiveId" clId="{FF034316-8847-42B4-BD4B-749782E8EAA4}" dt="2020-02-09T09:05:48.092" v="31864" actId="14100"/>
          <ac:spMkLst>
            <pc:docMk/>
            <pc:sldMk cId="3001927002" sldId="265"/>
            <ac:spMk id="6" creationId="{B9E699C1-637F-4009-B207-6740381BA7F8}"/>
          </ac:spMkLst>
        </pc:spChg>
        <pc:spChg chg="add mod">
          <ac:chgData name="Steffen Froemel" userId="b43238f1e6b89f5a" providerId="LiveId" clId="{FF034316-8847-42B4-BD4B-749782E8EAA4}" dt="2020-02-09T09:05:43.250" v="31862" actId="12788"/>
          <ac:spMkLst>
            <pc:docMk/>
            <pc:sldMk cId="3001927002" sldId="265"/>
            <ac:spMk id="7" creationId="{5A1A253A-651E-4448-9FCB-CE0D770AF7C5}"/>
          </ac:spMkLst>
        </pc:spChg>
        <pc:spChg chg="del">
          <ac:chgData name="Steffen Froemel" userId="b43238f1e6b89f5a" providerId="LiveId" clId="{FF034316-8847-42B4-BD4B-749782E8EAA4}" dt="2020-02-01T11:19:53.815" v="1809" actId="478"/>
          <ac:spMkLst>
            <pc:docMk/>
            <pc:sldMk cId="3001927002" sldId="265"/>
            <ac:spMk id="10" creationId="{CC92A95D-4F68-4B64-B02A-E21EB173FDB6}"/>
          </ac:spMkLst>
        </pc:spChg>
        <pc:graphicFrameChg chg="add mod modGraphic">
          <ac:chgData name="Steffen Froemel" userId="b43238f1e6b89f5a" providerId="LiveId" clId="{FF034316-8847-42B4-BD4B-749782E8EAA4}" dt="2020-02-09T09:16:37.297" v="32027" actId="12788"/>
          <ac:graphicFrameMkLst>
            <pc:docMk/>
            <pc:sldMk cId="3001927002" sldId="265"/>
            <ac:graphicFrameMk id="2" creationId="{98D98F79-BA8B-4517-A49E-DD26FA2CD432}"/>
          </ac:graphicFrameMkLst>
        </pc:graphicFrameChg>
        <pc:graphicFrameChg chg="del">
          <ac:chgData name="Steffen Froemel" userId="b43238f1e6b89f5a" providerId="LiveId" clId="{FF034316-8847-42B4-BD4B-749782E8EAA4}" dt="2020-02-01T11:18:43.965" v="1696" actId="478"/>
          <ac:graphicFrameMkLst>
            <pc:docMk/>
            <pc:sldMk cId="3001927002" sldId="265"/>
            <ac:graphicFrameMk id="5" creationId="{AE3B4134-1DA3-421C-BFF3-7B47AAAA4831}"/>
          </ac:graphicFrameMkLst>
        </pc:graphicFrameChg>
        <pc:graphicFrameChg chg="del">
          <ac:chgData name="Steffen Froemel" userId="b43238f1e6b89f5a" providerId="LiveId" clId="{FF034316-8847-42B4-BD4B-749782E8EAA4}" dt="2020-02-01T11:18:44.667" v="1697" actId="478"/>
          <ac:graphicFrameMkLst>
            <pc:docMk/>
            <pc:sldMk cId="3001927002" sldId="265"/>
            <ac:graphicFrameMk id="6" creationId="{72773527-F30B-4E47-BE38-A2A98109FC88}"/>
          </ac:graphicFrameMkLst>
        </pc:graphicFrameChg>
        <pc:graphicFrameChg chg="del">
          <ac:chgData name="Steffen Froemel" userId="b43238f1e6b89f5a" providerId="LiveId" clId="{FF034316-8847-42B4-BD4B-749782E8EAA4}" dt="2020-02-01T11:18:42.324" v="1695" actId="478"/>
          <ac:graphicFrameMkLst>
            <pc:docMk/>
            <pc:sldMk cId="3001927002" sldId="265"/>
            <ac:graphicFrameMk id="8" creationId="{62ADC8C4-269B-4F6A-A6F7-40CE0E8EFBB5}"/>
          </ac:graphicFrameMkLst>
        </pc:graphicFrameChg>
      </pc:sldChg>
      <pc:sldChg chg="addSp delSp modSp add setBg modNotesTx">
        <pc:chgData name="Steffen Froemel" userId="b43238f1e6b89f5a" providerId="LiveId" clId="{FF034316-8847-42B4-BD4B-749782E8EAA4}" dt="2020-02-12T08:39:33.407" v="50255" actId="1076"/>
        <pc:sldMkLst>
          <pc:docMk/>
          <pc:sldMk cId="3273552881" sldId="266"/>
        </pc:sldMkLst>
        <pc:spChg chg="add del mod">
          <ac:chgData name="Steffen Froemel" userId="b43238f1e6b89f5a" providerId="LiveId" clId="{FF034316-8847-42B4-BD4B-749782E8EAA4}" dt="2020-02-08T21:00:10.824" v="25469" actId="478"/>
          <ac:spMkLst>
            <pc:docMk/>
            <pc:sldMk cId="3273552881" sldId="266"/>
            <ac:spMk id="3" creationId="{288220B7-10A2-4B92-B097-DBAD97881228}"/>
          </ac:spMkLst>
        </pc:spChg>
        <pc:spChg chg="del mod">
          <ac:chgData name="Steffen Froemel" userId="b43238f1e6b89f5a" providerId="LiveId" clId="{FF034316-8847-42B4-BD4B-749782E8EAA4}" dt="2020-02-08T21:25:15.529" v="26291" actId="478"/>
          <ac:spMkLst>
            <pc:docMk/>
            <pc:sldMk cId="3273552881" sldId="266"/>
            <ac:spMk id="4" creationId="{15EF3BBC-FE7A-4C90-A7C7-1DEC6EEF01FD}"/>
          </ac:spMkLst>
        </pc:spChg>
        <pc:spChg chg="add mod">
          <ac:chgData name="Steffen Froemel" userId="b43238f1e6b89f5a" providerId="LiveId" clId="{FF034316-8847-42B4-BD4B-749782E8EAA4}" dt="2020-02-12T08:39:33.407" v="50255" actId="1076"/>
          <ac:spMkLst>
            <pc:docMk/>
            <pc:sldMk cId="3273552881" sldId="266"/>
            <ac:spMk id="6" creationId="{BB1725A6-DD31-4089-B0BF-FA7B7D58E2C0}"/>
          </ac:spMkLst>
        </pc:spChg>
        <pc:spChg chg="add mod">
          <ac:chgData name="Steffen Froemel" userId="b43238f1e6b89f5a" providerId="LiveId" clId="{FF034316-8847-42B4-BD4B-749782E8EAA4}" dt="2020-02-09T09:05:58.027" v="31867" actId="14100"/>
          <ac:spMkLst>
            <pc:docMk/>
            <pc:sldMk cId="3273552881" sldId="266"/>
            <ac:spMk id="7" creationId="{49934744-B513-4499-9CD8-334C1B127E16}"/>
          </ac:spMkLst>
        </pc:spChg>
        <pc:spChg chg="add mod">
          <ac:chgData name="Steffen Froemel" userId="b43238f1e6b89f5a" providerId="LiveId" clId="{FF034316-8847-42B4-BD4B-749782E8EAA4}" dt="2020-02-09T09:05:53.668" v="31865" actId="12788"/>
          <ac:spMkLst>
            <pc:docMk/>
            <pc:sldMk cId="3273552881" sldId="266"/>
            <ac:spMk id="8" creationId="{8A65AD64-D79A-4EAF-8CB8-48FCD5698397}"/>
          </ac:spMkLst>
        </pc:spChg>
        <pc:graphicFrameChg chg="del">
          <ac:chgData name="Steffen Froemel" userId="b43238f1e6b89f5a" providerId="LiveId" clId="{FF034316-8847-42B4-BD4B-749782E8EAA4}" dt="2020-02-01T11:24:11.391" v="2154" actId="478"/>
          <ac:graphicFrameMkLst>
            <pc:docMk/>
            <pc:sldMk cId="3273552881" sldId="266"/>
            <ac:graphicFrameMk id="2" creationId="{98D98F79-BA8B-4517-A49E-DD26FA2CD432}"/>
          </ac:graphicFrameMkLst>
        </pc:graphicFrameChg>
        <pc:graphicFrameChg chg="add mod modGraphic">
          <ac:chgData name="Steffen Froemel" userId="b43238f1e6b89f5a" providerId="LiveId" clId="{FF034316-8847-42B4-BD4B-749782E8EAA4}" dt="2020-02-12T08:39:29.632" v="50254" actId="14734"/>
          <ac:graphicFrameMkLst>
            <pc:docMk/>
            <pc:sldMk cId="3273552881" sldId="266"/>
            <ac:graphicFrameMk id="5" creationId="{B86E900E-4265-4367-9101-5ED4FEC7EA49}"/>
          </ac:graphicFrameMkLst>
        </pc:graphicFrameChg>
      </pc:sldChg>
      <pc:sldChg chg="del">
        <pc:chgData name="Steffen Froemel" userId="b43238f1e6b89f5a" providerId="LiveId" clId="{FF034316-8847-42B4-BD4B-749782E8EAA4}" dt="2020-01-18T11:08:56.206" v="2" actId="47"/>
        <pc:sldMkLst>
          <pc:docMk/>
          <pc:sldMk cId="736044037" sldId="267"/>
        </pc:sldMkLst>
      </pc:sldChg>
      <pc:sldChg chg="addSp delSp modSp add del">
        <pc:chgData name="Steffen Froemel" userId="b43238f1e6b89f5a" providerId="LiveId" clId="{FF034316-8847-42B4-BD4B-749782E8EAA4}" dt="2020-02-08T21:00:17.219" v="25471" actId="47"/>
        <pc:sldMkLst>
          <pc:docMk/>
          <pc:sldMk cId="3048084199" sldId="267"/>
        </pc:sldMkLst>
        <pc:spChg chg="add mod">
          <ac:chgData name="Steffen Froemel" userId="b43238f1e6b89f5a" providerId="LiveId" clId="{FF034316-8847-42B4-BD4B-749782E8EAA4}" dt="2020-02-06T13:50:54.908" v="2380" actId="1076"/>
          <ac:spMkLst>
            <pc:docMk/>
            <pc:sldMk cId="3048084199" sldId="267"/>
            <ac:spMk id="2" creationId="{0E0FE590-6D9B-4BB7-841B-1D5D0E4850B7}"/>
          </ac:spMkLst>
        </pc:spChg>
        <pc:spChg chg="del">
          <ac:chgData name="Steffen Froemel" userId="b43238f1e6b89f5a" providerId="LiveId" clId="{FF034316-8847-42B4-BD4B-749782E8EAA4}" dt="2020-02-06T13:50:55.892" v="2381" actId="478"/>
          <ac:spMkLst>
            <pc:docMk/>
            <pc:sldMk cId="3048084199" sldId="267"/>
            <ac:spMk id="3" creationId="{288220B7-10A2-4B92-B097-DBAD97881228}"/>
          </ac:spMkLst>
        </pc:spChg>
        <pc:spChg chg="del">
          <ac:chgData name="Steffen Froemel" userId="b43238f1e6b89f5a" providerId="LiveId" clId="{FF034316-8847-42B4-BD4B-749782E8EAA4}" dt="2020-02-06T13:50:56.813" v="2382" actId="478"/>
          <ac:spMkLst>
            <pc:docMk/>
            <pc:sldMk cId="3048084199" sldId="267"/>
            <ac:spMk id="6" creationId="{BB1725A6-DD31-4089-B0BF-FA7B7D58E2C0}"/>
          </ac:spMkLst>
        </pc:spChg>
        <pc:graphicFrameChg chg="modGraphic">
          <ac:chgData name="Steffen Froemel" userId="b43238f1e6b89f5a" providerId="LiveId" clId="{FF034316-8847-42B4-BD4B-749782E8EAA4}" dt="2020-02-06T13:50:44.594" v="2379" actId="2164"/>
          <ac:graphicFrameMkLst>
            <pc:docMk/>
            <pc:sldMk cId="3048084199" sldId="267"/>
            <ac:graphicFrameMk id="5" creationId="{B86E900E-4265-4367-9101-5ED4FEC7EA49}"/>
          </ac:graphicFrameMkLst>
        </pc:graphicFrameChg>
      </pc:sldChg>
      <pc:sldChg chg="addSp delSp modSp add del ord">
        <pc:chgData name="Steffen Froemel" userId="b43238f1e6b89f5a" providerId="LiveId" clId="{FF034316-8847-42B4-BD4B-749782E8EAA4}" dt="2020-02-08T21:00:18.765" v="25472" actId="47"/>
        <pc:sldMkLst>
          <pc:docMk/>
          <pc:sldMk cId="2419809314" sldId="268"/>
        </pc:sldMkLst>
        <pc:spChg chg="del">
          <ac:chgData name="Steffen Froemel" userId="b43238f1e6b89f5a" providerId="LiveId" clId="{FF034316-8847-42B4-BD4B-749782E8EAA4}" dt="2020-02-06T13:51:02.770" v="2384" actId="478"/>
          <ac:spMkLst>
            <pc:docMk/>
            <pc:sldMk cId="2419809314" sldId="268"/>
            <ac:spMk id="3" creationId="{288220B7-10A2-4B92-B097-DBAD97881228}"/>
          </ac:spMkLst>
        </pc:spChg>
        <pc:spChg chg="del">
          <ac:chgData name="Steffen Froemel" userId="b43238f1e6b89f5a" providerId="LiveId" clId="{FF034316-8847-42B4-BD4B-749782E8EAA4}" dt="2020-02-06T13:51:01.629" v="2383" actId="478"/>
          <ac:spMkLst>
            <pc:docMk/>
            <pc:sldMk cId="2419809314" sldId="268"/>
            <ac:spMk id="6" creationId="{BB1725A6-DD31-4089-B0BF-FA7B7D58E2C0}"/>
          </ac:spMkLst>
        </pc:spChg>
        <pc:spChg chg="add mod">
          <ac:chgData name="Steffen Froemel" userId="b43238f1e6b89f5a" providerId="LiveId" clId="{FF034316-8847-42B4-BD4B-749782E8EAA4}" dt="2020-02-06T13:51:36.142" v="2425" actId="1076"/>
          <ac:spMkLst>
            <pc:docMk/>
            <pc:sldMk cId="2419809314" sldId="268"/>
            <ac:spMk id="7" creationId="{80487047-4065-47C4-9F90-9AB4840BFD7F}"/>
          </ac:spMkLst>
        </pc:spChg>
        <pc:graphicFrameChg chg="modGraphic">
          <ac:chgData name="Steffen Froemel" userId="b43238f1e6b89f5a" providerId="LiveId" clId="{FF034316-8847-42B4-BD4B-749782E8EAA4}" dt="2020-02-06T13:51:32.440" v="2424" actId="2164"/>
          <ac:graphicFrameMkLst>
            <pc:docMk/>
            <pc:sldMk cId="2419809314" sldId="268"/>
            <ac:graphicFrameMk id="5" creationId="{B86E900E-4265-4367-9101-5ED4FEC7EA49}"/>
          </ac:graphicFrameMkLst>
        </pc:graphicFrameChg>
      </pc:sldChg>
      <pc:sldChg chg="del">
        <pc:chgData name="Steffen Froemel" userId="b43238f1e6b89f5a" providerId="LiveId" clId="{FF034316-8847-42B4-BD4B-749782E8EAA4}" dt="2020-01-18T11:08:59.710" v="9" actId="47"/>
        <pc:sldMkLst>
          <pc:docMk/>
          <pc:sldMk cId="2728964071" sldId="269"/>
        </pc:sldMkLst>
      </pc:sldChg>
      <pc:sldChg chg="addSp delSp modSp add del ord">
        <pc:chgData name="Steffen Froemel" userId="b43238f1e6b89f5a" providerId="LiveId" clId="{FF034316-8847-42B4-BD4B-749782E8EAA4}" dt="2020-02-08T21:00:20.417" v="25473" actId="47"/>
        <pc:sldMkLst>
          <pc:docMk/>
          <pc:sldMk cId="3880396861" sldId="269"/>
        </pc:sldMkLst>
        <pc:spChg chg="del">
          <ac:chgData name="Steffen Froemel" userId="b43238f1e6b89f5a" providerId="LiveId" clId="{FF034316-8847-42B4-BD4B-749782E8EAA4}" dt="2020-02-06T13:51:38.782" v="2426" actId="478"/>
          <ac:spMkLst>
            <pc:docMk/>
            <pc:sldMk cId="3880396861" sldId="269"/>
            <ac:spMk id="3" creationId="{288220B7-10A2-4B92-B097-DBAD97881228}"/>
          </ac:spMkLst>
        </pc:spChg>
        <pc:spChg chg="del">
          <ac:chgData name="Steffen Froemel" userId="b43238f1e6b89f5a" providerId="LiveId" clId="{FF034316-8847-42B4-BD4B-749782E8EAA4}" dt="2020-02-06T13:51:40.048" v="2427" actId="478"/>
          <ac:spMkLst>
            <pc:docMk/>
            <pc:sldMk cId="3880396861" sldId="269"/>
            <ac:spMk id="6" creationId="{BB1725A6-DD31-4089-B0BF-FA7B7D58E2C0}"/>
          </ac:spMkLst>
        </pc:spChg>
        <pc:spChg chg="add mod">
          <ac:chgData name="Steffen Froemel" userId="b43238f1e6b89f5a" providerId="LiveId" clId="{FF034316-8847-42B4-BD4B-749782E8EAA4}" dt="2020-02-06T13:52:02.782" v="2460" actId="1076"/>
          <ac:spMkLst>
            <pc:docMk/>
            <pc:sldMk cId="3880396861" sldId="269"/>
            <ac:spMk id="7" creationId="{DD808BA0-A71A-419A-BF6C-9BA5921F1C77}"/>
          </ac:spMkLst>
        </pc:spChg>
        <pc:graphicFrameChg chg="modGraphic">
          <ac:chgData name="Steffen Froemel" userId="b43238f1e6b89f5a" providerId="LiveId" clId="{FF034316-8847-42B4-BD4B-749782E8EAA4}" dt="2020-02-06T13:51:59.232" v="2459" actId="2164"/>
          <ac:graphicFrameMkLst>
            <pc:docMk/>
            <pc:sldMk cId="3880396861" sldId="269"/>
            <ac:graphicFrameMk id="5" creationId="{B86E900E-4265-4367-9101-5ED4FEC7EA49}"/>
          </ac:graphicFrameMkLst>
        </pc:graphicFrameChg>
      </pc:sldChg>
      <pc:sldChg chg="addSp delSp modSp add ord modNotesTx">
        <pc:chgData name="Steffen Froemel" userId="b43238f1e6b89f5a" providerId="LiveId" clId="{FF034316-8847-42B4-BD4B-749782E8EAA4}" dt="2020-02-11T14:01:13.616" v="33135" actId="20577"/>
        <pc:sldMkLst>
          <pc:docMk/>
          <pc:sldMk cId="1613268734" sldId="270"/>
        </pc:sldMkLst>
        <pc:spChg chg="del">
          <ac:chgData name="Steffen Froemel" userId="b43238f1e6b89f5a" providerId="LiveId" clId="{FF034316-8847-42B4-BD4B-749782E8EAA4}" dt="2020-02-08T21:25:19.979" v="26293" actId="478"/>
          <ac:spMkLst>
            <pc:docMk/>
            <pc:sldMk cId="1613268734" sldId="270"/>
            <ac:spMk id="4" creationId="{15EF3BBC-FE7A-4C90-A7C7-1DEC6EEF01FD}"/>
          </ac:spMkLst>
        </pc:spChg>
        <pc:spChg chg="add del mod">
          <ac:chgData name="Steffen Froemel" userId="b43238f1e6b89f5a" providerId="LiveId" clId="{FF034316-8847-42B4-BD4B-749782E8EAA4}" dt="2020-02-08T21:02:42.867" v="25475" actId="478"/>
          <ac:spMkLst>
            <pc:docMk/>
            <pc:sldMk cId="1613268734" sldId="270"/>
            <ac:spMk id="7" creationId="{09EB9A9F-6040-4A81-BE3A-DE65D0840A0D}"/>
          </ac:spMkLst>
        </pc:spChg>
        <pc:spChg chg="add mod">
          <ac:chgData name="Steffen Froemel" userId="b43238f1e6b89f5a" providerId="LiveId" clId="{FF034316-8847-42B4-BD4B-749782E8EAA4}" dt="2020-02-08T21:03:13.239" v="25482" actId="1076"/>
          <ac:spMkLst>
            <pc:docMk/>
            <pc:sldMk cId="1613268734" sldId="270"/>
            <ac:spMk id="9" creationId="{8A670E2E-4503-4CD5-87C2-CB53F65162D8}"/>
          </ac:spMkLst>
        </pc:spChg>
        <pc:spChg chg="add del mod">
          <ac:chgData name="Steffen Froemel" userId="b43238f1e6b89f5a" providerId="LiveId" clId="{FF034316-8847-42B4-BD4B-749782E8EAA4}" dt="2020-02-08T21:11:12.320" v="25889" actId="478"/>
          <ac:spMkLst>
            <pc:docMk/>
            <pc:sldMk cId="1613268734" sldId="270"/>
            <ac:spMk id="10" creationId="{231EAFBA-2155-42EF-A178-F3B052EA4C75}"/>
          </ac:spMkLst>
        </pc:spChg>
        <pc:spChg chg="del">
          <ac:chgData name="Steffen Froemel" userId="b43238f1e6b89f5a" providerId="LiveId" clId="{FF034316-8847-42B4-BD4B-749782E8EAA4}" dt="2020-02-06T13:52:32.761" v="2464" actId="478"/>
          <ac:spMkLst>
            <pc:docMk/>
            <pc:sldMk cId="1613268734" sldId="270"/>
            <ac:spMk id="10" creationId="{CC92A95D-4F68-4B64-B02A-E21EB173FDB6}"/>
          </ac:spMkLst>
        </pc:spChg>
        <pc:spChg chg="add mod">
          <ac:chgData name="Steffen Froemel" userId="b43238f1e6b89f5a" providerId="LiveId" clId="{FF034316-8847-42B4-BD4B-749782E8EAA4}" dt="2020-02-09T09:06:08.975" v="31870" actId="14100"/>
          <ac:spMkLst>
            <pc:docMk/>
            <pc:sldMk cId="1613268734" sldId="270"/>
            <ac:spMk id="11" creationId="{F8A22DA9-9A78-44C7-85EE-7A02FA44424A}"/>
          </ac:spMkLst>
        </pc:spChg>
        <pc:spChg chg="add mod">
          <ac:chgData name="Steffen Froemel" userId="b43238f1e6b89f5a" providerId="LiveId" clId="{FF034316-8847-42B4-BD4B-749782E8EAA4}" dt="2020-02-09T09:06:04.161" v="31868" actId="12788"/>
          <ac:spMkLst>
            <pc:docMk/>
            <pc:sldMk cId="1613268734" sldId="270"/>
            <ac:spMk id="12" creationId="{79DD18CE-B832-4C29-B1A1-55256A72D45D}"/>
          </ac:spMkLst>
        </pc:spChg>
        <pc:graphicFrameChg chg="mod modGraphic">
          <ac:chgData name="Steffen Froemel" userId="b43238f1e6b89f5a" providerId="LiveId" clId="{FF034316-8847-42B4-BD4B-749782E8EAA4}" dt="2020-02-08T21:03:13.239" v="25482" actId="1076"/>
          <ac:graphicFrameMkLst>
            <pc:docMk/>
            <pc:sldMk cId="1613268734" sldId="270"/>
            <ac:graphicFrameMk id="5" creationId="{AE3B4134-1DA3-421C-BFF3-7B47AAAA4831}"/>
          </ac:graphicFrameMkLst>
        </pc:graphicFrameChg>
        <pc:graphicFrameChg chg="del mod">
          <ac:chgData name="Steffen Froemel" userId="b43238f1e6b89f5a" providerId="LiveId" clId="{FF034316-8847-42B4-BD4B-749782E8EAA4}" dt="2020-02-08T21:02:57.625" v="25480" actId="478"/>
          <ac:graphicFrameMkLst>
            <pc:docMk/>
            <pc:sldMk cId="1613268734" sldId="270"/>
            <ac:graphicFrameMk id="6" creationId="{72773527-F30B-4E47-BE38-A2A98109FC88}"/>
          </ac:graphicFrameMkLst>
        </pc:graphicFrameChg>
        <pc:graphicFrameChg chg="mod modGraphic">
          <ac:chgData name="Steffen Froemel" userId="b43238f1e6b89f5a" providerId="LiveId" clId="{FF034316-8847-42B4-BD4B-749782E8EAA4}" dt="2020-02-09T09:16:51.841" v="32029" actId="12788"/>
          <ac:graphicFrameMkLst>
            <pc:docMk/>
            <pc:sldMk cId="1613268734" sldId="270"/>
            <ac:graphicFrameMk id="8" creationId="{62ADC8C4-269B-4F6A-A6F7-40CE0E8EFBB5}"/>
          </ac:graphicFrameMkLst>
        </pc:graphicFrameChg>
      </pc:sldChg>
      <pc:sldChg chg="del">
        <pc:chgData name="Steffen Froemel" userId="b43238f1e6b89f5a" providerId="LiveId" clId="{FF034316-8847-42B4-BD4B-749782E8EAA4}" dt="2020-01-18T11:08:58.741" v="7" actId="47"/>
        <pc:sldMkLst>
          <pc:docMk/>
          <pc:sldMk cId="3703214866" sldId="270"/>
        </pc:sldMkLst>
      </pc:sldChg>
      <pc:sldChg chg="addSp delSp modSp add modNotesTx">
        <pc:chgData name="Steffen Froemel" userId="b43238f1e6b89f5a" providerId="LiveId" clId="{FF034316-8847-42B4-BD4B-749782E8EAA4}" dt="2020-02-11T14:02:24.409" v="33321" actId="20577"/>
        <pc:sldMkLst>
          <pc:docMk/>
          <pc:sldMk cId="2502848821" sldId="271"/>
        </pc:sldMkLst>
        <pc:spChg chg="del">
          <ac:chgData name="Steffen Froemel" userId="b43238f1e6b89f5a" providerId="LiveId" clId="{FF034316-8847-42B4-BD4B-749782E8EAA4}" dt="2020-02-08T21:25:26.164" v="26295" actId="478"/>
          <ac:spMkLst>
            <pc:docMk/>
            <pc:sldMk cId="2502848821" sldId="271"/>
            <ac:spMk id="4" creationId="{15EF3BBC-FE7A-4C90-A7C7-1DEC6EEF01FD}"/>
          </ac:spMkLst>
        </pc:spChg>
        <pc:spChg chg="add del">
          <ac:chgData name="Steffen Froemel" userId="b43238f1e6b89f5a" providerId="LiveId" clId="{FF034316-8847-42B4-BD4B-749782E8EAA4}" dt="2020-02-06T13:54:12.706" v="2566" actId="478"/>
          <ac:spMkLst>
            <pc:docMk/>
            <pc:sldMk cId="2502848821" sldId="271"/>
            <ac:spMk id="7" creationId="{09EB9A9F-6040-4A81-BE3A-DE65D0840A0D}"/>
          </ac:spMkLst>
        </pc:spChg>
        <pc:spChg chg="add del mod">
          <ac:chgData name="Steffen Froemel" userId="b43238f1e6b89f5a" providerId="LiveId" clId="{FF034316-8847-42B4-BD4B-749782E8EAA4}" dt="2020-02-08T21:11:16.370" v="25891" actId="478"/>
          <ac:spMkLst>
            <pc:docMk/>
            <pc:sldMk cId="2502848821" sldId="271"/>
            <ac:spMk id="8" creationId="{57CEE5DB-AE32-4ECA-A1F4-CEE8F732D64C}"/>
          </ac:spMkLst>
        </pc:spChg>
        <pc:spChg chg="add mod">
          <ac:chgData name="Steffen Froemel" userId="b43238f1e6b89f5a" providerId="LiveId" clId="{FF034316-8847-42B4-BD4B-749782E8EAA4}" dt="2020-02-09T09:06:20.738" v="31873" actId="14100"/>
          <ac:spMkLst>
            <pc:docMk/>
            <pc:sldMk cId="2502848821" sldId="271"/>
            <ac:spMk id="9" creationId="{357DA3E3-0BBA-4493-BC5E-32CD42B3CD59}"/>
          </ac:spMkLst>
        </pc:spChg>
        <pc:spChg chg="add del">
          <ac:chgData name="Steffen Froemel" userId="b43238f1e6b89f5a" providerId="LiveId" clId="{FF034316-8847-42B4-BD4B-749782E8EAA4}" dt="2020-02-06T13:54:13.237" v="2567" actId="478"/>
          <ac:spMkLst>
            <pc:docMk/>
            <pc:sldMk cId="2502848821" sldId="271"/>
            <ac:spMk id="9" creationId="{8A670E2E-4503-4CD5-87C2-CB53F65162D8}"/>
          </ac:spMkLst>
        </pc:spChg>
        <pc:spChg chg="add del mod">
          <ac:chgData name="Steffen Froemel" userId="b43238f1e6b89f5a" providerId="LiveId" clId="{FF034316-8847-42B4-BD4B-749782E8EAA4}" dt="2020-02-08T21:03:39.882" v="25516" actId="478"/>
          <ac:spMkLst>
            <pc:docMk/>
            <pc:sldMk cId="2502848821" sldId="271"/>
            <ac:spMk id="10" creationId="{98641937-7BD6-44C7-B75B-9A4DEAEE80BF}"/>
          </ac:spMkLst>
        </pc:spChg>
        <pc:spChg chg="add mod">
          <ac:chgData name="Steffen Froemel" userId="b43238f1e6b89f5a" providerId="LiveId" clId="{FF034316-8847-42B4-BD4B-749782E8EAA4}" dt="2020-02-08T21:04:14.461" v="25530" actId="1076"/>
          <ac:spMkLst>
            <pc:docMk/>
            <pc:sldMk cId="2502848821" sldId="271"/>
            <ac:spMk id="11" creationId="{818FBC12-EFD4-464A-B6E8-B0C4914457BB}"/>
          </ac:spMkLst>
        </pc:spChg>
        <pc:spChg chg="add mod">
          <ac:chgData name="Steffen Froemel" userId="b43238f1e6b89f5a" providerId="LiveId" clId="{FF034316-8847-42B4-BD4B-749782E8EAA4}" dt="2020-02-09T09:06:15.521" v="31871" actId="12788"/>
          <ac:spMkLst>
            <pc:docMk/>
            <pc:sldMk cId="2502848821" sldId="271"/>
            <ac:spMk id="14" creationId="{C4F2F7EB-3342-4C9B-99B6-A6F63D75D2F1}"/>
          </ac:spMkLst>
        </pc:spChg>
        <pc:graphicFrameChg chg="del">
          <ac:chgData name="Steffen Froemel" userId="b43238f1e6b89f5a" providerId="LiveId" clId="{FF034316-8847-42B4-BD4B-749782E8EAA4}" dt="2020-02-06T13:55:36.781" v="2629" actId="478"/>
          <ac:graphicFrameMkLst>
            <pc:docMk/>
            <pc:sldMk cId="2502848821" sldId="271"/>
            <ac:graphicFrameMk id="5" creationId="{AE3B4134-1DA3-421C-BFF3-7B47AAAA4831}"/>
          </ac:graphicFrameMkLst>
        </pc:graphicFrameChg>
        <pc:graphicFrameChg chg="mod modGraphic">
          <ac:chgData name="Steffen Froemel" userId="b43238f1e6b89f5a" providerId="LiveId" clId="{FF034316-8847-42B4-BD4B-749782E8EAA4}" dt="2020-02-09T09:16:59.976" v="32030" actId="12788"/>
          <ac:graphicFrameMkLst>
            <pc:docMk/>
            <pc:sldMk cId="2502848821" sldId="271"/>
            <ac:graphicFrameMk id="6" creationId="{72773527-F30B-4E47-BE38-A2A98109FC88}"/>
          </ac:graphicFrameMkLst>
        </pc:graphicFrameChg>
        <pc:graphicFrameChg chg="del">
          <ac:chgData name="Steffen Froemel" userId="b43238f1e6b89f5a" providerId="LiveId" clId="{FF034316-8847-42B4-BD4B-749782E8EAA4}" dt="2020-02-06T13:55:35.047" v="2628" actId="478"/>
          <ac:graphicFrameMkLst>
            <pc:docMk/>
            <pc:sldMk cId="2502848821" sldId="271"/>
            <ac:graphicFrameMk id="8" creationId="{62ADC8C4-269B-4F6A-A6F7-40CE0E8EFBB5}"/>
          </ac:graphicFrameMkLst>
        </pc:graphicFrameChg>
        <pc:graphicFrameChg chg="add del">
          <ac:chgData name="Steffen Froemel" userId="b43238f1e6b89f5a" providerId="LiveId" clId="{FF034316-8847-42B4-BD4B-749782E8EAA4}" dt="2020-02-08T21:03:57.358" v="25523" actId="478"/>
          <ac:graphicFrameMkLst>
            <pc:docMk/>
            <pc:sldMk cId="2502848821" sldId="271"/>
            <ac:graphicFrameMk id="12" creationId="{F2C36012-8506-4BFC-BA4A-F4D145B784E3}"/>
          </ac:graphicFrameMkLst>
        </pc:graphicFrameChg>
        <pc:graphicFrameChg chg="add del">
          <ac:chgData name="Steffen Froemel" userId="b43238f1e6b89f5a" providerId="LiveId" clId="{FF034316-8847-42B4-BD4B-749782E8EAA4}" dt="2020-02-08T21:03:58.714" v="25524" actId="478"/>
          <ac:graphicFrameMkLst>
            <pc:docMk/>
            <pc:sldMk cId="2502848821" sldId="271"/>
            <ac:graphicFrameMk id="13" creationId="{2D1CDB25-6C54-47D6-B7E0-ADC314B92245}"/>
          </ac:graphicFrameMkLst>
        </pc:graphicFrameChg>
      </pc:sldChg>
      <pc:sldChg chg="addSp delSp modSp add ord modNotesTx">
        <pc:chgData name="Steffen Froemel" userId="b43238f1e6b89f5a" providerId="LiveId" clId="{FF034316-8847-42B4-BD4B-749782E8EAA4}" dt="2020-02-11T14:07:00.466" v="33987" actId="20577"/>
        <pc:sldMkLst>
          <pc:docMk/>
          <pc:sldMk cId="1256162995" sldId="272"/>
        </pc:sldMkLst>
        <pc:spChg chg="del">
          <ac:chgData name="Steffen Froemel" userId="b43238f1e6b89f5a" providerId="LiveId" clId="{FF034316-8847-42B4-BD4B-749782E8EAA4}" dt="2020-02-08T21:25:31.414" v="26297" actId="478"/>
          <ac:spMkLst>
            <pc:docMk/>
            <pc:sldMk cId="1256162995" sldId="272"/>
            <ac:spMk id="4" creationId="{15EF3BBC-FE7A-4C90-A7C7-1DEC6EEF01FD}"/>
          </ac:spMkLst>
        </pc:spChg>
        <pc:spChg chg="add del mod">
          <ac:chgData name="Steffen Froemel" userId="b43238f1e6b89f5a" providerId="LiveId" clId="{FF034316-8847-42B4-BD4B-749782E8EAA4}" dt="2020-02-08T21:11:20.269" v="25893" actId="478"/>
          <ac:spMkLst>
            <pc:docMk/>
            <pc:sldMk cId="1256162995" sldId="272"/>
            <ac:spMk id="5" creationId="{23D5EDF2-F57D-45EC-9BFE-441C0149BC5E}"/>
          </ac:spMkLst>
        </pc:spChg>
        <pc:spChg chg="add mod">
          <ac:chgData name="Steffen Froemel" userId="b43238f1e6b89f5a" providerId="LiveId" clId="{FF034316-8847-42B4-BD4B-749782E8EAA4}" dt="2020-02-09T09:06:31.048" v="31876" actId="14100"/>
          <ac:spMkLst>
            <pc:docMk/>
            <pc:sldMk cId="1256162995" sldId="272"/>
            <ac:spMk id="6" creationId="{F05F4416-B422-4190-A11C-EEEB76241B09}"/>
          </ac:spMkLst>
        </pc:spChg>
        <pc:spChg chg="add mod">
          <ac:chgData name="Steffen Froemel" userId="b43238f1e6b89f5a" providerId="LiveId" clId="{FF034316-8847-42B4-BD4B-749782E8EAA4}" dt="2020-02-09T09:06:25.846" v="31874" actId="12788"/>
          <ac:spMkLst>
            <pc:docMk/>
            <pc:sldMk cId="1256162995" sldId="272"/>
            <ac:spMk id="7" creationId="{50DB7281-FD20-418F-9D1A-83937D05DC99}"/>
          </ac:spMkLst>
        </pc:spChg>
        <pc:graphicFrameChg chg="mod modGraphic">
          <ac:chgData name="Steffen Froemel" userId="b43238f1e6b89f5a" providerId="LiveId" clId="{FF034316-8847-42B4-BD4B-749782E8EAA4}" dt="2020-02-11T14:06:31.833" v="33906" actId="20577"/>
          <ac:graphicFrameMkLst>
            <pc:docMk/>
            <pc:sldMk cId="1256162995" sldId="272"/>
            <ac:graphicFrameMk id="2" creationId="{98D98F79-BA8B-4517-A49E-DD26FA2CD432}"/>
          </ac:graphicFrameMkLst>
        </pc:graphicFrameChg>
      </pc:sldChg>
      <pc:sldChg chg="del">
        <pc:chgData name="Steffen Froemel" userId="b43238f1e6b89f5a" providerId="LiveId" clId="{FF034316-8847-42B4-BD4B-749782E8EAA4}" dt="2020-01-18T11:08:58.210" v="6" actId="47"/>
        <pc:sldMkLst>
          <pc:docMk/>
          <pc:sldMk cId="162447466" sldId="273"/>
        </pc:sldMkLst>
      </pc:sldChg>
      <pc:sldChg chg="addSp delSp modSp add ord modNotesTx">
        <pc:chgData name="Steffen Froemel" userId="b43238f1e6b89f5a" providerId="LiveId" clId="{FF034316-8847-42B4-BD4B-749782E8EAA4}" dt="2020-02-11T14:22:27.399" v="34953" actId="20577"/>
        <pc:sldMkLst>
          <pc:docMk/>
          <pc:sldMk cId="2908574899" sldId="273"/>
        </pc:sldMkLst>
        <pc:spChg chg="add mod">
          <ac:chgData name="Steffen Froemel" userId="b43238f1e6b89f5a" providerId="LiveId" clId="{FF034316-8847-42B4-BD4B-749782E8EAA4}" dt="2020-02-08T21:07:28.112" v="25677" actId="1076"/>
          <ac:spMkLst>
            <pc:docMk/>
            <pc:sldMk cId="2908574899" sldId="273"/>
            <ac:spMk id="2" creationId="{681F92D7-E687-447E-9C02-914DB29733A6}"/>
          </ac:spMkLst>
        </pc:spChg>
        <pc:spChg chg="add mod">
          <ac:chgData name="Steffen Froemel" userId="b43238f1e6b89f5a" providerId="LiveId" clId="{FF034316-8847-42B4-BD4B-749782E8EAA4}" dt="2020-02-08T21:08:01.216" v="25681" actId="20577"/>
          <ac:spMkLst>
            <pc:docMk/>
            <pc:sldMk cId="2908574899" sldId="273"/>
            <ac:spMk id="3" creationId="{A610483C-73CA-479F-9CC3-8BA5D36BECBB}"/>
          </ac:spMkLst>
        </pc:spChg>
        <pc:spChg chg="del">
          <ac:chgData name="Steffen Froemel" userId="b43238f1e6b89f5a" providerId="LiveId" clId="{FF034316-8847-42B4-BD4B-749782E8EAA4}" dt="2020-02-08T21:25:39.564" v="26301" actId="478"/>
          <ac:spMkLst>
            <pc:docMk/>
            <pc:sldMk cId="2908574899" sldId="273"/>
            <ac:spMk id="4" creationId="{15EF3BBC-FE7A-4C90-A7C7-1DEC6EEF01FD}"/>
          </ac:spMkLst>
        </pc:spChg>
        <pc:spChg chg="add mod">
          <ac:chgData name="Steffen Froemel" userId="b43238f1e6b89f5a" providerId="LiveId" clId="{FF034316-8847-42B4-BD4B-749782E8EAA4}" dt="2020-02-08T21:08:56.530" v="25761" actId="6549"/>
          <ac:spMkLst>
            <pc:docMk/>
            <pc:sldMk cId="2908574899" sldId="273"/>
            <ac:spMk id="7" creationId="{42A4458A-60CD-4EC1-B6F7-836AF77E05CA}"/>
          </ac:spMkLst>
        </pc:spChg>
        <pc:spChg chg="add mod">
          <ac:chgData name="Steffen Froemel" userId="b43238f1e6b89f5a" providerId="LiveId" clId="{FF034316-8847-42B4-BD4B-749782E8EAA4}" dt="2020-02-08T21:07:22.742" v="25675" actId="14100"/>
          <ac:spMkLst>
            <pc:docMk/>
            <pc:sldMk cId="2908574899" sldId="273"/>
            <ac:spMk id="9" creationId="{3746249D-26FC-400E-829A-E9B0E9748C1F}"/>
          </ac:spMkLst>
        </pc:spChg>
        <pc:spChg chg="add mod">
          <ac:chgData name="Steffen Froemel" userId="b43238f1e6b89f5a" providerId="LiveId" clId="{FF034316-8847-42B4-BD4B-749782E8EAA4}" dt="2020-02-09T09:06:57.354" v="31882" actId="14100"/>
          <ac:spMkLst>
            <pc:docMk/>
            <pc:sldMk cId="2908574899" sldId="273"/>
            <ac:spMk id="10" creationId="{5B7AFEB1-1CEF-46DD-91CE-393987C02D92}"/>
          </ac:spMkLst>
        </pc:spChg>
        <pc:spChg chg="del">
          <ac:chgData name="Steffen Froemel" userId="b43238f1e6b89f5a" providerId="LiveId" clId="{FF034316-8847-42B4-BD4B-749782E8EAA4}" dt="2020-02-06T13:58:50.026" v="2714" actId="478"/>
          <ac:spMkLst>
            <pc:docMk/>
            <pc:sldMk cId="2908574899" sldId="273"/>
            <ac:spMk id="10" creationId="{CC92A95D-4F68-4B64-B02A-E21EB173FDB6}"/>
          </ac:spMkLst>
        </pc:spChg>
        <pc:spChg chg="add mod">
          <ac:chgData name="Steffen Froemel" userId="b43238f1e6b89f5a" providerId="LiveId" clId="{FF034316-8847-42B4-BD4B-749782E8EAA4}" dt="2020-02-09T09:06:52.121" v="31880" actId="12788"/>
          <ac:spMkLst>
            <pc:docMk/>
            <pc:sldMk cId="2908574899" sldId="273"/>
            <ac:spMk id="11" creationId="{E5E2224D-AFA3-446B-966E-0E5EE188E38B}"/>
          </ac:spMkLst>
        </pc:spChg>
        <pc:graphicFrameChg chg="mod modGraphic">
          <ac:chgData name="Steffen Froemel" userId="b43238f1e6b89f5a" providerId="LiveId" clId="{FF034316-8847-42B4-BD4B-749782E8EAA4}" dt="2020-02-08T21:06:29.952" v="25660" actId="1076"/>
          <ac:graphicFrameMkLst>
            <pc:docMk/>
            <pc:sldMk cId="2908574899" sldId="273"/>
            <ac:graphicFrameMk id="8" creationId="{62ADC8C4-269B-4F6A-A6F7-40CE0E8EFBB5}"/>
          </ac:graphicFrameMkLst>
        </pc:graphicFrameChg>
      </pc:sldChg>
      <pc:sldChg chg="addSp modSp add del modNotesTx">
        <pc:chgData name="Steffen Froemel" userId="b43238f1e6b89f5a" providerId="LiveId" clId="{FF034316-8847-42B4-BD4B-749782E8EAA4}" dt="2020-02-06T17:14:39.347" v="7853" actId="47"/>
        <pc:sldMkLst>
          <pc:docMk/>
          <pc:sldMk cId="951782305" sldId="274"/>
        </pc:sldMkLst>
        <pc:spChg chg="mod">
          <ac:chgData name="Steffen Froemel" userId="b43238f1e6b89f5a" providerId="LiveId" clId="{FF034316-8847-42B4-BD4B-749782E8EAA4}" dt="2020-02-06T17:08:54.013" v="7414" actId="1076"/>
          <ac:spMkLst>
            <pc:docMk/>
            <pc:sldMk cId="951782305" sldId="274"/>
            <ac:spMk id="2" creationId="{681F92D7-E687-447E-9C02-914DB29733A6}"/>
          </ac:spMkLst>
        </pc:spChg>
        <pc:spChg chg="mod">
          <ac:chgData name="Steffen Froemel" userId="b43238f1e6b89f5a" providerId="LiveId" clId="{FF034316-8847-42B4-BD4B-749782E8EAA4}" dt="2020-02-06T16:30:16.833" v="6840" actId="1076"/>
          <ac:spMkLst>
            <pc:docMk/>
            <pc:sldMk cId="951782305" sldId="274"/>
            <ac:spMk id="3" creationId="{A610483C-73CA-479F-9CC3-8BA5D36BECBB}"/>
          </ac:spMkLst>
        </pc:spChg>
        <pc:spChg chg="add mod">
          <ac:chgData name="Steffen Froemel" userId="b43238f1e6b89f5a" providerId="LiveId" clId="{FF034316-8847-42B4-BD4B-749782E8EAA4}" dt="2020-02-06T17:08:52.639" v="7413" actId="1076"/>
          <ac:spMkLst>
            <pc:docMk/>
            <pc:sldMk cId="951782305" sldId="274"/>
            <ac:spMk id="5" creationId="{40AC5179-6D77-465C-8468-FB12C4B01611}"/>
          </ac:spMkLst>
        </pc:spChg>
        <pc:spChg chg="add mod">
          <ac:chgData name="Steffen Froemel" userId="b43238f1e6b89f5a" providerId="LiveId" clId="{FF034316-8847-42B4-BD4B-749782E8EAA4}" dt="2020-02-06T17:09:13.426" v="7421" actId="1076"/>
          <ac:spMkLst>
            <pc:docMk/>
            <pc:sldMk cId="951782305" sldId="274"/>
            <ac:spMk id="7" creationId="{F32C6068-926F-475F-A974-4E830188E242}"/>
          </ac:spMkLst>
        </pc:spChg>
        <pc:graphicFrameChg chg="mod modGraphic">
          <ac:chgData name="Steffen Froemel" userId="b43238f1e6b89f5a" providerId="LiveId" clId="{FF034316-8847-42B4-BD4B-749782E8EAA4}" dt="2020-02-06T17:09:09.755" v="7420" actId="6549"/>
          <ac:graphicFrameMkLst>
            <pc:docMk/>
            <pc:sldMk cId="951782305" sldId="274"/>
            <ac:graphicFrameMk id="8" creationId="{62ADC8C4-269B-4F6A-A6F7-40CE0E8EFBB5}"/>
          </ac:graphicFrameMkLst>
        </pc:graphicFrameChg>
      </pc:sldChg>
      <pc:sldChg chg="add del">
        <pc:chgData name="Steffen Froemel" userId="b43238f1e6b89f5a" providerId="LiveId" clId="{FF034316-8847-42B4-BD4B-749782E8EAA4}" dt="2020-02-06T14:14:02.151" v="3646"/>
        <pc:sldMkLst>
          <pc:docMk/>
          <pc:sldMk cId="2490545859" sldId="275"/>
        </pc:sldMkLst>
      </pc:sldChg>
      <pc:sldChg chg="delSp modSp add del">
        <pc:chgData name="Steffen Froemel" userId="b43238f1e6b89f5a" providerId="LiveId" clId="{FF034316-8847-42B4-BD4B-749782E8EAA4}" dt="2020-02-08T20:55:46.585" v="25168" actId="47"/>
        <pc:sldMkLst>
          <pc:docMk/>
          <pc:sldMk cId="3456278109" sldId="275"/>
        </pc:sldMkLst>
        <pc:spChg chg="mod">
          <ac:chgData name="Steffen Froemel" userId="b43238f1e6b89f5a" providerId="LiveId" clId="{FF034316-8847-42B4-BD4B-749782E8EAA4}" dt="2020-02-06T15:47:39.096" v="3998" actId="20577"/>
          <ac:spMkLst>
            <pc:docMk/>
            <pc:sldMk cId="3456278109" sldId="275"/>
            <ac:spMk id="10" creationId="{CC92A95D-4F68-4B64-B02A-E21EB173FDB6}"/>
          </ac:spMkLst>
        </pc:spChg>
        <pc:graphicFrameChg chg="del">
          <ac:chgData name="Steffen Froemel" userId="b43238f1e6b89f5a" providerId="LiveId" clId="{FF034316-8847-42B4-BD4B-749782E8EAA4}" dt="2020-02-06T14:14:06.697" v="3648" actId="478"/>
          <ac:graphicFrameMkLst>
            <pc:docMk/>
            <pc:sldMk cId="3456278109" sldId="275"/>
            <ac:graphicFrameMk id="8" creationId="{62ADC8C4-269B-4F6A-A6F7-40CE0E8EFBB5}"/>
          </ac:graphicFrameMkLst>
        </pc:graphicFrameChg>
      </pc:sldChg>
      <pc:sldChg chg="addSp delSp modSp add ord modNotesTx">
        <pc:chgData name="Steffen Froemel" userId="b43238f1e6b89f5a" providerId="LiveId" clId="{FF034316-8847-42B4-BD4B-749782E8EAA4}" dt="2020-02-11T14:23:19.454" v="35109" actId="20577"/>
        <pc:sldMkLst>
          <pc:docMk/>
          <pc:sldMk cId="415815984" sldId="276"/>
        </pc:sldMkLst>
        <pc:spChg chg="del">
          <ac:chgData name="Steffen Froemel" userId="b43238f1e6b89f5a" providerId="LiveId" clId="{FF034316-8847-42B4-BD4B-749782E8EAA4}" dt="2020-02-08T21:25:44.045" v="26303" actId="478"/>
          <ac:spMkLst>
            <pc:docMk/>
            <pc:sldMk cId="415815984" sldId="276"/>
            <ac:spMk id="4" creationId="{15EF3BBC-FE7A-4C90-A7C7-1DEC6EEF01FD}"/>
          </ac:spMkLst>
        </pc:spChg>
        <pc:spChg chg="add mod">
          <ac:chgData name="Steffen Froemel" userId="b43238f1e6b89f5a" providerId="LiveId" clId="{FF034316-8847-42B4-BD4B-749782E8EAA4}" dt="2020-02-09T09:07:07.112" v="31885" actId="14100"/>
          <ac:spMkLst>
            <pc:docMk/>
            <pc:sldMk cId="415815984" sldId="276"/>
            <ac:spMk id="5" creationId="{62F334AD-972D-4A42-BEAB-BF7DEC437D32}"/>
          </ac:spMkLst>
        </pc:spChg>
        <pc:spChg chg="add mod">
          <ac:chgData name="Steffen Froemel" userId="b43238f1e6b89f5a" providerId="LiveId" clId="{FF034316-8847-42B4-BD4B-749782E8EAA4}" dt="2020-02-09T09:07:02.417" v="31883" actId="12788"/>
          <ac:spMkLst>
            <pc:docMk/>
            <pc:sldMk cId="415815984" sldId="276"/>
            <ac:spMk id="6" creationId="{35DD8154-9FFE-45B3-B662-ACC91F9A7D0C}"/>
          </ac:spMkLst>
        </pc:spChg>
        <pc:graphicFrameChg chg="mod modGraphic">
          <ac:chgData name="Steffen Froemel" userId="b43238f1e6b89f5a" providerId="LiveId" clId="{FF034316-8847-42B4-BD4B-749782E8EAA4}" dt="2020-02-08T21:09:35.112" v="25765" actId="1076"/>
          <ac:graphicFrameMkLst>
            <pc:docMk/>
            <pc:sldMk cId="415815984" sldId="276"/>
            <ac:graphicFrameMk id="2" creationId="{98D98F79-BA8B-4517-A49E-DD26FA2CD432}"/>
          </ac:graphicFrameMkLst>
        </pc:graphicFrameChg>
      </pc:sldChg>
      <pc:sldChg chg="add del ord">
        <pc:chgData name="Steffen Froemel" userId="b43238f1e6b89f5a" providerId="LiveId" clId="{FF034316-8847-42B4-BD4B-749782E8EAA4}" dt="2020-02-08T21:00:43.899" v="25474" actId="47"/>
        <pc:sldMkLst>
          <pc:docMk/>
          <pc:sldMk cId="1313395405" sldId="277"/>
        </pc:sldMkLst>
      </pc:sldChg>
      <pc:sldChg chg="addSp delSp modSp add ord modNotesTx">
        <pc:chgData name="Steffen Froemel" userId="b43238f1e6b89f5a" providerId="LiveId" clId="{FF034316-8847-42B4-BD4B-749782E8EAA4}" dt="2020-02-11T14:15:06.460" v="34369" actId="20577"/>
        <pc:sldMkLst>
          <pc:docMk/>
          <pc:sldMk cId="3420416790" sldId="278"/>
        </pc:sldMkLst>
        <pc:spChg chg="del">
          <ac:chgData name="Steffen Froemel" userId="b43238f1e6b89f5a" providerId="LiveId" clId="{FF034316-8847-42B4-BD4B-749782E8EAA4}" dt="2020-02-08T21:25:35.582" v="26299" actId="478"/>
          <ac:spMkLst>
            <pc:docMk/>
            <pc:sldMk cId="3420416790" sldId="278"/>
            <ac:spMk id="4" creationId="{15EF3BBC-FE7A-4C90-A7C7-1DEC6EEF01FD}"/>
          </ac:spMkLst>
        </pc:spChg>
        <pc:spChg chg="add mod">
          <ac:chgData name="Steffen Froemel" userId="b43238f1e6b89f5a" providerId="LiveId" clId="{FF034316-8847-42B4-BD4B-749782E8EAA4}" dt="2020-02-09T09:06:43.452" v="31879" actId="14100"/>
          <ac:spMkLst>
            <pc:docMk/>
            <pc:sldMk cId="3420416790" sldId="278"/>
            <ac:spMk id="7" creationId="{699CAE50-4D95-431C-B527-4ADB9E92521D}"/>
          </ac:spMkLst>
        </pc:spChg>
        <pc:spChg chg="add mod">
          <ac:chgData name="Steffen Froemel" userId="b43238f1e6b89f5a" providerId="LiveId" clId="{FF034316-8847-42B4-BD4B-749782E8EAA4}" dt="2020-02-09T09:06:37.875" v="31877" actId="12788"/>
          <ac:spMkLst>
            <pc:docMk/>
            <pc:sldMk cId="3420416790" sldId="278"/>
            <ac:spMk id="9" creationId="{0133FC37-30D5-4D10-94FE-0F52B0B059C2}"/>
          </ac:spMkLst>
        </pc:spChg>
        <pc:spChg chg="mod">
          <ac:chgData name="Steffen Froemel" userId="b43238f1e6b89f5a" providerId="LiveId" clId="{FF034316-8847-42B4-BD4B-749782E8EAA4}" dt="2020-02-06T17:13:39.403" v="7847" actId="20577"/>
          <ac:spMkLst>
            <pc:docMk/>
            <pc:sldMk cId="3420416790" sldId="278"/>
            <ac:spMk id="10" creationId="{CC92A95D-4F68-4B64-B02A-E21EB173FDB6}"/>
          </ac:spMkLst>
        </pc:spChg>
        <pc:graphicFrameChg chg="modGraphic">
          <ac:chgData name="Steffen Froemel" userId="b43238f1e6b89f5a" providerId="LiveId" clId="{FF034316-8847-42B4-BD4B-749782E8EAA4}" dt="2020-02-06T16:38:10.608" v="7035" actId="207"/>
          <ac:graphicFrameMkLst>
            <pc:docMk/>
            <pc:sldMk cId="3420416790" sldId="278"/>
            <ac:graphicFrameMk id="5" creationId="{AE3B4134-1DA3-421C-BFF3-7B47AAAA4831}"/>
          </ac:graphicFrameMkLst>
        </pc:graphicFrameChg>
        <pc:graphicFrameChg chg="modGraphic">
          <ac:chgData name="Steffen Froemel" userId="b43238f1e6b89f5a" providerId="LiveId" clId="{FF034316-8847-42B4-BD4B-749782E8EAA4}" dt="2020-02-06T17:06:09.303" v="7376" actId="20577"/>
          <ac:graphicFrameMkLst>
            <pc:docMk/>
            <pc:sldMk cId="3420416790" sldId="278"/>
            <ac:graphicFrameMk id="6" creationId="{72773527-F30B-4E47-BE38-A2A98109FC88}"/>
          </ac:graphicFrameMkLst>
        </pc:graphicFrameChg>
        <pc:graphicFrameChg chg="modGraphic">
          <ac:chgData name="Steffen Froemel" userId="b43238f1e6b89f5a" providerId="LiveId" clId="{FF034316-8847-42B4-BD4B-749782E8EAA4}" dt="2020-02-06T16:38:36.602" v="7037" actId="207"/>
          <ac:graphicFrameMkLst>
            <pc:docMk/>
            <pc:sldMk cId="3420416790" sldId="278"/>
            <ac:graphicFrameMk id="8" creationId="{62ADC8C4-269B-4F6A-A6F7-40CE0E8EFBB5}"/>
          </ac:graphicFrameMkLst>
        </pc:graphicFrameChg>
      </pc:sldChg>
      <pc:sldChg chg="addSp delSp modSp add del">
        <pc:chgData name="Steffen Froemel" userId="b43238f1e6b89f5a" providerId="LiveId" clId="{FF034316-8847-42B4-BD4B-749782E8EAA4}" dt="2020-02-06T17:15:11.226" v="7861" actId="47"/>
        <pc:sldMkLst>
          <pc:docMk/>
          <pc:sldMk cId="813733581" sldId="279"/>
        </pc:sldMkLst>
        <pc:spChg chg="del mod">
          <ac:chgData name="Steffen Froemel" userId="b43238f1e6b89f5a" providerId="LiveId" clId="{FF034316-8847-42B4-BD4B-749782E8EAA4}" dt="2020-02-06T16:36:33.029" v="7023" actId="478"/>
          <ac:spMkLst>
            <pc:docMk/>
            <pc:sldMk cId="813733581" sldId="279"/>
            <ac:spMk id="2" creationId="{681F92D7-E687-447E-9C02-914DB29733A6}"/>
          </ac:spMkLst>
        </pc:spChg>
        <pc:spChg chg="mod">
          <ac:chgData name="Steffen Froemel" userId="b43238f1e6b89f5a" providerId="LiveId" clId="{FF034316-8847-42B4-BD4B-749782E8EAA4}" dt="2020-02-06T16:37:20.201" v="7032" actId="1076"/>
          <ac:spMkLst>
            <pc:docMk/>
            <pc:sldMk cId="813733581" sldId="279"/>
            <ac:spMk id="5" creationId="{40AC5179-6D77-465C-8468-FB12C4B01611}"/>
          </ac:spMkLst>
        </pc:spChg>
        <pc:spChg chg="del mod">
          <ac:chgData name="Steffen Froemel" userId="b43238f1e6b89f5a" providerId="LiveId" clId="{FF034316-8847-42B4-BD4B-749782E8EAA4}" dt="2020-02-06T16:35:54.845" v="7012" actId="478"/>
          <ac:spMkLst>
            <pc:docMk/>
            <pc:sldMk cId="813733581" sldId="279"/>
            <ac:spMk id="7" creationId="{F32C6068-926F-475F-A974-4E830188E242}"/>
          </ac:spMkLst>
        </pc:spChg>
        <pc:spChg chg="add mod">
          <ac:chgData name="Steffen Froemel" userId="b43238f1e6b89f5a" providerId="LiveId" clId="{FF034316-8847-42B4-BD4B-749782E8EAA4}" dt="2020-02-06T16:37:21.997" v="7033" actId="1076"/>
          <ac:spMkLst>
            <pc:docMk/>
            <pc:sldMk cId="813733581" sldId="279"/>
            <ac:spMk id="10" creationId="{64505BC7-0665-461A-A300-75A77B7E489A}"/>
          </ac:spMkLst>
        </pc:spChg>
        <pc:graphicFrameChg chg="del">
          <ac:chgData name="Steffen Froemel" userId="b43238f1e6b89f5a" providerId="LiveId" clId="{FF034316-8847-42B4-BD4B-749782E8EAA4}" dt="2020-02-06T16:33:42.980" v="6920" actId="478"/>
          <ac:graphicFrameMkLst>
            <pc:docMk/>
            <pc:sldMk cId="813733581" sldId="279"/>
            <ac:graphicFrameMk id="8" creationId="{62ADC8C4-269B-4F6A-A6F7-40CE0E8EFBB5}"/>
          </ac:graphicFrameMkLst>
        </pc:graphicFrameChg>
        <pc:graphicFrameChg chg="add mod modGraphic">
          <ac:chgData name="Steffen Froemel" userId="b43238f1e6b89f5a" providerId="LiveId" clId="{FF034316-8847-42B4-BD4B-749782E8EAA4}" dt="2020-02-06T16:37:10.516" v="7028" actId="207"/>
          <ac:graphicFrameMkLst>
            <pc:docMk/>
            <pc:sldMk cId="813733581" sldId="279"/>
            <ac:graphicFrameMk id="9" creationId="{ED8E9D59-D237-4F9C-8E0A-39FA87AAB2F8}"/>
          </ac:graphicFrameMkLst>
        </pc:graphicFrameChg>
      </pc:sldChg>
      <pc:sldChg chg="addSp delSp modSp add ord modNotesTx">
        <pc:chgData name="Steffen Froemel" userId="b43238f1e6b89f5a" providerId="LiveId" clId="{FF034316-8847-42B4-BD4B-749782E8EAA4}" dt="2020-02-11T14:24:53.465" v="35485" actId="20577"/>
        <pc:sldMkLst>
          <pc:docMk/>
          <pc:sldMk cId="4243320578" sldId="279"/>
        </pc:sldMkLst>
        <pc:spChg chg="add mod">
          <ac:chgData name="Steffen Froemel" userId="b43238f1e6b89f5a" providerId="LiveId" clId="{FF034316-8847-42B4-BD4B-749782E8EAA4}" dt="2020-02-09T09:17:26.977" v="32033" actId="12788"/>
          <ac:spMkLst>
            <pc:docMk/>
            <pc:sldMk cId="4243320578" sldId="279"/>
            <ac:spMk id="2" creationId="{32C8A726-CB91-4439-80F7-56EED5A54ADB}"/>
          </ac:spMkLst>
        </pc:spChg>
        <pc:spChg chg="del">
          <ac:chgData name="Steffen Froemel" userId="b43238f1e6b89f5a" providerId="LiveId" clId="{FF034316-8847-42B4-BD4B-749782E8EAA4}" dt="2020-02-08T21:25:47.158" v="26305" actId="478"/>
          <ac:spMkLst>
            <pc:docMk/>
            <pc:sldMk cId="4243320578" sldId="279"/>
            <ac:spMk id="4" creationId="{15EF3BBC-FE7A-4C90-A7C7-1DEC6EEF01FD}"/>
          </ac:spMkLst>
        </pc:spChg>
        <pc:spChg chg="add mod">
          <ac:chgData name="Steffen Froemel" userId="b43238f1e6b89f5a" providerId="LiveId" clId="{FF034316-8847-42B4-BD4B-749782E8EAA4}" dt="2020-02-09T09:07:18.243" v="31888" actId="14100"/>
          <ac:spMkLst>
            <pc:docMk/>
            <pc:sldMk cId="4243320578" sldId="279"/>
            <ac:spMk id="5" creationId="{65CE4A14-5F81-4401-9254-051453318545}"/>
          </ac:spMkLst>
        </pc:spChg>
        <pc:spChg chg="add mod">
          <ac:chgData name="Steffen Froemel" userId="b43238f1e6b89f5a" providerId="LiveId" clId="{FF034316-8847-42B4-BD4B-749782E8EAA4}" dt="2020-02-09T09:07:13.561" v="31886" actId="12788"/>
          <ac:spMkLst>
            <pc:docMk/>
            <pc:sldMk cId="4243320578" sldId="279"/>
            <ac:spMk id="7" creationId="{D6EAEF9B-9E8A-48F5-958A-7CB1B6C6EBF3}"/>
          </ac:spMkLst>
        </pc:spChg>
        <pc:spChg chg="del mod">
          <ac:chgData name="Steffen Froemel" userId="b43238f1e6b89f5a" providerId="LiveId" clId="{FF034316-8847-42B4-BD4B-749782E8EAA4}" dt="2020-02-06T17:26:52.008" v="8232" actId="478"/>
          <ac:spMkLst>
            <pc:docMk/>
            <pc:sldMk cId="4243320578" sldId="279"/>
            <ac:spMk id="10" creationId="{CC92A95D-4F68-4B64-B02A-E21EB173FDB6}"/>
          </ac:spMkLst>
        </pc:spChg>
        <pc:graphicFrameChg chg="del">
          <ac:chgData name="Steffen Froemel" userId="b43238f1e6b89f5a" providerId="LiveId" clId="{FF034316-8847-42B4-BD4B-749782E8EAA4}" dt="2020-02-06T17:17:46.051" v="7865" actId="478"/>
          <ac:graphicFrameMkLst>
            <pc:docMk/>
            <pc:sldMk cId="4243320578" sldId="279"/>
            <ac:graphicFrameMk id="5" creationId="{AE3B4134-1DA3-421C-BFF3-7B47AAAA4831}"/>
          </ac:graphicFrameMkLst>
        </pc:graphicFrameChg>
        <pc:graphicFrameChg chg="mod modGraphic">
          <ac:chgData name="Steffen Froemel" userId="b43238f1e6b89f5a" providerId="LiveId" clId="{FF034316-8847-42B4-BD4B-749782E8EAA4}" dt="2020-02-09T09:17:23.025" v="32032" actId="12788"/>
          <ac:graphicFrameMkLst>
            <pc:docMk/>
            <pc:sldMk cId="4243320578" sldId="279"/>
            <ac:graphicFrameMk id="6" creationId="{72773527-F30B-4E47-BE38-A2A98109FC88}"/>
          </ac:graphicFrameMkLst>
        </pc:graphicFrameChg>
        <pc:graphicFrameChg chg="del">
          <ac:chgData name="Steffen Froemel" userId="b43238f1e6b89f5a" providerId="LiveId" clId="{FF034316-8847-42B4-BD4B-749782E8EAA4}" dt="2020-02-06T17:17:48.519" v="7866" actId="478"/>
          <ac:graphicFrameMkLst>
            <pc:docMk/>
            <pc:sldMk cId="4243320578" sldId="279"/>
            <ac:graphicFrameMk id="8" creationId="{62ADC8C4-269B-4F6A-A6F7-40CE0E8EFBB5}"/>
          </ac:graphicFrameMkLst>
        </pc:graphicFrameChg>
      </pc:sldChg>
      <pc:sldChg chg="addSp delSp modSp add ord modNotesTx">
        <pc:chgData name="Steffen Froemel" userId="b43238f1e6b89f5a" providerId="LiveId" clId="{FF034316-8847-42B4-BD4B-749782E8EAA4}" dt="2020-02-11T14:26:08.385" v="35715" actId="6549"/>
        <pc:sldMkLst>
          <pc:docMk/>
          <pc:sldMk cId="2096210861" sldId="280"/>
        </pc:sldMkLst>
        <pc:spChg chg="del">
          <ac:chgData name="Steffen Froemel" userId="b43238f1e6b89f5a" providerId="LiveId" clId="{FF034316-8847-42B4-BD4B-749782E8EAA4}" dt="2020-02-08T21:25:50.803" v="26307" actId="478"/>
          <ac:spMkLst>
            <pc:docMk/>
            <pc:sldMk cId="2096210861" sldId="280"/>
            <ac:spMk id="4" creationId="{15EF3BBC-FE7A-4C90-A7C7-1DEC6EEF01FD}"/>
          </ac:spMkLst>
        </pc:spChg>
        <pc:spChg chg="add mod">
          <ac:chgData name="Steffen Froemel" userId="b43238f1e6b89f5a" providerId="LiveId" clId="{FF034316-8847-42B4-BD4B-749782E8EAA4}" dt="2020-02-09T09:17:56.329" v="32110" actId="12788"/>
          <ac:spMkLst>
            <pc:docMk/>
            <pc:sldMk cId="2096210861" sldId="280"/>
            <ac:spMk id="5" creationId="{23BEFD8C-0BE2-4AA6-A0E7-34C840632AC3}"/>
          </ac:spMkLst>
        </pc:spChg>
        <pc:spChg chg="add mod">
          <ac:chgData name="Steffen Froemel" userId="b43238f1e6b89f5a" providerId="LiveId" clId="{FF034316-8847-42B4-BD4B-749782E8EAA4}" dt="2020-02-09T09:07:28.749" v="31891" actId="14100"/>
          <ac:spMkLst>
            <pc:docMk/>
            <pc:sldMk cId="2096210861" sldId="280"/>
            <ac:spMk id="6" creationId="{30179B21-A567-45E5-B854-BABF12DB0B2B}"/>
          </ac:spMkLst>
        </pc:spChg>
        <pc:spChg chg="add mod">
          <ac:chgData name="Steffen Froemel" userId="b43238f1e6b89f5a" providerId="LiveId" clId="{FF034316-8847-42B4-BD4B-749782E8EAA4}" dt="2020-02-09T09:07:24.078" v="31889" actId="12788"/>
          <ac:spMkLst>
            <pc:docMk/>
            <pc:sldMk cId="2096210861" sldId="280"/>
            <ac:spMk id="7" creationId="{BFEE0431-FD4D-44DC-B870-461D87A5B802}"/>
          </ac:spMkLst>
        </pc:spChg>
        <pc:spChg chg="del mod">
          <ac:chgData name="Steffen Froemel" userId="b43238f1e6b89f5a" providerId="LiveId" clId="{FF034316-8847-42B4-BD4B-749782E8EAA4}" dt="2020-02-06T17:27:23.506" v="8253" actId="478"/>
          <ac:spMkLst>
            <pc:docMk/>
            <pc:sldMk cId="2096210861" sldId="280"/>
            <ac:spMk id="10" creationId="{CC92A95D-4F68-4B64-B02A-E21EB173FDB6}"/>
          </ac:spMkLst>
        </pc:spChg>
        <pc:graphicFrameChg chg="mod modGraphic">
          <ac:chgData name="Steffen Froemel" userId="b43238f1e6b89f5a" providerId="LiveId" clId="{FF034316-8847-42B4-BD4B-749782E8EAA4}" dt="2020-02-09T09:17:52.549" v="32109" actId="12788"/>
          <ac:graphicFrameMkLst>
            <pc:docMk/>
            <pc:sldMk cId="2096210861" sldId="280"/>
            <ac:graphicFrameMk id="8" creationId="{62ADC8C4-269B-4F6A-A6F7-40CE0E8EFBB5}"/>
          </ac:graphicFrameMkLst>
        </pc:graphicFrameChg>
      </pc:sldChg>
      <pc:sldChg chg="addSp delSp modSp add ord modNotesTx">
        <pc:chgData name="Steffen Froemel" userId="b43238f1e6b89f5a" providerId="LiveId" clId="{FF034316-8847-42B4-BD4B-749782E8EAA4}" dt="2020-02-11T14:26:27.261" v="35764" actId="20577"/>
        <pc:sldMkLst>
          <pc:docMk/>
          <pc:sldMk cId="1100432039" sldId="281"/>
        </pc:sldMkLst>
        <pc:spChg chg="del">
          <ac:chgData name="Steffen Froemel" userId="b43238f1e6b89f5a" providerId="LiveId" clId="{FF034316-8847-42B4-BD4B-749782E8EAA4}" dt="2020-02-08T21:25:56.854" v="26309" actId="478"/>
          <ac:spMkLst>
            <pc:docMk/>
            <pc:sldMk cId="1100432039" sldId="281"/>
            <ac:spMk id="4" creationId="{15EF3BBC-FE7A-4C90-A7C7-1DEC6EEF01FD}"/>
          </ac:spMkLst>
        </pc:spChg>
        <pc:spChg chg="add mod">
          <ac:chgData name="Steffen Froemel" userId="b43238f1e6b89f5a" providerId="LiveId" clId="{FF034316-8847-42B4-BD4B-749782E8EAA4}" dt="2020-02-09T09:07:38.549" v="31894" actId="14100"/>
          <ac:spMkLst>
            <pc:docMk/>
            <pc:sldMk cId="1100432039" sldId="281"/>
            <ac:spMk id="5" creationId="{C46D5B2D-10D7-4037-8224-9163510AFD1D}"/>
          </ac:spMkLst>
        </pc:spChg>
        <pc:spChg chg="add mod">
          <ac:chgData name="Steffen Froemel" userId="b43238f1e6b89f5a" providerId="LiveId" clId="{FF034316-8847-42B4-BD4B-749782E8EAA4}" dt="2020-02-09T09:07:34.299" v="31892" actId="12788"/>
          <ac:spMkLst>
            <pc:docMk/>
            <pc:sldMk cId="1100432039" sldId="281"/>
            <ac:spMk id="6" creationId="{41154FC7-803F-4F7A-8765-7F8A8FA61964}"/>
          </ac:spMkLst>
        </pc:spChg>
        <pc:graphicFrameChg chg="mod modGraphic">
          <ac:chgData name="Steffen Froemel" userId="b43238f1e6b89f5a" providerId="LiveId" clId="{FF034316-8847-42B4-BD4B-749782E8EAA4}" dt="2020-02-09T09:18:02.203" v="32111" actId="12788"/>
          <ac:graphicFrameMkLst>
            <pc:docMk/>
            <pc:sldMk cId="1100432039" sldId="281"/>
            <ac:graphicFrameMk id="2" creationId="{98D98F79-BA8B-4517-A49E-DD26FA2CD432}"/>
          </ac:graphicFrameMkLst>
        </pc:graphicFrameChg>
      </pc:sldChg>
      <pc:sldChg chg="add del">
        <pc:chgData name="Steffen Froemel" userId="b43238f1e6b89f5a" providerId="LiveId" clId="{FF034316-8847-42B4-BD4B-749782E8EAA4}" dt="2020-02-06T17:28:42.586" v="8271"/>
        <pc:sldMkLst>
          <pc:docMk/>
          <pc:sldMk cId="152031115" sldId="282"/>
        </pc:sldMkLst>
      </pc:sldChg>
      <pc:sldChg chg="addSp delSp modSp add ord modNotesTx">
        <pc:chgData name="Steffen Froemel" userId="b43238f1e6b89f5a" providerId="LiveId" clId="{FF034316-8847-42B4-BD4B-749782E8EAA4}" dt="2020-02-11T14:27:29.633" v="35924" actId="20577"/>
        <pc:sldMkLst>
          <pc:docMk/>
          <pc:sldMk cId="2523938420" sldId="282"/>
        </pc:sldMkLst>
        <pc:spChg chg="add mod">
          <ac:chgData name="Steffen Froemel" userId="b43238f1e6b89f5a" providerId="LiveId" clId="{FF034316-8847-42B4-BD4B-749782E8EAA4}" dt="2020-02-08T21:15:40.823" v="26014" actId="113"/>
          <ac:spMkLst>
            <pc:docMk/>
            <pc:sldMk cId="2523938420" sldId="282"/>
            <ac:spMk id="2" creationId="{E5823147-3D19-49DC-9B34-42EF62EEA64C}"/>
          </ac:spMkLst>
        </pc:spChg>
        <pc:spChg chg="del">
          <ac:chgData name="Steffen Froemel" userId="b43238f1e6b89f5a" providerId="LiveId" clId="{FF034316-8847-42B4-BD4B-749782E8EAA4}" dt="2020-02-08T21:26:00.834" v="26311" actId="478"/>
          <ac:spMkLst>
            <pc:docMk/>
            <pc:sldMk cId="2523938420" sldId="282"/>
            <ac:spMk id="4" creationId="{15EF3BBC-FE7A-4C90-A7C7-1DEC6EEF01FD}"/>
          </ac:spMkLst>
        </pc:spChg>
        <pc:spChg chg="add mod">
          <ac:chgData name="Steffen Froemel" userId="b43238f1e6b89f5a" providerId="LiveId" clId="{FF034316-8847-42B4-BD4B-749782E8EAA4}" dt="2020-02-09T09:07:49.390" v="31897" actId="14100"/>
          <ac:spMkLst>
            <pc:docMk/>
            <pc:sldMk cId="2523938420" sldId="282"/>
            <ac:spMk id="7" creationId="{1FF61FE9-E27A-4A97-BE4E-62E901849042}"/>
          </ac:spMkLst>
        </pc:spChg>
        <pc:spChg chg="add mod">
          <ac:chgData name="Steffen Froemel" userId="b43238f1e6b89f5a" providerId="LiveId" clId="{FF034316-8847-42B4-BD4B-749782E8EAA4}" dt="2020-02-09T09:07:44.876" v="31895" actId="12788"/>
          <ac:spMkLst>
            <pc:docMk/>
            <pc:sldMk cId="2523938420" sldId="282"/>
            <ac:spMk id="9" creationId="{2BF7BE1C-FF89-4516-915C-7C4779E33DC0}"/>
          </ac:spMkLst>
        </pc:spChg>
        <pc:spChg chg="del mod">
          <ac:chgData name="Steffen Froemel" userId="b43238f1e6b89f5a" providerId="LiveId" clId="{FF034316-8847-42B4-BD4B-749782E8EAA4}" dt="2020-02-06T17:29:25.126" v="8296" actId="478"/>
          <ac:spMkLst>
            <pc:docMk/>
            <pc:sldMk cId="2523938420" sldId="282"/>
            <ac:spMk id="10" creationId="{CC92A95D-4F68-4B64-B02A-E21EB173FDB6}"/>
          </ac:spMkLst>
        </pc:spChg>
        <pc:graphicFrameChg chg="mod modGraphic">
          <ac:chgData name="Steffen Froemel" userId="b43238f1e6b89f5a" providerId="LiveId" clId="{FF034316-8847-42B4-BD4B-749782E8EAA4}" dt="2020-02-08T21:15:23.854" v="26005" actId="1035"/>
          <ac:graphicFrameMkLst>
            <pc:docMk/>
            <pc:sldMk cId="2523938420" sldId="282"/>
            <ac:graphicFrameMk id="5" creationId="{AE3B4134-1DA3-421C-BFF3-7B47AAAA4831}"/>
          </ac:graphicFrameMkLst>
        </pc:graphicFrameChg>
        <pc:graphicFrameChg chg="mod modGraphic">
          <ac:chgData name="Steffen Froemel" userId="b43238f1e6b89f5a" providerId="LiveId" clId="{FF034316-8847-42B4-BD4B-749782E8EAA4}" dt="2020-02-08T21:15:27.363" v="26009" actId="1035"/>
          <ac:graphicFrameMkLst>
            <pc:docMk/>
            <pc:sldMk cId="2523938420" sldId="282"/>
            <ac:graphicFrameMk id="6" creationId="{72773527-F30B-4E47-BE38-A2A98109FC88}"/>
          </ac:graphicFrameMkLst>
        </pc:graphicFrameChg>
        <pc:graphicFrameChg chg="mod modGraphic">
          <ac:chgData name="Steffen Froemel" userId="b43238f1e6b89f5a" providerId="LiveId" clId="{FF034316-8847-42B4-BD4B-749782E8EAA4}" dt="2020-02-09T09:18:10.514" v="32112" actId="12788"/>
          <ac:graphicFrameMkLst>
            <pc:docMk/>
            <pc:sldMk cId="2523938420" sldId="282"/>
            <ac:graphicFrameMk id="8" creationId="{62ADC8C4-269B-4F6A-A6F7-40CE0E8EFBB5}"/>
          </ac:graphicFrameMkLst>
        </pc:graphicFrameChg>
      </pc:sldChg>
      <pc:sldChg chg="addSp delSp modSp add modNotesTx">
        <pc:chgData name="Steffen Froemel" userId="b43238f1e6b89f5a" providerId="LiveId" clId="{FF034316-8847-42B4-BD4B-749782E8EAA4}" dt="2020-02-11T14:29:28.060" v="36273" actId="20577"/>
        <pc:sldMkLst>
          <pc:docMk/>
          <pc:sldMk cId="490420262" sldId="283"/>
        </pc:sldMkLst>
        <pc:spChg chg="add del">
          <ac:chgData name="Steffen Froemel" userId="b43238f1e6b89f5a" providerId="LiveId" clId="{FF034316-8847-42B4-BD4B-749782E8EAA4}" dt="2020-02-07T07:23:44.141" v="9163" actId="478"/>
          <ac:spMkLst>
            <pc:docMk/>
            <pc:sldMk cId="490420262" sldId="283"/>
            <ac:spMk id="2" creationId="{E5823147-3D19-49DC-9B34-42EF62EEA64C}"/>
          </ac:spMkLst>
        </pc:spChg>
        <pc:spChg chg="del">
          <ac:chgData name="Steffen Froemel" userId="b43238f1e6b89f5a" providerId="LiveId" clId="{FF034316-8847-42B4-BD4B-749782E8EAA4}" dt="2020-02-08T21:26:05.682" v="26313" actId="478"/>
          <ac:spMkLst>
            <pc:docMk/>
            <pc:sldMk cId="490420262" sldId="283"/>
            <ac:spMk id="4" creationId="{15EF3BBC-FE7A-4C90-A7C7-1DEC6EEF01FD}"/>
          </ac:spMkLst>
        </pc:spChg>
        <pc:spChg chg="add mod">
          <ac:chgData name="Steffen Froemel" userId="b43238f1e6b89f5a" providerId="LiveId" clId="{FF034316-8847-42B4-BD4B-749782E8EAA4}" dt="2020-02-09T09:08:08.136" v="31899" actId="12788"/>
          <ac:spMkLst>
            <pc:docMk/>
            <pc:sldMk cId="490420262" sldId="283"/>
            <ac:spMk id="7" creationId="{31EF3A6E-6795-4A57-96A3-07A223783130}"/>
          </ac:spMkLst>
        </pc:spChg>
        <pc:spChg chg="add mod">
          <ac:chgData name="Steffen Froemel" userId="b43238f1e6b89f5a" providerId="LiveId" clId="{FF034316-8847-42B4-BD4B-749782E8EAA4}" dt="2020-02-09T09:08:03.590" v="31898" actId="12788"/>
          <ac:spMkLst>
            <pc:docMk/>
            <pc:sldMk cId="490420262" sldId="283"/>
            <ac:spMk id="9" creationId="{BABEECFE-EA04-49C5-BEBA-C04A70C99C10}"/>
          </ac:spMkLst>
        </pc:spChg>
        <pc:spChg chg="add del">
          <ac:chgData name="Steffen Froemel" userId="b43238f1e6b89f5a" providerId="LiveId" clId="{FF034316-8847-42B4-BD4B-749782E8EAA4}" dt="2020-02-07T07:18:41.635" v="9050"/>
          <ac:spMkLst>
            <pc:docMk/>
            <pc:sldMk cId="490420262" sldId="283"/>
            <ac:spMk id="11" creationId="{5041B603-33E0-48D0-9553-253A53C55A2A}"/>
          </ac:spMkLst>
        </pc:spChg>
        <pc:spChg chg="add del">
          <ac:chgData name="Steffen Froemel" userId="b43238f1e6b89f5a" providerId="LiveId" clId="{FF034316-8847-42B4-BD4B-749782E8EAA4}" dt="2020-02-07T07:18:41.635" v="9050"/>
          <ac:spMkLst>
            <pc:docMk/>
            <pc:sldMk cId="490420262" sldId="283"/>
            <ac:spMk id="12" creationId="{F6171414-89E5-4B91-93B8-65BA7F0CD71C}"/>
          </ac:spMkLst>
        </pc:spChg>
        <pc:spChg chg="add del">
          <ac:chgData name="Steffen Froemel" userId="b43238f1e6b89f5a" providerId="LiveId" clId="{FF034316-8847-42B4-BD4B-749782E8EAA4}" dt="2020-02-07T07:18:41.635" v="9050"/>
          <ac:spMkLst>
            <pc:docMk/>
            <pc:sldMk cId="490420262" sldId="283"/>
            <ac:spMk id="13" creationId="{8930E563-1923-4463-857D-5B7E1FB42A57}"/>
          </ac:spMkLst>
        </pc:spChg>
        <pc:spChg chg="add mod">
          <ac:chgData name="Steffen Froemel" userId="b43238f1e6b89f5a" providerId="LiveId" clId="{FF034316-8847-42B4-BD4B-749782E8EAA4}" dt="2020-02-08T21:17:07.507" v="26056" actId="1035"/>
          <ac:spMkLst>
            <pc:docMk/>
            <pc:sldMk cId="490420262" sldId="283"/>
            <ac:spMk id="17" creationId="{4F409C93-BCE9-48E6-B3D6-6374C57CCF30}"/>
          </ac:spMkLst>
        </pc:spChg>
        <pc:graphicFrameChg chg="add del">
          <ac:chgData name="Steffen Froemel" userId="b43238f1e6b89f5a" providerId="LiveId" clId="{FF034316-8847-42B4-BD4B-749782E8EAA4}" dt="2020-02-07T07:18:41.635" v="9050"/>
          <ac:graphicFrameMkLst>
            <pc:docMk/>
            <pc:sldMk cId="490420262" sldId="283"/>
            <ac:graphicFrameMk id="3" creationId="{7678ADED-6B0C-411F-8EE3-961BFA03B48E}"/>
          </ac:graphicFrameMkLst>
        </pc:graphicFrameChg>
        <pc:graphicFrameChg chg="add del mod modGraphic">
          <ac:chgData name="Steffen Froemel" userId="b43238f1e6b89f5a" providerId="LiveId" clId="{FF034316-8847-42B4-BD4B-749782E8EAA4}" dt="2020-02-07T07:27:31.367" v="9170" actId="478"/>
          <ac:graphicFrameMkLst>
            <pc:docMk/>
            <pc:sldMk cId="490420262" sldId="283"/>
            <ac:graphicFrameMk id="5" creationId="{AE3B4134-1DA3-421C-BFF3-7B47AAAA4831}"/>
          </ac:graphicFrameMkLst>
        </pc:graphicFrameChg>
        <pc:graphicFrameChg chg="del">
          <ac:chgData name="Steffen Froemel" userId="b43238f1e6b89f5a" providerId="LiveId" clId="{FF034316-8847-42B4-BD4B-749782E8EAA4}" dt="2020-02-07T07:18:33.719" v="9045" actId="478"/>
          <ac:graphicFrameMkLst>
            <pc:docMk/>
            <pc:sldMk cId="490420262" sldId="283"/>
            <ac:graphicFrameMk id="6" creationId="{72773527-F30B-4E47-BE38-A2A98109FC88}"/>
          </ac:graphicFrameMkLst>
        </pc:graphicFrameChg>
        <pc:graphicFrameChg chg="add del">
          <ac:chgData name="Steffen Froemel" userId="b43238f1e6b89f5a" providerId="LiveId" clId="{FF034316-8847-42B4-BD4B-749782E8EAA4}" dt="2020-02-07T07:18:41.635" v="9050"/>
          <ac:graphicFrameMkLst>
            <pc:docMk/>
            <pc:sldMk cId="490420262" sldId="283"/>
            <ac:graphicFrameMk id="7" creationId="{16436F8B-19D0-467A-B0C5-9F07F9C0F934}"/>
          </ac:graphicFrameMkLst>
        </pc:graphicFrameChg>
        <pc:graphicFrameChg chg="add del mod modGraphic">
          <ac:chgData name="Steffen Froemel" userId="b43238f1e6b89f5a" providerId="LiveId" clId="{FF034316-8847-42B4-BD4B-749782E8EAA4}" dt="2020-02-08T21:17:07.507" v="26056" actId="1035"/>
          <ac:graphicFrameMkLst>
            <pc:docMk/>
            <pc:sldMk cId="490420262" sldId="283"/>
            <ac:graphicFrameMk id="8" creationId="{62ADC8C4-269B-4F6A-A6F7-40CE0E8EFBB5}"/>
          </ac:graphicFrameMkLst>
        </pc:graphicFrameChg>
        <pc:graphicFrameChg chg="add del">
          <ac:chgData name="Steffen Froemel" userId="b43238f1e6b89f5a" providerId="LiveId" clId="{FF034316-8847-42B4-BD4B-749782E8EAA4}" dt="2020-02-07T07:18:41.635" v="9050"/>
          <ac:graphicFrameMkLst>
            <pc:docMk/>
            <pc:sldMk cId="490420262" sldId="283"/>
            <ac:graphicFrameMk id="9" creationId="{4ED88C84-7FEF-40CF-A7EB-E86A4F68F5EB}"/>
          </ac:graphicFrameMkLst>
        </pc:graphicFrameChg>
        <pc:graphicFrameChg chg="add del">
          <ac:chgData name="Steffen Froemel" userId="b43238f1e6b89f5a" providerId="LiveId" clId="{FF034316-8847-42B4-BD4B-749782E8EAA4}" dt="2020-02-07T07:18:41.635" v="9050"/>
          <ac:graphicFrameMkLst>
            <pc:docMk/>
            <pc:sldMk cId="490420262" sldId="283"/>
            <ac:graphicFrameMk id="10" creationId="{32F68918-4EDD-4CA1-8C72-FA870506BD9A}"/>
          </ac:graphicFrameMkLst>
        </pc:graphicFrameChg>
        <pc:graphicFrameChg chg="add del mod modGraphic">
          <ac:chgData name="Steffen Froemel" userId="b43238f1e6b89f5a" providerId="LiveId" clId="{FF034316-8847-42B4-BD4B-749782E8EAA4}" dt="2020-02-07T07:44:06.673" v="9681" actId="478"/>
          <ac:graphicFrameMkLst>
            <pc:docMk/>
            <pc:sldMk cId="490420262" sldId="283"/>
            <ac:graphicFrameMk id="14" creationId="{DE1FC2B5-8F2D-41B5-8A09-F69F95E4ADE3}"/>
          </ac:graphicFrameMkLst>
        </pc:graphicFrameChg>
        <pc:graphicFrameChg chg="add del mod modGraphic">
          <ac:chgData name="Steffen Froemel" userId="b43238f1e6b89f5a" providerId="LiveId" clId="{FF034316-8847-42B4-BD4B-749782E8EAA4}" dt="2020-02-07T07:44:31.033" v="9714" actId="478"/>
          <ac:graphicFrameMkLst>
            <pc:docMk/>
            <pc:sldMk cId="490420262" sldId="283"/>
            <ac:graphicFrameMk id="16" creationId="{B0C59987-EF88-4D26-BCD6-52242A8BCF96}"/>
          </ac:graphicFrameMkLst>
        </pc:graphicFrameChg>
        <pc:graphicFrameChg chg="add mod modGraphic">
          <ac:chgData name="Steffen Froemel" userId="b43238f1e6b89f5a" providerId="LiveId" clId="{FF034316-8847-42B4-BD4B-749782E8EAA4}" dt="2020-02-08T21:17:07.507" v="26056" actId="1035"/>
          <ac:graphicFrameMkLst>
            <pc:docMk/>
            <pc:sldMk cId="490420262" sldId="283"/>
            <ac:graphicFrameMk id="18" creationId="{2A69B826-5656-4400-95C3-DF001D7D8225}"/>
          </ac:graphicFrameMkLst>
        </pc:graphicFrameChg>
        <pc:cxnChg chg="add mod">
          <ac:chgData name="Steffen Froemel" userId="b43238f1e6b89f5a" providerId="LiveId" clId="{FF034316-8847-42B4-BD4B-749782E8EAA4}" dt="2020-02-08T21:17:07.507" v="26056" actId="1035"/>
          <ac:cxnSpMkLst>
            <pc:docMk/>
            <pc:sldMk cId="490420262" sldId="283"/>
            <ac:cxnSpMk id="19" creationId="{E9E0AA0D-678A-4FC8-83C9-3AE1C33582D4}"/>
          </ac:cxnSpMkLst>
        </pc:cxnChg>
      </pc:sldChg>
      <pc:sldChg chg="addSp modSp add del">
        <pc:chgData name="Steffen Froemel" userId="b43238f1e6b89f5a" providerId="LiveId" clId="{FF034316-8847-42B4-BD4B-749782E8EAA4}" dt="2020-02-08T21:18:22.650" v="26126" actId="47"/>
        <pc:sldMkLst>
          <pc:docMk/>
          <pc:sldMk cId="4273302755" sldId="284"/>
        </pc:sldMkLst>
        <pc:cxnChg chg="add mod">
          <ac:chgData name="Steffen Froemel" userId="b43238f1e6b89f5a" providerId="LiveId" clId="{FF034316-8847-42B4-BD4B-749782E8EAA4}" dt="2020-02-07T07:39:43.717" v="9359" actId="1076"/>
          <ac:cxnSpMkLst>
            <pc:docMk/>
            <pc:sldMk cId="4273302755" sldId="284"/>
            <ac:cxnSpMk id="3" creationId="{9CB2C8E0-B2FD-46CA-B94C-4047FCAF0259}"/>
          </ac:cxnSpMkLst>
        </pc:cxnChg>
      </pc:sldChg>
      <pc:sldChg chg="modSp add del">
        <pc:chgData name="Steffen Froemel" userId="b43238f1e6b89f5a" providerId="LiveId" clId="{FF034316-8847-42B4-BD4B-749782E8EAA4}" dt="2020-02-08T21:18:24.635" v="26127" actId="47"/>
        <pc:sldMkLst>
          <pc:docMk/>
          <pc:sldMk cId="2461417685" sldId="285"/>
        </pc:sldMkLst>
        <pc:graphicFrameChg chg="mod">
          <ac:chgData name="Steffen Froemel" userId="b43238f1e6b89f5a" providerId="LiveId" clId="{FF034316-8847-42B4-BD4B-749782E8EAA4}" dt="2020-02-07T07:47:16.779" v="9822"/>
          <ac:graphicFrameMkLst>
            <pc:docMk/>
            <pc:sldMk cId="2461417685" sldId="285"/>
            <ac:graphicFrameMk id="14" creationId="{DE1FC2B5-8F2D-41B5-8A09-F69F95E4ADE3}"/>
          </ac:graphicFrameMkLst>
        </pc:graphicFrameChg>
        <pc:cxnChg chg="mod">
          <ac:chgData name="Steffen Froemel" userId="b43238f1e6b89f5a" providerId="LiveId" clId="{FF034316-8847-42B4-BD4B-749782E8EAA4}" dt="2020-02-07T07:39:38.109" v="9358" actId="14100"/>
          <ac:cxnSpMkLst>
            <pc:docMk/>
            <pc:sldMk cId="2461417685" sldId="285"/>
            <ac:cxnSpMk id="3" creationId="{9CB2C8E0-B2FD-46CA-B94C-4047FCAF0259}"/>
          </ac:cxnSpMkLst>
        </pc:cxnChg>
      </pc:sldChg>
      <pc:sldChg chg="addSp delSp modSp add modAnim modNotesTx">
        <pc:chgData name="Steffen Froemel" userId="b43238f1e6b89f5a" providerId="LiveId" clId="{FF034316-8847-42B4-BD4B-749782E8EAA4}" dt="2020-02-11T14:35:05.525" v="37153" actId="20577"/>
        <pc:sldMkLst>
          <pc:docMk/>
          <pc:sldMk cId="2305305495" sldId="286"/>
        </pc:sldMkLst>
        <pc:spChg chg="mod">
          <ac:chgData name="Steffen Froemel" userId="b43238f1e6b89f5a" providerId="LiveId" clId="{FF034316-8847-42B4-BD4B-749782E8EAA4}" dt="2020-02-09T09:08:18.836" v="31900" actId="12788"/>
          <ac:spMkLst>
            <pc:docMk/>
            <pc:sldMk cId="2305305495" sldId="286"/>
            <ac:spMk id="4" creationId="{15EF3BBC-FE7A-4C90-A7C7-1DEC6EEF01FD}"/>
          </ac:spMkLst>
        </pc:spChg>
        <pc:spChg chg="add mod">
          <ac:chgData name="Steffen Froemel" userId="b43238f1e6b89f5a" providerId="LiveId" clId="{FF034316-8847-42B4-BD4B-749782E8EAA4}" dt="2020-02-09T09:08:21.336" v="31901" actId="12788"/>
          <ac:spMkLst>
            <pc:docMk/>
            <pc:sldMk cId="2305305495" sldId="286"/>
            <ac:spMk id="7" creationId="{9692F3FC-1D24-4126-8ECC-1F2F964E3906}"/>
          </ac:spMkLst>
        </pc:spChg>
        <pc:spChg chg="mod">
          <ac:chgData name="Steffen Froemel" userId="b43238f1e6b89f5a" providerId="LiveId" clId="{FF034316-8847-42B4-BD4B-749782E8EAA4}" dt="2020-02-08T21:20:03.420" v="26147" actId="1036"/>
          <ac:spMkLst>
            <pc:docMk/>
            <pc:sldMk cId="2305305495" sldId="286"/>
            <ac:spMk id="17" creationId="{4F409C93-BCE9-48E6-B3D6-6374C57CCF30}"/>
          </ac:spMkLst>
        </pc:spChg>
        <pc:graphicFrameChg chg="mod">
          <ac:chgData name="Steffen Froemel" userId="b43238f1e6b89f5a" providerId="LiveId" clId="{FF034316-8847-42B4-BD4B-749782E8EAA4}" dt="2020-02-08T21:20:03.420" v="26147" actId="1036"/>
          <ac:graphicFrameMkLst>
            <pc:docMk/>
            <pc:sldMk cId="2305305495" sldId="286"/>
            <ac:graphicFrameMk id="8" creationId="{62ADC8C4-269B-4F6A-A6F7-40CE0E8EFBB5}"/>
          </ac:graphicFrameMkLst>
        </pc:graphicFrameChg>
        <pc:graphicFrameChg chg="mod modGraphic">
          <ac:chgData name="Steffen Froemel" userId="b43238f1e6b89f5a" providerId="LiveId" clId="{FF034316-8847-42B4-BD4B-749782E8EAA4}" dt="2020-02-08T21:20:30.586" v="26174" actId="20577"/>
          <ac:graphicFrameMkLst>
            <pc:docMk/>
            <pc:sldMk cId="2305305495" sldId="286"/>
            <ac:graphicFrameMk id="14" creationId="{DE1FC2B5-8F2D-41B5-8A09-F69F95E4ADE3}"/>
          </ac:graphicFrameMkLst>
        </pc:graphicFrameChg>
        <pc:graphicFrameChg chg="mod modGraphic">
          <ac:chgData name="Steffen Froemel" userId="b43238f1e6b89f5a" providerId="LiveId" clId="{FF034316-8847-42B4-BD4B-749782E8EAA4}" dt="2020-02-08T21:24:11.392" v="26246" actId="20577"/>
          <ac:graphicFrameMkLst>
            <pc:docMk/>
            <pc:sldMk cId="2305305495" sldId="286"/>
            <ac:graphicFrameMk id="16" creationId="{B0C59987-EF88-4D26-BCD6-52242A8BCF96}"/>
          </ac:graphicFrameMkLst>
        </pc:graphicFrameChg>
        <pc:cxnChg chg="add mod">
          <ac:chgData name="Steffen Froemel" userId="b43238f1e6b89f5a" providerId="LiveId" clId="{FF034316-8847-42B4-BD4B-749782E8EAA4}" dt="2020-02-08T21:20:03.420" v="26147" actId="1036"/>
          <ac:cxnSpMkLst>
            <pc:docMk/>
            <pc:sldMk cId="2305305495" sldId="286"/>
            <ac:cxnSpMk id="9" creationId="{CB9AA09E-46BE-4CEA-A9EC-35EC98A8EE35}"/>
          </ac:cxnSpMkLst>
        </pc:cxnChg>
        <pc:cxnChg chg="add mod">
          <ac:chgData name="Steffen Froemel" userId="b43238f1e6b89f5a" providerId="LiveId" clId="{FF034316-8847-42B4-BD4B-749782E8EAA4}" dt="2020-02-08T21:20:03.420" v="26147" actId="1036"/>
          <ac:cxnSpMkLst>
            <pc:docMk/>
            <pc:sldMk cId="2305305495" sldId="286"/>
            <ac:cxnSpMk id="10" creationId="{1E396EB8-19BE-478C-9811-309E6B7D0CD8}"/>
          </ac:cxnSpMkLst>
        </pc:cxnChg>
        <pc:cxnChg chg="add del">
          <ac:chgData name="Steffen Froemel" userId="b43238f1e6b89f5a" providerId="LiveId" clId="{FF034316-8847-42B4-BD4B-749782E8EAA4}" dt="2020-02-08T21:21:17.142" v="26220"/>
          <ac:cxnSpMkLst>
            <pc:docMk/>
            <pc:sldMk cId="2305305495" sldId="286"/>
            <ac:cxnSpMk id="13" creationId="{C4C87EAE-24A3-4B3E-ACAD-6A744D86394A}"/>
          </ac:cxnSpMkLst>
        </pc:cxnChg>
      </pc:sldChg>
      <pc:sldChg chg="addSp delSp modSp add del modNotesTx">
        <pc:chgData name="Steffen Froemel" userId="b43238f1e6b89f5a" providerId="LiveId" clId="{FF034316-8847-42B4-BD4B-749782E8EAA4}" dt="2020-02-08T21:27:35.998" v="26409" actId="47"/>
        <pc:sldMkLst>
          <pc:docMk/>
          <pc:sldMk cId="524667651" sldId="287"/>
        </pc:sldMkLst>
        <pc:spChg chg="del">
          <ac:chgData name="Steffen Froemel" userId="b43238f1e6b89f5a" providerId="LiveId" clId="{FF034316-8847-42B4-BD4B-749782E8EAA4}" dt="2020-02-08T21:26:38.452" v="26339" actId="478"/>
          <ac:spMkLst>
            <pc:docMk/>
            <pc:sldMk cId="524667651" sldId="287"/>
            <ac:spMk id="4" creationId="{15EF3BBC-FE7A-4C90-A7C7-1DEC6EEF01FD}"/>
          </ac:spMkLst>
        </pc:spChg>
        <pc:spChg chg="add del mod">
          <ac:chgData name="Steffen Froemel" userId="b43238f1e6b89f5a" providerId="LiveId" clId="{FF034316-8847-42B4-BD4B-749782E8EAA4}" dt="2020-02-07T07:50:58.504" v="9978" actId="478"/>
          <ac:spMkLst>
            <pc:docMk/>
            <pc:sldMk cId="524667651" sldId="287"/>
            <ac:spMk id="5" creationId="{57D8551C-11A1-40FE-A984-DF67563D6B98}"/>
          </ac:spMkLst>
        </pc:spChg>
        <pc:spChg chg="add">
          <ac:chgData name="Steffen Froemel" userId="b43238f1e6b89f5a" providerId="LiveId" clId="{FF034316-8847-42B4-BD4B-749782E8EAA4}" dt="2020-02-08T21:26:38.828" v="26340"/>
          <ac:spMkLst>
            <pc:docMk/>
            <pc:sldMk cId="524667651" sldId="287"/>
            <ac:spMk id="5" creationId="{F7F36895-DDD5-40D2-9476-AC9778FFBBCF}"/>
          </ac:spMkLst>
        </pc:spChg>
        <pc:spChg chg="add mod">
          <ac:chgData name="Steffen Froemel" userId="b43238f1e6b89f5a" providerId="LiveId" clId="{FF034316-8847-42B4-BD4B-749782E8EAA4}" dt="2020-02-08T21:26:56.567" v="26405" actId="6549"/>
          <ac:spMkLst>
            <pc:docMk/>
            <pc:sldMk cId="524667651" sldId="287"/>
            <ac:spMk id="6" creationId="{C591091A-640E-4DCE-A9D5-311E8EC83615}"/>
          </ac:spMkLst>
        </pc:spChg>
        <pc:spChg chg="add del mod">
          <ac:chgData name="Steffen Froemel" userId="b43238f1e6b89f5a" providerId="LiveId" clId="{FF034316-8847-42B4-BD4B-749782E8EAA4}" dt="2020-02-07T07:55:27.644" v="10257" actId="478"/>
          <ac:spMkLst>
            <pc:docMk/>
            <pc:sldMk cId="524667651" sldId="287"/>
            <ac:spMk id="6" creationId="{DD960543-BF5F-472D-9DA2-E3C6415F2CBE}"/>
          </ac:spMkLst>
        </pc:spChg>
        <pc:spChg chg="add del mod">
          <ac:chgData name="Steffen Froemel" userId="b43238f1e6b89f5a" providerId="LiveId" clId="{FF034316-8847-42B4-BD4B-749782E8EAA4}" dt="2020-02-07T07:55:21.731" v="10255" actId="478"/>
          <ac:spMkLst>
            <pc:docMk/>
            <pc:sldMk cId="524667651" sldId="287"/>
            <ac:spMk id="7" creationId="{01BBDF9B-2783-4361-9765-BEFE39A443CF}"/>
          </ac:spMkLst>
        </pc:spChg>
        <pc:spChg chg="add mod">
          <ac:chgData name="Steffen Froemel" userId="b43238f1e6b89f5a" providerId="LiveId" clId="{FF034316-8847-42B4-BD4B-749782E8EAA4}" dt="2020-02-08T21:27:07.156" v="26406" actId="1076"/>
          <ac:spMkLst>
            <pc:docMk/>
            <pc:sldMk cId="524667651" sldId="287"/>
            <ac:spMk id="12" creationId="{FAD6EE8F-C472-4ED5-9BEA-CE840536EB6B}"/>
          </ac:spMkLst>
        </pc:spChg>
        <pc:spChg chg="del">
          <ac:chgData name="Steffen Froemel" userId="b43238f1e6b89f5a" providerId="LiveId" clId="{FF034316-8847-42B4-BD4B-749782E8EAA4}" dt="2020-02-07T07:46:55.528" v="9814" actId="478"/>
          <ac:spMkLst>
            <pc:docMk/>
            <pc:sldMk cId="524667651" sldId="287"/>
            <ac:spMk id="17" creationId="{4F409C93-BCE9-48E6-B3D6-6374C57CCF30}"/>
          </ac:spMkLst>
        </pc:spChg>
        <pc:graphicFrameChg chg="add del mod modGraphic">
          <ac:chgData name="Steffen Froemel" userId="b43238f1e6b89f5a" providerId="LiveId" clId="{FF034316-8847-42B4-BD4B-749782E8EAA4}" dt="2020-02-07T07:47:31.884" v="9825" actId="478"/>
          <ac:graphicFrameMkLst>
            <pc:docMk/>
            <pc:sldMk cId="524667651" sldId="287"/>
            <ac:graphicFrameMk id="2" creationId="{DF1684EB-3261-47EA-A772-7BD5C332BEFE}"/>
          </ac:graphicFrameMkLst>
        </pc:graphicFrameChg>
        <pc:graphicFrameChg chg="del">
          <ac:chgData name="Steffen Froemel" userId="b43238f1e6b89f5a" providerId="LiveId" clId="{FF034316-8847-42B4-BD4B-749782E8EAA4}" dt="2020-02-07T07:46:58.465" v="9816" actId="478"/>
          <ac:graphicFrameMkLst>
            <pc:docMk/>
            <pc:sldMk cId="524667651" sldId="287"/>
            <ac:graphicFrameMk id="8" creationId="{62ADC8C4-269B-4F6A-A6F7-40CE0E8EFBB5}"/>
          </ac:graphicFrameMkLst>
        </pc:graphicFrameChg>
        <pc:graphicFrameChg chg="add mod modGraphic">
          <ac:chgData name="Steffen Froemel" userId="b43238f1e6b89f5a" providerId="LiveId" clId="{FF034316-8847-42B4-BD4B-749782E8EAA4}" dt="2020-02-07T07:54:32.476" v="10249" actId="20577"/>
          <ac:graphicFrameMkLst>
            <pc:docMk/>
            <pc:sldMk cId="524667651" sldId="287"/>
            <ac:graphicFrameMk id="9" creationId="{DCFDC41F-C8A2-46D0-BAC3-2F784252C380}"/>
          </ac:graphicFrameMkLst>
        </pc:graphicFrameChg>
        <pc:graphicFrameChg chg="del">
          <ac:chgData name="Steffen Froemel" userId="b43238f1e6b89f5a" providerId="LiveId" clId="{FF034316-8847-42B4-BD4B-749782E8EAA4}" dt="2020-02-07T07:46:56.903" v="9815" actId="478"/>
          <ac:graphicFrameMkLst>
            <pc:docMk/>
            <pc:sldMk cId="524667651" sldId="287"/>
            <ac:graphicFrameMk id="14" creationId="{DE1FC2B5-8F2D-41B5-8A09-F69F95E4ADE3}"/>
          </ac:graphicFrameMkLst>
        </pc:graphicFrameChg>
        <pc:graphicFrameChg chg="del">
          <ac:chgData name="Steffen Froemel" userId="b43238f1e6b89f5a" providerId="LiveId" clId="{FF034316-8847-42B4-BD4B-749782E8EAA4}" dt="2020-02-07T07:47:01.047" v="9818" actId="478"/>
          <ac:graphicFrameMkLst>
            <pc:docMk/>
            <pc:sldMk cId="524667651" sldId="287"/>
            <ac:graphicFrameMk id="16" creationId="{B0C59987-EF88-4D26-BCD6-52242A8BCF96}"/>
          </ac:graphicFrameMkLst>
        </pc:graphicFrameChg>
        <pc:cxnChg chg="del">
          <ac:chgData name="Steffen Froemel" userId="b43238f1e6b89f5a" providerId="LiveId" clId="{FF034316-8847-42B4-BD4B-749782E8EAA4}" dt="2020-02-07T07:46:59.750" v="9817" actId="478"/>
          <ac:cxnSpMkLst>
            <pc:docMk/>
            <pc:sldMk cId="524667651" sldId="287"/>
            <ac:cxnSpMk id="3" creationId="{9CB2C8E0-B2FD-46CA-B94C-4047FCAF0259}"/>
          </ac:cxnSpMkLst>
        </pc:cxnChg>
      </pc:sldChg>
      <pc:sldChg chg="addSp delSp modSp add modAnim modNotesTx">
        <pc:chgData name="Steffen Froemel" userId="b43238f1e6b89f5a" providerId="LiveId" clId="{FF034316-8847-42B4-BD4B-749782E8EAA4}" dt="2020-02-12T08:42:21.099" v="50261" actId="1076"/>
        <pc:sldMkLst>
          <pc:docMk/>
          <pc:sldMk cId="2617503120" sldId="288"/>
        </pc:sldMkLst>
        <pc:spChg chg="add mod">
          <ac:chgData name="Steffen Froemel" userId="b43238f1e6b89f5a" providerId="LiveId" clId="{FF034316-8847-42B4-BD4B-749782E8EAA4}" dt="2020-02-07T07:56:04.431" v="10261" actId="1076"/>
          <ac:spMkLst>
            <pc:docMk/>
            <pc:sldMk cId="2617503120" sldId="288"/>
            <ac:spMk id="2" creationId="{71806ADE-C801-47D2-B5FC-AA32E60D247D}"/>
          </ac:spMkLst>
        </pc:spChg>
        <pc:spChg chg="del">
          <ac:chgData name="Steffen Froemel" userId="b43238f1e6b89f5a" providerId="LiveId" clId="{FF034316-8847-42B4-BD4B-749782E8EAA4}" dt="2020-02-08T21:27:26.257" v="26407" actId="478"/>
          <ac:spMkLst>
            <pc:docMk/>
            <pc:sldMk cId="2617503120" sldId="288"/>
            <ac:spMk id="4" creationId="{15EF3BBC-FE7A-4C90-A7C7-1DEC6EEF01FD}"/>
          </ac:spMkLst>
        </pc:spChg>
        <pc:spChg chg="mod">
          <ac:chgData name="Steffen Froemel" userId="b43238f1e6b89f5a" providerId="LiveId" clId="{FF034316-8847-42B4-BD4B-749782E8EAA4}" dt="2020-02-07T07:55:42.435" v="10259" actId="1076"/>
          <ac:spMkLst>
            <pc:docMk/>
            <pc:sldMk cId="2617503120" sldId="288"/>
            <ac:spMk id="6" creationId="{DD960543-BF5F-472D-9DA2-E3C6415F2CBE}"/>
          </ac:spMkLst>
        </pc:spChg>
        <pc:spChg chg="add mod">
          <ac:chgData name="Steffen Froemel" userId="b43238f1e6b89f5a" providerId="LiveId" clId="{FF034316-8847-42B4-BD4B-749782E8EAA4}" dt="2020-02-09T09:08:29.740" v="31902" actId="12788"/>
          <ac:spMkLst>
            <pc:docMk/>
            <pc:sldMk cId="2617503120" sldId="288"/>
            <ac:spMk id="7" creationId="{FBAC2EE9-40A0-42C5-9FB7-09241FB4658B}"/>
          </ac:spMkLst>
        </pc:spChg>
        <pc:spChg chg="add mod">
          <ac:chgData name="Steffen Froemel" userId="b43238f1e6b89f5a" providerId="LiveId" clId="{FF034316-8847-42B4-BD4B-749782E8EAA4}" dt="2020-02-09T09:08:32.505" v="31903" actId="12788"/>
          <ac:spMkLst>
            <pc:docMk/>
            <pc:sldMk cId="2617503120" sldId="288"/>
            <ac:spMk id="8" creationId="{86EE4B34-8C06-4223-AEAC-8B4EAB862B26}"/>
          </ac:spMkLst>
        </pc:spChg>
        <pc:spChg chg="mod">
          <ac:chgData name="Steffen Froemel" userId="b43238f1e6b89f5a" providerId="LiveId" clId="{FF034316-8847-42B4-BD4B-749782E8EAA4}" dt="2020-02-12T08:42:21.099" v="50261" actId="1076"/>
          <ac:spMkLst>
            <pc:docMk/>
            <pc:sldMk cId="2617503120" sldId="288"/>
            <ac:spMk id="12" creationId="{FAD6EE8F-C472-4ED5-9BEA-CE840536EB6B}"/>
          </ac:spMkLst>
        </pc:spChg>
        <pc:graphicFrameChg chg="modGraphic">
          <ac:chgData name="Steffen Froemel" userId="b43238f1e6b89f5a" providerId="LiveId" clId="{FF034316-8847-42B4-BD4B-749782E8EAA4}" dt="2020-02-07T07:55:37.295" v="10258" actId="207"/>
          <ac:graphicFrameMkLst>
            <pc:docMk/>
            <pc:sldMk cId="2617503120" sldId="288"/>
            <ac:graphicFrameMk id="9" creationId="{DCFDC41F-C8A2-46D0-BAC3-2F784252C380}"/>
          </ac:graphicFrameMkLst>
        </pc:graphicFrameChg>
      </pc:sldChg>
      <pc:sldChg chg="addSp delSp modSp add modNotesTx">
        <pc:chgData name="Steffen Froemel" userId="b43238f1e6b89f5a" providerId="LiveId" clId="{FF034316-8847-42B4-BD4B-749782E8EAA4}" dt="2020-02-11T14:43:15.545" v="38256" actId="20577"/>
        <pc:sldMkLst>
          <pc:docMk/>
          <pc:sldMk cId="251052685" sldId="289"/>
        </pc:sldMkLst>
        <pc:spChg chg="del">
          <ac:chgData name="Steffen Froemel" userId="b43238f1e6b89f5a" providerId="LiveId" clId="{FF034316-8847-42B4-BD4B-749782E8EAA4}" dt="2020-02-07T07:57:22.352" v="10264" actId="478"/>
          <ac:spMkLst>
            <pc:docMk/>
            <pc:sldMk cId="251052685" sldId="289"/>
            <ac:spMk id="2" creationId="{71806ADE-C801-47D2-B5FC-AA32E60D247D}"/>
          </ac:spMkLst>
        </pc:spChg>
        <pc:spChg chg="add mod">
          <ac:chgData name="Steffen Froemel" userId="b43238f1e6b89f5a" providerId="LiveId" clId="{FF034316-8847-42B4-BD4B-749782E8EAA4}" dt="2020-02-07T08:08:58.816" v="10693" actId="1076"/>
          <ac:spMkLst>
            <pc:docMk/>
            <pc:sldMk cId="251052685" sldId="289"/>
            <ac:spMk id="3" creationId="{AD3D8652-D98D-4AB0-8757-7C0F36FB37EF}"/>
          </ac:spMkLst>
        </pc:spChg>
        <pc:spChg chg="del">
          <ac:chgData name="Steffen Froemel" userId="b43238f1e6b89f5a" providerId="LiveId" clId="{FF034316-8847-42B4-BD4B-749782E8EAA4}" dt="2020-02-08T21:27:44.658" v="26410" actId="478"/>
          <ac:spMkLst>
            <pc:docMk/>
            <pc:sldMk cId="251052685" sldId="289"/>
            <ac:spMk id="4" creationId="{15EF3BBC-FE7A-4C90-A7C7-1DEC6EEF01FD}"/>
          </ac:spMkLst>
        </pc:spChg>
        <pc:spChg chg="add mod">
          <ac:chgData name="Steffen Froemel" userId="b43238f1e6b89f5a" providerId="LiveId" clId="{FF034316-8847-42B4-BD4B-749782E8EAA4}" dt="2020-02-07T08:09:25.048" v="10697" actId="1076"/>
          <ac:spMkLst>
            <pc:docMk/>
            <pc:sldMk cId="251052685" sldId="289"/>
            <ac:spMk id="5" creationId="{5F829DD5-DFCE-415A-8FA4-0CB16ED60FA4}"/>
          </ac:spMkLst>
        </pc:spChg>
        <pc:spChg chg="del">
          <ac:chgData name="Steffen Froemel" userId="b43238f1e6b89f5a" providerId="LiveId" clId="{FF034316-8847-42B4-BD4B-749782E8EAA4}" dt="2020-02-07T07:57:21.024" v="10263" actId="478"/>
          <ac:spMkLst>
            <pc:docMk/>
            <pc:sldMk cId="251052685" sldId="289"/>
            <ac:spMk id="6" creationId="{DD960543-BF5F-472D-9DA2-E3C6415F2CBE}"/>
          </ac:spMkLst>
        </pc:spChg>
        <pc:spChg chg="add mod">
          <ac:chgData name="Steffen Froemel" userId="b43238f1e6b89f5a" providerId="LiveId" clId="{FF034316-8847-42B4-BD4B-749782E8EAA4}" dt="2020-02-09T09:08:37.004" v="31904" actId="12788"/>
          <ac:spMkLst>
            <pc:docMk/>
            <pc:sldMk cId="251052685" sldId="289"/>
            <ac:spMk id="8" creationId="{A71004FD-4515-47B5-8C55-0451678DE1C7}"/>
          </ac:spMkLst>
        </pc:spChg>
        <pc:spChg chg="add mod">
          <ac:chgData name="Steffen Froemel" userId="b43238f1e6b89f5a" providerId="LiveId" clId="{FF034316-8847-42B4-BD4B-749782E8EAA4}" dt="2020-02-09T09:08:39.113" v="31905" actId="12788"/>
          <ac:spMkLst>
            <pc:docMk/>
            <pc:sldMk cId="251052685" sldId="289"/>
            <ac:spMk id="9" creationId="{AA74133A-8CCC-4BFA-A6DE-AE60B23D6D4F}"/>
          </ac:spMkLst>
        </pc:spChg>
        <pc:spChg chg="add mod">
          <ac:chgData name="Steffen Froemel" userId="b43238f1e6b89f5a" providerId="LiveId" clId="{FF034316-8847-42B4-BD4B-749782E8EAA4}" dt="2020-02-07T08:09:00.846" v="10694" actId="1076"/>
          <ac:spMkLst>
            <pc:docMk/>
            <pc:sldMk cId="251052685" sldId="289"/>
            <ac:spMk id="10" creationId="{B5FC6AEB-4BB4-475D-8452-3777E77A31E5}"/>
          </ac:spMkLst>
        </pc:spChg>
        <pc:spChg chg="mod">
          <ac:chgData name="Steffen Froemel" userId="b43238f1e6b89f5a" providerId="LiveId" clId="{FF034316-8847-42B4-BD4B-749782E8EAA4}" dt="2020-02-08T21:28:33.798" v="26487" actId="113"/>
          <ac:spMkLst>
            <pc:docMk/>
            <pc:sldMk cId="251052685" sldId="289"/>
            <ac:spMk id="12" creationId="{FAD6EE8F-C472-4ED5-9BEA-CE840536EB6B}"/>
          </ac:spMkLst>
        </pc:spChg>
        <pc:graphicFrameChg chg="add mod modGraphic">
          <ac:chgData name="Steffen Froemel" userId="b43238f1e6b89f5a" providerId="LiveId" clId="{FF034316-8847-42B4-BD4B-749782E8EAA4}" dt="2020-02-07T08:00:30.253" v="10499" actId="20577"/>
          <ac:graphicFrameMkLst>
            <pc:docMk/>
            <pc:sldMk cId="251052685" sldId="289"/>
            <ac:graphicFrameMk id="7" creationId="{7EE2D5B5-9C0E-4145-B1AE-753D0AD51128}"/>
          </ac:graphicFrameMkLst>
        </pc:graphicFrameChg>
        <pc:graphicFrameChg chg="del modGraphic">
          <ac:chgData name="Steffen Froemel" userId="b43238f1e6b89f5a" providerId="LiveId" clId="{FF034316-8847-42B4-BD4B-749782E8EAA4}" dt="2020-02-07T07:58:31.123" v="10337" actId="478"/>
          <ac:graphicFrameMkLst>
            <pc:docMk/>
            <pc:sldMk cId="251052685" sldId="289"/>
            <ac:graphicFrameMk id="9" creationId="{DCFDC41F-C8A2-46D0-BAC3-2F784252C380}"/>
          </ac:graphicFrameMkLst>
        </pc:graphicFrameChg>
      </pc:sldChg>
      <pc:sldChg chg="addSp delSp modSp add modNotesTx">
        <pc:chgData name="Steffen Froemel" userId="b43238f1e6b89f5a" providerId="LiveId" clId="{FF034316-8847-42B4-BD4B-749782E8EAA4}" dt="2020-02-12T08:45:28.900" v="50270" actId="1076"/>
        <pc:sldMkLst>
          <pc:docMk/>
          <pc:sldMk cId="1830874113" sldId="290"/>
        </pc:sldMkLst>
        <pc:spChg chg="del">
          <ac:chgData name="Steffen Froemel" userId="b43238f1e6b89f5a" providerId="LiveId" clId="{FF034316-8847-42B4-BD4B-749782E8EAA4}" dt="2020-02-07T08:11:00.923" v="10723" actId="478"/>
          <ac:spMkLst>
            <pc:docMk/>
            <pc:sldMk cId="1830874113" sldId="290"/>
            <ac:spMk id="3" creationId="{AD3D8652-D98D-4AB0-8757-7C0F36FB37EF}"/>
          </ac:spMkLst>
        </pc:spChg>
        <pc:spChg chg="del">
          <ac:chgData name="Steffen Froemel" userId="b43238f1e6b89f5a" providerId="LiveId" clId="{FF034316-8847-42B4-BD4B-749782E8EAA4}" dt="2020-02-08T21:29:04.054" v="26515" actId="478"/>
          <ac:spMkLst>
            <pc:docMk/>
            <pc:sldMk cId="1830874113" sldId="290"/>
            <ac:spMk id="4" creationId="{15EF3BBC-FE7A-4C90-A7C7-1DEC6EEF01FD}"/>
          </ac:spMkLst>
        </pc:spChg>
        <pc:spChg chg="del">
          <ac:chgData name="Steffen Froemel" userId="b43238f1e6b89f5a" providerId="LiveId" clId="{FF034316-8847-42B4-BD4B-749782E8EAA4}" dt="2020-02-07T08:11:00.204" v="10722" actId="478"/>
          <ac:spMkLst>
            <pc:docMk/>
            <pc:sldMk cId="1830874113" sldId="290"/>
            <ac:spMk id="5" creationId="{5F829DD5-DFCE-415A-8FA4-0CB16ED60FA4}"/>
          </ac:spMkLst>
        </pc:spChg>
        <pc:spChg chg="add mod">
          <ac:chgData name="Steffen Froemel" userId="b43238f1e6b89f5a" providerId="LiveId" clId="{FF034316-8847-42B4-BD4B-749782E8EAA4}" dt="2020-02-09T09:08:45.928" v="31906" actId="12788"/>
          <ac:spMkLst>
            <pc:docMk/>
            <pc:sldMk cId="1830874113" sldId="290"/>
            <ac:spMk id="6" creationId="{3850384F-40DA-4CA0-8FFF-B28472C869CC}"/>
          </ac:spMkLst>
        </pc:spChg>
        <pc:spChg chg="add mod">
          <ac:chgData name="Steffen Froemel" userId="b43238f1e6b89f5a" providerId="LiveId" clId="{FF034316-8847-42B4-BD4B-749782E8EAA4}" dt="2020-02-09T09:08:49.393" v="31907" actId="12788"/>
          <ac:spMkLst>
            <pc:docMk/>
            <pc:sldMk cId="1830874113" sldId="290"/>
            <ac:spMk id="7" creationId="{84107E40-7C14-452D-B609-81F9B97DD146}"/>
          </ac:spMkLst>
        </pc:spChg>
        <pc:spChg chg="add mod">
          <ac:chgData name="Steffen Froemel" userId="b43238f1e6b89f5a" providerId="LiveId" clId="{FF034316-8847-42B4-BD4B-749782E8EAA4}" dt="2020-02-12T08:45:27.667" v="50269" actId="1076"/>
          <ac:spMkLst>
            <pc:docMk/>
            <pc:sldMk cId="1830874113" sldId="290"/>
            <ac:spMk id="9" creationId="{B9CDAAA2-EFB5-4D47-93BF-1B964612FBEE}"/>
          </ac:spMkLst>
        </pc:spChg>
        <pc:spChg chg="del">
          <ac:chgData name="Steffen Froemel" userId="b43238f1e6b89f5a" providerId="LiveId" clId="{FF034316-8847-42B4-BD4B-749782E8EAA4}" dt="2020-02-07T08:11:01.595" v="10724" actId="478"/>
          <ac:spMkLst>
            <pc:docMk/>
            <pc:sldMk cId="1830874113" sldId="290"/>
            <ac:spMk id="10" creationId="{B5FC6AEB-4BB4-475D-8452-3777E77A31E5}"/>
          </ac:spMkLst>
        </pc:spChg>
        <pc:spChg chg="add mod">
          <ac:chgData name="Steffen Froemel" userId="b43238f1e6b89f5a" providerId="LiveId" clId="{FF034316-8847-42B4-BD4B-749782E8EAA4}" dt="2020-02-12T08:45:28.900" v="50270" actId="1076"/>
          <ac:spMkLst>
            <pc:docMk/>
            <pc:sldMk cId="1830874113" sldId="290"/>
            <ac:spMk id="11" creationId="{74261156-2AC9-47F2-A347-4A5416B88BD0}"/>
          </ac:spMkLst>
        </pc:spChg>
        <pc:spChg chg="del">
          <ac:chgData name="Steffen Froemel" userId="b43238f1e6b89f5a" providerId="LiveId" clId="{FF034316-8847-42B4-BD4B-749782E8EAA4}" dt="2020-02-07T08:11:02.892" v="10725" actId="478"/>
          <ac:spMkLst>
            <pc:docMk/>
            <pc:sldMk cId="1830874113" sldId="290"/>
            <ac:spMk id="12" creationId="{FAD6EE8F-C472-4ED5-9BEA-CE840536EB6B}"/>
          </ac:spMkLst>
        </pc:spChg>
        <pc:graphicFrameChg chg="del">
          <ac:chgData name="Steffen Froemel" userId="b43238f1e6b89f5a" providerId="LiveId" clId="{FF034316-8847-42B4-BD4B-749782E8EAA4}" dt="2020-02-07T08:10:59.033" v="10721" actId="478"/>
          <ac:graphicFrameMkLst>
            <pc:docMk/>
            <pc:sldMk cId="1830874113" sldId="290"/>
            <ac:graphicFrameMk id="7" creationId="{7EE2D5B5-9C0E-4145-B1AE-753D0AD51128}"/>
          </ac:graphicFrameMkLst>
        </pc:graphicFrameChg>
        <pc:graphicFrameChg chg="add mod modGraphic">
          <ac:chgData name="Steffen Froemel" userId="b43238f1e6b89f5a" providerId="LiveId" clId="{FF034316-8847-42B4-BD4B-749782E8EAA4}" dt="2020-02-12T08:45:19.309" v="50267" actId="12788"/>
          <ac:graphicFrameMkLst>
            <pc:docMk/>
            <pc:sldMk cId="1830874113" sldId="290"/>
            <ac:graphicFrameMk id="8" creationId="{35392404-43B1-44D0-8585-335403E25883}"/>
          </ac:graphicFrameMkLst>
        </pc:graphicFrameChg>
      </pc:sldChg>
      <pc:sldChg chg="addSp delSp modSp add modAnim modNotesTx">
        <pc:chgData name="Steffen Froemel" userId="b43238f1e6b89f5a" providerId="LiveId" clId="{FF034316-8847-42B4-BD4B-749782E8EAA4}" dt="2020-02-12T08:46:05.989" v="50286" actId="20577"/>
        <pc:sldMkLst>
          <pc:docMk/>
          <pc:sldMk cId="871454421" sldId="291"/>
        </pc:sldMkLst>
        <pc:spChg chg="add del mod">
          <ac:chgData name="Steffen Froemel" userId="b43238f1e6b89f5a" providerId="LiveId" clId="{FF034316-8847-42B4-BD4B-749782E8EAA4}" dt="2020-02-07T08:29:54.008" v="11338" actId="478"/>
          <ac:spMkLst>
            <pc:docMk/>
            <pc:sldMk cId="871454421" sldId="291"/>
            <ac:spMk id="2" creationId="{27ACD82C-49B2-459C-BB30-CEDEB6E59837}"/>
          </ac:spMkLst>
        </pc:spChg>
        <pc:spChg chg="add mod">
          <ac:chgData name="Steffen Froemel" userId="b43238f1e6b89f5a" providerId="LiveId" clId="{FF034316-8847-42B4-BD4B-749782E8EAA4}" dt="2020-02-09T09:09:09.971" v="31911" actId="12788"/>
          <ac:spMkLst>
            <pc:docMk/>
            <pc:sldMk cId="871454421" sldId="291"/>
            <ac:spMk id="2" creationId="{D81F961F-B920-4784-9A6D-D7889CDE0398}"/>
          </ac:spMkLst>
        </pc:spChg>
        <pc:spChg chg="del mod">
          <ac:chgData name="Steffen Froemel" userId="b43238f1e6b89f5a" providerId="LiveId" clId="{FF034316-8847-42B4-BD4B-749782E8EAA4}" dt="2020-02-08T21:32:50.142" v="26729" actId="478"/>
          <ac:spMkLst>
            <pc:docMk/>
            <pc:sldMk cId="871454421" sldId="291"/>
            <ac:spMk id="4" creationId="{15EF3BBC-FE7A-4C90-A7C7-1DEC6EEF01FD}"/>
          </ac:spMkLst>
        </pc:spChg>
        <pc:spChg chg="add del mod">
          <ac:chgData name="Steffen Froemel" userId="b43238f1e6b89f5a" providerId="LiveId" clId="{FF034316-8847-42B4-BD4B-749782E8EAA4}" dt="2020-02-08T23:26:28.776" v="30228" actId="478"/>
          <ac:spMkLst>
            <pc:docMk/>
            <pc:sldMk cId="871454421" sldId="291"/>
            <ac:spMk id="5" creationId="{A188B818-58B8-4730-BECE-E11B960E300A}"/>
          </ac:spMkLst>
        </pc:spChg>
        <pc:spChg chg="add del mod">
          <ac:chgData name="Steffen Froemel" userId="b43238f1e6b89f5a" providerId="LiveId" clId="{FF034316-8847-42B4-BD4B-749782E8EAA4}" dt="2020-02-11T14:49:03.245" v="38677" actId="1076"/>
          <ac:spMkLst>
            <pc:docMk/>
            <pc:sldMk cId="871454421" sldId="291"/>
            <ac:spMk id="6" creationId="{4C34F4EF-3092-4523-B3BF-8712E5F72BC0}"/>
          </ac:spMkLst>
        </pc:spChg>
        <pc:spChg chg="add del mod">
          <ac:chgData name="Steffen Froemel" userId="b43238f1e6b89f5a" providerId="LiveId" clId="{FF034316-8847-42B4-BD4B-749782E8EAA4}" dt="2020-02-08T21:33:13.172" v="26762" actId="478"/>
          <ac:spMkLst>
            <pc:docMk/>
            <pc:sldMk cId="871454421" sldId="291"/>
            <ac:spMk id="7" creationId="{48E079B8-CCD0-4F03-83B6-BBE5A5795DAC}"/>
          </ac:spMkLst>
        </pc:spChg>
        <pc:spChg chg="add mod">
          <ac:chgData name="Steffen Froemel" userId="b43238f1e6b89f5a" providerId="LiveId" clId="{FF034316-8847-42B4-BD4B-749782E8EAA4}" dt="2020-02-09T09:08:56.235" v="31908" actId="12788"/>
          <ac:spMkLst>
            <pc:docMk/>
            <pc:sldMk cId="871454421" sldId="291"/>
            <ac:spMk id="8" creationId="{5EFF04B1-09C6-4706-B28B-45FC40324EE9}"/>
          </ac:spMkLst>
        </pc:spChg>
        <pc:spChg chg="add mod">
          <ac:chgData name="Steffen Froemel" userId="b43238f1e6b89f5a" providerId="LiveId" clId="{FF034316-8847-42B4-BD4B-749782E8EAA4}" dt="2020-02-09T09:08:58.814" v="31909" actId="12788"/>
          <ac:spMkLst>
            <pc:docMk/>
            <pc:sldMk cId="871454421" sldId="291"/>
            <ac:spMk id="9" creationId="{982D59B0-4D3C-4F22-98F9-52E809C6B064}"/>
          </ac:spMkLst>
        </pc:spChg>
        <pc:spChg chg="del mod">
          <ac:chgData name="Steffen Froemel" userId="b43238f1e6b89f5a" providerId="LiveId" clId="{FF034316-8847-42B4-BD4B-749782E8EAA4}" dt="2020-02-07T08:26:46.473" v="11251" actId="478"/>
          <ac:spMkLst>
            <pc:docMk/>
            <pc:sldMk cId="871454421" sldId="291"/>
            <ac:spMk id="9" creationId="{B9CDAAA2-EFB5-4D47-93BF-1B964612FBEE}"/>
          </ac:spMkLst>
        </pc:spChg>
        <pc:spChg chg="add mod">
          <ac:chgData name="Steffen Froemel" userId="b43238f1e6b89f5a" providerId="LiveId" clId="{FF034316-8847-42B4-BD4B-749782E8EAA4}" dt="2020-02-09T09:09:09.971" v="31911" actId="12788"/>
          <ac:spMkLst>
            <pc:docMk/>
            <pc:sldMk cId="871454421" sldId="291"/>
            <ac:spMk id="10" creationId="{D3583169-15FB-42A3-ACE2-C231876127EE}"/>
          </ac:spMkLst>
        </pc:spChg>
        <pc:spChg chg="del">
          <ac:chgData name="Steffen Froemel" userId="b43238f1e6b89f5a" providerId="LiveId" clId="{FF034316-8847-42B4-BD4B-749782E8EAA4}" dt="2020-02-07T08:26:45.536" v="11250" actId="478"/>
          <ac:spMkLst>
            <pc:docMk/>
            <pc:sldMk cId="871454421" sldId="291"/>
            <ac:spMk id="11" creationId="{74261156-2AC9-47F2-A347-4A5416B88BD0}"/>
          </ac:spMkLst>
        </pc:spChg>
        <pc:spChg chg="add mod">
          <ac:chgData name="Steffen Froemel" userId="b43238f1e6b89f5a" providerId="LiveId" clId="{FF034316-8847-42B4-BD4B-749782E8EAA4}" dt="2020-02-09T09:09:09.971" v="31911" actId="12788"/>
          <ac:spMkLst>
            <pc:docMk/>
            <pc:sldMk cId="871454421" sldId="291"/>
            <ac:spMk id="11" creationId="{763F7660-948A-44D1-8339-795B09141222}"/>
          </ac:spMkLst>
        </pc:spChg>
        <pc:spChg chg="add mod">
          <ac:chgData name="Steffen Froemel" userId="b43238f1e6b89f5a" providerId="LiveId" clId="{FF034316-8847-42B4-BD4B-749782E8EAA4}" dt="2020-02-11T14:49:03.245" v="38677" actId="1076"/>
          <ac:spMkLst>
            <pc:docMk/>
            <pc:sldMk cId="871454421" sldId="291"/>
            <ac:spMk id="12" creationId="{AA4391FE-A53A-4BBA-92B5-2E84F33D444A}"/>
          </ac:spMkLst>
        </pc:spChg>
        <pc:graphicFrameChg chg="add mod modGraphic">
          <ac:chgData name="Steffen Froemel" userId="b43238f1e6b89f5a" providerId="LiveId" clId="{FF034316-8847-42B4-BD4B-749782E8EAA4}" dt="2020-02-12T08:46:05.989" v="50286" actId="20577"/>
          <ac:graphicFrameMkLst>
            <pc:docMk/>
            <pc:sldMk cId="871454421" sldId="291"/>
            <ac:graphicFrameMk id="3" creationId="{352A5E63-5C76-490F-B121-64E40FE4F880}"/>
          </ac:graphicFrameMkLst>
        </pc:graphicFrameChg>
        <pc:graphicFrameChg chg="del">
          <ac:chgData name="Steffen Froemel" userId="b43238f1e6b89f5a" providerId="LiveId" clId="{FF034316-8847-42B4-BD4B-749782E8EAA4}" dt="2020-02-07T08:26:44.361" v="11248" actId="478"/>
          <ac:graphicFrameMkLst>
            <pc:docMk/>
            <pc:sldMk cId="871454421" sldId="291"/>
            <ac:graphicFrameMk id="8" creationId="{35392404-43B1-44D0-8585-335403E25883}"/>
          </ac:graphicFrameMkLst>
        </pc:graphicFrameChg>
      </pc:sldChg>
      <pc:sldChg chg="addSp delSp modSp add del">
        <pc:chgData name="Steffen Froemel" userId="b43238f1e6b89f5a" providerId="LiveId" clId="{FF034316-8847-42B4-BD4B-749782E8EAA4}" dt="2020-02-08T21:36:10.967" v="26794" actId="47"/>
        <pc:sldMkLst>
          <pc:docMk/>
          <pc:sldMk cId="1798235379" sldId="292"/>
        </pc:sldMkLst>
        <pc:spChg chg="add del">
          <ac:chgData name="Steffen Froemel" userId="b43238f1e6b89f5a" providerId="LiveId" clId="{FF034316-8847-42B4-BD4B-749782E8EAA4}" dt="2020-02-07T16:09:06.204" v="13292"/>
          <ac:spMkLst>
            <pc:docMk/>
            <pc:sldMk cId="1798235379" sldId="292"/>
            <ac:spMk id="2" creationId="{CAFABF73-F3BA-42A0-AFE9-6E8A6BAF5F5E}"/>
          </ac:spMkLst>
        </pc:spChg>
        <pc:spChg chg="del">
          <ac:chgData name="Steffen Froemel" userId="b43238f1e6b89f5a" providerId="LiveId" clId="{FF034316-8847-42B4-BD4B-749782E8EAA4}" dt="2020-02-08T21:34:13.835" v="26774" actId="478"/>
          <ac:spMkLst>
            <pc:docMk/>
            <pc:sldMk cId="1798235379" sldId="292"/>
            <ac:spMk id="4" creationId="{15EF3BBC-FE7A-4C90-A7C7-1DEC6EEF01FD}"/>
          </ac:spMkLst>
        </pc:spChg>
        <pc:spChg chg="add mod">
          <ac:chgData name="Steffen Froemel" userId="b43238f1e6b89f5a" providerId="LiveId" clId="{FF034316-8847-42B4-BD4B-749782E8EAA4}" dt="2020-02-07T16:30:22.186" v="14512" actId="20577"/>
          <ac:spMkLst>
            <pc:docMk/>
            <pc:sldMk cId="1798235379" sldId="292"/>
            <ac:spMk id="5" creationId="{1C4E3582-3AF4-40E6-AF17-3F1CF73EAD3D}"/>
          </ac:spMkLst>
        </pc:spChg>
        <pc:spChg chg="mod">
          <ac:chgData name="Steffen Froemel" userId="b43238f1e6b89f5a" providerId="LiveId" clId="{FF034316-8847-42B4-BD4B-749782E8EAA4}" dt="2020-02-07T16:11:51.851" v="13471" actId="20577"/>
          <ac:spMkLst>
            <pc:docMk/>
            <pc:sldMk cId="1798235379" sldId="292"/>
            <ac:spMk id="6" creationId="{4C34F4EF-3092-4523-B3BF-8712E5F72BC0}"/>
          </ac:spMkLst>
        </pc:spChg>
        <pc:spChg chg="del mod">
          <ac:chgData name="Steffen Froemel" userId="b43238f1e6b89f5a" providerId="LiveId" clId="{FF034316-8847-42B4-BD4B-749782E8EAA4}" dt="2020-02-08T21:34:31.192" v="26778" actId="478"/>
          <ac:spMkLst>
            <pc:docMk/>
            <pc:sldMk cId="1798235379" sldId="292"/>
            <ac:spMk id="7" creationId="{48E079B8-CCD0-4F03-83B6-BBE5A5795DAC}"/>
          </ac:spMkLst>
        </pc:spChg>
        <pc:spChg chg="add">
          <ac:chgData name="Steffen Froemel" userId="b43238f1e6b89f5a" providerId="LiveId" clId="{FF034316-8847-42B4-BD4B-749782E8EAA4}" dt="2020-02-08T21:34:14.239" v="26775"/>
          <ac:spMkLst>
            <pc:docMk/>
            <pc:sldMk cId="1798235379" sldId="292"/>
            <ac:spMk id="8" creationId="{522124A5-F510-478B-872A-F631009FBF26}"/>
          </ac:spMkLst>
        </pc:spChg>
        <pc:spChg chg="add del mod">
          <ac:chgData name="Steffen Froemel" userId="b43238f1e6b89f5a" providerId="LiveId" clId="{FF034316-8847-42B4-BD4B-749782E8EAA4}" dt="2020-02-07T16:11:34.820" v="13463" actId="478"/>
          <ac:spMkLst>
            <pc:docMk/>
            <pc:sldMk cId="1798235379" sldId="292"/>
            <ac:spMk id="8" creationId="{C9657CFA-78E9-4674-AFED-8512B7AF53F0}"/>
          </ac:spMkLst>
        </pc:spChg>
        <pc:spChg chg="add mod">
          <ac:chgData name="Steffen Froemel" userId="b43238f1e6b89f5a" providerId="LiveId" clId="{FF034316-8847-42B4-BD4B-749782E8EAA4}" dt="2020-02-08T21:34:28.485" v="26777"/>
          <ac:spMkLst>
            <pc:docMk/>
            <pc:sldMk cId="1798235379" sldId="292"/>
            <ac:spMk id="9" creationId="{03F9B467-8C2D-4D0C-BBF0-4E2E14FA5E74}"/>
          </ac:spMkLst>
        </pc:spChg>
        <pc:spChg chg="add del mod">
          <ac:chgData name="Steffen Froemel" userId="b43238f1e6b89f5a" providerId="LiveId" clId="{FF034316-8847-42B4-BD4B-749782E8EAA4}" dt="2020-02-07T16:11:36.085" v="13464" actId="478"/>
          <ac:spMkLst>
            <pc:docMk/>
            <pc:sldMk cId="1798235379" sldId="292"/>
            <ac:spMk id="9" creationId="{9FB0DBDB-0AD7-4D33-809C-0D64B51DCF4B}"/>
          </ac:spMkLst>
        </pc:spChg>
        <pc:spChg chg="add mod">
          <ac:chgData name="Steffen Froemel" userId="b43238f1e6b89f5a" providerId="LiveId" clId="{FF034316-8847-42B4-BD4B-749782E8EAA4}" dt="2020-02-07T16:13:23.756" v="13619" actId="6549"/>
          <ac:spMkLst>
            <pc:docMk/>
            <pc:sldMk cId="1798235379" sldId="292"/>
            <ac:spMk id="10" creationId="{8018B37E-8076-4E73-BB19-401196376427}"/>
          </ac:spMkLst>
        </pc:spChg>
        <pc:graphicFrameChg chg="del">
          <ac:chgData name="Steffen Froemel" userId="b43238f1e6b89f5a" providerId="LiveId" clId="{FF034316-8847-42B4-BD4B-749782E8EAA4}" dt="2020-02-07T15:59:48.622" v="13001" actId="478"/>
          <ac:graphicFrameMkLst>
            <pc:docMk/>
            <pc:sldMk cId="1798235379" sldId="292"/>
            <ac:graphicFrameMk id="3" creationId="{352A5E63-5C76-490F-B121-64E40FE4F880}"/>
          </ac:graphicFrameMkLst>
        </pc:graphicFrameChg>
      </pc:sldChg>
      <pc:sldChg chg="addSp delSp modSp add modAnim modNotesTx">
        <pc:chgData name="Steffen Froemel" userId="b43238f1e6b89f5a" providerId="LiveId" clId="{FF034316-8847-42B4-BD4B-749782E8EAA4}" dt="2020-02-11T15:07:56.065" v="39363" actId="20577"/>
        <pc:sldMkLst>
          <pc:docMk/>
          <pc:sldMk cId="3443510143" sldId="293"/>
        </pc:sldMkLst>
        <pc:spChg chg="add mod">
          <ac:chgData name="Steffen Froemel" userId="b43238f1e6b89f5a" providerId="LiveId" clId="{FF034316-8847-42B4-BD4B-749782E8EAA4}" dt="2020-02-09T09:10:09.802" v="31923" actId="1076"/>
          <ac:spMkLst>
            <pc:docMk/>
            <pc:sldMk cId="3443510143" sldId="293"/>
            <ac:spMk id="2" creationId="{00CF17A7-326E-4CA4-90F9-BF6B2A8E3C3A}"/>
          </ac:spMkLst>
        </pc:spChg>
        <pc:spChg chg="add mod">
          <ac:chgData name="Steffen Froemel" userId="b43238f1e6b89f5a" providerId="LiveId" clId="{FF034316-8847-42B4-BD4B-749782E8EAA4}" dt="2020-02-09T09:10:09.802" v="31923" actId="1076"/>
          <ac:spMkLst>
            <pc:docMk/>
            <pc:sldMk cId="3443510143" sldId="293"/>
            <ac:spMk id="3" creationId="{C333726E-55DF-4E8F-AE9F-4904467DCABC}"/>
          </ac:spMkLst>
        </pc:spChg>
        <pc:spChg chg="del">
          <ac:chgData name="Steffen Froemel" userId="b43238f1e6b89f5a" providerId="LiveId" clId="{FF034316-8847-42B4-BD4B-749782E8EAA4}" dt="2020-02-08T21:34:57.691" v="26779" actId="478"/>
          <ac:spMkLst>
            <pc:docMk/>
            <pc:sldMk cId="3443510143" sldId="293"/>
            <ac:spMk id="4" creationId="{15EF3BBC-FE7A-4C90-A7C7-1DEC6EEF01FD}"/>
          </ac:spMkLst>
        </pc:spChg>
        <pc:spChg chg="add mod">
          <ac:chgData name="Steffen Froemel" userId="b43238f1e6b89f5a" providerId="LiveId" clId="{FF034316-8847-42B4-BD4B-749782E8EAA4}" dt="2020-02-09T09:09:50.807" v="31918" actId="12788"/>
          <ac:spMkLst>
            <pc:docMk/>
            <pc:sldMk cId="3443510143" sldId="293"/>
            <ac:spMk id="6" creationId="{01960EDD-495C-4C7F-A10A-10D9129EC4CD}"/>
          </ac:spMkLst>
        </pc:spChg>
        <pc:spChg chg="del">
          <ac:chgData name="Steffen Froemel" userId="b43238f1e6b89f5a" providerId="LiveId" clId="{FF034316-8847-42B4-BD4B-749782E8EAA4}" dt="2020-02-07T16:13:33.191" v="13620" actId="478"/>
          <ac:spMkLst>
            <pc:docMk/>
            <pc:sldMk cId="3443510143" sldId="293"/>
            <ac:spMk id="6" creationId="{4C34F4EF-3092-4523-B3BF-8712E5F72BC0}"/>
          </ac:spMkLst>
        </pc:spChg>
        <pc:spChg chg="del">
          <ac:chgData name="Steffen Froemel" userId="b43238f1e6b89f5a" providerId="LiveId" clId="{FF034316-8847-42B4-BD4B-749782E8EAA4}" dt="2020-02-08T21:34:57.691" v="26779" actId="478"/>
          <ac:spMkLst>
            <pc:docMk/>
            <pc:sldMk cId="3443510143" sldId="293"/>
            <ac:spMk id="7" creationId="{48E079B8-CCD0-4F03-83B6-BBE5A5795DAC}"/>
          </ac:spMkLst>
        </pc:spChg>
        <pc:spChg chg="del mod">
          <ac:chgData name="Steffen Froemel" userId="b43238f1e6b89f5a" providerId="LiveId" clId="{FF034316-8847-42B4-BD4B-749782E8EAA4}" dt="2020-02-08T21:35:59.739" v="26793" actId="478"/>
          <ac:spMkLst>
            <pc:docMk/>
            <pc:sldMk cId="3443510143" sldId="293"/>
            <ac:spMk id="8" creationId="{C9657CFA-78E9-4674-AFED-8512B7AF53F0}"/>
          </ac:spMkLst>
        </pc:spChg>
        <pc:spChg chg="del mod">
          <ac:chgData name="Steffen Froemel" userId="b43238f1e6b89f5a" providerId="LiveId" clId="{FF034316-8847-42B4-BD4B-749782E8EAA4}" dt="2020-02-07T16:16:03.641" v="13696" actId="478"/>
          <ac:spMkLst>
            <pc:docMk/>
            <pc:sldMk cId="3443510143" sldId="293"/>
            <ac:spMk id="9" creationId="{9FB0DBDB-0AD7-4D33-809C-0D64B51DCF4B}"/>
          </ac:spMkLst>
        </pc:spChg>
        <pc:spChg chg="add mod">
          <ac:chgData name="Steffen Froemel" userId="b43238f1e6b89f5a" providerId="LiveId" clId="{FF034316-8847-42B4-BD4B-749782E8EAA4}" dt="2020-02-09T09:09:53.306" v="31919" actId="12788"/>
          <ac:spMkLst>
            <pc:docMk/>
            <pc:sldMk cId="3443510143" sldId="293"/>
            <ac:spMk id="9" creationId="{DD32B5EC-F59F-4130-96BF-53011EA74A2E}"/>
          </ac:spMkLst>
        </pc:spChg>
        <pc:spChg chg="add mod">
          <ac:chgData name="Steffen Froemel" userId="b43238f1e6b89f5a" providerId="LiveId" clId="{FF034316-8847-42B4-BD4B-749782E8EAA4}" dt="2020-02-09T09:10:15.926" v="31924" actId="1076"/>
          <ac:spMkLst>
            <pc:docMk/>
            <pc:sldMk cId="3443510143" sldId="293"/>
            <ac:spMk id="10" creationId="{BEA2DFEB-10F3-4F92-AD68-F16A48CF9297}"/>
          </ac:spMkLst>
        </pc:spChg>
        <pc:spChg chg="add mod">
          <ac:chgData name="Steffen Froemel" userId="b43238f1e6b89f5a" providerId="LiveId" clId="{FF034316-8847-42B4-BD4B-749782E8EAA4}" dt="2020-02-09T09:09:57.508" v="31920" actId="12788"/>
          <ac:spMkLst>
            <pc:docMk/>
            <pc:sldMk cId="3443510143" sldId="293"/>
            <ac:spMk id="11" creationId="{C032292B-D517-445A-BD67-848D49D18B39}"/>
          </ac:spMkLst>
        </pc:spChg>
        <pc:spChg chg="add mod">
          <ac:chgData name="Steffen Froemel" userId="b43238f1e6b89f5a" providerId="LiveId" clId="{FF034316-8847-42B4-BD4B-749782E8EAA4}" dt="2020-02-09T09:10:23.591" v="31925" actId="1076"/>
          <ac:spMkLst>
            <pc:docMk/>
            <pc:sldMk cId="3443510143" sldId="293"/>
            <ac:spMk id="12" creationId="{FA63E632-EB58-4D4E-9FB5-46A9E44F7FA9}"/>
          </ac:spMkLst>
        </pc:spChg>
        <pc:spChg chg="add mod">
          <ac:chgData name="Steffen Froemel" userId="b43238f1e6b89f5a" providerId="LiveId" clId="{FF034316-8847-42B4-BD4B-749782E8EAA4}" dt="2020-02-09T09:10:23.591" v="31925" actId="1076"/>
          <ac:spMkLst>
            <pc:docMk/>
            <pc:sldMk cId="3443510143" sldId="293"/>
            <ac:spMk id="13" creationId="{203D2FC8-95B9-4881-B9D9-AD175158A4EF}"/>
          </ac:spMkLst>
        </pc:spChg>
        <pc:spChg chg="add mod">
          <ac:chgData name="Steffen Froemel" userId="b43238f1e6b89f5a" providerId="LiveId" clId="{FF034316-8847-42B4-BD4B-749782E8EAA4}" dt="2020-02-09T09:10:26.961" v="31926" actId="1076"/>
          <ac:spMkLst>
            <pc:docMk/>
            <pc:sldMk cId="3443510143" sldId="293"/>
            <ac:spMk id="14" creationId="{EED03EB7-9466-4C44-9886-0D4A2E012715}"/>
          </ac:spMkLst>
        </pc:spChg>
      </pc:sldChg>
      <pc:sldChg chg="addSp delSp modSp add modAnim modNotesTx">
        <pc:chgData name="Steffen Froemel" userId="b43238f1e6b89f5a" providerId="LiveId" clId="{FF034316-8847-42B4-BD4B-749782E8EAA4}" dt="2020-02-11T15:08:01.643" v="39364" actId="20577"/>
        <pc:sldMkLst>
          <pc:docMk/>
          <pc:sldMk cId="4006141884" sldId="294"/>
        </pc:sldMkLst>
        <pc:spChg chg="del">
          <ac:chgData name="Steffen Froemel" userId="b43238f1e6b89f5a" providerId="LiveId" clId="{FF034316-8847-42B4-BD4B-749782E8EAA4}" dt="2020-02-08T21:38:09.232" v="26821" actId="478"/>
          <ac:spMkLst>
            <pc:docMk/>
            <pc:sldMk cId="4006141884" sldId="294"/>
            <ac:spMk id="4" creationId="{15EF3BBC-FE7A-4C90-A7C7-1DEC6EEF01FD}"/>
          </ac:spMkLst>
        </pc:spChg>
        <pc:spChg chg="add mod">
          <ac:chgData name="Steffen Froemel" userId="b43238f1e6b89f5a" providerId="LiveId" clId="{FF034316-8847-42B4-BD4B-749782E8EAA4}" dt="2020-02-09T09:11:12.534" v="31957" actId="1076"/>
          <ac:spMkLst>
            <pc:docMk/>
            <pc:sldMk cId="4006141884" sldId="294"/>
            <ac:spMk id="6" creationId="{A677A8B7-27FC-4C63-A189-4B648CB56F07}"/>
          </ac:spMkLst>
        </pc:spChg>
        <pc:spChg chg="del">
          <ac:chgData name="Steffen Froemel" userId="b43238f1e6b89f5a" providerId="LiveId" clId="{FF034316-8847-42B4-BD4B-749782E8EAA4}" dt="2020-02-08T21:38:08.516" v="26820" actId="478"/>
          <ac:spMkLst>
            <pc:docMk/>
            <pc:sldMk cId="4006141884" sldId="294"/>
            <ac:spMk id="7" creationId="{48E079B8-CCD0-4F03-83B6-BBE5A5795DAC}"/>
          </ac:spMkLst>
        </pc:spChg>
        <pc:spChg chg="del mod">
          <ac:chgData name="Steffen Froemel" userId="b43238f1e6b89f5a" providerId="LiveId" clId="{FF034316-8847-42B4-BD4B-749782E8EAA4}" dt="2020-02-08T21:39:21.141" v="26839" actId="478"/>
          <ac:spMkLst>
            <pc:docMk/>
            <pc:sldMk cId="4006141884" sldId="294"/>
            <ac:spMk id="8" creationId="{C9657CFA-78E9-4674-AFED-8512B7AF53F0}"/>
          </ac:spMkLst>
        </pc:spChg>
        <pc:spChg chg="del">
          <ac:chgData name="Steffen Froemel" userId="b43238f1e6b89f5a" providerId="LiveId" clId="{FF034316-8847-42B4-BD4B-749782E8EAA4}" dt="2020-02-07T16:17:12.503" v="13716" actId="478"/>
          <ac:spMkLst>
            <pc:docMk/>
            <pc:sldMk cId="4006141884" sldId="294"/>
            <ac:spMk id="9" creationId="{9FB0DBDB-0AD7-4D33-809C-0D64B51DCF4B}"/>
          </ac:spMkLst>
        </pc:spChg>
        <pc:spChg chg="add mod">
          <ac:chgData name="Steffen Froemel" userId="b43238f1e6b89f5a" providerId="LiveId" clId="{FF034316-8847-42B4-BD4B-749782E8EAA4}" dt="2020-02-09T09:10:38.814" v="31929" actId="1076"/>
          <ac:spMkLst>
            <pc:docMk/>
            <pc:sldMk cId="4006141884" sldId="294"/>
            <ac:spMk id="9" creationId="{D55CC463-F3F4-4C00-9A71-1CD224F732A5}"/>
          </ac:spMkLst>
        </pc:spChg>
        <pc:spChg chg="add mod">
          <ac:chgData name="Steffen Froemel" userId="b43238f1e6b89f5a" providerId="LiveId" clId="{FF034316-8847-42B4-BD4B-749782E8EAA4}" dt="2020-02-09T09:10:31.877" v="31927" actId="12788"/>
          <ac:spMkLst>
            <pc:docMk/>
            <pc:sldMk cId="4006141884" sldId="294"/>
            <ac:spMk id="10" creationId="{574633D5-707B-4ACF-A43E-DA7DA0FE48C2}"/>
          </ac:spMkLst>
        </pc:spChg>
        <pc:spChg chg="add mod">
          <ac:chgData name="Steffen Froemel" userId="b43238f1e6b89f5a" providerId="LiveId" clId="{FF034316-8847-42B4-BD4B-749782E8EAA4}" dt="2020-02-09T09:10:34.376" v="31928" actId="12788"/>
          <ac:spMkLst>
            <pc:docMk/>
            <pc:sldMk cId="4006141884" sldId="294"/>
            <ac:spMk id="11" creationId="{E977A06B-F03B-46F7-AC65-23B4D11AF7E1}"/>
          </ac:spMkLst>
        </pc:spChg>
        <pc:spChg chg="add mod">
          <ac:chgData name="Steffen Froemel" userId="b43238f1e6b89f5a" providerId="LiveId" clId="{FF034316-8847-42B4-BD4B-749782E8EAA4}" dt="2020-02-09T09:10:52.015" v="31931" actId="1076"/>
          <ac:spMkLst>
            <pc:docMk/>
            <pc:sldMk cId="4006141884" sldId="294"/>
            <ac:spMk id="12" creationId="{23E4202B-E50B-48B8-9DE4-F4D0C5432623}"/>
          </ac:spMkLst>
        </pc:spChg>
        <pc:spChg chg="add mod">
          <ac:chgData name="Steffen Froemel" userId="b43238f1e6b89f5a" providerId="LiveId" clId="{FF034316-8847-42B4-BD4B-749782E8EAA4}" dt="2020-02-09T09:18:29.431" v="32113" actId="14100"/>
          <ac:spMkLst>
            <pc:docMk/>
            <pc:sldMk cId="4006141884" sldId="294"/>
            <ac:spMk id="13" creationId="{0AEA42A8-0E36-46DB-9F46-BC55D9820414}"/>
          </ac:spMkLst>
        </pc:spChg>
        <pc:spChg chg="add mod">
          <ac:chgData name="Steffen Froemel" userId="b43238f1e6b89f5a" providerId="LiveId" clId="{FF034316-8847-42B4-BD4B-749782E8EAA4}" dt="2020-02-09T09:11:23.891" v="31959" actId="1076"/>
          <ac:spMkLst>
            <pc:docMk/>
            <pc:sldMk cId="4006141884" sldId="294"/>
            <ac:spMk id="14" creationId="{A5BE2C87-5189-4C03-B873-B0B878C27503}"/>
          </ac:spMkLst>
        </pc:spChg>
        <pc:spChg chg="add mod">
          <ac:chgData name="Steffen Froemel" userId="b43238f1e6b89f5a" providerId="LiveId" clId="{FF034316-8847-42B4-BD4B-749782E8EAA4}" dt="2020-02-09T09:11:19.814" v="31958" actId="1076"/>
          <ac:spMkLst>
            <pc:docMk/>
            <pc:sldMk cId="4006141884" sldId="294"/>
            <ac:spMk id="15" creationId="{6B18B73D-53A9-4CD0-9999-59736A20D503}"/>
          </ac:spMkLst>
        </pc:spChg>
        <pc:spChg chg="add mod">
          <ac:chgData name="Steffen Froemel" userId="b43238f1e6b89f5a" providerId="LiveId" clId="{FF034316-8847-42B4-BD4B-749782E8EAA4}" dt="2020-02-09T09:11:19.814" v="31958" actId="1076"/>
          <ac:spMkLst>
            <pc:docMk/>
            <pc:sldMk cId="4006141884" sldId="294"/>
            <ac:spMk id="16" creationId="{AC1AEF93-9CD4-4DB1-9544-0D0767CEEC9D}"/>
          </ac:spMkLst>
        </pc:spChg>
      </pc:sldChg>
      <pc:sldChg chg="addSp delSp modSp add del">
        <pc:chgData name="Steffen Froemel" userId="b43238f1e6b89f5a" providerId="LiveId" clId="{FF034316-8847-42B4-BD4B-749782E8EAA4}" dt="2020-02-08T21:37:45.171" v="26814" actId="47"/>
        <pc:sldMkLst>
          <pc:docMk/>
          <pc:sldMk cId="375661887" sldId="295"/>
        </pc:sldMkLst>
        <pc:spChg chg="add mod">
          <ac:chgData name="Steffen Froemel" userId="b43238f1e6b89f5a" providerId="LiveId" clId="{FF034316-8847-42B4-BD4B-749782E8EAA4}" dt="2020-02-08T21:36:22.290" v="26796" actId="1076"/>
          <ac:spMkLst>
            <pc:docMk/>
            <pc:sldMk cId="375661887" sldId="295"/>
            <ac:spMk id="6" creationId="{A8E91DF2-C86B-4E4B-BFAA-5A3C742739D2}"/>
          </ac:spMkLst>
        </pc:spChg>
        <pc:spChg chg="mod">
          <ac:chgData name="Steffen Froemel" userId="b43238f1e6b89f5a" providerId="LiveId" clId="{FF034316-8847-42B4-BD4B-749782E8EAA4}" dt="2020-02-08T21:36:20.495" v="26795" actId="1076"/>
          <ac:spMkLst>
            <pc:docMk/>
            <pc:sldMk cId="375661887" sldId="295"/>
            <ac:spMk id="8" creationId="{C9657CFA-78E9-4674-AFED-8512B7AF53F0}"/>
          </ac:spMkLst>
        </pc:spChg>
        <pc:spChg chg="del">
          <ac:chgData name="Steffen Froemel" userId="b43238f1e6b89f5a" providerId="LiveId" clId="{FF034316-8847-42B4-BD4B-749782E8EAA4}" dt="2020-02-07T16:16:30.495" v="13706" actId="478"/>
          <ac:spMkLst>
            <pc:docMk/>
            <pc:sldMk cId="375661887" sldId="295"/>
            <ac:spMk id="9" creationId="{9FB0DBDB-0AD7-4D33-809C-0D64B51DCF4B}"/>
          </ac:spMkLst>
        </pc:spChg>
      </pc:sldChg>
      <pc:sldChg chg="addSp modSp add del">
        <pc:chgData name="Steffen Froemel" userId="b43238f1e6b89f5a" providerId="LiveId" clId="{FF034316-8847-42B4-BD4B-749782E8EAA4}" dt="2020-02-08T21:41:34.932" v="26881" actId="47"/>
        <pc:sldMkLst>
          <pc:docMk/>
          <pc:sldMk cId="583995776" sldId="296"/>
        </pc:sldMkLst>
        <pc:spChg chg="mod">
          <ac:chgData name="Steffen Froemel" userId="b43238f1e6b89f5a" providerId="LiveId" clId="{FF034316-8847-42B4-BD4B-749782E8EAA4}" dt="2020-02-07T16:32:22.019" v="14758" actId="20577"/>
          <ac:spMkLst>
            <pc:docMk/>
            <pc:sldMk cId="583995776" sldId="296"/>
            <ac:spMk id="6" creationId="{A677A8B7-27FC-4C63-A189-4B648CB56F07}"/>
          </ac:spMkLst>
        </pc:spChg>
        <pc:spChg chg="mod">
          <ac:chgData name="Steffen Froemel" userId="b43238f1e6b89f5a" providerId="LiveId" clId="{FF034316-8847-42B4-BD4B-749782E8EAA4}" dt="2020-02-07T16:27:26.794" v="14468" actId="6549"/>
          <ac:spMkLst>
            <pc:docMk/>
            <pc:sldMk cId="583995776" sldId="296"/>
            <ac:spMk id="8" creationId="{C9657CFA-78E9-4674-AFED-8512B7AF53F0}"/>
          </ac:spMkLst>
        </pc:spChg>
        <pc:spChg chg="add">
          <ac:chgData name="Steffen Froemel" userId="b43238f1e6b89f5a" providerId="LiveId" clId="{FF034316-8847-42B4-BD4B-749782E8EAA4}" dt="2020-02-08T21:40:46.425" v="26871"/>
          <ac:spMkLst>
            <pc:docMk/>
            <pc:sldMk cId="583995776" sldId="296"/>
            <ac:spMk id="9" creationId="{517141D3-3C35-4106-AFD4-1F3DAE46072A}"/>
          </ac:spMkLst>
        </pc:spChg>
        <pc:spChg chg="add">
          <ac:chgData name="Steffen Froemel" userId="b43238f1e6b89f5a" providerId="LiveId" clId="{FF034316-8847-42B4-BD4B-749782E8EAA4}" dt="2020-02-08T21:40:46.425" v="26871"/>
          <ac:spMkLst>
            <pc:docMk/>
            <pc:sldMk cId="583995776" sldId="296"/>
            <ac:spMk id="10" creationId="{9B14D5A1-3E5B-43C8-AA04-36DEF922A66F}"/>
          </ac:spMkLst>
        </pc:spChg>
      </pc:sldChg>
      <pc:sldChg chg="addSp delSp modSp add ord modAnim modNotesTx">
        <pc:chgData name="Steffen Froemel" userId="b43238f1e6b89f5a" providerId="LiveId" clId="{FF034316-8847-42B4-BD4B-749782E8EAA4}" dt="2020-02-11T15:08:41.493" v="39470" actId="20577"/>
        <pc:sldMkLst>
          <pc:docMk/>
          <pc:sldMk cId="495977155" sldId="297"/>
        </pc:sldMkLst>
        <pc:spChg chg="del">
          <ac:chgData name="Steffen Froemel" userId="b43238f1e6b89f5a" providerId="LiveId" clId="{FF034316-8847-42B4-BD4B-749782E8EAA4}" dt="2020-02-08T21:42:57.398" v="26902" actId="478"/>
          <ac:spMkLst>
            <pc:docMk/>
            <pc:sldMk cId="495977155" sldId="297"/>
            <ac:spMk id="4" creationId="{15EF3BBC-FE7A-4C90-A7C7-1DEC6EEF01FD}"/>
          </ac:spMkLst>
        </pc:spChg>
        <pc:spChg chg="del mod">
          <ac:chgData name="Steffen Froemel" userId="b43238f1e6b89f5a" providerId="LiveId" clId="{FF034316-8847-42B4-BD4B-749782E8EAA4}" dt="2020-02-08T21:42:54.835" v="26901" actId="478"/>
          <ac:spMkLst>
            <pc:docMk/>
            <pc:sldMk cId="495977155" sldId="297"/>
            <ac:spMk id="6" creationId="{A677A8B7-27FC-4C63-A189-4B648CB56F07}"/>
          </ac:spMkLst>
        </pc:spChg>
        <pc:spChg chg="del">
          <ac:chgData name="Steffen Froemel" userId="b43238f1e6b89f5a" providerId="LiveId" clId="{FF034316-8847-42B4-BD4B-749782E8EAA4}" dt="2020-02-08T21:42:58.391" v="26903" actId="478"/>
          <ac:spMkLst>
            <pc:docMk/>
            <pc:sldMk cId="495977155" sldId="297"/>
            <ac:spMk id="7" creationId="{48E079B8-CCD0-4F03-83B6-BBE5A5795DAC}"/>
          </ac:spMkLst>
        </pc:spChg>
        <pc:spChg chg="del mod">
          <ac:chgData name="Steffen Froemel" userId="b43238f1e6b89f5a" providerId="LiveId" clId="{FF034316-8847-42B4-BD4B-749782E8EAA4}" dt="2020-02-08T21:43:52.680" v="26917" actId="478"/>
          <ac:spMkLst>
            <pc:docMk/>
            <pc:sldMk cId="495977155" sldId="297"/>
            <ac:spMk id="8" creationId="{C9657CFA-78E9-4674-AFED-8512B7AF53F0}"/>
          </ac:spMkLst>
        </pc:spChg>
        <pc:spChg chg="add mod">
          <ac:chgData name="Steffen Froemel" userId="b43238f1e6b89f5a" providerId="LiveId" clId="{FF034316-8847-42B4-BD4B-749782E8EAA4}" dt="2020-02-09T09:11:42.168" v="31962" actId="1076"/>
          <ac:spMkLst>
            <pc:docMk/>
            <pc:sldMk cId="495977155" sldId="297"/>
            <ac:spMk id="11" creationId="{EC71F10B-17E7-43E0-A8D4-40851CEE0632}"/>
          </ac:spMkLst>
        </pc:spChg>
        <pc:spChg chg="add mod">
          <ac:chgData name="Steffen Froemel" userId="b43238f1e6b89f5a" providerId="LiveId" clId="{FF034316-8847-42B4-BD4B-749782E8EAA4}" dt="2020-02-09T09:11:29.405" v="31960" actId="12788"/>
          <ac:spMkLst>
            <pc:docMk/>
            <pc:sldMk cId="495977155" sldId="297"/>
            <ac:spMk id="12" creationId="{31BA1964-40A6-4C94-9D7A-7C8A60C92E3C}"/>
          </ac:spMkLst>
        </pc:spChg>
        <pc:spChg chg="add mod">
          <ac:chgData name="Steffen Froemel" userId="b43238f1e6b89f5a" providerId="LiveId" clId="{FF034316-8847-42B4-BD4B-749782E8EAA4}" dt="2020-02-09T09:11:32.217" v="31961" actId="12788"/>
          <ac:spMkLst>
            <pc:docMk/>
            <pc:sldMk cId="495977155" sldId="297"/>
            <ac:spMk id="13" creationId="{44781181-B2D0-4525-82FF-DD11FC17AFDA}"/>
          </ac:spMkLst>
        </pc:spChg>
        <pc:spChg chg="add mod">
          <ac:chgData name="Steffen Froemel" userId="b43238f1e6b89f5a" providerId="LiveId" clId="{FF034316-8847-42B4-BD4B-749782E8EAA4}" dt="2020-02-09T09:12:17.567" v="31967" actId="1076"/>
          <ac:spMkLst>
            <pc:docMk/>
            <pc:sldMk cId="495977155" sldId="297"/>
            <ac:spMk id="14" creationId="{47458184-7D0F-462A-8760-55256C940D02}"/>
          </ac:spMkLst>
        </pc:spChg>
        <pc:spChg chg="add mod">
          <ac:chgData name="Steffen Froemel" userId="b43238f1e6b89f5a" providerId="LiveId" clId="{FF034316-8847-42B4-BD4B-749782E8EAA4}" dt="2020-02-09T09:12:17.567" v="31967" actId="1076"/>
          <ac:spMkLst>
            <pc:docMk/>
            <pc:sldMk cId="495977155" sldId="297"/>
            <ac:spMk id="15" creationId="{9CF675BC-6961-48D4-838C-008A60657260}"/>
          </ac:spMkLst>
        </pc:spChg>
        <pc:graphicFrameChg chg="add mod modGraphic">
          <ac:chgData name="Steffen Froemel" userId="b43238f1e6b89f5a" providerId="LiveId" clId="{FF034316-8847-42B4-BD4B-749782E8EAA4}" dt="2020-02-09T09:11:55.680" v="31964" actId="1076"/>
          <ac:graphicFrameMkLst>
            <pc:docMk/>
            <pc:sldMk cId="495977155" sldId="297"/>
            <ac:graphicFrameMk id="9" creationId="{DDCD1E38-C988-4085-8440-C53C38F707EB}"/>
          </ac:graphicFrameMkLst>
        </pc:graphicFrameChg>
        <pc:graphicFrameChg chg="add mod modGraphic">
          <ac:chgData name="Steffen Froemel" userId="b43238f1e6b89f5a" providerId="LiveId" clId="{FF034316-8847-42B4-BD4B-749782E8EAA4}" dt="2020-02-07T16:35:43.314" v="14882" actId="20577"/>
          <ac:graphicFrameMkLst>
            <pc:docMk/>
            <pc:sldMk cId="495977155" sldId="297"/>
            <ac:graphicFrameMk id="10" creationId="{08C1AF3E-1FEF-4548-A779-B1B5E6E7E1B2}"/>
          </ac:graphicFrameMkLst>
        </pc:graphicFrameChg>
        <pc:cxnChg chg="add mod">
          <ac:chgData name="Steffen Froemel" userId="b43238f1e6b89f5a" providerId="LiveId" clId="{FF034316-8847-42B4-BD4B-749782E8EAA4}" dt="2020-02-09T09:12:21.348" v="31968" actId="1076"/>
          <ac:cxnSpMkLst>
            <pc:docMk/>
            <pc:sldMk cId="495977155" sldId="297"/>
            <ac:cxnSpMk id="3" creationId="{FFE31BEE-FEA3-49F1-BEBE-3DFF7530EE73}"/>
          </ac:cxnSpMkLst>
        </pc:cxnChg>
      </pc:sldChg>
      <pc:sldChg chg="add del">
        <pc:chgData name="Steffen Froemel" userId="b43238f1e6b89f5a" providerId="LiveId" clId="{FF034316-8847-42B4-BD4B-749782E8EAA4}" dt="2020-02-07T16:32:56.039" v="14760"/>
        <pc:sldMkLst>
          <pc:docMk/>
          <pc:sldMk cId="238890429" sldId="298"/>
        </pc:sldMkLst>
      </pc:sldChg>
      <pc:sldChg chg="addSp delSp modSp add del modNotesTx">
        <pc:chgData name="Steffen Froemel" userId="b43238f1e6b89f5a" providerId="LiveId" clId="{FF034316-8847-42B4-BD4B-749782E8EAA4}" dt="2020-02-08T21:48:48.283" v="27086" actId="47"/>
        <pc:sldMkLst>
          <pc:docMk/>
          <pc:sldMk cId="851463091" sldId="298"/>
        </pc:sldMkLst>
        <pc:spChg chg="add mod">
          <ac:chgData name="Steffen Froemel" userId="b43238f1e6b89f5a" providerId="LiveId" clId="{FF034316-8847-42B4-BD4B-749782E8EAA4}" dt="2020-02-08T21:47:39.260" v="27037" actId="1076"/>
          <ac:spMkLst>
            <pc:docMk/>
            <pc:sldMk cId="851463091" sldId="298"/>
            <ac:spMk id="2" creationId="{F364F3CF-E5C5-4DD7-8CAD-3EB219EE2FD1}"/>
          </ac:spMkLst>
        </pc:spChg>
        <pc:spChg chg="del">
          <ac:chgData name="Steffen Froemel" userId="b43238f1e6b89f5a" providerId="LiveId" clId="{FF034316-8847-42B4-BD4B-749782E8EAA4}" dt="2020-02-08T21:45:45.223" v="26919" actId="478"/>
          <ac:spMkLst>
            <pc:docMk/>
            <pc:sldMk cId="851463091" sldId="298"/>
            <ac:spMk id="4" creationId="{15EF3BBC-FE7A-4C90-A7C7-1DEC6EEF01FD}"/>
          </ac:spMkLst>
        </pc:spChg>
        <pc:spChg chg="add mod">
          <ac:chgData name="Steffen Froemel" userId="b43238f1e6b89f5a" providerId="LiveId" clId="{FF034316-8847-42B4-BD4B-749782E8EAA4}" dt="2020-02-08T21:47:25.367" v="27035" actId="12788"/>
          <ac:spMkLst>
            <pc:docMk/>
            <pc:sldMk cId="851463091" sldId="298"/>
            <ac:spMk id="6" creationId="{7C6641D7-A3D3-4058-A1FF-8B33AFAC4167}"/>
          </ac:spMkLst>
        </pc:spChg>
        <pc:spChg chg="del">
          <ac:chgData name="Steffen Froemel" userId="b43238f1e6b89f5a" providerId="LiveId" clId="{FF034316-8847-42B4-BD4B-749782E8EAA4}" dt="2020-02-07T16:36:56.433" v="14994" actId="478"/>
          <ac:spMkLst>
            <pc:docMk/>
            <pc:sldMk cId="851463091" sldId="298"/>
            <ac:spMk id="6" creationId="{A677A8B7-27FC-4C63-A189-4B648CB56F07}"/>
          </ac:spMkLst>
        </pc:spChg>
        <pc:spChg chg="mod">
          <ac:chgData name="Steffen Froemel" userId="b43238f1e6b89f5a" providerId="LiveId" clId="{FF034316-8847-42B4-BD4B-749782E8EAA4}" dt="2020-02-08T21:45:46.701" v="26920" actId="1076"/>
          <ac:spMkLst>
            <pc:docMk/>
            <pc:sldMk cId="851463091" sldId="298"/>
            <ac:spMk id="7" creationId="{48E079B8-CCD0-4F03-83B6-BBE5A5795DAC}"/>
          </ac:spMkLst>
        </pc:spChg>
        <pc:spChg chg="del">
          <ac:chgData name="Steffen Froemel" userId="b43238f1e6b89f5a" providerId="LiveId" clId="{FF034316-8847-42B4-BD4B-749782E8EAA4}" dt="2020-02-07T16:36:55.198" v="14993" actId="478"/>
          <ac:spMkLst>
            <pc:docMk/>
            <pc:sldMk cId="851463091" sldId="298"/>
            <ac:spMk id="8" creationId="{C9657CFA-78E9-4674-AFED-8512B7AF53F0}"/>
          </ac:spMkLst>
        </pc:spChg>
        <pc:spChg chg="add mod">
          <ac:chgData name="Steffen Froemel" userId="b43238f1e6b89f5a" providerId="LiveId" clId="{FF034316-8847-42B4-BD4B-749782E8EAA4}" dt="2020-02-08T21:48:05.163" v="27079" actId="20577"/>
          <ac:spMkLst>
            <pc:docMk/>
            <pc:sldMk cId="851463091" sldId="298"/>
            <ac:spMk id="8" creationId="{D1989A98-88E3-4DED-BB41-24E2A3A99536}"/>
          </ac:spMkLst>
        </pc:spChg>
        <pc:spChg chg="add del mod">
          <ac:chgData name="Steffen Froemel" userId="b43238f1e6b89f5a" providerId="LiveId" clId="{FF034316-8847-42B4-BD4B-749782E8EAA4}" dt="2020-02-07T16:49:34.750" v="15379" actId="478"/>
          <ac:spMkLst>
            <pc:docMk/>
            <pc:sldMk cId="851463091" sldId="298"/>
            <ac:spMk id="9" creationId="{5F116B12-1843-47CA-843E-A787D42F7BFB}"/>
          </ac:spMkLst>
        </pc:spChg>
        <pc:graphicFrameChg chg="add mod modGraphic">
          <ac:chgData name="Steffen Froemel" userId="b43238f1e6b89f5a" providerId="LiveId" clId="{FF034316-8847-42B4-BD4B-749782E8EAA4}" dt="2020-02-08T21:47:43.572" v="27038" actId="1076"/>
          <ac:graphicFrameMkLst>
            <pc:docMk/>
            <pc:sldMk cId="851463091" sldId="298"/>
            <ac:graphicFrameMk id="3" creationId="{5FFA1A47-2F30-49A9-9163-DEA8150AE809}"/>
          </ac:graphicFrameMkLst>
        </pc:graphicFrameChg>
      </pc:sldChg>
      <pc:sldChg chg="delSp modSp add del ord">
        <pc:chgData name="Steffen Froemel" userId="b43238f1e6b89f5a" providerId="LiveId" clId="{FF034316-8847-42B4-BD4B-749782E8EAA4}" dt="2020-02-07T16:36:14.314" v="14886" actId="47"/>
        <pc:sldMkLst>
          <pc:docMk/>
          <pc:sldMk cId="1105474307" sldId="298"/>
        </pc:sldMkLst>
        <pc:spChg chg="del">
          <ac:chgData name="Steffen Froemel" userId="b43238f1e6b89f5a" providerId="LiveId" clId="{FF034316-8847-42B4-BD4B-749782E8EAA4}" dt="2020-02-07T16:33:21.472" v="14769" actId="478"/>
          <ac:spMkLst>
            <pc:docMk/>
            <pc:sldMk cId="1105474307" sldId="298"/>
            <ac:spMk id="17" creationId="{4F409C93-BCE9-48E6-B3D6-6374C57CCF30}"/>
          </ac:spMkLst>
        </pc:spChg>
        <pc:graphicFrameChg chg="mod">
          <ac:chgData name="Steffen Froemel" userId="b43238f1e6b89f5a" providerId="LiveId" clId="{FF034316-8847-42B4-BD4B-749782E8EAA4}" dt="2020-02-07T16:33:18.925" v="14768" actId="1076"/>
          <ac:graphicFrameMkLst>
            <pc:docMk/>
            <pc:sldMk cId="1105474307" sldId="298"/>
            <ac:graphicFrameMk id="8" creationId="{62ADC8C4-269B-4F6A-A6F7-40CE0E8EFBB5}"/>
          </ac:graphicFrameMkLst>
        </pc:graphicFrameChg>
        <pc:graphicFrameChg chg="del">
          <ac:chgData name="Steffen Froemel" userId="b43238f1e6b89f5a" providerId="LiveId" clId="{FF034316-8847-42B4-BD4B-749782E8EAA4}" dt="2020-02-07T16:33:14.785" v="14767" actId="478"/>
          <ac:graphicFrameMkLst>
            <pc:docMk/>
            <pc:sldMk cId="1105474307" sldId="298"/>
            <ac:graphicFrameMk id="14" creationId="{DE1FC2B5-8F2D-41B5-8A09-F69F95E4ADE3}"/>
          </ac:graphicFrameMkLst>
        </pc:graphicFrameChg>
        <pc:cxnChg chg="del">
          <ac:chgData name="Steffen Froemel" userId="b43238f1e6b89f5a" providerId="LiveId" clId="{FF034316-8847-42B4-BD4B-749782E8EAA4}" dt="2020-02-07T16:33:12.114" v="14766" actId="478"/>
          <ac:cxnSpMkLst>
            <pc:docMk/>
            <pc:sldMk cId="1105474307" sldId="298"/>
            <ac:cxnSpMk id="3" creationId="{9CB2C8E0-B2FD-46CA-B94C-4047FCAF0259}"/>
          </ac:cxnSpMkLst>
        </pc:cxnChg>
      </pc:sldChg>
      <pc:sldChg chg="addSp delSp modSp add modAnim modNotesTx">
        <pc:chgData name="Steffen Froemel" userId="b43238f1e6b89f5a" providerId="LiveId" clId="{FF034316-8847-42B4-BD4B-749782E8EAA4}" dt="2020-02-12T08:47:39.402" v="50289"/>
        <pc:sldMkLst>
          <pc:docMk/>
          <pc:sldMk cId="1494921689" sldId="299"/>
        </pc:sldMkLst>
        <pc:spChg chg="mod">
          <ac:chgData name="Steffen Froemel" userId="b43238f1e6b89f5a" providerId="LiveId" clId="{FF034316-8847-42B4-BD4B-749782E8EAA4}" dt="2020-02-08T21:49:58.540" v="27098" actId="1076"/>
          <ac:spMkLst>
            <pc:docMk/>
            <pc:sldMk cId="1494921689" sldId="299"/>
            <ac:spMk id="2" creationId="{F364F3CF-E5C5-4DD7-8CAD-3EB219EE2FD1}"/>
          </ac:spMkLst>
        </pc:spChg>
        <pc:spChg chg="del">
          <ac:chgData name="Steffen Froemel" userId="b43238f1e6b89f5a" providerId="LiveId" clId="{FF034316-8847-42B4-BD4B-749782E8EAA4}" dt="2020-02-08T21:48:24.556" v="27081" actId="478"/>
          <ac:spMkLst>
            <pc:docMk/>
            <pc:sldMk cId="1494921689" sldId="299"/>
            <ac:spMk id="4" creationId="{15EF3BBC-FE7A-4C90-A7C7-1DEC6EEF01FD}"/>
          </ac:spMkLst>
        </pc:spChg>
        <pc:spChg chg="add mod">
          <ac:chgData name="Steffen Froemel" userId="b43238f1e6b89f5a" providerId="LiveId" clId="{FF034316-8847-42B4-BD4B-749782E8EAA4}" dt="2020-02-11T15:10:09.411" v="39565" actId="114"/>
          <ac:spMkLst>
            <pc:docMk/>
            <pc:sldMk cId="1494921689" sldId="299"/>
            <ac:spMk id="5" creationId="{3AC63D7C-1496-403D-9CF9-47FB0E843D5F}"/>
          </ac:spMkLst>
        </pc:spChg>
        <pc:spChg chg="del">
          <ac:chgData name="Steffen Froemel" userId="b43238f1e6b89f5a" providerId="LiveId" clId="{FF034316-8847-42B4-BD4B-749782E8EAA4}" dt="2020-02-08T21:48:23.837" v="27080" actId="478"/>
          <ac:spMkLst>
            <pc:docMk/>
            <pc:sldMk cId="1494921689" sldId="299"/>
            <ac:spMk id="7" creationId="{48E079B8-CCD0-4F03-83B6-BBE5A5795DAC}"/>
          </ac:spMkLst>
        </pc:spChg>
        <pc:spChg chg="add mod">
          <ac:chgData name="Steffen Froemel" userId="b43238f1e6b89f5a" providerId="LiveId" clId="{FF034316-8847-42B4-BD4B-749782E8EAA4}" dt="2020-02-09T09:12:27.459" v="31969" actId="12788"/>
          <ac:spMkLst>
            <pc:docMk/>
            <pc:sldMk cId="1494921689" sldId="299"/>
            <ac:spMk id="8" creationId="{8AD1BFB9-5BA6-4A7A-A842-AFDB8A69647F}"/>
          </ac:spMkLst>
        </pc:spChg>
        <pc:spChg chg="mod">
          <ac:chgData name="Steffen Froemel" userId="b43238f1e6b89f5a" providerId="LiveId" clId="{FF034316-8847-42B4-BD4B-749782E8EAA4}" dt="2020-02-08T21:49:33.739" v="27095" actId="1076"/>
          <ac:spMkLst>
            <pc:docMk/>
            <pc:sldMk cId="1494921689" sldId="299"/>
            <ac:spMk id="9" creationId="{5F116B12-1843-47CA-843E-A787D42F7BFB}"/>
          </ac:spMkLst>
        </pc:spChg>
        <pc:spChg chg="add mod">
          <ac:chgData name="Steffen Froemel" userId="b43238f1e6b89f5a" providerId="LiveId" clId="{FF034316-8847-42B4-BD4B-749782E8EAA4}" dt="2020-02-09T09:12:30.334" v="31970" actId="12788"/>
          <ac:spMkLst>
            <pc:docMk/>
            <pc:sldMk cId="1494921689" sldId="299"/>
            <ac:spMk id="10" creationId="{AB90C505-1725-44A6-92CD-88028E97690C}"/>
          </ac:spMkLst>
        </pc:spChg>
        <pc:graphicFrameChg chg="mod modGraphic">
          <ac:chgData name="Steffen Froemel" userId="b43238f1e6b89f5a" providerId="LiveId" clId="{FF034316-8847-42B4-BD4B-749782E8EAA4}" dt="2020-02-08T21:48:39.777" v="27085" actId="14100"/>
          <ac:graphicFrameMkLst>
            <pc:docMk/>
            <pc:sldMk cId="1494921689" sldId="299"/>
            <ac:graphicFrameMk id="3" creationId="{5FFA1A47-2F30-49A9-9163-DEA8150AE809}"/>
          </ac:graphicFrameMkLst>
        </pc:graphicFrameChg>
      </pc:sldChg>
      <pc:sldChg chg="addSp delSp modSp add modAnim modNotesTx">
        <pc:chgData name="Steffen Froemel" userId="b43238f1e6b89f5a" providerId="LiveId" clId="{FF034316-8847-42B4-BD4B-749782E8EAA4}" dt="2020-02-11T15:19:30.395" v="40328"/>
        <pc:sldMkLst>
          <pc:docMk/>
          <pc:sldMk cId="333970324" sldId="300"/>
        </pc:sldMkLst>
        <pc:spChg chg="del">
          <ac:chgData name="Steffen Froemel" userId="b43238f1e6b89f5a" providerId="LiveId" clId="{FF034316-8847-42B4-BD4B-749782E8EAA4}" dt="2020-02-07T17:08:13.211" v="16167" actId="478"/>
          <ac:spMkLst>
            <pc:docMk/>
            <pc:sldMk cId="333970324" sldId="300"/>
            <ac:spMk id="2" creationId="{F364F3CF-E5C5-4DD7-8CAD-3EB219EE2FD1}"/>
          </ac:spMkLst>
        </pc:spChg>
        <pc:spChg chg="del mod">
          <ac:chgData name="Steffen Froemel" userId="b43238f1e6b89f5a" providerId="LiveId" clId="{FF034316-8847-42B4-BD4B-749782E8EAA4}" dt="2020-02-08T21:51:21.418" v="27207" actId="478"/>
          <ac:spMkLst>
            <pc:docMk/>
            <pc:sldMk cId="333970324" sldId="300"/>
            <ac:spMk id="4" creationId="{15EF3BBC-FE7A-4C90-A7C7-1DEC6EEF01FD}"/>
          </ac:spMkLst>
        </pc:spChg>
        <pc:spChg chg="del">
          <ac:chgData name="Steffen Froemel" userId="b43238f1e6b89f5a" providerId="LiveId" clId="{FF034316-8847-42B4-BD4B-749782E8EAA4}" dt="2020-02-07T17:08:15.961" v="16169" actId="478"/>
          <ac:spMkLst>
            <pc:docMk/>
            <pc:sldMk cId="333970324" sldId="300"/>
            <ac:spMk id="5" creationId="{3AC63D7C-1496-403D-9CF9-47FB0E843D5F}"/>
          </ac:spMkLst>
        </pc:spChg>
        <pc:spChg chg="add mod">
          <ac:chgData name="Steffen Froemel" userId="b43238f1e6b89f5a" providerId="LiveId" clId="{FF034316-8847-42B4-BD4B-749782E8EAA4}" dt="2020-02-07T17:09:20.615" v="16240" actId="14100"/>
          <ac:spMkLst>
            <pc:docMk/>
            <pc:sldMk cId="333970324" sldId="300"/>
            <ac:spMk id="6" creationId="{6D859DA0-4766-46AB-8333-62D66E1364A9}"/>
          </ac:spMkLst>
        </pc:spChg>
        <pc:spChg chg="del">
          <ac:chgData name="Steffen Froemel" userId="b43238f1e6b89f5a" providerId="LiveId" clId="{FF034316-8847-42B4-BD4B-749782E8EAA4}" dt="2020-02-08T21:50:25.820" v="27100" actId="478"/>
          <ac:spMkLst>
            <pc:docMk/>
            <pc:sldMk cId="333970324" sldId="300"/>
            <ac:spMk id="7" creationId="{48E079B8-CCD0-4F03-83B6-BBE5A5795DAC}"/>
          </ac:spMkLst>
        </pc:spChg>
        <pc:spChg chg="add mod">
          <ac:chgData name="Steffen Froemel" userId="b43238f1e6b89f5a" providerId="LiveId" clId="{FF034316-8847-42B4-BD4B-749782E8EAA4}" dt="2020-02-07T17:53:20.945" v="16371" actId="14100"/>
          <ac:spMkLst>
            <pc:docMk/>
            <pc:sldMk cId="333970324" sldId="300"/>
            <ac:spMk id="8" creationId="{6CC3645B-ECC6-4187-B0A9-325717D5AD70}"/>
          </ac:spMkLst>
        </pc:spChg>
        <pc:spChg chg="del">
          <ac:chgData name="Steffen Froemel" userId="b43238f1e6b89f5a" providerId="LiveId" clId="{FF034316-8847-42B4-BD4B-749782E8EAA4}" dt="2020-02-07T17:08:16.710" v="16170" actId="478"/>
          <ac:spMkLst>
            <pc:docMk/>
            <pc:sldMk cId="333970324" sldId="300"/>
            <ac:spMk id="9" creationId="{5F116B12-1843-47CA-843E-A787D42F7BFB}"/>
          </ac:spMkLst>
        </pc:spChg>
        <pc:spChg chg="add mod">
          <ac:chgData name="Steffen Froemel" userId="b43238f1e6b89f5a" providerId="LiveId" clId="{FF034316-8847-42B4-BD4B-749782E8EAA4}" dt="2020-02-09T09:12:35.801" v="31971" actId="12788"/>
          <ac:spMkLst>
            <pc:docMk/>
            <pc:sldMk cId="333970324" sldId="300"/>
            <ac:spMk id="9" creationId="{C8107884-7A3F-4B4A-89FB-894F539D7D51}"/>
          </ac:spMkLst>
        </pc:spChg>
        <pc:spChg chg="add mod">
          <ac:chgData name="Steffen Froemel" userId="b43238f1e6b89f5a" providerId="LiveId" clId="{FF034316-8847-42B4-BD4B-749782E8EAA4}" dt="2020-02-07T17:54:05.751" v="16421" actId="14100"/>
          <ac:spMkLst>
            <pc:docMk/>
            <pc:sldMk cId="333970324" sldId="300"/>
            <ac:spMk id="10" creationId="{C87DA82A-B76E-43E0-AFDA-3D3CD5D0CABE}"/>
          </ac:spMkLst>
        </pc:spChg>
        <pc:spChg chg="add mod">
          <ac:chgData name="Steffen Froemel" userId="b43238f1e6b89f5a" providerId="LiveId" clId="{FF034316-8847-42B4-BD4B-749782E8EAA4}" dt="2020-02-07T17:10:11.530" v="16279" actId="1582"/>
          <ac:spMkLst>
            <pc:docMk/>
            <pc:sldMk cId="333970324" sldId="300"/>
            <ac:spMk id="11" creationId="{A4184D66-6ED5-4CF5-A008-28E6B82933A5}"/>
          </ac:spMkLst>
        </pc:spChg>
        <pc:spChg chg="add mod">
          <ac:chgData name="Steffen Froemel" userId="b43238f1e6b89f5a" providerId="LiveId" clId="{FF034316-8847-42B4-BD4B-749782E8EAA4}" dt="2020-02-09T09:12:38.269" v="31972" actId="12788"/>
          <ac:spMkLst>
            <pc:docMk/>
            <pc:sldMk cId="333970324" sldId="300"/>
            <ac:spMk id="12" creationId="{3D620BD9-D263-4AB4-BEE0-6ED2A86C18D1}"/>
          </ac:spMkLst>
        </pc:spChg>
        <pc:graphicFrameChg chg="del">
          <ac:chgData name="Steffen Froemel" userId="b43238f1e6b89f5a" providerId="LiveId" clId="{FF034316-8847-42B4-BD4B-749782E8EAA4}" dt="2020-02-07T17:08:14.633" v="16168" actId="478"/>
          <ac:graphicFrameMkLst>
            <pc:docMk/>
            <pc:sldMk cId="333970324" sldId="300"/>
            <ac:graphicFrameMk id="3" creationId="{5FFA1A47-2F30-49A9-9163-DEA8150AE809}"/>
          </ac:graphicFrameMkLst>
        </pc:graphicFrameChg>
      </pc:sldChg>
      <pc:sldChg chg="addSp delSp modSp add addAnim delAnim modAnim modNotesTx">
        <pc:chgData name="Steffen Froemel" userId="b43238f1e6b89f5a" providerId="LiveId" clId="{FF034316-8847-42B4-BD4B-749782E8EAA4}" dt="2020-02-11T15:32:38.135" v="41802" actId="20577"/>
        <pc:sldMkLst>
          <pc:docMk/>
          <pc:sldMk cId="3114637662" sldId="301"/>
        </pc:sldMkLst>
        <pc:spChg chg="add mod">
          <ac:chgData name="Steffen Froemel" userId="b43238f1e6b89f5a" providerId="LiveId" clId="{FF034316-8847-42B4-BD4B-749782E8EAA4}" dt="2020-02-08T21:55:10.192" v="27392" actId="1076"/>
          <ac:spMkLst>
            <pc:docMk/>
            <pc:sldMk cId="3114637662" sldId="301"/>
            <ac:spMk id="2" creationId="{685524C9-099C-451C-B8B3-03FD6DBEFA4B}"/>
          </ac:spMkLst>
        </pc:spChg>
        <pc:spChg chg="add del mod">
          <ac:chgData name="Steffen Froemel" userId="b43238f1e6b89f5a" providerId="LiveId" clId="{FF034316-8847-42B4-BD4B-749782E8EAA4}" dt="2020-02-07T17:55:24.492" v="16461" actId="478"/>
          <ac:spMkLst>
            <pc:docMk/>
            <pc:sldMk cId="3114637662" sldId="301"/>
            <ac:spMk id="2" creationId="{CDA8914E-E92C-48BF-97E3-6BA1DC15D614}"/>
          </ac:spMkLst>
        </pc:spChg>
        <pc:spChg chg="add mod topLvl">
          <ac:chgData name="Steffen Froemel" userId="b43238f1e6b89f5a" providerId="LiveId" clId="{FF034316-8847-42B4-BD4B-749782E8EAA4}" dt="2020-02-11T15:21:22.753" v="40467" actId="165"/>
          <ac:spMkLst>
            <pc:docMk/>
            <pc:sldMk cId="3114637662" sldId="301"/>
            <ac:spMk id="3" creationId="{8191D2FA-83D5-46A0-96A5-6145CACBC397}"/>
          </ac:spMkLst>
        </pc:spChg>
        <pc:spChg chg="del">
          <ac:chgData name="Steffen Froemel" userId="b43238f1e6b89f5a" providerId="LiveId" clId="{FF034316-8847-42B4-BD4B-749782E8EAA4}" dt="2020-02-08T21:51:51.570" v="27300" actId="478"/>
          <ac:spMkLst>
            <pc:docMk/>
            <pc:sldMk cId="3114637662" sldId="301"/>
            <ac:spMk id="4" creationId="{15EF3BBC-FE7A-4C90-A7C7-1DEC6EEF01FD}"/>
          </ac:spMkLst>
        </pc:spChg>
        <pc:spChg chg="add mod topLvl">
          <ac:chgData name="Steffen Froemel" userId="b43238f1e6b89f5a" providerId="LiveId" clId="{FF034316-8847-42B4-BD4B-749782E8EAA4}" dt="2020-02-11T15:21:22.753" v="40467" actId="165"/>
          <ac:spMkLst>
            <pc:docMk/>
            <pc:sldMk cId="3114637662" sldId="301"/>
            <ac:spMk id="5" creationId="{A1F7417F-08CE-4B2B-A9CD-FA4076113ADC}"/>
          </ac:spMkLst>
        </pc:spChg>
        <pc:spChg chg="del">
          <ac:chgData name="Steffen Froemel" userId="b43238f1e6b89f5a" providerId="LiveId" clId="{FF034316-8847-42B4-BD4B-749782E8EAA4}" dt="2020-02-07T17:54:37.428" v="16425" actId="478"/>
          <ac:spMkLst>
            <pc:docMk/>
            <pc:sldMk cId="3114637662" sldId="301"/>
            <ac:spMk id="6" creationId="{6D859DA0-4766-46AB-8333-62D66E1364A9}"/>
          </ac:spMkLst>
        </pc:spChg>
        <pc:spChg chg="del mod">
          <ac:chgData name="Steffen Froemel" userId="b43238f1e6b89f5a" providerId="LiveId" clId="{FF034316-8847-42B4-BD4B-749782E8EAA4}" dt="2020-02-08T21:51:50.915" v="27299" actId="478"/>
          <ac:spMkLst>
            <pc:docMk/>
            <pc:sldMk cId="3114637662" sldId="301"/>
            <ac:spMk id="7" creationId="{48E079B8-CCD0-4F03-83B6-BBE5A5795DAC}"/>
          </ac:spMkLst>
        </pc:spChg>
        <pc:spChg chg="del">
          <ac:chgData name="Steffen Froemel" userId="b43238f1e6b89f5a" providerId="LiveId" clId="{FF034316-8847-42B4-BD4B-749782E8EAA4}" dt="2020-02-07T17:54:11.640" v="16423" actId="478"/>
          <ac:spMkLst>
            <pc:docMk/>
            <pc:sldMk cId="3114637662" sldId="301"/>
            <ac:spMk id="8" creationId="{6CC3645B-ECC6-4187-B0A9-325717D5AD70}"/>
          </ac:spMkLst>
        </pc:spChg>
        <pc:spChg chg="add mod topLvl">
          <ac:chgData name="Steffen Froemel" userId="b43238f1e6b89f5a" providerId="LiveId" clId="{FF034316-8847-42B4-BD4B-749782E8EAA4}" dt="2020-02-11T15:21:22.753" v="40467" actId="165"/>
          <ac:spMkLst>
            <pc:docMk/>
            <pc:sldMk cId="3114637662" sldId="301"/>
            <ac:spMk id="9" creationId="{756B3DC6-62AF-4CFE-B71C-8C02203055B4}"/>
          </ac:spMkLst>
        </pc:spChg>
        <pc:spChg chg="del">
          <ac:chgData name="Steffen Froemel" userId="b43238f1e6b89f5a" providerId="LiveId" clId="{FF034316-8847-42B4-BD4B-749782E8EAA4}" dt="2020-02-07T17:54:12.453" v="16424" actId="478"/>
          <ac:spMkLst>
            <pc:docMk/>
            <pc:sldMk cId="3114637662" sldId="301"/>
            <ac:spMk id="10" creationId="{C87DA82A-B76E-43E0-AFDA-3D3CD5D0CABE}"/>
          </ac:spMkLst>
        </pc:spChg>
        <pc:spChg chg="add mod">
          <ac:chgData name="Steffen Froemel" userId="b43238f1e6b89f5a" providerId="LiveId" clId="{FF034316-8847-42B4-BD4B-749782E8EAA4}" dt="2020-02-09T09:12:45.709" v="31973" actId="12788"/>
          <ac:spMkLst>
            <pc:docMk/>
            <pc:sldMk cId="3114637662" sldId="301"/>
            <ac:spMk id="11" creationId="{5188ABE4-C31E-4C7D-89EB-C377FB7A5B3D}"/>
          </ac:spMkLst>
        </pc:spChg>
        <pc:spChg chg="del">
          <ac:chgData name="Steffen Froemel" userId="b43238f1e6b89f5a" providerId="LiveId" clId="{FF034316-8847-42B4-BD4B-749782E8EAA4}" dt="2020-02-07T17:54:38.303" v="16426" actId="478"/>
          <ac:spMkLst>
            <pc:docMk/>
            <pc:sldMk cId="3114637662" sldId="301"/>
            <ac:spMk id="11" creationId="{A4184D66-6ED5-4CF5-A008-28E6B82933A5}"/>
          </ac:spMkLst>
        </pc:spChg>
        <pc:spChg chg="add mod topLvl">
          <ac:chgData name="Steffen Froemel" userId="b43238f1e6b89f5a" providerId="LiveId" clId="{FF034316-8847-42B4-BD4B-749782E8EAA4}" dt="2020-02-11T15:21:22.753" v="40467" actId="165"/>
          <ac:spMkLst>
            <pc:docMk/>
            <pc:sldMk cId="3114637662" sldId="301"/>
            <ac:spMk id="12" creationId="{A55C3E41-E3C6-4AC8-B327-551F05275FDB}"/>
          </ac:spMkLst>
        </pc:spChg>
        <pc:spChg chg="add mod topLvl">
          <ac:chgData name="Steffen Froemel" userId="b43238f1e6b89f5a" providerId="LiveId" clId="{FF034316-8847-42B4-BD4B-749782E8EAA4}" dt="2020-02-11T15:21:22.753" v="40467" actId="165"/>
          <ac:spMkLst>
            <pc:docMk/>
            <pc:sldMk cId="3114637662" sldId="301"/>
            <ac:spMk id="13" creationId="{9A0A22AE-C1D7-43FB-ACA4-D13F172F2621}"/>
          </ac:spMkLst>
        </pc:spChg>
        <pc:spChg chg="add mod">
          <ac:chgData name="Steffen Froemel" userId="b43238f1e6b89f5a" providerId="LiveId" clId="{FF034316-8847-42B4-BD4B-749782E8EAA4}" dt="2020-02-08T21:55:25.536" v="27393" actId="1076"/>
          <ac:spMkLst>
            <pc:docMk/>
            <pc:sldMk cId="3114637662" sldId="301"/>
            <ac:spMk id="14" creationId="{2F486E09-EBB2-4053-9794-01D5CA917027}"/>
          </ac:spMkLst>
        </pc:spChg>
        <pc:spChg chg="add mod topLvl">
          <ac:chgData name="Steffen Froemel" userId="b43238f1e6b89f5a" providerId="LiveId" clId="{FF034316-8847-42B4-BD4B-749782E8EAA4}" dt="2020-02-11T15:21:22.753" v="40467" actId="165"/>
          <ac:spMkLst>
            <pc:docMk/>
            <pc:sldMk cId="3114637662" sldId="301"/>
            <ac:spMk id="15" creationId="{BFFB5C60-A81A-459B-818B-87E5308597E6}"/>
          </ac:spMkLst>
        </pc:spChg>
        <pc:spChg chg="add mod">
          <ac:chgData name="Steffen Froemel" userId="b43238f1e6b89f5a" providerId="LiveId" clId="{FF034316-8847-42B4-BD4B-749782E8EAA4}" dt="2020-02-09T09:12:47.958" v="31974" actId="12788"/>
          <ac:spMkLst>
            <pc:docMk/>
            <pc:sldMk cId="3114637662" sldId="301"/>
            <ac:spMk id="16" creationId="{30DE6BF7-77CA-45A8-B3D1-0AE35696C919}"/>
          </ac:spMkLst>
        </pc:spChg>
        <pc:grpChg chg="add del mod">
          <ac:chgData name="Steffen Froemel" userId="b43238f1e6b89f5a" providerId="LiveId" clId="{FF034316-8847-42B4-BD4B-749782E8EAA4}" dt="2020-02-11T15:21:22.753" v="40467" actId="165"/>
          <ac:grpSpMkLst>
            <pc:docMk/>
            <pc:sldMk cId="3114637662" sldId="301"/>
            <ac:grpSpMk id="6" creationId="{9EDA2FFB-FA8D-4817-9B46-51A0D43E8EB4}"/>
          </ac:grpSpMkLst>
        </pc:grpChg>
      </pc:sldChg>
      <pc:sldChg chg="addSp delSp modSp add modAnim modNotesTx">
        <pc:chgData name="Steffen Froemel" userId="b43238f1e6b89f5a" providerId="LiveId" clId="{FF034316-8847-42B4-BD4B-749782E8EAA4}" dt="2020-02-11T15:32:07.466" v="41799" actId="20577"/>
        <pc:sldMkLst>
          <pc:docMk/>
          <pc:sldMk cId="4231176987" sldId="302"/>
        </pc:sldMkLst>
        <pc:spChg chg="mod topLvl">
          <ac:chgData name="Steffen Froemel" userId="b43238f1e6b89f5a" providerId="LiveId" clId="{FF034316-8847-42B4-BD4B-749782E8EAA4}" dt="2020-02-11T15:29:42.743" v="41638" actId="165"/>
          <ac:spMkLst>
            <pc:docMk/>
            <pc:sldMk cId="4231176987" sldId="302"/>
            <ac:spMk id="3" creationId="{8191D2FA-83D5-46A0-96A5-6145CACBC397}"/>
          </ac:spMkLst>
        </pc:spChg>
        <pc:spChg chg="del">
          <ac:chgData name="Steffen Froemel" userId="b43238f1e6b89f5a" providerId="LiveId" clId="{FF034316-8847-42B4-BD4B-749782E8EAA4}" dt="2020-02-08T21:57:07.461" v="27396" actId="478"/>
          <ac:spMkLst>
            <pc:docMk/>
            <pc:sldMk cId="4231176987" sldId="302"/>
            <ac:spMk id="4" creationId="{15EF3BBC-FE7A-4C90-A7C7-1DEC6EEF01FD}"/>
          </ac:spMkLst>
        </pc:spChg>
        <pc:spChg chg="mod topLvl">
          <ac:chgData name="Steffen Froemel" userId="b43238f1e6b89f5a" providerId="LiveId" clId="{FF034316-8847-42B4-BD4B-749782E8EAA4}" dt="2020-02-11T15:29:50.898" v="41639" actId="165"/>
          <ac:spMkLst>
            <pc:docMk/>
            <pc:sldMk cId="4231176987" sldId="302"/>
            <ac:spMk id="5" creationId="{A1F7417F-08CE-4B2B-A9CD-FA4076113ADC}"/>
          </ac:spMkLst>
        </pc:spChg>
        <pc:spChg chg="add mod">
          <ac:chgData name="Steffen Froemel" userId="b43238f1e6b89f5a" providerId="LiveId" clId="{FF034316-8847-42B4-BD4B-749782E8EAA4}" dt="2020-02-08T21:57:47.234" v="27444" actId="12788"/>
          <ac:spMkLst>
            <pc:docMk/>
            <pc:sldMk cId="4231176987" sldId="302"/>
            <ac:spMk id="6" creationId="{03294418-B11A-4C22-BA6C-69766D936264}"/>
          </ac:spMkLst>
        </pc:spChg>
        <pc:spChg chg="del mod">
          <ac:chgData name="Steffen Froemel" userId="b43238f1e6b89f5a" providerId="LiveId" clId="{FF034316-8847-42B4-BD4B-749782E8EAA4}" dt="2020-02-08T21:57:08.129" v="27397" actId="478"/>
          <ac:spMkLst>
            <pc:docMk/>
            <pc:sldMk cId="4231176987" sldId="302"/>
            <ac:spMk id="7" creationId="{48E079B8-CCD0-4F03-83B6-BBE5A5795DAC}"/>
          </ac:spMkLst>
        </pc:spChg>
        <pc:spChg chg="del mod">
          <ac:chgData name="Steffen Froemel" userId="b43238f1e6b89f5a" providerId="LiveId" clId="{FF034316-8847-42B4-BD4B-749782E8EAA4}" dt="2020-02-07T18:00:11.299" v="16668" actId="478"/>
          <ac:spMkLst>
            <pc:docMk/>
            <pc:sldMk cId="4231176987" sldId="302"/>
            <ac:spMk id="9" creationId="{756B3DC6-62AF-4CFE-B71C-8C02203055B4}"/>
          </ac:spMkLst>
        </pc:spChg>
        <pc:spChg chg="add mod">
          <ac:chgData name="Steffen Froemel" userId="b43238f1e6b89f5a" providerId="LiveId" clId="{FF034316-8847-42B4-BD4B-749782E8EAA4}" dt="2020-02-09T09:12:53.582" v="31975" actId="12788"/>
          <ac:spMkLst>
            <pc:docMk/>
            <pc:sldMk cId="4231176987" sldId="302"/>
            <ac:spMk id="10" creationId="{350D53AE-FF13-4F19-97FE-CA4CA08ACFE9}"/>
          </ac:spMkLst>
        </pc:spChg>
        <pc:spChg chg="add mod">
          <ac:chgData name="Steffen Froemel" userId="b43238f1e6b89f5a" providerId="LiveId" clId="{FF034316-8847-42B4-BD4B-749782E8EAA4}" dt="2020-02-09T09:12:56.034" v="31976" actId="12788"/>
          <ac:spMkLst>
            <pc:docMk/>
            <pc:sldMk cId="4231176987" sldId="302"/>
            <ac:spMk id="11" creationId="{EBB55FFE-D819-4DA1-966B-92A64A158B5F}"/>
          </ac:spMkLst>
        </pc:spChg>
        <pc:spChg chg="del">
          <ac:chgData name="Steffen Froemel" userId="b43238f1e6b89f5a" providerId="LiveId" clId="{FF034316-8847-42B4-BD4B-749782E8EAA4}" dt="2020-02-07T17:59:17.683" v="16629" actId="478"/>
          <ac:spMkLst>
            <pc:docMk/>
            <pc:sldMk cId="4231176987" sldId="302"/>
            <ac:spMk id="12" creationId="{A55C3E41-E3C6-4AC8-B327-551F05275FDB}"/>
          </ac:spMkLst>
        </pc:spChg>
        <pc:spChg chg="mod topLvl">
          <ac:chgData name="Steffen Froemel" userId="b43238f1e6b89f5a" providerId="LiveId" clId="{FF034316-8847-42B4-BD4B-749782E8EAA4}" dt="2020-02-11T15:29:50.898" v="41639" actId="165"/>
          <ac:spMkLst>
            <pc:docMk/>
            <pc:sldMk cId="4231176987" sldId="302"/>
            <ac:spMk id="13" creationId="{9A0A22AE-C1D7-43FB-ACA4-D13F172F2621}"/>
          </ac:spMkLst>
        </pc:spChg>
        <pc:spChg chg="mod topLvl">
          <ac:chgData name="Steffen Froemel" userId="b43238f1e6b89f5a" providerId="LiveId" clId="{FF034316-8847-42B4-BD4B-749782E8EAA4}" dt="2020-02-11T15:29:50.898" v="41639" actId="165"/>
          <ac:spMkLst>
            <pc:docMk/>
            <pc:sldMk cId="4231176987" sldId="302"/>
            <ac:spMk id="14" creationId="{2F486E09-EBB2-4053-9794-01D5CA917027}"/>
          </ac:spMkLst>
        </pc:spChg>
        <pc:spChg chg="mod topLvl">
          <ac:chgData name="Steffen Froemel" userId="b43238f1e6b89f5a" providerId="LiveId" clId="{FF034316-8847-42B4-BD4B-749782E8EAA4}" dt="2020-02-11T15:29:50.898" v="41639" actId="165"/>
          <ac:spMkLst>
            <pc:docMk/>
            <pc:sldMk cId="4231176987" sldId="302"/>
            <ac:spMk id="15" creationId="{BFFB5C60-A81A-459B-818B-87E5308597E6}"/>
          </ac:spMkLst>
        </pc:spChg>
        <pc:spChg chg="add del mod">
          <ac:chgData name="Steffen Froemel" userId="b43238f1e6b89f5a" providerId="LiveId" clId="{FF034316-8847-42B4-BD4B-749782E8EAA4}" dt="2020-02-08T08:58:47.839" v="16693" actId="478"/>
          <ac:spMkLst>
            <pc:docMk/>
            <pc:sldMk cId="4231176987" sldId="302"/>
            <ac:spMk id="16" creationId="{E0701150-178D-49C3-B73B-32AB9943D0B9}"/>
          </ac:spMkLst>
        </pc:spChg>
        <pc:spChg chg="add del mod">
          <ac:chgData name="Steffen Froemel" userId="b43238f1e6b89f5a" providerId="LiveId" clId="{FF034316-8847-42B4-BD4B-749782E8EAA4}" dt="2020-02-08T08:58:48.729" v="16694" actId="478"/>
          <ac:spMkLst>
            <pc:docMk/>
            <pc:sldMk cId="4231176987" sldId="302"/>
            <ac:spMk id="17" creationId="{46965FB6-D7FD-4FAA-A30D-659BA3F52F72}"/>
          </ac:spMkLst>
        </pc:spChg>
        <pc:grpChg chg="add del mod">
          <ac:chgData name="Steffen Froemel" userId="b43238f1e6b89f5a" providerId="LiveId" clId="{FF034316-8847-42B4-BD4B-749782E8EAA4}" dt="2020-02-08T21:57:54.061" v="27445" actId="165"/>
          <ac:grpSpMkLst>
            <pc:docMk/>
            <pc:sldMk cId="4231176987" sldId="302"/>
            <ac:grpSpMk id="2" creationId="{3F6FEDD2-891D-4F6B-B387-826B994ECAAD}"/>
          </ac:grpSpMkLst>
        </pc:grpChg>
        <pc:grpChg chg="add del mod topLvl">
          <ac:chgData name="Steffen Froemel" userId="b43238f1e6b89f5a" providerId="LiveId" clId="{FF034316-8847-42B4-BD4B-749782E8EAA4}" dt="2020-02-11T15:29:50.898" v="41639" actId="165"/>
          <ac:grpSpMkLst>
            <pc:docMk/>
            <pc:sldMk cId="4231176987" sldId="302"/>
            <ac:grpSpMk id="8" creationId="{0583C7BA-319B-4D10-AD0F-9678F475B991}"/>
          </ac:grpSpMkLst>
        </pc:grpChg>
        <pc:grpChg chg="add del mod">
          <ac:chgData name="Steffen Froemel" userId="b43238f1e6b89f5a" providerId="LiveId" clId="{FF034316-8847-42B4-BD4B-749782E8EAA4}" dt="2020-02-11T15:29:42.743" v="41638" actId="165"/>
          <ac:grpSpMkLst>
            <pc:docMk/>
            <pc:sldMk cId="4231176987" sldId="302"/>
            <ac:grpSpMk id="9" creationId="{89E7E818-7841-40C7-AE5D-C482C9D739F8}"/>
          </ac:grpSpMkLst>
        </pc:grpChg>
      </pc:sldChg>
      <pc:sldChg chg="addSp delSp modSp add modAnim modNotesTx">
        <pc:chgData name="Steffen Froemel" userId="b43238f1e6b89f5a" providerId="LiveId" clId="{FF034316-8847-42B4-BD4B-749782E8EAA4}" dt="2020-02-11T15:38:42.610" v="42595" actId="20577"/>
        <pc:sldMkLst>
          <pc:docMk/>
          <pc:sldMk cId="403600159" sldId="303"/>
        </pc:sldMkLst>
        <pc:spChg chg="add mod">
          <ac:chgData name="Steffen Froemel" userId="b43238f1e6b89f5a" providerId="LiveId" clId="{FF034316-8847-42B4-BD4B-749782E8EAA4}" dt="2020-02-08T22:14:51.723" v="28071" actId="12788"/>
          <ac:spMkLst>
            <pc:docMk/>
            <pc:sldMk cId="403600159" sldId="303"/>
            <ac:spMk id="2" creationId="{E1384BF6-EA2F-44AB-B41B-D8170F761B3B}"/>
          </ac:spMkLst>
        </pc:spChg>
        <pc:spChg chg="del mod topLvl">
          <ac:chgData name="Steffen Froemel" userId="b43238f1e6b89f5a" providerId="LiveId" clId="{FF034316-8847-42B4-BD4B-749782E8EAA4}" dt="2020-02-08T09:07:38.702" v="16868" actId="478"/>
          <ac:spMkLst>
            <pc:docMk/>
            <pc:sldMk cId="403600159" sldId="303"/>
            <ac:spMk id="3" creationId="{8191D2FA-83D5-46A0-96A5-6145CACBC397}"/>
          </ac:spMkLst>
        </pc:spChg>
        <pc:spChg chg="del">
          <ac:chgData name="Steffen Froemel" userId="b43238f1e6b89f5a" providerId="LiveId" clId="{FF034316-8847-42B4-BD4B-749782E8EAA4}" dt="2020-02-08T22:00:32.223" v="27521" actId="478"/>
          <ac:spMkLst>
            <pc:docMk/>
            <pc:sldMk cId="403600159" sldId="303"/>
            <ac:spMk id="4" creationId="{15EF3BBC-FE7A-4C90-A7C7-1DEC6EEF01FD}"/>
          </ac:spMkLst>
        </pc:spChg>
        <pc:spChg chg="del mod topLvl">
          <ac:chgData name="Steffen Froemel" userId="b43238f1e6b89f5a" providerId="LiveId" clId="{FF034316-8847-42B4-BD4B-749782E8EAA4}" dt="2020-02-08T09:00:12.166" v="16754" actId="478"/>
          <ac:spMkLst>
            <pc:docMk/>
            <pc:sldMk cId="403600159" sldId="303"/>
            <ac:spMk id="5" creationId="{A1F7417F-08CE-4B2B-A9CD-FA4076113ADC}"/>
          </ac:spMkLst>
        </pc:spChg>
        <pc:spChg chg="del mod">
          <ac:chgData name="Steffen Froemel" userId="b43238f1e6b89f5a" providerId="LiveId" clId="{FF034316-8847-42B4-BD4B-749782E8EAA4}" dt="2020-02-08T22:00:32.784" v="27522" actId="478"/>
          <ac:spMkLst>
            <pc:docMk/>
            <pc:sldMk cId="403600159" sldId="303"/>
            <ac:spMk id="7" creationId="{48E079B8-CCD0-4F03-83B6-BBE5A5795DAC}"/>
          </ac:spMkLst>
        </pc:spChg>
        <pc:spChg chg="add del mod">
          <ac:chgData name="Steffen Froemel" userId="b43238f1e6b89f5a" providerId="LiveId" clId="{FF034316-8847-42B4-BD4B-749782E8EAA4}" dt="2020-02-08T09:07:42.155" v="16871" actId="478"/>
          <ac:spMkLst>
            <pc:docMk/>
            <pc:sldMk cId="403600159" sldId="303"/>
            <ac:spMk id="10" creationId="{0CD0AEFE-BED9-49DC-8381-90DA120C65C1}"/>
          </ac:spMkLst>
        </pc:spChg>
        <pc:spChg chg="mod topLvl">
          <ac:chgData name="Steffen Froemel" userId="b43238f1e6b89f5a" providerId="LiveId" clId="{FF034316-8847-42B4-BD4B-749782E8EAA4}" dt="2020-02-08T22:11:48.703" v="27856" actId="164"/>
          <ac:spMkLst>
            <pc:docMk/>
            <pc:sldMk cId="403600159" sldId="303"/>
            <ac:spMk id="13" creationId="{9A0A22AE-C1D7-43FB-ACA4-D13F172F2621}"/>
          </ac:spMkLst>
        </pc:spChg>
        <pc:spChg chg="mod topLvl">
          <ac:chgData name="Steffen Froemel" userId="b43238f1e6b89f5a" providerId="LiveId" clId="{FF034316-8847-42B4-BD4B-749782E8EAA4}" dt="2020-02-08T22:11:48.703" v="27856" actId="164"/>
          <ac:spMkLst>
            <pc:docMk/>
            <pc:sldMk cId="403600159" sldId="303"/>
            <ac:spMk id="14" creationId="{2F486E09-EBB2-4053-9794-01D5CA917027}"/>
          </ac:spMkLst>
        </pc:spChg>
        <pc:spChg chg="del mod topLvl">
          <ac:chgData name="Steffen Froemel" userId="b43238f1e6b89f5a" providerId="LiveId" clId="{FF034316-8847-42B4-BD4B-749782E8EAA4}" dt="2020-02-08T09:01:19.881" v="16784" actId="478"/>
          <ac:spMkLst>
            <pc:docMk/>
            <pc:sldMk cId="403600159" sldId="303"/>
            <ac:spMk id="15" creationId="{BFFB5C60-A81A-459B-818B-87E5308597E6}"/>
          </ac:spMkLst>
        </pc:spChg>
        <pc:spChg chg="add mod">
          <ac:chgData name="Steffen Froemel" userId="b43238f1e6b89f5a" providerId="LiveId" clId="{FF034316-8847-42B4-BD4B-749782E8EAA4}" dt="2020-02-08T09:09:10.975" v="16883" actId="164"/>
          <ac:spMkLst>
            <pc:docMk/>
            <pc:sldMk cId="403600159" sldId="303"/>
            <ac:spMk id="17" creationId="{80BB55E6-2FC1-4934-8310-B665E0B1567F}"/>
          </ac:spMkLst>
        </pc:spChg>
        <pc:spChg chg="add mod">
          <ac:chgData name="Steffen Froemel" userId="b43238f1e6b89f5a" providerId="LiveId" clId="{FF034316-8847-42B4-BD4B-749782E8EAA4}" dt="2020-02-08T09:09:10.975" v="16883" actId="164"/>
          <ac:spMkLst>
            <pc:docMk/>
            <pc:sldMk cId="403600159" sldId="303"/>
            <ac:spMk id="18" creationId="{B7D67005-9F32-404D-AEDE-2DDC3048024B}"/>
          </ac:spMkLst>
        </pc:spChg>
        <pc:spChg chg="add mod">
          <ac:chgData name="Steffen Froemel" userId="b43238f1e6b89f5a" providerId="LiveId" clId="{FF034316-8847-42B4-BD4B-749782E8EAA4}" dt="2020-02-08T22:10:13.119" v="27785" actId="20577"/>
          <ac:spMkLst>
            <pc:docMk/>
            <pc:sldMk cId="403600159" sldId="303"/>
            <ac:spMk id="19" creationId="{4605FA94-8490-4F93-AAC4-FDD760CFF6A9}"/>
          </ac:spMkLst>
        </pc:spChg>
        <pc:spChg chg="add mod">
          <ac:chgData name="Steffen Froemel" userId="b43238f1e6b89f5a" providerId="LiveId" clId="{FF034316-8847-42B4-BD4B-749782E8EAA4}" dt="2020-02-08T09:09:10.975" v="16883" actId="164"/>
          <ac:spMkLst>
            <pc:docMk/>
            <pc:sldMk cId="403600159" sldId="303"/>
            <ac:spMk id="20" creationId="{E399C992-AFAC-4D4A-AAF5-08BB8849E317}"/>
          </ac:spMkLst>
        </pc:spChg>
        <pc:spChg chg="add mod">
          <ac:chgData name="Steffen Froemel" userId="b43238f1e6b89f5a" providerId="LiveId" clId="{FF034316-8847-42B4-BD4B-749782E8EAA4}" dt="2020-02-08T09:09:10.975" v="16883" actId="164"/>
          <ac:spMkLst>
            <pc:docMk/>
            <pc:sldMk cId="403600159" sldId="303"/>
            <ac:spMk id="21" creationId="{F34005A6-2FDB-412A-987D-8A8C96096B8B}"/>
          </ac:spMkLst>
        </pc:spChg>
        <pc:spChg chg="add mod">
          <ac:chgData name="Steffen Froemel" userId="b43238f1e6b89f5a" providerId="LiveId" clId="{FF034316-8847-42B4-BD4B-749782E8EAA4}" dt="2020-02-08T09:09:10.975" v="16883" actId="164"/>
          <ac:spMkLst>
            <pc:docMk/>
            <pc:sldMk cId="403600159" sldId="303"/>
            <ac:spMk id="22" creationId="{1EF5EA67-38C5-4998-9B41-5AA9ADD42042}"/>
          </ac:spMkLst>
        </pc:spChg>
        <pc:spChg chg="add mod">
          <ac:chgData name="Steffen Froemel" userId="b43238f1e6b89f5a" providerId="LiveId" clId="{FF034316-8847-42B4-BD4B-749782E8EAA4}" dt="2020-02-08T09:09:10.975" v="16883" actId="164"/>
          <ac:spMkLst>
            <pc:docMk/>
            <pc:sldMk cId="403600159" sldId="303"/>
            <ac:spMk id="24" creationId="{4F866B3C-7BEE-4900-AB00-482D76CB2341}"/>
          </ac:spMkLst>
        </pc:spChg>
        <pc:spChg chg="add del mod">
          <ac:chgData name="Steffen Froemel" userId="b43238f1e6b89f5a" providerId="LiveId" clId="{FF034316-8847-42B4-BD4B-749782E8EAA4}" dt="2020-02-08T09:07:39.843" v="16869" actId="478"/>
          <ac:spMkLst>
            <pc:docMk/>
            <pc:sldMk cId="403600159" sldId="303"/>
            <ac:spMk id="26" creationId="{D4C7C589-F9CF-4CCD-BCA2-A18AA86CC777}"/>
          </ac:spMkLst>
        </pc:spChg>
        <pc:spChg chg="add mod topLvl">
          <ac:chgData name="Steffen Froemel" userId="b43238f1e6b89f5a" providerId="LiveId" clId="{FF034316-8847-42B4-BD4B-749782E8EAA4}" dt="2020-02-08T22:11:48.703" v="27856" actId="164"/>
          <ac:spMkLst>
            <pc:docMk/>
            <pc:sldMk cId="403600159" sldId="303"/>
            <ac:spMk id="27" creationId="{47640DDF-A36B-4395-BFEB-2D1F9C62F574}"/>
          </ac:spMkLst>
        </pc:spChg>
        <pc:spChg chg="add mod topLvl">
          <ac:chgData name="Steffen Froemel" userId="b43238f1e6b89f5a" providerId="LiveId" clId="{FF034316-8847-42B4-BD4B-749782E8EAA4}" dt="2020-02-08T22:11:48.703" v="27856" actId="164"/>
          <ac:spMkLst>
            <pc:docMk/>
            <pc:sldMk cId="403600159" sldId="303"/>
            <ac:spMk id="28" creationId="{FCD5B669-DEC5-40CA-9ABD-9AE8EE9A4A93}"/>
          </ac:spMkLst>
        </pc:spChg>
        <pc:spChg chg="add mod topLvl">
          <ac:chgData name="Steffen Froemel" userId="b43238f1e6b89f5a" providerId="LiveId" clId="{FF034316-8847-42B4-BD4B-749782E8EAA4}" dt="2020-02-08T22:16:57.679" v="28204" actId="20577"/>
          <ac:spMkLst>
            <pc:docMk/>
            <pc:sldMk cId="403600159" sldId="303"/>
            <ac:spMk id="29" creationId="{1169A0C4-B0BD-404B-B34E-B35F64C73532}"/>
          </ac:spMkLst>
        </pc:spChg>
        <pc:spChg chg="add mod topLvl">
          <ac:chgData name="Steffen Froemel" userId="b43238f1e6b89f5a" providerId="LiveId" clId="{FF034316-8847-42B4-BD4B-749782E8EAA4}" dt="2020-02-08T22:11:48.703" v="27856" actId="164"/>
          <ac:spMkLst>
            <pc:docMk/>
            <pc:sldMk cId="403600159" sldId="303"/>
            <ac:spMk id="30" creationId="{AC2D5A3C-8A8F-4A07-9D9D-B31E455FC8F8}"/>
          </ac:spMkLst>
        </pc:spChg>
        <pc:spChg chg="add mod">
          <ac:chgData name="Steffen Froemel" userId="b43238f1e6b89f5a" providerId="LiveId" clId="{FF034316-8847-42B4-BD4B-749782E8EAA4}" dt="2020-02-09T09:13:14.077" v="31979" actId="12788"/>
          <ac:spMkLst>
            <pc:docMk/>
            <pc:sldMk cId="403600159" sldId="303"/>
            <ac:spMk id="32" creationId="{6C1B11AF-4C7B-4571-957D-55B67105A72E}"/>
          </ac:spMkLst>
        </pc:spChg>
        <pc:spChg chg="add mod topLvl">
          <ac:chgData name="Steffen Froemel" userId="b43238f1e6b89f5a" providerId="LiveId" clId="{FF034316-8847-42B4-BD4B-749782E8EAA4}" dt="2020-02-08T22:11:48.703" v="27856" actId="164"/>
          <ac:spMkLst>
            <pc:docMk/>
            <pc:sldMk cId="403600159" sldId="303"/>
            <ac:spMk id="33" creationId="{26AEB159-3009-4CDD-A09B-2B4D3D7C3B6A}"/>
          </ac:spMkLst>
        </pc:spChg>
        <pc:spChg chg="add mod topLvl">
          <ac:chgData name="Steffen Froemel" userId="b43238f1e6b89f5a" providerId="LiveId" clId="{FF034316-8847-42B4-BD4B-749782E8EAA4}" dt="2020-02-08T22:11:48.703" v="27856" actId="164"/>
          <ac:spMkLst>
            <pc:docMk/>
            <pc:sldMk cId="403600159" sldId="303"/>
            <ac:spMk id="36" creationId="{4D3E5EDB-DA88-4000-B66F-1E48456D216F}"/>
          </ac:spMkLst>
        </pc:spChg>
        <pc:spChg chg="add mod">
          <ac:chgData name="Steffen Froemel" userId="b43238f1e6b89f5a" providerId="LiveId" clId="{FF034316-8847-42B4-BD4B-749782E8EAA4}" dt="2020-02-09T09:13:16.701" v="31980" actId="12788"/>
          <ac:spMkLst>
            <pc:docMk/>
            <pc:sldMk cId="403600159" sldId="303"/>
            <ac:spMk id="38" creationId="{4B239C00-1D82-4129-9165-F88C0824E88B}"/>
          </ac:spMkLst>
        </pc:spChg>
        <pc:spChg chg="add del mod">
          <ac:chgData name="Steffen Froemel" userId="b43238f1e6b89f5a" providerId="LiveId" clId="{FF034316-8847-42B4-BD4B-749782E8EAA4}" dt="2020-02-08T09:12:38.395" v="16903" actId="478"/>
          <ac:spMkLst>
            <pc:docMk/>
            <pc:sldMk cId="403600159" sldId="303"/>
            <ac:spMk id="38" creationId="{A347D0D6-4E72-4C66-A8BD-FDD87C63AF59}"/>
          </ac:spMkLst>
        </pc:spChg>
        <pc:spChg chg="add mod">
          <ac:chgData name="Steffen Froemel" userId="b43238f1e6b89f5a" providerId="LiveId" clId="{FF034316-8847-42B4-BD4B-749782E8EAA4}" dt="2020-02-08T22:14:36.997" v="28064" actId="1037"/>
          <ac:spMkLst>
            <pc:docMk/>
            <pc:sldMk cId="403600159" sldId="303"/>
            <ac:spMk id="39" creationId="{CC389926-8343-4AAC-84CA-D63017532031}"/>
          </ac:spMkLst>
        </pc:spChg>
        <pc:spChg chg="add mod">
          <ac:chgData name="Steffen Froemel" userId="b43238f1e6b89f5a" providerId="LiveId" clId="{FF034316-8847-42B4-BD4B-749782E8EAA4}" dt="2020-02-08T22:14:36.997" v="28064" actId="1037"/>
          <ac:spMkLst>
            <pc:docMk/>
            <pc:sldMk cId="403600159" sldId="303"/>
            <ac:spMk id="40" creationId="{8A8D7908-4A7D-4C45-8023-9FD0A4C17895}"/>
          </ac:spMkLst>
        </pc:spChg>
        <pc:spChg chg="add mod">
          <ac:chgData name="Steffen Froemel" userId="b43238f1e6b89f5a" providerId="LiveId" clId="{FF034316-8847-42B4-BD4B-749782E8EAA4}" dt="2020-02-08T22:14:42.646" v="28070" actId="1038"/>
          <ac:spMkLst>
            <pc:docMk/>
            <pc:sldMk cId="403600159" sldId="303"/>
            <ac:spMk id="41" creationId="{8C5D14E0-4D9B-4773-93AA-88163EB44B83}"/>
          </ac:spMkLst>
        </pc:spChg>
        <pc:grpChg chg="del mod">
          <ac:chgData name="Steffen Froemel" userId="b43238f1e6b89f5a" providerId="LiveId" clId="{FF034316-8847-42B4-BD4B-749782E8EAA4}" dt="2020-02-08T08:59:34.910" v="16747" actId="165"/>
          <ac:grpSpMkLst>
            <pc:docMk/>
            <pc:sldMk cId="403600159" sldId="303"/>
            <ac:grpSpMk id="2" creationId="{3F6FEDD2-891D-4F6B-B387-826B994ECAAD}"/>
          </ac:grpSpMkLst>
        </pc:grpChg>
        <pc:grpChg chg="add mod">
          <ac:chgData name="Steffen Froemel" userId="b43238f1e6b89f5a" providerId="LiveId" clId="{FF034316-8847-42B4-BD4B-749782E8EAA4}" dt="2020-02-08T22:14:36.997" v="28064" actId="1037"/>
          <ac:grpSpMkLst>
            <pc:docMk/>
            <pc:sldMk cId="403600159" sldId="303"/>
            <ac:grpSpMk id="5" creationId="{7CF2BC37-EA01-4523-B693-5FA84C5CF6CC}"/>
          </ac:grpSpMkLst>
        </pc:grpChg>
        <pc:grpChg chg="add mod">
          <ac:chgData name="Steffen Froemel" userId="b43238f1e6b89f5a" providerId="LiveId" clId="{FF034316-8847-42B4-BD4B-749782E8EAA4}" dt="2020-02-08T22:14:36.997" v="28064" actId="1037"/>
          <ac:grpSpMkLst>
            <pc:docMk/>
            <pc:sldMk cId="403600159" sldId="303"/>
            <ac:grpSpMk id="34" creationId="{54D0221A-077F-490F-AB74-ED47A16AB473}"/>
          </ac:grpSpMkLst>
        </pc:grpChg>
        <pc:grpChg chg="add del mod topLvl">
          <ac:chgData name="Steffen Froemel" userId="b43238f1e6b89f5a" providerId="LiveId" clId="{FF034316-8847-42B4-BD4B-749782E8EAA4}" dt="2020-02-08T22:10:57.235" v="27818" actId="165"/>
          <ac:grpSpMkLst>
            <pc:docMk/>
            <pc:sldMk cId="403600159" sldId="303"/>
            <ac:grpSpMk id="35" creationId="{13327F56-625D-4E72-BEE2-680BDC8DC552}"/>
          </ac:grpSpMkLst>
        </pc:grpChg>
        <pc:grpChg chg="add del mod">
          <ac:chgData name="Steffen Froemel" userId="b43238f1e6b89f5a" providerId="LiveId" clId="{FF034316-8847-42B4-BD4B-749782E8EAA4}" dt="2020-02-08T22:10:45.856" v="27815" actId="165"/>
          <ac:grpSpMkLst>
            <pc:docMk/>
            <pc:sldMk cId="403600159" sldId="303"/>
            <ac:grpSpMk id="37" creationId="{2A1F21E1-DEF3-4ABF-A4B8-260BA74EC42F}"/>
          </ac:grpSpMkLst>
        </pc:grpChg>
        <pc:graphicFrameChg chg="add del mod modGraphic">
          <ac:chgData name="Steffen Froemel" userId="b43238f1e6b89f5a" providerId="LiveId" clId="{FF034316-8847-42B4-BD4B-749782E8EAA4}" dt="2020-02-08T09:03:09.323" v="16797" actId="478"/>
          <ac:graphicFrameMkLst>
            <pc:docMk/>
            <pc:sldMk cId="403600159" sldId="303"/>
            <ac:graphicFrameMk id="11" creationId="{11BB35DA-DC91-4A52-B6A3-412D2ABDF5ED}"/>
          </ac:graphicFrameMkLst>
        </pc:graphicFrameChg>
        <pc:cxnChg chg="add del mod">
          <ac:chgData name="Steffen Froemel" userId="b43238f1e6b89f5a" providerId="LiveId" clId="{FF034316-8847-42B4-BD4B-749782E8EAA4}" dt="2020-02-08T09:07:40.827" v="16870" actId="478"/>
          <ac:cxnSpMkLst>
            <pc:docMk/>
            <pc:sldMk cId="403600159" sldId="303"/>
            <ac:cxnSpMk id="8" creationId="{316227C6-6B6B-4B39-96D8-A48705473A47}"/>
          </ac:cxnSpMkLst>
        </pc:cxnChg>
        <pc:cxnChg chg="add mod topLvl">
          <ac:chgData name="Steffen Froemel" userId="b43238f1e6b89f5a" providerId="LiveId" clId="{FF034316-8847-42B4-BD4B-749782E8EAA4}" dt="2020-02-08T22:11:48.703" v="27856" actId="164"/>
          <ac:cxnSpMkLst>
            <pc:docMk/>
            <pc:sldMk cId="403600159" sldId="303"/>
            <ac:cxnSpMk id="16" creationId="{79CE33E2-0D3F-4508-8D95-DB3E12922415}"/>
          </ac:cxnSpMkLst>
        </pc:cxnChg>
        <pc:cxnChg chg="add mod">
          <ac:chgData name="Steffen Froemel" userId="b43238f1e6b89f5a" providerId="LiveId" clId="{FF034316-8847-42B4-BD4B-749782E8EAA4}" dt="2020-02-08T09:09:10.975" v="16883" actId="164"/>
          <ac:cxnSpMkLst>
            <pc:docMk/>
            <pc:sldMk cId="403600159" sldId="303"/>
            <ac:cxnSpMk id="23" creationId="{5F783EB0-4A17-4BA5-8876-6A851506B0D8}"/>
          </ac:cxnSpMkLst>
        </pc:cxnChg>
        <pc:cxnChg chg="add mod topLvl">
          <ac:chgData name="Steffen Froemel" userId="b43238f1e6b89f5a" providerId="LiveId" clId="{FF034316-8847-42B4-BD4B-749782E8EAA4}" dt="2020-02-08T22:11:48.703" v="27856" actId="164"/>
          <ac:cxnSpMkLst>
            <pc:docMk/>
            <pc:sldMk cId="403600159" sldId="303"/>
            <ac:cxnSpMk id="31" creationId="{1148140E-A28E-465A-8886-634BA44CBBE6}"/>
          </ac:cxnSpMkLst>
        </pc:cxnChg>
      </pc:sldChg>
      <pc:sldChg chg="addSp delSp modSp add ord modAnim modNotesTx">
        <pc:chgData name="Steffen Froemel" userId="b43238f1e6b89f5a" providerId="LiveId" clId="{FF034316-8847-42B4-BD4B-749782E8EAA4}" dt="2020-02-11T15:44:38.380" v="43152" actId="20577"/>
        <pc:sldMkLst>
          <pc:docMk/>
          <pc:sldMk cId="1433144638" sldId="304"/>
        </pc:sldMkLst>
        <pc:spChg chg="add mod">
          <ac:chgData name="Steffen Froemel" userId="b43238f1e6b89f5a" providerId="LiveId" clId="{FF034316-8847-42B4-BD4B-749782E8EAA4}" dt="2020-02-08T09:19:32.425" v="17301" actId="164"/>
          <ac:spMkLst>
            <pc:docMk/>
            <pc:sldMk cId="1433144638" sldId="304"/>
            <ac:spMk id="2" creationId="{51F3AB8E-D46D-4728-93EE-A62BECFEC121}"/>
          </ac:spMkLst>
        </pc:spChg>
        <pc:spChg chg="del">
          <ac:chgData name="Steffen Froemel" userId="b43238f1e6b89f5a" providerId="LiveId" clId="{FF034316-8847-42B4-BD4B-749782E8EAA4}" dt="2020-02-08T22:00:53.744" v="27524" actId="478"/>
          <ac:spMkLst>
            <pc:docMk/>
            <pc:sldMk cId="1433144638" sldId="304"/>
            <ac:spMk id="4" creationId="{15EF3BBC-FE7A-4C90-A7C7-1DEC6EEF01FD}"/>
          </ac:spMkLst>
        </pc:spChg>
        <pc:spChg chg="add mod">
          <ac:chgData name="Steffen Froemel" userId="b43238f1e6b89f5a" providerId="LiveId" clId="{FF034316-8847-42B4-BD4B-749782E8EAA4}" dt="2020-02-08T22:15:10.338" v="28073" actId="20577"/>
          <ac:spMkLst>
            <pc:docMk/>
            <pc:sldMk cId="1433144638" sldId="304"/>
            <ac:spMk id="5" creationId="{39C67564-7F60-4C6C-BF22-D6142A150AE7}"/>
          </ac:spMkLst>
        </pc:spChg>
        <pc:spChg chg="del mod">
          <ac:chgData name="Steffen Froemel" userId="b43238f1e6b89f5a" providerId="LiveId" clId="{FF034316-8847-42B4-BD4B-749782E8EAA4}" dt="2020-02-08T22:00:54.612" v="27525" actId="478"/>
          <ac:spMkLst>
            <pc:docMk/>
            <pc:sldMk cId="1433144638" sldId="304"/>
            <ac:spMk id="7" creationId="{48E079B8-CCD0-4F03-83B6-BBE5A5795DAC}"/>
          </ac:spMkLst>
        </pc:spChg>
        <pc:spChg chg="mod topLvl">
          <ac:chgData name="Steffen Froemel" userId="b43238f1e6b89f5a" providerId="LiveId" clId="{FF034316-8847-42B4-BD4B-749782E8EAA4}" dt="2020-02-11T15:40:30.473" v="42739" actId="164"/>
          <ac:spMkLst>
            <pc:docMk/>
            <pc:sldMk cId="1433144638" sldId="304"/>
            <ac:spMk id="14" creationId="{2F486E09-EBB2-4053-9794-01D5CA917027}"/>
          </ac:spMkLst>
        </pc:spChg>
        <pc:spChg chg="mod topLvl">
          <ac:chgData name="Steffen Froemel" userId="b43238f1e6b89f5a" providerId="LiveId" clId="{FF034316-8847-42B4-BD4B-749782E8EAA4}" dt="2020-02-08T09:19:32.425" v="17301" actId="164"/>
          <ac:spMkLst>
            <pc:docMk/>
            <pc:sldMk cId="1433144638" sldId="304"/>
            <ac:spMk id="17" creationId="{80BB55E6-2FC1-4934-8310-B665E0B1567F}"/>
          </ac:spMkLst>
        </pc:spChg>
        <pc:spChg chg="mod topLvl">
          <ac:chgData name="Steffen Froemel" userId="b43238f1e6b89f5a" providerId="LiveId" clId="{FF034316-8847-42B4-BD4B-749782E8EAA4}" dt="2020-02-08T09:19:32.425" v="17301" actId="164"/>
          <ac:spMkLst>
            <pc:docMk/>
            <pc:sldMk cId="1433144638" sldId="304"/>
            <ac:spMk id="18" creationId="{B7D67005-9F32-404D-AEDE-2DDC3048024B}"/>
          </ac:spMkLst>
        </pc:spChg>
        <pc:spChg chg="mod topLvl">
          <ac:chgData name="Steffen Froemel" userId="b43238f1e6b89f5a" providerId="LiveId" clId="{FF034316-8847-42B4-BD4B-749782E8EAA4}" dt="2020-02-08T22:23:29.042" v="28530" actId="20577"/>
          <ac:spMkLst>
            <pc:docMk/>
            <pc:sldMk cId="1433144638" sldId="304"/>
            <ac:spMk id="19" creationId="{4605FA94-8490-4F93-AAC4-FDD760CFF6A9}"/>
          </ac:spMkLst>
        </pc:spChg>
        <pc:spChg chg="mod topLvl">
          <ac:chgData name="Steffen Froemel" userId="b43238f1e6b89f5a" providerId="LiveId" clId="{FF034316-8847-42B4-BD4B-749782E8EAA4}" dt="2020-02-08T09:19:32.425" v="17301" actId="164"/>
          <ac:spMkLst>
            <pc:docMk/>
            <pc:sldMk cId="1433144638" sldId="304"/>
            <ac:spMk id="20" creationId="{E399C992-AFAC-4D4A-AAF5-08BB8849E317}"/>
          </ac:spMkLst>
        </pc:spChg>
        <pc:spChg chg="mod topLvl">
          <ac:chgData name="Steffen Froemel" userId="b43238f1e6b89f5a" providerId="LiveId" clId="{FF034316-8847-42B4-BD4B-749782E8EAA4}" dt="2020-02-08T09:19:32.425" v="17301" actId="164"/>
          <ac:spMkLst>
            <pc:docMk/>
            <pc:sldMk cId="1433144638" sldId="304"/>
            <ac:spMk id="21" creationId="{F34005A6-2FDB-412A-987D-8A8C96096B8B}"/>
          </ac:spMkLst>
        </pc:spChg>
        <pc:spChg chg="mod topLvl">
          <ac:chgData name="Steffen Froemel" userId="b43238f1e6b89f5a" providerId="LiveId" clId="{FF034316-8847-42B4-BD4B-749782E8EAA4}" dt="2020-02-08T09:19:32.425" v="17301" actId="164"/>
          <ac:spMkLst>
            <pc:docMk/>
            <pc:sldMk cId="1433144638" sldId="304"/>
            <ac:spMk id="22" creationId="{1EF5EA67-38C5-4998-9B41-5AA9ADD42042}"/>
          </ac:spMkLst>
        </pc:spChg>
        <pc:spChg chg="mod topLvl">
          <ac:chgData name="Steffen Froemel" userId="b43238f1e6b89f5a" providerId="LiveId" clId="{FF034316-8847-42B4-BD4B-749782E8EAA4}" dt="2020-02-08T09:19:32.425" v="17301" actId="164"/>
          <ac:spMkLst>
            <pc:docMk/>
            <pc:sldMk cId="1433144638" sldId="304"/>
            <ac:spMk id="24" creationId="{4F866B3C-7BEE-4900-AB00-482D76CB2341}"/>
          </ac:spMkLst>
        </pc:spChg>
        <pc:spChg chg="add mod">
          <ac:chgData name="Steffen Froemel" userId="b43238f1e6b89f5a" providerId="LiveId" clId="{FF034316-8847-42B4-BD4B-749782E8EAA4}" dt="2020-02-09T09:13:22.590" v="31981" actId="12788"/>
          <ac:spMkLst>
            <pc:docMk/>
            <pc:sldMk cId="1433144638" sldId="304"/>
            <ac:spMk id="25" creationId="{E9AFFA7A-28CA-456D-B3E4-B070D3026F76}"/>
          </ac:spMkLst>
        </pc:spChg>
        <pc:spChg chg="add mod">
          <ac:chgData name="Steffen Froemel" userId="b43238f1e6b89f5a" providerId="LiveId" clId="{FF034316-8847-42B4-BD4B-749782E8EAA4}" dt="2020-02-09T09:13:24.934" v="31982" actId="12788"/>
          <ac:spMkLst>
            <pc:docMk/>
            <pc:sldMk cId="1433144638" sldId="304"/>
            <ac:spMk id="26" creationId="{A38E8635-2699-43E0-AC72-0439E5551D5A}"/>
          </ac:spMkLst>
        </pc:spChg>
        <pc:spChg chg="del mod topLvl">
          <ac:chgData name="Steffen Froemel" userId="b43238f1e6b89f5a" providerId="LiveId" clId="{FF034316-8847-42B4-BD4B-749782E8EAA4}" dt="2020-02-08T09:21:20.810" v="17373" actId="478"/>
          <ac:spMkLst>
            <pc:docMk/>
            <pc:sldMk cId="1433144638" sldId="304"/>
            <ac:spMk id="36" creationId="{4D3E5EDB-DA88-4000-B66F-1E48456D216F}"/>
          </ac:spMkLst>
        </pc:spChg>
        <pc:spChg chg="mod topLvl">
          <ac:chgData name="Steffen Froemel" userId="b43238f1e6b89f5a" providerId="LiveId" clId="{FF034316-8847-42B4-BD4B-749782E8EAA4}" dt="2020-02-11T15:40:30.473" v="42739" actId="164"/>
          <ac:spMkLst>
            <pc:docMk/>
            <pc:sldMk cId="1433144638" sldId="304"/>
            <ac:spMk id="38" creationId="{89C5E2C6-C148-40B6-94DB-51BB12F5C60E}"/>
          </ac:spMkLst>
        </pc:spChg>
        <pc:spChg chg="del mod">
          <ac:chgData name="Steffen Froemel" userId="b43238f1e6b89f5a" providerId="LiveId" clId="{FF034316-8847-42B4-BD4B-749782E8EAA4}" dt="2020-02-08T09:21:50.881" v="17379" actId="478"/>
          <ac:spMkLst>
            <pc:docMk/>
            <pc:sldMk cId="1433144638" sldId="304"/>
            <ac:spMk id="39" creationId="{CC389926-8343-4AAC-84CA-D63017532031}"/>
          </ac:spMkLst>
        </pc:spChg>
        <pc:spChg chg="del">
          <ac:chgData name="Steffen Froemel" userId="b43238f1e6b89f5a" providerId="LiveId" clId="{FF034316-8847-42B4-BD4B-749782E8EAA4}" dt="2020-02-08T09:16:18.518" v="17126" actId="478"/>
          <ac:spMkLst>
            <pc:docMk/>
            <pc:sldMk cId="1433144638" sldId="304"/>
            <ac:spMk id="40" creationId="{8A8D7908-4A7D-4C45-8023-9FD0A4C17895}"/>
          </ac:spMkLst>
        </pc:spChg>
        <pc:spChg chg="mod topLvl">
          <ac:chgData name="Steffen Froemel" userId="b43238f1e6b89f5a" providerId="LiveId" clId="{FF034316-8847-42B4-BD4B-749782E8EAA4}" dt="2020-02-11T15:40:12.703" v="42736" actId="165"/>
          <ac:spMkLst>
            <pc:docMk/>
            <pc:sldMk cId="1433144638" sldId="304"/>
            <ac:spMk id="41" creationId="{8C5D14E0-4D9B-4773-93AA-88163EB44B83}"/>
          </ac:spMkLst>
        </pc:spChg>
        <pc:spChg chg="mod topLvl">
          <ac:chgData name="Steffen Froemel" userId="b43238f1e6b89f5a" providerId="LiveId" clId="{FF034316-8847-42B4-BD4B-749782E8EAA4}" dt="2020-02-11T15:40:30.473" v="42739" actId="164"/>
          <ac:spMkLst>
            <pc:docMk/>
            <pc:sldMk cId="1433144638" sldId="304"/>
            <ac:spMk id="42" creationId="{7E046328-DD39-413D-88E7-D9954B130D3B}"/>
          </ac:spMkLst>
        </pc:spChg>
        <pc:spChg chg="mod topLvl">
          <ac:chgData name="Steffen Froemel" userId="b43238f1e6b89f5a" providerId="LiveId" clId="{FF034316-8847-42B4-BD4B-749782E8EAA4}" dt="2020-02-11T15:40:30.473" v="42739" actId="164"/>
          <ac:spMkLst>
            <pc:docMk/>
            <pc:sldMk cId="1433144638" sldId="304"/>
            <ac:spMk id="43" creationId="{2119F0D9-4247-4E45-9A68-E503A5918CFD}"/>
          </ac:spMkLst>
        </pc:spChg>
        <pc:spChg chg="mod topLvl">
          <ac:chgData name="Steffen Froemel" userId="b43238f1e6b89f5a" providerId="LiveId" clId="{FF034316-8847-42B4-BD4B-749782E8EAA4}" dt="2020-02-11T15:40:30.473" v="42739" actId="164"/>
          <ac:spMkLst>
            <pc:docMk/>
            <pc:sldMk cId="1433144638" sldId="304"/>
            <ac:spMk id="44" creationId="{2DAF2B14-8D19-4252-8296-278F21A9450D}"/>
          </ac:spMkLst>
        </pc:spChg>
        <pc:spChg chg="mod topLvl">
          <ac:chgData name="Steffen Froemel" userId="b43238f1e6b89f5a" providerId="LiveId" clId="{FF034316-8847-42B4-BD4B-749782E8EAA4}" dt="2020-02-11T15:40:30.473" v="42739" actId="164"/>
          <ac:spMkLst>
            <pc:docMk/>
            <pc:sldMk cId="1433144638" sldId="304"/>
            <ac:spMk id="45" creationId="{7A22959A-AE52-4DB2-816A-FB19FFD0BC11}"/>
          </ac:spMkLst>
        </pc:spChg>
        <pc:spChg chg="mod topLvl">
          <ac:chgData name="Steffen Froemel" userId="b43238f1e6b89f5a" providerId="LiveId" clId="{FF034316-8847-42B4-BD4B-749782E8EAA4}" dt="2020-02-11T15:40:30.473" v="42739" actId="164"/>
          <ac:spMkLst>
            <pc:docMk/>
            <pc:sldMk cId="1433144638" sldId="304"/>
            <ac:spMk id="46" creationId="{4FB275F2-E93E-4912-B217-2356A2ABA7AF}"/>
          </ac:spMkLst>
        </pc:spChg>
        <pc:spChg chg="mod topLvl">
          <ac:chgData name="Steffen Froemel" userId="b43238f1e6b89f5a" providerId="LiveId" clId="{FF034316-8847-42B4-BD4B-749782E8EAA4}" dt="2020-02-11T15:40:30.473" v="42739" actId="164"/>
          <ac:spMkLst>
            <pc:docMk/>
            <pc:sldMk cId="1433144638" sldId="304"/>
            <ac:spMk id="47" creationId="{C8CE6103-291B-46CF-80D4-FA596EEA7033}"/>
          </ac:spMkLst>
        </pc:spChg>
        <pc:spChg chg="mod topLvl">
          <ac:chgData name="Steffen Froemel" userId="b43238f1e6b89f5a" providerId="LiveId" clId="{FF034316-8847-42B4-BD4B-749782E8EAA4}" dt="2020-02-11T15:40:30.473" v="42739" actId="164"/>
          <ac:spMkLst>
            <pc:docMk/>
            <pc:sldMk cId="1433144638" sldId="304"/>
            <ac:spMk id="48" creationId="{B7BCA975-FA8B-455D-9A6C-E074BD1FE6DA}"/>
          </ac:spMkLst>
        </pc:spChg>
        <pc:spChg chg="add del mod">
          <ac:chgData name="Steffen Froemel" userId="b43238f1e6b89f5a" providerId="LiveId" clId="{FF034316-8847-42B4-BD4B-749782E8EAA4}" dt="2020-02-08T09:31:27.176" v="18193" actId="478"/>
          <ac:spMkLst>
            <pc:docMk/>
            <pc:sldMk cId="1433144638" sldId="304"/>
            <ac:spMk id="49" creationId="{3128F576-880E-42A0-839E-9D410C3079B7}"/>
          </ac:spMkLst>
        </pc:spChg>
        <pc:grpChg chg="add mod topLvl">
          <ac:chgData name="Steffen Froemel" userId="b43238f1e6b89f5a" providerId="LiveId" clId="{FF034316-8847-42B4-BD4B-749782E8EAA4}" dt="2020-02-11T15:40:12.703" v="42736" actId="165"/>
          <ac:grpSpMkLst>
            <pc:docMk/>
            <pc:sldMk cId="1433144638" sldId="304"/>
            <ac:grpSpMk id="3" creationId="{AEDEF960-2401-4AC3-BF50-0D639184AC6A}"/>
          </ac:grpSpMkLst>
        </pc:grpChg>
        <pc:grpChg chg="add mod">
          <ac:chgData name="Steffen Froemel" userId="b43238f1e6b89f5a" providerId="LiveId" clId="{FF034316-8847-42B4-BD4B-749782E8EAA4}" dt="2020-02-11T15:40:30.473" v="42739" actId="164"/>
          <ac:grpSpMkLst>
            <pc:docMk/>
            <pc:sldMk cId="1433144638" sldId="304"/>
            <ac:grpSpMk id="4" creationId="{78075DD3-2565-44D3-BDB7-E8B7776F4844}"/>
          </ac:grpSpMkLst>
        </pc:grpChg>
        <pc:grpChg chg="add del mod">
          <ac:chgData name="Steffen Froemel" userId="b43238f1e6b89f5a" providerId="LiveId" clId="{FF034316-8847-42B4-BD4B-749782E8EAA4}" dt="2020-02-08T22:23:42.539" v="28536" actId="165"/>
          <ac:grpSpMkLst>
            <pc:docMk/>
            <pc:sldMk cId="1433144638" sldId="304"/>
            <ac:grpSpMk id="9" creationId="{9C2CD4FB-F3EB-4181-A691-E23D2105DC7B}"/>
          </ac:grpSpMkLst>
        </pc:grpChg>
        <pc:grpChg chg="add del mod">
          <ac:chgData name="Steffen Froemel" userId="b43238f1e6b89f5a" providerId="LiveId" clId="{FF034316-8847-42B4-BD4B-749782E8EAA4}" dt="2020-02-11T15:40:12.703" v="42736" actId="165"/>
          <ac:grpSpMkLst>
            <pc:docMk/>
            <pc:sldMk cId="1433144638" sldId="304"/>
            <ac:grpSpMk id="10" creationId="{2E221FF9-99E7-4DF8-811B-C9822BBDDE52}"/>
          </ac:grpSpMkLst>
        </pc:grpChg>
        <pc:grpChg chg="add del mod">
          <ac:chgData name="Steffen Froemel" userId="b43238f1e6b89f5a" providerId="LiveId" clId="{FF034316-8847-42B4-BD4B-749782E8EAA4}" dt="2020-02-08T09:20:20.320" v="17347" actId="165"/>
          <ac:grpSpMkLst>
            <pc:docMk/>
            <pc:sldMk cId="1433144638" sldId="304"/>
            <ac:grpSpMk id="32" creationId="{BC50ABE1-0AB1-46D3-BE78-2147ACDEED74}"/>
          </ac:grpSpMkLst>
        </pc:grpChg>
        <pc:grpChg chg="del">
          <ac:chgData name="Steffen Froemel" userId="b43238f1e6b89f5a" providerId="LiveId" clId="{FF034316-8847-42B4-BD4B-749782E8EAA4}" dt="2020-02-08T09:17:36.462" v="17278" actId="165"/>
          <ac:grpSpMkLst>
            <pc:docMk/>
            <pc:sldMk cId="1433144638" sldId="304"/>
            <ac:grpSpMk id="34" creationId="{54D0221A-077F-490F-AB74-ED47A16AB473}"/>
          </ac:grpSpMkLst>
        </pc:grpChg>
        <pc:grpChg chg="del mod topLvl">
          <ac:chgData name="Steffen Froemel" userId="b43238f1e6b89f5a" providerId="LiveId" clId="{FF034316-8847-42B4-BD4B-749782E8EAA4}" dt="2020-02-08T09:21:20.810" v="17373" actId="478"/>
          <ac:grpSpMkLst>
            <pc:docMk/>
            <pc:sldMk cId="1433144638" sldId="304"/>
            <ac:grpSpMk id="35" creationId="{13327F56-625D-4E72-BEE2-680BDC8DC552}"/>
          </ac:grpSpMkLst>
        </pc:grpChg>
        <pc:grpChg chg="add del mod">
          <ac:chgData name="Steffen Froemel" userId="b43238f1e6b89f5a" providerId="LiveId" clId="{FF034316-8847-42B4-BD4B-749782E8EAA4}" dt="2020-02-08T09:21:17.904" v="17372" actId="165"/>
          <ac:grpSpMkLst>
            <pc:docMk/>
            <pc:sldMk cId="1433144638" sldId="304"/>
            <ac:grpSpMk id="37" creationId="{2A1F21E1-DEF3-4ABF-A4B8-260BA74EC42F}"/>
          </ac:grpSpMkLst>
        </pc:grpChg>
        <pc:cxnChg chg="add mod topLvl">
          <ac:chgData name="Steffen Froemel" userId="b43238f1e6b89f5a" providerId="LiveId" clId="{FF034316-8847-42B4-BD4B-749782E8EAA4}" dt="2020-02-11T15:40:12.703" v="42736" actId="165"/>
          <ac:cxnSpMkLst>
            <pc:docMk/>
            <pc:sldMk cId="1433144638" sldId="304"/>
            <ac:cxnSpMk id="6" creationId="{17A6EAAA-4FF0-47B3-9353-6F3FDE95FFC9}"/>
          </ac:cxnSpMkLst>
        </pc:cxnChg>
        <pc:cxnChg chg="del mod topLvl">
          <ac:chgData name="Steffen Froemel" userId="b43238f1e6b89f5a" providerId="LiveId" clId="{FF034316-8847-42B4-BD4B-749782E8EAA4}" dt="2020-02-08T09:17:39.227" v="17279" actId="478"/>
          <ac:cxnSpMkLst>
            <pc:docMk/>
            <pc:sldMk cId="1433144638" sldId="304"/>
            <ac:cxnSpMk id="23" creationId="{5F783EB0-4A17-4BA5-8876-6A851506B0D8}"/>
          </ac:cxnSpMkLst>
        </pc:cxnChg>
      </pc:sldChg>
      <pc:sldChg chg="addSp delSp modSp add ord modNotesTx">
        <pc:chgData name="Steffen Froemel" userId="b43238f1e6b89f5a" providerId="LiveId" clId="{FF034316-8847-42B4-BD4B-749782E8EAA4}" dt="2020-02-11T15:50:02.269" v="43807" actId="5793"/>
        <pc:sldMkLst>
          <pc:docMk/>
          <pc:sldMk cId="3971757060" sldId="305"/>
        </pc:sldMkLst>
        <pc:spChg chg="del">
          <ac:chgData name="Steffen Froemel" userId="b43238f1e6b89f5a" providerId="LiveId" clId="{FF034316-8847-42B4-BD4B-749782E8EAA4}" dt="2020-02-08T22:19:28.410" v="28265" actId="478"/>
          <ac:spMkLst>
            <pc:docMk/>
            <pc:sldMk cId="3971757060" sldId="305"/>
            <ac:spMk id="4" creationId="{15EF3BBC-FE7A-4C90-A7C7-1DEC6EEF01FD}"/>
          </ac:spMkLst>
        </pc:spChg>
        <pc:spChg chg="add mod">
          <ac:chgData name="Steffen Froemel" userId="b43238f1e6b89f5a" providerId="LiveId" clId="{FF034316-8847-42B4-BD4B-749782E8EAA4}" dt="2020-02-08T09:50:08.268" v="19024" actId="1076"/>
          <ac:spMkLst>
            <pc:docMk/>
            <pc:sldMk cId="3971757060" sldId="305"/>
            <ac:spMk id="5" creationId="{043D5604-C860-4456-9875-4226F1050F26}"/>
          </ac:spMkLst>
        </pc:spChg>
        <pc:spChg chg="del">
          <ac:chgData name="Steffen Froemel" userId="b43238f1e6b89f5a" providerId="LiveId" clId="{FF034316-8847-42B4-BD4B-749782E8EAA4}" dt="2020-02-08T22:19:29.061" v="28266" actId="478"/>
          <ac:spMkLst>
            <pc:docMk/>
            <pc:sldMk cId="3971757060" sldId="305"/>
            <ac:spMk id="7" creationId="{48E079B8-CCD0-4F03-83B6-BBE5A5795DAC}"/>
          </ac:spMkLst>
        </pc:spChg>
        <pc:spChg chg="add mod">
          <ac:chgData name="Steffen Froemel" userId="b43238f1e6b89f5a" providerId="LiveId" clId="{FF034316-8847-42B4-BD4B-749782E8EAA4}" dt="2020-02-08T09:28:40.886" v="18069" actId="20577"/>
          <ac:spMkLst>
            <pc:docMk/>
            <pc:sldMk cId="3971757060" sldId="305"/>
            <ac:spMk id="8" creationId="{03EA9971-4390-412F-8A1A-C0EEB874117E}"/>
          </ac:spMkLst>
        </pc:spChg>
        <pc:spChg chg="add mod">
          <ac:chgData name="Steffen Froemel" userId="b43238f1e6b89f5a" providerId="LiveId" clId="{FF034316-8847-42B4-BD4B-749782E8EAA4}" dt="2020-02-09T09:13:45.238" v="31987" actId="12788"/>
          <ac:spMkLst>
            <pc:docMk/>
            <pc:sldMk cId="3971757060" sldId="305"/>
            <ac:spMk id="9" creationId="{3D76A2C8-BD66-4ED6-9AC8-63B9729546A4}"/>
          </ac:spMkLst>
        </pc:spChg>
        <pc:spChg chg="add mod">
          <ac:chgData name="Steffen Froemel" userId="b43238f1e6b89f5a" providerId="LiveId" clId="{FF034316-8847-42B4-BD4B-749782E8EAA4}" dt="2020-02-09T09:13:47.567" v="31988" actId="12788"/>
          <ac:spMkLst>
            <pc:docMk/>
            <pc:sldMk cId="3971757060" sldId="305"/>
            <ac:spMk id="10" creationId="{1E93B74D-4734-4FA2-B5D1-DFAD9A67FCF9}"/>
          </ac:spMkLst>
        </pc:spChg>
        <pc:spChg chg="del">
          <ac:chgData name="Steffen Froemel" userId="b43238f1e6b89f5a" providerId="LiveId" clId="{FF034316-8847-42B4-BD4B-749782E8EAA4}" dt="2020-02-08T09:27:04.638" v="17983" actId="478"/>
          <ac:spMkLst>
            <pc:docMk/>
            <pc:sldMk cId="3971757060" sldId="305"/>
            <ac:spMk id="14" creationId="{2F486E09-EBB2-4053-9794-01D5CA917027}"/>
          </ac:spMkLst>
        </pc:spChg>
        <pc:spChg chg="add mod">
          <ac:chgData name="Steffen Froemel" userId="b43238f1e6b89f5a" providerId="LiveId" clId="{FF034316-8847-42B4-BD4B-749782E8EAA4}" dt="2020-02-08T09:29:27.152" v="18144" actId="20577"/>
          <ac:spMkLst>
            <pc:docMk/>
            <pc:sldMk cId="3971757060" sldId="305"/>
            <ac:spMk id="27" creationId="{30A65286-0F03-4AC9-9EC2-157508885D51}"/>
          </ac:spMkLst>
        </pc:spChg>
        <pc:spChg chg="add mod">
          <ac:chgData name="Steffen Froemel" userId="b43238f1e6b89f5a" providerId="LiveId" clId="{FF034316-8847-42B4-BD4B-749782E8EAA4}" dt="2020-02-08T09:31:09.023" v="18192" actId="1076"/>
          <ac:spMkLst>
            <pc:docMk/>
            <pc:sldMk cId="3971757060" sldId="305"/>
            <ac:spMk id="28" creationId="{636B725B-F0DE-4F32-863E-CBD85F3930AC}"/>
          </ac:spMkLst>
        </pc:spChg>
        <pc:spChg chg="del">
          <ac:chgData name="Steffen Froemel" userId="b43238f1e6b89f5a" providerId="LiveId" clId="{FF034316-8847-42B4-BD4B-749782E8EAA4}" dt="2020-02-08T09:27:04.638" v="17983" actId="478"/>
          <ac:spMkLst>
            <pc:docMk/>
            <pc:sldMk cId="3971757060" sldId="305"/>
            <ac:spMk id="38" creationId="{89C5E2C6-C148-40B6-94DB-51BB12F5C60E}"/>
          </ac:spMkLst>
        </pc:spChg>
        <pc:spChg chg="del">
          <ac:chgData name="Steffen Froemel" userId="b43238f1e6b89f5a" providerId="LiveId" clId="{FF034316-8847-42B4-BD4B-749782E8EAA4}" dt="2020-02-08T09:27:06.028" v="17984" actId="478"/>
          <ac:spMkLst>
            <pc:docMk/>
            <pc:sldMk cId="3971757060" sldId="305"/>
            <ac:spMk id="41" creationId="{8C5D14E0-4D9B-4773-93AA-88163EB44B83}"/>
          </ac:spMkLst>
        </pc:spChg>
        <pc:spChg chg="del">
          <ac:chgData name="Steffen Froemel" userId="b43238f1e6b89f5a" providerId="LiveId" clId="{FF034316-8847-42B4-BD4B-749782E8EAA4}" dt="2020-02-08T09:27:04.638" v="17983" actId="478"/>
          <ac:spMkLst>
            <pc:docMk/>
            <pc:sldMk cId="3971757060" sldId="305"/>
            <ac:spMk id="42" creationId="{7E046328-DD39-413D-88E7-D9954B130D3B}"/>
          </ac:spMkLst>
        </pc:spChg>
        <pc:spChg chg="del">
          <ac:chgData name="Steffen Froemel" userId="b43238f1e6b89f5a" providerId="LiveId" clId="{FF034316-8847-42B4-BD4B-749782E8EAA4}" dt="2020-02-08T09:27:04.638" v="17983" actId="478"/>
          <ac:spMkLst>
            <pc:docMk/>
            <pc:sldMk cId="3971757060" sldId="305"/>
            <ac:spMk id="43" creationId="{2119F0D9-4247-4E45-9A68-E503A5918CFD}"/>
          </ac:spMkLst>
        </pc:spChg>
        <pc:spChg chg="del">
          <ac:chgData name="Steffen Froemel" userId="b43238f1e6b89f5a" providerId="LiveId" clId="{FF034316-8847-42B4-BD4B-749782E8EAA4}" dt="2020-02-08T09:27:04.638" v="17983" actId="478"/>
          <ac:spMkLst>
            <pc:docMk/>
            <pc:sldMk cId="3971757060" sldId="305"/>
            <ac:spMk id="44" creationId="{2DAF2B14-8D19-4252-8296-278F21A9450D}"/>
          </ac:spMkLst>
        </pc:spChg>
        <pc:spChg chg="del">
          <ac:chgData name="Steffen Froemel" userId="b43238f1e6b89f5a" providerId="LiveId" clId="{FF034316-8847-42B4-BD4B-749782E8EAA4}" dt="2020-02-08T09:27:02.388" v="17982" actId="478"/>
          <ac:spMkLst>
            <pc:docMk/>
            <pc:sldMk cId="3971757060" sldId="305"/>
            <ac:spMk id="45" creationId="{7A22959A-AE52-4DB2-816A-FB19FFD0BC11}"/>
          </ac:spMkLst>
        </pc:spChg>
        <pc:spChg chg="del">
          <ac:chgData name="Steffen Froemel" userId="b43238f1e6b89f5a" providerId="LiveId" clId="{FF034316-8847-42B4-BD4B-749782E8EAA4}" dt="2020-02-08T09:27:04.638" v="17983" actId="478"/>
          <ac:spMkLst>
            <pc:docMk/>
            <pc:sldMk cId="3971757060" sldId="305"/>
            <ac:spMk id="46" creationId="{4FB275F2-E93E-4912-B217-2356A2ABA7AF}"/>
          </ac:spMkLst>
        </pc:spChg>
        <pc:spChg chg="del">
          <ac:chgData name="Steffen Froemel" userId="b43238f1e6b89f5a" providerId="LiveId" clId="{FF034316-8847-42B4-BD4B-749782E8EAA4}" dt="2020-02-08T09:27:04.638" v="17983" actId="478"/>
          <ac:spMkLst>
            <pc:docMk/>
            <pc:sldMk cId="3971757060" sldId="305"/>
            <ac:spMk id="47" creationId="{C8CE6103-291B-46CF-80D4-FA596EEA7033}"/>
          </ac:spMkLst>
        </pc:spChg>
        <pc:spChg chg="del">
          <ac:chgData name="Steffen Froemel" userId="b43238f1e6b89f5a" providerId="LiveId" clId="{FF034316-8847-42B4-BD4B-749782E8EAA4}" dt="2020-02-08T09:27:04.638" v="17983" actId="478"/>
          <ac:spMkLst>
            <pc:docMk/>
            <pc:sldMk cId="3971757060" sldId="305"/>
            <ac:spMk id="48" creationId="{B7BCA975-FA8B-455D-9A6C-E074BD1FE6DA}"/>
          </ac:spMkLst>
        </pc:spChg>
        <pc:spChg chg="del mod">
          <ac:chgData name="Steffen Froemel" userId="b43238f1e6b89f5a" providerId="LiveId" clId="{FF034316-8847-42B4-BD4B-749782E8EAA4}" dt="2020-02-08T09:31:05.493" v="18191" actId="478"/>
          <ac:spMkLst>
            <pc:docMk/>
            <pc:sldMk cId="3971757060" sldId="305"/>
            <ac:spMk id="49" creationId="{3128F576-880E-42A0-839E-9D410C3079B7}"/>
          </ac:spMkLst>
        </pc:spChg>
        <pc:grpChg chg="del">
          <ac:chgData name="Steffen Froemel" userId="b43238f1e6b89f5a" providerId="LiveId" clId="{FF034316-8847-42B4-BD4B-749782E8EAA4}" dt="2020-02-08T09:27:00.201" v="17980" actId="478"/>
          <ac:grpSpMkLst>
            <pc:docMk/>
            <pc:sldMk cId="3971757060" sldId="305"/>
            <ac:grpSpMk id="3" creationId="{AEDEF960-2401-4AC3-BF50-0D639184AC6A}"/>
          </ac:grpSpMkLst>
        </pc:grpChg>
        <pc:cxnChg chg="del">
          <ac:chgData name="Steffen Froemel" userId="b43238f1e6b89f5a" providerId="LiveId" clId="{FF034316-8847-42B4-BD4B-749782E8EAA4}" dt="2020-02-08T09:27:01.342" v="17981" actId="478"/>
          <ac:cxnSpMkLst>
            <pc:docMk/>
            <pc:sldMk cId="3971757060" sldId="305"/>
            <ac:cxnSpMk id="6" creationId="{17A6EAAA-4FF0-47B3-9353-6F3FDE95FFC9}"/>
          </ac:cxnSpMkLst>
        </pc:cxnChg>
      </pc:sldChg>
      <pc:sldChg chg="add del">
        <pc:chgData name="Steffen Froemel" userId="b43238f1e6b89f5a" providerId="LiveId" clId="{FF034316-8847-42B4-BD4B-749782E8EAA4}" dt="2020-02-08T09:32:08.495" v="18259" actId="47"/>
        <pc:sldMkLst>
          <pc:docMk/>
          <pc:sldMk cId="454552166" sldId="306"/>
        </pc:sldMkLst>
      </pc:sldChg>
      <pc:sldChg chg="addSp delSp modSp add modAnim modNotesTx">
        <pc:chgData name="Steffen Froemel" userId="b43238f1e6b89f5a" providerId="LiveId" clId="{FF034316-8847-42B4-BD4B-749782E8EAA4}" dt="2020-02-11T15:47:07.113" v="43370"/>
        <pc:sldMkLst>
          <pc:docMk/>
          <pc:sldMk cId="428582767" sldId="307"/>
        </pc:sldMkLst>
        <pc:spChg chg="add mod topLvl">
          <ac:chgData name="Steffen Froemel" userId="b43238f1e6b89f5a" providerId="LiveId" clId="{FF034316-8847-42B4-BD4B-749782E8EAA4}" dt="2020-02-11T15:44:54.525" v="43153" actId="165"/>
          <ac:spMkLst>
            <pc:docMk/>
            <pc:sldMk cId="428582767" sldId="307"/>
            <ac:spMk id="2" creationId="{0DC787D5-95E6-4D85-BDE6-C46A60B1A000}"/>
          </ac:spMkLst>
        </pc:spChg>
        <pc:spChg chg="del mod">
          <ac:chgData name="Steffen Froemel" userId="b43238f1e6b89f5a" providerId="LiveId" clId="{FF034316-8847-42B4-BD4B-749782E8EAA4}" dt="2020-02-08T22:02:47.524" v="27544" actId="478"/>
          <ac:spMkLst>
            <pc:docMk/>
            <pc:sldMk cId="428582767" sldId="307"/>
            <ac:spMk id="4" creationId="{15EF3BBC-FE7A-4C90-A7C7-1DEC6EEF01FD}"/>
          </ac:spMkLst>
        </pc:spChg>
        <pc:spChg chg="del">
          <ac:chgData name="Steffen Froemel" userId="b43238f1e6b89f5a" providerId="LiveId" clId="{FF034316-8847-42B4-BD4B-749782E8EAA4}" dt="2020-02-08T22:02:48.489" v="27545" actId="478"/>
          <ac:spMkLst>
            <pc:docMk/>
            <pc:sldMk cId="428582767" sldId="307"/>
            <ac:spMk id="7" creationId="{48E079B8-CCD0-4F03-83B6-BBE5A5795DAC}"/>
          </ac:spMkLst>
        </pc:spChg>
        <pc:spChg chg="mod topLvl">
          <ac:chgData name="Steffen Froemel" userId="b43238f1e6b89f5a" providerId="LiveId" clId="{FF034316-8847-42B4-BD4B-749782E8EAA4}" dt="2020-02-11T15:45:09.671" v="43158" actId="164"/>
          <ac:spMkLst>
            <pc:docMk/>
            <pc:sldMk cId="428582767" sldId="307"/>
            <ac:spMk id="13" creationId="{9A0A22AE-C1D7-43FB-ACA4-D13F172F2621}"/>
          </ac:spMkLst>
        </pc:spChg>
        <pc:spChg chg="mod topLvl">
          <ac:chgData name="Steffen Froemel" userId="b43238f1e6b89f5a" providerId="LiveId" clId="{FF034316-8847-42B4-BD4B-749782E8EAA4}" dt="2020-02-11T15:45:09.671" v="43158" actId="164"/>
          <ac:spMkLst>
            <pc:docMk/>
            <pc:sldMk cId="428582767" sldId="307"/>
            <ac:spMk id="14" creationId="{2F486E09-EBB2-4053-9794-01D5CA917027}"/>
          </ac:spMkLst>
        </pc:spChg>
        <pc:spChg chg="del">
          <ac:chgData name="Steffen Froemel" userId="b43238f1e6b89f5a" providerId="LiveId" clId="{FF034316-8847-42B4-BD4B-749782E8EAA4}" dt="2020-02-08T09:37:32.953" v="18477" actId="478"/>
          <ac:spMkLst>
            <pc:docMk/>
            <pc:sldMk cId="428582767" sldId="307"/>
            <ac:spMk id="18" creationId="{B7D67005-9F32-404D-AEDE-2DDC3048024B}"/>
          </ac:spMkLst>
        </pc:spChg>
        <pc:spChg chg="mod">
          <ac:chgData name="Steffen Froemel" userId="b43238f1e6b89f5a" providerId="LiveId" clId="{FF034316-8847-42B4-BD4B-749782E8EAA4}" dt="2020-02-08T22:17:01.696" v="28209" actId="20577"/>
          <ac:spMkLst>
            <pc:docMk/>
            <pc:sldMk cId="428582767" sldId="307"/>
            <ac:spMk id="19" creationId="{4605FA94-8490-4F93-AAC4-FDD760CFF6A9}"/>
          </ac:spMkLst>
        </pc:spChg>
        <pc:spChg chg="del">
          <ac:chgData name="Steffen Froemel" userId="b43238f1e6b89f5a" providerId="LiveId" clId="{FF034316-8847-42B4-BD4B-749782E8EAA4}" dt="2020-02-08T09:37:34.932" v="18478" actId="478"/>
          <ac:spMkLst>
            <pc:docMk/>
            <pc:sldMk cId="428582767" sldId="307"/>
            <ac:spMk id="20" creationId="{E399C992-AFAC-4D4A-AAF5-08BB8849E317}"/>
          </ac:spMkLst>
        </pc:spChg>
        <pc:spChg chg="del">
          <ac:chgData name="Steffen Froemel" userId="b43238f1e6b89f5a" providerId="LiveId" clId="{FF034316-8847-42B4-BD4B-749782E8EAA4}" dt="2020-02-08T09:37:36.416" v="18479" actId="478"/>
          <ac:spMkLst>
            <pc:docMk/>
            <pc:sldMk cId="428582767" sldId="307"/>
            <ac:spMk id="22" creationId="{1EF5EA67-38C5-4998-9B41-5AA9ADD42042}"/>
          </ac:spMkLst>
        </pc:spChg>
        <pc:spChg chg="mod">
          <ac:chgData name="Steffen Froemel" userId="b43238f1e6b89f5a" providerId="LiveId" clId="{FF034316-8847-42B4-BD4B-749782E8EAA4}" dt="2020-02-08T09:34:49.465" v="18423" actId="6549"/>
          <ac:spMkLst>
            <pc:docMk/>
            <pc:sldMk cId="428582767" sldId="307"/>
            <ac:spMk id="24" creationId="{4F866B3C-7BEE-4900-AB00-482D76CB2341}"/>
          </ac:spMkLst>
        </pc:spChg>
        <pc:spChg chg="add mod">
          <ac:chgData name="Steffen Froemel" userId="b43238f1e6b89f5a" providerId="LiveId" clId="{FF034316-8847-42B4-BD4B-749782E8EAA4}" dt="2020-02-09T09:13:29.995" v="31983" actId="12788"/>
          <ac:spMkLst>
            <pc:docMk/>
            <pc:sldMk cId="428582767" sldId="307"/>
            <ac:spMk id="25" creationId="{E2B8A1F4-269C-4538-85BA-4447B51D4806}"/>
          </ac:spMkLst>
        </pc:spChg>
        <pc:spChg chg="add mod">
          <ac:chgData name="Steffen Froemel" userId="b43238f1e6b89f5a" providerId="LiveId" clId="{FF034316-8847-42B4-BD4B-749782E8EAA4}" dt="2020-02-09T09:13:33.072" v="31984" actId="12788"/>
          <ac:spMkLst>
            <pc:docMk/>
            <pc:sldMk cId="428582767" sldId="307"/>
            <ac:spMk id="26" creationId="{E930E35C-3902-4986-975A-D9AE2B476888}"/>
          </ac:spMkLst>
        </pc:spChg>
        <pc:spChg chg="mod topLvl">
          <ac:chgData name="Steffen Froemel" userId="b43238f1e6b89f5a" providerId="LiveId" clId="{FF034316-8847-42B4-BD4B-749782E8EAA4}" dt="2020-02-11T15:45:09.671" v="43158" actId="164"/>
          <ac:spMkLst>
            <pc:docMk/>
            <pc:sldMk cId="428582767" sldId="307"/>
            <ac:spMk id="27" creationId="{47640DDF-A36B-4395-BFEB-2D1F9C62F574}"/>
          </ac:spMkLst>
        </pc:spChg>
        <pc:spChg chg="del">
          <ac:chgData name="Steffen Froemel" userId="b43238f1e6b89f5a" providerId="LiveId" clId="{FF034316-8847-42B4-BD4B-749782E8EAA4}" dt="2020-02-08T09:37:46.226" v="18481" actId="478"/>
          <ac:spMkLst>
            <pc:docMk/>
            <pc:sldMk cId="428582767" sldId="307"/>
            <ac:spMk id="28" creationId="{FCD5B669-DEC5-40CA-9ABD-9AE8EE9A4A93}"/>
          </ac:spMkLst>
        </pc:spChg>
        <pc:spChg chg="mod topLvl">
          <ac:chgData name="Steffen Froemel" userId="b43238f1e6b89f5a" providerId="LiveId" clId="{FF034316-8847-42B4-BD4B-749782E8EAA4}" dt="2020-02-11T15:45:09.671" v="43158" actId="164"/>
          <ac:spMkLst>
            <pc:docMk/>
            <pc:sldMk cId="428582767" sldId="307"/>
            <ac:spMk id="29" creationId="{1169A0C4-B0BD-404B-B34E-B35F64C73532}"/>
          </ac:spMkLst>
        </pc:spChg>
        <pc:spChg chg="del">
          <ac:chgData name="Steffen Froemel" userId="b43238f1e6b89f5a" providerId="LiveId" clId="{FF034316-8847-42B4-BD4B-749782E8EAA4}" dt="2020-02-08T09:37:47.272" v="18482" actId="478"/>
          <ac:spMkLst>
            <pc:docMk/>
            <pc:sldMk cId="428582767" sldId="307"/>
            <ac:spMk id="30" creationId="{AC2D5A3C-8A8F-4A07-9D9D-B31E455FC8F8}"/>
          </ac:spMkLst>
        </pc:spChg>
        <pc:spChg chg="add mod topLvl">
          <ac:chgData name="Steffen Froemel" userId="b43238f1e6b89f5a" providerId="LiveId" clId="{FF034316-8847-42B4-BD4B-749782E8EAA4}" dt="2020-02-11T15:44:54.525" v="43153" actId="165"/>
          <ac:spMkLst>
            <pc:docMk/>
            <pc:sldMk cId="428582767" sldId="307"/>
            <ac:spMk id="32" creationId="{021F34FC-9093-4084-88C9-D1CAAD468539}"/>
          </ac:spMkLst>
        </pc:spChg>
        <pc:spChg chg="del">
          <ac:chgData name="Steffen Froemel" userId="b43238f1e6b89f5a" providerId="LiveId" clId="{FF034316-8847-42B4-BD4B-749782E8EAA4}" dt="2020-02-08T09:37:48.694" v="18483" actId="478"/>
          <ac:spMkLst>
            <pc:docMk/>
            <pc:sldMk cId="428582767" sldId="307"/>
            <ac:spMk id="33" creationId="{26AEB159-3009-4CDD-A09B-2B4D3D7C3B6A}"/>
          </ac:spMkLst>
        </pc:spChg>
        <pc:spChg chg="mod topLvl">
          <ac:chgData name="Steffen Froemel" userId="b43238f1e6b89f5a" providerId="LiveId" clId="{FF034316-8847-42B4-BD4B-749782E8EAA4}" dt="2020-02-11T15:45:09.671" v="43158" actId="164"/>
          <ac:spMkLst>
            <pc:docMk/>
            <pc:sldMk cId="428582767" sldId="307"/>
            <ac:spMk id="36" creationId="{4D3E5EDB-DA88-4000-B66F-1E48456D216F}"/>
          </ac:spMkLst>
        </pc:spChg>
        <pc:spChg chg="del">
          <ac:chgData name="Steffen Froemel" userId="b43238f1e6b89f5a" providerId="LiveId" clId="{FF034316-8847-42B4-BD4B-749782E8EAA4}" dt="2020-02-08T09:33:16.293" v="18418" actId="478"/>
          <ac:spMkLst>
            <pc:docMk/>
            <pc:sldMk cId="428582767" sldId="307"/>
            <ac:spMk id="39" creationId="{CC389926-8343-4AAC-84CA-D63017532031}"/>
          </ac:spMkLst>
        </pc:spChg>
        <pc:spChg chg="mod topLvl">
          <ac:chgData name="Steffen Froemel" userId="b43238f1e6b89f5a" providerId="LiveId" clId="{FF034316-8847-42B4-BD4B-749782E8EAA4}" dt="2020-02-11T15:44:54.525" v="43153" actId="165"/>
          <ac:spMkLst>
            <pc:docMk/>
            <pc:sldMk cId="428582767" sldId="307"/>
            <ac:spMk id="40" creationId="{8A8D7908-4A7D-4C45-8023-9FD0A4C17895}"/>
          </ac:spMkLst>
        </pc:spChg>
        <pc:spChg chg="mod">
          <ac:chgData name="Steffen Froemel" userId="b43238f1e6b89f5a" providerId="LiveId" clId="{FF034316-8847-42B4-BD4B-749782E8EAA4}" dt="2020-02-08T22:18:45.022" v="28261" actId="12788"/>
          <ac:spMkLst>
            <pc:docMk/>
            <pc:sldMk cId="428582767" sldId="307"/>
            <ac:spMk id="41" creationId="{8C5D14E0-4D9B-4773-93AA-88163EB44B83}"/>
          </ac:spMkLst>
        </pc:spChg>
        <pc:grpChg chg="add mod">
          <ac:chgData name="Steffen Froemel" userId="b43238f1e6b89f5a" providerId="LiveId" clId="{FF034316-8847-42B4-BD4B-749782E8EAA4}" dt="2020-02-11T15:45:09.671" v="43158" actId="164"/>
          <ac:grpSpMkLst>
            <pc:docMk/>
            <pc:sldMk cId="428582767" sldId="307"/>
            <ac:grpSpMk id="3" creationId="{95C8A27C-E8AF-4DBF-91D3-BC01EEF14B59}"/>
          </ac:grpSpMkLst>
        </pc:grpChg>
        <pc:grpChg chg="add del mod">
          <ac:chgData name="Steffen Froemel" userId="b43238f1e6b89f5a" providerId="LiveId" clId="{FF034316-8847-42B4-BD4B-749782E8EAA4}" dt="2020-02-11T15:44:54.525" v="43153" actId="165"/>
          <ac:grpSpMkLst>
            <pc:docMk/>
            <pc:sldMk cId="428582767" sldId="307"/>
            <ac:grpSpMk id="5" creationId="{5041C833-DC5D-4545-8F9D-AEDD4F029CD8}"/>
          </ac:grpSpMkLst>
        </pc:grpChg>
        <pc:grpChg chg="mod topLvl">
          <ac:chgData name="Steffen Froemel" userId="b43238f1e6b89f5a" providerId="LiveId" clId="{FF034316-8847-42B4-BD4B-749782E8EAA4}" dt="2020-02-11T15:44:54.525" v="43153" actId="165"/>
          <ac:grpSpMkLst>
            <pc:docMk/>
            <pc:sldMk cId="428582767" sldId="307"/>
            <ac:grpSpMk id="34" creationId="{54D0221A-077F-490F-AB74-ED47A16AB473}"/>
          </ac:grpSpMkLst>
        </pc:grpChg>
        <pc:grpChg chg="del mod topLvl">
          <ac:chgData name="Steffen Froemel" userId="b43238f1e6b89f5a" providerId="LiveId" clId="{FF034316-8847-42B4-BD4B-749782E8EAA4}" dt="2020-02-08T22:17:26.243" v="28221" actId="165"/>
          <ac:grpSpMkLst>
            <pc:docMk/>
            <pc:sldMk cId="428582767" sldId="307"/>
            <ac:grpSpMk id="35" creationId="{13327F56-625D-4E72-BEE2-680BDC8DC552}"/>
          </ac:grpSpMkLst>
        </pc:grpChg>
        <pc:grpChg chg="del mod">
          <ac:chgData name="Steffen Froemel" userId="b43238f1e6b89f5a" providerId="LiveId" clId="{FF034316-8847-42B4-BD4B-749782E8EAA4}" dt="2020-02-08T22:17:16.968" v="28218" actId="165"/>
          <ac:grpSpMkLst>
            <pc:docMk/>
            <pc:sldMk cId="428582767" sldId="307"/>
            <ac:grpSpMk id="37" creationId="{2A1F21E1-DEF3-4ABF-A4B8-260BA74EC42F}"/>
          </ac:grpSpMkLst>
        </pc:grpChg>
        <pc:cxnChg chg="mod topLvl">
          <ac:chgData name="Steffen Froemel" userId="b43238f1e6b89f5a" providerId="LiveId" clId="{FF034316-8847-42B4-BD4B-749782E8EAA4}" dt="2020-02-11T15:45:09.671" v="43158" actId="164"/>
          <ac:cxnSpMkLst>
            <pc:docMk/>
            <pc:sldMk cId="428582767" sldId="307"/>
            <ac:cxnSpMk id="16" creationId="{79CE33E2-0D3F-4508-8D95-DB3E12922415}"/>
          </ac:cxnSpMkLst>
        </pc:cxnChg>
        <pc:cxnChg chg="mod topLvl">
          <ac:chgData name="Steffen Froemel" userId="b43238f1e6b89f5a" providerId="LiveId" clId="{FF034316-8847-42B4-BD4B-749782E8EAA4}" dt="2020-02-11T15:45:09.671" v="43158" actId="164"/>
          <ac:cxnSpMkLst>
            <pc:docMk/>
            <pc:sldMk cId="428582767" sldId="307"/>
            <ac:cxnSpMk id="31" creationId="{1148140E-A28E-465A-8886-634BA44CBBE6}"/>
          </ac:cxnSpMkLst>
        </pc:cxnChg>
      </pc:sldChg>
      <pc:sldChg chg="addSp delSp modSp add modNotesTx">
        <pc:chgData name="Steffen Froemel" userId="b43238f1e6b89f5a" providerId="LiveId" clId="{FF034316-8847-42B4-BD4B-749782E8EAA4}" dt="2020-02-11T15:35:04.381" v="42232" actId="6549"/>
        <pc:sldMkLst>
          <pc:docMk/>
          <pc:sldMk cId="2880229228" sldId="308"/>
        </pc:sldMkLst>
        <pc:spChg chg="del mod">
          <ac:chgData name="Steffen Froemel" userId="b43238f1e6b89f5a" providerId="LiveId" clId="{FF034316-8847-42B4-BD4B-749782E8EAA4}" dt="2020-02-08T21:59:50.474" v="27470" actId="478"/>
          <ac:spMkLst>
            <pc:docMk/>
            <pc:sldMk cId="2880229228" sldId="308"/>
            <ac:spMk id="4" creationId="{15EF3BBC-FE7A-4C90-A7C7-1DEC6EEF01FD}"/>
          </ac:spMkLst>
        </pc:spChg>
        <pc:spChg chg="add mod">
          <ac:chgData name="Steffen Froemel" userId="b43238f1e6b89f5a" providerId="LiveId" clId="{FF034316-8847-42B4-BD4B-749782E8EAA4}" dt="2020-02-08T09:41:30.444" v="18617" actId="1076"/>
          <ac:spMkLst>
            <pc:docMk/>
            <pc:sldMk cId="2880229228" sldId="308"/>
            <ac:spMk id="6" creationId="{29D6DEFE-1CDF-4FA6-8F62-349A61A537D1}"/>
          </ac:spMkLst>
        </pc:spChg>
        <pc:spChg chg="del">
          <ac:chgData name="Steffen Froemel" userId="b43238f1e6b89f5a" providerId="LiveId" clId="{FF034316-8847-42B4-BD4B-749782E8EAA4}" dt="2020-02-08T21:59:49.789" v="27469" actId="478"/>
          <ac:spMkLst>
            <pc:docMk/>
            <pc:sldMk cId="2880229228" sldId="308"/>
            <ac:spMk id="7" creationId="{48E079B8-CCD0-4F03-83B6-BBE5A5795DAC}"/>
          </ac:spMkLst>
        </pc:spChg>
        <pc:spChg chg="add mod">
          <ac:chgData name="Steffen Froemel" userId="b43238f1e6b89f5a" providerId="LiveId" clId="{FF034316-8847-42B4-BD4B-749782E8EAA4}" dt="2020-02-08T09:41:31.740" v="18618" actId="1076"/>
          <ac:spMkLst>
            <pc:docMk/>
            <pc:sldMk cId="2880229228" sldId="308"/>
            <ac:spMk id="8" creationId="{BD184AEC-6E6B-445F-8A9C-27282C7AB19A}"/>
          </ac:spMkLst>
        </pc:spChg>
        <pc:spChg chg="add mod">
          <ac:chgData name="Steffen Froemel" userId="b43238f1e6b89f5a" providerId="LiveId" clId="{FF034316-8847-42B4-BD4B-749782E8EAA4}" dt="2020-02-08T09:48:54.344" v="18981" actId="6549"/>
          <ac:spMkLst>
            <pc:docMk/>
            <pc:sldMk cId="2880229228" sldId="308"/>
            <ac:spMk id="9" creationId="{340F6BA4-C621-40C2-ACD6-4E2961AD9993}"/>
          </ac:spMkLst>
        </pc:spChg>
        <pc:spChg chg="add mod">
          <ac:chgData name="Steffen Froemel" userId="b43238f1e6b89f5a" providerId="LiveId" clId="{FF034316-8847-42B4-BD4B-749782E8EAA4}" dt="2020-02-08T09:42:31.079" v="18650" actId="1035"/>
          <ac:spMkLst>
            <pc:docMk/>
            <pc:sldMk cId="2880229228" sldId="308"/>
            <ac:spMk id="10" creationId="{A5F352AA-8EDC-4E6F-AB1B-E67A38D168A1}"/>
          </ac:spMkLst>
        </pc:spChg>
        <pc:spChg chg="add mod">
          <ac:chgData name="Steffen Froemel" userId="b43238f1e6b89f5a" providerId="LiveId" clId="{FF034316-8847-42B4-BD4B-749782E8EAA4}" dt="2020-02-08T09:41:34.083" v="18619" actId="1076"/>
          <ac:spMkLst>
            <pc:docMk/>
            <pc:sldMk cId="2880229228" sldId="308"/>
            <ac:spMk id="11" creationId="{68094E0F-4B63-43E1-9AE7-9C87C637F343}"/>
          </ac:spMkLst>
        </pc:spChg>
        <pc:spChg chg="add mod">
          <ac:chgData name="Steffen Froemel" userId="b43238f1e6b89f5a" providerId="LiveId" clId="{FF034316-8847-42B4-BD4B-749782E8EAA4}" dt="2020-02-09T09:13:04.157" v="31977" actId="12788"/>
          <ac:spMkLst>
            <pc:docMk/>
            <pc:sldMk cId="2880229228" sldId="308"/>
            <ac:spMk id="12" creationId="{480A5517-EB94-4DA3-AD77-615173A37DDE}"/>
          </ac:spMkLst>
        </pc:spChg>
        <pc:spChg chg="add mod">
          <ac:chgData name="Steffen Froemel" userId="b43238f1e6b89f5a" providerId="LiveId" clId="{FF034316-8847-42B4-BD4B-749782E8EAA4}" dt="2020-02-09T09:13:07.125" v="31978" actId="12788"/>
          <ac:spMkLst>
            <pc:docMk/>
            <pc:sldMk cId="2880229228" sldId="308"/>
            <ac:spMk id="13" creationId="{0BAD2E52-B167-4FBC-A790-85C45E3602BD}"/>
          </ac:spMkLst>
        </pc:spChg>
        <pc:grpChg chg="del">
          <ac:chgData name="Steffen Froemel" userId="b43238f1e6b89f5a" providerId="LiveId" clId="{FF034316-8847-42B4-BD4B-749782E8EAA4}" dt="2020-02-08T09:39:31.717" v="18505" actId="478"/>
          <ac:grpSpMkLst>
            <pc:docMk/>
            <pc:sldMk cId="2880229228" sldId="308"/>
            <ac:grpSpMk id="2" creationId="{3F6FEDD2-891D-4F6B-B387-826B994ECAAD}"/>
          </ac:grpSpMkLst>
        </pc:grpChg>
      </pc:sldChg>
      <pc:sldChg chg="addSp delSp modSp add ord modAnim modNotesTx">
        <pc:chgData name="Steffen Froemel" userId="b43238f1e6b89f5a" providerId="LiveId" clId="{FF034316-8847-42B4-BD4B-749782E8EAA4}" dt="2020-02-11T15:49:27.098" v="43648" actId="20577"/>
        <pc:sldMkLst>
          <pc:docMk/>
          <pc:sldMk cId="2028239814" sldId="309"/>
        </pc:sldMkLst>
        <pc:spChg chg="del">
          <ac:chgData name="Steffen Froemel" userId="b43238f1e6b89f5a" providerId="LiveId" clId="{FF034316-8847-42B4-BD4B-749782E8EAA4}" dt="2020-02-08T22:03:27.829" v="27560" actId="478"/>
          <ac:spMkLst>
            <pc:docMk/>
            <pc:sldMk cId="2028239814" sldId="309"/>
            <ac:spMk id="4" creationId="{15EF3BBC-FE7A-4C90-A7C7-1DEC6EEF01FD}"/>
          </ac:spMkLst>
        </pc:spChg>
        <pc:spChg chg="del">
          <ac:chgData name="Steffen Froemel" userId="b43238f1e6b89f5a" providerId="LiveId" clId="{FF034316-8847-42B4-BD4B-749782E8EAA4}" dt="2020-02-08T22:03:27.172" v="27559" actId="478"/>
          <ac:spMkLst>
            <pc:docMk/>
            <pc:sldMk cId="2028239814" sldId="309"/>
            <ac:spMk id="7" creationId="{48E079B8-CCD0-4F03-83B6-BBE5A5795DAC}"/>
          </ac:spMkLst>
        </pc:spChg>
        <pc:spChg chg="mod topLvl">
          <ac:chgData name="Steffen Froemel" userId="b43238f1e6b89f5a" providerId="LiveId" clId="{FF034316-8847-42B4-BD4B-749782E8EAA4}" dt="2020-02-11T15:48:59.611" v="43585" actId="164"/>
          <ac:spMkLst>
            <pc:docMk/>
            <pc:sldMk cId="2028239814" sldId="309"/>
            <ac:spMk id="14" creationId="{2F486E09-EBB2-4053-9794-01D5CA917027}"/>
          </ac:spMkLst>
        </pc:spChg>
        <pc:spChg chg="del">
          <ac:chgData name="Steffen Froemel" userId="b43238f1e6b89f5a" providerId="LiveId" clId="{FF034316-8847-42B4-BD4B-749782E8EAA4}" dt="2020-02-08T09:44:51.930" v="18826" actId="478"/>
          <ac:spMkLst>
            <pc:docMk/>
            <pc:sldMk cId="2028239814" sldId="309"/>
            <ac:spMk id="18" creationId="{B7D67005-9F32-404D-AEDE-2DDC3048024B}"/>
          </ac:spMkLst>
        </pc:spChg>
        <pc:spChg chg="mod">
          <ac:chgData name="Steffen Froemel" userId="b43238f1e6b89f5a" providerId="LiveId" clId="{FF034316-8847-42B4-BD4B-749782E8EAA4}" dt="2020-02-08T22:21:29.639" v="28478" actId="20577"/>
          <ac:spMkLst>
            <pc:docMk/>
            <pc:sldMk cId="2028239814" sldId="309"/>
            <ac:spMk id="19" creationId="{4605FA94-8490-4F93-AAC4-FDD760CFF6A9}"/>
          </ac:spMkLst>
        </pc:spChg>
        <pc:spChg chg="del">
          <ac:chgData name="Steffen Froemel" userId="b43238f1e6b89f5a" providerId="LiveId" clId="{FF034316-8847-42B4-BD4B-749782E8EAA4}" dt="2020-02-08T09:44:53.414" v="18827" actId="478"/>
          <ac:spMkLst>
            <pc:docMk/>
            <pc:sldMk cId="2028239814" sldId="309"/>
            <ac:spMk id="20" creationId="{E399C992-AFAC-4D4A-AAF5-08BB8849E317}"/>
          </ac:spMkLst>
        </pc:spChg>
        <pc:spChg chg="add mod">
          <ac:chgData name="Steffen Froemel" userId="b43238f1e6b89f5a" providerId="LiveId" clId="{FF034316-8847-42B4-BD4B-749782E8EAA4}" dt="2020-02-09T09:13:39.494" v="31985" actId="12788"/>
          <ac:spMkLst>
            <pc:docMk/>
            <pc:sldMk cId="2028239814" sldId="309"/>
            <ac:spMk id="20" creationId="{F30CA003-4C52-4092-87FB-680B34D40013}"/>
          </ac:spMkLst>
        </pc:spChg>
        <pc:spChg chg="del">
          <ac:chgData name="Steffen Froemel" userId="b43238f1e6b89f5a" providerId="LiveId" clId="{FF034316-8847-42B4-BD4B-749782E8EAA4}" dt="2020-02-08T09:44:55.242" v="18828" actId="478"/>
          <ac:spMkLst>
            <pc:docMk/>
            <pc:sldMk cId="2028239814" sldId="309"/>
            <ac:spMk id="22" creationId="{1EF5EA67-38C5-4998-9B41-5AA9ADD42042}"/>
          </ac:spMkLst>
        </pc:spChg>
        <pc:spChg chg="add mod">
          <ac:chgData name="Steffen Froemel" userId="b43238f1e6b89f5a" providerId="LiveId" clId="{FF034316-8847-42B4-BD4B-749782E8EAA4}" dt="2020-02-09T09:13:41.653" v="31986" actId="12788"/>
          <ac:spMkLst>
            <pc:docMk/>
            <pc:sldMk cId="2028239814" sldId="309"/>
            <ac:spMk id="22" creationId="{C1319C29-CCDE-46C4-92F4-B4388CFE5F03}"/>
          </ac:spMkLst>
        </pc:spChg>
        <pc:spChg chg="add mod topLvl">
          <ac:chgData name="Steffen Froemel" userId="b43238f1e6b89f5a" providerId="LiveId" clId="{FF034316-8847-42B4-BD4B-749782E8EAA4}" dt="2020-02-11T15:48:44.646" v="43582" actId="165"/>
          <ac:spMkLst>
            <pc:docMk/>
            <pc:sldMk cId="2028239814" sldId="309"/>
            <ac:spMk id="25" creationId="{DE1408EF-A79B-408F-AF34-925D2198E649}"/>
          </ac:spMkLst>
        </pc:spChg>
        <pc:spChg chg="add mod topLvl">
          <ac:chgData name="Steffen Froemel" userId="b43238f1e6b89f5a" providerId="LiveId" clId="{FF034316-8847-42B4-BD4B-749782E8EAA4}" dt="2020-02-11T15:48:44.646" v="43582" actId="165"/>
          <ac:spMkLst>
            <pc:docMk/>
            <pc:sldMk cId="2028239814" sldId="309"/>
            <ac:spMk id="26" creationId="{85EFBCD8-587C-49FC-9E7A-DACE03591D83}"/>
          </ac:spMkLst>
        </pc:spChg>
        <pc:spChg chg="add mod">
          <ac:chgData name="Steffen Froemel" userId="b43238f1e6b89f5a" providerId="LiveId" clId="{FF034316-8847-42B4-BD4B-749782E8EAA4}" dt="2020-02-08T22:19:18.398" v="28264" actId="12788"/>
          <ac:spMkLst>
            <pc:docMk/>
            <pc:sldMk cId="2028239814" sldId="309"/>
            <ac:spMk id="27" creationId="{051F9D39-9624-402A-884B-03297C653766}"/>
          </ac:spMkLst>
        </pc:spChg>
        <pc:spChg chg="mod topLvl">
          <ac:chgData name="Steffen Froemel" userId="b43238f1e6b89f5a" providerId="LiveId" clId="{FF034316-8847-42B4-BD4B-749782E8EAA4}" dt="2020-02-11T15:48:59.611" v="43585" actId="164"/>
          <ac:spMkLst>
            <pc:docMk/>
            <pc:sldMk cId="2028239814" sldId="309"/>
            <ac:spMk id="38" creationId="{89C5E2C6-C148-40B6-94DB-51BB12F5C60E}"/>
          </ac:spMkLst>
        </pc:spChg>
        <pc:spChg chg="del">
          <ac:chgData name="Steffen Froemel" userId="b43238f1e6b89f5a" providerId="LiveId" clId="{FF034316-8847-42B4-BD4B-749782E8EAA4}" dt="2020-02-08T09:45:09.145" v="18833" actId="478"/>
          <ac:spMkLst>
            <pc:docMk/>
            <pc:sldMk cId="2028239814" sldId="309"/>
            <ac:spMk id="41" creationId="{8C5D14E0-4D9B-4773-93AA-88163EB44B83}"/>
          </ac:spMkLst>
        </pc:spChg>
        <pc:spChg chg="del">
          <ac:chgData name="Steffen Froemel" userId="b43238f1e6b89f5a" providerId="LiveId" clId="{FF034316-8847-42B4-BD4B-749782E8EAA4}" dt="2020-02-08T09:44:57.491" v="18829" actId="478"/>
          <ac:spMkLst>
            <pc:docMk/>
            <pc:sldMk cId="2028239814" sldId="309"/>
            <ac:spMk id="42" creationId="{7E046328-DD39-413D-88E7-D9954B130D3B}"/>
          </ac:spMkLst>
        </pc:spChg>
        <pc:spChg chg="mod topLvl">
          <ac:chgData name="Steffen Froemel" userId="b43238f1e6b89f5a" providerId="LiveId" clId="{FF034316-8847-42B4-BD4B-749782E8EAA4}" dt="2020-02-11T15:48:59.611" v="43585" actId="164"/>
          <ac:spMkLst>
            <pc:docMk/>
            <pc:sldMk cId="2028239814" sldId="309"/>
            <ac:spMk id="43" creationId="{2119F0D9-4247-4E45-9A68-E503A5918CFD}"/>
          </ac:spMkLst>
        </pc:spChg>
        <pc:spChg chg="del">
          <ac:chgData name="Steffen Froemel" userId="b43238f1e6b89f5a" providerId="LiveId" clId="{FF034316-8847-42B4-BD4B-749782E8EAA4}" dt="2020-02-08T09:44:59.100" v="18830" actId="478"/>
          <ac:spMkLst>
            <pc:docMk/>
            <pc:sldMk cId="2028239814" sldId="309"/>
            <ac:spMk id="44" creationId="{2DAF2B14-8D19-4252-8296-278F21A9450D}"/>
          </ac:spMkLst>
        </pc:spChg>
        <pc:spChg chg="mod topLvl">
          <ac:chgData name="Steffen Froemel" userId="b43238f1e6b89f5a" providerId="LiveId" clId="{FF034316-8847-42B4-BD4B-749782E8EAA4}" dt="2020-02-11T15:48:59.611" v="43585" actId="164"/>
          <ac:spMkLst>
            <pc:docMk/>
            <pc:sldMk cId="2028239814" sldId="309"/>
            <ac:spMk id="45" creationId="{7A22959A-AE52-4DB2-816A-FB19FFD0BC11}"/>
          </ac:spMkLst>
        </pc:spChg>
        <pc:spChg chg="del">
          <ac:chgData name="Steffen Froemel" userId="b43238f1e6b89f5a" providerId="LiveId" clId="{FF034316-8847-42B4-BD4B-749782E8EAA4}" dt="2020-02-08T09:45:00.740" v="18831" actId="478"/>
          <ac:spMkLst>
            <pc:docMk/>
            <pc:sldMk cId="2028239814" sldId="309"/>
            <ac:spMk id="46" creationId="{4FB275F2-E93E-4912-B217-2356A2ABA7AF}"/>
          </ac:spMkLst>
        </pc:spChg>
        <pc:spChg chg="mod topLvl">
          <ac:chgData name="Steffen Froemel" userId="b43238f1e6b89f5a" providerId="LiveId" clId="{FF034316-8847-42B4-BD4B-749782E8EAA4}" dt="2020-02-11T15:48:59.611" v="43585" actId="164"/>
          <ac:spMkLst>
            <pc:docMk/>
            <pc:sldMk cId="2028239814" sldId="309"/>
            <ac:spMk id="47" creationId="{C8CE6103-291B-46CF-80D4-FA596EEA7033}"/>
          </ac:spMkLst>
        </pc:spChg>
        <pc:spChg chg="mod topLvl">
          <ac:chgData name="Steffen Froemel" userId="b43238f1e6b89f5a" providerId="LiveId" clId="{FF034316-8847-42B4-BD4B-749782E8EAA4}" dt="2020-02-11T15:48:59.611" v="43585" actId="164"/>
          <ac:spMkLst>
            <pc:docMk/>
            <pc:sldMk cId="2028239814" sldId="309"/>
            <ac:spMk id="48" creationId="{B7BCA975-FA8B-455D-9A6C-E074BD1FE6DA}"/>
          </ac:spMkLst>
        </pc:spChg>
        <pc:grpChg chg="mod topLvl">
          <ac:chgData name="Steffen Froemel" userId="b43238f1e6b89f5a" providerId="LiveId" clId="{FF034316-8847-42B4-BD4B-749782E8EAA4}" dt="2020-02-11T15:48:44.646" v="43582" actId="165"/>
          <ac:grpSpMkLst>
            <pc:docMk/>
            <pc:sldMk cId="2028239814" sldId="309"/>
            <ac:grpSpMk id="3" creationId="{AEDEF960-2401-4AC3-BF50-0D639184AC6A}"/>
          </ac:grpSpMkLst>
        </pc:grpChg>
        <pc:grpChg chg="add mod">
          <ac:chgData name="Steffen Froemel" userId="b43238f1e6b89f5a" providerId="LiveId" clId="{FF034316-8847-42B4-BD4B-749782E8EAA4}" dt="2020-02-11T15:48:59.611" v="43585" actId="164"/>
          <ac:grpSpMkLst>
            <pc:docMk/>
            <pc:sldMk cId="2028239814" sldId="309"/>
            <ac:grpSpMk id="4" creationId="{AC020EB4-522D-413D-83A1-A1E2191B7C06}"/>
          </ac:grpSpMkLst>
        </pc:grpChg>
        <pc:grpChg chg="add del mod topLvl">
          <ac:chgData name="Steffen Froemel" userId="b43238f1e6b89f5a" providerId="LiveId" clId="{FF034316-8847-42B4-BD4B-749782E8EAA4}" dt="2020-02-08T22:21:43.112" v="28485" actId="165"/>
          <ac:grpSpMkLst>
            <pc:docMk/>
            <pc:sldMk cId="2028239814" sldId="309"/>
            <ac:grpSpMk id="5" creationId="{5814BA84-B673-4C80-A764-882A41742CC7}"/>
          </ac:grpSpMkLst>
        </pc:grpChg>
        <pc:grpChg chg="add del mod">
          <ac:chgData name="Steffen Froemel" userId="b43238f1e6b89f5a" providerId="LiveId" clId="{FF034316-8847-42B4-BD4B-749782E8EAA4}" dt="2020-02-08T22:21:38.454" v="28484" actId="165"/>
          <ac:grpSpMkLst>
            <pc:docMk/>
            <pc:sldMk cId="2028239814" sldId="309"/>
            <ac:grpSpMk id="6" creationId="{C1F6F85D-E7F9-4E96-BE85-71E40FBE1EC3}"/>
          </ac:grpSpMkLst>
        </pc:grpChg>
        <pc:grpChg chg="add del mod">
          <ac:chgData name="Steffen Froemel" userId="b43238f1e6b89f5a" providerId="LiveId" clId="{FF034316-8847-42B4-BD4B-749782E8EAA4}" dt="2020-02-11T15:48:44.646" v="43582" actId="165"/>
          <ac:grpSpMkLst>
            <pc:docMk/>
            <pc:sldMk cId="2028239814" sldId="309"/>
            <ac:grpSpMk id="8" creationId="{80EA7D8F-A68B-4496-ADC4-2ED7B9231D15}"/>
          </ac:grpSpMkLst>
        </pc:grpChg>
        <pc:cxnChg chg="del">
          <ac:chgData name="Steffen Froemel" userId="b43238f1e6b89f5a" providerId="LiveId" clId="{FF034316-8847-42B4-BD4B-749782E8EAA4}" dt="2020-02-08T09:45:07.536" v="18832" actId="478"/>
          <ac:cxnSpMkLst>
            <pc:docMk/>
            <pc:sldMk cId="2028239814" sldId="309"/>
            <ac:cxnSpMk id="6" creationId="{17A6EAAA-4FF0-47B3-9353-6F3FDE95FFC9}"/>
          </ac:cxnSpMkLst>
        </pc:cxnChg>
      </pc:sldChg>
      <pc:sldChg chg="modSp add del">
        <pc:chgData name="Steffen Froemel" userId="b43238f1e6b89f5a" providerId="LiveId" clId="{FF034316-8847-42B4-BD4B-749782E8EAA4}" dt="2020-02-08T22:19:45.338" v="28268" actId="47"/>
        <pc:sldMkLst>
          <pc:docMk/>
          <pc:sldMk cId="3606095080" sldId="310"/>
        </pc:sldMkLst>
        <pc:spChg chg="mod">
          <ac:chgData name="Steffen Froemel" userId="b43238f1e6b89f5a" providerId="LiveId" clId="{FF034316-8847-42B4-BD4B-749782E8EAA4}" dt="2020-02-08T09:50:51.205" v="19098" actId="6549"/>
          <ac:spMkLst>
            <pc:docMk/>
            <pc:sldMk cId="3606095080" sldId="310"/>
            <ac:spMk id="4" creationId="{15EF3BBC-FE7A-4C90-A7C7-1DEC6EEF01FD}"/>
          </ac:spMkLst>
        </pc:spChg>
      </pc:sldChg>
      <pc:sldChg chg="addSp delSp modSp add modAnim modNotesTx">
        <pc:chgData name="Steffen Froemel" userId="b43238f1e6b89f5a" providerId="LiveId" clId="{FF034316-8847-42B4-BD4B-749782E8EAA4}" dt="2020-02-11T15:55:51.919" v="44168" actId="20577"/>
        <pc:sldMkLst>
          <pc:docMk/>
          <pc:sldMk cId="1734313990" sldId="311"/>
        </pc:sldMkLst>
        <pc:spChg chg="add mod topLvl">
          <ac:chgData name="Steffen Froemel" userId="b43238f1e6b89f5a" providerId="LiveId" clId="{FF034316-8847-42B4-BD4B-749782E8EAA4}" dt="2020-02-11T15:50:57.762" v="43911" actId="165"/>
          <ac:spMkLst>
            <pc:docMk/>
            <pc:sldMk cId="1734313990" sldId="311"/>
            <ac:spMk id="2" creationId="{84496C6E-CEB8-49CA-801A-BA8D57150D66}"/>
          </ac:spMkLst>
        </pc:spChg>
        <pc:spChg chg="add mod topLvl">
          <ac:chgData name="Steffen Froemel" userId="b43238f1e6b89f5a" providerId="LiveId" clId="{FF034316-8847-42B4-BD4B-749782E8EAA4}" dt="2020-02-11T15:50:57.762" v="43911" actId="165"/>
          <ac:spMkLst>
            <pc:docMk/>
            <pc:sldMk cId="1734313990" sldId="311"/>
            <ac:spMk id="3" creationId="{BC3FCC1F-9F8D-4727-ADF1-525A8BE5D5AA}"/>
          </ac:spMkLst>
        </pc:spChg>
        <pc:spChg chg="del mod">
          <ac:chgData name="Steffen Froemel" userId="b43238f1e6b89f5a" providerId="LiveId" clId="{FF034316-8847-42B4-BD4B-749782E8EAA4}" dt="2020-02-08T22:20:27.629" v="28349" actId="478"/>
          <ac:spMkLst>
            <pc:docMk/>
            <pc:sldMk cId="1734313990" sldId="311"/>
            <ac:spMk id="4" creationId="{15EF3BBC-FE7A-4C90-A7C7-1DEC6EEF01FD}"/>
          </ac:spMkLst>
        </pc:spChg>
        <pc:spChg chg="del">
          <ac:chgData name="Steffen Froemel" userId="b43238f1e6b89f5a" providerId="LiveId" clId="{FF034316-8847-42B4-BD4B-749782E8EAA4}" dt="2020-02-08T10:02:26.920" v="19175" actId="478"/>
          <ac:spMkLst>
            <pc:docMk/>
            <pc:sldMk cId="1734313990" sldId="311"/>
            <ac:spMk id="5" creationId="{043D5604-C860-4456-9875-4226F1050F26}"/>
          </ac:spMkLst>
        </pc:spChg>
        <pc:spChg chg="del mod">
          <ac:chgData name="Steffen Froemel" userId="b43238f1e6b89f5a" providerId="LiveId" clId="{FF034316-8847-42B4-BD4B-749782E8EAA4}" dt="2020-02-08T22:21:11.118" v="28473" actId="478"/>
          <ac:spMkLst>
            <pc:docMk/>
            <pc:sldMk cId="1734313990" sldId="311"/>
            <ac:spMk id="7" creationId="{48E079B8-CCD0-4F03-83B6-BBE5A5795DAC}"/>
          </ac:spMkLst>
        </pc:spChg>
        <pc:spChg chg="del">
          <ac:chgData name="Steffen Froemel" userId="b43238f1e6b89f5a" providerId="LiveId" clId="{FF034316-8847-42B4-BD4B-749782E8EAA4}" dt="2020-02-08T10:02:27.731" v="19176" actId="478"/>
          <ac:spMkLst>
            <pc:docMk/>
            <pc:sldMk cId="1734313990" sldId="311"/>
            <ac:spMk id="8" creationId="{03EA9971-4390-412F-8A1A-C0EEB874117E}"/>
          </ac:spMkLst>
        </pc:spChg>
        <pc:spChg chg="mod">
          <ac:chgData name="Steffen Froemel" userId="b43238f1e6b89f5a" providerId="LiveId" clId="{FF034316-8847-42B4-BD4B-749782E8EAA4}" dt="2020-02-08T10:13:27.876" v="19898" actId="2085"/>
          <ac:spMkLst>
            <pc:docMk/>
            <pc:sldMk cId="1734313990" sldId="311"/>
            <ac:spMk id="10" creationId="{655980ED-D2FE-4AB4-9543-0CB706D58BE8}"/>
          </ac:spMkLst>
        </pc:spChg>
        <pc:spChg chg="del">
          <ac:chgData name="Steffen Froemel" userId="b43238f1e6b89f5a" providerId="LiveId" clId="{FF034316-8847-42B4-BD4B-749782E8EAA4}" dt="2020-02-08T10:13:00.909" v="19890" actId="478"/>
          <ac:spMkLst>
            <pc:docMk/>
            <pc:sldMk cId="1734313990" sldId="311"/>
            <ac:spMk id="11" creationId="{9EF9168B-7E01-4D0F-BF32-2906AA0258BD}"/>
          </ac:spMkLst>
        </pc:spChg>
        <pc:spChg chg="mod">
          <ac:chgData name="Steffen Froemel" userId="b43238f1e6b89f5a" providerId="LiveId" clId="{FF034316-8847-42B4-BD4B-749782E8EAA4}" dt="2020-02-08T10:13:24.923" v="19897" actId="2085"/>
          <ac:spMkLst>
            <pc:docMk/>
            <pc:sldMk cId="1734313990" sldId="311"/>
            <ac:spMk id="12" creationId="{4ED999CA-713F-4E3A-8CD0-46254486E258}"/>
          </ac:spMkLst>
        </pc:spChg>
        <pc:spChg chg="del">
          <ac:chgData name="Steffen Froemel" userId="b43238f1e6b89f5a" providerId="LiveId" clId="{FF034316-8847-42B4-BD4B-749782E8EAA4}" dt="2020-02-08T10:13:02.346" v="19891" actId="478"/>
          <ac:spMkLst>
            <pc:docMk/>
            <pc:sldMk cId="1734313990" sldId="311"/>
            <ac:spMk id="13" creationId="{45A7950B-A7F4-454D-9782-DA654EA51B21}"/>
          </ac:spMkLst>
        </pc:spChg>
        <pc:spChg chg="mod">
          <ac:chgData name="Steffen Froemel" userId="b43238f1e6b89f5a" providerId="LiveId" clId="{FF034316-8847-42B4-BD4B-749782E8EAA4}" dt="2020-02-08T10:13:22.346" v="19896" actId="2085"/>
          <ac:spMkLst>
            <pc:docMk/>
            <pc:sldMk cId="1734313990" sldId="311"/>
            <ac:spMk id="14" creationId="{C705BF0B-9356-4211-B2C4-2B6A528D5EF0}"/>
          </ac:spMkLst>
        </pc:spChg>
        <pc:spChg chg="del">
          <ac:chgData name="Steffen Froemel" userId="b43238f1e6b89f5a" providerId="LiveId" clId="{FF034316-8847-42B4-BD4B-749782E8EAA4}" dt="2020-02-08T10:13:03.928" v="19892" actId="478"/>
          <ac:spMkLst>
            <pc:docMk/>
            <pc:sldMk cId="1734313990" sldId="311"/>
            <ac:spMk id="15" creationId="{2A13BAAB-1EDA-4CDC-BF76-0159A8EC52BD}"/>
          </ac:spMkLst>
        </pc:spChg>
        <pc:spChg chg="add del">
          <ac:chgData name="Steffen Froemel" userId="b43238f1e6b89f5a" providerId="LiveId" clId="{FF034316-8847-42B4-BD4B-749782E8EAA4}" dt="2020-02-08T10:13:32" v="19899" actId="478"/>
          <ac:spMkLst>
            <pc:docMk/>
            <pc:sldMk cId="1734313990" sldId="311"/>
            <ac:spMk id="16" creationId="{9FE0B115-6787-491E-ADD9-D9123098EEC4}"/>
          </ac:spMkLst>
        </pc:spChg>
        <pc:spChg chg="mod">
          <ac:chgData name="Steffen Froemel" userId="b43238f1e6b89f5a" providerId="LiveId" clId="{FF034316-8847-42B4-BD4B-749782E8EAA4}" dt="2020-02-08T10:13:17.035" v="19895" actId="2085"/>
          <ac:spMkLst>
            <pc:docMk/>
            <pc:sldMk cId="1734313990" sldId="311"/>
            <ac:spMk id="17" creationId="{CC6AFBC7-9FBD-4C8E-9D80-B5D21954521F}"/>
          </ac:spMkLst>
        </pc:spChg>
        <pc:spChg chg="add mod topLvl">
          <ac:chgData name="Steffen Froemel" userId="b43238f1e6b89f5a" providerId="LiveId" clId="{FF034316-8847-42B4-BD4B-749782E8EAA4}" dt="2020-02-11T15:50:57.762" v="43911" actId="165"/>
          <ac:spMkLst>
            <pc:docMk/>
            <pc:sldMk cId="1734313990" sldId="311"/>
            <ac:spMk id="18" creationId="{28E24778-C4F6-4C37-99DE-10E72423E812}"/>
          </ac:spMkLst>
        </pc:spChg>
        <pc:spChg chg="del">
          <ac:chgData name="Steffen Froemel" userId="b43238f1e6b89f5a" providerId="LiveId" clId="{FF034316-8847-42B4-BD4B-749782E8EAA4}" dt="2020-02-08T10:14:09.177" v="19905" actId="478"/>
          <ac:spMkLst>
            <pc:docMk/>
            <pc:sldMk cId="1734313990" sldId="311"/>
            <ac:spMk id="26" creationId="{7DB23C7E-4C00-474E-A55F-75647B8FB173}"/>
          </ac:spMkLst>
        </pc:spChg>
        <pc:spChg chg="del">
          <ac:chgData name="Steffen Froemel" userId="b43238f1e6b89f5a" providerId="LiveId" clId="{FF034316-8847-42B4-BD4B-749782E8EAA4}" dt="2020-02-08T10:02:26.318" v="19174" actId="478"/>
          <ac:spMkLst>
            <pc:docMk/>
            <pc:sldMk cId="1734313990" sldId="311"/>
            <ac:spMk id="27" creationId="{30A65286-0F03-4AC9-9EC2-157508885D51}"/>
          </ac:spMkLst>
        </pc:spChg>
        <pc:spChg chg="del">
          <ac:chgData name="Steffen Froemel" userId="b43238f1e6b89f5a" providerId="LiveId" clId="{FF034316-8847-42B4-BD4B-749782E8EAA4}" dt="2020-02-08T10:02:28.573" v="19177" actId="478"/>
          <ac:spMkLst>
            <pc:docMk/>
            <pc:sldMk cId="1734313990" sldId="311"/>
            <ac:spMk id="28" creationId="{636B725B-F0DE-4F32-863E-CBD85F3930AC}"/>
          </ac:spMkLst>
        </pc:spChg>
        <pc:spChg chg="mod">
          <ac:chgData name="Steffen Froemel" userId="b43238f1e6b89f5a" providerId="LiveId" clId="{FF034316-8847-42B4-BD4B-749782E8EAA4}" dt="2020-02-08T10:13:51.839" v="19901" actId="2085"/>
          <ac:spMkLst>
            <pc:docMk/>
            <pc:sldMk cId="1734313990" sldId="311"/>
            <ac:spMk id="29" creationId="{9536BB91-2FCC-4106-9B41-1B96D187AE96}"/>
          </ac:spMkLst>
        </pc:spChg>
        <pc:spChg chg="mod">
          <ac:chgData name="Steffen Froemel" userId="b43238f1e6b89f5a" providerId="LiveId" clId="{FF034316-8847-42B4-BD4B-749782E8EAA4}" dt="2020-02-08T10:14:22.477" v="19906" actId="208"/>
          <ac:spMkLst>
            <pc:docMk/>
            <pc:sldMk cId="1734313990" sldId="311"/>
            <ac:spMk id="38" creationId="{F77D63DD-B6C9-45D8-A62D-8CE38F24E8D5}"/>
          </ac:spMkLst>
        </pc:spChg>
        <pc:spChg chg="add mod topLvl">
          <ac:chgData name="Steffen Froemel" userId="b43238f1e6b89f5a" providerId="LiveId" clId="{FF034316-8847-42B4-BD4B-749782E8EAA4}" dt="2020-02-11T15:50:57.762" v="43911" actId="165"/>
          <ac:spMkLst>
            <pc:docMk/>
            <pc:sldMk cId="1734313990" sldId="311"/>
            <ac:spMk id="39" creationId="{E2BDE322-5D51-4EE9-B4D4-4011075065FA}"/>
          </ac:spMkLst>
        </pc:spChg>
        <pc:spChg chg="add mod">
          <ac:chgData name="Steffen Froemel" userId="b43238f1e6b89f5a" providerId="LiveId" clId="{FF034316-8847-42B4-BD4B-749782E8EAA4}" dt="2020-02-09T09:13:54.003" v="31989" actId="12788"/>
          <ac:spMkLst>
            <pc:docMk/>
            <pc:sldMk cId="1734313990" sldId="311"/>
            <ac:spMk id="40" creationId="{0E1C1B44-512A-49F5-A4CC-C5ADA1D39BD4}"/>
          </ac:spMkLst>
        </pc:spChg>
        <pc:spChg chg="add mod">
          <ac:chgData name="Steffen Froemel" userId="b43238f1e6b89f5a" providerId="LiveId" clId="{FF034316-8847-42B4-BD4B-749782E8EAA4}" dt="2020-02-09T09:13:56.784" v="31990" actId="12788"/>
          <ac:spMkLst>
            <pc:docMk/>
            <pc:sldMk cId="1734313990" sldId="311"/>
            <ac:spMk id="41" creationId="{D60E63FE-9A2E-4EFA-8C7B-5D3AA78DEC9F}"/>
          </ac:spMkLst>
        </pc:spChg>
        <pc:grpChg chg="add del mod">
          <ac:chgData name="Steffen Froemel" userId="b43238f1e6b89f5a" providerId="LiveId" clId="{FF034316-8847-42B4-BD4B-749782E8EAA4}" dt="2020-02-11T15:50:57.762" v="43911" actId="165"/>
          <ac:grpSpMkLst>
            <pc:docMk/>
            <pc:sldMk cId="1734313990" sldId="311"/>
            <ac:grpSpMk id="5" creationId="{27E265B3-1AE4-45ED-9553-0ED67EC2FD8A}"/>
          </ac:grpSpMkLst>
        </pc:grpChg>
        <pc:grpChg chg="add mod topLvl">
          <ac:chgData name="Steffen Froemel" userId="b43238f1e6b89f5a" providerId="LiveId" clId="{FF034316-8847-42B4-BD4B-749782E8EAA4}" dt="2020-02-11T15:50:57.762" v="43911" actId="165"/>
          <ac:grpSpMkLst>
            <pc:docMk/>
            <pc:sldMk cId="1734313990" sldId="311"/>
            <ac:grpSpMk id="9" creationId="{54D6FE3E-B10F-473B-95B6-B9DC2CB8A4BA}"/>
          </ac:grpSpMkLst>
        </pc:grpChg>
        <pc:grpChg chg="add mod topLvl">
          <ac:chgData name="Steffen Froemel" userId="b43238f1e6b89f5a" providerId="LiveId" clId="{FF034316-8847-42B4-BD4B-749782E8EAA4}" dt="2020-02-11T15:50:57.762" v="43911" actId="165"/>
          <ac:grpSpMkLst>
            <pc:docMk/>
            <pc:sldMk cId="1734313990" sldId="311"/>
            <ac:grpSpMk id="19" creationId="{3200CC11-933D-4C32-88D9-0841FA4E1F6B}"/>
          </ac:grpSpMkLst>
        </pc:grpChg>
        <pc:grpChg chg="add del mod topLvl">
          <ac:chgData name="Steffen Froemel" userId="b43238f1e6b89f5a" providerId="LiveId" clId="{FF034316-8847-42B4-BD4B-749782E8EAA4}" dt="2020-02-11T15:50:57.762" v="43911" actId="165"/>
          <ac:grpSpMkLst>
            <pc:docMk/>
            <pc:sldMk cId="1734313990" sldId="311"/>
            <ac:grpSpMk id="30" creationId="{730EF519-A42C-43A0-BF20-2DC9A0401067}"/>
          </ac:grpSpMkLst>
        </pc:grpChg>
      </pc:sldChg>
      <pc:sldChg chg="add del">
        <pc:chgData name="Steffen Froemel" userId="b43238f1e6b89f5a" providerId="LiveId" clId="{FF034316-8847-42B4-BD4B-749782E8EAA4}" dt="2020-02-08T10:04:28.342" v="19339"/>
        <pc:sldMkLst>
          <pc:docMk/>
          <pc:sldMk cId="219244660" sldId="312"/>
        </pc:sldMkLst>
      </pc:sldChg>
      <pc:sldChg chg="addSp delSp modSp add modAnim modNotesTx">
        <pc:chgData name="Steffen Froemel" userId="b43238f1e6b89f5a" providerId="LiveId" clId="{FF034316-8847-42B4-BD4B-749782E8EAA4}" dt="2020-02-11T15:56:23.416" v="44272" actId="20577"/>
        <pc:sldMkLst>
          <pc:docMk/>
          <pc:sldMk cId="2620654978" sldId="312"/>
        </pc:sldMkLst>
        <pc:spChg chg="del">
          <ac:chgData name="Steffen Froemel" userId="b43238f1e6b89f5a" providerId="LiveId" clId="{FF034316-8847-42B4-BD4B-749782E8EAA4}" dt="2020-02-08T10:05:31.634" v="19345" actId="478"/>
          <ac:spMkLst>
            <pc:docMk/>
            <pc:sldMk cId="2620654978" sldId="312"/>
            <ac:spMk id="2" creationId="{84496C6E-CEB8-49CA-801A-BA8D57150D66}"/>
          </ac:spMkLst>
        </pc:spChg>
        <pc:spChg chg="add mod topLvl">
          <ac:chgData name="Steffen Froemel" userId="b43238f1e6b89f5a" providerId="LiveId" clId="{FF034316-8847-42B4-BD4B-749782E8EAA4}" dt="2020-02-11T15:53:35.804" v="43922" actId="165"/>
          <ac:spMkLst>
            <pc:docMk/>
            <pc:sldMk cId="2620654978" sldId="312"/>
            <ac:spMk id="3" creationId="{44D93BDB-7F5B-4DEC-AF76-F00FF93EF5AB}"/>
          </ac:spMkLst>
        </pc:spChg>
        <pc:spChg chg="del">
          <ac:chgData name="Steffen Froemel" userId="b43238f1e6b89f5a" providerId="LiveId" clId="{FF034316-8847-42B4-BD4B-749782E8EAA4}" dt="2020-02-08T22:25:46.702" v="28577" actId="478"/>
          <ac:spMkLst>
            <pc:docMk/>
            <pc:sldMk cId="2620654978" sldId="312"/>
            <ac:spMk id="4" creationId="{15EF3BBC-FE7A-4C90-A7C7-1DEC6EEF01FD}"/>
          </ac:spMkLst>
        </pc:spChg>
        <pc:spChg chg="del mod">
          <ac:chgData name="Steffen Froemel" userId="b43238f1e6b89f5a" providerId="LiveId" clId="{FF034316-8847-42B4-BD4B-749782E8EAA4}" dt="2020-02-08T22:25:48.958" v="28578" actId="478"/>
          <ac:spMkLst>
            <pc:docMk/>
            <pc:sldMk cId="2620654978" sldId="312"/>
            <ac:spMk id="7" creationId="{48E079B8-CCD0-4F03-83B6-BBE5A5795DAC}"/>
          </ac:spMkLst>
        </pc:spChg>
        <pc:spChg chg="mod topLvl">
          <ac:chgData name="Steffen Froemel" userId="b43238f1e6b89f5a" providerId="LiveId" clId="{FF034316-8847-42B4-BD4B-749782E8EAA4}" dt="2020-02-11T15:53:35.804" v="43922" actId="165"/>
          <ac:spMkLst>
            <pc:docMk/>
            <pc:sldMk cId="2620654978" sldId="312"/>
            <ac:spMk id="18" creationId="{28E24778-C4F6-4C37-99DE-10E72423E812}"/>
          </ac:spMkLst>
        </pc:spChg>
        <pc:spChg chg="add">
          <ac:chgData name="Steffen Froemel" userId="b43238f1e6b89f5a" providerId="LiveId" clId="{FF034316-8847-42B4-BD4B-749782E8EAA4}" dt="2020-02-08T22:25:49.618" v="28579"/>
          <ac:spMkLst>
            <pc:docMk/>
            <pc:sldMk cId="2620654978" sldId="312"/>
            <ac:spMk id="29" creationId="{EAAC5CEB-8ED5-4A76-9AB4-5CEDF55DD644}"/>
          </ac:spMkLst>
        </pc:spChg>
        <pc:spChg chg="add mod">
          <ac:chgData name="Steffen Froemel" userId="b43238f1e6b89f5a" providerId="LiveId" clId="{FF034316-8847-42B4-BD4B-749782E8EAA4}" dt="2020-02-08T22:25:59.907" v="28596" actId="20577"/>
          <ac:spMkLst>
            <pc:docMk/>
            <pc:sldMk cId="2620654978" sldId="312"/>
            <ac:spMk id="30" creationId="{C166CBD1-D641-46E9-9BE7-39C844CE4F82}"/>
          </ac:spMkLst>
        </pc:spChg>
        <pc:grpChg chg="add del mod">
          <ac:chgData name="Steffen Froemel" userId="b43238f1e6b89f5a" providerId="LiveId" clId="{FF034316-8847-42B4-BD4B-749782E8EAA4}" dt="2020-02-11T15:53:35.804" v="43922" actId="165"/>
          <ac:grpSpMkLst>
            <pc:docMk/>
            <pc:sldMk cId="2620654978" sldId="312"/>
            <ac:grpSpMk id="2" creationId="{542804A7-C1B2-491B-81DE-68EE79F3C5AE}"/>
          </ac:grpSpMkLst>
        </pc:grpChg>
        <pc:grpChg chg="mod topLvl">
          <ac:chgData name="Steffen Froemel" userId="b43238f1e6b89f5a" providerId="LiveId" clId="{FF034316-8847-42B4-BD4B-749782E8EAA4}" dt="2020-02-11T15:53:35.804" v="43922" actId="165"/>
          <ac:grpSpMkLst>
            <pc:docMk/>
            <pc:sldMk cId="2620654978" sldId="312"/>
            <ac:grpSpMk id="9" creationId="{54D6FE3E-B10F-473B-95B6-B9DC2CB8A4BA}"/>
          </ac:grpSpMkLst>
        </pc:grpChg>
        <pc:grpChg chg="add mod topLvl">
          <ac:chgData name="Steffen Froemel" userId="b43238f1e6b89f5a" providerId="LiveId" clId="{FF034316-8847-42B4-BD4B-749782E8EAA4}" dt="2020-02-11T15:53:35.804" v="43922" actId="165"/>
          <ac:grpSpMkLst>
            <pc:docMk/>
            <pc:sldMk cId="2620654978" sldId="312"/>
            <ac:grpSpMk id="19" creationId="{0E7EBBAF-2EFC-439A-BABF-CC0810A7ED11}"/>
          </ac:grpSpMkLst>
        </pc:grpChg>
      </pc:sldChg>
      <pc:sldChg chg="addSp delSp modSp add modNotesTx">
        <pc:chgData name="Steffen Froemel" userId="b43238f1e6b89f5a" providerId="LiveId" clId="{FF034316-8847-42B4-BD4B-749782E8EAA4}" dt="2020-02-11T15:57:22.818" v="44441" actId="6549"/>
        <pc:sldMkLst>
          <pc:docMk/>
          <pc:sldMk cId="4067174003" sldId="313"/>
        </pc:sldMkLst>
        <pc:spChg chg="mod">
          <ac:chgData name="Steffen Froemel" userId="b43238f1e6b89f5a" providerId="LiveId" clId="{FF034316-8847-42B4-BD4B-749782E8EAA4}" dt="2020-02-08T22:27:51.080" v="28636" actId="164"/>
          <ac:spMkLst>
            <pc:docMk/>
            <pc:sldMk cId="4067174003" sldId="313"/>
            <ac:spMk id="3" creationId="{44D93BDB-7F5B-4DEC-AF76-F00FF93EF5AB}"/>
          </ac:spMkLst>
        </pc:spChg>
        <pc:spChg chg="del">
          <ac:chgData name="Steffen Froemel" userId="b43238f1e6b89f5a" providerId="LiveId" clId="{FF034316-8847-42B4-BD4B-749782E8EAA4}" dt="2020-02-08T22:27:01.094" v="28601" actId="478"/>
          <ac:spMkLst>
            <pc:docMk/>
            <pc:sldMk cId="4067174003" sldId="313"/>
            <ac:spMk id="4" creationId="{15EF3BBC-FE7A-4C90-A7C7-1DEC6EEF01FD}"/>
          </ac:spMkLst>
        </pc:spChg>
        <pc:spChg chg="del mod">
          <ac:chgData name="Steffen Froemel" userId="b43238f1e6b89f5a" providerId="LiveId" clId="{FF034316-8847-42B4-BD4B-749782E8EAA4}" dt="2020-02-08T22:27:01.933" v="28602" actId="478"/>
          <ac:spMkLst>
            <pc:docMk/>
            <pc:sldMk cId="4067174003" sldId="313"/>
            <ac:spMk id="7" creationId="{48E079B8-CCD0-4F03-83B6-BBE5A5795DAC}"/>
          </ac:spMkLst>
        </pc:spChg>
        <pc:spChg chg="mod">
          <ac:chgData name="Steffen Froemel" userId="b43238f1e6b89f5a" providerId="LiveId" clId="{FF034316-8847-42B4-BD4B-749782E8EAA4}" dt="2020-02-08T22:27:51.080" v="28636" actId="164"/>
          <ac:spMkLst>
            <pc:docMk/>
            <pc:sldMk cId="4067174003" sldId="313"/>
            <ac:spMk id="18" creationId="{28E24778-C4F6-4C37-99DE-10E72423E812}"/>
          </ac:spMkLst>
        </pc:spChg>
        <pc:spChg chg="mod">
          <ac:chgData name="Steffen Froemel" userId="b43238f1e6b89f5a" providerId="LiveId" clId="{FF034316-8847-42B4-BD4B-749782E8EAA4}" dt="2020-02-08T10:08:41.426" v="19526" actId="2085"/>
          <ac:spMkLst>
            <pc:docMk/>
            <pc:sldMk cId="4067174003" sldId="313"/>
            <ac:spMk id="31" creationId="{1AA5EE3D-499D-4925-BF44-7AE96F140A8A}"/>
          </ac:spMkLst>
        </pc:spChg>
        <pc:spChg chg="add mod">
          <ac:chgData name="Steffen Froemel" userId="b43238f1e6b89f5a" providerId="LiveId" clId="{FF034316-8847-42B4-BD4B-749782E8EAA4}" dt="2020-02-09T09:14:03.111" v="31991" actId="12788"/>
          <ac:spMkLst>
            <pc:docMk/>
            <pc:sldMk cId="4067174003" sldId="313"/>
            <ac:spMk id="32" creationId="{279B8A89-039A-4B4A-92A0-E0CA693DD93E}"/>
          </ac:spMkLst>
        </pc:spChg>
        <pc:spChg chg="del">
          <ac:chgData name="Steffen Froemel" userId="b43238f1e6b89f5a" providerId="LiveId" clId="{FF034316-8847-42B4-BD4B-749782E8EAA4}" dt="2020-02-08T10:10:52.284" v="19743" actId="478"/>
          <ac:spMkLst>
            <pc:docMk/>
            <pc:sldMk cId="4067174003" sldId="313"/>
            <ac:spMk id="32" creationId="{7E73E56F-E103-41D6-95F8-50A2929A2A5B}"/>
          </ac:spMkLst>
        </pc:spChg>
        <pc:spChg chg="mod">
          <ac:chgData name="Steffen Froemel" userId="b43238f1e6b89f5a" providerId="LiveId" clId="{FF034316-8847-42B4-BD4B-749782E8EAA4}" dt="2020-02-08T10:08:38.063" v="19525" actId="2085"/>
          <ac:spMkLst>
            <pc:docMk/>
            <pc:sldMk cId="4067174003" sldId="313"/>
            <ac:spMk id="33" creationId="{981D00ED-3EF9-4207-84C3-332221681F8C}"/>
          </ac:spMkLst>
        </pc:spChg>
        <pc:spChg chg="add mod">
          <ac:chgData name="Steffen Froemel" userId="b43238f1e6b89f5a" providerId="LiveId" clId="{FF034316-8847-42B4-BD4B-749782E8EAA4}" dt="2020-02-09T09:14:05.594" v="31992" actId="12788"/>
          <ac:spMkLst>
            <pc:docMk/>
            <pc:sldMk cId="4067174003" sldId="313"/>
            <ac:spMk id="34" creationId="{2D45312E-2FB3-47E3-9437-A0C8253202D4}"/>
          </ac:spMkLst>
        </pc:spChg>
        <pc:spChg chg="del">
          <ac:chgData name="Steffen Froemel" userId="b43238f1e6b89f5a" providerId="LiveId" clId="{FF034316-8847-42B4-BD4B-749782E8EAA4}" dt="2020-02-08T10:10:54.251" v="19744" actId="478"/>
          <ac:spMkLst>
            <pc:docMk/>
            <pc:sldMk cId="4067174003" sldId="313"/>
            <ac:spMk id="34" creationId="{45EE2305-A119-4336-A0C1-5370887916C1}"/>
          </ac:spMkLst>
        </pc:spChg>
        <pc:spChg chg="del">
          <ac:chgData name="Steffen Froemel" userId="b43238f1e6b89f5a" providerId="LiveId" clId="{FF034316-8847-42B4-BD4B-749782E8EAA4}" dt="2020-02-08T10:10:55.735" v="19745" actId="478"/>
          <ac:spMkLst>
            <pc:docMk/>
            <pc:sldMk cId="4067174003" sldId="313"/>
            <ac:spMk id="36" creationId="{AE319160-A961-46AC-9CF2-C7DED9CA3F09}"/>
          </ac:spMkLst>
        </pc:spChg>
        <pc:grpChg chg="add mod">
          <ac:chgData name="Steffen Froemel" userId="b43238f1e6b89f5a" providerId="LiveId" clId="{FF034316-8847-42B4-BD4B-749782E8EAA4}" dt="2020-02-08T22:27:54.133" v="28637" actId="12788"/>
          <ac:grpSpMkLst>
            <pc:docMk/>
            <pc:sldMk cId="4067174003" sldId="313"/>
            <ac:grpSpMk id="2" creationId="{4BAD0D98-071A-4200-AF3F-A32CCB55A49E}"/>
          </ac:grpSpMkLst>
        </pc:grpChg>
        <pc:grpChg chg="del">
          <ac:chgData name="Steffen Froemel" userId="b43238f1e6b89f5a" providerId="LiveId" clId="{FF034316-8847-42B4-BD4B-749782E8EAA4}" dt="2020-02-08T10:08:16.812" v="19520" actId="478"/>
          <ac:grpSpMkLst>
            <pc:docMk/>
            <pc:sldMk cId="4067174003" sldId="313"/>
            <ac:grpSpMk id="9" creationId="{54D6FE3E-B10F-473B-95B6-B9DC2CB8A4BA}"/>
          </ac:grpSpMkLst>
        </pc:grpChg>
        <pc:grpChg chg="mod">
          <ac:chgData name="Steffen Froemel" userId="b43238f1e6b89f5a" providerId="LiveId" clId="{FF034316-8847-42B4-BD4B-749782E8EAA4}" dt="2020-02-08T22:27:54.133" v="28637" actId="12788"/>
          <ac:grpSpMkLst>
            <pc:docMk/>
            <pc:sldMk cId="4067174003" sldId="313"/>
            <ac:grpSpMk id="19" creationId="{0E7EBBAF-2EFC-439A-BABF-CC0810A7ED11}"/>
          </ac:grpSpMkLst>
        </pc:grpChg>
        <pc:grpChg chg="add mod">
          <ac:chgData name="Steffen Froemel" userId="b43238f1e6b89f5a" providerId="LiveId" clId="{FF034316-8847-42B4-BD4B-749782E8EAA4}" dt="2020-02-08T22:27:54.133" v="28637" actId="12788"/>
          <ac:grpSpMkLst>
            <pc:docMk/>
            <pc:sldMk cId="4067174003" sldId="313"/>
            <ac:grpSpMk id="29" creationId="{9F1712C5-7C0B-444E-B44E-FEC4F9314C7A}"/>
          </ac:grpSpMkLst>
        </pc:grpChg>
      </pc:sldChg>
      <pc:sldChg chg="addSp delSp modSp add modNotesTx">
        <pc:chgData name="Steffen Froemel" userId="b43238f1e6b89f5a" providerId="LiveId" clId="{FF034316-8847-42B4-BD4B-749782E8EAA4}" dt="2020-02-11T15:57:56.528" v="44568" actId="20577"/>
        <pc:sldMkLst>
          <pc:docMk/>
          <pc:sldMk cId="173411192" sldId="314"/>
        </pc:sldMkLst>
        <pc:spChg chg="add mod">
          <ac:chgData name="Steffen Froemel" userId="b43238f1e6b89f5a" providerId="LiveId" clId="{FF034316-8847-42B4-BD4B-749782E8EAA4}" dt="2020-02-08T22:28:32.213" v="28653" actId="164"/>
          <ac:spMkLst>
            <pc:docMk/>
            <pc:sldMk cId="173411192" sldId="314"/>
            <ac:spMk id="2" creationId="{A13E5B12-D4EC-4C60-BA2A-BC8BD34F2952}"/>
          </ac:spMkLst>
        </pc:spChg>
        <pc:spChg chg="mod">
          <ac:chgData name="Steffen Froemel" userId="b43238f1e6b89f5a" providerId="LiveId" clId="{FF034316-8847-42B4-BD4B-749782E8EAA4}" dt="2020-02-08T22:28:32.213" v="28653" actId="164"/>
          <ac:spMkLst>
            <pc:docMk/>
            <pc:sldMk cId="173411192" sldId="314"/>
            <ac:spMk id="3" creationId="{44D93BDB-7F5B-4DEC-AF76-F00FF93EF5AB}"/>
          </ac:spMkLst>
        </pc:spChg>
        <pc:spChg chg="del">
          <ac:chgData name="Steffen Froemel" userId="b43238f1e6b89f5a" providerId="LiveId" clId="{FF034316-8847-42B4-BD4B-749782E8EAA4}" dt="2020-02-08T22:28:14.038" v="28638" actId="478"/>
          <ac:spMkLst>
            <pc:docMk/>
            <pc:sldMk cId="173411192" sldId="314"/>
            <ac:spMk id="4" creationId="{15EF3BBC-FE7A-4C90-A7C7-1DEC6EEF01FD}"/>
          </ac:spMkLst>
        </pc:spChg>
        <pc:spChg chg="del mod">
          <ac:chgData name="Steffen Froemel" userId="b43238f1e6b89f5a" providerId="LiveId" clId="{FF034316-8847-42B4-BD4B-749782E8EAA4}" dt="2020-02-08T22:28:14.629" v="28639" actId="478"/>
          <ac:spMkLst>
            <pc:docMk/>
            <pc:sldMk cId="173411192" sldId="314"/>
            <ac:spMk id="7" creationId="{48E079B8-CCD0-4F03-83B6-BBE5A5795DAC}"/>
          </ac:spMkLst>
        </pc:spChg>
        <pc:spChg chg="add mod">
          <ac:chgData name="Steffen Froemel" userId="b43238f1e6b89f5a" providerId="LiveId" clId="{FF034316-8847-42B4-BD4B-749782E8EAA4}" dt="2020-02-09T09:14:11.530" v="31993" actId="12788"/>
          <ac:spMkLst>
            <pc:docMk/>
            <pc:sldMk cId="173411192" sldId="314"/>
            <ac:spMk id="14" creationId="{8D1EEB4F-61E6-4E39-B85C-8B48F58BCFE5}"/>
          </ac:spMkLst>
        </pc:spChg>
        <pc:spChg chg="add mod">
          <ac:chgData name="Steffen Froemel" userId="b43238f1e6b89f5a" providerId="LiveId" clId="{FF034316-8847-42B4-BD4B-749782E8EAA4}" dt="2020-02-09T09:14:13.967" v="31994" actId="12788"/>
          <ac:spMkLst>
            <pc:docMk/>
            <pc:sldMk cId="173411192" sldId="314"/>
            <ac:spMk id="15" creationId="{8F6FD480-7809-4924-9FCE-5BFB0B603F7F}"/>
          </ac:spMkLst>
        </pc:spChg>
        <pc:spChg chg="mod">
          <ac:chgData name="Steffen Froemel" userId="b43238f1e6b89f5a" providerId="LiveId" clId="{FF034316-8847-42B4-BD4B-749782E8EAA4}" dt="2020-02-08T22:28:32.213" v="28653" actId="164"/>
          <ac:spMkLst>
            <pc:docMk/>
            <pc:sldMk cId="173411192" sldId="314"/>
            <ac:spMk id="18" creationId="{28E24778-C4F6-4C37-99DE-10E72423E812}"/>
          </ac:spMkLst>
        </pc:spChg>
        <pc:spChg chg="mod">
          <ac:chgData name="Steffen Froemel" userId="b43238f1e6b89f5a" providerId="LiveId" clId="{FF034316-8847-42B4-BD4B-749782E8EAA4}" dt="2020-02-08T10:10:46.580" v="19742" actId="1076"/>
          <ac:spMkLst>
            <pc:docMk/>
            <pc:sldMk cId="173411192" sldId="314"/>
            <ac:spMk id="38" creationId="{B343B42E-14A6-46F8-8A70-1AD21A53546E}"/>
          </ac:spMkLst>
        </pc:spChg>
        <pc:grpChg chg="add mod">
          <ac:chgData name="Steffen Froemel" userId="b43238f1e6b89f5a" providerId="LiveId" clId="{FF034316-8847-42B4-BD4B-749782E8EAA4}" dt="2020-02-08T22:28:36.261" v="28654" actId="12788"/>
          <ac:grpSpMkLst>
            <pc:docMk/>
            <pc:sldMk cId="173411192" sldId="314"/>
            <ac:grpSpMk id="5" creationId="{0E734595-9090-40F2-B8C5-56A859D0C134}"/>
          </ac:grpSpMkLst>
        </pc:grpChg>
        <pc:grpChg chg="del">
          <ac:chgData name="Steffen Froemel" userId="b43238f1e6b89f5a" providerId="LiveId" clId="{FF034316-8847-42B4-BD4B-749782E8EAA4}" dt="2020-02-08T10:10:41.648" v="19740" actId="478"/>
          <ac:grpSpMkLst>
            <pc:docMk/>
            <pc:sldMk cId="173411192" sldId="314"/>
            <ac:grpSpMk id="19" creationId="{0E7EBBAF-2EFC-439A-BABF-CC0810A7ED11}"/>
          </ac:grpSpMkLst>
        </pc:grpChg>
        <pc:grpChg chg="del">
          <ac:chgData name="Steffen Froemel" userId="b43238f1e6b89f5a" providerId="LiveId" clId="{FF034316-8847-42B4-BD4B-749782E8EAA4}" dt="2020-02-08T10:11:10.060" v="19747" actId="478"/>
          <ac:grpSpMkLst>
            <pc:docMk/>
            <pc:sldMk cId="173411192" sldId="314"/>
            <ac:grpSpMk id="29" creationId="{9F1712C5-7C0B-444E-B44E-FEC4F9314C7A}"/>
          </ac:grpSpMkLst>
        </pc:grpChg>
        <pc:grpChg chg="add mod">
          <ac:chgData name="Steffen Froemel" userId="b43238f1e6b89f5a" providerId="LiveId" clId="{FF034316-8847-42B4-BD4B-749782E8EAA4}" dt="2020-02-08T22:28:36.261" v="28654" actId="12788"/>
          <ac:grpSpMkLst>
            <pc:docMk/>
            <pc:sldMk cId="173411192" sldId="314"/>
            <ac:grpSpMk id="39" creationId="{D898A351-E4B9-4B5F-A257-158263FBCEBB}"/>
          </ac:grpSpMkLst>
        </pc:grpChg>
      </pc:sldChg>
      <pc:sldChg chg="addSp delSp modSp add modAnim modNotesTx">
        <pc:chgData name="Steffen Froemel" userId="b43238f1e6b89f5a" providerId="LiveId" clId="{FF034316-8847-42B4-BD4B-749782E8EAA4}" dt="2020-02-11T15:59:12.118" v="44778" actId="20577"/>
        <pc:sldMkLst>
          <pc:docMk/>
          <pc:sldMk cId="1331812942" sldId="315"/>
        </pc:sldMkLst>
        <pc:spChg chg="del">
          <ac:chgData name="Steffen Froemel" userId="b43238f1e6b89f5a" providerId="LiveId" clId="{FF034316-8847-42B4-BD4B-749782E8EAA4}" dt="2020-02-08T10:30:57.324" v="20035" actId="478"/>
          <ac:spMkLst>
            <pc:docMk/>
            <pc:sldMk cId="1331812942" sldId="315"/>
            <ac:spMk id="2" creationId="{A13E5B12-D4EC-4C60-BA2A-BC8BD34F2952}"/>
          </ac:spMkLst>
        </pc:spChg>
        <pc:spChg chg="del">
          <ac:chgData name="Steffen Froemel" userId="b43238f1e6b89f5a" providerId="LiveId" clId="{FF034316-8847-42B4-BD4B-749782E8EAA4}" dt="2020-02-08T10:30:56.097" v="20034" actId="478"/>
          <ac:spMkLst>
            <pc:docMk/>
            <pc:sldMk cId="1331812942" sldId="315"/>
            <ac:spMk id="3" creationId="{44D93BDB-7F5B-4DEC-AF76-F00FF93EF5AB}"/>
          </ac:spMkLst>
        </pc:spChg>
        <pc:spChg chg="del mod">
          <ac:chgData name="Steffen Froemel" userId="b43238f1e6b89f5a" providerId="LiveId" clId="{FF034316-8847-42B4-BD4B-749782E8EAA4}" dt="2020-02-08T22:29:38.656" v="28777" actId="478"/>
          <ac:spMkLst>
            <pc:docMk/>
            <pc:sldMk cId="1331812942" sldId="315"/>
            <ac:spMk id="4" creationId="{15EF3BBC-FE7A-4C90-A7C7-1DEC6EEF01FD}"/>
          </ac:spMkLst>
        </pc:spChg>
        <pc:spChg chg="add mod">
          <ac:chgData name="Steffen Froemel" userId="b43238f1e6b89f5a" providerId="LiveId" clId="{FF034316-8847-42B4-BD4B-749782E8EAA4}" dt="2020-02-08T11:01:15.295" v="20504" actId="20577"/>
          <ac:spMkLst>
            <pc:docMk/>
            <pc:sldMk cId="1331812942" sldId="315"/>
            <ac:spMk id="5" creationId="{E3ED36B1-95E1-4AB5-8273-5D8E94EE90CC}"/>
          </ac:spMkLst>
        </pc:spChg>
        <pc:spChg chg="add mod">
          <ac:chgData name="Steffen Froemel" userId="b43238f1e6b89f5a" providerId="LiveId" clId="{FF034316-8847-42B4-BD4B-749782E8EAA4}" dt="2020-02-08T10:50:55.949" v="20286" actId="164"/>
          <ac:spMkLst>
            <pc:docMk/>
            <pc:sldMk cId="1331812942" sldId="315"/>
            <ac:spMk id="6" creationId="{86B6A2E3-AA37-4E9C-AE03-8FFBDBA3B913}"/>
          </ac:spMkLst>
        </pc:spChg>
        <pc:spChg chg="del mod">
          <ac:chgData name="Steffen Froemel" userId="b43238f1e6b89f5a" providerId="LiveId" clId="{FF034316-8847-42B4-BD4B-749782E8EAA4}" dt="2020-02-08T22:30:05.252" v="28782" actId="478"/>
          <ac:spMkLst>
            <pc:docMk/>
            <pc:sldMk cId="1331812942" sldId="315"/>
            <ac:spMk id="7" creationId="{48E079B8-CCD0-4F03-83B6-BBE5A5795DAC}"/>
          </ac:spMkLst>
        </pc:spChg>
        <pc:spChg chg="add mod">
          <ac:chgData name="Steffen Froemel" userId="b43238f1e6b89f5a" providerId="LiveId" clId="{FF034316-8847-42B4-BD4B-749782E8EAA4}" dt="2020-02-08T10:50:55.949" v="20286" actId="164"/>
          <ac:spMkLst>
            <pc:docMk/>
            <pc:sldMk cId="1331812942" sldId="315"/>
            <ac:spMk id="8" creationId="{8461CBCA-1300-427B-BCE8-8CF9B67D6F8F}"/>
          </ac:spMkLst>
        </pc:spChg>
        <pc:spChg chg="add del mod">
          <ac:chgData name="Steffen Froemel" userId="b43238f1e6b89f5a" providerId="LiveId" clId="{FF034316-8847-42B4-BD4B-749782E8EAA4}" dt="2020-02-08T10:50:19.370" v="20276" actId="478"/>
          <ac:spMkLst>
            <pc:docMk/>
            <pc:sldMk cId="1331812942" sldId="315"/>
            <ac:spMk id="9" creationId="{2D75F822-DB61-404F-B5C8-6FBF7A03AEEE}"/>
          </ac:spMkLst>
        </pc:spChg>
        <pc:spChg chg="add del mod">
          <ac:chgData name="Steffen Froemel" userId="b43238f1e6b89f5a" providerId="LiveId" clId="{FF034316-8847-42B4-BD4B-749782E8EAA4}" dt="2020-02-08T11:00:55.336" v="20502" actId="478"/>
          <ac:spMkLst>
            <pc:docMk/>
            <pc:sldMk cId="1331812942" sldId="315"/>
            <ac:spMk id="10" creationId="{AD2752DD-02B3-4FEB-8C5F-DE347D760422}"/>
          </ac:spMkLst>
        </pc:spChg>
        <pc:spChg chg="add mod">
          <ac:chgData name="Steffen Froemel" userId="b43238f1e6b89f5a" providerId="LiveId" clId="{FF034316-8847-42B4-BD4B-749782E8EAA4}" dt="2020-02-09T09:14:19.435" v="31995" actId="12788"/>
          <ac:spMkLst>
            <pc:docMk/>
            <pc:sldMk cId="1331812942" sldId="315"/>
            <ac:spMk id="10" creationId="{E0D24FEC-9352-4006-932F-869316B8F6FE}"/>
          </ac:spMkLst>
        </pc:spChg>
        <pc:spChg chg="add mod">
          <ac:chgData name="Steffen Froemel" userId="b43238f1e6b89f5a" providerId="LiveId" clId="{FF034316-8847-42B4-BD4B-749782E8EAA4}" dt="2020-02-09T09:14:22.309" v="31996" actId="12788"/>
          <ac:spMkLst>
            <pc:docMk/>
            <pc:sldMk cId="1331812942" sldId="315"/>
            <ac:spMk id="11" creationId="{2BA1E538-00E8-479F-BBDF-85A57BC974BF}"/>
          </ac:spMkLst>
        </pc:spChg>
        <pc:spChg chg="add del mod">
          <ac:chgData name="Steffen Froemel" userId="b43238f1e6b89f5a" providerId="LiveId" clId="{FF034316-8847-42B4-BD4B-749782E8EAA4}" dt="2020-02-08T11:00:52.333" v="20498" actId="478"/>
          <ac:spMkLst>
            <pc:docMk/>
            <pc:sldMk cId="1331812942" sldId="315"/>
            <ac:spMk id="11" creationId="{FA5FBA68-8F0F-493B-8747-7F49F2F31F73}"/>
          </ac:spMkLst>
        </pc:spChg>
        <pc:spChg chg="add mod">
          <ac:chgData name="Steffen Froemel" userId="b43238f1e6b89f5a" providerId="LiveId" clId="{FF034316-8847-42B4-BD4B-749782E8EAA4}" dt="2020-02-08T22:29:59.924" v="28780" actId="12788"/>
          <ac:spMkLst>
            <pc:docMk/>
            <pc:sldMk cId="1331812942" sldId="315"/>
            <ac:spMk id="13" creationId="{0F16BF97-E614-4B78-8399-69D67C69BDD1}"/>
          </ac:spMkLst>
        </pc:spChg>
        <pc:spChg chg="add mod">
          <ac:chgData name="Steffen Froemel" userId="b43238f1e6b89f5a" providerId="LiveId" clId="{FF034316-8847-42B4-BD4B-749782E8EAA4}" dt="2020-02-08T22:29:50.494" v="28779" actId="12788"/>
          <ac:spMkLst>
            <pc:docMk/>
            <pc:sldMk cId="1331812942" sldId="315"/>
            <ac:spMk id="14" creationId="{3B086577-DDAA-4E1F-9E82-AA06482B35A3}"/>
          </ac:spMkLst>
        </pc:spChg>
        <pc:spChg chg="del">
          <ac:chgData name="Steffen Froemel" userId="b43238f1e6b89f5a" providerId="LiveId" clId="{FF034316-8847-42B4-BD4B-749782E8EAA4}" dt="2020-02-08T10:30:58.605" v="20036" actId="478"/>
          <ac:spMkLst>
            <pc:docMk/>
            <pc:sldMk cId="1331812942" sldId="315"/>
            <ac:spMk id="18" creationId="{28E24778-C4F6-4C37-99DE-10E72423E812}"/>
          </ac:spMkLst>
        </pc:spChg>
        <pc:spChg chg="add del mod">
          <ac:chgData name="Steffen Froemel" userId="b43238f1e6b89f5a" providerId="LiveId" clId="{FF034316-8847-42B4-BD4B-749782E8EAA4}" dt="2020-02-08T11:00:54.685" v="20501" actId="478"/>
          <ac:spMkLst>
            <pc:docMk/>
            <pc:sldMk cId="1331812942" sldId="315"/>
            <ac:spMk id="20" creationId="{F25E13DF-32B2-4FC5-B43E-8DC51EC0D399}"/>
          </ac:spMkLst>
        </pc:spChg>
        <pc:spChg chg="add del mod">
          <ac:chgData name="Steffen Froemel" userId="b43238f1e6b89f5a" providerId="LiveId" clId="{FF034316-8847-42B4-BD4B-749782E8EAA4}" dt="2020-02-08T11:00:53.817" v="20500" actId="478"/>
          <ac:spMkLst>
            <pc:docMk/>
            <pc:sldMk cId="1331812942" sldId="315"/>
            <ac:spMk id="21" creationId="{0EAEA32A-75EA-4450-9D68-B3F7EFE8BA30}"/>
          </ac:spMkLst>
        </pc:spChg>
        <pc:grpChg chg="add mod">
          <ac:chgData name="Steffen Froemel" userId="b43238f1e6b89f5a" providerId="LiveId" clId="{FF034316-8847-42B4-BD4B-749782E8EAA4}" dt="2020-02-08T22:29:47.076" v="28778" actId="12788"/>
          <ac:grpSpMkLst>
            <pc:docMk/>
            <pc:sldMk cId="1331812942" sldId="315"/>
            <ac:grpSpMk id="12" creationId="{D0F8C864-3676-450B-87A0-406E04B4EA8B}"/>
          </ac:grpSpMkLst>
        </pc:grpChg>
        <pc:grpChg chg="del">
          <ac:chgData name="Steffen Froemel" userId="b43238f1e6b89f5a" providerId="LiveId" clId="{FF034316-8847-42B4-BD4B-749782E8EAA4}" dt="2020-02-08T10:30:55.255" v="20033" actId="478"/>
          <ac:grpSpMkLst>
            <pc:docMk/>
            <pc:sldMk cId="1331812942" sldId="315"/>
            <ac:grpSpMk id="39" creationId="{D898A351-E4B9-4B5F-A257-158263FBCEBB}"/>
          </ac:grpSpMkLst>
        </pc:grpChg>
      </pc:sldChg>
      <pc:sldChg chg="addSp delSp modSp add ord modAnim modNotesTx">
        <pc:chgData name="Steffen Froemel" userId="b43238f1e6b89f5a" providerId="LiveId" clId="{FF034316-8847-42B4-BD4B-749782E8EAA4}" dt="2020-02-11T16:01:54.207" v="45169" actId="20577"/>
        <pc:sldMkLst>
          <pc:docMk/>
          <pc:sldMk cId="3494984653" sldId="316"/>
        </pc:sldMkLst>
        <pc:spChg chg="del">
          <ac:chgData name="Steffen Froemel" userId="b43238f1e6b89f5a" providerId="LiveId" clId="{FF034316-8847-42B4-BD4B-749782E8EAA4}" dt="2020-02-08T22:30:22.572" v="28783" actId="478"/>
          <ac:spMkLst>
            <pc:docMk/>
            <pc:sldMk cId="3494984653" sldId="316"/>
            <ac:spMk id="4" creationId="{15EF3BBC-FE7A-4C90-A7C7-1DEC6EEF01FD}"/>
          </ac:spMkLst>
        </pc:spChg>
        <pc:spChg chg="del">
          <ac:chgData name="Steffen Froemel" userId="b43238f1e6b89f5a" providerId="LiveId" clId="{FF034316-8847-42B4-BD4B-749782E8EAA4}" dt="2020-02-08T22:30:23.260" v="28784" actId="478"/>
          <ac:spMkLst>
            <pc:docMk/>
            <pc:sldMk cId="3494984653" sldId="316"/>
            <ac:spMk id="7" creationId="{48E079B8-CCD0-4F03-83B6-BBE5A5795DAC}"/>
          </ac:spMkLst>
        </pc:spChg>
        <pc:spChg chg="mod topLvl">
          <ac:chgData name="Steffen Froemel" userId="b43238f1e6b89f5a" providerId="LiveId" clId="{FF034316-8847-42B4-BD4B-749782E8EAA4}" dt="2020-02-11T16:00:21.857" v="44907" actId="165"/>
          <ac:spMkLst>
            <pc:docMk/>
            <pc:sldMk cId="3494984653" sldId="316"/>
            <ac:spMk id="10" creationId="{AD2752DD-02B3-4FEB-8C5F-DE347D760422}"/>
          </ac:spMkLst>
        </pc:spChg>
        <pc:spChg chg="mod topLvl">
          <ac:chgData name="Steffen Froemel" userId="b43238f1e6b89f5a" providerId="LiveId" clId="{FF034316-8847-42B4-BD4B-749782E8EAA4}" dt="2020-02-11T16:00:21.857" v="44907" actId="165"/>
          <ac:spMkLst>
            <pc:docMk/>
            <pc:sldMk cId="3494984653" sldId="316"/>
            <ac:spMk id="11" creationId="{FA5FBA68-8F0F-493B-8747-7F49F2F31F73}"/>
          </ac:spMkLst>
        </pc:spChg>
        <pc:spChg chg="add mod">
          <ac:chgData name="Steffen Froemel" userId="b43238f1e6b89f5a" providerId="LiveId" clId="{FF034316-8847-42B4-BD4B-749782E8EAA4}" dt="2020-02-09T09:14:28.792" v="31997" actId="12788"/>
          <ac:spMkLst>
            <pc:docMk/>
            <pc:sldMk cId="3494984653" sldId="316"/>
            <ac:spMk id="13" creationId="{3AA633CC-1D45-4322-A0B7-729E05078565}"/>
          </ac:spMkLst>
        </pc:spChg>
        <pc:spChg chg="add mod">
          <ac:chgData name="Steffen Froemel" userId="b43238f1e6b89f5a" providerId="LiveId" clId="{FF034316-8847-42B4-BD4B-749782E8EAA4}" dt="2020-02-09T09:14:31.526" v="31998" actId="12788"/>
          <ac:spMkLst>
            <pc:docMk/>
            <pc:sldMk cId="3494984653" sldId="316"/>
            <ac:spMk id="15" creationId="{C3566458-34B7-48E6-A70E-16A51950E35E}"/>
          </ac:spMkLst>
        </pc:spChg>
        <pc:spChg chg="add mod topLvl">
          <ac:chgData name="Steffen Froemel" userId="b43238f1e6b89f5a" providerId="LiveId" clId="{FF034316-8847-42B4-BD4B-749782E8EAA4}" dt="2020-02-11T16:00:21.857" v="44907" actId="165"/>
          <ac:spMkLst>
            <pc:docMk/>
            <pc:sldMk cId="3494984653" sldId="316"/>
            <ac:spMk id="17" creationId="{C1371DD1-D552-4815-B512-2E51370F7718}"/>
          </ac:spMkLst>
        </pc:spChg>
        <pc:spChg chg="add mod topLvl">
          <ac:chgData name="Steffen Froemel" userId="b43238f1e6b89f5a" providerId="LiveId" clId="{FF034316-8847-42B4-BD4B-749782E8EAA4}" dt="2020-02-11T16:00:21.857" v="44907" actId="165"/>
          <ac:spMkLst>
            <pc:docMk/>
            <pc:sldMk cId="3494984653" sldId="316"/>
            <ac:spMk id="18" creationId="{C37359AF-C285-4AAD-8849-650C5093D630}"/>
          </ac:spMkLst>
        </pc:spChg>
        <pc:spChg chg="add mod topLvl">
          <ac:chgData name="Steffen Froemel" userId="b43238f1e6b89f5a" providerId="LiveId" clId="{FF034316-8847-42B4-BD4B-749782E8EAA4}" dt="2020-02-11T16:00:21.857" v="44907" actId="165"/>
          <ac:spMkLst>
            <pc:docMk/>
            <pc:sldMk cId="3494984653" sldId="316"/>
            <ac:spMk id="19" creationId="{AEC409E8-B284-467B-A798-E8284A7BCB45}"/>
          </ac:spMkLst>
        </pc:spChg>
        <pc:spChg chg="mod topLvl">
          <ac:chgData name="Steffen Froemel" userId="b43238f1e6b89f5a" providerId="LiveId" clId="{FF034316-8847-42B4-BD4B-749782E8EAA4}" dt="2020-02-11T16:00:21.857" v="44907" actId="165"/>
          <ac:spMkLst>
            <pc:docMk/>
            <pc:sldMk cId="3494984653" sldId="316"/>
            <ac:spMk id="20" creationId="{F25E13DF-32B2-4FC5-B43E-8DC51EC0D399}"/>
          </ac:spMkLst>
        </pc:spChg>
        <pc:spChg chg="mod topLvl">
          <ac:chgData name="Steffen Froemel" userId="b43238f1e6b89f5a" providerId="LiveId" clId="{FF034316-8847-42B4-BD4B-749782E8EAA4}" dt="2020-02-11T16:00:21.857" v="44907" actId="165"/>
          <ac:spMkLst>
            <pc:docMk/>
            <pc:sldMk cId="3494984653" sldId="316"/>
            <ac:spMk id="21" creationId="{0EAEA32A-75EA-4450-9D68-B3F7EFE8BA30}"/>
          </ac:spMkLst>
        </pc:spChg>
        <pc:grpChg chg="add del mod">
          <ac:chgData name="Steffen Froemel" userId="b43238f1e6b89f5a" providerId="LiveId" clId="{FF034316-8847-42B4-BD4B-749782E8EAA4}" dt="2020-02-11T16:00:21.857" v="44907" actId="165"/>
          <ac:grpSpMkLst>
            <pc:docMk/>
            <pc:sldMk cId="3494984653" sldId="316"/>
            <ac:grpSpMk id="2" creationId="{D85E87C5-DF29-4384-BFD3-A9EDFD68359B}"/>
          </ac:grpSpMkLst>
        </pc:grpChg>
        <pc:grpChg chg="del">
          <ac:chgData name="Steffen Froemel" userId="b43238f1e6b89f5a" providerId="LiveId" clId="{FF034316-8847-42B4-BD4B-749782E8EAA4}" dt="2020-02-08T10:51:56.554" v="20295" actId="478"/>
          <ac:grpSpMkLst>
            <pc:docMk/>
            <pc:sldMk cId="3494984653" sldId="316"/>
            <ac:grpSpMk id="12" creationId="{D0F8C864-3676-450B-87A0-406E04B4EA8B}"/>
          </ac:grpSpMkLst>
        </pc:grpChg>
        <pc:grpChg chg="add del mod">
          <ac:chgData name="Steffen Froemel" userId="b43238f1e6b89f5a" providerId="LiveId" clId="{FF034316-8847-42B4-BD4B-749782E8EAA4}" dt="2020-02-08T11:11:54.037" v="20847" actId="165"/>
          <ac:grpSpMkLst>
            <pc:docMk/>
            <pc:sldMk cId="3494984653" sldId="316"/>
            <ac:grpSpMk id="15" creationId="{B26A0141-FBD4-464D-BC43-59E275C5DDEB}"/>
          </ac:grpSpMkLst>
        </pc:grpChg>
        <pc:cxnChg chg="add mod topLvl">
          <ac:chgData name="Steffen Froemel" userId="b43238f1e6b89f5a" providerId="LiveId" clId="{FF034316-8847-42B4-BD4B-749782E8EAA4}" dt="2020-02-11T16:00:21.857" v="44907" actId="165"/>
          <ac:cxnSpMkLst>
            <pc:docMk/>
            <pc:sldMk cId="3494984653" sldId="316"/>
            <ac:cxnSpMk id="3" creationId="{CF256CD5-C82C-42DE-810B-9E0E25164050}"/>
          </ac:cxnSpMkLst>
        </pc:cxnChg>
        <pc:cxnChg chg="add mod topLvl">
          <ac:chgData name="Steffen Froemel" userId="b43238f1e6b89f5a" providerId="LiveId" clId="{FF034316-8847-42B4-BD4B-749782E8EAA4}" dt="2020-02-11T16:00:21.857" v="44907" actId="165"/>
          <ac:cxnSpMkLst>
            <pc:docMk/>
            <pc:sldMk cId="3494984653" sldId="316"/>
            <ac:cxnSpMk id="14" creationId="{AB5F1A82-F88E-4D68-BB06-CCC164E421A7}"/>
          </ac:cxnSpMkLst>
        </pc:cxnChg>
      </pc:sldChg>
      <pc:sldChg chg="addSp delSp modSp add ord modAnim modNotesTx">
        <pc:chgData name="Steffen Froemel" userId="b43238f1e6b89f5a" providerId="LiveId" clId="{FF034316-8847-42B4-BD4B-749782E8EAA4}" dt="2020-02-11T16:03:04.885" v="45311" actId="20577"/>
        <pc:sldMkLst>
          <pc:docMk/>
          <pc:sldMk cId="1622311993" sldId="317"/>
        </pc:sldMkLst>
        <pc:spChg chg="del">
          <ac:chgData name="Steffen Froemel" userId="b43238f1e6b89f5a" providerId="LiveId" clId="{FF034316-8847-42B4-BD4B-749782E8EAA4}" dt="2020-02-08T22:34:52.474" v="28852" actId="478"/>
          <ac:spMkLst>
            <pc:docMk/>
            <pc:sldMk cId="1622311993" sldId="317"/>
            <ac:spMk id="4" creationId="{15EF3BBC-FE7A-4C90-A7C7-1DEC6EEF01FD}"/>
          </ac:spMkLst>
        </pc:spChg>
        <pc:spChg chg="mod topLvl">
          <ac:chgData name="Steffen Froemel" userId="b43238f1e6b89f5a" providerId="LiveId" clId="{FF034316-8847-42B4-BD4B-749782E8EAA4}" dt="2020-02-11T16:02:23.935" v="45245" actId="165"/>
          <ac:spMkLst>
            <pc:docMk/>
            <pc:sldMk cId="1622311993" sldId="317"/>
            <ac:spMk id="5" creationId="{E3ED36B1-95E1-4AB5-8273-5D8E94EE90CC}"/>
          </ac:spMkLst>
        </pc:spChg>
        <pc:spChg chg="mod topLvl">
          <ac:chgData name="Steffen Froemel" userId="b43238f1e6b89f5a" providerId="LiveId" clId="{FF034316-8847-42B4-BD4B-749782E8EAA4}" dt="2020-02-11T16:02:23.935" v="45245" actId="165"/>
          <ac:spMkLst>
            <pc:docMk/>
            <pc:sldMk cId="1622311993" sldId="317"/>
            <ac:spMk id="6" creationId="{86B6A2E3-AA37-4E9C-AE03-8FFBDBA3B913}"/>
          </ac:spMkLst>
        </pc:spChg>
        <pc:spChg chg="del">
          <ac:chgData name="Steffen Froemel" userId="b43238f1e6b89f5a" providerId="LiveId" clId="{FF034316-8847-42B4-BD4B-749782E8EAA4}" dt="2020-02-08T22:34:53.159" v="28853" actId="478"/>
          <ac:spMkLst>
            <pc:docMk/>
            <pc:sldMk cId="1622311993" sldId="317"/>
            <ac:spMk id="7" creationId="{48E079B8-CCD0-4F03-83B6-BBE5A5795DAC}"/>
          </ac:spMkLst>
        </pc:spChg>
        <pc:spChg chg="mod topLvl">
          <ac:chgData name="Steffen Froemel" userId="b43238f1e6b89f5a" providerId="LiveId" clId="{FF034316-8847-42B4-BD4B-749782E8EAA4}" dt="2020-02-11T16:02:23.935" v="45245" actId="165"/>
          <ac:spMkLst>
            <pc:docMk/>
            <pc:sldMk cId="1622311993" sldId="317"/>
            <ac:spMk id="8" creationId="{8461CBCA-1300-427B-BCE8-8CF9B67D6F8F}"/>
          </ac:spMkLst>
        </pc:spChg>
        <pc:spChg chg="add mod">
          <ac:chgData name="Steffen Froemel" userId="b43238f1e6b89f5a" providerId="LiveId" clId="{FF034316-8847-42B4-BD4B-749782E8EAA4}" dt="2020-02-08T22:31:39.814" v="28792" actId="12788"/>
          <ac:spMkLst>
            <pc:docMk/>
            <pc:sldMk cId="1622311993" sldId="317"/>
            <ac:spMk id="9" creationId="{59108D4D-217C-4D02-A1E3-D225EFBA9AE3}"/>
          </ac:spMkLst>
        </pc:spChg>
        <pc:spChg chg="add mod">
          <ac:chgData name="Steffen Froemel" userId="b43238f1e6b89f5a" providerId="LiveId" clId="{FF034316-8847-42B4-BD4B-749782E8EAA4}" dt="2020-02-08T22:31:45.831" v="28793" actId="1076"/>
          <ac:spMkLst>
            <pc:docMk/>
            <pc:sldMk cId="1622311993" sldId="317"/>
            <ac:spMk id="10" creationId="{48A99E63-EE8F-4732-A0E6-FE4D9D87CA51}"/>
          </ac:spMkLst>
        </pc:spChg>
        <pc:spChg chg="add mod">
          <ac:chgData name="Steffen Froemel" userId="b43238f1e6b89f5a" providerId="LiveId" clId="{FF034316-8847-42B4-BD4B-749782E8EAA4}" dt="2020-02-09T09:14:40.649" v="32000" actId="12788"/>
          <ac:spMkLst>
            <pc:docMk/>
            <pc:sldMk cId="1622311993" sldId="317"/>
            <ac:spMk id="11" creationId="{E1E46FDF-F693-42C1-826A-F70C9E682649}"/>
          </ac:spMkLst>
        </pc:spChg>
        <pc:spChg chg="add mod">
          <ac:chgData name="Steffen Froemel" userId="b43238f1e6b89f5a" providerId="LiveId" clId="{FF034316-8847-42B4-BD4B-749782E8EAA4}" dt="2020-02-09T09:14:43.788" v="32001" actId="12788"/>
          <ac:spMkLst>
            <pc:docMk/>
            <pc:sldMk cId="1622311993" sldId="317"/>
            <ac:spMk id="12" creationId="{06485D55-6060-4C89-B35C-49C3282869C6}"/>
          </ac:spMkLst>
        </pc:spChg>
        <pc:grpChg chg="add del mod">
          <ac:chgData name="Steffen Froemel" userId="b43238f1e6b89f5a" providerId="LiveId" clId="{FF034316-8847-42B4-BD4B-749782E8EAA4}" dt="2020-02-11T16:02:23.935" v="45245" actId="165"/>
          <ac:grpSpMkLst>
            <pc:docMk/>
            <pc:sldMk cId="1622311993" sldId="317"/>
            <ac:grpSpMk id="2" creationId="{EC21AA3E-FB5D-4D88-903D-3035071F4112}"/>
          </ac:grpSpMkLst>
        </pc:grpChg>
        <pc:grpChg chg="del">
          <ac:chgData name="Steffen Froemel" userId="b43238f1e6b89f5a" providerId="LiveId" clId="{FF034316-8847-42B4-BD4B-749782E8EAA4}" dt="2020-02-08T11:02:05.979" v="20509" actId="165"/>
          <ac:grpSpMkLst>
            <pc:docMk/>
            <pc:sldMk cId="1622311993" sldId="317"/>
            <ac:grpSpMk id="12" creationId="{D0F8C864-3676-450B-87A0-406E04B4EA8B}"/>
          </ac:grpSpMkLst>
        </pc:grpChg>
      </pc:sldChg>
      <pc:sldChg chg="addSp delSp modSp add ord modAnim modNotesTx">
        <pc:chgData name="Steffen Froemel" userId="b43238f1e6b89f5a" providerId="LiveId" clId="{FF034316-8847-42B4-BD4B-749782E8EAA4}" dt="2020-02-11T16:05:34.144" v="45563" actId="20577"/>
        <pc:sldMkLst>
          <pc:docMk/>
          <pc:sldMk cId="3080594043" sldId="318"/>
        </pc:sldMkLst>
        <pc:spChg chg="del">
          <ac:chgData name="Steffen Froemel" userId="b43238f1e6b89f5a" providerId="LiveId" clId="{FF034316-8847-42B4-BD4B-749782E8EAA4}" dt="2020-02-08T22:34:57.716" v="28855" actId="478"/>
          <ac:spMkLst>
            <pc:docMk/>
            <pc:sldMk cId="3080594043" sldId="318"/>
            <ac:spMk id="4" creationId="{15EF3BBC-FE7A-4C90-A7C7-1DEC6EEF01FD}"/>
          </ac:spMkLst>
        </pc:spChg>
        <pc:spChg chg="del">
          <ac:chgData name="Steffen Froemel" userId="b43238f1e6b89f5a" providerId="LiveId" clId="{FF034316-8847-42B4-BD4B-749782E8EAA4}" dt="2020-02-08T22:34:58.309" v="28856" actId="478"/>
          <ac:spMkLst>
            <pc:docMk/>
            <pc:sldMk cId="3080594043" sldId="318"/>
            <ac:spMk id="7" creationId="{48E079B8-CCD0-4F03-83B6-BBE5A5795DAC}"/>
          </ac:spMkLst>
        </pc:spChg>
        <pc:spChg chg="mod topLvl">
          <ac:chgData name="Steffen Froemel" userId="b43238f1e6b89f5a" providerId="LiveId" clId="{FF034316-8847-42B4-BD4B-749782E8EAA4}" dt="2020-02-11T16:03:52.933" v="45378" actId="165"/>
          <ac:spMkLst>
            <pc:docMk/>
            <pc:sldMk cId="3080594043" sldId="318"/>
            <ac:spMk id="10" creationId="{AD2752DD-02B3-4FEB-8C5F-DE347D760422}"/>
          </ac:spMkLst>
        </pc:spChg>
        <pc:spChg chg="mod topLvl">
          <ac:chgData name="Steffen Froemel" userId="b43238f1e6b89f5a" providerId="LiveId" clId="{FF034316-8847-42B4-BD4B-749782E8EAA4}" dt="2020-02-11T16:03:52.933" v="45378" actId="165"/>
          <ac:spMkLst>
            <pc:docMk/>
            <pc:sldMk cId="3080594043" sldId="318"/>
            <ac:spMk id="11" creationId="{FA5FBA68-8F0F-493B-8747-7F49F2F31F73}"/>
          </ac:spMkLst>
        </pc:spChg>
        <pc:spChg chg="add mod topLvl">
          <ac:chgData name="Steffen Froemel" userId="b43238f1e6b89f5a" providerId="LiveId" clId="{FF034316-8847-42B4-BD4B-749782E8EAA4}" dt="2020-02-11T16:03:52.933" v="45378" actId="165"/>
          <ac:spMkLst>
            <pc:docMk/>
            <pc:sldMk cId="3080594043" sldId="318"/>
            <ac:spMk id="16" creationId="{C8741DDF-F09F-4C56-B46B-963CACE8E582}"/>
          </ac:spMkLst>
        </pc:spChg>
        <pc:spChg chg="mod topLvl">
          <ac:chgData name="Steffen Froemel" userId="b43238f1e6b89f5a" providerId="LiveId" clId="{FF034316-8847-42B4-BD4B-749782E8EAA4}" dt="2020-02-11T16:03:52.933" v="45378" actId="165"/>
          <ac:spMkLst>
            <pc:docMk/>
            <pc:sldMk cId="3080594043" sldId="318"/>
            <ac:spMk id="17" creationId="{C1371DD1-D552-4815-B512-2E51370F7718}"/>
          </ac:spMkLst>
        </pc:spChg>
        <pc:spChg chg="mod topLvl">
          <ac:chgData name="Steffen Froemel" userId="b43238f1e6b89f5a" providerId="LiveId" clId="{FF034316-8847-42B4-BD4B-749782E8EAA4}" dt="2020-02-11T16:03:52.933" v="45378" actId="165"/>
          <ac:spMkLst>
            <pc:docMk/>
            <pc:sldMk cId="3080594043" sldId="318"/>
            <ac:spMk id="18" creationId="{C37359AF-C285-4AAD-8849-650C5093D630}"/>
          </ac:spMkLst>
        </pc:spChg>
        <pc:spChg chg="mod topLvl">
          <ac:chgData name="Steffen Froemel" userId="b43238f1e6b89f5a" providerId="LiveId" clId="{FF034316-8847-42B4-BD4B-749782E8EAA4}" dt="2020-02-11T16:03:52.933" v="45378" actId="165"/>
          <ac:spMkLst>
            <pc:docMk/>
            <pc:sldMk cId="3080594043" sldId="318"/>
            <ac:spMk id="19" creationId="{AEC409E8-B284-467B-A798-E8284A7BCB45}"/>
          </ac:spMkLst>
        </pc:spChg>
        <pc:spChg chg="mod topLvl">
          <ac:chgData name="Steffen Froemel" userId="b43238f1e6b89f5a" providerId="LiveId" clId="{FF034316-8847-42B4-BD4B-749782E8EAA4}" dt="2020-02-11T16:03:52.933" v="45378" actId="165"/>
          <ac:spMkLst>
            <pc:docMk/>
            <pc:sldMk cId="3080594043" sldId="318"/>
            <ac:spMk id="20" creationId="{F25E13DF-32B2-4FC5-B43E-8DC51EC0D399}"/>
          </ac:spMkLst>
        </pc:spChg>
        <pc:spChg chg="mod topLvl">
          <ac:chgData name="Steffen Froemel" userId="b43238f1e6b89f5a" providerId="LiveId" clId="{FF034316-8847-42B4-BD4B-749782E8EAA4}" dt="2020-02-11T16:03:52.933" v="45378" actId="165"/>
          <ac:spMkLst>
            <pc:docMk/>
            <pc:sldMk cId="3080594043" sldId="318"/>
            <ac:spMk id="21" creationId="{0EAEA32A-75EA-4450-9D68-B3F7EFE8BA30}"/>
          </ac:spMkLst>
        </pc:spChg>
        <pc:spChg chg="add mod topLvl">
          <ac:chgData name="Steffen Froemel" userId="b43238f1e6b89f5a" providerId="LiveId" clId="{FF034316-8847-42B4-BD4B-749782E8EAA4}" dt="2020-02-11T16:03:52.933" v="45378" actId="165"/>
          <ac:spMkLst>
            <pc:docMk/>
            <pc:sldMk cId="3080594043" sldId="318"/>
            <ac:spMk id="22" creationId="{CAEBA787-4183-4D59-80E9-4F23F9747EB5}"/>
          </ac:spMkLst>
        </pc:spChg>
        <pc:spChg chg="add mod topLvl">
          <ac:chgData name="Steffen Froemel" userId="b43238f1e6b89f5a" providerId="LiveId" clId="{FF034316-8847-42B4-BD4B-749782E8EAA4}" dt="2020-02-11T16:03:52.933" v="45378" actId="165"/>
          <ac:spMkLst>
            <pc:docMk/>
            <pc:sldMk cId="3080594043" sldId="318"/>
            <ac:spMk id="24" creationId="{AF3C0E0C-AD60-409A-A9EC-0CA6A424CDD6}"/>
          </ac:spMkLst>
        </pc:spChg>
        <pc:spChg chg="add mod">
          <ac:chgData name="Steffen Froemel" userId="b43238f1e6b89f5a" providerId="LiveId" clId="{FF034316-8847-42B4-BD4B-749782E8EAA4}" dt="2020-02-09T09:14:50.162" v="32002" actId="12788"/>
          <ac:spMkLst>
            <pc:docMk/>
            <pc:sldMk cId="3080594043" sldId="318"/>
            <ac:spMk id="25" creationId="{CC100AD2-5149-4CCB-95CE-7C340767729C}"/>
          </ac:spMkLst>
        </pc:spChg>
        <pc:spChg chg="add mod">
          <ac:chgData name="Steffen Froemel" userId="b43238f1e6b89f5a" providerId="LiveId" clId="{FF034316-8847-42B4-BD4B-749782E8EAA4}" dt="2020-02-09T09:14:52.755" v="32003" actId="12788"/>
          <ac:spMkLst>
            <pc:docMk/>
            <pc:sldMk cId="3080594043" sldId="318"/>
            <ac:spMk id="26" creationId="{858933A0-1F62-4895-8BF5-D3A8EA0D24E2}"/>
          </ac:spMkLst>
        </pc:spChg>
        <pc:grpChg chg="add del mod">
          <ac:chgData name="Steffen Froemel" userId="b43238f1e6b89f5a" providerId="LiveId" clId="{FF034316-8847-42B4-BD4B-749782E8EAA4}" dt="2020-02-11T16:03:52.933" v="45378" actId="165"/>
          <ac:grpSpMkLst>
            <pc:docMk/>
            <pc:sldMk cId="3080594043" sldId="318"/>
            <ac:grpSpMk id="2" creationId="{AA5E4C74-D8B5-49DD-9D5F-86793AD0777D}"/>
          </ac:grpSpMkLst>
        </pc:grpChg>
        <pc:grpChg chg="del mod">
          <ac:chgData name="Steffen Froemel" userId="b43238f1e6b89f5a" providerId="LiveId" clId="{FF034316-8847-42B4-BD4B-749782E8EAA4}" dt="2020-02-08T11:10:46.238" v="20831" actId="165"/>
          <ac:grpSpMkLst>
            <pc:docMk/>
            <pc:sldMk cId="3080594043" sldId="318"/>
            <ac:grpSpMk id="15" creationId="{B26A0141-FBD4-464D-BC43-59E275C5DDEB}"/>
          </ac:grpSpMkLst>
        </pc:grpChg>
        <pc:cxnChg chg="mod topLvl">
          <ac:chgData name="Steffen Froemel" userId="b43238f1e6b89f5a" providerId="LiveId" clId="{FF034316-8847-42B4-BD4B-749782E8EAA4}" dt="2020-02-11T16:03:52.933" v="45378" actId="165"/>
          <ac:cxnSpMkLst>
            <pc:docMk/>
            <pc:sldMk cId="3080594043" sldId="318"/>
            <ac:cxnSpMk id="3" creationId="{CF256CD5-C82C-42DE-810B-9E0E25164050}"/>
          </ac:cxnSpMkLst>
        </pc:cxnChg>
        <pc:cxnChg chg="mod topLvl">
          <ac:chgData name="Steffen Froemel" userId="b43238f1e6b89f5a" providerId="LiveId" clId="{FF034316-8847-42B4-BD4B-749782E8EAA4}" dt="2020-02-11T16:03:52.933" v="45378" actId="165"/>
          <ac:cxnSpMkLst>
            <pc:docMk/>
            <pc:sldMk cId="3080594043" sldId="318"/>
            <ac:cxnSpMk id="14" creationId="{AB5F1A82-F88E-4D68-BB06-CCC164E421A7}"/>
          </ac:cxnSpMkLst>
        </pc:cxnChg>
        <pc:cxnChg chg="add mod topLvl">
          <ac:chgData name="Steffen Froemel" userId="b43238f1e6b89f5a" providerId="LiveId" clId="{FF034316-8847-42B4-BD4B-749782E8EAA4}" dt="2020-02-11T16:03:52.933" v="45378" actId="165"/>
          <ac:cxnSpMkLst>
            <pc:docMk/>
            <pc:sldMk cId="3080594043" sldId="318"/>
            <ac:cxnSpMk id="23" creationId="{313E58CA-DCEE-4158-BBBF-2EF6120519A1}"/>
          </ac:cxnSpMkLst>
        </pc:cxnChg>
      </pc:sldChg>
      <pc:sldChg chg="addSp delSp modSp add ord modAnim modNotesTx">
        <pc:chgData name="Steffen Froemel" userId="b43238f1e6b89f5a" providerId="LiveId" clId="{FF034316-8847-42B4-BD4B-749782E8EAA4}" dt="2020-02-11T16:34:31.906" v="45894" actId="6549"/>
        <pc:sldMkLst>
          <pc:docMk/>
          <pc:sldMk cId="1233257213" sldId="319"/>
        </pc:sldMkLst>
        <pc:spChg chg="add del mod">
          <ac:chgData name="Steffen Froemel" userId="b43238f1e6b89f5a" providerId="LiveId" clId="{FF034316-8847-42B4-BD4B-749782E8EAA4}" dt="2020-02-08T11:15:09.087" v="20899" actId="478"/>
          <ac:spMkLst>
            <pc:docMk/>
            <pc:sldMk cId="1233257213" sldId="319"/>
            <ac:spMk id="3" creationId="{48CF486E-047F-4D68-AED3-1291BF13D86F}"/>
          </ac:spMkLst>
        </pc:spChg>
        <pc:spChg chg="del">
          <ac:chgData name="Steffen Froemel" userId="b43238f1e6b89f5a" providerId="LiveId" clId="{FF034316-8847-42B4-BD4B-749782E8EAA4}" dt="2020-02-08T22:35:06.048" v="28858" actId="478"/>
          <ac:spMkLst>
            <pc:docMk/>
            <pc:sldMk cId="1233257213" sldId="319"/>
            <ac:spMk id="4" creationId="{15EF3BBC-FE7A-4C90-A7C7-1DEC6EEF01FD}"/>
          </ac:spMkLst>
        </pc:spChg>
        <pc:spChg chg="mod topLvl">
          <ac:chgData name="Steffen Froemel" userId="b43238f1e6b89f5a" providerId="LiveId" clId="{FF034316-8847-42B4-BD4B-749782E8EAA4}" dt="2020-02-08T22:35:27.035" v="28923" actId="12788"/>
          <ac:spMkLst>
            <pc:docMk/>
            <pc:sldMk cId="1233257213" sldId="319"/>
            <ac:spMk id="5" creationId="{E3ED36B1-95E1-4AB5-8273-5D8E94EE90CC}"/>
          </ac:spMkLst>
        </pc:spChg>
        <pc:spChg chg="del mod topLvl">
          <ac:chgData name="Steffen Froemel" userId="b43238f1e6b89f5a" providerId="LiveId" clId="{FF034316-8847-42B4-BD4B-749782E8EAA4}" dt="2020-02-08T11:14:28.369" v="20868" actId="478"/>
          <ac:spMkLst>
            <pc:docMk/>
            <pc:sldMk cId="1233257213" sldId="319"/>
            <ac:spMk id="6" creationId="{86B6A2E3-AA37-4E9C-AE03-8FFBDBA3B913}"/>
          </ac:spMkLst>
        </pc:spChg>
        <pc:spChg chg="del mod">
          <ac:chgData name="Steffen Froemel" userId="b43238f1e6b89f5a" providerId="LiveId" clId="{FF034316-8847-42B4-BD4B-749782E8EAA4}" dt="2020-02-08T22:35:06.825" v="28859" actId="478"/>
          <ac:spMkLst>
            <pc:docMk/>
            <pc:sldMk cId="1233257213" sldId="319"/>
            <ac:spMk id="7" creationId="{48E079B8-CCD0-4F03-83B6-BBE5A5795DAC}"/>
          </ac:spMkLst>
        </pc:spChg>
        <pc:spChg chg="del mod topLvl">
          <ac:chgData name="Steffen Froemel" userId="b43238f1e6b89f5a" providerId="LiveId" clId="{FF034316-8847-42B4-BD4B-749782E8EAA4}" dt="2020-02-08T11:14:29.704" v="20869" actId="478"/>
          <ac:spMkLst>
            <pc:docMk/>
            <pc:sldMk cId="1233257213" sldId="319"/>
            <ac:spMk id="8" creationId="{8461CBCA-1300-427B-BCE8-8CF9B67D6F8F}"/>
          </ac:spMkLst>
        </pc:spChg>
        <pc:spChg chg="mod">
          <ac:chgData name="Steffen Froemel" userId="b43238f1e6b89f5a" providerId="LiveId" clId="{FF034316-8847-42B4-BD4B-749782E8EAA4}" dt="2020-02-11T16:07:32.995" v="45703" actId="5793"/>
          <ac:spMkLst>
            <pc:docMk/>
            <pc:sldMk cId="1233257213" sldId="319"/>
            <ac:spMk id="9" creationId="{59108D4D-217C-4D02-A1E3-D225EFBA9AE3}"/>
          </ac:spMkLst>
        </pc:spChg>
        <pc:spChg chg="mod">
          <ac:chgData name="Steffen Froemel" userId="b43238f1e6b89f5a" providerId="LiveId" clId="{FF034316-8847-42B4-BD4B-749782E8EAA4}" dt="2020-02-08T22:35:27.035" v="28923" actId="12788"/>
          <ac:spMkLst>
            <pc:docMk/>
            <pc:sldMk cId="1233257213" sldId="319"/>
            <ac:spMk id="10" creationId="{48A99E63-EE8F-4732-A0E6-FE4D9D87CA51}"/>
          </ac:spMkLst>
        </pc:spChg>
        <pc:spChg chg="add mod">
          <ac:chgData name="Steffen Froemel" userId="b43238f1e6b89f5a" providerId="LiveId" clId="{FF034316-8847-42B4-BD4B-749782E8EAA4}" dt="2020-02-08T22:35:27.035" v="28923" actId="12788"/>
          <ac:spMkLst>
            <pc:docMk/>
            <pc:sldMk cId="1233257213" sldId="319"/>
            <ac:spMk id="11" creationId="{D60DE766-7481-4059-ABF8-9F2ADA453A6D}"/>
          </ac:spMkLst>
        </pc:spChg>
        <pc:spChg chg="add del mod">
          <ac:chgData name="Steffen Froemel" userId="b43238f1e6b89f5a" providerId="LiveId" clId="{FF034316-8847-42B4-BD4B-749782E8EAA4}" dt="2020-02-08T11:28:28.633" v="21836" actId="478"/>
          <ac:spMkLst>
            <pc:docMk/>
            <pc:sldMk cId="1233257213" sldId="319"/>
            <ac:spMk id="12" creationId="{7C17A165-41D5-4A2F-BF1E-699A3F148013}"/>
          </ac:spMkLst>
        </pc:spChg>
        <pc:spChg chg="add mod">
          <ac:chgData name="Steffen Froemel" userId="b43238f1e6b89f5a" providerId="LiveId" clId="{FF034316-8847-42B4-BD4B-749782E8EAA4}" dt="2020-02-09T09:14:57.441" v="32004" actId="12788"/>
          <ac:spMkLst>
            <pc:docMk/>
            <pc:sldMk cId="1233257213" sldId="319"/>
            <ac:spMk id="12" creationId="{BB13687D-B842-4BDE-87D0-DC6C01F4683A}"/>
          </ac:spMkLst>
        </pc:spChg>
        <pc:spChg chg="add mod">
          <ac:chgData name="Steffen Froemel" userId="b43238f1e6b89f5a" providerId="LiveId" clId="{FF034316-8847-42B4-BD4B-749782E8EAA4}" dt="2020-02-08T22:35:27.035" v="28923" actId="12788"/>
          <ac:spMkLst>
            <pc:docMk/>
            <pc:sldMk cId="1233257213" sldId="319"/>
            <ac:spMk id="13" creationId="{26D285DB-342F-4279-B7FE-24E24C74FFB5}"/>
          </ac:spMkLst>
        </pc:spChg>
        <pc:spChg chg="add mod">
          <ac:chgData name="Steffen Froemel" userId="b43238f1e6b89f5a" providerId="LiveId" clId="{FF034316-8847-42B4-BD4B-749782E8EAA4}" dt="2020-02-09T09:14:59.394" v="32005" actId="12788"/>
          <ac:spMkLst>
            <pc:docMk/>
            <pc:sldMk cId="1233257213" sldId="319"/>
            <ac:spMk id="14" creationId="{C2493959-E8A6-4AE1-88CB-12D828547B8B}"/>
          </ac:spMkLst>
        </pc:spChg>
        <pc:spChg chg="add del">
          <ac:chgData name="Steffen Froemel" userId="b43238f1e6b89f5a" providerId="LiveId" clId="{FF034316-8847-42B4-BD4B-749782E8EAA4}" dt="2020-02-08T11:28:27.639" v="21835"/>
          <ac:spMkLst>
            <pc:docMk/>
            <pc:sldMk cId="1233257213" sldId="319"/>
            <ac:spMk id="14" creationId="{FBE34535-FFDE-4383-A2ED-187A285009AE}"/>
          </ac:spMkLst>
        </pc:spChg>
        <pc:spChg chg="add mod">
          <ac:chgData name="Steffen Froemel" userId="b43238f1e6b89f5a" providerId="LiveId" clId="{FF034316-8847-42B4-BD4B-749782E8EAA4}" dt="2020-02-08T22:35:27.035" v="28923" actId="12788"/>
          <ac:spMkLst>
            <pc:docMk/>
            <pc:sldMk cId="1233257213" sldId="319"/>
            <ac:spMk id="15" creationId="{6CC74019-5B08-4CE4-8495-B7CC841A1515}"/>
          </ac:spMkLst>
        </pc:spChg>
        <pc:grpChg chg="del">
          <ac:chgData name="Steffen Froemel" userId="b43238f1e6b89f5a" providerId="LiveId" clId="{FF034316-8847-42B4-BD4B-749782E8EAA4}" dt="2020-02-08T11:14:25.827" v="20867" actId="165"/>
          <ac:grpSpMkLst>
            <pc:docMk/>
            <pc:sldMk cId="1233257213" sldId="319"/>
            <ac:grpSpMk id="2" creationId="{EC21AA3E-FB5D-4D88-903D-3035071F4112}"/>
          </ac:grpSpMkLst>
        </pc:grpChg>
      </pc:sldChg>
      <pc:sldChg chg="addSp delSp modSp add modNotesTx">
        <pc:chgData name="Steffen Froemel" userId="b43238f1e6b89f5a" providerId="LiveId" clId="{FF034316-8847-42B4-BD4B-749782E8EAA4}" dt="2020-02-11T17:05:57.349" v="47741" actId="20577"/>
        <pc:sldMkLst>
          <pc:docMk/>
          <pc:sldMk cId="1915044297" sldId="320"/>
        </pc:sldMkLst>
        <pc:spChg chg="add mod">
          <ac:chgData name="Steffen Froemel" userId="b43238f1e6b89f5a" providerId="LiveId" clId="{FF034316-8847-42B4-BD4B-749782E8EAA4}" dt="2020-02-11T17:04:56.210" v="47687" actId="1035"/>
          <ac:spMkLst>
            <pc:docMk/>
            <pc:sldMk cId="1915044297" sldId="320"/>
            <ac:spMk id="2" creationId="{4D68664B-0315-4705-BA08-8CAB823F5420}"/>
          </ac:spMkLst>
        </pc:spChg>
        <pc:spChg chg="add del mod">
          <ac:chgData name="Steffen Froemel" userId="b43238f1e6b89f5a" providerId="LiveId" clId="{FF034316-8847-42B4-BD4B-749782E8EAA4}" dt="2020-02-08T11:34:00.879" v="22216" actId="478"/>
          <ac:spMkLst>
            <pc:docMk/>
            <pc:sldMk cId="1915044297" sldId="320"/>
            <ac:spMk id="2" creationId="{D8911239-78D8-4B8B-A100-4558306DAF4D}"/>
          </ac:spMkLst>
        </pc:spChg>
        <pc:spChg chg="add mod">
          <ac:chgData name="Steffen Froemel" userId="b43238f1e6b89f5a" providerId="LiveId" clId="{FF034316-8847-42B4-BD4B-749782E8EAA4}" dt="2020-02-11T17:04:47.362" v="47684" actId="12788"/>
          <ac:spMkLst>
            <pc:docMk/>
            <pc:sldMk cId="1915044297" sldId="320"/>
            <ac:spMk id="3" creationId="{A11AE8A2-FD37-4F24-B628-2485DEEC3580}"/>
          </ac:spMkLst>
        </pc:spChg>
        <pc:spChg chg="del">
          <ac:chgData name="Steffen Froemel" userId="b43238f1e6b89f5a" providerId="LiveId" clId="{FF034316-8847-42B4-BD4B-749782E8EAA4}" dt="2020-02-08T22:35:38.202" v="28924" actId="478"/>
          <ac:spMkLst>
            <pc:docMk/>
            <pc:sldMk cId="1915044297" sldId="320"/>
            <ac:spMk id="4" creationId="{15EF3BBC-FE7A-4C90-A7C7-1DEC6EEF01FD}"/>
          </ac:spMkLst>
        </pc:spChg>
        <pc:spChg chg="add mod">
          <ac:chgData name="Steffen Froemel" userId="b43238f1e6b89f5a" providerId="LiveId" clId="{FF034316-8847-42B4-BD4B-749782E8EAA4}" dt="2020-02-09T09:15:08.315" v="32008" actId="12788"/>
          <ac:spMkLst>
            <pc:docMk/>
            <pc:sldMk cId="1915044297" sldId="320"/>
            <ac:spMk id="5" creationId="{8DE5625B-707E-4F22-901A-18EFD93C4D1F}"/>
          </ac:spMkLst>
        </pc:spChg>
        <pc:spChg chg="del">
          <ac:chgData name="Steffen Froemel" userId="b43238f1e6b89f5a" providerId="LiveId" clId="{FF034316-8847-42B4-BD4B-749782E8EAA4}" dt="2020-02-08T11:33:01.729" v="22202" actId="478"/>
          <ac:spMkLst>
            <pc:docMk/>
            <pc:sldMk cId="1915044297" sldId="320"/>
            <ac:spMk id="5" creationId="{E3ED36B1-95E1-4AB5-8273-5D8E94EE90CC}"/>
          </ac:spMkLst>
        </pc:spChg>
        <pc:spChg chg="add mod">
          <ac:chgData name="Steffen Froemel" userId="b43238f1e6b89f5a" providerId="LiveId" clId="{FF034316-8847-42B4-BD4B-749782E8EAA4}" dt="2020-02-09T09:15:10.767" v="32009" actId="12788"/>
          <ac:spMkLst>
            <pc:docMk/>
            <pc:sldMk cId="1915044297" sldId="320"/>
            <ac:spMk id="6" creationId="{5D8FF4B5-AA6B-4708-9854-262EB31F87A8}"/>
          </ac:spMkLst>
        </pc:spChg>
        <pc:spChg chg="add del mod">
          <ac:chgData name="Steffen Froemel" userId="b43238f1e6b89f5a" providerId="LiveId" clId="{FF034316-8847-42B4-BD4B-749782E8EAA4}" dt="2020-02-08T11:38:08.778" v="22355" actId="478"/>
          <ac:spMkLst>
            <pc:docMk/>
            <pc:sldMk cId="1915044297" sldId="320"/>
            <ac:spMk id="6" creationId="{6A15B603-9D9A-43C3-962C-317CB3771031}"/>
          </ac:spMkLst>
        </pc:spChg>
        <pc:spChg chg="del mod">
          <ac:chgData name="Steffen Froemel" userId="b43238f1e6b89f5a" providerId="LiveId" clId="{FF034316-8847-42B4-BD4B-749782E8EAA4}" dt="2020-02-08T22:36:04.675" v="28991" actId="478"/>
          <ac:spMkLst>
            <pc:docMk/>
            <pc:sldMk cId="1915044297" sldId="320"/>
            <ac:spMk id="7" creationId="{48E079B8-CCD0-4F03-83B6-BBE5A5795DAC}"/>
          </ac:spMkLst>
        </pc:spChg>
        <pc:spChg chg="add del mod">
          <ac:chgData name="Steffen Froemel" userId="b43238f1e6b89f5a" providerId="LiveId" clId="{FF034316-8847-42B4-BD4B-749782E8EAA4}" dt="2020-02-08T11:37:50.666" v="22351" actId="478"/>
          <ac:spMkLst>
            <pc:docMk/>
            <pc:sldMk cId="1915044297" sldId="320"/>
            <ac:spMk id="8" creationId="{44AAA61C-2F00-4547-B5CE-14C696AD374F}"/>
          </ac:spMkLst>
        </pc:spChg>
        <pc:spChg chg="del">
          <ac:chgData name="Steffen Froemel" userId="b43238f1e6b89f5a" providerId="LiveId" clId="{FF034316-8847-42B4-BD4B-749782E8EAA4}" dt="2020-02-08T11:33:01.729" v="22202" actId="478"/>
          <ac:spMkLst>
            <pc:docMk/>
            <pc:sldMk cId="1915044297" sldId="320"/>
            <ac:spMk id="9" creationId="{59108D4D-217C-4D02-A1E3-D225EFBA9AE3}"/>
          </ac:spMkLst>
        </pc:spChg>
        <pc:spChg chg="del">
          <ac:chgData name="Steffen Froemel" userId="b43238f1e6b89f5a" providerId="LiveId" clId="{FF034316-8847-42B4-BD4B-749782E8EAA4}" dt="2020-02-08T11:33:01.729" v="22202" actId="478"/>
          <ac:spMkLst>
            <pc:docMk/>
            <pc:sldMk cId="1915044297" sldId="320"/>
            <ac:spMk id="10" creationId="{48A99E63-EE8F-4732-A0E6-FE4D9D87CA51}"/>
          </ac:spMkLst>
        </pc:spChg>
        <pc:spChg chg="del">
          <ac:chgData name="Steffen Froemel" userId="b43238f1e6b89f5a" providerId="LiveId" clId="{FF034316-8847-42B4-BD4B-749782E8EAA4}" dt="2020-02-08T11:33:01.729" v="22202" actId="478"/>
          <ac:spMkLst>
            <pc:docMk/>
            <pc:sldMk cId="1915044297" sldId="320"/>
            <ac:spMk id="11" creationId="{D60DE766-7481-4059-ABF8-9F2ADA453A6D}"/>
          </ac:spMkLst>
        </pc:spChg>
        <pc:spChg chg="add del mod">
          <ac:chgData name="Steffen Froemel" userId="b43238f1e6b89f5a" providerId="LiveId" clId="{FF034316-8847-42B4-BD4B-749782E8EAA4}" dt="2020-02-08T11:37:46.819" v="22349" actId="478"/>
          <ac:spMkLst>
            <pc:docMk/>
            <pc:sldMk cId="1915044297" sldId="320"/>
            <ac:spMk id="12" creationId="{C7679F49-2D16-47D7-8632-D4560AF4E7FB}"/>
          </ac:spMkLst>
        </pc:spChg>
        <pc:spChg chg="del">
          <ac:chgData name="Steffen Froemel" userId="b43238f1e6b89f5a" providerId="LiveId" clId="{FF034316-8847-42B4-BD4B-749782E8EAA4}" dt="2020-02-08T11:33:01.729" v="22202" actId="478"/>
          <ac:spMkLst>
            <pc:docMk/>
            <pc:sldMk cId="1915044297" sldId="320"/>
            <ac:spMk id="13" creationId="{26D285DB-342F-4279-B7FE-24E24C74FFB5}"/>
          </ac:spMkLst>
        </pc:spChg>
        <pc:spChg chg="del">
          <ac:chgData name="Steffen Froemel" userId="b43238f1e6b89f5a" providerId="LiveId" clId="{FF034316-8847-42B4-BD4B-749782E8EAA4}" dt="2020-02-08T11:33:01.729" v="22202" actId="478"/>
          <ac:spMkLst>
            <pc:docMk/>
            <pc:sldMk cId="1915044297" sldId="320"/>
            <ac:spMk id="15" creationId="{6CC74019-5B08-4CE4-8495-B7CC841A1515}"/>
          </ac:spMkLst>
        </pc:spChg>
        <pc:graphicFrameChg chg="add del mod">
          <ac:chgData name="Steffen Froemel" userId="b43238f1e6b89f5a" providerId="LiveId" clId="{FF034316-8847-42B4-BD4B-749782E8EAA4}" dt="2020-02-08T11:37:48.146" v="22350" actId="478"/>
          <ac:graphicFrameMkLst>
            <pc:docMk/>
            <pc:sldMk cId="1915044297" sldId="320"/>
            <ac:graphicFrameMk id="3" creationId="{87CB4DF6-86E8-4866-8EC8-49EE21E162AB}"/>
          </ac:graphicFrameMkLst>
        </pc:graphicFrameChg>
        <pc:graphicFrameChg chg="add mod modGraphic">
          <ac:chgData name="Steffen Froemel" userId="b43238f1e6b89f5a" providerId="LiveId" clId="{FF034316-8847-42B4-BD4B-749782E8EAA4}" dt="2020-02-11T17:04:42.317" v="47683" actId="12788"/>
          <ac:graphicFrameMkLst>
            <pc:docMk/>
            <pc:sldMk cId="1915044297" sldId="320"/>
            <ac:graphicFrameMk id="14" creationId="{B3DFD76D-E751-48A3-953E-CD95F33FD858}"/>
          </ac:graphicFrameMkLst>
        </pc:graphicFrameChg>
      </pc:sldChg>
      <pc:sldChg chg="addSp delSp modSp add modNotesTx">
        <pc:chgData name="Steffen Froemel" userId="b43238f1e6b89f5a" providerId="LiveId" clId="{FF034316-8847-42B4-BD4B-749782E8EAA4}" dt="2020-02-11T16:36:32.198" v="46183" actId="20577"/>
        <pc:sldMkLst>
          <pc:docMk/>
          <pc:sldMk cId="3023649292" sldId="321"/>
        </pc:sldMkLst>
        <pc:spChg chg="add mod">
          <ac:chgData name="Steffen Froemel" userId="b43238f1e6b89f5a" providerId="LiveId" clId="{FF034316-8847-42B4-BD4B-749782E8EAA4}" dt="2020-02-08T11:40:33.427" v="22536" actId="20577"/>
          <ac:spMkLst>
            <pc:docMk/>
            <pc:sldMk cId="3023649292" sldId="321"/>
            <ac:spMk id="2" creationId="{D18E7530-FDAD-47AF-BAB6-1F812D93ED77}"/>
          </ac:spMkLst>
        </pc:spChg>
        <pc:spChg chg="add mod">
          <ac:chgData name="Steffen Froemel" userId="b43238f1e6b89f5a" providerId="LiveId" clId="{FF034316-8847-42B4-BD4B-749782E8EAA4}" dt="2020-02-08T11:42:17.686" v="22559" actId="207"/>
          <ac:spMkLst>
            <pc:docMk/>
            <pc:sldMk cId="3023649292" sldId="321"/>
            <ac:spMk id="3" creationId="{48313E04-C6BC-462A-A328-C22AE7F52F34}"/>
          </ac:spMkLst>
        </pc:spChg>
        <pc:spChg chg="del mod">
          <ac:chgData name="Steffen Froemel" userId="b43238f1e6b89f5a" providerId="LiveId" clId="{FF034316-8847-42B4-BD4B-749782E8EAA4}" dt="2020-02-08T22:37:15.433" v="29112" actId="478"/>
          <ac:spMkLst>
            <pc:docMk/>
            <pc:sldMk cId="3023649292" sldId="321"/>
            <ac:spMk id="4" creationId="{15EF3BBC-FE7A-4C90-A7C7-1DEC6EEF01FD}"/>
          </ac:spMkLst>
        </pc:spChg>
        <pc:spChg chg="add del">
          <ac:chgData name="Steffen Froemel" userId="b43238f1e6b89f5a" providerId="LiveId" clId="{FF034316-8847-42B4-BD4B-749782E8EAA4}" dt="2020-02-08T11:40:10.174" v="22509" actId="478"/>
          <ac:spMkLst>
            <pc:docMk/>
            <pc:sldMk cId="3023649292" sldId="321"/>
            <ac:spMk id="5" creationId="{2BFEAA52-25EE-4FD1-99D7-F6080315FB52}"/>
          </ac:spMkLst>
        </pc:spChg>
        <pc:spChg chg="add mod">
          <ac:chgData name="Steffen Froemel" userId="b43238f1e6b89f5a" providerId="LiveId" clId="{FF034316-8847-42B4-BD4B-749782E8EAA4}" dt="2020-02-08T11:42:25.945" v="22561" actId="207"/>
          <ac:spMkLst>
            <pc:docMk/>
            <pc:sldMk cId="3023649292" sldId="321"/>
            <ac:spMk id="6" creationId="{043C1D55-23FC-4DFA-82C9-2ADA84A6D808}"/>
          </ac:spMkLst>
        </pc:spChg>
        <pc:spChg chg="del mod">
          <ac:chgData name="Steffen Froemel" userId="b43238f1e6b89f5a" providerId="LiveId" clId="{FF034316-8847-42B4-BD4B-749782E8EAA4}" dt="2020-02-08T22:37:17.015" v="29113" actId="478"/>
          <ac:spMkLst>
            <pc:docMk/>
            <pc:sldMk cId="3023649292" sldId="321"/>
            <ac:spMk id="7" creationId="{48E079B8-CCD0-4F03-83B6-BBE5A5795DAC}"/>
          </ac:spMkLst>
        </pc:spChg>
        <pc:spChg chg="add del mod">
          <ac:chgData name="Steffen Froemel" userId="b43238f1e6b89f5a" providerId="LiveId" clId="{FF034316-8847-42B4-BD4B-749782E8EAA4}" dt="2020-02-08T11:41:13.822" v="22543" actId="478"/>
          <ac:spMkLst>
            <pc:docMk/>
            <pc:sldMk cId="3023649292" sldId="321"/>
            <ac:spMk id="8" creationId="{9DC7BEC4-F696-4C06-BD09-58737D0D0F2E}"/>
          </ac:spMkLst>
        </pc:spChg>
        <pc:spChg chg="add mod">
          <ac:chgData name="Steffen Froemel" userId="b43238f1e6b89f5a" providerId="LiveId" clId="{FF034316-8847-42B4-BD4B-749782E8EAA4}" dt="2020-02-08T11:41:56.553" v="22554" actId="1076"/>
          <ac:spMkLst>
            <pc:docMk/>
            <pc:sldMk cId="3023649292" sldId="321"/>
            <ac:spMk id="10" creationId="{9C90C651-8B3E-4FBB-9483-C3ACF07229A0}"/>
          </ac:spMkLst>
        </pc:spChg>
        <pc:spChg chg="add mod">
          <ac:chgData name="Steffen Froemel" userId="b43238f1e6b89f5a" providerId="LiveId" clId="{FF034316-8847-42B4-BD4B-749782E8EAA4}" dt="2020-02-08T11:41:56.553" v="22554" actId="1076"/>
          <ac:spMkLst>
            <pc:docMk/>
            <pc:sldMk cId="3023649292" sldId="321"/>
            <ac:spMk id="11" creationId="{6900AB31-628C-423F-9E43-6C851D627FF0}"/>
          </ac:spMkLst>
        </pc:spChg>
        <pc:spChg chg="add mod">
          <ac:chgData name="Steffen Froemel" userId="b43238f1e6b89f5a" providerId="LiveId" clId="{FF034316-8847-42B4-BD4B-749782E8EAA4}" dt="2020-02-08T11:41:56.553" v="22554" actId="1076"/>
          <ac:spMkLst>
            <pc:docMk/>
            <pc:sldMk cId="3023649292" sldId="321"/>
            <ac:spMk id="12" creationId="{78880835-037E-4757-B76F-3BA963809229}"/>
          </ac:spMkLst>
        </pc:spChg>
        <pc:spChg chg="add mod">
          <ac:chgData name="Steffen Froemel" userId="b43238f1e6b89f5a" providerId="LiveId" clId="{FF034316-8847-42B4-BD4B-749782E8EAA4}" dt="2020-02-08T11:41:56.553" v="22554" actId="1076"/>
          <ac:spMkLst>
            <pc:docMk/>
            <pc:sldMk cId="3023649292" sldId="321"/>
            <ac:spMk id="13" creationId="{A453A8A2-F28B-46D5-8AEE-857A1B04A6DC}"/>
          </ac:spMkLst>
        </pc:spChg>
        <pc:spChg chg="add mod">
          <ac:chgData name="Steffen Froemel" userId="b43238f1e6b89f5a" providerId="LiveId" clId="{FF034316-8847-42B4-BD4B-749782E8EAA4}" dt="2020-02-09T09:15:14.829" v="32010" actId="12788"/>
          <ac:spMkLst>
            <pc:docMk/>
            <pc:sldMk cId="3023649292" sldId="321"/>
            <ac:spMk id="13" creationId="{B980094D-F3ED-4A95-B7B2-28D5FB13002B}"/>
          </ac:spMkLst>
        </pc:spChg>
        <pc:spChg chg="add mod">
          <ac:chgData name="Steffen Froemel" userId="b43238f1e6b89f5a" providerId="LiveId" clId="{FF034316-8847-42B4-BD4B-749782E8EAA4}" dt="2020-02-09T09:15:17.156" v="32011" actId="12788"/>
          <ac:spMkLst>
            <pc:docMk/>
            <pc:sldMk cId="3023649292" sldId="321"/>
            <ac:spMk id="14" creationId="{46B21414-5205-41ED-AE3C-E2DA20BFDBE9}"/>
          </ac:spMkLst>
        </pc:spChg>
        <pc:spChg chg="add mod">
          <ac:chgData name="Steffen Froemel" userId="b43238f1e6b89f5a" providerId="LiveId" clId="{FF034316-8847-42B4-BD4B-749782E8EAA4}" dt="2020-02-08T11:41:56.553" v="22554" actId="1076"/>
          <ac:spMkLst>
            <pc:docMk/>
            <pc:sldMk cId="3023649292" sldId="321"/>
            <ac:spMk id="15" creationId="{842FAC1A-2F31-44CE-97CD-6D15772982E6}"/>
          </ac:spMkLst>
        </pc:spChg>
        <pc:spChg chg="add mod">
          <ac:chgData name="Steffen Froemel" userId="b43238f1e6b89f5a" providerId="LiveId" clId="{FF034316-8847-42B4-BD4B-749782E8EAA4}" dt="2020-02-08T11:41:56.553" v="22554" actId="1076"/>
          <ac:spMkLst>
            <pc:docMk/>
            <pc:sldMk cId="3023649292" sldId="321"/>
            <ac:spMk id="16" creationId="{B9BB5DAE-6081-4982-A39C-FB9C4ED7C19E}"/>
          </ac:spMkLst>
        </pc:spChg>
        <pc:spChg chg="add mod">
          <ac:chgData name="Steffen Froemel" userId="b43238f1e6b89f5a" providerId="LiveId" clId="{FF034316-8847-42B4-BD4B-749782E8EAA4}" dt="2020-02-08T20:44:06.853" v="25044" actId="207"/>
          <ac:spMkLst>
            <pc:docMk/>
            <pc:sldMk cId="3023649292" sldId="321"/>
            <ac:spMk id="17" creationId="{8F6D398D-E0D3-48F3-8773-5D7AC12242C6}"/>
          </ac:spMkLst>
        </pc:spChg>
        <pc:spChg chg="add mod">
          <ac:chgData name="Steffen Froemel" userId="b43238f1e6b89f5a" providerId="LiveId" clId="{FF034316-8847-42B4-BD4B-749782E8EAA4}" dt="2020-02-08T20:44:21.446" v="25047" actId="207"/>
          <ac:spMkLst>
            <pc:docMk/>
            <pc:sldMk cId="3023649292" sldId="321"/>
            <ac:spMk id="18" creationId="{65BACFEB-7CCD-46E7-B296-C1F48AEE8EE8}"/>
          </ac:spMkLst>
        </pc:spChg>
        <pc:spChg chg="add mod">
          <ac:chgData name="Steffen Froemel" userId="b43238f1e6b89f5a" providerId="LiveId" clId="{FF034316-8847-42B4-BD4B-749782E8EAA4}" dt="2020-02-08T20:43:59.320" v="25043" actId="207"/>
          <ac:spMkLst>
            <pc:docMk/>
            <pc:sldMk cId="3023649292" sldId="321"/>
            <ac:spMk id="19" creationId="{916F8AD6-B468-4AF4-9C76-BEA2AAEE9231}"/>
          </ac:spMkLst>
        </pc:spChg>
        <pc:spChg chg="add mod">
          <ac:chgData name="Steffen Froemel" userId="b43238f1e6b89f5a" providerId="LiveId" clId="{FF034316-8847-42B4-BD4B-749782E8EAA4}" dt="2020-02-08T20:44:17.383" v="25046" actId="207"/>
          <ac:spMkLst>
            <pc:docMk/>
            <pc:sldMk cId="3023649292" sldId="321"/>
            <ac:spMk id="20" creationId="{6621A663-0782-4DB8-9B72-1FB4AB1CDEE2}"/>
          </ac:spMkLst>
        </pc:spChg>
        <pc:spChg chg="add mod">
          <ac:chgData name="Steffen Froemel" userId="b43238f1e6b89f5a" providerId="LiveId" clId="{FF034316-8847-42B4-BD4B-749782E8EAA4}" dt="2020-02-08T20:43:24.952" v="25038" actId="207"/>
          <ac:spMkLst>
            <pc:docMk/>
            <pc:sldMk cId="3023649292" sldId="321"/>
            <ac:spMk id="21" creationId="{04AECAA4-7B4E-46B9-AD12-F9C23F392898}"/>
          </ac:spMkLst>
        </pc:spChg>
        <pc:spChg chg="add mod">
          <ac:chgData name="Steffen Froemel" userId="b43238f1e6b89f5a" providerId="LiveId" clId="{FF034316-8847-42B4-BD4B-749782E8EAA4}" dt="2020-02-08T20:44:12.633" v="25045" actId="207"/>
          <ac:spMkLst>
            <pc:docMk/>
            <pc:sldMk cId="3023649292" sldId="321"/>
            <ac:spMk id="22" creationId="{6D22C53B-2CCB-41B7-8638-C4E576BEAD5F}"/>
          </ac:spMkLst>
        </pc:spChg>
        <pc:graphicFrameChg chg="del">
          <ac:chgData name="Steffen Froemel" userId="b43238f1e6b89f5a" providerId="LiveId" clId="{FF034316-8847-42B4-BD4B-749782E8EAA4}" dt="2020-02-08T11:39:07.502" v="22448" actId="478"/>
          <ac:graphicFrameMkLst>
            <pc:docMk/>
            <pc:sldMk cId="3023649292" sldId="321"/>
            <ac:graphicFrameMk id="14" creationId="{B3DFD76D-E751-48A3-953E-CD95F33FD858}"/>
          </ac:graphicFrameMkLst>
        </pc:graphicFrameChg>
      </pc:sldChg>
      <pc:sldChg chg="addSp delSp modSp add modAnim modNotesTx">
        <pc:chgData name="Steffen Froemel" userId="b43238f1e6b89f5a" providerId="LiveId" clId="{FF034316-8847-42B4-BD4B-749782E8EAA4}" dt="2020-02-11T16:44:14.282" v="46416" actId="20577"/>
        <pc:sldMkLst>
          <pc:docMk/>
          <pc:sldMk cId="2406886292" sldId="322"/>
        </pc:sldMkLst>
        <pc:spChg chg="del">
          <ac:chgData name="Steffen Froemel" userId="b43238f1e6b89f5a" providerId="LiveId" clId="{FF034316-8847-42B4-BD4B-749782E8EAA4}" dt="2020-02-08T11:51:02.976" v="22582" actId="478"/>
          <ac:spMkLst>
            <pc:docMk/>
            <pc:sldMk cId="2406886292" sldId="322"/>
            <ac:spMk id="2" creationId="{D18E7530-FDAD-47AF-BAB6-1F812D93ED77}"/>
          </ac:spMkLst>
        </pc:spChg>
        <pc:spChg chg="add mod">
          <ac:chgData name="Steffen Froemel" userId="b43238f1e6b89f5a" providerId="LiveId" clId="{FF034316-8847-42B4-BD4B-749782E8EAA4}" dt="2020-02-08T22:37:45.347" v="29117" actId="12788"/>
          <ac:spMkLst>
            <pc:docMk/>
            <pc:sldMk cId="2406886292" sldId="322"/>
            <ac:spMk id="2" creationId="{E84FDFFA-5B18-4CDC-B68C-36E4D4953F48}"/>
          </ac:spMkLst>
        </pc:spChg>
        <pc:spChg chg="del">
          <ac:chgData name="Steffen Froemel" userId="b43238f1e6b89f5a" providerId="LiveId" clId="{FF034316-8847-42B4-BD4B-749782E8EAA4}" dt="2020-02-08T11:51:10.795" v="22589" actId="478"/>
          <ac:spMkLst>
            <pc:docMk/>
            <pc:sldMk cId="2406886292" sldId="322"/>
            <ac:spMk id="3" creationId="{48313E04-C6BC-462A-A328-C22AE7F52F34}"/>
          </ac:spMkLst>
        </pc:spChg>
        <pc:spChg chg="del">
          <ac:chgData name="Steffen Froemel" userId="b43238f1e6b89f5a" providerId="LiveId" clId="{FF034316-8847-42B4-BD4B-749782E8EAA4}" dt="2020-02-08T22:37:30.118" v="29114" actId="478"/>
          <ac:spMkLst>
            <pc:docMk/>
            <pc:sldMk cId="2406886292" sldId="322"/>
            <ac:spMk id="4" creationId="{15EF3BBC-FE7A-4C90-A7C7-1DEC6EEF01FD}"/>
          </ac:spMkLst>
        </pc:spChg>
        <pc:spChg chg="add mod">
          <ac:chgData name="Steffen Froemel" userId="b43238f1e6b89f5a" providerId="LiveId" clId="{FF034316-8847-42B4-BD4B-749782E8EAA4}" dt="2020-02-08T22:37:45.347" v="29117" actId="12788"/>
          <ac:spMkLst>
            <pc:docMk/>
            <pc:sldMk cId="2406886292" sldId="322"/>
            <ac:spMk id="5" creationId="{175D7454-AB51-4456-94CB-CFA1716A75AF}"/>
          </ac:spMkLst>
        </pc:spChg>
        <pc:spChg chg="del">
          <ac:chgData name="Steffen Froemel" userId="b43238f1e6b89f5a" providerId="LiveId" clId="{FF034316-8847-42B4-BD4B-749782E8EAA4}" dt="2020-02-08T11:51:12.007" v="22590" actId="478"/>
          <ac:spMkLst>
            <pc:docMk/>
            <pc:sldMk cId="2406886292" sldId="322"/>
            <ac:spMk id="6" creationId="{043C1D55-23FC-4DFA-82C9-2ADA84A6D808}"/>
          </ac:spMkLst>
        </pc:spChg>
        <pc:spChg chg="del">
          <ac:chgData name="Steffen Froemel" userId="b43238f1e6b89f5a" providerId="LiveId" clId="{FF034316-8847-42B4-BD4B-749782E8EAA4}" dt="2020-02-08T22:37:33.016" v="29115" actId="478"/>
          <ac:spMkLst>
            <pc:docMk/>
            <pc:sldMk cId="2406886292" sldId="322"/>
            <ac:spMk id="7" creationId="{48E079B8-CCD0-4F03-83B6-BBE5A5795DAC}"/>
          </ac:spMkLst>
        </pc:spChg>
        <pc:spChg chg="add del mod">
          <ac:chgData name="Steffen Froemel" userId="b43238f1e6b89f5a" providerId="LiveId" clId="{FF034316-8847-42B4-BD4B-749782E8EAA4}" dt="2020-02-08T11:53:35.735" v="22627"/>
          <ac:spMkLst>
            <pc:docMk/>
            <pc:sldMk cId="2406886292" sldId="322"/>
            <ac:spMk id="8" creationId="{8937E6BA-81B1-4824-AF9E-A87E492C0852}"/>
          </ac:spMkLst>
        </pc:spChg>
        <pc:spChg chg="add mod">
          <ac:chgData name="Steffen Froemel" userId="b43238f1e6b89f5a" providerId="LiveId" clId="{FF034316-8847-42B4-BD4B-749782E8EAA4}" dt="2020-02-09T09:15:21.347" v="32012" actId="12788"/>
          <ac:spMkLst>
            <pc:docMk/>
            <pc:sldMk cId="2406886292" sldId="322"/>
            <ac:spMk id="8" creationId="{DC49ADF4-9AC2-40D9-BD29-21C7E7352044}"/>
          </ac:spMkLst>
        </pc:spChg>
        <pc:spChg chg="add mod">
          <ac:chgData name="Steffen Froemel" userId="b43238f1e6b89f5a" providerId="LiveId" clId="{FF034316-8847-42B4-BD4B-749782E8EAA4}" dt="2020-02-09T09:15:23.550" v="32013" actId="12788"/>
          <ac:spMkLst>
            <pc:docMk/>
            <pc:sldMk cId="2406886292" sldId="322"/>
            <ac:spMk id="9" creationId="{076B574C-70A1-4CFD-8A4F-31AD8F886CB7}"/>
          </ac:spMkLst>
        </pc:spChg>
        <pc:spChg chg="add mod">
          <ac:chgData name="Steffen Froemel" userId="b43238f1e6b89f5a" providerId="LiveId" clId="{FF034316-8847-42B4-BD4B-749782E8EAA4}" dt="2020-02-08T22:37:45.347" v="29117" actId="12788"/>
          <ac:spMkLst>
            <pc:docMk/>
            <pc:sldMk cId="2406886292" sldId="322"/>
            <ac:spMk id="15" creationId="{FA2C21FC-F525-4CDE-9EE2-BC07B62BC35E}"/>
          </ac:spMkLst>
        </pc:spChg>
        <pc:spChg chg="del mod">
          <ac:chgData name="Steffen Froemel" userId="b43238f1e6b89f5a" providerId="LiveId" clId="{FF034316-8847-42B4-BD4B-749782E8EAA4}" dt="2020-02-08T11:51:17.710" v="22593" actId="478"/>
          <ac:spMkLst>
            <pc:docMk/>
            <pc:sldMk cId="2406886292" sldId="322"/>
            <ac:spMk id="17" creationId="{8F6D398D-E0D3-48F3-8773-5D7AC12242C6}"/>
          </ac:spMkLst>
        </pc:spChg>
        <pc:spChg chg="del">
          <ac:chgData name="Steffen Froemel" userId="b43238f1e6b89f5a" providerId="LiveId" clId="{FF034316-8847-42B4-BD4B-749782E8EAA4}" dt="2020-02-08T11:51:06.907" v="22585" actId="478"/>
          <ac:spMkLst>
            <pc:docMk/>
            <pc:sldMk cId="2406886292" sldId="322"/>
            <ac:spMk id="18" creationId="{65BACFEB-7CCD-46E7-B296-C1F48AEE8EE8}"/>
          </ac:spMkLst>
        </pc:spChg>
        <pc:spChg chg="del">
          <ac:chgData name="Steffen Froemel" userId="b43238f1e6b89f5a" providerId="LiveId" clId="{FF034316-8847-42B4-BD4B-749782E8EAA4}" dt="2020-02-08T11:51:09.633" v="22588" actId="478"/>
          <ac:spMkLst>
            <pc:docMk/>
            <pc:sldMk cId="2406886292" sldId="322"/>
            <ac:spMk id="19" creationId="{916F8AD6-B468-4AF4-9C76-BEA2AAEE9231}"/>
          </ac:spMkLst>
        </pc:spChg>
        <pc:spChg chg="del">
          <ac:chgData name="Steffen Froemel" userId="b43238f1e6b89f5a" providerId="LiveId" clId="{FF034316-8847-42B4-BD4B-749782E8EAA4}" dt="2020-02-08T11:51:05.577" v="22584" actId="478"/>
          <ac:spMkLst>
            <pc:docMk/>
            <pc:sldMk cId="2406886292" sldId="322"/>
            <ac:spMk id="20" creationId="{6621A663-0782-4DB8-9B72-1FB4AB1CDEE2}"/>
          </ac:spMkLst>
        </pc:spChg>
        <pc:spChg chg="del mod">
          <ac:chgData name="Steffen Froemel" userId="b43238f1e6b89f5a" providerId="LiveId" clId="{FF034316-8847-42B4-BD4B-749782E8EAA4}" dt="2020-02-08T11:51:08.180" v="22587" actId="478"/>
          <ac:spMkLst>
            <pc:docMk/>
            <pc:sldMk cId="2406886292" sldId="322"/>
            <ac:spMk id="21" creationId="{04AECAA4-7B4E-46B9-AD12-F9C23F392898}"/>
          </ac:spMkLst>
        </pc:spChg>
        <pc:spChg chg="del">
          <ac:chgData name="Steffen Froemel" userId="b43238f1e6b89f5a" providerId="LiveId" clId="{FF034316-8847-42B4-BD4B-749782E8EAA4}" dt="2020-02-08T11:51:04.521" v="22583" actId="478"/>
          <ac:spMkLst>
            <pc:docMk/>
            <pc:sldMk cId="2406886292" sldId="322"/>
            <ac:spMk id="22" creationId="{6D22C53B-2CCB-41B7-8638-C4E576BEAD5F}"/>
          </ac:spMkLst>
        </pc:spChg>
      </pc:sldChg>
      <pc:sldChg chg="addSp delSp modSp add del modNotesTx">
        <pc:chgData name="Steffen Froemel" userId="b43238f1e6b89f5a" providerId="LiveId" clId="{FF034316-8847-42B4-BD4B-749782E8EAA4}" dt="2020-02-08T22:39:06.512" v="29182" actId="47"/>
        <pc:sldMkLst>
          <pc:docMk/>
          <pc:sldMk cId="3447800071" sldId="323"/>
        </pc:sldMkLst>
        <pc:spChg chg="mod">
          <ac:chgData name="Steffen Froemel" userId="b43238f1e6b89f5a" providerId="LiveId" clId="{FF034316-8847-42B4-BD4B-749782E8EAA4}" dt="2020-02-08T22:38:26.644" v="29180" actId="164"/>
          <ac:spMkLst>
            <pc:docMk/>
            <pc:sldMk cId="3447800071" sldId="323"/>
            <ac:spMk id="2" creationId="{E84FDFFA-5B18-4CDC-B68C-36E4D4953F48}"/>
          </ac:spMkLst>
        </pc:spChg>
        <pc:spChg chg="add mod">
          <ac:chgData name="Steffen Froemel" userId="b43238f1e6b89f5a" providerId="LiveId" clId="{FF034316-8847-42B4-BD4B-749782E8EAA4}" dt="2020-02-08T22:38:26.644" v="29180" actId="164"/>
          <ac:spMkLst>
            <pc:docMk/>
            <pc:sldMk cId="3447800071" sldId="323"/>
            <ac:spMk id="3" creationId="{22DE8CEF-F801-46EF-ABC6-8FF5C6BEDF16}"/>
          </ac:spMkLst>
        </pc:spChg>
        <pc:spChg chg="del">
          <ac:chgData name="Steffen Froemel" userId="b43238f1e6b89f5a" providerId="LiveId" clId="{FF034316-8847-42B4-BD4B-749782E8EAA4}" dt="2020-02-08T22:37:50.715" v="29118" actId="478"/>
          <ac:spMkLst>
            <pc:docMk/>
            <pc:sldMk cId="3447800071" sldId="323"/>
            <ac:spMk id="4" creationId="{15EF3BBC-FE7A-4C90-A7C7-1DEC6EEF01FD}"/>
          </ac:spMkLst>
        </pc:spChg>
        <pc:spChg chg="del mod">
          <ac:chgData name="Steffen Froemel" userId="b43238f1e6b89f5a" providerId="LiveId" clId="{FF034316-8847-42B4-BD4B-749782E8EAA4}" dt="2020-02-08T20:25:43.784" v="24624" actId="478"/>
          <ac:spMkLst>
            <pc:docMk/>
            <pc:sldMk cId="3447800071" sldId="323"/>
            <ac:spMk id="5" creationId="{175D7454-AB51-4456-94CB-CFA1716A75AF}"/>
          </ac:spMkLst>
        </pc:spChg>
        <pc:spChg chg="del mod">
          <ac:chgData name="Steffen Froemel" userId="b43238f1e6b89f5a" providerId="LiveId" clId="{FF034316-8847-42B4-BD4B-749782E8EAA4}" dt="2020-02-08T22:38:13.211" v="29179" actId="478"/>
          <ac:spMkLst>
            <pc:docMk/>
            <pc:sldMk cId="3447800071" sldId="323"/>
            <ac:spMk id="7" creationId="{48E079B8-CCD0-4F03-83B6-BBE5A5795DAC}"/>
          </ac:spMkLst>
        </pc:spChg>
        <pc:spChg chg="add mod">
          <ac:chgData name="Steffen Froemel" userId="b43238f1e6b89f5a" providerId="LiveId" clId="{FF034316-8847-42B4-BD4B-749782E8EAA4}" dt="2020-02-08T22:38:35.090" v="29181" actId="12788"/>
          <ac:spMkLst>
            <pc:docMk/>
            <pc:sldMk cId="3447800071" sldId="323"/>
            <ac:spMk id="8" creationId="{D5A5A61A-F1BE-4947-9882-0B4F0B12CD53}"/>
          </ac:spMkLst>
        </pc:spChg>
        <pc:spChg chg="add mod">
          <ac:chgData name="Steffen Froemel" userId="b43238f1e6b89f5a" providerId="LiveId" clId="{FF034316-8847-42B4-BD4B-749782E8EAA4}" dt="2020-02-08T22:38:35.090" v="29181" actId="12788"/>
          <ac:spMkLst>
            <pc:docMk/>
            <pc:sldMk cId="3447800071" sldId="323"/>
            <ac:spMk id="9" creationId="{08BD3146-8CB5-41DC-8DF0-A679DD32F2C2}"/>
          </ac:spMkLst>
        </pc:spChg>
        <pc:spChg chg="add">
          <ac:chgData name="Steffen Froemel" userId="b43238f1e6b89f5a" providerId="LiveId" clId="{FF034316-8847-42B4-BD4B-749782E8EAA4}" dt="2020-02-08T22:37:52.596" v="29120"/>
          <ac:spMkLst>
            <pc:docMk/>
            <pc:sldMk cId="3447800071" sldId="323"/>
            <ac:spMk id="10" creationId="{4AECF644-8B29-498C-A7F8-E9AE3A7B001F}"/>
          </ac:spMkLst>
        </pc:spChg>
        <pc:spChg chg="add mod">
          <ac:chgData name="Steffen Froemel" userId="b43238f1e6b89f5a" providerId="LiveId" clId="{FF034316-8847-42B4-BD4B-749782E8EAA4}" dt="2020-02-08T22:38:08.991" v="29178" actId="6549"/>
          <ac:spMkLst>
            <pc:docMk/>
            <pc:sldMk cId="3447800071" sldId="323"/>
            <ac:spMk id="11" creationId="{AD65F91A-A452-4A71-A9AF-BC86AD880A07}"/>
          </ac:spMkLst>
        </pc:spChg>
        <pc:spChg chg="del">
          <ac:chgData name="Steffen Froemel" userId="b43238f1e6b89f5a" providerId="LiveId" clId="{FF034316-8847-42B4-BD4B-749782E8EAA4}" dt="2020-02-08T20:07:10.127" v="24177" actId="478"/>
          <ac:spMkLst>
            <pc:docMk/>
            <pc:sldMk cId="3447800071" sldId="323"/>
            <ac:spMk id="15" creationId="{FA2C21FC-F525-4CDE-9EE2-BC07B62BC35E}"/>
          </ac:spMkLst>
        </pc:spChg>
        <pc:grpChg chg="add mod">
          <ac:chgData name="Steffen Froemel" userId="b43238f1e6b89f5a" providerId="LiveId" clId="{FF034316-8847-42B4-BD4B-749782E8EAA4}" dt="2020-02-08T22:38:35.090" v="29181" actId="12788"/>
          <ac:grpSpMkLst>
            <pc:docMk/>
            <pc:sldMk cId="3447800071" sldId="323"/>
            <ac:grpSpMk id="6" creationId="{0037A25B-0082-46FC-AF5E-D18ED3B5E719}"/>
          </ac:grpSpMkLst>
        </pc:grpChg>
      </pc:sldChg>
      <pc:sldChg chg="addSp delSp modSp add modAnim modNotesTx">
        <pc:chgData name="Steffen Froemel" userId="b43238f1e6b89f5a" providerId="LiveId" clId="{FF034316-8847-42B4-BD4B-749782E8EAA4}" dt="2020-02-12T08:51:05.018" v="50290" actId="108"/>
        <pc:sldMkLst>
          <pc:docMk/>
          <pc:sldMk cId="413694451" sldId="324"/>
        </pc:sldMkLst>
        <pc:spChg chg="mod">
          <ac:chgData name="Steffen Froemel" userId="b43238f1e6b89f5a" providerId="LiveId" clId="{FF034316-8847-42B4-BD4B-749782E8EAA4}" dt="2020-02-08T22:39:35.939" v="29190" actId="164"/>
          <ac:spMkLst>
            <pc:docMk/>
            <pc:sldMk cId="413694451" sldId="324"/>
            <ac:spMk id="2" creationId="{E84FDFFA-5B18-4CDC-B68C-36E4D4953F48}"/>
          </ac:spMkLst>
        </pc:spChg>
        <pc:spChg chg="mod">
          <ac:chgData name="Steffen Froemel" userId="b43238f1e6b89f5a" providerId="LiveId" clId="{FF034316-8847-42B4-BD4B-749782E8EAA4}" dt="2020-02-08T22:39:35.939" v="29190" actId="164"/>
          <ac:spMkLst>
            <pc:docMk/>
            <pc:sldMk cId="413694451" sldId="324"/>
            <ac:spMk id="3" creationId="{22DE8CEF-F801-46EF-ABC6-8FF5C6BEDF16}"/>
          </ac:spMkLst>
        </pc:spChg>
        <pc:spChg chg="del">
          <ac:chgData name="Steffen Froemel" userId="b43238f1e6b89f5a" providerId="LiveId" clId="{FF034316-8847-42B4-BD4B-749782E8EAA4}" dt="2020-02-08T22:39:15.288" v="29184" actId="478"/>
          <ac:spMkLst>
            <pc:docMk/>
            <pc:sldMk cId="413694451" sldId="324"/>
            <ac:spMk id="4" creationId="{15EF3BBC-FE7A-4C90-A7C7-1DEC6EEF01FD}"/>
          </ac:spMkLst>
        </pc:spChg>
        <pc:spChg chg="del mod">
          <ac:chgData name="Steffen Froemel" userId="b43238f1e6b89f5a" providerId="LiveId" clId="{FF034316-8847-42B4-BD4B-749782E8EAA4}" dt="2020-02-08T20:27:58.559" v="24732" actId="478"/>
          <ac:spMkLst>
            <pc:docMk/>
            <pc:sldMk cId="413694451" sldId="324"/>
            <ac:spMk id="5" creationId="{175D7454-AB51-4456-94CB-CFA1716A75AF}"/>
          </ac:spMkLst>
        </pc:spChg>
        <pc:spChg chg="del mod">
          <ac:chgData name="Steffen Froemel" userId="b43238f1e6b89f5a" providerId="LiveId" clId="{FF034316-8847-42B4-BD4B-749782E8EAA4}" dt="2020-02-08T22:39:26.518" v="29189" actId="478"/>
          <ac:spMkLst>
            <pc:docMk/>
            <pc:sldMk cId="413694451" sldId="324"/>
            <ac:spMk id="7" creationId="{48E079B8-CCD0-4F03-83B6-BBE5A5795DAC}"/>
          </ac:spMkLst>
        </pc:spChg>
        <pc:spChg chg="mod">
          <ac:chgData name="Steffen Froemel" userId="b43238f1e6b89f5a" providerId="LiveId" clId="{FF034316-8847-42B4-BD4B-749782E8EAA4}" dt="2020-02-12T08:51:05.018" v="50290" actId="108"/>
          <ac:spMkLst>
            <pc:docMk/>
            <pc:sldMk cId="413694451" sldId="324"/>
            <ac:spMk id="8" creationId="{D5A5A61A-F1BE-4947-9882-0B4F0B12CD53}"/>
          </ac:spMkLst>
        </pc:spChg>
        <pc:spChg chg="add del mod">
          <ac:chgData name="Steffen Froemel" userId="b43238f1e6b89f5a" providerId="LiveId" clId="{FF034316-8847-42B4-BD4B-749782E8EAA4}" dt="2020-02-08T20:27:55.822" v="24731" actId="478"/>
          <ac:spMkLst>
            <pc:docMk/>
            <pc:sldMk cId="413694451" sldId="324"/>
            <ac:spMk id="9" creationId="{795BB700-6360-43D4-9E68-241440D173D7}"/>
          </ac:spMkLst>
        </pc:spChg>
        <pc:spChg chg="add mod">
          <ac:chgData name="Steffen Froemel" userId="b43238f1e6b89f5a" providerId="LiveId" clId="{FF034316-8847-42B4-BD4B-749782E8EAA4}" dt="2020-02-08T22:39:48.588" v="29192" actId="12788"/>
          <ac:spMkLst>
            <pc:docMk/>
            <pc:sldMk cId="413694451" sldId="324"/>
            <ac:spMk id="10" creationId="{64DDC35B-1F33-4FB4-9E10-E1FB98A8AEDE}"/>
          </ac:spMkLst>
        </pc:spChg>
        <pc:spChg chg="add mod">
          <ac:chgData name="Steffen Froemel" userId="b43238f1e6b89f5a" providerId="LiveId" clId="{FF034316-8847-42B4-BD4B-749782E8EAA4}" dt="2020-02-09T09:15:27.018" v="32014" actId="12788"/>
          <ac:spMkLst>
            <pc:docMk/>
            <pc:sldMk cId="413694451" sldId="324"/>
            <ac:spMk id="11" creationId="{54521374-F7AA-4A08-9D67-7571FD5F4357}"/>
          </ac:spMkLst>
        </pc:spChg>
        <pc:spChg chg="add mod">
          <ac:chgData name="Steffen Froemel" userId="b43238f1e6b89f5a" providerId="LiveId" clId="{FF034316-8847-42B4-BD4B-749782E8EAA4}" dt="2020-02-09T09:15:29.512" v="32015" actId="12788"/>
          <ac:spMkLst>
            <pc:docMk/>
            <pc:sldMk cId="413694451" sldId="324"/>
            <ac:spMk id="12" creationId="{4D899FCD-617A-470B-AB0A-E21B2E3BEDC0}"/>
          </ac:spMkLst>
        </pc:spChg>
        <pc:grpChg chg="add mod">
          <ac:chgData name="Steffen Froemel" userId="b43238f1e6b89f5a" providerId="LiveId" clId="{FF034316-8847-42B4-BD4B-749782E8EAA4}" dt="2020-02-08T22:39:48.588" v="29192" actId="12788"/>
          <ac:grpSpMkLst>
            <pc:docMk/>
            <pc:sldMk cId="413694451" sldId="324"/>
            <ac:grpSpMk id="6" creationId="{00E1643D-BAC9-4B16-B9E4-0AC22419AED3}"/>
          </ac:grpSpMkLst>
        </pc:grpChg>
      </pc:sldChg>
      <pc:sldChg chg="addSp delSp modSp add modAnim modNotesTx">
        <pc:chgData name="Steffen Froemel" userId="b43238f1e6b89f5a" providerId="LiveId" clId="{FF034316-8847-42B4-BD4B-749782E8EAA4}" dt="2020-02-12T08:51:19.410" v="50291" actId="108"/>
        <pc:sldMkLst>
          <pc:docMk/>
          <pc:sldMk cId="3454121993" sldId="325"/>
        </pc:sldMkLst>
        <pc:spChg chg="del mod">
          <ac:chgData name="Steffen Froemel" userId="b43238f1e6b89f5a" providerId="LiveId" clId="{FF034316-8847-42B4-BD4B-749782E8EAA4}" dt="2020-02-08T20:32:56.502" v="24896" actId="478"/>
          <ac:spMkLst>
            <pc:docMk/>
            <pc:sldMk cId="3454121993" sldId="325"/>
            <ac:spMk id="2" creationId="{E84FDFFA-5B18-4CDC-B68C-36E4D4953F48}"/>
          </ac:spMkLst>
        </pc:spChg>
        <pc:spChg chg="del">
          <ac:chgData name="Steffen Froemel" userId="b43238f1e6b89f5a" providerId="LiveId" clId="{FF034316-8847-42B4-BD4B-749782E8EAA4}" dt="2020-02-08T20:32:59.235" v="24897" actId="478"/>
          <ac:spMkLst>
            <pc:docMk/>
            <pc:sldMk cId="3454121993" sldId="325"/>
            <ac:spMk id="3" creationId="{22DE8CEF-F801-46EF-ABC6-8FF5C6BEDF16}"/>
          </ac:spMkLst>
        </pc:spChg>
        <pc:spChg chg="del">
          <ac:chgData name="Steffen Froemel" userId="b43238f1e6b89f5a" providerId="LiveId" clId="{FF034316-8847-42B4-BD4B-749782E8EAA4}" dt="2020-02-08T22:40:05.761" v="29194" actId="478"/>
          <ac:spMkLst>
            <pc:docMk/>
            <pc:sldMk cId="3454121993" sldId="325"/>
            <ac:spMk id="4" creationId="{15EF3BBC-FE7A-4C90-A7C7-1DEC6EEF01FD}"/>
          </ac:spMkLst>
        </pc:spChg>
        <pc:spChg chg="add del mod">
          <ac:chgData name="Steffen Froemel" userId="b43238f1e6b89f5a" providerId="LiveId" clId="{FF034316-8847-42B4-BD4B-749782E8EAA4}" dt="2020-02-08T20:33:14.814" v="24899" actId="478"/>
          <ac:spMkLst>
            <pc:docMk/>
            <pc:sldMk cId="3454121993" sldId="325"/>
            <ac:spMk id="5" creationId="{8AFF4B3C-6B19-4E0A-BB07-B66C2D292F8C}"/>
          </ac:spMkLst>
        </pc:spChg>
        <pc:spChg chg="add mod topLvl">
          <ac:chgData name="Steffen Froemel" userId="b43238f1e6b89f5a" providerId="LiveId" clId="{FF034316-8847-42B4-BD4B-749782E8EAA4}" dt="2020-02-11T16:55:17.796" v="47302" actId="164"/>
          <ac:spMkLst>
            <pc:docMk/>
            <pc:sldMk cId="3454121993" sldId="325"/>
            <ac:spMk id="6" creationId="{36498677-59C6-4203-ABFF-B2A806A4E814}"/>
          </ac:spMkLst>
        </pc:spChg>
        <pc:spChg chg="del mod">
          <ac:chgData name="Steffen Froemel" userId="b43238f1e6b89f5a" providerId="LiveId" clId="{FF034316-8847-42B4-BD4B-749782E8EAA4}" dt="2020-02-08T22:40:24.316" v="29241" actId="478"/>
          <ac:spMkLst>
            <pc:docMk/>
            <pc:sldMk cId="3454121993" sldId="325"/>
            <ac:spMk id="7" creationId="{48E079B8-CCD0-4F03-83B6-BBE5A5795DAC}"/>
          </ac:spMkLst>
        </pc:spChg>
        <pc:spChg chg="mod">
          <ac:chgData name="Steffen Froemel" userId="b43238f1e6b89f5a" providerId="LiveId" clId="{FF034316-8847-42B4-BD4B-749782E8EAA4}" dt="2020-02-12T08:51:19.410" v="50291" actId="108"/>
          <ac:spMkLst>
            <pc:docMk/>
            <pc:sldMk cId="3454121993" sldId="325"/>
            <ac:spMk id="8" creationId="{D5A5A61A-F1BE-4947-9882-0B4F0B12CD53}"/>
          </ac:spMkLst>
        </pc:spChg>
        <pc:spChg chg="add mod topLvl">
          <ac:chgData name="Steffen Froemel" userId="b43238f1e6b89f5a" providerId="LiveId" clId="{FF034316-8847-42B4-BD4B-749782E8EAA4}" dt="2020-02-11T16:55:17.796" v="47302" actId="164"/>
          <ac:spMkLst>
            <pc:docMk/>
            <pc:sldMk cId="3454121993" sldId="325"/>
            <ac:spMk id="9" creationId="{FE74558F-E204-4763-A6DF-D8F1A0FD2E6D}"/>
          </ac:spMkLst>
        </pc:spChg>
        <pc:spChg chg="del">
          <ac:chgData name="Steffen Froemel" userId="b43238f1e6b89f5a" providerId="LiveId" clId="{FF034316-8847-42B4-BD4B-749782E8EAA4}" dt="2020-02-08T20:32:49.503" v="24893" actId="478"/>
          <ac:spMkLst>
            <pc:docMk/>
            <pc:sldMk cId="3454121993" sldId="325"/>
            <ac:spMk id="10" creationId="{64DDC35B-1F33-4FB4-9E10-E1FB98A8AEDE}"/>
          </ac:spMkLst>
        </pc:spChg>
        <pc:spChg chg="add mod topLvl">
          <ac:chgData name="Steffen Froemel" userId="b43238f1e6b89f5a" providerId="LiveId" clId="{FF034316-8847-42B4-BD4B-749782E8EAA4}" dt="2020-02-11T16:55:17.796" v="47302" actId="164"/>
          <ac:spMkLst>
            <pc:docMk/>
            <pc:sldMk cId="3454121993" sldId="325"/>
            <ac:spMk id="11" creationId="{F7514414-8975-4B63-88A6-303CFA6971CC}"/>
          </ac:spMkLst>
        </pc:spChg>
        <pc:spChg chg="add mod topLvl">
          <ac:chgData name="Steffen Froemel" userId="b43238f1e6b89f5a" providerId="LiveId" clId="{FF034316-8847-42B4-BD4B-749782E8EAA4}" dt="2020-02-11T16:55:21.358" v="47303" actId="164"/>
          <ac:spMkLst>
            <pc:docMk/>
            <pc:sldMk cId="3454121993" sldId="325"/>
            <ac:spMk id="12" creationId="{9C76C280-093F-47BC-A57D-102641C52437}"/>
          </ac:spMkLst>
        </pc:spChg>
        <pc:spChg chg="add mod topLvl">
          <ac:chgData name="Steffen Froemel" userId="b43238f1e6b89f5a" providerId="LiveId" clId="{FF034316-8847-42B4-BD4B-749782E8EAA4}" dt="2020-02-11T16:55:21.358" v="47303" actId="164"/>
          <ac:spMkLst>
            <pc:docMk/>
            <pc:sldMk cId="3454121993" sldId="325"/>
            <ac:spMk id="13" creationId="{F81B620A-9D00-4772-AEE4-21268362BD8E}"/>
          </ac:spMkLst>
        </pc:spChg>
        <pc:spChg chg="add mod topLvl">
          <ac:chgData name="Steffen Froemel" userId="b43238f1e6b89f5a" providerId="LiveId" clId="{FF034316-8847-42B4-BD4B-749782E8EAA4}" dt="2020-02-11T16:55:21.358" v="47303" actId="164"/>
          <ac:spMkLst>
            <pc:docMk/>
            <pc:sldMk cId="3454121993" sldId="325"/>
            <ac:spMk id="14" creationId="{6C342190-2FD8-4B93-9457-9DA2D96EE57D}"/>
          </ac:spMkLst>
        </pc:spChg>
        <pc:spChg chg="add mod topLvl">
          <ac:chgData name="Steffen Froemel" userId="b43238f1e6b89f5a" providerId="LiveId" clId="{FF034316-8847-42B4-BD4B-749782E8EAA4}" dt="2020-02-11T16:55:21.358" v="47303" actId="164"/>
          <ac:spMkLst>
            <pc:docMk/>
            <pc:sldMk cId="3454121993" sldId="325"/>
            <ac:spMk id="15" creationId="{A6E886B4-D27D-431E-A850-5E19D757B33D}"/>
          </ac:spMkLst>
        </pc:spChg>
        <pc:spChg chg="add mod topLvl">
          <ac:chgData name="Steffen Froemel" userId="b43238f1e6b89f5a" providerId="LiveId" clId="{FF034316-8847-42B4-BD4B-749782E8EAA4}" dt="2020-02-11T16:55:24.935" v="47304" actId="164"/>
          <ac:spMkLst>
            <pc:docMk/>
            <pc:sldMk cId="3454121993" sldId="325"/>
            <ac:spMk id="16" creationId="{F0DBDCB6-198E-4DF6-9EFC-D4D27B331D69}"/>
          </ac:spMkLst>
        </pc:spChg>
        <pc:spChg chg="add mod topLvl">
          <ac:chgData name="Steffen Froemel" userId="b43238f1e6b89f5a" providerId="LiveId" clId="{FF034316-8847-42B4-BD4B-749782E8EAA4}" dt="2020-02-11T16:55:24.935" v="47304" actId="164"/>
          <ac:spMkLst>
            <pc:docMk/>
            <pc:sldMk cId="3454121993" sldId="325"/>
            <ac:spMk id="17" creationId="{0FD05562-3C94-4A16-B355-1DCDBC606399}"/>
          </ac:spMkLst>
        </pc:spChg>
        <pc:spChg chg="add mod topLvl">
          <ac:chgData name="Steffen Froemel" userId="b43238f1e6b89f5a" providerId="LiveId" clId="{FF034316-8847-42B4-BD4B-749782E8EAA4}" dt="2020-02-11T16:55:24.935" v="47304" actId="164"/>
          <ac:spMkLst>
            <pc:docMk/>
            <pc:sldMk cId="3454121993" sldId="325"/>
            <ac:spMk id="18" creationId="{D2A20E2C-07B6-408A-8149-52996C664ED1}"/>
          </ac:spMkLst>
        </pc:spChg>
        <pc:spChg chg="add mod topLvl">
          <ac:chgData name="Steffen Froemel" userId="b43238f1e6b89f5a" providerId="LiveId" clId="{FF034316-8847-42B4-BD4B-749782E8EAA4}" dt="2020-02-11T16:55:24.935" v="47304" actId="164"/>
          <ac:spMkLst>
            <pc:docMk/>
            <pc:sldMk cId="3454121993" sldId="325"/>
            <ac:spMk id="19" creationId="{E110403F-B8A8-4F64-ADEB-48317C7D5309}"/>
          </ac:spMkLst>
        </pc:spChg>
        <pc:spChg chg="add del">
          <ac:chgData name="Steffen Froemel" userId="b43238f1e6b89f5a" providerId="LiveId" clId="{FF034316-8847-42B4-BD4B-749782E8EAA4}" dt="2020-02-08T22:40:08.110" v="29196"/>
          <ac:spMkLst>
            <pc:docMk/>
            <pc:sldMk cId="3454121993" sldId="325"/>
            <ac:spMk id="50" creationId="{F7064453-E027-48FE-BFD3-A46C0B4E8107}"/>
          </ac:spMkLst>
        </pc:spChg>
        <pc:spChg chg="add mod">
          <ac:chgData name="Steffen Froemel" userId="b43238f1e6b89f5a" providerId="LiveId" clId="{FF034316-8847-42B4-BD4B-749782E8EAA4}" dt="2020-02-09T09:15:32.870" v="32016" actId="12788"/>
          <ac:spMkLst>
            <pc:docMk/>
            <pc:sldMk cId="3454121993" sldId="325"/>
            <ac:spMk id="51" creationId="{1D2BF0F1-36B4-4D96-8297-AA15BE588DCF}"/>
          </ac:spMkLst>
        </pc:spChg>
        <pc:spChg chg="add mod">
          <ac:chgData name="Steffen Froemel" userId="b43238f1e6b89f5a" providerId="LiveId" clId="{FF034316-8847-42B4-BD4B-749782E8EAA4}" dt="2020-02-09T09:15:34.995" v="32017" actId="12788"/>
          <ac:spMkLst>
            <pc:docMk/>
            <pc:sldMk cId="3454121993" sldId="325"/>
            <ac:spMk id="52" creationId="{D6DF98BC-EC1B-4CB3-97F6-9FA3DFF54C0A}"/>
          </ac:spMkLst>
        </pc:spChg>
        <pc:grpChg chg="add mod">
          <ac:chgData name="Steffen Froemel" userId="b43238f1e6b89f5a" providerId="LiveId" clId="{FF034316-8847-42B4-BD4B-749782E8EAA4}" dt="2020-02-11T16:55:29.121" v="47306" actId="1076"/>
          <ac:grpSpMkLst>
            <pc:docMk/>
            <pc:sldMk cId="3454121993" sldId="325"/>
            <ac:grpSpMk id="2" creationId="{AEDA4DE0-5967-4C18-8887-5FF65B121529}"/>
          </ac:grpSpMkLst>
        </pc:grpChg>
        <pc:grpChg chg="add mod">
          <ac:chgData name="Steffen Froemel" userId="b43238f1e6b89f5a" providerId="LiveId" clId="{FF034316-8847-42B4-BD4B-749782E8EAA4}" dt="2020-02-11T16:55:21.358" v="47303" actId="164"/>
          <ac:grpSpMkLst>
            <pc:docMk/>
            <pc:sldMk cId="3454121993" sldId="325"/>
            <ac:grpSpMk id="3" creationId="{1ACB9474-87E5-4C0E-8FBB-F5781A97390D}"/>
          </ac:grpSpMkLst>
        </pc:grpChg>
        <pc:grpChg chg="add mod">
          <ac:chgData name="Steffen Froemel" userId="b43238f1e6b89f5a" providerId="LiveId" clId="{FF034316-8847-42B4-BD4B-749782E8EAA4}" dt="2020-02-11T16:55:24.935" v="47304" actId="164"/>
          <ac:grpSpMkLst>
            <pc:docMk/>
            <pc:sldMk cId="3454121993" sldId="325"/>
            <ac:grpSpMk id="4" creationId="{B368A0C9-A7CF-4B94-8504-BF8D46583026}"/>
          </ac:grpSpMkLst>
        </pc:grpChg>
        <pc:grpChg chg="add del mod">
          <ac:chgData name="Steffen Froemel" userId="b43238f1e6b89f5a" providerId="LiveId" clId="{FF034316-8847-42B4-BD4B-749782E8EAA4}" dt="2020-02-08T20:41:48.225" v="25031" actId="165"/>
          <ac:grpSpMkLst>
            <pc:docMk/>
            <pc:sldMk cId="3454121993" sldId="325"/>
            <ac:grpSpMk id="46" creationId="{43A49FA0-9D74-43E2-86F4-A009D32E7F59}"/>
          </ac:grpSpMkLst>
        </pc:grpChg>
        <pc:grpChg chg="add del mod">
          <ac:chgData name="Steffen Froemel" userId="b43238f1e6b89f5a" providerId="LiveId" clId="{FF034316-8847-42B4-BD4B-749782E8EAA4}" dt="2020-02-11T16:54:35.656" v="47275" actId="165"/>
          <ac:grpSpMkLst>
            <pc:docMk/>
            <pc:sldMk cId="3454121993" sldId="325"/>
            <ac:grpSpMk id="49" creationId="{0281D254-82E1-4C72-AAD2-7F2106E14A35}"/>
          </ac:grpSpMkLst>
        </pc:grpChg>
        <pc:cxnChg chg="add mod topLvl">
          <ac:chgData name="Steffen Froemel" userId="b43238f1e6b89f5a" providerId="LiveId" clId="{FF034316-8847-42B4-BD4B-749782E8EAA4}" dt="2020-02-11T16:55:17.796" v="47302" actId="164"/>
          <ac:cxnSpMkLst>
            <pc:docMk/>
            <pc:sldMk cId="3454121993" sldId="325"/>
            <ac:cxnSpMk id="21" creationId="{F5176D37-8767-41E6-B151-3365E0BA8D46}"/>
          </ac:cxnSpMkLst>
        </pc:cxnChg>
        <pc:cxnChg chg="add mod topLvl">
          <ac:chgData name="Steffen Froemel" userId="b43238f1e6b89f5a" providerId="LiveId" clId="{FF034316-8847-42B4-BD4B-749782E8EAA4}" dt="2020-02-11T16:55:17.796" v="47302" actId="164"/>
          <ac:cxnSpMkLst>
            <pc:docMk/>
            <pc:sldMk cId="3454121993" sldId="325"/>
            <ac:cxnSpMk id="22" creationId="{802BEA8E-E8FC-4BFD-9C89-FEA917F9DF4E}"/>
          </ac:cxnSpMkLst>
        </pc:cxnChg>
        <pc:cxnChg chg="add mod topLvl">
          <ac:chgData name="Steffen Froemel" userId="b43238f1e6b89f5a" providerId="LiveId" clId="{FF034316-8847-42B4-BD4B-749782E8EAA4}" dt="2020-02-11T16:55:21.358" v="47303" actId="164"/>
          <ac:cxnSpMkLst>
            <pc:docMk/>
            <pc:sldMk cId="3454121993" sldId="325"/>
            <ac:cxnSpMk id="25" creationId="{4FF5BFC7-D7A4-49E1-93B8-8885BEFE2233}"/>
          </ac:cxnSpMkLst>
        </pc:cxnChg>
        <pc:cxnChg chg="add mod topLvl">
          <ac:chgData name="Steffen Froemel" userId="b43238f1e6b89f5a" providerId="LiveId" clId="{FF034316-8847-42B4-BD4B-749782E8EAA4}" dt="2020-02-11T16:55:21.358" v="47303" actId="164"/>
          <ac:cxnSpMkLst>
            <pc:docMk/>
            <pc:sldMk cId="3454121993" sldId="325"/>
            <ac:cxnSpMk id="28" creationId="{A2BA297B-F260-49B9-8319-14E56F78524B}"/>
          </ac:cxnSpMkLst>
        </pc:cxnChg>
        <pc:cxnChg chg="add mod topLvl">
          <ac:chgData name="Steffen Froemel" userId="b43238f1e6b89f5a" providerId="LiveId" clId="{FF034316-8847-42B4-BD4B-749782E8EAA4}" dt="2020-02-11T16:55:21.358" v="47303" actId="164"/>
          <ac:cxnSpMkLst>
            <pc:docMk/>
            <pc:sldMk cId="3454121993" sldId="325"/>
            <ac:cxnSpMk id="31" creationId="{6C2DFBCE-9A85-4D76-B1DC-5B738AFF62A7}"/>
          </ac:cxnSpMkLst>
        </pc:cxnChg>
        <pc:cxnChg chg="add mod topLvl">
          <ac:chgData name="Steffen Froemel" userId="b43238f1e6b89f5a" providerId="LiveId" clId="{FF034316-8847-42B4-BD4B-749782E8EAA4}" dt="2020-02-11T16:55:24.935" v="47304" actId="164"/>
          <ac:cxnSpMkLst>
            <pc:docMk/>
            <pc:sldMk cId="3454121993" sldId="325"/>
            <ac:cxnSpMk id="34" creationId="{F90935F9-FA9F-4069-8A59-AFE7D00FC552}"/>
          </ac:cxnSpMkLst>
        </pc:cxnChg>
        <pc:cxnChg chg="add mod topLvl">
          <ac:chgData name="Steffen Froemel" userId="b43238f1e6b89f5a" providerId="LiveId" clId="{FF034316-8847-42B4-BD4B-749782E8EAA4}" dt="2020-02-11T16:55:24.935" v="47304" actId="164"/>
          <ac:cxnSpMkLst>
            <pc:docMk/>
            <pc:sldMk cId="3454121993" sldId="325"/>
            <ac:cxnSpMk id="37" creationId="{3A4F421B-0FEF-4A7F-92B9-3B82F52F458B}"/>
          </ac:cxnSpMkLst>
        </pc:cxnChg>
        <pc:cxnChg chg="add mod topLvl">
          <ac:chgData name="Steffen Froemel" userId="b43238f1e6b89f5a" providerId="LiveId" clId="{FF034316-8847-42B4-BD4B-749782E8EAA4}" dt="2020-02-11T16:55:24.935" v="47304" actId="164"/>
          <ac:cxnSpMkLst>
            <pc:docMk/>
            <pc:sldMk cId="3454121993" sldId="325"/>
            <ac:cxnSpMk id="43" creationId="{E6F88664-53C2-4D41-9C4A-22F9C7F8625F}"/>
          </ac:cxnSpMkLst>
        </pc:cxnChg>
      </pc:sldChg>
      <pc:sldChg chg="add modNotesTx">
        <pc:chgData name="Steffen Froemel" userId="b43238f1e6b89f5a" providerId="LiveId" clId="{FF034316-8847-42B4-BD4B-749782E8EAA4}" dt="2020-02-11T17:21:03.389" v="49706" actId="20577"/>
        <pc:sldMkLst>
          <pc:docMk/>
          <pc:sldMk cId="3774173979" sldId="326"/>
        </pc:sldMkLst>
      </pc:sldChg>
      <pc:sldChg chg="modSp add modAnim modNotesTx">
        <pc:chgData name="Steffen Froemel" userId="b43238f1e6b89f5a" providerId="LiveId" clId="{FF034316-8847-42B4-BD4B-749782E8EAA4}" dt="2020-02-11T15:04:51.833" v="39130" actId="20577"/>
        <pc:sldMkLst>
          <pc:docMk/>
          <pc:sldMk cId="3275783217" sldId="327"/>
        </pc:sldMkLst>
        <pc:spChg chg="mod">
          <ac:chgData name="Steffen Froemel" userId="b43238f1e6b89f5a" providerId="LiveId" clId="{FF034316-8847-42B4-BD4B-749782E8EAA4}" dt="2020-02-09T09:09:45.074" v="31917" actId="12788"/>
          <ac:spMkLst>
            <pc:docMk/>
            <pc:sldMk cId="3275783217" sldId="327"/>
            <ac:spMk id="6" creationId="{4C34F4EF-3092-4523-B3BF-8712E5F72BC0}"/>
          </ac:spMkLst>
        </pc:spChg>
        <pc:spChg chg="mod">
          <ac:chgData name="Steffen Froemel" userId="b43238f1e6b89f5a" providerId="LiveId" clId="{FF034316-8847-42B4-BD4B-749782E8EAA4}" dt="2020-02-09T09:09:30.483" v="31914" actId="12788"/>
          <ac:spMkLst>
            <pc:docMk/>
            <pc:sldMk cId="3275783217" sldId="327"/>
            <ac:spMk id="8" creationId="{5EFF04B1-09C6-4706-B28B-45FC40324EE9}"/>
          </ac:spMkLst>
        </pc:spChg>
        <pc:spChg chg="mod">
          <ac:chgData name="Steffen Froemel" userId="b43238f1e6b89f5a" providerId="LiveId" clId="{FF034316-8847-42B4-BD4B-749782E8EAA4}" dt="2020-02-09T09:09:32.764" v="31915" actId="12788"/>
          <ac:spMkLst>
            <pc:docMk/>
            <pc:sldMk cId="3275783217" sldId="327"/>
            <ac:spMk id="9" creationId="{982D59B0-4D3C-4F22-98F9-52E809C6B064}"/>
          </ac:spMkLst>
        </pc:spChg>
        <pc:graphicFrameChg chg="mod">
          <ac:chgData name="Steffen Froemel" userId="b43238f1e6b89f5a" providerId="LiveId" clId="{FF034316-8847-42B4-BD4B-749782E8EAA4}" dt="2020-02-09T09:09:39.856" v="31916" actId="12788"/>
          <ac:graphicFrameMkLst>
            <pc:docMk/>
            <pc:sldMk cId="3275783217" sldId="327"/>
            <ac:graphicFrameMk id="3" creationId="{352A5E63-5C76-490F-B121-64E40FE4F880}"/>
          </ac:graphicFrameMkLst>
        </pc:graphicFrameChg>
      </pc:sldChg>
      <pc:sldChg chg="addSp delSp modSp add modNotesTx">
        <pc:chgData name="Steffen Froemel" userId="b43238f1e6b89f5a" providerId="LiveId" clId="{FF034316-8847-42B4-BD4B-749782E8EAA4}" dt="2020-02-11T17:00:41.748" v="47515" actId="20577"/>
        <pc:sldMkLst>
          <pc:docMk/>
          <pc:sldMk cId="4268840752" sldId="328"/>
        </pc:sldMkLst>
        <pc:spChg chg="del">
          <ac:chgData name="Steffen Froemel" userId="b43238f1e6b89f5a" providerId="LiveId" clId="{FF034316-8847-42B4-BD4B-749782E8EAA4}" dt="2020-02-09T08:40:57.215" v="30467" actId="478"/>
          <ac:spMkLst>
            <pc:docMk/>
            <pc:sldMk cId="4268840752" sldId="328"/>
            <ac:spMk id="8" creationId="{D5A5A61A-F1BE-4947-9882-0B4F0B12CD53}"/>
          </ac:spMkLst>
        </pc:spChg>
        <pc:spChg chg="mod">
          <ac:chgData name="Steffen Froemel" userId="b43238f1e6b89f5a" providerId="LiveId" clId="{FF034316-8847-42B4-BD4B-749782E8EAA4}" dt="2020-02-10T21:29:39.569" v="32438" actId="6549"/>
          <ac:spMkLst>
            <pc:docMk/>
            <pc:sldMk cId="4268840752" sldId="328"/>
            <ac:spMk id="51" creationId="{1D2BF0F1-36B4-4D96-8297-AA15BE588DCF}"/>
          </ac:spMkLst>
        </pc:spChg>
        <pc:spChg chg="del mod">
          <ac:chgData name="Steffen Froemel" userId="b43238f1e6b89f5a" providerId="LiveId" clId="{FF034316-8847-42B4-BD4B-749782E8EAA4}" dt="2020-02-10T21:29:42.354" v="32439" actId="478"/>
          <ac:spMkLst>
            <pc:docMk/>
            <pc:sldMk cId="4268840752" sldId="328"/>
            <ac:spMk id="52" creationId="{D6DF98BC-EC1B-4CB3-97F6-9FA3DFF54C0A}"/>
          </ac:spMkLst>
        </pc:spChg>
        <pc:grpChg chg="del">
          <ac:chgData name="Steffen Froemel" userId="b43238f1e6b89f5a" providerId="LiveId" clId="{FF034316-8847-42B4-BD4B-749782E8EAA4}" dt="2020-02-09T08:40:59.230" v="30468" actId="478"/>
          <ac:grpSpMkLst>
            <pc:docMk/>
            <pc:sldMk cId="4268840752" sldId="328"/>
            <ac:grpSpMk id="49" creationId="{0281D254-82E1-4C72-AAD2-7F2106E14A35}"/>
          </ac:grpSpMkLst>
        </pc:grpChg>
        <pc:graphicFrameChg chg="add mod">
          <ac:chgData name="Steffen Froemel" userId="b43238f1e6b89f5a" providerId="LiveId" clId="{FF034316-8847-42B4-BD4B-749782E8EAA4}" dt="2020-02-10T21:29:50.016" v="32448" actId="1035"/>
          <ac:graphicFrameMkLst>
            <pc:docMk/>
            <pc:sldMk cId="4268840752" sldId="328"/>
            <ac:graphicFrameMk id="26" creationId="{FE1ECEF6-746B-4E65-B7E6-E9D4FB3F809D}"/>
          </ac:graphicFrameMkLst>
        </pc:graphicFrameChg>
        <pc:cxnChg chg="mod">
          <ac:chgData name="Steffen Froemel" userId="b43238f1e6b89f5a" providerId="LiveId" clId="{FF034316-8847-42B4-BD4B-749782E8EAA4}" dt="2020-02-09T08:40:59.230" v="30468" actId="478"/>
          <ac:cxnSpMkLst>
            <pc:docMk/>
            <pc:sldMk cId="4268840752" sldId="328"/>
            <ac:cxnSpMk id="21" creationId="{F5176D37-8767-41E6-B151-3365E0BA8D46}"/>
          </ac:cxnSpMkLst>
        </pc:cxnChg>
        <pc:cxnChg chg="mod">
          <ac:chgData name="Steffen Froemel" userId="b43238f1e6b89f5a" providerId="LiveId" clId="{FF034316-8847-42B4-BD4B-749782E8EAA4}" dt="2020-02-09T08:40:59.230" v="30468" actId="478"/>
          <ac:cxnSpMkLst>
            <pc:docMk/>
            <pc:sldMk cId="4268840752" sldId="328"/>
            <ac:cxnSpMk id="22" creationId="{802BEA8E-E8FC-4BFD-9C89-FEA917F9DF4E}"/>
          </ac:cxnSpMkLst>
        </pc:cxnChg>
        <pc:cxnChg chg="mod">
          <ac:chgData name="Steffen Froemel" userId="b43238f1e6b89f5a" providerId="LiveId" clId="{FF034316-8847-42B4-BD4B-749782E8EAA4}" dt="2020-02-09T08:40:59.230" v="30468" actId="478"/>
          <ac:cxnSpMkLst>
            <pc:docMk/>
            <pc:sldMk cId="4268840752" sldId="328"/>
            <ac:cxnSpMk id="25" creationId="{4FF5BFC7-D7A4-49E1-93B8-8885BEFE2233}"/>
          </ac:cxnSpMkLst>
        </pc:cxnChg>
        <pc:cxnChg chg="mod">
          <ac:chgData name="Steffen Froemel" userId="b43238f1e6b89f5a" providerId="LiveId" clId="{FF034316-8847-42B4-BD4B-749782E8EAA4}" dt="2020-02-09T08:40:59.230" v="30468" actId="478"/>
          <ac:cxnSpMkLst>
            <pc:docMk/>
            <pc:sldMk cId="4268840752" sldId="328"/>
            <ac:cxnSpMk id="28" creationId="{A2BA297B-F260-49B9-8319-14E56F78524B}"/>
          </ac:cxnSpMkLst>
        </pc:cxnChg>
        <pc:cxnChg chg="mod">
          <ac:chgData name="Steffen Froemel" userId="b43238f1e6b89f5a" providerId="LiveId" clId="{FF034316-8847-42B4-BD4B-749782E8EAA4}" dt="2020-02-09T08:40:59.230" v="30468" actId="478"/>
          <ac:cxnSpMkLst>
            <pc:docMk/>
            <pc:sldMk cId="4268840752" sldId="328"/>
            <ac:cxnSpMk id="31" creationId="{6C2DFBCE-9A85-4D76-B1DC-5B738AFF62A7}"/>
          </ac:cxnSpMkLst>
        </pc:cxnChg>
        <pc:cxnChg chg="mod">
          <ac:chgData name="Steffen Froemel" userId="b43238f1e6b89f5a" providerId="LiveId" clId="{FF034316-8847-42B4-BD4B-749782E8EAA4}" dt="2020-02-09T08:40:59.230" v="30468" actId="478"/>
          <ac:cxnSpMkLst>
            <pc:docMk/>
            <pc:sldMk cId="4268840752" sldId="328"/>
            <ac:cxnSpMk id="34" creationId="{F90935F9-FA9F-4069-8A59-AFE7D00FC552}"/>
          </ac:cxnSpMkLst>
        </pc:cxnChg>
        <pc:cxnChg chg="mod">
          <ac:chgData name="Steffen Froemel" userId="b43238f1e6b89f5a" providerId="LiveId" clId="{FF034316-8847-42B4-BD4B-749782E8EAA4}" dt="2020-02-09T08:40:59.230" v="30468" actId="478"/>
          <ac:cxnSpMkLst>
            <pc:docMk/>
            <pc:sldMk cId="4268840752" sldId="328"/>
            <ac:cxnSpMk id="37" creationId="{3A4F421B-0FEF-4A7F-92B9-3B82F52F458B}"/>
          </ac:cxnSpMkLst>
        </pc:cxnChg>
        <pc:cxnChg chg="mod">
          <ac:chgData name="Steffen Froemel" userId="b43238f1e6b89f5a" providerId="LiveId" clId="{FF034316-8847-42B4-BD4B-749782E8EAA4}" dt="2020-02-09T08:40:59.230" v="30468" actId="478"/>
          <ac:cxnSpMkLst>
            <pc:docMk/>
            <pc:sldMk cId="4268840752" sldId="328"/>
            <ac:cxnSpMk id="43" creationId="{E6F88664-53C2-4D41-9C4A-22F9C7F8625F}"/>
          </ac:cxnSpMkLst>
        </pc:cxnChg>
      </pc:sldChg>
      <pc:sldChg chg="addSp delSp modSp add modNotesTx">
        <pc:chgData name="Steffen Froemel" userId="b43238f1e6b89f5a" providerId="LiveId" clId="{FF034316-8847-42B4-BD4B-749782E8EAA4}" dt="2020-02-10T21:44:58.848" v="32686" actId="20577"/>
        <pc:sldMkLst>
          <pc:docMk/>
          <pc:sldMk cId="720636524" sldId="329"/>
        </pc:sldMkLst>
        <pc:spChg chg="add mod">
          <ac:chgData name="Steffen Froemel" userId="b43238f1e6b89f5a" providerId="LiveId" clId="{FF034316-8847-42B4-BD4B-749782E8EAA4}" dt="2020-02-10T21:44:58.848" v="32686" actId="20577"/>
          <ac:spMkLst>
            <pc:docMk/>
            <pc:sldMk cId="720636524" sldId="329"/>
            <ac:spMk id="2" creationId="{35EFD552-74BC-45A9-8734-C1AC91465342}"/>
          </ac:spMkLst>
        </pc:spChg>
        <pc:spChg chg="mod">
          <ac:chgData name="Steffen Froemel" userId="b43238f1e6b89f5a" providerId="LiveId" clId="{FF034316-8847-42B4-BD4B-749782E8EAA4}" dt="2020-02-09T09:15:44.497" v="32020" actId="12788"/>
          <ac:spMkLst>
            <pc:docMk/>
            <pc:sldMk cId="720636524" sldId="329"/>
            <ac:spMk id="51" creationId="{1D2BF0F1-36B4-4D96-8297-AA15BE588DCF}"/>
          </ac:spMkLst>
        </pc:spChg>
        <pc:spChg chg="mod">
          <ac:chgData name="Steffen Froemel" userId="b43238f1e6b89f5a" providerId="LiveId" clId="{FF034316-8847-42B4-BD4B-749782E8EAA4}" dt="2020-02-09T09:15:47.153" v="32021" actId="12788"/>
          <ac:spMkLst>
            <pc:docMk/>
            <pc:sldMk cId="720636524" sldId="329"/>
            <ac:spMk id="52" creationId="{D6DF98BC-EC1B-4CB3-97F6-9FA3DFF54C0A}"/>
          </ac:spMkLst>
        </pc:spChg>
        <pc:graphicFrameChg chg="del">
          <ac:chgData name="Steffen Froemel" userId="b43238f1e6b89f5a" providerId="LiveId" clId="{FF034316-8847-42B4-BD4B-749782E8EAA4}" dt="2020-02-09T08:51:41.041" v="31337" actId="478"/>
          <ac:graphicFrameMkLst>
            <pc:docMk/>
            <pc:sldMk cId="720636524" sldId="329"/>
            <ac:graphicFrameMk id="26" creationId="{FE1ECEF6-746B-4E65-B7E6-E9D4FB3F809D}"/>
          </ac:graphicFrameMkLst>
        </pc:graphicFrameChg>
      </pc:sldChg>
      <pc:sldChg chg="add del">
        <pc:chgData name="Steffen Froemel" userId="b43238f1e6b89f5a" providerId="LiveId" clId="{FF034316-8847-42B4-BD4B-749782E8EAA4}" dt="2020-02-09T08:51:28.576" v="31329" actId="47"/>
        <pc:sldMkLst>
          <pc:docMk/>
          <pc:sldMk cId="2202411042" sldId="329"/>
        </pc:sldMkLst>
      </pc:sldChg>
      <pc:sldChg chg="addSp delSp modSp add modNotesTx">
        <pc:chgData name="Steffen Froemel" userId="b43238f1e6b89f5a" providerId="LiveId" clId="{FF034316-8847-42B4-BD4B-749782E8EAA4}" dt="2020-02-11T17:21:36.678" v="49783" actId="20577"/>
        <pc:sldMkLst>
          <pc:docMk/>
          <pc:sldMk cId="1896866502" sldId="330"/>
        </pc:sldMkLst>
        <pc:spChg chg="add del mod">
          <ac:chgData name="Steffen Froemel" userId="b43238f1e6b89f5a" providerId="LiveId" clId="{FF034316-8847-42B4-BD4B-749782E8EAA4}" dt="2020-02-10T21:16:56.809" v="32117" actId="478"/>
          <ac:spMkLst>
            <pc:docMk/>
            <pc:sldMk cId="1896866502" sldId="330"/>
            <ac:spMk id="3" creationId="{A792A8A9-BE4B-4A39-AA21-66B3BED5F23B}"/>
          </ac:spMkLst>
        </pc:spChg>
        <pc:spChg chg="add mod">
          <ac:chgData name="Steffen Froemel" userId="b43238f1e6b89f5a" providerId="LiveId" clId="{FF034316-8847-42B4-BD4B-749782E8EAA4}" dt="2020-02-10T21:24:39.722" v="32229" actId="1076"/>
          <ac:spMkLst>
            <pc:docMk/>
            <pc:sldMk cId="1896866502" sldId="330"/>
            <ac:spMk id="4" creationId="{B3592245-AEA8-408B-8C19-B9E69CAB41D7}"/>
          </ac:spMkLst>
        </pc:spChg>
        <pc:spChg chg="add mod">
          <ac:chgData name="Steffen Froemel" userId="b43238f1e6b89f5a" providerId="LiveId" clId="{FF034316-8847-42B4-BD4B-749782E8EAA4}" dt="2020-02-10T21:32:32.535" v="32479" actId="6549"/>
          <ac:spMkLst>
            <pc:docMk/>
            <pc:sldMk cId="1896866502" sldId="330"/>
            <ac:spMk id="5" creationId="{40E1EEE7-C167-4F41-AA8E-BEEC7C849B5F}"/>
          </ac:spMkLst>
        </pc:spChg>
        <pc:spChg chg="add mod">
          <ac:chgData name="Steffen Froemel" userId="b43238f1e6b89f5a" providerId="LiveId" clId="{FF034316-8847-42B4-BD4B-749782E8EAA4}" dt="2020-02-10T21:33:10.834" v="32490" actId="20577"/>
          <ac:spMkLst>
            <pc:docMk/>
            <pc:sldMk cId="1896866502" sldId="330"/>
            <ac:spMk id="8" creationId="{5DF46A6C-5A83-4FC2-9DB9-B175ED26522A}"/>
          </ac:spMkLst>
        </pc:spChg>
        <pc:spChg chg="add mod">
          <ac:chgData name="Steffen Froemel" userId="b43238f1e6b89f5a" providerId="LiveId" clId="{FF034316-8847-42B4-BD4B-749782E8EAA4}" dt="2020-02-10T21:33:44.133" v="32501" actId="20577"/>
          <ac:spMkLst>
            <pc:docMk/>
            <pc:sldMk cId="1896866502" sldId="330"/>
            <ac:spMk id="9" creationId="{1CC1BA73-3EDE-4603-8F33-CFC0C60922DB}"/>
          </ac:spMkLst>
        </pc:spChg>
        <pc:spChg chg="add mod">
          <ac:chgData name="Steffen Froemel" userId="b43238f1e6b89f5a" providerId="LiveId" clId="{FF034316-8847-42B4-BD4B-749782E8EAA4}" dt="2020-02-10T21:35:22.514" v="32533" actId="14100"/>
          <ac:spMkLst>
            <pc:docMk/>
            <pc:sldMk cId="1896866502" sldId="330"/>
            <ac:spMk id="10" creationId="{6A8FB749-BA86-4EB1-9BA5-6286B8F068A6}"/>
          </ac:spMkLst>
        </pc:spChg>
        <pc:spChg chg="add mod">
          <ac:chgData name="Steffen Froemel" userId="b43238f1e6b89f5a" providerId="LiveId" clId="{FF034316-8847-42B4-BD4B-749782E8EAA4}" dt="2020-02-10T21:25:18.552" v="32303" actId="6549"/>
          <ac:spMkLst>
            <pc:docMk/>
            <pc:sldMk cId="1896866502" sldId="330"/>
            <ac:spMk id="13" creationId="{AE0D176D-6E9B-4EA0-8804-5A9F7B6FC6C2}"/>
          </ac:spMkLst>
        </pc:spChg>
        <pc:grpChg chg="add mod">
          <ac:chgData name="Steffen Froemel" userId="b43238f1e6b89f5a" providerId="LiveId" clId="{FF034316-8847-42B4-BD4B-749782E8EAA4}" dt="2020-02-10T21:24:31.423" v="32228" actId="12789"/>
          <ac:grpSpMkLst>
            <pc:docMk/>
            <pc:sldMk cId="1896866502" sldId="330"/>
            <ac:grpSpMk id="12" creationId="{B15DFE0C-AAFD-4C68-B770-2D4D86F18DEE}"/>
          </ac:grpSpMkLst>
        </pc:grpChg>
        <pc:picChg chg="del">
          <ac:chgData name="Steffen Froemel" userId="b43238f1e6b89f5a" providerId="LiveId" clId="{FF034316-8847-42B4-BD4B-749782E8EAA4}" dt="2020-02-10T21:16:54.185" v="32116" actId="478"/>
          <ac:picMkLst>
            <pc:docMk/>
            <pc:sldMk cId="1896866502" sldId="330"/>
            <ac:picMk id="7" creationId="{AF880CAE-BBFA-49D2-95B8-9B7F17C7540B}"/>
          </ac:picMkLst>
        </pc:picChg>
        <pc:cxnChg chg="add del mod">
          <ac:chgData name="Steffen Froemel" userId="b43238f1e6b89f5a" providerId="LiveId" clId="{FF034316-8847-42B4-BD4B-749782E8EAA4}" dt="2020-02-10T21:24:01.400" v="32225" actId="478"/>
          <ac:cxnSpMkLst>
            <pc:docMk/>
            <pc:sldMk cId="1896866502" sldId="330"/>
            <ac:cxnSpMk id="11" creationId="{D765EF78-8B47-4D38-A9DB-59402F3C009E}"/>
          </ac:cxnSpMkLst>
        </pc:cxnChg>
      </pc:sldChg>
      <pc:sldChg chg="delSp modSp add modNotesTx">
        <pc:chgData name="Steffen Froemel" userId="b43238f1e6b89f5a" providerId="LiveId" clId="{FF034316-8847-42B4-BD4B-749782E8EAA4}" dt="2020-02-11T17:21:56.085" v="49843" actId="20577"/>
        <pc:sldMkLst>
          <pc:docMk/>
          <pc:sldMk cId="2129806042" sldId="331"/>
        </pc:sldMkLst>
        <pc:spChg chg="mod">
          <ac:chgData name="Steffen Froemel" userId="b43238f1e6b89f5a" providerId="LiveId" clId="{FF034316-8847-42B4-BD4B-749782E8EAA4}" dt="2020-02-10T21:37:25.020" v="32542" actId="1076"/>
          <ac:spMkLst>
            <pc:docMk/>
            <pc:sldMk cId="2129806042" sldId="331"/>
            <ac:spMk id="5" creationId="{40E1EEE7-C167-4F41-AA8E-BEEC7C849B5F}"/>
          </ac:spMkLst>
        </pc:spChg>
        <pc:spChg chg="del">
          <ac:chgData name="Steffen Froemel" userId="b43238f1e6b89f5a" providerId="LiveId" clId="{FF034316-8847-42B4-BD4B-749782E8EAA4}" dt="2020-02-10T21:35:48.244" v="32534" actId="478"/>
          <ac:spMkLst>
            <pc:docMk/>
            <pc:sldMk cId="2129806042" sldId="331"/>
            <ac:spMk id="10" creationId="{6A8FB749-BA86-4EB1-9BA5-6286B8F068A6}"/>
          </ac:spMkLst>
        </pc:spChg>
      </pc:sldChg>
      <pc:sldChg chg="add del ord">
        <pc:chgData name="Steffen Froemel" userId="b43238f1e6b89f5a" providerId="LiveId" clId="{FF034316-8847-42B4-BD4B-749782E8EAA4}" dt="2020-02-10T21:27:14.089" v="32315" actId="47"/>
        <pc:sldMkLst>
          <pc:docMk/>
          <pc:sldMk cId="1905629829" sldId="332"/>
        </pc:sldMkLst>
      </pc:sldChg>
      <pc:sldChg chg="delSp modSp add ord modNotesTx">
        <pc:chgData name="Steffen Froemel" userId="b43238f1e6b89f5a" providerId="LiveId" clId="{FF034316-8847-42B4-BD4B-749782E8EAA4}" dt="2020-02-11T15:18:28.785" v="40230" actId="20577"/>
        <pc:sldMkLst>
          <pc:docMk/>
          <pc:sldMk cId="4069709084" sldId="333"/>
        </pc:sldMkLst>
        <pc:spChg chg="mod">
          <ac:chgData name="Steffen Froemel" userId="b43238f1e6b89f5a" providerId="LiveId" clId="{FF034316-8847-42B4-BD4B-749782E8EAA4}" dt="2020-02-10T21:37:13.834" v="32541" actId="1076"/>
          <ac:spMkLst>
            <pc:docMk/>
            <pc:sldMk cId="4069709084" sldId="333"/>
            <ac:spMk id="5" creationId="{40E1EEE7-C167-4F41-AA8E-BEEC7C849B5F}"/>
          </ac:spMkLst>
        </pc:spChg>
        <pc:spChg chg="mod">
          <ac:chgData name="Steffen Froemel" userId="b43238f1e6b89f5a" providerId="LiveId" clId="{FF034316-8847-42B4-BD4B-749782E8EAA4}" dt="2020-02-10T21:27:24.025" v="32317" actId="208"/>
          <ac:spMkLst>
            <pc:docMk/>
            <pc:sldMk cId="4069709084" sldId="333"/>
            <ac:spMk id="8" creationId="{5DF46A6C-5A83-4FC2-9DB9-B175ED26522A}"/>
          </ac:spMkLst>
        </pc:spChg>
        <pc:spChg chg="del">
          <ac:chgData name="Steffen Froemel" userId="b43238f1e6b89f5a" providerId="LiveId" clId="{FF034316-8847-42B4-BD4B-749782E8EAA4}" dt="2020-02-10T21:36:28.626" v="32537" actId="478"/>
          <ac:spMkLst>
            <pc:docMk/>
            <pc:sldMk cId="4069709084" sldId="333"/>
            <ac:spMk id="10" creationId="{6A8FB749-BA86-4EB1-9BA5-6286B8F068A6}"/>
          </ac:spMkLst>
        </pc:spChg>
      </pc:sldChg>
      <pc:sldChg chg="delSp modSp add ord modNotesTx">
        <pc:chgData name="Steffen Froemel" userId="b43238f1e6b89f5a" providerId="LiveId" clId="{FF034316-8847-42B4-BD4B-749782E8EAA4}" dt="2020-02-11T15:58:16.470" v="44630" actId="20577"/>
        <pc:sldMkLst>
          <pc:docMk/>
          <pc:sldMk cId="2124372619" sldId="334"/>
        </pc:sldMkLst>
        <pc:spChg chg="mod">
          <ac:chgData name="Steffen Froemel" userId="b43238f1e6b89f5a" providerId="LiveId" clId="{FF034316-8847-42B4-BD4B-749782E8EAA4}" dt="2020-02-10T21:37:00.103" v="32540" actId="1076"/>
          <ac:spMkLst>
            <pc:docMk/>
            <pc:sldMk cId="2124372619" sldId="334"/>
            <ac:spMk id="5" creationId="{40E1EEE7-C167-4F41-AA8E-BEEC7C849B5F}"/>
          </ac:spMkLst>
        </pc:spChg>
        <pc:spChg chg="mod">
          <ac:chgData name="Steffen Froemel" userId="b43238f1e6b89f5a" providerId="LiveId" clId="{FF034316-8847-42B4-BD4B-749782E8EAA4}" dt="2020-02-10T21:28:27.545" v="32322" actId="208"/>
          <ac:spMkLst>
            <pc:docMk/>
            <pc:sldMk cId="2124372619" sldId="334"/>
            <ac:spMk id="9" creationId="{1CC1BA73-3EDE-4603-8F33-CFC0C60922DB}"/>
          </ac:spMkLst>
        </pc:spChg>
        <pc:spChg chg="del">
          <ac:chgData name="Steffen Froemel" userId="b43238f1e6b89f5a" providerId="LiveId" clId="{FF034316-8847-42B4-BD4B-749782E8EAA4}" dt="2020-02-10T21:36:51.339" v="32539" actId="478"/>
          <ac:spMkLst>
            <pc:docMk/>
            <pc:sldMk cId="2124372619" sldId="334"/>
            <ac:spMk id="10" creationId="{6A8FB749-BA86-4EB1-9BA5-6286B8F068A6}"/>
          </ac:spMkLst>
        </pc:spChg>
      </pc:sldChg>
      <pc:sldChg chg="delSp modSp add">
        <pc:chgData name="Steffen Froemel" userId="b43238f1e6b89f5a" providerId="LiveId" clId="{FF034316-8847-42B4-BD4B-749782E8EAA4}" dt="2020-02-12T08:52:52.132" v="50331" actId="1036"/>
        <pc:sldMkLst>
          <pc:docMk/>
          <pc:sldMk cId="3515088811" sldId="335"/>
        </pc:sldMkLst>
        <pc:spChg chg="mod">
          <ac:chgData name="Steffen Froemel" userId="b43238f1e6b89f5a" providerId="LiveId" clId="{FF034316-8847-42B4-BD4B-749782E8EAA4}" dt="2020-02-12T08:52:52.132" v="50331" actId="1036"/>
          <ac:spMkLst>
            <pc:docMk/>
            <pc:sldMk cId="3515088811" sldId="335"/>
            <ac:spMk id="2" creationId="{35EFD552-74BC-45A9-8734-C1AC91465342}"/>
          </ac:spMkLst>
        </pc:spChg>
        <pc:spChg chg="del">
          <ac:chgData name="Steffen Froemel" userId="b43238f1e6b89f5a" providerId="LiveId" clId="{FF034316-8847-42B4-BD4B-749782E8EAA4}" dt="2020-02-12T08:52:31.004" v="50318" actId="478"/>
          <ac:spMkLst>
            <pc:docMk/>
            <pc:sldMk cId="3515088811" sldId="335"/>
            <ac:spMk id="52" creationId="{D6DF98BC-EC1B-4CB3-97F6-9FA3DFF54C0A}"/>
          </ac:spMkLst>
        </pc:spChg>
      </pc:sldChg>
      <pc:sldMasterChg chg="addSp delSp modSp">
        <pc:chgData name="Steffen Froemel" userId="b43238f1e6b89f5a" providerId="LiveId" clId="{FF034316-8847-42B4-BD4B-749782E8EAA4}" dt="2020-02-12T08:55:29.320" v="50335" actId="767"/>
        <pc:sldMasterMkLst>
          <pc:docMk/>
          <pc:sldMasterMk cId="0" sldId="2147483674"/>
        </pc:sldMasterMkLst>
        <pc:spChg chg="add del mod">
          <ac:chgData name="Steffen Froemel" userId="b43238f1e6b89f5a" providerId="LiveId" clId="{FF034316-8847-42B4-BD4B-749782E8EAA4}" dt="2020-02-12T08:55:29.320" v="50335" actId="767"/>
          <ac:spMkLst>
            <pc:docMk/>
            <pc:sldMasterMk cId="0" sldId="2147483674"/>
            <ac:spMk id="3" creationId="{B67FE556-86BE-4915-9048-427270899FB8}"/>
          </ac:spMkLst>
        </pc:spChg>
        <pc:spChg chg="mod">
          <ac:chgData name="Steffen Froemel" userId="b43238f1e6b89f5a" providerId="LiveId" clId="{FF034316-8847-42B4-BD4B-749782E8EAA4}" dt="2020-02-01T10:48:29.892" v="391" actId="122"/>
          <ac:spMkLst>
            <pc:docMk/>
            <pc:sldMasterMk cId="0" sldId="2147483674"/>
            <ac:spMk id="7" creationId="{58AAA7F2-D0B2-4216-914C-FDC273383A00}"/>
          </ac:spMkLst>
        </pc:spChg>
        <pc:picChg chg="mod">
          <ac:chgData name="Steffen Froemel" userId="b43238f1e6b89f5a" providerId="LiveId" clId="{FF034316-8847-42B4-BD4B-749782E8EAA4}" dt="2020-02-12T08:54:55.140" v="50333" actId="1076"/>
          <ac:picMkLst>
            <pc:docMk/>
            <pc:sldMasterMk cId="0" sldId="2147483674"/>
            <ac:picMk id="2" creationId="{00000000-0000-0000-0000-000000000000}"/>
          </ac:picMkLst>
        </pc:picChg>
      </pc:sldMasterChg>
      <pc:sldMasterChg chg="addSp modSp">
        <pc:chgData name="Steffen Froemel" userId="b43238f1e6b89f5a" providerId="LiveId" clId="{FF034316-8847-42B4-BD4B-749782E8EAA4}" dt="2020-02-09T10:41:17.442" v="32114"/>
        <pc:sldMasterMkLst>
          <pc:docMk/>
          <pc:sldMasterMk cId="2102502796" sldId="2147483687"/>
        </pc:sldMasterMkLst>
        <pc:spChg chg="add mod">
          <ac:chgData name="Steffen Froemel" userId="b43238f1e6b89f5a" providerId="LiveId" clId="{FF034316-8847-42B4-BD4B-749782E8EAA4}" dt="2020-02-09T10:41:17.442" v="32114"/>
          <ac:spMkLst>
            <pc:docMk/>
            <pc:sldMasterMk cId="2102502796" sldId="2147483687"/>
            <ac:spMk id="2" creationId="{B5E02C61-C829-4767-B914-3CEE0AE9B87F}"/>
          </ac:spMkLst>
        </pc:spChg>
        <pc:spChg chg="add mod">
          <ac:chgData name="Steffen Froemel" userId="b43238f1e6b89f5a" providerId="LiveId" clId="{FF034316-8847-42B4-BD4B-749782E8EAA4}" dt="2020-02-09T10:41:17.442" v="32114"/>
          <ac:spMkLst>
            <pc:docMk/>
            <pc:sldMasterMk cId="2102502796" sldId="2147483687"/>
            <ac:spMk id="3" creationId="{6406E90B-EE7B-4E7C-A6B6-20A79B4EBF3B}"/>
          </ac:spMkLst>
        </pc:spChg>
        <pc:spChg chg="add mod">
          <ac:chgData name="Steffen Froemel" userId="b43238f1e6b89f5a" providerId="LiveId" clId="{FF034316-8847-42B4-BD4B-749782E8EAA4}" dt="2020-02-09T10:41:17.442" v="32114"/>
          <ac:spMkLst>
            <pc:docMk/>
            <pc:sldMasterMk cId="2102502796" sldId="2147483687"/>
            <ac:spMk id="4" creationId="{E6495795-61FB-4236-82F3-C85D97B65A27}"/>
          </ac:spMkLst>
        </pc:spChg>
        <pc:spChg chg="add mod">
          <ac:chgData name="Steffen Froemel" userId="b43238f1e6b89f5a" providerId="LiveId" clId="{FF034316-8847-42B4-BD4B-749782E8EAA4}" dt="2020-02-09T10:41:17.442" v="32114"/>
          <ac:spMkLst>
            <pc:docMk/>
            <pc:sldMasterMk cId="2102502796" sldId="2147483687"/>
            <ac:spMk id="5" creationId="{A962EDEA-4641-44BC-AE68-2D260161F2EF}"/>
          </ac:spMkLst>
        </pc:spChg>
        <pc:spChg chg="add mod">
          <ac:chgData name="Steffen Froemel" userId="b43238f1e6b89f5a" providerId="LiveId" clId="{FF034316-8847-42B4-BD4B-749782E8EAA4}" dt="2020-02-09T10:41:17.442" v="32114"/>
          <ac:spMkLst>
            <pc:docMk/>
            <pc:sldMasterMk cId="2102502796" sldId="2147483687"/>
            <ac:spMk id="6" creationId="{FFDE760D-ADC2-4D46-A907-D839637D2C69}"/>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7D30155-C85E-4C45-A6FE-C8EC5A6BDD4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04D7C91A-0FC8-D743-9733-AE57B43C01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735A131-832C-A54B-A60D-47C65D448828}" type="datetimeFigureOut">
              <a:rPr lang="de-DE" smtClean="0"/>
              <a:t>25.11.2020</a:t>
            </a:fld>
            <a:endParaRPr lang="de-DE" dirty="0"/>
          </a:p>
        </p:txBody>
      </p:sp>
      <p:sp>
        <p:nvSpPr>
          <p:cNvPr id="4" name="Fußzeilenplatzhalter 3">
            <a:extLst>
              <a:ext uri="{FF2B5EF4-FFF2-40B4-BE49-F238E27FC236}">
                <a16:creationId xmlns:a16="http://schemas.microsoft.com/office/drawing/2014/main" id="{39BF4AB7-FB6F-EB49-B29F-0C8B9FACCC6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8335B2BF-92F3-0641-9B77-D7EBE3411B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232DE-0480-0C46-A21E-5543BCF49730}" type="slidenum">
              <a:rPr lang="de-DE" smtClean="0"/>
              <a:t>‹Nr.›</a:t>
            </a:fld>
            <a:endParaRPr lang="de-DE" dirty="0"/>
          </a:p>
        </p:txBody>
      </p:sp>
    </p:spTree>
    <p:extLst>
      <p:ext uri="{BB962C8B-B14F-4D97-AF65-F5344CB8AC3E}">
        <p14:creationId xmlns:p14="http://schemas.microsoft.com/office/powerpoint/2010/main" val="2889197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766AF-C2E5-498A-8780-88CCD884FEB9}" type="datetimeFigureOut">
              <a:rPr lang="de-DE" smtClean="0"/>
              <a:t>25.11.2020</a:t>
            </a:fld>
            <a:endParaRPr lang="de-DE" dirty="0"/>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1CA67-D061-429F-B186-15D98BBFE45D}" type="slidenum">
              <a:rPr lang="de-DE" smtClean="0"/>
              <a:t>‹Nr.›</a:t>
            </a:fld>
            <a:endParaRPr lang="de-DE" dirty="0"/>
          </a:p>
        </p:txBody>
      </p:sp>
    </p:spTree>
    <p:extLst>
      <p:ext uri="{BB962C8B-B14F-4D97-AF65-F5344CB8AC3E}">
        <p14:creationId xmlns:p14="http://schemas.microsoft.com/office/powerpoint/2010/main" val="4122237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11188"/>
            <a:ext cx="6096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1</a:t>
            </a:fld>
            <a:endParaRPr lang="de-DE" dirty="0"/>
          </a:p>
        </p:txBody>
      </p:sp>
    </p:spTree>
    <p:extLst>
      <p:ext uri="{BB962C8B-B14F-4D97-AF65-F5344CB8AC3E}">
        <p14:creationId xmlns:p14="http://schemas.microsoft.com/office/powerpoint/2010/main" val="4288108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sind Sprachlandschaften?</a:t>
            </a:r>
          </a:p>
          <a:p>
            <a:endParaRPr lang="de-DE" dirty="0"/>
          </a:p>
          <a:p>
            <a:r>
              <a:rPr lang="de-DE" dirty="0"/>
              <a:t>Beispiel: </a:t>
            </a:r>
          </a:p>
          <a:p>
            <a:r>
              <a:rPr lang="de-DE" dirty="0"/>
              <a:t>Fotografie eines mehrsprachigen Willkommensschildes</a:t>
            </a:r>
          </a:p>
          <a:p>
            <a:r>
              <a:rPr lang="de-DE" dirty="0"/>
              <a:t>Dokumentation: z. B. Fundort, vorkommende Sprachen </a:t>
            </a:r>
          </a:p>
        </p:txBody>
      </p:sp>
      <p:sp>
        <p:nvSpPr>
          <p:cNvPr id="4" name="Foliennummernplatzhalter 3"/>
          <p:cNvSpPr>
            <a:spLocks noGrp="1"/>
          </p:cNvSpPr>
          <p:nvPr>
            <p:ph type="sldNum" sz="quarter" idx="5"/>
          </p:nvPr>
        </p:nvSpPr>
        <p:spPr/>
        <p:txBody>
          <a:bodyPr/>
          <a:lstStyle/>
          <a:p>
            <a:fld id="{9411CA67-D061-429F-B186-15D98BBFE45D}" type="slidenum">
              <a:rPr lang="de-DE" smtClean="0"/>
              <a:t>2</a:t>
            </a:fld>
            <a:endParaRPr lang="de-DE" dirty="0"/>
          </a:p>
        </p:txBody>
      </p:sp>
    </p:spTree>
    <p:extLst>
      <p:ext uri="{BB962C8B-B14F-4D97-AF65-F5344CB8AC3E}">
        <p14:creationId xmlns:p14="http://schemas.microsoft.com/office/powerpoint/2010/main" val="2209238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Welche Fragestellungen lassen sich aufgrund der Daten in den Blick nehmen?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Mehrsprachigkeit im öffentlichen Raum: Internationales Willkommensschild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Kreativer Umgang mit Sprache: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Reinterpretation des Schildes durch das Ausstreichen von „verboten“ zu „geboten“ Fahrräder abzustellen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Sprachkontaktphänomen „Green Energy?“ auf dem Stromkasten -&gt; Kontext legt die </a:t>
            </a:r>
            <a:r>
              <a:rPr lang="de-DE"/>
              <a:t>Bedeutung fest: Wir </a:t>
            </a:r>
            <a:r>
              <a:rPr lang="de-DE" dirty="0"/>
              <a:t>sollten uns Fragen, ob die Energie umweltschonend erzeugt wurde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de-DE" dirty="0"/>
              <a:t>Sprachspiele / Neologismen: Personifizierte Baum äußert: „Ich bin soo krass gegen Vandalismus!“. „… die Krasstanie“ -&gt; Anknüpfung an das Graffito durch einen wortspielerischen Neologismus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Dialekt: Restaurant „Mauganeschtle“ (schwäbisch: versteckter Ort mit Vorräten) als Kennzeichen eines Restaurants mit schwäbischen Spezialitäten (Hotel „Am Schloss“)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Typologie: z. B. nach ihrer Funktion (Keller 2018, 291): Persuasion / Appellfunktion, Repräsentation / Information, Image / Selbstoffenbarung, Beziehung und Ästhetik</a:t>
            </a:r>
          </a:p>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3</a:t>
            </a:fld>
            <a:endParaRPr lang="de-DE" dirty="0"/>
          </a:p>
        </p:txBody>
      </p:sp>
    </p:spTree>
    <p:extLst>
      <p:ext uri="{BB962C8B-B14F-4D97-AF65-F5344CB8AC3E}">
        <p14:creationId xmlns:p14="http://schemas.microsoft.com/office/powerpoint/2010/main" val="235895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Methodische Realisierungsmöglichkeiten des Forschungsthemas</a:t>
            </a:r>
          </a:p>
        </p:txBody>
      </p:sp>
      <p:sp>
        <p:nvSpPr>
          <p:cNvPr id="4" name="Foliennummernplatzhalter 3"/>
          <p:cNvSpPr>
            <a:spLocks noGrp="1"/>
          </p:cNvSpPr>
          <p:nvPr>
            <p:ph type="sldNum" sz="quarter" idx="5"/>
          </p:nvPr>
        </p:nvSpPr>
        <p:spPr/>
        <p:txBody>
          <a:bodyPr/>
          <a:lstStyle/>
          <a:p>
            <a:fld id="{9411CA67-D061-429F-B186-15D98BBFE45D}" type="slidenum">
              <a:rPr lang="de-DE" smtClean="0"/>
              <a:t>4</a:t>
            </a:fld>
            <a:endParaRPr lang="de-DE" dirty="0"/>
          </a:p>
        </p:txBody>
      </p:sp>
    </p:spTree>
    <p:extLst>
      <p:ext uri="{BB962C8B-B14F-4D97-AF65-F5344CB8AC3E}">
        <p14:creationId xmlns:p14="http://schemas.microsoft.com/office/powerpoint/2010/main" val="16776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Didaktische Aspekte von Linguistic Landscapes</a:t>
            </a:r>
          </a:p>
        </p:txBody>
      </p:sp>
      <p:sp>
        <p:nvSpPr>
          <p:cNvPr id="4" name="Foliennummernplatzhalter 3"/>
          <p:cNvSpPr>
            <a:spLocks noGrp="1"/>
          </p:cNvSpPr>
          <p:nvPr>
            <p:ph type="sldNum" sz="quarter" idx="5"/>
          </p:nvPr>
        </p:nvSpPr>
        <p:spPr/>
        <p:txBody>
          <a:bodyPr/>
          <a:lstStyle/>
          <a:p>
            <a:fld id="{9411CA67-D061-429F-B186-15D98BBFE45D}" type="slidenum">
              <a:rPr lang="de-DE" smtClean="0"/>
              <a:t>5</a:t>
            </a:fld>
            <a:endParaRPr lang="de-DE" dirty="0"/>
          </a:p>
        </p:txBody>
      </p:sp>
    </p:spTree>
    <p:extLst>
      <p:ext uri="{BB962C8B-B14F-4D97-AF65-F5344CB8AC3E}">
        <p14:creationId xmlns:p14="http://schemas.microsoft.com/office/powerpoint/2010/main" val="3692029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sind Sprachlandschaften?</a:t>
            </a:r>
          </a:p>
          <a:p>
            <a:endParaRPr lang="de-DE" dirty="0"/>
          </a:p>
          <a:p>
            <a:r>
              <a:rPr lang="de-DE" dirty="0"/>
              <a:t>Beispiel: </a:t>
            </a:r>
          </a:p>
          <a:p>
            <a:r>
              <a:rPr lang="de-DE" dirty="0"/>
              <a:t>Fotografie eines mehrsprachigen Willkommensschildes</a:t>
            </a:r>
          </a:p>
          <a:p>
            <a:r>
              <a:rPr lang="de-DE" dirty="0"/>
              <a:t>Dokumentation </a:t>
            </a:r>
          </a:p>
        </p:txBody>
      </p:sp>
      <p:sp>
        <p:nvSpPr>
          <p:cNvPr id="4" name="Foliennummernplatzhalter 3"/>
          <p:cNvSpPr>
            <a:spLocks noGrp="1"/>
          </p:cNvSpPr>
          <p:nvPr>
            <p:ph type="sldNum" sz="quarter" idx="5"/>
          </p:nvPr>
        </p:nvSpPr>
        <p:spPr/>
        <p:txBody>
          <a:bodyPr/>
          <a:lstStyle/>
          <a:p>
            <a:fld id="{9411CA67-D061-429F-B186-15D98BBFE45D}" type="slidenum">
              <a:rPr lang="de-DE" smtClean="0"/>
              <a:t>6</a:t>
            </a:fld>
            <a:endParaRPr lang="de-DE" dirty="0"/>
          </a:p>
        </p:txBody>
      </p:sp>
    </p:spTree>
    <p:extLst>
      <p:ext uri="{BB962C8B-B14F-4D97-AF65-F5344CB8AC3E}">
        <p14:creationId xmlns:p14="http://schemas.microsoft.com/office/powerpoint/2010/main" val="239018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9411CA67-D061-429F-B186-15D98BBFE45D}" type="slidenum">
              <a:rPr lang="de-DE" smtClean="0"/>
              <a:t>7</a:t>
            </a:fld>
            <a:endParaRPr lang="de-DE" dirty="0"/>
          </a:p>
        </p:txBody>
      </p:sp>
    </p:spTree>
    <p:extLst>
      <p:ext uri="{BB962C8B-B14F-4D97-AF65-F5344CB8AC3E}">
        <p14:creationId xmlns:p14="http://schemas.microsoft.com/office/powerpoint/2010/main" val="4799837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useBgFill="1">
        <p:nvSpPr>
          <p:cNvPr id="30" name="Abgerundetes Rechteck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hteck 9"/>
          <p:cNvSpPr/>
          <p:nvPr userDrawn="1"/>
        </p:nvSpPr>
        <p:spPr>
          <a:xfrm>
            <a:off x="1" y="3650400"/>
            <a:ext cx="12192001" cy="244800"/>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el 7"/>
          <p:cNvSpPr>
            <a:spLocks noGrp="1"/>
          </p:cNvSpPr>
          <p:nvPr>
            <p:ph type="ctrTitle" hasCustomPrompt="1"/>
          </p:nvPr>
        </p:nvSpPr>
        <p:spPr>
          <a:xfrm>
            <a:off x="609601" y="2132857"/>
            <a:ext cx="11111409" cy="1470025"/>
          </a:xfrm>
        </p:spPr>
        <p:txBody>
          <a:bodyPr anchor="b">
            <a:noAutofit/>
          </a:bodyPr>
          <a:lstStyle>
            <a:lvl1pPr algn="l">
              <a:defRPr sz="4800" b="0" i="0" baseline="0">
                <a:solidFill>
                  <a:schemeClr val="tx1"/>
                </a:solidFill>
                <a:latin typeface="Calibri Light" panose="020F0302020204030204" pitchFamily="34" charset="0"/>
                <a:cs typeface="Calibri Light" panose="020F0302020204030204" pitchFamily="34" charset="0"/>
              </a:defRPr>
            </a:lvl1pPr>
          </a:lstStyle>
          <a:p>
            <a:r>
              <a:rPr kumimoji="0" lang="de-DE" dirty="0"/>
              <a:t>Titel der gesamten Präsentation durch Klicken bearbeiten</a:t>
            </a:r>
            <a:endParaRPr kumimoji="0" lang="en-US" dirty="0"/>
          </a:p>
        </p:txBody>
      </p:sp>
      <p:sp>
        <p:nvSpPr>
          <p:cNvPr id="9" name="Untertitel 8"/>
          <p:cNvSpPr>
            <a:spLocks noGrp="1"/>
          </p:cNvSpPr>
          <p:nvPr>
            <p:ph type="subTitle" idx="1" hasCustomPrompt="1"/>
          </p:nvPr>
        </p:nvSpPr>
        <p:spPr>
          <a:xfrm>
            <a:off x="638085" y="3901087"/>
            <a:ext cx="6575492" cy="1690138"/>
          </a:xfrm>
        </p:spPr>
        <p:txBody>
          <a:bodyPr>
            <a:normAutofit/>
          </a:bodyPr>
          <a:lstStyle>
            <a:lvl1pPr marL="64008" indent="0" algn="l">
              <a:buNone/>
              <a:defRPr sz="2400" baseline="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dirty="0"/>
              <a:t>Anlass der Präsentation</a:t>
            </a:r>
            <a:br>
              <a:rPr kumimoji="0" lang="de-DE" dirty="0"/>
            </a:br>
            <a:r>
              <a:rPr kumimoji="0" lang="de-DE" dirty="0"/>
              <a:t>Name des/der Vortragenden </a:t>
            </a:r>
            <a:endParaRPr kumimoji="0" lang="en-US" dirty="0"/>
          </a:p>
        </p:txBody>
      </p:sp>
      <p:pic>
        <p:nvPicPr>
          <p:cNvPr id="29"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09600" y="449998"/>
            <a:ext cx="431800" cy="596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Grafik 3"/>
          <p:cNvPicPr>
            <a:picLocks noChangeAspect="1"/>
          </p:cNvPicPr>
          <p:nvPr userDrawn="1"/>
        </p:nvPicPr>
        <p:blipFill rotWithShape="1">
          <a:blip r:embed="rId3" cstate="print">
            <a:extLst>
              <a:ext uri="{28A0092B-C50C-407E-A947-70E740481C1C}">
                <a14:useLocalDpi xmlns:a14="http://schemas.microsoft.com/office/drawing/2010/main" val="0"/>
              </a:ext>
            </a:extLst>
          </a:blip>
          <a:srcRect l="7162" t="15720" r="6807" b="15910"/>
          <a:stretch/>
        </p:blipFill>
        <p:spPr>
          <a:xfrm>
            <a:off x="9401993" y="450001"/>
            <a:ext cx="1715372" cy="590443"/>
          </a:xfrm>
          <a:prstGeom prst="rect">
            <a:avLst/>
          </a:prstGeom>
        </p:spPr>
      </p:pic>
    </p:spTree>
  </p:cSld>
  <p:clrMapOvr>
    <a:masterClrMapping/>
  </p:clrMapOvr>
  <p:transition>
    <p:pull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2376D-8436-4AA4-9219-188C3B82A31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6A50B30-EA50-4821-9C66-D11D412D85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D4DDBF79-80FE-4186-A817-5B8B4C60DE48}"/>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8F521B34-6B8B-470A-8309-3B0518944090}"/>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ECC6671-A4B9-49BD-97A0-8798A0234011}"/>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273913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CD0D3-996B-4249-BAA4-E7D3EE05A92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1BDF0C6E-171E-4473-B9C3-43B6DA82F40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661A750-E081-4F44-BD62-B0F31AA01BE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211A6C29-8AAC-4A66-8C9A-0D87D70DDFC0}"/>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53D0DEAB-EB4D-4B4D-8975-2C280401B375}"/>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345C9D83-F59D-49E1-B1EE-B06E7CBBB12D}"/>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1099751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583B52-54D5-46BC-BA0C-A9ACF96A20D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B6E0EC9-6993-41A7-8FB6-5CAD8B8174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4D6DE53A-0D5A-4977-9C97-049A80310CDB}"/>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6F21FBD-D3C8-4BE3-A5FD-76DEFE553A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23F7702-CC8E-4383-9BD3-EBB5EC3BF9D7}"/>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8D4AD69-8F3A-417E-B246-ECDFF5214CF7}"/>
              </a:ext>
            </a:extLst>
          </p:cNvPr>
          <p:cNvSpPr>
            <a:spLocks noGrp="1"/>
          </p:cNvSpPr>
          <p:nvPr>
            <p:ph type="dt" sz="half" idx="10"/>
          </p:nvPr>
        </p:nvSpPr>
        <p:spPr/>
        <p:txBody>
          <a:bodyPr/>
          <a:lstStyle/>
          <a:p>
            <a:endParaRPr lang="de-DE" dirty="0"/>
          </a:p>
        </p:txBody>
      </p:sp>
      <p:sp>
        <p:nvSpPr>
          <p:cNvPr id="8" name="Fußzeilenplatzhalter 7">
            <a:extLst>
              <a:ext uri="{FF2B5EF4-FFF2-40B4-BE49-F238E27FC236}">
                <a16:creationId xmlns:a16="http://schemas.microsoft.com/office/drawing/2014/main" id="{57190A3B-44A5-4AB5-B23D-2C27C292A1C1}"/>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4A3A4C86-7787-4831-87CE-C604F65AF8D5}"/>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2911903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DBD488-84A7-4278-93E2-549A5FC7DD9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B45DF5F-4D69-43ED-9897-6564AE8239A5}"/>
              </a:ext>
            </a:extLst>
          </p:cNvPr>
          <p:cNvSpPr>
            <a:spLocks noGrp="1"/>
          </p:cNvSpPr>
          <p:nvPr>
            <p:ph type="dt" sz="half" idx="10"/>
          </p:nvPr>
        </p:nvSpPr>
        <p:spPr/>
        <p:txBody>
          <a:bodyPr/>
          <a:lstStyle/>
          <a:p>
            <a:endParaRPr lang="de-DE" dirty="0"/>
          </a:p>
        </p:txBody>
      </p:sp>
      <p:sp>
        <p:nvSpPr>
          <p:cNvPr id="4" name="Fußzeilenplatzhalter 3">
            <a:extLst>
              <a:ext uri="{FF2B5EF4-FFF2-40B4-BE49-F238E27FC236}">
                <a16:creationId xmlns:a16="http://schemas.microsoft.com/office/drawing/2014/main" id="{9EE84863-799F-4E55-AE30-D05C056EE7AA}"/>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4EDBE973-6CDF-49EE-97E1-1B92D6AFF2D4}"/>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417729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E0F07D3-8EA4-4A0B-9565-5621987F3468}"/>
              </a:ext>
            </a:extLst>
          </p:cNvPr>
          <p:cNvSpPr>
            <a:spLocks noGrp="1"/>
          </p:cNvSpPr>
          <p:nvPr>
            <p:ph type="dt" sz="half" idx="10"/>
          </p:nvPr>
        </p:nvSpPr>
        <p:spPr/>
        <p:txBody>
          <a:bodyPr/>
          <a:lstStyle/>
          <a:p>
            <a:endParaRPr lang="de-DE" dirty="0"/>
          </a:p>
        </p:txBody>
      </p:sp>
      <p:sp>
        <p:nvSpPr>
          <p:cNvPr id="3" name="Fußzeilenplatzhalter 2">
            <a:extLst>
              <a:ext uri="{FF2B5EF4-FFF2-40B4-BE49-F238E27FC236}">
                <a16:creationId xmlns:a16="http://schemas.microsoft.com/office/drawing/2014/main" id="{7A859E35-6D6A-45E3-BB37-79ACAA814533}"/>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E3332E7D-71BE-4DDD-A793-F1D217DEF4A5}"/>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2179724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986553-ED5F-4120-AACC-62C4BBEAE15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9587141F-49E5-4665-AC5A-ABFB230B5E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0F435249-AFBE-44EB-9E47-A037FA99DB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EDD32FF-1203-4A97-813C-C5DCC9DFBCC0}"/>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73923495-5F8E-4BB6-A909-DBB9E3223BF8}"/>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54EF4C1B-C02A-4063-BB30-707B889763C7}"/>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3446005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7DC90F-B2AB-439E-A49F-73D707B8517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0AE8627-9D12-4379-AB2A-3033C74014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0F4A5890-9264-4DBF-95FE-C0BB3A6F90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ED809AC-EB04-460A-ABCC-464404D6D869}"/>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C7415560-3B28-4B1B-8A88-8383D893CF7F}"/>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6DA9692A-ADAB-4B89-B6FC-99E1B5A6DA6B}"/>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1634116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4B99AF-602E-4F14-88B0-7DA8FD65E5E4}"/>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F112517-FEE1-4B5A-AF1A-268ADEDABB55}"/>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1B9C92-3E71-4199-A04F-DDF4E5B0A7EE}"/>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C3CA17E6-FF22-4E96-BB9C-62E87E574F57}"/>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34B830D0-EE09-41B1-8D9F-F7289DF5D7B7}"/>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3250688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748C08C6-D7ED-416C-8AF7-F4164AE3928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A27B03A-9BD4-41E7-AAB6-4666CAFBE9C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A5BAE3-88BF-4B79-972F-167B385D346B}"/>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D0A88CCC-0B49-4000-BCF6-A8A685BB6936}"/>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BB8F15CA-9850-4D99-9715-F977C636CB8E}"/>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133934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9600" y="1846800"/>
            <a:ext cx="10972800" cy="4032448"/>
          </a:xfrm>
        </p:spPr>
        <p:txBody>
          <a:body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20" name="Titel 1"/>
          <p:cNvSpPr>
            <a:spLocks noGrp="1"/>
          </p:cNvSpPr>
          <p:nvPr>
            <p:ph type="title"/>
          </p:nvPr>
        </p:nvSpPr>
        <p:spPr>
          <a:xfrm>
            <a:off x="609600" y="692696"/>
            <a:ext cx="10972800" cy="1066800"/>
          </a:xfrm>
        </p:spPr>
        <p:txBody>
          <a:bodyPr/>
          <a:lstStyle>
            <a:lvl1pPr>
              <a:defRPr b="0" i="0">
                <a:latin typeface="Calibri Light" panose="020F0302020204030204" pitchFamily="34" charset="0"/>
                <a:cs typeface="Calibri Light" panose="020F0302020204030204" pitchFamily="34" charset="0"/>
              </a:defRPr>
            </a:lvl1pPr>
          </a:lstStyle>
          <a:p>
            <a:r>
              <a:rPr kumimoji="0" lang="de-DE" dirty="0"/>
              <a:t>Titelmasterformat durch Klicken bearbeiten</a:t>
            </a:r>
            <a:endParaRPr kumimoji="0" lang="en-US" dirty="0"/>
          </a:p>
        </p:txBody>
      </p:sp>
    </p:spTree>
  </p:cSld>
  <p:clrMapOvr>
    <a:masterClrMapping/>
  </p:clrMapOvr>
  <p:transition>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846800"/>
            <a:ext cx="53848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Inhaltsplatzhalter 3"/>
          <p:cNvSpPr>
            <a:spLocks noGrp="1"/>
          </p:cNvSpPr>
          <p:nvPr>
            <p:ph sz="half" idx="2" hasCustomPrompt="1"/>
          </p:nvPr>
        </p:nvSpPr>
        <p:spPr>
          <a:xfrm>
            <a:off x="6197600" y="1846800"/>
            <a:ext cx="5384800" cy="4032448"/>
          </a:xfrm>
        </p:spPr>
        <p:txBody>
          <a:bodyPr>
            <a:normAutofit/>
          </a:bodyPr>
          <a:lstStyle>
            <a:lvl1pPr>
              <a:defRPr sz="2000"/>
            </a:lvl1pPr>
            <a:lvl2pPr>
              <a:defRPr sz="2000"/>
            </a:lvl2pPr>
            <a:lvl3pPr>
              <a:defRPr sz="2000"/>
            </a:lvl3pPr>
            <a:lvl4pPr>
              <a:defRPr sz="2000"/>
            </a:lvl4pPr>
            <a:lvl5pPr>
              <a:defRPr sz="2000"/>
            </a:lvl5pPr>
          </a:lstStyle>
          <a:p>
            <a:pPr lvl="0" eaLnBrk="1" latinLnBrk="0" hangingPunct="1"/>
            <a:r>
              <a:rPr lang="de-DE" dirty="0"/>
              <a:t>Textmasterformat bearbeiten </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0" name="Titelplatzhalter 21"/>
          <p:cNvSpPr txBox="1">
            <a:spLocks/>
          </p:cNvSpPr>
          <p:nvPr userDrawn="1"/>
        </p:nvSpPr>
        <p:spPr>
          <a:xfrm>
            <a:off x="609600" y="562000"/>
            <a:ext cx="10972800" cy="1066800"/>
          </a:xfrm>
          <a:prstGeom prst="rect">
            <a:avLst/>
          </a:prstGeom>
        </p:spPr>
        <p:txBody>
          <a:bodyPr vert="horz" anchor="ctr">
            <a:normAutofit/>
          </a:bodyPr>
          <a:lstStyle>
            <a:lvl1pPr algn="l" rtl="0" eaLnBrk="1" latinLnBrk="0" hangingPunct="1">
              <a:spcBef>
                <a:spcPct val="0"/>
              </a:spcBef>
              <a:buNone/>
              <a:defRPr kumimoji="0" sz="4000" kern="1200">
                <a:solidFill>
                  <a:schemeClr val="tx1">
                    <a:lumMod val="75000"/>
                    <a:lumOff val="25000"/>
                  </a:schemeClr>
                </a:solidFill>
                <a:latin typeface="Garamond" panose="02020404030301010803" pitchFamily="18" charset="0"/>
                <a:ea typeface="+mj-ea"/>
                <a:cs typeface="+mj-cs"/>
              </a:defRPr>
            </a:lvl1pPr>
          </a:lstStyle>
          <a:p>
            <a:r>
              <a:rPr lang="de-DE" sz="4000" b="0" i="0" dirty="0">
                <a:latin typeface="Calibri Light" panose="020F0302020204030204" pitchFamily="34" charset="0"/>
                <a:cs typeface="Calibri Light" panose="020F0302020204030204" pitchFamily="34" charset="0"/>
              </a:rPr>
              <a:t>Titelmasterformat durch Klicken bearbeiten</a:t>
            </a:r>
            <a:endParaRPr lang="en-US" sz="4000" b="0" i="0" dirty="0">
              <a:latin typeface="Calibri Light" panose="020F0302020204030204" pitchFamily="34" charset="0"/>
              <a:cs typeface="Calibri Light" panose="020F0302020204030204" pitchFamily="34" charset="0"/>
            </a:endParaRPr>
          </a:p>
        </p:txBody>
      </p:sp>
      <p:sp>
        <p:nvSpPr>
          <p:cNvPr id="13" name="Fußzeilenplatzhalter 2"/>
          <p:cNvSpPr txBox="1">
            <a:spLocks/>
          </p:cNvSpPr>
          <p:nvPr userDrawn="1"/>
        </p:nvSpPr>
        <p:spPr>
          <a:xfrm>
            <a:off x="623392" y="5949280"/>
            <a:ext cx="36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800" dirty="0"/>
          </a:p>
        </p:txBody>
      </p:sp>
    </p:spTree>
  </p:cSld>
  <p:clrMapOvr>
    <a:masterClrMapping/>
  </p:clrMapOvr>
  <p:transition>
    <p:pull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3392" y="1844824"/>
            <a:ext cx="5376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4" name="Textplatzhalter 3"/>
          <p:cNvSpPr>
            <a:spLocks noGrp="1"/>
          </p:cNvSpPr>
          <p:nvPr>
            <p:ph type="body" sz="half" idx="3"/>
          </p:nvPr>
        </p:nvSpPr>
        <p:spPr>
          <a:xfrm>
            <a:off x="6192011" y="1844824"/>
            <a:ext cx="5376000" cy="457200"/>
          </a:xfrm>
          <a:solidFill>
            <a:schemeClr val="accent1">
              <a:alpha val="25000"/>
            </a:schemeClr>
          </a:solidFill>
          <a:ln w="12700">
            <a:noFill/>
          </a:ln>
        </p:spPr>
        <p:txBody>
          <a:bodyPr anchor="ctr">
            <a:noAutofit/>
          </a:bodyPr>
          <a:lstStyle>
            <a:lvl1pPr marL="45720" indent="0">
              <a:buNone/>
              <a:defRPr sz="20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 bearbeiten</a:t>
            </a:r>
          </a:p>
        </p:txBody>
      </p:sp>
      <p:sp>
        <p:nvSpPr>
          <p:cNvPr id="5" name="Inhaltsplatzhalter 4"/>
          <p:cNvSpPr>
            <a:spLocks noGrp="1"/>
          </p:cNvSpPr>
          <p:nvPr>
            <p:ph sz="quarter" idx="2"/>
          </p:nvPr>
        </p:nvSpPr>
        <p:spPr>
          <a:xfrm>
            <a:off x="623392" y="2348880"/>
            <a:ext cx="5376000" cy="35280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6" name="Inhaltsplatzhalter 5"/>
          <p:cNvSpPr>
            <a:spLocks noGrp="1"/>
          </p:cNvSpPr>
          <p:nvPr>
            <p:ph sz="quarter" idx="4"/>
          </p:nvPr>
        </p:nvSpPr>
        <p:spPr>
          <a:xfrm>
            <a:off x="6192011" y="2348880"/>
            <a:ext cx="5376000" cy="3528392"/>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dirty="0"/>
          </a:p>
        </p:txBody>
      </p:sp>
      <p:sp>
        <p:nvSpPr>
          <p:cNvPr id="10" name="Titel 1"/>
          <p:cNvSpPr>
            <a:spLocks noGrp="1"/>
          </p:cNvSpPr>
          <p:nvPr>
            <p:ph type="title"/>
          </p:nvPr>
        </p:nvSpPr>
        <p:spPr>
          <a:xfrm>
            <a:off x="609600" y="692696"/>
            <a:ext cx="10972800" cy="1066800"/>
          </a:xfrm>
        </p:spPr>
        <p:txBody>
          <a:bodyPr/>
          <a:lstStyle/>
          <a:p>
            <a:r>
              <a:rPr kumimoji="0" lang="de-DE" dirty="0"/>
              <a:t>Titelmasterformat durch Klicken bearbeiten</a:t>
            </a:r>
            <a:endParaRPr kumimoji="0" lang="en-US" dirty="0"/>
          </a:p>
        </p:txBody>
      </p:sp>
    </p:spTree>
  </p:cSld>
  <p:clrMapOvr>
    <a:masterClrMapping/>
  </p:clrMapOvr>
  <p:transition>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Fußzeilenplatzhalter 2"/>
          <p:cNvSpPr txBox="1">
            <a:spLocks/>
          </p:cNvSpPr>
          <p:nvPr userDrawn="1"/>
        </p:nvSpPr>
        <p:spPr>
          <a:xfrm>
            <a:off x="623392" y="5949280"/>
            <a:ext cx="3600000" cy="360000"/>
          </a:xfrm>
          <a:prstGeom prst="rect">
            <a:avLst/>
          </a:prstGeom>
        </p:spPr>
        <p:txBody>
          <a:bodyPr vert="horz"/>
          <a:lstStyle>
            <a:defPPr>
              <a:defRPr lang="de-DE"/>
            </a:defPPr>
            <a:lvl1pPr marL="0" algn="l"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e-DE" sz="800" dirty="0"/>
          </a:p>
        </p:txBody>
      </p:sp>
      <p:sp>
        <p:nvSpPr>
          <p:cNvPr id="18" name="Titel 1"/>
          <p:cNvSpPr>
            <a:spLocks noGrp="1"/>
          </p:cNvSpPr>
          <p:nvPr>
            <p:ph type="title"/>
          </p:nvPr>
        </p:nvSpPr>
        <p:spPr>
          <a:xfrm>
            <a:off x="609600" y="692696"/>
            <a:ext cx="10972800" cy="1066800"/>
          </a:xfrm>
        </p:spPr>
        <p:txBody>
          <a:bodyPr/>
          <a:lstStyle/>
          <a:p>
            <a:r>
              <a:rPr kumimoji="0" lang="de-DE" dirty="0"/>
              <a:t>Titelmasterformat durch Klicken bearbeiten</a:t>
            </a:r>
            <a:endParaRPr kumimoji="0" lang="en-US" dirty="0"/>
          </a:p>
        </p:txBody>
      </p:sp>
    </p:spTree>
    <p:extLst>
      <p:ext uri="{BB962C8B-B14F-4D97-AF65-F5344CB8AC3E}">
        <p14:creationId xmlns:p14="http://schemas.microsoft.com/office/powerpoint/2010/main" val="1841542849"/>
      </p:ext>
    </p:extLst>
  </p:cSld>
  <p:clrMapOvr>
    <a:masterClrMapping/>
  </p:clrMapOvr>
  <p:transition>
    <p:pull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cSld>
  <p:clrMapOvr>
    <a:masterClrMapping/>
  </p:clrMapOvr>
  <p:transition>
    <p:pull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152117" y="764704"/>
            <a:ext cx="4511040" cy="792088"/>
          </a:xfrm>
        </p:spPr>
        <p:txBody>
          <a:bodyPr anchor="b">
            <a:noAutofit/>
          </a:bodyPr>
          <a:lstStyle>
            <a:lvl1pPr algn="l">
              <a:buNone/>
              <a:defRPr sz="2400" b="1"/>
            </a:lvl1pPr>
          </a:lstStyle>
          <a:p>
            <a:r>
              <a:rPr kumimoji="0" lang="de-DE"/>
              <a:t>Titelmasterformat durch Klicken bearbeiten</a:t>
            </a:r>
            <a:endParaRPr kumimoji="0" lang="en-US" dirty="0"/>
          </a:p>
        </p:txBody>
      </p:sp>
      <p:sp>
        <p:nvSpPr>
          <p:cNvPr id="3" name="Textplatzhalter 2"/>
          <p:cNvSpPr>
            <a:spLocks noGrp="1"/>
          </p:cNvSpPr>
          <p:nvPr>
            <p:ph type="body" idx="2"/>
          </p:nvPr>
        </p:nvSpPr>
        <p:spPr>
          <a:xfrm>
            <a:off x="7152117" y="1628801"/>
            <a:ext cx="4511040" cy="4248472"/>
          </a:xfrm>
        </p:spPr>
        <p:txBody>
          <a:bodyPr>
            <a:normAutofit/>
          </a:bodyPr>
          <a:lstStyle>
            <a:lvl1pPr marL="9144" indent="0">
              <a:buNone/>
              <a:defRPr sz="2000"/>
            </a:lvl1pPr>
            <a:lvl2pPr>
              <a:buNone/>
              <a:defRPr sz="1200"/>
            </a:lvl2pPr>
            <a:lvl3pPr>
              <a:buNone/>
              <a:defRPr sz="1000"/>
            </a:lvl3pPr>
            <a:lvl4pPr>
              <a:buNone/>
              <a:defRPr sz="900"/>
            </a:lvl4pPr>
            <a:lvl5pPr>
              <a:buNone/>
              <a:defRPr sz="900"/>
            </a:lvl5pPr>
          </a:lstStyle>
          <a:p>
            <a:pPr lvl="0" eaLnBrk="1" latinLnBrk="0" hangingPunct="1"/>
            <a:r>
              <a:rPr kumimoji="0" lang="de-DE"/>
              <a:t>Textmasterformat bearbeiten</a:t>
            </a:r>
          </a:p>
        </p:txBody>
      </p:sp>
      <p:sp>
        <p:nvSpPr>
          <p:cNvPr id="4" name="Inhaltsplatzhalter 3"/>
          <p:cNvSpPr>
            <a:spLocks noGrp="1"/>
          </p:cNvSpPr>
          <p:nvPr>
            <p:ph sz="half" idx="1"/>
          </p:nvPr>
        </p:nvSpPr>
        <p:spPr>
          <a:xfrm>
            <a:off x="623392" y="764704"/>
            <a:ext cx="6382944" cy="5112568"/>
          </a:xfrm>
        </p:spPr>
        <p:txBody>
          <a:bodyPr/>
          <a:lstStyle>
            <a:lvl1pPr>
              <a:defRPr sz="2800"/>
            </a:lvl1pPr>
            <a:lvl2pPr>
              <a:defRPr sz="2600"/>
            </a:lvl2pPr>
            <a:lvl3pPr>
              <a:defRPr sz="2400"/>
            </a:lvl3pPr>
            <a:lvl4pPr>
              <a:defRPr sz="2200"/>
            </a:lvl4pPr>
            <a:lvl5pPr>
              <a:defRPr sz="2000"/>
            </a:lvl5pPr>
          </a:lstStyle>
          <a:p>
            <a:pPr lvl="0" eaLnBrk="1" latinLnBrk="0" hangingPunct="1"/>
            <a:r>
              <a:rPr lang="de-DE" dirty="0"/>
              <a:t>Textmasterformat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Tree>
  </p:cSld>
  <p:clrMapOvr>
    <a:masterClrMapping/>
  </p:clrMapOvr>
  <p:transition>
    <p:pull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BA6FC1-E0B6-4A32-821A-86CD78C4F30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4F94E71F-AF1B-45D0-B954-0C25FB6DAA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1B7EEF28-3D2F-453C-A7BA-E78BBCC50F6B}"/>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A51CC897-13AE-4521-AEDE-E44FB8915D75}"/>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FD936A7D-A7F6-4B34-9DA2-29C3DA9CC0E9}"/>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2385065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C34014-A7A7-43BA-8F4C-7681C2AB3C4B}"/>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122FCA5-383F-4140-BB78-7DC9E08C662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1720703-A566-46BA-9609-FCCBA473FA5D}"/>
              </a:ext>
            </a:extLst>
          </p:cNvPr>
          <p:cNvSpPr>
            <a:spLocks noGrp="1"/>
          </p:cNvSpPr>
          <p:nvPr>
            <p:ph type="dt" sz="half" idx="10"/>
          </p:nvPr>
        </p:nvSpPr>
        <p:spPr/>
        <p:txBody>
          <a:bodyPr/>
          <a:lstStyle/>
          <a:p>
            <a:endParaRPr lang="de-DE" dirty="0"/>
          </a:p>
        </p:txBody>
      </p:sp>
      <p:sp>
        <p:nvSpPr>
          <p:cNvPr id="5" name="Fußzeilenplatzhalter 4">
            <a:extLst>
              <a:ext uri="{FF2B5EF4-FFF2-40B4-BE49-F238E27FC236}">
                <a16:creationId xmlns:a16="http://schemas.microsoft.com/office/drawing/2014/main" id="{E111AABF-7482-4D1F-86F7-6D5D1377A58B}"/>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6F25E76-0AC9-4254-BC73-AE8AF99C8B0F}"/>
              </a:ext>
            </a:extLst>
          </p:cNvPr>
          <p:cNvSpPr>
            <a:spLocks noGrp="1"/>
          </p:cNvSpPr>
          <p:nvPr>
            <p:ph type="sldNum" sz="quarter" idx="12"/>
          </p:nvPr>
        </p:nvSpPr>
        <p:spPr/>
        <p:txBody>
          <a:bodyPr/>
          <a:lstStyle/>
          <a:p>
            <a:fld id="{C220FA2B-A44B-4847-91E8-31659A59334B}" type="slidenum">
              <a:rPr lang="de-DE" smtClean="0"/>
              <a:t>‹Nr.›</a:t>
            </a:fld>
            <a:endParaRPr lang="de-DE" dirty="0"/>
          </a:p>
        </p:txBody>
      </p:sp>
    </p:spTree>
    <p:extLst>
      <p:ext uri="{BB962C8B-B14F-4D97-AF65-F5344CB8AC3E}">
        <p14:creationId xmlns:p14="http://schemas.microsoft.com/office/powerpoint/2010/main" val="2728631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E9"/>
        </a:solidFill>
        <a:effectLst/>
      </p:bgPr>
    </p:bg>
    <p:spTree>
      <p:nvGrpSpPr>
        <p:cNvPr id="1" name=""/>
        <p:cNvGrpSpPr/>
        <p:nvPr/>
      </p:nvGrpSpPr>
      <p:grpSpPr>
        <a:xfrm>
          <a:off x="0" y="0"/>
          <a:ext cx="0" cy="0"/>
          <a:chOff x="0" y="0"/>
          <a:chExt cx="0" cy="0"/>
        </a:xfrm>
      </p:grpSpPr>
      <p:sp>
        <p:nvSpPr>
          <p:cNvPr id="29" name="Rechteck 28"/>
          <p:cNvSpPr/>
          <p:nvPr userDrawn="1"/>
        </p:nvSpPr>
        <p:spPr>
          <a:xfrm>
            <a:off x="0" y="-1"/>
            <a:ext cx="12192000" cy="310663"/>
          </a:xfrm>
          <a:prstGeom prst="rect">
            <a:avLst/>
          </a:prstGeom>
          <a:solidFill>
            <a:srgbClr val="B8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elplatzhalter 21"/>
          <p:cNvSpPr>
            <a:spLocks noGrp="1"/>
          </p:cNvSpPr>
          <p:nvPr>
            <p:ph type="title"/>
          </p:nvPr>
        </p:nvSpPr>
        <p:spPr>
          <a:xfrm>
            <a:off x="609600" y="562000"/>
            <a:ext cx="109728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609600" y="1700808"/>
            <a:ext cx="10972800" cy="4032448"/>
          </a:xfrm>
          <a:prstGeom prst="rect">
            <a:avLst/>
          </a:prstGeom>
        </p:spPr>
        <p:txBody>
          <a:bodyPr vert="horz">
            <a:normAutofit/>
          </a:bodyPr>
          <a:lstStyle/>
          <a:p>
            <a:pPr lvl="0" eaLnBrk="1" latinLnBrk="0" hangingPunct="1"/>
            <a:r>
              <a:rPr kumimoji="0" lang="de-DE" dirty="0"/>
              <a:t>Textmasterformat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pic>
        <p:nvPicPr>
          <p:cNvPr id="17" name="Grafik 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597626" y="5985280"/>
            <a:ext cx="254000"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Grafik 1"/>
          <p:cNvPicPr>
            <a:picLocks noChangeAspect="1"/>
          </p:cNvPicPr>
          <p:nvPr userDrawn="1"/>
        </p:nvPicPr>
        <p:blipFill rotWithShape="1">
          <a:blip r:embed="rId10" cstate="print">
            <a:extLst>
              <a:ext uri="{28A0092B-C50C-407E-A947-70E740481C1C}">
                <a14:useLocalDpi xmlns:a14="http://schemas.microsoft.com/office/drawing/2010/main" val="0"/>
              </a:ext>
            </a:extLst>
          </a:blip>
          <a:stretch/>
        </p:blipFill>
        <p:spPr>
          <a:xfrm>
            <a:off x="10645477" y="5901974"/>
            <a:ext cx="825500" cy="520700"/>
          </a:xfrm>
          <a:prstGeom prst="rect">
            <a:avLst/>
          </a:prstGeom>
        </p:spPr>
      </p:pic>
      <p:sp>
        <p:nvSpPr>
          <p:cNvPr id="7" name="Textfeld 6">
            <a:extLst>
              <a:ext uri="{FF2B5EF4-FFF2-40B4-BE49-F238E27FC236}">
                <a16:creationId xmlns:a16="http://schemas.microsoft.com/office/drawing/2014/main" id="{58AAA7F2-D0B2-4216-914C-FDC273383A00}"/>
              </a:ext>
            </a:extLst>
          </p:cNvPr>
          <p:cNvSpPr txBox="1"/>
          <p:nvPr userDrawn="1"/>
        </p:nvSpPr>
        <p:spPr>
          <a:xfrm>
            <a:off x="2230162" y="20834"/>
            <a:ext cx="7727919" cy="276999"/>
          </a:xfrm>
          <a:prstGeom prst="rect">
            <a:avLst/>
          </a:prstGeom>
          <a:noFill/>
        </p:spPr>
        <p:txBody>
          <a:bodyPr wrap="square" rtlCol="0">
            <a:spAutoFit/>
          </a:bodyPr>
          <a:lstStyle/>
          <a:p>
            <a:pPr algn="ctr"/>
            <a:r>
              <a:rPr lang="de-DE" sz="1200" kern="1200" dirty="0">
                <a:solidFill>
                  <a:srgbClr val="FFFFFF"/>
                </a:solidFill>
                <a:effectLst/>
                <a:latin typeface="Calibri" panose="020F0502020204030204" pitchFamily="34" charset="0"/>
                <a:ea typeface="+mn-ea"/>
                <a:cs typeface="Calibri" panose="020F0502020204030204" pitchFamily="34" charset="0"/>
              </a:rPr>
              <a:t>Vertiefungskurs Sprache · Projektidee Linguistic Landscapes</a:t>
            </a:r>
            <a:endParaRPr lang="de-DE" sz="1200" dirty="0">
              <a:solidFill>
                <a:srgbClr val="FFFFFF"/>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8" r:id="rId3"/>
    <p:sldLayoutId id="2147483679" r:id="rId4"/>
    <p:sldLayoutId id="2147483686" r:id="rId5"/>
    <p:sldLayoutId id="2147483681" r:id="rId6"/>
    <p:sldLayoutId id="2147483682" r:id="rId7"/>
  </p:sldLayoutIdLst>
  <p:transition>
    <p:pull dir="r"/>
  </p:transition>
  <p:hf hdr="0" ftr="0" dt="0"/>
  <p:txStyles>
    <p:titleStyle>
      <a:lvl1pPr algn="l" rtl="0" eaLnBrk="1" latinLnBrk="0" hangingPunct="1">
        <a:spcBef>
          <a:spcPct val="0"/>
        </a:spcBef>
        <a:buNone/>
        <a:defRPr kumimoji="0" sz="4000" b="0" i="0" kern="1200">
          <a:solidFill>
            <a:schemeClr val="tx1"/>
          </a:solidFill>
          <a:latin typeface="Calibri Light" panose="020F0302020204030204" pitchFamily="34" charset="0"/>
          <a:ea typeface="+mj-ea"/>
          <a:cs typeface="Calibri Light" panose="020F0302020204030204" pitchFamily="34" charset="0"/>
        </a:defRPr>
      </a:lvl1pPr>
    </p:titleStyle>
    <p:body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solidFill>
          <a:latin typeface="Calibri" panose="020F0502020204030204" pitchFamily="34" charset="0"/>
          <a:ea typeface="+mn-ea"/>
          <a:cs typeface="Calibri" panose="020F050202020403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solidFill>
          <a:latin typeface="Calibri" panose="020F0502020204030204" pitchFamily="34" charset="0"/>
          <a:ea typeface="+mn-ea"/>
          <a:cs typeface="Calibri" panose="020F050202020403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solidFill>
          <a:latin typeface="Calibri" panose="020F0502020204030204" pitchFamily="34" charset="0"/>
          <a:ea typeface="+mn-ea"/>
          <a:cs typeface="Calibri" panose="020F050202020403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5E02C61-C829-4767-B914-3CEE0AE9B8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406E90B-EE7B-4E7C-A6B6-20A79B4EB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6495795-61FB-4236-82F3-C85D97B65A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p>
        </p:txBody>
      </p:sp>
      <p:sp>
        <p:nvSpPr>
          <p:cNvPr id="5" name="Fußzeilenplatzhalter 4">
            <a:extLst>
              <a:ext uri="{FF2B5EF4-FFF2-40B4-BE49-F238E27FC236}">
                <a16:creationId xmlns:a16="http://schemas.microsoft.com/office/drawing/2014/main" id="{A962EDEA-4641-44BC-AE68-2D260161F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FFDE760D-ADC2-4D46-A907-D839637D2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0FA2B-A44B-4847-91E8-31659A59334B}" type="slidenum">
              <a:rPr lang="de-DE" smtClean="0"/>
              <a:t>‹Nr.›</a:t>
            </a:fld>
            <a:endParaRPr lang="de-DE" dirty="0"/>
          </a:p>
        </p:txBody>
      </p:sp>
    </p:spTree>
    <p:extLst>
      <p:ext uri="{BB962C8B-B14F-4D97-AF65-F5344CB8AC3E}">
        <p14:creationId xmlns:p14="http://schemas.microsoft.com/office/powerpoint/2010/main" val="210250279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Projektidee: </a:t>
            </a:r>
            <a:r>
              <a:rPr lang="de-DE"/>
              <a:t>Linguistic Landscapes</a:t>
            </a:r>
            <a:endParaRPr lang="de-DE" dirty="0"/>
          </a:p>
        </p:txBody>
      </p:sp>
      <p:sp>
        <p:nvSpPr>
          <p:cNvPr id="3" name="Untertitel 2"/>
          <p:cNvSpPr>
            <a:spLocks noGrp="1"/>
          </p:cNvSpPr>
          <p:nvPr>
            <p:ph type="subTitle" idx="1"/>
          </p:nvPr>
        </p:nvSpPr>
        <p:spPr/>
        <p:txBody>
          <a:bodyPr/>
          <a:lstStyle/>
          <a:p>
            <a:r>
              <a:rPr lang="de-DE" dirty="0"/>
              <a:t>Vertiefungskurs Sprache</a:t>
            </a:r>
          </a:p>
          <a:p>
            <a:r>
              <a:rPr lang="de-DE" dirty="0"/>
              <a:t>Dr. </a:t>
            </a:r>
            <a:r>
              <a:rPr lang="de-DE"/>
              <a:t>Steffen Froemel (steffen.froemel@zsl-rstue.de)</a:t>
            </a:r>
            <a:endParaRPr lang="de-DE" dirty="0"/>
          </a:p>
        </p:txBody>
      </p:sp>
    </p:spTree>
    <p:extLst>
      <p:ext uri="{BB962C8B-B14F-4D97-AF65-F5344CB8AC3E}">
        <p14:creationId xmlns:p14="http://schemas.microsoft.com/office/powerpoint/2010/main" val="3850176356"/>
      </p:ext>
    </p:extLst>
  </p:cSld>
  <p:clrMapOvr>
    <a:masterClrMapping/>
  </p:clrMapOvr>
  <p:transition>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D81FDA36-C979-4C3A-BEB2-CFB5DABB0088}"/>
              </a:ext>
            </a:extLst>
          </p:cNvPr>
          <p:cNvSpPr txBox="1">
            <a:spLocks/>
          </p:cNvSpPr>
          <p:nvPr/>
        </p:nvSpPr>
        <p:spPr>
          <a:xfrm>
            <a:off x="1009867" y="404664"/>
            <a:ext cx="10172267" cy="504056"/>
          </a:xfrm>
          <a:prstGeom prst="rect">
            <a:avLst/>
          </a:prstGeom>
          <a:solidFill>
            <a:schemeClr val="accent2"/>
          </a:solidFill>
        </p:spPr>
        <p:txBody>
          <a:bodyPr>
            <a:normAutofit fontScale="90000" lnSpcReduction="20000"/>
          </a:bodyPr>
          <a:lstStyle>
            <a:lvl1pPr algn="l" rtl="0" eaLnBrk="1" latinLnBrk="0" hangingPunct="1">
              <a:spcBef>
                <a:spcPct val="0"/>
              </a:spcBef>
              <a:buNone/>
              <a:defRPr kumimoji="0" sz="3200" kern="1200">
                <a:solidFill>
                  <a:srgbClr val="FFFFFF"/>
                </a:solidFill>
                <a:latin typeface="Futura Lt BT" panose="020B0402020204020303" pitchFamily="34" charset="0"/>
                <a:ea typeface="+mj-ea"/>
                <a:cs typeface="+mj-cs"/>
              </a:defRPr>
            </a:lvl1pPr>
          </a:lstStyle>
          <a:p>
            <a:pPr algn="ctr">
              <a:lnSpc>
                <a:spcPct val="110000"/>
              </a:lnSpc>
            </a:pPr>
            <a:r>
              <a:rPr lang="de-DE" dirty="0"/>
              <a:t>Linguistic Landscapes – Sprachliche Landschaften</a:t>
            </a:r>
          </a:p>
        </p:txBody>
      </p:sp>
      <p:pic>
        <p:nvPicPr>
          <p:cNvPr id="4" name="Grafik 3">
            <a:extLst>
              <a:ext uri="{FF2B5EF4-FFF2-40B4-BE49-F238E27FC236}">
                <a16:creationId xmlns:a16="http://schemas.microsoft.com/office/drawing/2014/main" id="{98AE86BD-28BE-41D9-8C05-23D83CC04124}"/>
              </a:ext>
            </a:extLst>
          </p:cNvPr>
          <p:cNvPicPr>
            <a:picLocks noChangeAspect="1"/>
          </p:cNvPicPr>
          <p:nvPr/>
        </p:nvPicPr>
        <p:blipFill rotWithShape="1">
          <a:blip r:embed="rId3"/>
          <a:srcRect l="2549" t="6433" r="2231" b="59793"/>
          <a:stretch/>
        </p:blipFill>
        <p:spPr>
          <a:xfrm>
            <a:off x="1009866" y="4332126"/>
            <a:ext cx="5446172" cy="1512168"/>
          </a:xfrm>
          <a:prstGeom prst="rect">
            <a:avLst/>
          </a:prstGeom>
        </p:spPr>
      </p:pic>
      <p:pic>
        <p:nvPicPr>
          <p:cNvPr id="11" name="Grafik 10">
            <a:extLst>
              <a:ext uri="{FF2B5EF4-FFF2-40B4-BE49-F238E27FC236}">
                <a16:creationId xmlns:a16="http://schemas.microsoft.com/office/drawing/2014/main" id="{6DC8FB46-9E84-495F-8468-E9067D390D92}"/>
              </a:ext>
            </a:extLst>
          </p:cNvPr>
          <p:cNvPicPr>
            <a:picLocks noChangeAspect="1"/>
          </p:cNvPicPr>
          <p:nvPr/>
        </p:nvPicPr>
        <p:blipFill>
          <a:blip r:embed="rId4"/>
          <a:stretch>
            <a:fillRect/>
          </a:stretch>
        </p:blipFill>
        <p:spPr>
          <a:xfrm>
            <a:off x="7109900" y="1124744"/>
            <a:ext cx="4069158" cy="4719550"/>
          </a:xfrm>
          <a:prstGeom prst="rect">
            <a:avLst/>
          </a:prstGeom>
        </p:spPr>
      </p:pic>
      <p:graphicFrame>
        <p:nvGraphicFramePr>
          <p:cNvPr id="13" name="Tabelle 17">
            <a:extLst>
              <a:ext uri="{FF2B5EF4-FFF2-40B4-BE49-F238E27FC236}">
                <a16:creationId xmlns:a16="http://schemas.microsoft.com/office/drawing/2014/main" id="{DF22DEF6-6268-4FDB-8BAF-8C0548B67593}"/>
              </a:ext>
            </a:extLst>
          </p:cNvPr>
          <p:cNvGraphicFramePr>
            <a:graphicFrameLocks noGrp="1"/>
          </p:cNvGraphicFramePr>
          <p:nvPr>
            <p:extLst>
              <p:ext uri="{D42A27DB-BD31-4B8C-83A1-F6EECF244321}">
                <p14:modId xmlns:p14="http://schemas.microsoft.com/office/powerpoint/2010/main" val="4264698250"/>
              </p:ext>
            </p:extLst>
          </p:nvPr>
        </p:nvGraphicFramePr>
        <p:xfrm>
          <a:off x="1009866" y="1036895"/>
          <a:ext cx="5446173" cy="3178628"/>
        </p:xfrm>
        <a:graphic>
          <a:graphicData uri="http://schemas.openxmlformats.org/drawingml/2006/table">
            <a:tbl>
              <a:tblPr firstRow="1" bandRow="1">
                <a:tableStyleId>{5C22544A-7EE6-4342-B048-85BDC9FD1C3A}</a:tableStyleId>
              </a:tblPr>
              <a:tblGrid>
                <a:gridCol w="5446173">
                  <a:extLst>
                    <a:ext uri="{9D8B030D-6E8A-4147-A177-3AD203B41FA5}">
                      <a16:colId xmlns:a16="http://schemas.microsoft.com/office/drawing/2014/main" val="3514788144"/>
                    </a:ext>
                  </a:extLst>
                </a:gridCol>
              </a:tblGrid>
              <a:tr h="531261">
                <a:tc>
                  <a:txBody>
                    <a:bodyPr/>
                    <a:lstStyle/>
                    <a:p>
                      <a:r>
                        <a:rPr kumimoji="0" lang="de-DE" sz="2000" b="1" kern="1200" dirty="0">
                          <a:solidFill>
                            <a:schemeClr val="lt1"/>
                          </a:solidFill>
                          <a:latin typeface="+mn-lt"/>
                          <a:ea typeface="+mn-ea"/>
                          <a:cs typeface="+mn-cs"/>
                        </a:rPr>
                        <a:t>Linguistic Landscape = sprachliche Landschaft</a:t>
                      </a:r>
                    </a:p>
                  </a:txBody>
                  <a:tcPr marL="65314" marR="65314" marT="32657" marB="32657"/>
                </a:tc>
                <a:extLst>
                  <a:ext uri="{0D108BD9-81ED-4DB2-BD59-A6C34878D82A}">
                    <a16:rowId xmlns:a16="http://schemas.microsoft.com/office/drawing/2014/main" val="1773657970"/>
                  </a:ext>
                </a:extLst>
              </a:tr>
              <a:tr h="1897361">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0" lang="de-DE" sz="2000" kern="1200" dirty="0">
                          <a:solidFill>
                            <a:schemeClr val="dk1"/>
                          </a:solidFill>
                          <a:latin typeface="+mn-lt"/>
                          <a:ea typeface="+mn-ea"/>
                          <a:cs typeface="+mn-cs"/>
                        </a:rPr>
                        <a:t>LL [Linguistic Landscape] ist ein Vorgehen, mit dem der Sprachgebrauch im öffentlichen Raum dokumentiert und analysiert wird. Dazu werden alle Vorkommen von Sprache auf Schildern, Beschriftungen, Werbetafeln, Wänden, Aufklebern usw. fotografiert und nach unterschiedlichen Kriterien ausgewertet. (Tröster-Mutz (2016), Universität Münster)</a:t>
                      </a:r>
                    </a:p>
                  </a:txBody>
                  <a:tcPr marL="65314" marR="65314" marT="32657" marB="32657"/>
                </a:tc>
                <a:extLst>
                  <a:ext uri="{0D108BD9-81ED-4DB2-BD59-A6C34878D82A}">
                    <a16:rowId xmlns:a16="http://schemas.microsoft.com/office/drawing/2014/main" val="2626058733"/>
                  </a:ext>
                </a:extLst>
              </a:tr>
            </a:tbl>
          </a:graphicData>
        </a:graphic>
      </p:graphicFrame>
      <p:sp>
        <p:nvSpPr>
          <p:cNvPr id="15" name="Textfeld 14">
            <a:extLst>
              <a:ext uri="{FF2B5EF4-FFF2-40B4-BE49-F238E27FC236}">
                <a16:creationId xmlns:a16="http://schemas.microsoft.com/office/drawing/2014/main" id="{27B1643E-2CBE-47F9-B275-3A3B18BDE0FA}"/>
              </a:ext>
            </a:extLst>
          </p:cNvPr>
          <p:cNvSpPr txBox="1"/>
          <p:nvPr/>
        </p:nvSpPr>
        <p:spPr>
          <a:xfrm>
            <a:off x="5303912" y="5844294"/>
            <a:ext cx="1296144" cy="246221"/>
          </a:xfrm>
          <a:prstGeom prst="rect">
            <a:avLst/>
          </a:prstGeom>
          <a:noFill/>
        </p:spPr>
        <p:txBody>
          <a:bodyPr wrap="square" rtlCol="0">
            <a:spAutoFit/>
          </a:bodyPr>
          <a:lstStyle/>
          <a:p>
            <a:r>
              <a:rPr lang="de-DE" sz="1000" dirty="0"/>
              <a:t>Quelle: Lingscape</a:t>
            </a:r>
          </a:p>
        </p:txBody>
      </p:sp>
      <p:sp>
        <p:nvSpPr>
          <p:cNvPr id="17" name="Textfeld 16">
            <a:extLst>
              <a:ext uri="{FF2B5EF4-FFF2-40B4-BE49-F238E27FC236}">
                <a16:creationId xmlns:a16="http://schemas.microsoft.com/office/drawing/2014/main" id="{E5E135FE-915C-4FC7-90F7-2002C6C1C831}"/>
              </a:ext>
            </a:extLst>
          </p:cNvPr>
          <p:cNvSpPr txBox="1"/>
          <p:nvPr/>
        </p:nvSpPr>
        <p:spPr>
          <a:xfrm>
            <a:off x="7076437" y="5844294"/>
            <a:ext cx="1939443" cy="246221"/>
          </a:xfrm>
          <a:prstGeom prst="rect">
            <a:avLst/>
          </a:prstGeom>
          <a:noFill/>
        </p:spPr>
        <p:txBody>
          <a:bodyPr wrap="square" rtlCol="0">
            <a:spAutoFit/>
          </a:bodyPr>
          <a:lstStyle/>
          <a:p>
            <a:r>
              <a:rPr lang="de-DE" sz="1000" dirty="0"/>
              <a:t>Quelle: Lingscape</a:t>
            </a:r>
          </a:p>
        </p:txBody>
      </p:sp>
    </p:spTree>
    <p:extLst>
      <p:ext uri="{BB962C8B-B14F-4D97-AF65-F5344CB8AC3E}">
        <p14:creationId xmlns:p14="http://schemas.microsoft.com/office/powerpoint/2010/main" val="3469371522"/>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D81FDA36-C979-4C3A-BEB2-CFB5DABB0088}"/>
              </a:ext>
            </a:extLst>
          </p:cNvPr>
          <p:cNvSpPr txBox="1">
            <a:spLocks/>
          </p:cNvSpPr>
          <p:nvPr/>
        </p:nvSpPr>
        <p:spPr>
          <a:xfrm>
            <a:off x="1009867" y="404664"/>
            <a:ext cx="10172267" cy="504056"/>
          </a:xfrm>
          <a:prstGeom prst="rect">
            <a:avLst/>
          </a:prstGeom>
          <a:solidFill>
            <a:schemeClr val="accent2"/>
          </a:solidFill>
        </p:spPr>
        <p:txBody>
          <a:bodyPr>
            <a:normAutofit fontScale="90000" lnSpcReduction="20000"/>
          </a:bodyPr>
          <a:lstStyle>
            <a:lvl1pPr algn="l" rtl="0" eaLnBrk="1" latinLnBrk="0" hangingPunct="1">
              <a:spcBef>
                <a:spcPct val="0"/>
              </a:spcBef>
              <a:buNone/>
              <a:defRPr kumimoji="0" sz="3200" kern="1200">
                <a:solidFill>
                  <a:srgbClr val="FFFFFF"/>
                </a:solidFill>
                <a:latin typeface="Futura Lt BT" panose="020B0402020204020303" pitchFamily="34" charset="0"/>
                <a:ea typeface="+mj-ea"/>
                <a:cs typeface="+mj-cs"/>
              </a:defRPr>
            </a:lvl1pPr>
          </a:lstStyle>
          <a:p>
            <a:pPr algn="ctr">
              <a:lnSpc>
                <a:spcPct val="110000"/>
              </a:lnSpc>
            </a:pPr>
            <a:r>
              <a:rPr lang="de-DE" dirty="0"/>
              <a:t>Linguistic Landscapes – Untersuchungsmöglichkeiten</a:t>
            </a:r>
          </a:p>
        </p:txBody>
      </p:sp>
      <p:graphicFrame>
        <p:nvGraphicFramePr>
          <p:cNvPr id="2" name="Tabelle 13">
            <a:extLst>
              <a:ext uri="{FF2B5EF4-FFF2-40B4-BE49-F238E27FC236}">
                <a16:creationId xmlns:a16="http://schemas.microsoft.com/office/drawing/2014/main" id="{7AAE4CBF-8E54-41D0-BA76-6AF4CA926877}"/>
              </a:ext>
            </a:extLst>
          </p:cNvPr>
          <p:cNvGraphicFramePr>
            <a:graphicFrameLocks noGrp="1"/>
          </p:cNvGraphicFramePr>
          <p:nvPr>
            <p:extLst>
              <p:ext uri="{D42A27DB-BD31-4B8C-83A1-F6EECF244321}">
                <p14:modId xmlns:p14="http://schemas.microsoft.com/office/powerpoint/2010/main" val="2829268666"/>
              </p:ext>
            </p:extLst>
          </p:nvPr>
        </p:nvGraphicFramePr>
        <p:xfrm>
          <a:off x="993761" y="1124744"/>
          <a:ext cx="5296448" cy="1227908"/>
        </p:xfrm>
        <a:graphic>
          <a:graphicData uri="http://schemas.openxmlformats.org/drawingml/2006/table">
            <a:tbl>
              <a:tblPr firstRow="1" bandRow="1">
                <a:tableStyleId>{5C22544A-7EE6-4342-B048-85BDC9FD1C3A}</a:tableStyleId>
              </a:tblPr>
              <a:tblGrid>
                <a:gridCol w="5296448">
                  <a:extLst>
                    <a:ext uri="{9D8B030D-6E8A-4147-A177-3AD203B41FA5}">
                      <a16:colId xmlns:a16="http://schemas.microsoft.com/office/drawing/2014/main" val="4170687762"/>
                    </a:ext>
                  </a:extLst>
                </a:gridCol>
              </a:tblGrid>
              <a:tr h="120870">
                <a:tc>
                  <a:txBody>
                    <a:bodyPr/>
                    <a:lstStyle/>
                    <a:p>
                      <a:r>
                        <a:rPr lang="de-DE" sz="1800" dirty="0"/>
                        <a:t>Mehrsprachigkeit im öffentlichen Raum</a:t>
                      </a:r>
                    </a:p>
                  </a:txBody>
                  <a:tcPr marL="65314" marR="65314" marT="32657" marB="32657"/>
                </a:tc>
                <a:extLst>
                  <a:ext uri="{0D108BD9-81ED-4DB2-BD59-A6C34878D82A}">
                    <a16:rowId xmlns:a16="http://schemas.microsoft.com/office/drawing/2014/main" val="4014760511"/>
                  </a:ext>
                </a:extLst>
              </a:tr>
              <a:tr h="653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Sprachenhierarchien, Rolle von Nationalsprachen, internationalen Sprachen, traditionellen Minderheitensprachen, Migrantensprachen</a:t>
                      </a:r>
                    </a:p>
                  </a:txBody>
                  <a:tcPr marL="65314" marR="65314" marT="32657" marB="32657"/>
                </a:tc>
                <a:extLst>
                  <a:ext uri="{0D108BD9-81ED-4DB2-BD59-A6C34878D82A}">
                    <a16:rowId xmlns:a16="http://schemas.microsoft.com/office/drawing/2014/main" val="221627451"/>
                  </a:ext>
                </a:extLst>
              </a:tr>
            </a:tbl>
          </a:graphicData>
        </a:graphic>
      </p:graphicFrame>
      <p:graphicFrame>
        <p:nvGraphicFramePr>
          <p:cNvPr id="3" name="Tabelle 15">
            <a:extLst>
              <a:ext uri="{FF2B5EF4-FFF2-40B4-BE49-F238E27FC236}">
                <a16:creationId xmlns:a16="http://schemas.microsoft.com/office/drawing/2014/main" id="{035685AC-B136-45A4-BEC6-77BE0CF4EDC7}"/>
              </a:ext>
            </a:extLst>
          </p:cNvPr>
          <p:cNvGraphicFramePr>
            <a:graphicFrameLocks noGrp="1"/>
          </p:cNvGraphicFramePr>
          <p:nvPr>
            <p:extLst>
              <p:ext uri="{D42A27DB-BD31-4B8C-83A1-F6EECF244321}">
                <p14:modId xmlns:p14="http://schemas.microsoft.com/office/powerpoint/2010/main" val="1591291412"/>
              </p:ext>
            </p:extLst>
          </p:nvPr>
        </p:nvGraphicFramePr>
        <p:xfrm>
          <a:off x="978548" y="2448549"/>
          <a:ext cx="5311661" cy="1227908"/>
        </p:xfrm>
        <a:graphic>
          <a:graphicData uri="http://schemas.openxmlformats.org/drawingml/2006/table">
            <a:tbl>
              <a:tblPr firstRow="1" bandRow="1">
                <a:tableStyleId>{5C22544A-7EE6-4342-B048-85BDC9FD1C3A}</a:tableStyleId>
              </a:tblPr>
              <a:tblGrid>
                <a:gridCol w="5311661">
                  <a:extLst>
                    <a:ext uri="{9D8B030D-6E8A-4147-A177-3AD203B41FA5}">
                      <a16:colId xmlns:a16="http://schemas.microsoft.com/office/drawing/2014/main" val="2172228425"/>
                    </a:ext>
                  </a:extLst>
                </a:gridCol>
              </a:tblGrid>
              <a:tr h="264886">
                <a:tc>
                  <a:txBody>
                    <a:bodyPr/>
                    <a:lstStyle/>
                    <a:p>
                      <a:r>
                        <a:rPr lang="de-DE" sz="1800" dirty="0"/>
                        <a:t>Kreativer Umgang mit Sprache</a:t>
                      </a:r>
                    </a:p>
                  </a:txBody>
                  <a:tcPr marL="65314" marR="65314" marT="32657" marB="32657"/>
                </a:tc>
                <a:extLst>
                  <a:ext uri="{0D108BD9-81ED-4DB2-BD59-A6C34878D82A}">
                    <a16:rowId xmlns:a16="http://schemas.microsoft.com/office/drawing/2014/main" val="2664443613"/>
                  </a:ext>
                </a:extLst>
              </a:tr>
              <a:tr h="653143">
                <a:tc>
                  <a:txBody>
                    <a:bodyPr/>
                    <a:lstStyle/>
                    <a:p>
                      <a:r>
                        <a:rPr lang="de-DE" sz="1800" dirty="0"/>
                        <a:t>Sprachkontaktphänomene (Code-Mixing), Sprachspiele, Neologismen, (Re-)Interpretationen von Sprache</a:t>
                      </a:r>
                    </a:p>
                  </a:txBody>
                  <a:tcPr marL="65314" marR="65314" marT="32657" marB="32657"/>
                </a:tc>
                <a:extLst>
                  <a:ext uri="{0D108BD9-81ED-4DB2-BD59-A6C34878D82A}">
                    <a16:rowId xmlns:a16="http://schemas.microsoft.com/office/drawing/2014/main" val="3915462231"/>
                  </a:ext>
                </a:extLst>
              </a:tr>
            </a:tbl>
          </a:graphicData>
        </a:graphic>
      </p:graphicFrame>
      <p:graphicFrame>
        <p:nvGraphicFramePr>
          <p:cNvPr id="5" name="Tabelle 4">
            <a:extLst>
              <a:ext uri="{FF2B5EF4-FFF2-40B4-BE49-F238E27FC236}">
                <a16:creationId xmlns:a16="http://schemas.microsoft.com/office/drawing/2014/main" id="{9F2C3C7B-0DF8-4FE4-A31B-6B86C0651AFE}"/>
              </a:ext>
            </a:extLst>
          </p:cNvPr>
          <p:cNvGraphicFramePr>
            <a:graphicFrameLocks noGrp="1"/>
          </p:cNvGraphicFramePr>
          <p:nvPr>
            <p:extLst>
              <p:ext uri="{D42A27DB-BD31-4B8C-83A1-F6EECF244321}">
                <p14:modId xmlns:p14="http://schemas.microsoft.com/office/powerpoint/2010/main" val="1045357252"/>
              </p:ext>
            </p:extLst>
          </p:nvPr>
        </p:nvGraphicFramePr>
        <p:xfrm>
          <a:off x="978548" y="3785377"/>
          <a:ext cx="5311661" cy="1227908"/>
        </p:xfrm>
        <a:graphic>
          <a:graphicData uri="http://schemas.openxmlformats.org/drawingml/2006/table">
            <a:tbl>
              <a:tblPr firstRow="1" bandRow="1">
                <a:tableStyleId>{5C22544A-7EE6-4342-B048-85BDC9FD1C3A}</a:tableStyleId>
              </a:tblPr>
              <a:tblGrid>
                <a:gridCol w="5311661">
                  <a:extLst>
                    <a:ext uri="{9D8B030D-6E8A-4147-A177-3AD203B41FA5}">
                      <a16:colId xmlns:a16="http://schemas.microsoft.com/office/drawing/2014/main" val="1791763611"/>
                    </a:ext>
                  </a:extLst>
                </a:gridCol>
              </a:tblGrid>
              <a:tr h="261257">
                <a:tc>
                  <a:txBody>
                    <a:bodyPr/>
                    <a:lstStyle/>
                    <a:p>
                      <a:r>
                        <a:rPr lang="de-DE" sz="1800" dirty="0"/>
                        <a:t>Varietäten</a:t>
                      </a:r>
                    </a:p>
                  </a:txBody>
                  <a:tcPr marL="65314" marR="65314" marT="32657" marB="32657"/>
                </a:tc>
                <a:extLst>
                  <a:ext uri="{0D108BD9-81ED-4DB2-BD59-A6C34878D82A}">
                    <a16:rowId xmlns:a16="http://schemas.microsoft.com/office/drawing/2014/main" val="1567075791"/>
                  </a:ext>
                </a:extLst>
              </a:tr>
              <a:tr h="7595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Varietäten (Jugendsprache, Dialekt, Soziolekt) in Bezug auf ihre zeitliche, räumliche Verwendung sowie auf ihren jeweiligen Verwendungszweck</a:t>
                      </a:r>
                    </a:p>
                  </a:txBody>
                  <a:tcPr marL="65314" marR="65314" marT="32657" marB="32657"/>
                </a:tc>
                <a:extLst>
                  <a:ext uri="{0D108BD9-81ED-4DB2-BD59-A6C34878D82A}">
                    <a16:rowId xmlns:a16="http://schemas.microsoft.com/office/drawing/2014/main" val="812926643"/>
                  </a:ext>
                </a:extLst>
              </a:tr>
            </a:tbl>
          </a:graphicData>
        </a:graphic>
      </p:graphicFrame>
      <p:graphicFrame>
        <p:nvGraphicFramePr>
          <p:cNvPr id="9" name="Tabelle 17">
            <a:extLst>
              <a:ext uri="{FF2B5EF4-FFF2-40B4-BE49-F238E27FC236}">
                <a16:creationId xmlns:a16="http://schemas.microsoft.com/office/drawing/2014/main" id="{1F860016-D25D-42B0-ABED-6E700648229B}"/>
              </a:ext>
            </a:extLst>
          </p:cNvPr>
          <p:cNvGraphicFramePr>
            <a:graphicFrameLocks noGrp="1"/>
          </p:cNvGraphicFramePr>
          <p:nvPr>
            <p:extLst>
              <p:ext uri="{D42A27DB-BD31-4B8C-83A1-F6EECF244321}">
                <p14:modId xmlns:p14="http://schemas.microsoft.com/office/powerpoint/2010/main" val="1947045290"/>
              </p:ext>
            </p:extLst>
          </p:nvPr>
        </p:nvGraphicFramePr>
        <p:xfrm>
          <a:off x="985163" y="5115047"/>
          <a:ext cx="5311662" cy="679268"/>
        </p:xfrm>
        <a:graphic>
          <a:graphicData uri="http://schemas.openxmlformats.org/drawingml/2006/table">
            <a:tbl>
              <a:tblPr firstRow="1" bandRow="1">
                <a:tableStyleId>{5C22544A-7EE6-4342-B048-85BDC9FD1C3A}</a:tableStyleId>
              </a:tblPr>
              <a:tblGrid>
                <a:gridCol w="5311662">
                  <a:extLst>
                    <a:ext uri="{9D8B030D-6E8A-4147-A177-3AD203B41FA5}">
                      <a16:colId xmlns:a16="http://schemas.microsoft.com/office/drawing/2014/main" val="2090733311"/>
                    </a:ext>
                  </a:extLst>
                </a:gridCol>
              </a:tblGrid>
              <a:tr h="261257">
                <a:tc>
                  <a:txBody>
                    <a:bodyPr/>
                    <a:lstStyle/>
                    <a:p>
                      <a:r>
                        <a:rPr lang="de-DE" sz="1800" dirty="0"/>
                        <a:t>Zeichen im öffentlichen Raum</a:t>
                      </a:r>
                    </a:p>
                  </a:txBody>
                  <a:tcPr marL="65314" marR="65314" marT="32657" marB="32657"/>
                </a:tc>
                <a:extLst>
                  <a:ext uri="{0D108BD9-81ED-4DB2-BD59-A6C34878D82A}">
                    <a16:rowId xmlns:a16="http://schemas.microsoft.com/office/drawing/2014/main" val="229923623"/>
                  </a:ext>
                </a:extLst>
              </a:tr>
              <a:tr h="2648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Typologie von Zeichen im öffentlichen Raum</a:t>
                      </a:r>
                    </a:p>
                  </a:txBody>
                  <a:tcPr marL="65314" marR="65314" marT="32657" marB="32657"/>
                </a:tc>
                <a:extLst>
                  <a:ext uri="{0D108BD9-81ED-4DB2-BD59-A6C34878D82A}">
                    <a16:rowId xmlns:a16="http://schemas.microsoft.com/office/drawing/2014/main" val="453435774"/>
                  </a:ext>
                </a:extLst>
              </a:tr>
            </a:tbl>
          </a:graphicData>
        </a:graphic>
      </p:graphicFrame>
      <p:grpSp>
        <p:nvGrpSpPr>
          <p:cNvPr id="18" name="Gruppieren 17">
            <a:extLst>
              <a:ext uri="{FF2B5EF4-FFF2-40B4-BE49-F238E27FC236}">
                <a16:creationId xmlns:a16="http://schemas.microsoft.com/office/drawing/2014/main" id="{4082A3B6-2753-4BDD-88E9-C39AB0024853}"/>
              </a:ext>
            </a:extLst>
          </p:cNvPr>
          <p:cNvGrpSpPr/>
          <p:nvPr/>
        </p:nvGrpSpPr>
        <p:grpSpPr>
          <a:xfrm>
            <a:off x="6495627" y="1063685"/>
            <a:ext cx="5311662" cy="4939701"/>
            <a:chOff x="6688831" y="1959161"/>
            <a:chExt cx="5594146" cy="6387695"/>
          </a:xfrm>
        </p:grpSpPr>
        <p:pic>
          <p:nvPicPr>
            <p:cNvPr id="19" name="Picture 4">
              <a:extLst>
                <a:ext uri="{FF2B5EF4-FFF2-40B4-BE49-F238E27FC236}">
                  <a16:creationId xmlns:a16="http://schemas.microsoft.com/office/drawing/2014/main" id="{CF0BF214-17F1-44AD-A8B6-056F59C1C4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831" y="6908357"/>
              <a:ext cx="3733524" cy="1438499"/>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36A696E6-2D78-497E-BC2E-61392BD937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2997" y="4731475"/>
              <a:ext cx="2586360" cy="270091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6FB32A5-1BEF-4843-929B-2F66A6AAF30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88831" y="4207443"/>
              <a:ext cx="2904554" cy="270091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a:extLst>
                <a:ext uri="{FF2B5EF4-FFF2-40B4-BE49-F238E27FC236}">
                  <a16:creationId xmlns:a16="http://schemas.microsoft.com/office/drawing/2014/main" id="{1B1BC937-8C6F-4C3D-9393-2ADA3F569A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8831" y="1959161"/>
              <a:ext cx="5391377" cy="240816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AA7EF6C5-5459-4EBC-8F21-E620C57673D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 t="39279" r="-2169" b="26937"/>
            <a:stretch/>
          </p:blipFill>
          <p:spPr bwMode="auto">
            <a:xfrm>
              <a:off x="9065096" y="3673768"/>
              <a:ext cx="3217881" cy="1419374"/>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5" name="Gerade Verbindung mit Pfeil 24">
            <a:extLst>
              <a:ext uri="{FF2B5EF4-FFF2-40B4-BE49-F238E27FC236}">
                <a16:creationId xmlns:a16="http://schemas.microsoft.com/office/drawing/2014/main" id="{2A3BA0C4-4171-43D6-A63D-FEE4F7CCBAD7}"/>
              </a:ext>
            </a:extLst>
          </p:cNvPr>
          <p:cNvCxnSpPr>
            <a:cxnSpLocks/>
            <a:stCxn id="5" idx="3"/>
          </p:cNvCxnSpPr>
          <p:nvPr/>
        </p:nvCxnSpPr>
        <p:spPr>
          <a:xfrm flipV="1">
            <a:off x="6290209" y="4194322"/>
            <a:ext cx="1151365" cy="2050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Gerade Verbindung mit Pfeil 25">
            <a:extLst>
              <a:ext uri="{FF2B5EF4-FFF2-40B4-BE49-F238E27FC236}">
                <a16:creationId xmlns:a16="http://schemas.microsoft.com/office/drawing/2014/main" id="{55216B8B-AA8F-4197-9938-A3A6BCFCB318}"/>
              </a:ext>
            </a:extLst>
          </p:cNvPr>
          <p:cNvCxnSpPr>
            <a:cxnSpLocks/>
          </p:cNvCxnSpPr>
          <p:nvPr/>
        </p:nvCxnSpPr>
        <p:spPr>
          <a:xfrm>
            <a:off x="5871871" y="1758366"/>
            <a:ext cx="872201" cy="38824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F9172B62-B628-45EE-AB6D-EB4698099D32}"/>
              </a:ext>
            </a:extLst>
          </p:cNvPr>
          <p:cNvCxnSpPr>
            <a:cxnSpLocks/>
            <a:stCxn id="3" idx="3"/>
          </p:cNvCxnSpPr>
          <p:nvPr/>
        </p:nvCxnSpPr>
        <p:spPr>
          <a:xfrm>
            <a:off x="6290209" y="3062503"/>
            <a:ext cx="1151365" cy="9518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35">
            <a:extLst>
              <a:ext uri="{FF2B5EF4-FFF2-40B4-BE49-F238E27FC236}">
                <a16:creationId xmlns:a16="http://schemas.microsoft.com/office/drawing/2014/main" id="{60FAB5D7-38BE-440C-B2D5-89ABF249AC50}"/>
              </a:ext>
            </a:extLst>
          </p:cNvPr>
          <p:cNvCxnSpPr>
            <a:cxnSpLocks/>
            <a:stCxn id="5" idx="3"/>
          </p:cNvCxnSpPr>
          <p:nvPr/>
        </p:nvCxnSpPr>
        <p:spPr>
          <a:xfrm>
            <a:off x="6290209" y="4399331"/>
            <a:ext cx="1151365" cy="10935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Gerade Verbindung mit Pfeil 38">
            <a:extLst>
              <a:ext uri="{FF2B5EF4-FFF2-40B4-BE49-F238E27FC236}">
                <a16:creationId xmlns:a16="http://schemas.microsoft.com/office/drawing/2014/main" id="{C9AB31E3-BF16-4405-8CA8-2B692A1D4AA9}"/>
              </a:ext>
            </a:extLst>
          </p:cNvPr>
          <p:cNvCxnSpPr>
            <a:cxnSpLocks/>
            <a:stCxn id="3" idx="3"/>
          </p:cNvCxnSpPr>
          <p:nvPr/>
        </p:nvCxnSpPr>
        <p:spPr>
          <a:xfrm flipV="1">
            <a:off x="6290209" y="3034877"/>
            <a:ext cx="2963303" cy="2762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CA54C549-0F32-41A9-8148-CD185B82DE05}"/>
              </a:ext>
            </a:extLst>
          </p:cNvPr>
          <p:cNvCxnSpPr>
            <a:cxnSpLocks/>
            <a:stCxn id="3" idx="3"/>
          </p:cNvCxnSpPr>
          <p:nvPr/>
        </p:nvCxnSpPr>
        <p:spPr>
          <a:xfrm>
            <a:off x="6290209" y="3062503"/>
            <a:ext cx="3750413" cy="8765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365703"/>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D81FDA36-C979-4C3A-BEB2-CFB5DABB0088}"/>
              </a:ext>
            </a:extLst>
          </p:cNvPr>
          <p:cNvSpPr txBox="1">
            <a:spLocks/>
          </p:cNvSpPr>
          <p:nvPr/>
        </p:nvSpPr>
        <p:spPr>
          <a:xfrm>
            <a:off x="1004209" y="400500"/>
            <a:ext cx="10172267" cy="504056"/>
          </a:xfrm>
          <a:prstGeom prst="rect">
            <a:avLst/>
          </a:prstGeom>
          <a:solidFill>
            <a:schemeClr val="accent2"/>
          </a:solidFill>
        </p:spPr>
        <p:txBody>
          <a:bodyPr>
            <a:normAutofit fontScale="90000" lnSpcReduction="20000"/>
          </a:bodyPr>
          <a:lstStyle>
            <a:lvl1pPr algn="l" rtl="0" eaLnBrk="1" latinLnBrk="0" hangingPunct="1">
              <a:spcBef>
                <a:spcPct val="0"/>
              </a:spcBef>
              <a:buNone/>
              <a:defRPr kumimoji="0" sz="3200" kern="1200">
                <a:solidFill>
                  <a:srgbClr val="FFFFFF"/>
                </a:solidFill>
                <a:latin typeface="Futura Lt BT" panose="020B0402020204020303" pitchFamily="34" charset="0"/>
                <a:ea typeface="+mj-ea"/>
                <a:cs typeface="+mj-cs"/>
              </a:defRPr>
            </a:lvl1pPr>
          </a:lstStyle>
          <a:p>
            <a:pPr algn="ctr">
              <a:lnSpc>
                <a:spcPct val="110000"/>
              </a:lnSpc>
            </a:pPr>
            <a:r>
              <a:rPr lang="de-DE" dirty="0"/>
              <a:t>Linguistic Landscapes – Methodik</a:t>
            </a:r>
          </a:p>
        </p:txBody>
      </p:sp>
      <p:graphicFrame>
        <p:nvGraphicFramePr>
          <p:cNvPr id="2" name="Tabelle 13">
            <a:extLst>
              <a:ext uri="{FF2B5EF4-FFF2-40B4-BE49-F238E27FC236}">
                <a16:creationId xmlns:a16="http://schemas.microsoft.com/office/drawing/2014/main" id="{21C5FBFF-1ECA-429F-8AFA-74AD25BA3D0E}"/>
              </a:ext>
            </a:extLst>
          </p:cNvPr>
          <p:cNvGraphicFramePr>
            <a:graphicFrameLocks noGrp="1"/>
          </p:cNvGraphicFramePr>
          <p:nvPr>
            <p:extLst>
              <p:ext uri="{D42A27DB-BD31-4B8C-83A1-F6EECF244321}">
                <p14:modId xmlns:p14="http://schemas.microsoft.com/office/powerpoint/2010/main" val="3213927498"/>
              </p:ext>
            </p:extLst>
          </p:nvPr>
        </p:nvGraphicFramePr>
        <p:xfrm>
          <a:off x="1012695" y="1058597"/>
          <a:ext cx="5806213" cy="3116241"/>
        </p:xfrm>
        <a:graphic>
          <a:graphicData uri="http://schemas.openxmlformats.org/drawingml/2006/table">
            <a:tbl>
              <a:tblPr firstRow="1" bandRow="1">
                <a:tableStyleId>{5C22544A-7EE6-4342-B048-85BDC9FD1C3A}</a:tableStyleId>
              </a:tblPr>
              <a:tblGrid>
                <a:gridCol w="5806213">
                  <a:extLst>
                    <a:ext uri="{9D8B030D-6E8A-4147-A177-3AD203B41FA5}">
                      <a16:colId xmlns:a16="http://schemas.microsoft.com/office/drawing/2014/main" val="4258348713"/>
                    </a:ext>
                  </a:extLst>
                </a:gridCol>
              </a:tblGrid>
              <a:tr h="313877">
                <a:tc>
                  <a:txBody>
                    <a:bodyPr/>
                    <a:lstStyle/>
                    <a:p>
                      <a:r>
                        <a:rPr lang="de-DE" sz="1800" dirty="0"/>
                        <a:t>quantitative</a:t>
                      </a:r>
                    </a:p>
                  </a:txBody>
                  <a:tcPr marL="65314" marR="65314" marT="32657" marB="32657"/>
                </a:tc>
                <a:extLst>
                  <a:ext uri="{0D108BD9-81ED-4DB2-BD59-A6C34878D82A}">
                    <a16:rowId xmlns:a16="http://schemas.microsoft.com/office/drawing/2014/main" val="2098744982"/>
                  </a:ext>
                </a:extLst>
              </a:tr>
              <a:tr h="2776607">
                <a:tc>
                  <a:txBody>
                    <a:bodyPr/>
                    <a:lstStyle/>
                    <a:p>
                      <a:pPr marL="0" indent="0">
                        <a:buFont typeface="Wingdings" panose="05000000000000000000" pitchFamily="2" charset="2"/>
                        <a:buNone/>
                      </a:pPr>
                      <a:r>
                        <a:rPr lang="de-DE" sz="1800" dirty="0"/>
                        <a:t>Fotografie, Klassifikation und Auswertung von Schriftzeichen innerhalb eines klar definierten Raumes</a:t>
                      </a:r>
                    </a:p>
                    <a:p>
                      <a:pPr marL="285750" indent="-285750">
                        <a:buFont typeface="Wingdings" panose="05000000000000000000" pitchFamily="2" charset="2"/>
                        <a:buChar char="§"/>
                      </a:pPr>
                      <a:r>
                        <a:rPr lang="de-DE" sz="1800" dirty="0"/>
                        <a:t>Vorkommen von Sprachen (welche, wie oft, wo)</a:t>
                      </a:r>
                    </a:p>
                    <a:p>
                      <a:pPr marL="285750" indent="-285750">
                        <a:buFont typeface="Wingdings" panose="05000000000000000000" pitchFamily="2" charset="2"/>
                        <a:buChar char="§"/>
                      </a:pPr>
                      <a:r>
                        <a:rPr lang="de-DE" sz="1800" dirty="0"/>
                        <a:t>Funktion der Sprachen (Werbung, Hinweis, Informationsvermittlung)</a:t>
                      </a:r>
                    </a:p>
                    <a:p>
                      <a:pPr marL="285750" indent="-285750">
                        <a:buFont typeface="Wingdings" panose="05000000000000000000" pitchFamily="2" charset="2"/>
                        <a:buChar char="§"/>
                      </a:pPr>
                      <a:r>
                        <a:rPr lang="de-DE" sz="1800" dirty="0"/>
                        <a:t>Autoren (Behörden, Geschäfte, Privatperson)</a:t>
                      </a:r>
                    </a:p>
                    <a:p>
                      <a:pPr marL="285750" indent="-285750">
                        <a:buFont typeface="Wingdings" panose="05000000000000000000" pitchFamily="2" charset="2"/>
                        <a:buChar char="§"/>
                      </a:pPr>
                      <a:r>
                        <a:rPr lang="de-DE" sz="1800" dirty="0"/>
                        <a:t>Eingrenzungsmöglichkeiten</a:t>
                      </a:r>
                    </a:p>
                    <a:p>
                      <a:pPr marL="765807" lvl="1" indent="-285750">
                        <a:buFont typeface="Wingdings" panose="05000000000000000000" pitchFamily="2" charset="2"/>
                        <a:buChar char="Ø"/>
                      </a:pPr>
                      <a:r>
                        <a:rPr lang="de-DE" sz="1800" dirty="0"/>
                        <a:t>durch thematische Spezifizierung des Raumes</a:t>
                      </a:r>
                    </a:p>
                    <a:p>
                      <a:pPr marL="765807" lvl="1" indent="-285750">
                        <a:buFont typeface="Wingdings" panose="05000000000000000000" pitchFamily="2" charset="2"/>
                        <a:buChar char="Ø"/>
                      </a:pPr>
                      <a:r>
                        <a:rPr lang="de-DE" sz="1800" dirty="0"/>
                        <a:t>durch Spezifizierung der Sprache oder Varietät</a:t>
                      </a:r>
                    </a:p>
                  </a:txBody>
                  <a:tcPr marL="65314" marR="65314" marT="32657" marB="32657"/>
                </a:tc>
                <a:extLst>
                  <a:ext uri="{0D108BD9-81ED-4DB2-BD59-A6C34878D82A}">
                    <a16:rowId xmlns:a16="http://schemas.microsoft.com/office/drawing/2014/main" val="395096728"/>
                  </a:ext>
                </a:extLst>
              </a:tr>
            </a:tbl>
          </a:graphicData>
        </a:graphic>
      </p:graphicFrame>
      <p:graphicFrame>
        <p:nvGraphicFramePr>
          <p:cNvPr id="3" name="Tabelle 13">
            <a:extLst>
              <a:ext uri="{FF2B5EF4-FFF2-40B4-BE49-F238E27FC236}">
                <a16:creationId xmlns:a16="http://schemas.microsoft.com/office/drawing/2014/main" id="{E2A38980-8435-4B8D-B058-8EE76FE82C1B}"/>
              </a:ext>
            </a:extLst>
          </p:cNvPr>
          <p:cNvGraphicFramePr>
            <a:graphicFrameLocks noGrp="1"/>
          </p:cNvGraphicFramePr>
          <p:nvPr>
            <p:extLst>
              <p:ext uri="{D42A27DB-BD31-4B8C-83A1-F6EECF244321}">
                <p14:modId xmlns:p14="http://schemas.microsoft.com/office/powerpoint/2010/main" val="1582220106"/>
              </p:ext>
            </p:extLst>
          </p:nvPr>
        </p:nvGraphicFramePr>
        <p:xfrm>
          <a:off x="6957267" y="1058596"/>
          <a:ext cx="4219209" cy="3138034"/>
        </p:xfrm>
        <a:graphic>
          <a:graphicData uri="http://schemas.openxmlformats.org/drawingml/2006/table">
            <a:tbl>
              <a:tblPr firstRow="1" bandRow="1">
                <a:tableStyleId>{5C22544A-7EE6-4342-B048-85BDC9FD1C3A}</a:tableStyleId>
              </a:tblPr>
              <a:tblGrid>
                <a:gridCol w="4219209">
                  <a:extLst>
                    <a:ext uri="{9D8B030D-6E8A-4147-A177-3AD203B41FA5}">
                      <a16:colId xmlns:a16="http://schemas.microsoft.com/office/drawing/2014/main" val="4258348713"/>
                    </a:ext>
                  </a:extLst>
                </a:gridCol>
              </a:tblGrid>
              <a:tr h="317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qualitative</a:t>
                      </a:r>
                    </a:p>
                  </a:txBody>
                  <a:tcPr marL="65314" marR="65314" marT="32657" marB="32657"/>
                </a:tc>
                <a:extLst>
                  <a:ext uri="{0D108BD9-81ED-4DB2-BD59-A6C34878D82A}">
                    <a16:rowId xmlns:a16="http://schemas.microsoft.com/office/drawing/2014/main" val="2098744982"/>
                  </a:ext>
                </a:extLst>
              </a:tr>
              <a:tr h="2798400">
                <a:tc>
                  <a:txBody>
                    <a:bodyPr/>
                    <a:lstStyle/>
                    <a:p>
                      <a:pPr marL="285750" indent="-285750">
                        <a:buFont typeface="Wingdings" panose="05000000000000000000" pitchFamily="2" charset="2"/>
                        <a:buChar char="§"/>
                      </a:pPr>
                      <a:r>
                        <a:rPr lang="de-DE" sz="1800" dirty="0"/>
                        <a:t>Recherche von Hintergrundinformationen und der Bezug zu ihrer Verwendungsweise (Sprachgesetze, demografische Faktoren, Unternehmensstrategien)</a:t>
                      </a:r>
                    </a:p>
                    <a:p>
                      <a:pPr marL="285750" indent="-285750">
                        <a:buFont typeface="Wingdings" panose="05000000000000000000" pitchFamily="2" charset="2"/>
                        <a:buChar char="§"/>
                      </a:pPr>
                      <a:r>
                        <a:rPr lang="de-DE" sz="1800" dirty="0"/>
                        <a:t>Befragung von Autoren und Rezipienten (Warum hat sich ein Café einen bestimmten Namen gegeben?)</a:t>
                      </a:r>
                    </a:p>
                  </a:txBody>
                  <a:tcPr marL="65314" marR="65314" marT="32657" marB="32657"/>
                </a:tc>
                <a:extLst>
                  <a:ext uri="{0D108BD9-81ED-4DB2-BD59-A6C34878D82A}">
                    <a16:rowId xmlns:a16="http://schemas.microsoft.com/office/drawing/2014/main" val="395096728"/>
                  </a:ext>
                </a:extLst>
              </a:tr>
            </a:tbl>
          </a:graphicData>
        </a:graphic>
      </p:graphicFrame>
      <p:graphicFrame>
        <p:nvGraphicFramePr>
          <p:cNvPr id="5" name="Tabelle 13">
            <a:extLst>
              <a:ext uri="{FF2B5EF4-FFF2-40B4-BE49-F238E27FC236}">
                <a16:creationId xmlns:a16="http://schemas.microsoft.com/office/drawing/2014/main" id="{81354D8D-E653-4CB6-AEB4-3E3DDD6AEFB6}"/>
              </a:ext>
            </a:extLst>
          </p:cNvPr>
          <p:cNvGraphicFramePr>
            <a:graphicFrameLocks noGrp="1"/>
          </p:cNvGraphicFramePr>
          <p:nvPr>
            <p:extLst>
              <p:ext uri="{D42A27DB-BD31-4B8C-83A1-F6EECF244321}">
                <p14:modId xmlns:p14="http://schemas.microsoft.com/office/powerpoint/2010/main" val="2688901051"/>
              </p:ext>
            </p:extLst>
          </p:nvPr>
        </p:nvGraphicFramePr>
        <p:xfrm>
          <a:off x="1012695" y="4328879"/>
          <a:ext cx="10169438" cy="1322505"/>
        </p:xfrm>
        <a:graphic>
          <a:graphicData uri="http://schemas.openxmlformats.org/drawingml/2006/table">
            <a:tbl>
              <a:tblPr firstRow="1" bandRow="1">
                <a:tableStyleId>{5C22544A-7EE6-4342-B048-85BDC9FD1C3A}</a:tableStyleId>
              </a:tblPr>
              <a:tblGrid>
                <a:gridCol w="10169438">
                  <a:extLst>
                    <a:ext uri="{9D8B030D-6E8A-4147-A177-3AD203B41FA5}">
                      <a16:colId xmlns:a16="http://schemas.microsoft.com/office/drawing/2014/main" val="4258348713"/>
                    </a:ext>
                  </a:extLst>
                </a:gridCol>
              </a:tblGrid>
              <a:tr h="319433">
                <a:tc>
                  <a:txBody>
                    <a:bodyPr/>
                    <a:lstStyle/>
                    <a:p>
                      <a:r>
                        <a:rPr lang="de-DE" sz="1800" dirty="0"/>
                        <a:t>Erweiterung der quantitativen und qualitativen Studien</a:t>
                      </a:r>
                    </a:p>
                  </a:txBody>
                  <a:tcPr marL="65314" marR="65314" marT="32657" marB="32657"/>
                </a:tc>
                <a:extLst>
                  <a:ext uri="{0D108BD9-81ED-4DB2-BD59-A6C34878D82A}">
                    <a16:rowId xmlns:a16="http://schemas.microsoft.com/office/drawing/2014/main" val="2098744982"/>
                  </a:ext>
                </a:extLst>
              </a:tr>
              <a:tr h="982871">
                <a:tc>
                  <a:txBody>
                    <a:bodyPr/>
                    <a:lstStyle/>
                    <a:p>
                      <a:pPr marL="285750" indent="-285750">
                        <a:buFont typeface="Wingdings" panose="05000000000000000000" pitchFamily="2" charset="2"/>
                        <a:buChar char="§"/>
                      </a:pPr>
                      <a:r>
                        <a:rPr lang="de-DE" sz="1800" dirty="0"/>
                        <a:t>durch Untersuchungen von semiotischen Landschaften (Symbole, Farben, Logos)</a:t>
                      </a:r>
                    </a:p>
                    <a:p>
                      <a:pPr marL="285750" indent="-285750">
                        <a:buFont typeface="Wingdings" panose="05000000000000000000" pitchFamily="2" charset="2"/>
                        <a:buChar char="§"/>
                      </a:pPr>
                      <a:r>
                        <a:rPr lang="de-DE" sz="1800" dirty="0"/>
                        <a:t>diachrone LL-Studien (Veränderung sprachlicher Landschaften)</a:t>
                      </a:r>
                    </a:p>
                    <a:p>
                      <a:pPr marL="285750" indent="-285750">
                        <a:buFont typeface="Wingdings" panose="05000000000000000000" pitchFamily="2" charset="2"/>
                        <a:buChar char="§"/>
                      </a:pPr>
                      <a:r>
                        <a:rPr lang="de-DE" sz="1800" dirty="0"/>
                        <a:t>virtuelle LL-Studien (Untersuchung von Sprachen und Zeichen im Internet)</a:t>
                      </a:r>
                    </a:p>
                  </a:txBody>
                  <a:tcPr marL="65314" marR="65314" marT="32657" marB="32657"/>
                </a:tc>
                <a:extLst>
                  <a:ext uri="{0D108BD9-81ED-4DB2-BD59-A6C34878D82A}">
                    <a16:rowId xmlns:a16="http://schemas.microsoft.com/office/drawing/2014/main" val="395096728"/>
                  </a:ext>
                </a:extLst>
              </a:tr>
            </a:tbl>
          </a:graphicData>
        </a:graphic>
      </p:graphicFrame>
    </p:spTree>
    <p:extLst>
      <p:ext uri="{BB962C8B-B14F-4D97-AF65-F5344CB8AC3E}">
        <p14:creationId xmlns:p14="http://schemas.microsoft.com/office/powerpoint/2010/main" val="3010064797"/>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D81FDA36-C979-4C3A-BEB2-CFB5DABB0088}"/>
              </a:ext>
            </a:extLst>
          </p:cNvPr>
          <p:cNvSpPr txBox="1">
            <a:spLocks/>
          </p:cNvSpPr>
          <p:nvPr/>
        </p:nvSpPr>
        <p:spPr>
          <a:xfrm>
            <a:off x="1004209" y="400500"/>
            <a:ext cx="10172267" cy="504056"/>
          </a:xfrm>
          <a:prstGeom prst="rect">
            <a:avLst/>
          </a:prstGeom>
          <a:solidFill>
            <a:schemeClr val="accent2"/>
          </a:solidFill>
        </p:spPr>
        <p:txBody>
          <a:bodyPr>
            <a:normAutofit fontScale="90000" lnSpcReduction="20000"/>
          </a:bodyPr>
          <a:lstStyle>
            <a:lvl1pPr algn="l" rtl="0" eaLnBrk="1" latinLnBrk="0" hangingPunct="1">
              <a:spcBef>
                <a:spcPct val="0"/>
              </a:spcBef>
              <a:buNone/>
              <a:defRPr kumimoji="0" sz="3200" kern="1200">
                <a:solidFill>
                  <a:srgbClr val="FFFFFF"/>
                </a:solidFill>
                <a:latin typeface="Futura Lt BT" panose="020B0402020204020303" pitchFamily="34" charset="0"/>
                <a:ea typeface="+mj-ea"/>
                <a:cs typeface="+mj-cs"/>
              </a:defRPr>
            </a:lvl1pPr>
          </a:lstStyle>
          <a:p>
            <a:pPr algn="ctr">
              <a:lnSpc>
                <a:spcPct val="110000"/>
              </a:lnSpc>
            </a:pPr>
            <a:r>
              <a:rPr lang="de-DE" dirty="0"/>
              <a:t>Linguistic Landscapes – Didaktik</a:t>
            </a:r>
          </a:p>
        </p:txBody>
      </p:sp>
      <p:graphicFrame>
        <p:nvGraphicFramePr>
          <p:cNvPr id="4" name="Tabelle 8">
            <a:extLst>
              <a:ext uri="{FF2B5EF4-FFF2-40B4-BE49-F238E27FC236}">
                <a16:creationId xmlns:a16="http://schemas.microsoft.com/office/drawing/2014/main" id="{C40F013F-F7BC-45E2-ADA1-687D141104C1}"/>
              </a:ext>
            </a:extLst>
          </p:cNvPr>
          <p:cNvGraphicFramePr>
            <a:graphicFrameLocks noGrp="1"/>
          </p:cNvGraphicFramePr>
          <p:nvPr>
            <p:extLst>
              <p:ext uri="{D42A27DB-BD31-4B8C-83A1-F6EECF244321}">
                <p14:modId xmlns:p14="http://schemas.microsoft.com/office/powerpoint/2010/main" val="1896869611"/>
              </p:ext>
            </p:extLst>
          </p:nvPr>
        </p:nvGraphicFramePr>
        <p:xfrm>
          <a:off x="1004209" y="1498118"/>
          <a:ext cx="5379823" cy="4077788"/>
        </p:xfrm>
        <a:graphic>
          <a:graphicData uri="http://schemas.openxmlformats.org/drawingml/2006/table">
            <a:tbl>
              <a:tblPr firstRow="1" bandRow="1">
                <a:tableStyleId>{5C22544A-7EE6-4342-B048-85BDC9FD1C3A}</a:tableStyleId>
              </a:tblPr>
              <a:tblGrid>
                <a:gridCol w="5379823">
                  <a:extLst>
                    <a:ext uri="{9D8B030D-6E8A-4147-A177-3AD203B41FA5}">
                      <a16:colId xmlns:a16="http://schemas.microsoft.com/office/drawing/2014/main" val="2426409042"/>
                    </a:ext>
                  </a:extLst>
                </a:gridCol>
              </a:tblGrid>
              <a:tr h="264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t>Kompetenzbereiche (Auswahl)</a:t>
                      </a:r>
                      <a:endParaRPr lang="de-DE" sz="1800" dirty="0"/>
                    </a:p>
                  </a:txBody>
                  <a:tcPr marL="65314" marR="65314" marT="32657" marB="32657"/>
                </a:tc>
                <a:extLst>
                  <a:ext uri="{0D108BD9-81ED-4DB2-BD59-A6C34878D82A}">
                    <a16:rowId xmlns:a16="http://schemas.microsoft.com/office/drawing/2014/main" val="3578809125"/>
                  </a:ext>
                </a:extLst>
              </a:tr>
              <a:tr h="2720500">
                <a:tc>
                  <a:txBody>
                    <a:bodyPr/>
                    <a:lstStyle/>
                    <a:p>
                      <a:pPr marL="342900" indent="-342900">
                        <a:spcAft>
                          <a:spcPts val="600"/>
                        </a:spcAft>
                        <a:buFont typeface="Wingdings" panose="05000000000000000000" pitchFamily="2" charset="2"/>
                        <a:buChar char="§"/>
                      </a:pPr>
                      <a:r>
                        <a:rPr lang="de-DE" sz="1800" dirty="0"/>
                        <a:t>Förderung von Sprachaufmerksamkeit</a:t>
                      </a:r>
                    </a:p>
                    <a:p>
                      <a:pPr marL="342900" indent="-342900">
                        <a:spcAft>
                          <a:spcPts val="600"/>
                        </a:spcAft>
                        <a:buFont typeface="Wingdings" panose="05000000000000000000" pitchFamily="2" charset="2"/>
                        <a:buChar char="§"/>
                      </a:pPr>
                      <a:r>
                        <a:rPr lang="de-DE" sz="1800" dirty="0"/>
                        <a:t>Förderung von Bewusstheit im Umgang mit sprachlicher Vielfalt</a:t>
                      </a:r>
                    </a:p>
                    <a:p>
                      <a:pPr marL="342900" indent="-342900">
                        <a:spcAft>
                          <a:spcPts val="600"/>
                        </a:spcAft>
                        <a:buFont typeface="Wingdings" panose="05000000000000000000" pitchFamily="2" charset="2"/>
                        <a:buChar char="§"/>
                      </a:pPr>
                      <a:r>
                        <a:rPr lang="de-DE" sz="1800" dirty="0"/>
                        <a:t>Lenkung des Blicks auf Sprache im öffentlichen Raum</a:t>
                      </a:r>
                    </a:p>
                    <a:p>
                      <a:pPr marL="342900" indent="-342900">
                        <a:spcAft>
                          <a:spcPts val="600"/>
                        </a:spcAft>
                        <a:buFont typeface="Wingdings" panose="05000000000000000000" pitchFamily="2" charset="2"/>
                        <a:buChar char="§"/>
                      </a:pPr>
                      <a:r>
                        <a:rPr lang="de-DE" sz="1800" dirty="0"/>
                        <a:t>Sprachreflexion auf unterschiedlichen Ebenen (Morphologie, Syntax, Semantik, Pragmatik, Soziolinguistik)</a:t>
                      </a:r>
                    </a:p>
                    <a:p>
                      <a:pPr marL="342900" indent="-342900">
                        <a:spcAft>
                          <a:spcPts val="600"/>
                        </a:spcAft>
                        <a:buFont typeface="Wingdings" panose="05000000000000000000" pitchFamily="2" charset="2"/>
                        <a:buChar char="§"/>
                      </a:pPr>
                      <a:r>
                        <a:rPr lang="de-DE" sz="1800" dirty="0"/>
                        <a:t>Auseinandersetzung mit wissenschaftlichen Erkenntnisinteressen und Arbeitsweisen</a:t>
                      </a:r>
                    </a:p>
                    <a:p>
                      <a:pPr marL="342900" indent="-342900">
                        <a:spcAft>
                          <a:spcPts val="600"/>
                        </a:spcAft>
                        <a:buFont typeface="Wingdings" panose="05000000000000000000" pitchFamily="2" charset="2"/>
                        <a:buChar char="§"/>
                      </a:pPr>
                      <a:r>
                        <a:rPr lang="de-DE" sz="1800" dirty="0"/>
                        <a:t>kritische Analyse der Sprachverwendung im öffentlichen Raum</a:t>
                      </a:r>
                    </a:p>
                  </a:txBody>
                  <a:tcPr marL="65314" marR="65314" marT="32657" marB="32657"/>
                </a:tc>
                <a:extLst>
                  <a:ext uri="{0D108BD9-81ED-4DB2-BD59-A6C34878D82A}">
                    <a16:rowId xmlns:a16="http://schemas.microsoft.com/office/drawing/2014/main" val="306766589"/>
                  </a:ext>
                </a:extLst>
              </a:tr>
            </a:tbl>
          </a:graphicData>
        </a:graphic>
      </p:graphicFrame>
      <p:graphicFrame>
        <p:nvGraphicFramePr>
          <p:cNvPr id="9" name="Tabelle 17">
            <a:extLst>
              <a:ext uri="{FF2B5EF4-FFF2-40B4-BE49-F238E27FC236}">
                <a16:creationId xmlns:a16="http://schemas.microsoft.com/office/drawing/2014/main" id="{F4A9E540-6756-4BA4-9DCD-6151AD04CDE3}"/>
              </a:ext>
            </a:extLst>
          </p:cNvPr>
          <p:cNvGraphicFramePr>
            <a:graphicFrameLocks noGrp="1"/>
          </p:cNvGraphicFramePr>
          <p:nvPr>
            <p:extLst>
              <p:ext uri="{D42A27DB-BD31-4B8C-83A1-F6EECF244321}">
                <p14:modId xmlns:p14="http://schemas.microsoft.com/office/powerpoint/2010/main" val="2076839700"/>
              </p:ext>
            </p:extLst>
          </p:nvPr>
        </p:nvGraphicFramePr>
        <p:xfrm>
          <a:off x="6844060" y="1498119"/>
          <a:ext cx="4332416" cy="4079094"/>
        </p:xfrm>
        <a:graphic>
          <a:graphicData uri="http://schemas.openxmlformats.org/drawingml/2006/table">
            <a:tbl>
              <a:tblPr firstRow="1" bandRow="1">
                <a:tableStyleId>{5C22544A-7EE6-4342-B048-85BDC9FD1C3A}</a:tableStyleId>
              </a:tblPr>
              <a:tblGrid>
                <a:gridCol w="4332416">
                  <a:extLst>
                    <a:ext uri="{9D8B030D-6E8A-4147-A177-3AD203B41FA5}">
                      <a16:colId xmlns:a16="http://schemas.microsoft.com/office/drawing/2014/main" val="3514788144"/>
                    </a:ext>
                  </a:extLst>
                </a:gridCol>
              </a:tblGrid>
              <a:tr h="3383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1" dirty="0"/>
                        <a:t>Unterrichtskontexte</a:t>
                      </a:r>
                      <a:endParaRPr kumimoji="0" lang="de-DE" sz="1800" b="1" kern="1200" dirty="0">
                        <a:solidFill>
                          <a:schemeClr val="lt1"/>
                        </a:solidFill>
                        <a:latin typeface="+mn-lt"/>
                        <a:ea typeface="+mn-ea"/>
                        <a:cs typeface="+mn-cs"/>
                      </a:endParaRPr>
                    </a:p>
                  </a:txBody>
                  <a:tcPr marL="65314" marR="65314" marT="32657" marB="32657"/>
                </a:tc>
                <a:extLst>
                  <a:ext uri="{0D108BD9-81ED-4DB2-BD59-A6C34878D82A}">
                    <a16:rowId xmlns:a16="http://schemas.microsoft.com/office/drawing/2014/main" val="1773657970"/>
                  </a:ext>
                </a:extLst>
              </a:tr>
              <a:tr h="3739460">
                <a:tc>
                  <a:txBody>
                    <a:bodyPr/>
                    <a:lstStyle/>
                    <a:p>
                      <a:pPr marL="342900" indent="-342900">
                        <a:spcAft>
                          <a:spcPts val="600"/>
                        </a:spcAft>
                        <a:buFont typeface="Wingdings" panose="05000000000000000000" pitchFamily="2" charset="2"/>
                        <a:buChar char="§"/>
                      </a:pPr>
                      <a:r>
                        <a:rPr lang="de-DE" sz="1800" dirty="0"/>
                        <a:t>Sprachdetektive, die einen Forschungsauftrag zu einer bestimmten Thematik bearbeiten</a:t>
                      </a:r>
                    </a:p>
                    <a:p>
                      <a:pPr marL="342900" indent="-342900">
                        <a:spcAft>
                          <a:spcPts val="600"/>
                        </a:spcAft>
                        <a:buFont typeface="Wingdings" panose="05000000000000000000" pitchFamily="2" charset="2"/>
                        <a:buChar char="§"/>
                      </a:pPr>
                      <a:r>
                        <a:rPr lang="de-DE" sz="1800" dirty="0"/>
                        <a:t>Unterrichtsprojekte, z. B. sprachliche Untersuchung des Schulortes oder im Rahmen einer Städteexkursion</a:t>
                      </a:r>
                    </a:p>
                    <a:p>
                      <a:pPr marL="342900" indent="-342900">
                        <a:spcAft>
                          <a:spcPts val="600"/>
                        </a:spcAft>
                        <a:buFont typeface="Wingdings" panose="05000000000000000000" pitchFamily="2" charset="2"/>
                        <a:buChar char="§"/>
                      </a:pPr>
                      <a:r>
                        <a:rPr lang="de-DE" sz="1800" dirty="0"/>
                        <a:t>Untersuchung der Schule als sprachlicher Raum</a:t>
                      </a:r>
                    </a:p>
                    <a:p>
                      <a:pPr marL="342900" indent="-342900">
                        <a:spcAft>
                          <a:spcPts val="600"/>
                        </a:spcAft>
                        <a:buFont typeface="Wingdings" panose="05000000000000000000" pitchFamily="2" charset="2"/>
                        <a:buChar char="§"/>
                      </a:pPr>
                      <a:r>
                        <a:rPr lang="de-DE" sz="1800" dirty="0"/>
                        <a:t>Ausstellung von kommentierten LL-Fotos</a:t>
                      </a:r>
                    </a:p>
                  </a:txBody>
                  <a:tcPr marL="65314" marR="65314" marT="32657" marB="32657"/>
                </a:tc>
                <a:extLst>
                  <a:ext uri="{0D108BD9-81ED-4DB2-BD59-A6C34878D82A}">
                    <a16:rowId xmlns:a16="http://schemas.microsoft.com/office/drawing/2014/main" val="2626058733"/>
                  </a:ext>
                </a:extLst>
              </a:tr>
            </a:tbl>
          </a:graphicData>
        </a:graphic>
      </p:graphicFrame>
      <p:sp>
        <p:nvSpPr>
          <p:cNvPr id="11" name="Pfeil: nach unten gekrümmt 10">
            <a:extLst>
              <a:ext uri="{FF2B5EF4-FFF2-40B4-BE49-F238E27FC236}">
                <a16:creationId xmlns:a16="http://schemas.microsoft.com/office/drawing/2014/main" id="{84C6687E-A6AD-4218-87FE-FC82E236D5AF}"/>
              </a:ext>
            </a:extLst>
          </p:cNvPr>
          <p:cNvSpPr/>
          <p:nvPr/>
        </p:nvSpPr>
        <p:spPr>
          <a:xfrm>
            <a:off x="5447928" y="1106928"/>
            <a:ext cx="2108806" cy="3188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86" dirty="0">
              <a:solidFill>
                <a:schemeClr val="tx1"/>
              </a:solidFill>
            </a:endParaRPr>
          </a:p>
        </p:txBody>
      </p:sp>
      <p:sp>
        <p:nvSpPr>
          <p:cNvPr id="13" name="Pfeil: nach unten gekrümmt 12">
            <a:extLst>
              <a:ext uri="{FF2B5EF4-FFF2-40B4-BE49-F238E27FC236}">
                <a16:creationId xmlns:a16="http://schemas.microsoft.com/office/drawing/2014/main" id="{20B16A85-F121-4D53-99B8-D4EC15E10279}"/>
              </a:ext>
            </a:extLst>
          </p:cNvPr>
          <p:cNvSpPr/>
          <p:nvPr/>
        </p:nvSpPr>
        <p:spPr>
          <a:xfrm rot="10800000">
            <a:off x="5329629" y="5688053"/>
            <a:ext cx="2108806" cy="3188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86" dirty="0">
              <a:solidFill>
                <a:schemeClr val="tx1"/>
              </a:solidFill>
            </a:endParaRPr>
          </a:p>
        </p:txBody>
      </p:sp>
    </p:spTree>
    <p:extLst>
      <p:ext uri="{BB962C8B-B14F-4D97-AF65-F5344CB8AC3E}">
        <p14:creationId xmlns:p14="http://schemas.microsoft.com/office/powerpoint/2010/main" val="525186199"/>
      </p:ext>
    </p:extLst>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D81FDA36-C979-4C3A-BEB2-CFB5DABB0088}"/>
              </a:ext>
            </a:extLst>
          </p:cNvPr>
          <p:cNvSpPr txBox="1">
            <a:spLocks/>
          </p:cNvSpPr>
          <p:nvPr/>
        </p:nvSpPr>
        <p:spPr>
          <a:xfrm>
            <a:off x="1004209" y="400500"/>
            <a:ext cx="10172267" cy="504056"/>
          </a:xfrm>
          <a:prstGeom prst="rect">
            <a:avLst/>
          </a:prstGeom>
          <a:solidFill>
            <a:schemeClr val="accent2"/>
          </a:solidFill>
        </p:spPr>
        <p:txBody>
          <a:bodyPr>
            <a:normAutofit fontScale="90000" lnSpcReduction="20000"/>
          </a:bodyPr>
          <a:lstStyle>
            <a:lvl1pPr algn="l" rtl="0" eaLnBrk="1" latinLnBrk="0" hangingPunct="1">
              <a:spcBef>
                <a:spcPct val="0"/>
              </a:spcBef>
              <a:buNone/>
              <a:defRPr kumimoji="0" sz="3200" kern="1200">
                <a:solidFill>
                  <a:srgbClr val="FFFFFF"/>
                </a:solidFill>
                <a:latin typeface="Futura Lt BT" panose="020B0402020204020303" pitchFamily="34" charset="0"/>
                <a:ea typeface="+mj-ea"/>
                <a:cs typeface="+mj-cs"/>
              </a:defRPr>
            </a:lvl1pPr>
          </a:lstStyle>
          <a:p>
            <a:pPr algn="ctr">
              <a:lnSpc>
                <a:spcPct val="110000"/>
              </a:lnSpc>
            </a:pPr>
            <a:r>
              <a:rPr lang="de-DE" dirty="0"/>
              <a:t>Linguistic Landscapes – Didaktik</a:t>
            </a:r>
          </a:p>
        </p:txBody>
      </p:sp>
      <p:sp>
        <p:nvSpPr>
          <p:cNvPr id="2" name="Rechteck 1">
            <a:extLst>
              <a:ext uri="{FF2B5EF4-FFF2-40B4-BE49-F238E27FC236}">
                <a16:creationId xmlns:a16="http://schemas.microsoft.com/office/drawing/2014/main" id="{9B7B9490-6D1B-41C7-BBA3-674A7B4C32C2}"/>
              </a:ext>
            </a:extLst>
          </p:cNvPr>
          <p:cNvSpPr/>
          <p:nvPr/>
        </p:nvSpPr>
        <p:spPr>
          <a:xfrm>
            <a:off x="968317" y="1340768"/>
            <a:ext cx="10172266" cy="2616101"/>
          </a:xfrm>
          <a:prstGeom prst="rect">
            <a:avLst/>
          </a:prstGeom>
        </p:spPr>
        <p:txBody>
          <a:bodyPr wrap="square">
            <a:spAutoFit/>
          </a:bodyPr>
          <a:lstStyle/>
          <a:p>
            <a:pPr indent="-457200" defTabSz="653156" eaLnBrk="0" fontAlgn="base" hangingPunct="0">
              <a:spcBef>
                <a:spcPct val="0"/>
              </a:spcBef>
              <a:spcAft>
                <a:spcPts val="429"/>
              </a:spcAft>
            </a:pPr>
            <a:r>
              <a:rPr lang="de-DE" altLang="de-DE" sz="1200" dirty="0">
                <a:solidFill>
                  <a:schemeClr val="dk1"/>
                </a:solidFill>
              </a:rPr>
              <a:t>E</a:t>
            </a:r>
            <a:r>
              <a:rPr lang="de-DE" altLang="de-DE" sz="1200" dirty="0" bmk="">
                <a:solidFill>
                  <a:schemeClr val="dk1"/>
                </a:solidFill>
              </a:rPr>
              <a:t>hrhardt, Claus; Marten, Heiko F. (2018): Linguistic Landscapes - Sprachlandschaften. Ein einleitender Forschungsüberblick. In: Der Deutschunterricht LXX (4), S. 2–11.</a:t>
            </a:r>
          </a:p>
          <a:p>
            <a:pPr indent="-457200" defTabSz="653156" eaLnBrk="0" fontAlgn="base" hangingPunct="0">
              <a:spcBef>
                <a:spcPct val="0"/>
              </a:spcBef>
              <a:spcAft>
                <a:spcPts val="429"/>
              </a:spcAft>
            </a:pPr>
            <a:r>
              <a:rPr lang="de-DE" altLang="de-DE" sz="1200" dirty="0" bmk="">
                <a:solidFill>
                  <a:schemeClr val="dk1"/>
                </a:solidFill>
              </a:rPr>
              <a:t>Ehrhardt, Claus; Müller-Jacquier (2018): Zeichen und Raum. Zeichentheoretische und pragmatische Anmerkungen zu Sprachlandschaften. In: Der Deutschunterricht LXX (4), S. 12–24.</a:t>
            </a:r>
          </a:p>
          <a:p>
            <a:pPr indent="-457200" defTabSz="653156" eaLnBrk="0" fontAlgn="base" hangingPunct="0">
              <a:spcBef>
                <a:spcPct val="0"/>
              </a:spcBef>
              <a:spcAft>
                <a:spcPts val="429"/>
              </a:spcAft>
            </a:pPr>
            <a:r>
              <a:rPr lang="de-DE" altLang="de-DE" sz="1200" dirty="0" bmk="">
                <a:solidFill>
                  <a:schemeClr val="dk1"/>
                </a:solidFill>
              </a:rPr>
              <a:t>Maxim, Hiram (2018): Der Aufbau eines lernerzentrierten Projekts zur Untersuchung einer Sprachlandschaft. In: Der Deutschunterricht LXX (4), S. 44–52.</a:t>
            </a:r>
          </a:p>
          <a:p>
            <a:pPr indent="-457200" defTabSz="653156" eaLnBrk="0" fontAlgn="base" hangingPunct="0">
              <a:spcBef>
                <a:spcPct val="0"/>
              </a:spcBef>
              <a:spcAft>
                <a:spcPts val="429"/>
              </a:spcAft>
            </a:pPr>
            <a:r>
              <a:rPr lang="de-DE" altLang="de-DE" sz="1200" dirty="0" bmk="">
                <a:solidFill>
                  <a:schemeClr val="dk1"/>
                </a:solidFill>
              </a:rPr>
              <a:t>Pasewalck, Silke; Neidlinger, Dieter (2018): Die Stadt als Palimpsest. Zur diachronen Betrachtung urbaner Sprachlandschaft. In: Der Deutschunterricht LXX (4), S. 60–69.</a:t>
            </a:r>
          </a:p>
          <a:p>
            <a:pPr indent="-457200" defTabSz="653156" eaLnBrk="0" fontAlgn="base" hangingPunct="0">
              <a:spcBef>
                <a:spcPct val="0"/>
              </a:spcBef>
              <a:spcAft>
                <a:spcPts val="429"/>
              </a:spcAft>
            </a:pPr>
            <a:r>
              <a:rPr lang="de-DE" altLang="de-DE" sz="1200" dirty="0" bmk="">
                <a:solidFill>
                  <a:schemeClr val="dk1"/>
                </a:solidFill>
              </a:rPr>
              <a:t>Purschke, Christoph (2018): Sprachliche Vielfalt entdecken mit der Lingscape-App. In: Der Deutschunterricht LXX (4), S. 70–75.</a:t>
            </a:r>
          </a:p>
          <a:p>
            <a:pPr indent="-457200" defTabSz="653156" eaLnBrk="0" fontAlgn="base" hangingPunct="0">
              <a:spcBef>
                <a:spcPct val="0"/>
              </a:spcBef>
              <a:spcAft>
                <a:spcPts val="429"/>
              </a:spcAft>
            </a:pPr>
            <a:r>
              <a:rPr lang="de-DE" altLang="de-DE" sz="1200" dirty="0" bmk="">
                <a:solidFill>
                  <a:schemeClr val="dk1"/>
                </a:solidFill>
              </a:rPr>
              <a:t>Schmitz, Ulrich (2018): Zeichen lesen im öffentlichen Raum der Großstadt. In: Der Deutschunterricht LXX (4), S. 25–36.</a:t>
            </a:r>
          </a:p>
          <a:p>
            <a:pPr indent="-457200" defTabSz="653156" eaLnBrk="0" fontAlgn="base" hangingPunct="0">
              <a:spcBef>
                <a:spcPct val="0"/>
              </a:spcBef>
              <a:spcAft>
                <a:spcPts val="429"/>
              </a:spcAft>
            </a:pPr>
            <a:r>
              <a:rPr lang="de-DE" altLang="de-DE" sz="1200" dirty="0" bmk="">
                <a:solidFill>
                  <a:schemeClr val="dk1"/>
                </a:solidFill>
              </a:rPr>
              <a:t>Tröster-Mutz, Stefan (2015): Sprachlandschaften und Sprachspaziergänge. Online verfügbar unter http://www.home.uni-osnabrueck.de/stroestermut/ling_land_bo.pdf, zuletzt geprüft am 09.02.2020.</a:t>
            </a:r>
            <a:endParaRPr lang="de-DE" altLang="de-DE" sz="1200" dirty="0">
              <a:solidFill>
                <a:schemeClr val="dk1"/>
              </a:solidFill>
            </a:endParaRPr>
          </a:p>
        </p:txBody>
      </p:sp>
    </p:spTree>
    <p:extLst>
      <p:ext uri="{BB962C8B-B14F-4D97-AF65-F5344CB8AC3E}">
        <p14:creationId xmlns:p14="http://schemas.microsoft.com/office/powerpoint/2010/main" val="3131048078"/>
      </p:ext>
    </p:extLst>
  </p:cSld>
  <p:clrMapOvr>
    <a:masterClrMapping/>
  </p:clrMapOvr>
  <p:transition>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el 2">
            <a:extLst>
              <a:ext uri="{FF2B5EF4-FFF2-40B4-BE49-F238E27FC236}">
                <a16:creationId xmlns:a16="http://schemas.microsoft.com/office/drawing/2014/main" id="{1D2BF0F1-36B4-4D96-8297-AA15BE588DCF}"/>
              </a:ext>
            </a:extLst>
          </p:cNvPr>
          <p:cNvSpPr txBox="1">
            <a:spLocks/>
          </p:cNvSpPr>
          <p:nvPr/>
        </p:nvSpPr>
        <p:spPr>
          <a:xfrm>
            <a:off x="1009867" y="404664"/>
            <a:ext cx="10172267" cy="504056"/>
          </a:xfrm>
          <a:prstGeom prst="rect">
            <a:avLst/>
          </a:prstGeom>
          <a:solidFill>
            <a:schemeClr val="accent2"/>
          </a:solidFill>
        </p:spPr>
        <p:txBody>
          <a:bodyPr>
            <a:normAutofit fontScale="90000" lnSpcReduction="20000"/>
          </a:bodyPr>
          <a:lstStyle>
            <a:lvl1pPr algn="l" rtl="0" eaLnBrk="1" latinLnBrk="0" hangingPunct="1">
              <a:spcBef>
                <a:spcPct val="0"/>
              </a:spcBef>
              <a:buNone/>
              <a:defRPr kumimoji="0" sz="3200" kern="1200">
                <a:solidFill>
                  <a:srgbClr val="FFFFFF"/>
                </a:solidFill>
                <a:latin typeface="Futura Lt BT" panose="020B0402020204020303" pitchFamily="34" charset="0"/>
                <a:ea typeface="+mj-ea"/>
                <a:cs typeface="+mj-cs"/>
              </a:defRPr>
            </a:lvl1pPr>
          </a:lstStyle>
          <a:p>
            <a:pPr algn="ctr">
              <a:lnSpc>
                <a:spcPct val="110000"/>
              </a:lnSpc>
            </a:pPr>
            <a:r>
              <a:rPr lang="de-DE" dirty="0"/>
              <a:t>Syntaktische Valenz – didaktisch-methodische Hinweise</a:t>
            </a:r>
          </a:p>
        </p:txBody>
      </p:sp>
      <p:sp>
        <p:nvSpPr>
          <p:cNvPr id="2" name="Textfeld 1">
            <a:extLst>
              <a:ext uri="{FF2B5EF4-FFF2-40B4-BE49-F238E27FC236}">
                <a16:creationId xmlns:a16="http://schemas.microsoft.com/office/drawing/2014/main" id="{35EFD552-74BC-45A9-8734-C1AC91465342}"/>
              </a:ext>
            </a:extLst>
          </p:cNvPr>
          <p:cNvSpPr txBox="1"/>
          <p:nvPr/>
        </p:nvSpPr>
        <p:spPr>
          <a:xfrm>
            <a:off x="1009867" y="2772217"/>
            <a:ext cx="10172267" cy="584775"/>
          </a:xfrm>
          <a:prstGeom prst="rect">
            <a:avLst/>
          </a:prstGeom>
          <a:noFill/>
        </p:spPr>
        <p:txBody>
          <a:bodyPr wrap="square" rtlCol="0">
            <a:spAutoFit/>
          </a:bodyPr>
          <a:lstStyle/>
          <a:p>
            <a:pPr algn="ctr">
              <a:spcAft>
                <a:spcPts val="1200"/>
              </a:spcAft>
            </a:pPr>
            <a:r>
              <a:rPr lang="de-DE" sz="3200" b="1" dirty="0"/>
              <a:t>Vielen Dank für Ihre Aufmerksamkeit!</a:t>
            </a:r>
          </a:p>
        </p:txBody>
      </p:sp>
    </p:spTree>
    <p:extLst>
      <p:ext uri="{BB962C8B-B14F-4D97-AF65-F5344CB8AC3E}">
        <p14:creationId xmlns:p14="http://schemas.microsoft.com/office/powerpoint/2010/main" val="3515088811"/>
      </p:ext>
    </p:extLst>
  </p:cSld>
  <p:clrMapOvr>
    <a:masterClrMapping/>
  </p:clrMapOvr>
  <p:transition>
    <p:pull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tvorlage_KM-Rot ZSL-Logo">
  <a:themeElements>
    <a:clrScheme name="Benutzerdefiniert 6">
      <a:dk1>
        <a:srgbClr val="000000"/>
      </a:dk1>
      <a:lt1>
        <a:srgbClr val="FFFFC1"/>
      </a:lt1>
      <a:dk2>
        <a:srgbClr val="5F5F5F"/>
      </a:dk2>
      <a:lt2>
        <a:srgbClr val="BF0000"/>
      </a:lt2>
      <a:accent1>
        <a:srgbClr val="FF6D6D"/>
      </a:accent1>
      <a:accent2>
        <a:srgbClr val="BF0000"/>
      </a:accent2>
      <a:accent3>
        <a:srgbClr val="BF0000"/>
      </a:accent3>
      <a:accent4>
        <a:srgbClr val="920000"/>
      </a:accent4>
      <a:accent5>
        <a:srgbClr val="C9C9C9"/>
      </a:accent5>
      <a:accent6>
        <a:srgbClr val="920000"/>
      </a:accent6>
      <a:hlink>
        <a:srgbClr val="FF0000"/>
      </a:hlink>
      <a:folHlink>
        <a:srgbClr val="7030A0"/>
      </a:folHlink>
    </a:clrScheme>
    <a:fontScheme name="Rhea">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Formatvorlage_rot Logo Bildung</Template>
  <TotalTime>0</TotalTime>
  <Words>807</Words>
  <Application>Microsoft Office PowerPoint</Application>
  <PresentationFormat>Breitbild</PresentationFormat>
  <Paragraphs>87</Paragraphs>
  <Slides>7</Slides>
  <Notes>7</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7</vt:i4>
      </vt:variant>
    </vt:vector>
  </HeadingPairs>
  <TitlesOfParts>
    <vt:vector size="15" baseType="lpstr">
      <vt:lpstr>Arial</vt:lpstr>
      <vt:lpstr>Calibri</vt:lpstr>
      <vt:lpstr>Calibri Light</vt:lpstr>
      <vt:lpstr>Futura Lt BT</vt:lpstr>
      <vt:lpstr>Georgia</vt:lpstr>
      <vt:lpstr>Wingdings</vt:lpstr>
      <vt:lpstr>Formatvorlage_KM-Rot ZSL-Logo</vt:lpstr>
      <vt:lpstr>Benutzerdefiniertes Design</vt:lpstr>
      <vt:lpstr>Projektidee: Linguistic Landscapes</vt:lpstr>
      <vt:lpstr>PowerPoint-Präsentation</vt:lpstr>
      <vt:lpstr>PowerPoint-Präsentation</vt:lpstr>
      <vt:lpstr>PowerPoint-Präsentation</vt:lpstr>
      <vt:lpstr>PowerPoint-Präsentation</vt:lpstr>
      <vt:lpstr>PowerPoint-Präsentation</vt:lpstr>
      <vt:lpstr>PowerPoint-Präsentation</vt:lpstr>
    </vt:vector>
  </TitlesOfParts>
  <Company>IZLBW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 ZSL</dc:title>
  <dc:creator>Schock, Kai (KM);du Prel, Florence (LS)</dc:creator>
  <cp:lastModifiedBy>Steffen Froemel</cp:lastModifiedBy>
  <cp:revision>256</cp:revision>
  <cp:lastPrinted>2019-12-07T13:46:19Z</cp:lastPrinted>
  <dcterms:created xsi:type="dcterms:W3CDTF">2014-03-18T09:41:04Z</dcterms:created>
  <dcterms:modified xsi:type="dcterms:W3CDTF">2020-11-25T13:30:34Z</dcterms:modified>
</cp:coreProperties>
</file>