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8"/>
  </p:notesMasterIdLst>
  <p:handoutMasterIdLst>
    <p:handoutMasterId r:id="rId29"/>
  </p:handoutMasterIdLst>
  <p:sldIdLst>
    <p:sldId id="277" r:id="rId2"/>
    <p:sldId id="256" r:id="rId3"/>
    <p:sldId id="258" r:id="rId4"/>
    <p:sldId id="267" r:id="rId5"/>
    <p:sldId id="266" r:id="rId6"/>
    <p:sldId id="280" r:id="rId7"/>
    <p:sldId id="261" r:id="rId8"/>
    <p:sldId id="273" r:id="rId9"/>
    <p:sldId id="259" r:id="rId10"/>
    <p:sldId id="268" r:id="rId11"/>
    <p:sldId id="274" r:id="rId12"/>
    <p:sldId id="279" r:id="rId13"/>
    <p:sldId id="281" r:id="rId14"/>
    <p:sldId id="260" r:id="rId15"/>
    <p:sldId id="282" r:id="rId16"/>
    <p:sldId id="283" r:id="rId17"/>
    <p:sldId id="284" r:id="rId18"/>
    <p:sldId id="285" r:id="rId19"/>
    <p:sldId id="272" r:id="rId20"/>
    <p:sldId id="270" r:id="rId21"/>
    <p:sldId id="271" r:id="rId22"/>
    <p:sldId id="269" r:id="rId23"/>
    <p:sldId id="262" r:id="rId24"/>
    <p:sldId id="263" r:id="rId25"/>
    <p:sldId id="264" r:id="rId26"/>
    <p:sldId id="265" r:id="rId27"/>
  </p:sldIdLst>
  <p:sldSz cx="9144000" cy="6858000" type="screen4x3"/>
  <p:notesSz cx="6797675" cy="9928225"/>
  <p:defaultTextStyle>
    <a:defPPr>
      <a:defRPr lang="de-DE"/>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88136" autoAdjust="0"/>
  </p:normalViewPr>
  <p:slideViewPr>
    <p:cSldViewPr>
      <p:cViewPr varScale="1">
        <p:scale>
          <a:sx n="66" d="100"/>
          <a:sy n="66" d="100"/>
        </p:scale>
        <p:origin x="1284" y="6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4" d="100"/>
          <a:sy n="54" d="100"/>
        </p:scale>
        <p:origin x="-2634" y="-96"/>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1">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F024094-68B5-463C-9378-C7A08DDF0771}" type="doc">
      <dgm:prSet loTypeId="urn:microsoft.com/office/officeart/2005/8/layout/cycle2" loCatId="cycle" qsTypeId="urn:microsoft.com/office/officeart/2005/8/quickstyle/simple3" qsCatId="simple" csTypeId="urn:microsoft.com/office/officeart/2005/8/colors/accent1_2#1" csCatId="accent1"/>
      <dgm:spPr/>
      <dgm:t>
        <a:bodyPr/>
        <a:lstStyle/>
        <a:p>
          <a:endParaRPr lang="de-DE"/>
        </a:p>
      </dgm:t>
    </dgm:pt>
    <dgm:pt modelId="{C9907372-EE49-4631-831F-A1E718DBDF11}">
      <dgm:prSet/>
      <dgm:spPr/>
      <dgm:t>
        <a:bodyPr/>
        <a:lstStyle/>
        <a:p>
          <a:pPr rtl="0"/>
          <a:r>
            <a:rPr lang="de-DE" dirty="0" smtClean="0"/>
            <a:t>Differenziertes Ausgangsmaterial</a:t>
          </a:r>
          <a:endParaRPr lang="de-DE" dirty="0"/>
        </a:p>
      </dgm:t>
    </dgm:pt>
    <dgm:pt modelId="{C84DAEFD-0B67-4543-B2D9-9A98AD7FEA50}" type="parTrans" cxnId="{B6BE8181-C385-4030-AC2A-06A83A5822F9}">
      <dgm:prSet/>
      <dgm:spPr/>
      <dgm:t>
        <a:bodyPr/>
        <a:lstStyle/>
        <a:p>
          <a:endParaRPr lang="de-DE"/>
        </a:p>
      </dgm:t>
    </dgm:pt>
    <dgm:pt modelId="{538B9FEE-EAA6-4942-99C3-7484036DF34B}" type="sibTrans" cxnId="{B6BE8181-C385-4030-AC2A-06A83A5822F9}">
      <dgm:prSet/>
      <dgm:spPr/>
      <dgm:t>
        <a:bodyPr/>
        <a:lstStyle/>
        <a:p>
          <a:endParaRPr lang="de-DE"/>
        </a:p>
      </dgm:t>
    </dgm:pt>
    <dgm:pt modelId="{B11C84F4-3363-4665-B71D-56E483D51C68}">
      <dgm:prSet/>
      <dgm:spPr/>
      <dgm:t>
        <a:bodyPr/>
        <a:lstStyle/>
        <a:p>
          <a:pPr rtl="0"/>
          <a:r>
            <a:rPr lang="de-DE" dirty="0" smtClean="0"/>
            <a:t>Hohes Maß an Selbsttätigkeit</a:t>
          </a:r>
          <a:endParaRPr lang="de-DE" dirty="0"/>
        </a:p>
      </dgm:t>
    </dgm:pt>
    <dgm:pt modelId="{4FA2E51E-319E-4357-B29B-80F792E9204A}" type="parTrans" cxnId="{50F1CCB0-F947-4681-90A8-6A3ED22BFFF1}">
      <dgm:prSet/>
      <dgm:spPr/>
      <dgm:t>
        <a:bodyPr/>
        <a:lstStyle/>
        <a:p>
          <a:endParaRPr lang="de-DE"/>
        </a:p>
      </dgm:t>
    </dgm:pt>
    <dgm:pt modelId="{4EC767D0-2554-473F-AC05-AE1E34490892}" type="sibTrans" cxnId="{50F1CCB0-F947-4681-90A8-6A3ED22BFFF1}">
      <dgm:prSet/>
      <dgm:spPr/>
      <dgm:t>
        <a:bodyPr/>
        <a:lstStyle/>
        <a:p>
          <a:endParaRPr lang="de-DE"/>
        </a:p>
      </dgm:t>
    </dgm:pt>
    <dgm:pt modelId="{1FF25CF7-0B9E-486E-8F4C-98704FC26309}">
      <dgm:prSet/>
      <dgm:spPr/>
      <dgm:t>
        <a:bodyPr/>
        <a:lstStyle/>
        <a:p>
          <a:pPr rtl="0"/>
          <a:r>
            <a:rPr lang="de-DE" dirty="0" smtClean="0"/>
            <a:t>Unterschiedliche Lernwege</a:t>
          </a:r>
          <a:endParaRPr lang="de-DE" dirty="0"/>
        </a:p>
      </dgm:t>
    </dgm:pt>
    <dgm:pt modelId="{0D1E8B46-A780-4FD9-8831-05A5603C7B69}" type="parTrans" cxnId="{56A95A1C-D09F-41C2-8558-F1F12061357B}">
      <dgm:prSet/>
      <dgm:spPr/>
      <dgm:t>
        <a:bodyPr/>
        <a:lstStyle/>
        <a:p>
          <a:endParaRPr lang="de-DE"/>
        </a:p>
      </dgm:t>
    </dgm:pt>
    <dgm:pt modelId="{4F8DB6A1-1983-46CE-A893-29CE869DC2D3}" type="sibTrans" cxnId="{56A95A1C-D09F-41C2-8558-F1F12061357B}">
      <dgm:prSet/>
      <dgm:spPr/>
      <dgm:t>
        <a:bodyPr/>
        <a:lstStyle/>
        <a:p>
          <a:endParaRPr lang="de-DE"/>
        </a:p>
      </dgm:t>
    </dgm:pt>
    <dgm:pt modelId="{219FBEC3-7DDE-4D65-9A07-0E0E9812261C}">
      <dgm:prSet/>
      <dgm:spPr/>
      <dgm:t>
        <a:bodyPr/>
        <a:lstStyle/>
        <a:p>
          <a:pPr rtl="0"/>
          <a:r>
            <a:rPr lang="de-DE" dirty="0" smtClean="0"/>
            <a:t>Methodische, sprachliche Unterstützung</a:t>
          </a:r>
          <a:endParaRPr lang="de-DE" dirty="0"/>
        </a:p>
      </dgm:t>
    </dgm:pt>
    <dgm:pt modelId="{F0790619-8964-493A-97AA-4E9B8FBFA81D}" type="parTrans" cxnId="{F4BB46C9-1358-4583-B3BA-81B64E8AA71C}">
      <dgm:prSet/>
      <dgm:spPr/>
      <dgm:t>
        <a:bodyPr/>
        <a:lstStyle/>
        <a:p>
          <a:endParaRPr lang="de-DE"/>
        </a:p>
      </dgm:t>
    </dgm:pt>
    <dgm:pt modelId="{78144AD6-C602-45C8-BAE9-61FECFF6D6A1}" type="sibTrans" cxnId="{F4BB46C9-1358-4583-B3BA-81B64E8AA71C}">
      <dgm:prSet/>
      <dgm:spPr/>
      <dgm:t>
        <a:bodyPr/>
        <a:lstStyle/>
        <a:p>
          <a:endParaRPr lang="de-DE"/>
        </a:p>
      </dgm:t>
    </dgm:pt>
    <dgm:pt modelId="{D0D22E0A-CC1A-43F2-9371-24B005A4B4F9}">
      <dgm:prSet/>
      <dgm:spPr/>
      <dgm:t>
        <a:bodyPr/>
        <a:lstStyle/>
        <a:p>
          <a:pPr rtl="0"/>
          <a:r>
            <a:rPr lang="de-DE" dirty="0" smtClean="0"/>
            <a:t>Verpflichtende Maßnahmen der Ergebnissicherung</a:t>
          </a:r>
          <a:endParaRPr lang="de-DE" dirty="0"/>
        </a:p>
      </dgm:t>
    </dgm:pt>
    <dgm:pt modelId="{18FC340E-09D9-491F-AC03-D36ACA91D91C}" type="parTrans" cxnId="{C6A852E9-B7C2-4643-A5BF-BDB672B25740}">
      <dgm:prSet/>
      <dgm:spPr/>
      <dgm:t>
        <a:bodyPr/>
        <a:lstStyle/>
        <a:p>
          <a:endParaRPr lang="de-DE"/>
        </a:p>
      </dgm:t>
    </dgm:pt>
    <dgm:pt modelId="{77DF3684-29B4-4D37-A4BA-241D0ED5F5C9}" type="sibTrans" cxnId="{C6A852E9-B7C2-4643-A5BF-BDB672B25740}">
      <dgm:prSet/>
      <dgm:spPr/>
      <dgm:t>
        <a:bodyPr/>
        <a:lstStyle/>
        <a:p>
          <a:endParaRPr lang="de-DE"/>
        </a:p>
      </dgm:t>
    </dgm:pt>
    <dgm:pt modelId="{79FD4BE9-79B0-4723-ADFC-EECE6F994598}" type="pres">
      <dgm:prSet presAssocID="{8F024094-68B5-463C-9378-C7A08DDF0771}" presName="cycle" presStyleCnt="0">
        <dgm:presLayoutVars>
          <dgm:dir/>
          <dgm:resizeHandles val="exact"/>
        </dgm:presLayoutVars>
      </dgm:prSet>
      <dgm:spPr/>
      <dgm:t>
        <a:bodyPr/>
        <a:lstStyle/>
        <a:p>
          <a:endParaRPr lang="de-DE"/>
        </a:p>
      </dgm:t>
    </dgm:pt>
    <dgm:pt modelId="{7866C306-F468-4800-B634-5019448A8144}" type="pres">
      <dgm:prSet presAssocID="{C9907372-EE49-4631-831F-A1E718DBDF11}" presName="node" presStyleLbl="node1" presStyleIdx="0" presStyleCnt="5">
        <dgm:presLayoutVars>
          <dgm:bulletEnabled val="1"/>
        </dgm:presLayoutVars>
      </dgm:prSet>
      <dgm:spPr/>
      <dgm:t>
        <a:bodyPr/>
        <a:lstStyle/>
        <a:p>
          <a:endParaRPr lang="de-DE"/>
        </a:p>
      </dgm:t>
    </dgm:pt>
    <dgm:pt modelId="{E9237CAF-4AAA-4E7A-B267-DC55E9A19B66}" type="pres">
      <dgm:prSet presAssocID="{538B9FEE-EAA6-4942-99C3-7484036DF34B}" presName="sibTrans" presStyleLbl="sibTrans2D1" presStyleIdx="0" presStyleCnt="5"/>
      <dgm:spPr/>
      <dgm:t>
        <a:bodyPr/>
        <a:lstStyle/>
        <a:p>
          <a:endParaRPr lang="de-DE"/>
        </a:p>
      </dgm:t>
    </dgm:pt>
    <dgm:pt modelId="{E5635076-424F-40CD-B876-4FB91266CF21}" type="pres">
      <dgm:prSet presAssocID="{538B9FEE-EAA6-4942-99C3-7484036DF34B}" presName="connectorText" presStyleLbl="sibTrans2D1" presStyleIdx="0" presStyleCnt="5"/>
      <dgm:spPr/>
      <dgm:t>
        <a:bodyPr/>
        <a:lstStyle/>
        <a:p>
          <a:endParaRPr lang="de-DE"/>
        </a:p>
      </dgm:t>
    </dgm:pt>
    <dgm:pt modelId="{78E9F93E-C72E-4D3C-884A-3A29660762FC}" type="pres">
      <dgm:prSet presAssocID="{B11C84F4-3363-4665-B71D-56E483D51C68}" presName="node" presStyleLbl="node1" presStyleIdx="1" presStyleCnt="5">
        <dgm:presLayoutVars>
          <dgm:bulletEnabled val="1"/>
        </dgm:presLayoutVars>
      </dgm:prSet>
      <dgm:spPr/>
      <dgm:t>
        <a:bodyPr/>
        <a:lstStyle/>
        <a:p>
          <a:endParaRPr lang="de-DE"/>
        </a:p>
      </dgm:t>
    </dgm:pt>
    <dgm:pt modelId="{F568387B-B79D-4A7A-9FFE-40FD7F1F5D99}" type="pres">
      <dgm:prSet presAssocID="{4EC767D0-2554-473F-AC05-AE1E34490892}" presName="sibTrans" presStyleLbl="sibTrans2D1" presStyleIdx="1" presStyleCnt="5"/>
      <dgm:spPr/>
      <dgm:t>
        <a:bodyPr/>
        <a:lstStyle/>
        <a:p>
          <a:endParaRPr lang="de-DE"/>
        </a:p>
      </dgm:t>
    </dgm:pt>
    <dgm:pt modelId="{CFDB8349-F8E1-4C7E-A980-A93497EEA189}" type="pres">
      <dgm:prSet presAssocID="{4EC767D0-2554-473F-AC05-AE1E34490892}" presName="connectorText" presStyleLbl="sibTrans2D1" presStyleIdx="1" presStyleCnt="5"/>
      <dgm:spPr/>
      <dgm:t>
        <a:bodyPr/>
        <a:lstStyle/>
        <a:p>
          <a:endParaRPr lang="de-DE"/>
        </a:p>
      </dgm:t>
    </dgm:pt>
    <dgm:pt modelId="{32B20BB4-E2A2-449F-B174-0765E11FAB03}" type="pres">
      <dgm:prSet presAssocID="{1FF25CF7-0B9E-486E-8F4C-98704FC26309}" presName="node" presStyleLbl="node1" presStyleIdx="2" presStyleCnt="5">
        <dgm:presLayoutVars>
          <dgm:bulletEnabled val="1"/>
        </dgm:presLayoutVars>
      </dgm:prSet>
      <dgm:spPr/>
      <dgm:t>
        <a:bodyPr/>
        <a:lstStyle/>
        <a:p>
          <a:endParaRPr lang="de-DE"/>
        </a:p>
      </dgm:t>
    </dgm:pt>
    <dgm:pt modelId="{8548D848-4DAA-40CF-BD7D-112AE1E60E55}" type="pres">
      <dgm:prSet presAssocID="{4F8DB6A1-1983-46CE-A893-29CE869DC2D3}" presName="sibTrans" presStyleLbl="sibTrans2D1" presStyleIdx="2" presStyleCnt="5"/>
      <dgm:spPr/>
      <dgm:t>
        <a:bodyPr/>
        <a:lstStyle/>
        <a:p>
          <a:endParaRPr lang="de-DE"/>
        </a:p>
      </dgm:t>
    </dgm:pt>
    <dgm:pt modelId="{CE8A432D-D6A1-4495-8033-58E4036B9695}" type="pres">
      <dgm:prSet presAssocID="{4F8DB6A1-1983-46CE-A893-29CE869DC2D3}" presName="connectorText" presStyleLbl="sibTrans2D1" presStyleIdx="2" presStyleCnt="5"/>
      <dgm:spPr/>
      <dgm:t>
        <a:bodyPr/>
        <a:lstStyle/>
        <a:p>
          <a:endParaRPr lang="de-DE"/>
        </a:p>
      </dgm:t>
    </dgm:pt>
    <dgm:pt modelId="{6444B3DE-08E6-476A-AAAE-3B82EE882D36}" type="pres">
      <dgm:prSet presAssocID="{219FBEC3-7DDE-4D65-9A07-0E0E9812261C}" presName="node" presStyleLbl="node1" presStyleIdx="3" presStyleCnt="5">
        <dgm:presLayoutVars>
          <dgm:bulletEnabled val="1"/>
        </dgm:presLayoutVars>
      </dgm:prSet>
      <dgm:spPr/>
      <dgm:t>
        <a:bodyPr/>
        <a:lstStyle/>
        <a:p>
          <a:endParaRPr lang="de-DE"/>
        </a:p>
      </dgm:t>
    </dgm:pt>
    <dgm:pt modelId="{60C39D7B-F3A7-41D6-A00F-3D75AB0E42C3}" type="pres">
      <dgm:prSet presAssocID="{78144AD6-C602-45C8-BAE9-61FECFF6D6A1}" presName="sibTrans" presStyleLbl="sibTrans2D1" presStyleIdx="3" presStyleCnt="5"/>
      <dgm:spPr/>
      <dgm:t>
        <a:bodyPr/>
        <a:lstStyle/>
        <a:p>
          <a:endParaRPr lang="de-DE"/>
        </a:p>
      </dgm:t>
    </dgm:pt>
    <dgm:pt modelId="{5FBEF682-A36C-4D08-AFA7-EF8F461DEB47}" type="pres">
      <dgm:prSet presAssocID="{78144AD6-C602-45C8-BAE9-61FECFF6D6A1}" presName="connectorText" presStyleLbl="sibTrans2D1" presStyleIdx="3" presStyleCnt="5"/>
      <dgm:spPr/>
      <dgm:t>
        <a:bodyPr/>
        <a:lstStyle/>
        <a:p>
          <a:endParaRPr lang="de-DE"/>
        </a:p>
      </dgm:t>
    </dgm:pt>
    <dgm:pt modelId="{C1D3F5BD-B2CD-418A-BB9B-4F67256EB83D}" type="pres">
      <dgm:prSet presAssocID="{D0D22E0A-CC1A-43F2-9371-24B005A4B4F9}" presName="node" presStyleLbl="node1" presStyleIdx="4" presStyleCnt="5">
        <dgm:presLayoutVars>
          <dgm:bulletEnabled val="1"/>
        </dgm:presLayoutVars>
      </dgm:prSet>
      <dgm:spPr/>
      <dgm:t>
        <a:bodyPr/>
        <a:lstStyle/>
        <a:p>
          <a:endParaRPr lang="de-DE"/>
        </a:p>
      </dgm:t>
    </dgm:pt>
    <dgm:pt modelId="{704B40A7-7B76-4F46-B16B-0578AEA14A57}" type="pres">
      <dgm:prSet presAssocID="{77DF3684-29B4-4D37-A4BA-241D0ED5F5C9}" presName="sibTrans" presStyleLbl="sibTrans2D1" presStyleIdx="4" presStyleCnt="5"/>
      <dgm:spPr/>
      <dgm:t>
        <a:bodyPr/>
        <a:lstStyle/>
        <a:p>
          <a:endParaRPr lang="de-DE"/>
        </a:p>
      </dgm:t>
    </dgm:pt>
    <dgm:pt modelId="{26F55109-29E9-4692-AFB3-27C643475C06}" type="pres">
      <dgm:prSet presAssocID="{77DF3684-29B4-4D37-A4BA-241D0ED5F5C9}" presName="connectorText" presStyleLbl="sibTrans2D1" presStyleIdx="4" presStyleCnt="5"/>
      <dgm:spPr/>
      <dgm:t>
        <a:bodyPr/>
        <a:lstStyle/>
        <a:p>
          <a:endParaRPr lang="de-DE"/>
        </a:p>
      </dgm:t>
    </dgm:pt>
  </dgm:ptLst>
  <dgm:cxnLst>
    <dgm:cxn modelId="{50F1CCB0-F947-4681-90A8-6A3ED22BFFF1}" srcId="{8F024094-68B5-463C-9378-C7A08DDF0771}" destId="{B11C84F4-3363-4665-B71D-56E483D51C68}" srcOrd="1" destOrd="0" parTransId="{4FA2E51E-319E-4357-B29B-80F792E9204A}" sibTransId="{4EC767D0-2554-473F-AC05-AE1E34490892}"/>
    <dgm:cxn modelId="{56A95A1C-D09F-41C2-8558-F1F12061357B}" srcId="{8F024094-68B5-463C-9378-C7A08DDF0771}" destId="{1FF25CF7-0B9E-486E-8F4C-98704FC26309}" srcOrd="2" destOrd="0" parTransId="{0D1E8B46-A780-4FD9-8831-05A5603C7B69}" sibTransId="{4F8DB6A1-1983-46CE-A893-29CE869DC2D3}"/>
    <dgm:cxn modelId="{FCC89C77-89B1-470D-9E11-5191FB247B06}" type="presOf" srcId="{78144AD6-C602-45C8-BAE9-61FECFF6D6A1}" destId="{5FBEF682-A36C-4D08-AFA7-EF8F461DEB47}" srcOrd="1" destOrd="0" presId="urn:microsoft.com/office/officeart/2005/8/layout/cycle2"/>
    <dgm:cxn modelId="{3DA463AB-4EA2-460F-81E3-43C67FDC1721}" type="presOf" srcId="{4F8DB6A1-1983-46CE-A893-29CE869DC2D3}" destId="{CE8A432D-D6A1-4495-8033-58E4036B9695}" srcOrd="1" destOrd="0" presId="urn:microsoft.com/office/officeart/2005/8/layout/cycle2"/>
    <dgm:cxn modelId="{1688F55B-8675-42FE-B54A-5B50138ECB69}" type="presOf" srcId="{78144AD6-C602-45C8-BAE9-61FECFF6D6A1}" destId="{60C39D7B-F3A7-41D6-A00F-3D75AB0E42C3}" srcOrd="0" destOrd="0" presId="urn:microsoft.com/office/officeart/2005/8/layout/cycle2"/>
    <dgm:cxn modelId="{88E0D49C-6B1B-437A-B759-4C5C2735F320}" type="presOf" srcId="{77DF3684-29B4-4D37-A4BA-241D0ED5F5C9}" destId="{704B40A7-7B76-4F46-B16B-0578AEA14A57}" srcOrd="0" destOrd="0" presId="urn:microsoft.com/office/officeart/2005/8/layout/cycle2"/>
    <dgm:cxn modelId="{D9F95AF6-253B-42CE-BFBE-09FE57BA4745}" type="presOf" srcId="{77DF3684-29B4-4D37-A4BA-241D0ED5F5C9}" destId="{26F55109-29E9-4692-AFB3-27C643475C06}" srcOrd="1" destOrd="0" presId="urn:microsoft.com/office/officeart/2005/8/layout/cycle2"/>
    <dgm:cxn modelId="{C6A852E9-B7C2-4643-A5BF-BDB672B25740}" srcId="{8F024094-68B5-463C-9378-C7A08DDF0771}" destId="{D0D22E0A-CC1A-43F2-9371-24B005A4B4F9}" srcOrd="4" destOrd="0" parTransId="{18FC340E-09D9-491F-AC03-D36ACA91D91C}" sibTransId="{77DF3684-29B4-4D37-A4BA-241D0ED5F5C9}"/>
    <dgm:cxn modelId="{F4BB46C9-1358-4583-B3BA-81B64E8AA71C}" srcId="{8F024094-68B5-463C-9378-C7A08DDF0771}" destId="{219FBEC3-7DDE-4D65-9A07-0E0E9812261C}" srcOrd="3" destOrd="0" parTransId="{F0790619-8964-493A-97AA-4E9B8FBFA81D}" sibTransId="{78144AD6-C602-45C8-BAE9-61FECFF6D6A1}"/>
    <dgm:cxn modelId="{0B2CE27E-C8C3-4093-AABB-5B6C304B64A9}" type="presOf" srcId="{1FF25CF7-0B9E-486E-8F4C-98704FC26309}" destId="{32B20BB4-E2A2-449F-B174-0765E11FAB03}" srcOrd="0" destOrd="0" presId="urn:microsoft.com/office/officeart/2005/8/layout/cycle2"/>
    <dgm:cxn modelId="{1C6C3838-E34F-4335-AA87-0DA1EE99EEC1}" type="presOf" srcId="{4F8DB6A1-1983-46CE-A893-29CE869DC2D3}" destId="{8548D848-4DAA-40CF-BD7D-112AE1E60E55}" srcOrd="0" destOrd="0" presId="urn:microsoft.com/office/officeart/2005/8/layout/cycle2"/>
    <dgm:cxn modelId="{47B725C0-8528-4160-9BAB-A0C2FBDE225C}" type="presOf" srcId="{219FBEC3-7DDE-4D65-9A07-0E0E9812261C}" destId="{6444B3DE-08E6-476A-AAAE-3B82EE882D36}" srcOrd="0" destOrd="0" presId="urn:microsoft.com/office/officeart/2005/8/layout/cycle2"/>
    <dgm:cxn modelId="{19CA7984-629B-42BE-B164-102B1442B218}" type="presOf" srcId="{538B9FEE-EAA6-4942-99C3-7484036DF34B}" destId="{E9237CAF-4AAA-4E7A-B267-DC55E9A19B66}" srcOrd="0" destOrd="0" presId="urn:microsoft.com/office/officeart/2005/8/layout/cycle2"/>
    <dgm:cxn modelId="{586D9475-0976-404C-96CC-2AC0E370DC93}" type="presOf" srcId="{D0D22E0A-CC1A-43F2-9371-24B005A4B4F9}" destId="{C1D3F5BD-B2CD-418A-BB9B-4F67256EB83D}" srcOrd="0" destOrd="0" presId="urn:microsoft.com/office/officeart/2005/8/layout/cycle2"/>
    <dgm:cxn modelId="{A175DD2B-7B16-4130-BFDA-93E3561000FD}" type="presOf" srcId="{B11C84F4-3363-4665-B71D-56E483D51C68}" destId="{78E9F93E-C72E-4D3C-884A-3A29660762FC}" srcOrd="0" destOrd="0" presId="urn:microsoft.com/office/officeart/2005/8/layout/cycle2"/>
    <dgm:cxn modelId="{AD3B846E-05B9-4CFA-8F6B-D17C71655CA2}" type="presOf" srcId="{C9907372-EE49-4631-831F-A1E718DBDF11}" destId="{7866C306-F468-4800-B634-5019448A8144}" srcOrd="0" destOrd="0" presId="urn:microsoft.com/office/officeart/2005/8/layout/cycle2"/>
    <dgm:cxn modelId="{64AFBCFB-0DE8-4951-BD78-585752AAE29F}" type="presOf" srcId="{4EC767D0-2554-473F-AC05-AE1E34490892}" destId="{F568387B-B79D-4A7A-9FFE-40FD7F1F5D99}" srcOrd="0" destOrd="0" presId="urn:microsoft.com/office/officeart/2005/8/layout/cycle2"/>
    <dgm:cxn modelId="{828C7E78-B638-4B28-A85C-30B0019D6157}" type="presOf" srcId="{8F024094-68B5-463C-9378-C7A08DDF0771}" destId="{79FD4BE9-79B0-4723-ADFC-EECE6F994598}" srcOrd="0" destOrd="0" presId="urn:microsoft.com/office/officeart/2005/8/layout/cycle2"/>
    <dgm:cxn modelId="{B6BE8181-C385-4030-AC2A-06A83A5822F9}" srcId="{8F024094-68B5-463C-9378-C7A08DDF0771}" destId="{C9907372-EE49-4631-831F-A1E718DBDF11}" srcOrd="0" destOrd="0" parTransId="{C84DAEFD-0B67-4543-B2D9-9A98AD7FEA50}" sibTransId="{538B9FEE-EAA6-4942-99C3-7484036DF34B}"/>
    <dgm:cxn modelId="{CDF08552-687D-4693-BF77-78CFDC8D25C2}" type="presOf" srcId="{538B9FEE-EAA6-4942-99C3-7484036DF34B}" destId="{E5635076-424F-40CD-B876-4FB91266CF21}" srcOrd="1" destOrd="0" presId="urn:microsoft.com/office/officeart/2005/8/layout/cycle2"/>
    <dgm:cxn modelId="{C911C452-A23B-45D2-A0A2-7A9A99AC80D7}" type="presOf" srcId="{4EC767D0-2554-473F-AC05-AE1E34490892}" destId="{CFDB8349-F8E1-4C7E-A980-A93497EEA189}" srcOrd="1" destOrd="0" presId="urn:microsoft.com/office/officeart/2005/8/layout/cycle2"/>
    <dgm:cxn modelId="{CE1F981F-D25D-4A71-98B1-017E0C366AC1}" type="presParOf" srcId="{79FD4BE9-79B0-4723-ADFC-EECE6F994598}" destId="{7866C306-F468-4800-B634-5019448A8144}" srcOrd="0" destOrd="0" presId="urn:microsoft.com/office/officeart/2005/8/layout/cycle2"/>
    <dgm:cxn modelId="{96CC066F-B50D-4334-A1FF-762A131C9E0B}" type="presParOf" srcId="{79FD4BE9-79B0-4723-ADFC-EECE6F994598}" destId="{E9237CAF-4AAA-4E7A-B267-DC55E9A19B66}" srcOrd="1" destOrd="0" presId="urn:microsoft.com/office/officeart/2005/8/layout/cycle2"/>
    <dgm:cxn modelId="{14E369CA-ED04-4B09-9453-BC8FEC83040B}" type="presParOf" srcId="{E9237CAF-4AAA-4E7A-B267-DC55E9A19B66}" destId="{E5635076-424F-40CD-B876-4FB91266CF21}" srcOrd="0" destOrd="0" presId="urn:microsoft.com/office/officeart/2005/8/layout/cycle2"/>
    <dgm:cxn modelId="{8E56A3AD-AAD1-446C-A5CE-F6E8808D2E01}" type="presParOf" srcId="{79FD4BE9-79B0-4723-ADFC-EECE6F994598}" destId="{78E9F93E-C72E-4D3C-884A-3A29660762FC}" srcOrd="2" destOrd="0" presId="urn:microsoft.com/office/officeart/2005/8/layout/cycle2"/>
    <dgm:cxn modelId="{64B88055-D6F4-4DB7-A975-883ACED05C1C}" type="presParOf" srcId="{79FD4BE9-79B0-4723-ADFC-EECE6F994598}" destId="{F568387B-B79D-4A7A-9FFE-40FD7F1F5D99}" srcOrd="3" destOrd="0" presId="urn:microsoft.com/office/officeart/2005/8/layout/cycle2"/>
    <dgm:cxn modelId="{5E328080-E555-46EB-806F-7B7D6872127F}" type="presParOf" srcId="{F568387B-B79D-4A7A-9FFE-40FD7F1F5D99}" destId="{CFDB8349-F8E1-4C7E-A980-A93497EEA189}" srcOrd="0" destOrd="0" presId="urn:microsoft.com/office/officeart/2005/8/layout/cycle2"/>
    <dgm:cxn modelId="{FC9AC043-FD8D-4656-BEBB-64497B7115E9}" type="presParOf" srcId="{79FD4BE9-79B0-4723-ADFC-EECE6F994598}" destId="{32B20BB4-E2A2-449F-B174-0765E11FAB03}" srcOrd="4" destOrd="0" presId="urn:microsoft.com/office/officeart/2005/8/layout/cycle2"/>
    <dgm:cxn modelId="{FFD7B472-3765-41E5-8F11-1D26D2EC9813}" type="presParOf" srcId="{79FD4BE9-79B0-4723-ADFC-EECE6F994598}" destId="{8548D848-4DAA-40CF-BD7D-112AE1E60E55}" srcOrd="5" destOrd="0" presId="urn:microsoft.com/office/officeart/2005/8/layout/cycle2"/>
    <dgm:cxn modelId="{CBE6B2D9-9351-4C02-8B81-FCCFC8FA7130}" type="presParOf" srcId="{8548D848-4DAA-40CF-BD7D-112AE1E60E55}" destId="{CE8A432D-D6A1-4495-8033-58E4036B9695}" srcOrd="0" destOrd="0" presId="urn:microsoft.com/office/officeart/2005/8/layout/cycle2"/>
    <dgm:cxn modelId="{9DED99A2-EF93-459D-9774-6B20DD523589}" type="presParOf" srcId="{79FD4BE9-79B0-4723-ADFC-EECE6F994598}" destId="{6444B3DE-08E6-476A-AAAE-3B82EE882D36}" srcOrd="6" destOrd="0" presId="urn:microsoft.com/office/officeart/2005/8/layout/cycle2"/>
    <dgm:cxn modelId="{6D0114AD-927B-41BD-B104-687B0632253F}" type="presParOf" srcId="{79FD4BE9-79B0-4723-ADFC-EECE6F994598}" destId="{60C39D7B-F3A7-41D6-A00F-3D75AB0E42C3}" srcOrd="7" destOrd="0" presId="urn:microsoft.com/office/officeart/2005/8/layout/cycle2"/>
    <dgm:cxn modelId="{BA2076EC-CF8D-4094-82CA-22B6F7FE6AA3}" type="presParOf" srcId="{60C39D7B-F3A7-41D6-A00F-3D75AB0E42C3}" destId="{5FBEF682-A36C-4D08-AFA7-EF8F461DEB47}" srcOrd="0" destOrd="0" presId="urn:microsoft.com/office/officeart/2005/8/layout/cycle2"/>
    <dgm:cxn modelId="{45FEF6BC-E9A3-463B-894F-2CF4660DFC17}" type="presParOf" srcId="{79FD4BE9-79B0-4723-ADFC-EECE6F994598}" destId="{C1D3F5BD-B2CD-418A-BB9B-4F67256EB83D}" srcOrd="8" destOrd="0" presId="urn:microsoft.com/office/officeart/2005/8/layout/cycle2"/>
    <dgm:cxn modelId="{FE0A98BE-BBC9-4BE5-A94A-13EE16982147}" type="presParOf" srcId="{79FD4BE9-79B0-4723-ADFC-EECE6F994598}" destId="{704B40A7-7B76-4F46-B16B-0578AEA14A57}" srcOrd="9" destOrd="0" presId="urn:microsoft.com/office/officeart/2005/8/layout/cycle2"/>
    <dgm:cxn modelId="{DD3B96EB-E86F-4BFD-8F03-A58A60AF0B69}" type="presParOf" srcId="{704B40A7-7B76-4F46-B16B-0578AEA14A57}" destId="{26F55109-29E9-4692-AFB3-27C643475C06}" srcOrd="0" destOrd="0" presId="urn:microsoft.com/office/officeart/2005/8/layout/cycle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AEA9C42-BC3F-4FA7-BC6A-F5813DF4B439}" type="doc">
      <dgm:prSet loTypeId="urn:microsoft.com/office/officeart/2005/8/layout/venn1" loCatId="relationship" qsTypeId="urn:microsoft.com/office/officeart/2005/8/quickstyle/simple1#1" qsCatId="simple" csTypeId="urn:microsoft.com/office/officeart/2005/8/colors/accent1_2#2" csCatId="accent1"/>
      <dgm:spPr/>
      <dgm:t>
        <a:bodyPr/>
        <a:lstStyle/>
        <a:p>
          <a:endParaRPr lang="de-DE"/>
        </a:p>
      </dgm:t>
    </dgm:pt>
    <dgm:pt modelId="{B20B3319-D907-412A-832E-563990791C9F}">
      <dgm:prSet/>
      <dgm:spPr/>
      <dgm:t>
        <a:bodyPr/>
        <a:lstStyle/>
        <a:p>
          <a:pPr rtl="0"/>
          <a:r>
            <a:rPr lang="de-DE" b="1" dirty="0" smtClean="0"/>
            <a:t>Differenzierung des „Produktes“</a:t>
          </a:r>
          <a:endParaRPr lang="de-DE" b="1" dirty="0"/>
        </a:p>
      </dgm:t>
    </dgm:pt>
    <dgm:pt modelId="{2AC8C53D-10BA-48C7-A40C-CBA42F31544C}" type="parTrans" cxnId="{F0BB94FD-4D50-4E87-B65B-7627F6EB9900}">
      <dgm:prSet/>
      <dgm:spPr/>
      <dgm:t>
        <a:bodyPr/>
        <a:lstStyle/>
        <a:p>
          <a:endParaRPr lang="de-DE"/>
        </a:p>
      </dgm:t>
    </dgm:pt>
    <dgm:pt modelId="{E4879B78-5F41-4010-A25A-3D704828E42E}" type="sibTrans" cxnId="{F0BB94FD-4D50-4E87-B65B-7627F6EB9900}">
      <dgm:prSet/>
      <dgm:spPr/>
      <dgm:t>
        <a:bodyPr/>
        <a:lstStyle/>
        <a:p>
          <a:endParaRPr lang="de-DE"/>
        </a:p>
      </dgm:t>
    </dgm:pt>
    <dgm:pt modelId="{21920EA5-3BC8-40AA-A31E-FDD93279F718}">
      <dgm:prSet/>
      <dgm:spPr/>
      <dgm:t>
        <a:bodyPr/>
        <a:lstStyle/>
        <a:p>
          <a:pPr rtl="0"/>
          <a:r>
            <a:rPr lang="de-DE" dirty="0" smtClean="0"/>
            <a:t>Nach Interesse</a:t>
          </a:r>
          <a:endParaRPr lang="de-DE" dirty="0"/>
        </a:p>
      </dgm:t>
    </dgm:pt>
    <dgm:pt modelId="{FF7B48E4-7CD0-4B66-A3B2-0BB882AEEB8C}" type="parTrans" cxnId="{771E93AB-DFFE-47C1-9EC7-E758FCEA85C0}">
      <dgm:prSet/>
      <dgm:spPr/>
      <dgm:t>
        <a:bodyPr/>
        <a:lstStyle/>
        <a:p>
          <a:endParaRPr lang="de-DE"/>
        </a:p>
      </dgm:t>
    </dgm:pt>
    <dgm:pt modelId="{0AA0E369-BF00-487D-86CF-B8A9AE5BEDF2}" type="sibTrans" cxnId="{771E93AB-DFFE-47C1-9EC7-E758FCEA85C0}">
      <dgm:prSet/>
      <dgm:spPr/>
      <dgm:t>
        <a:bodyPr/>
        <a:lstStyle/>
        <a:p>
          <a:endParaRPr lang="de-DE"/>
        </a:p>
      </dgm:t>
    </dgm:pt>
    <dgm:pt modelId="{4C047F8D-767A-4116-9D0E-380906759D2E}">
      <dgm:prSet/>
      <dgm:spPr/>
      <dgm:t>
        <a:bodyPr/>
        <a:lstStyle/>
        <a:p>
          <a:pPr rtl="0"/>
          <a:r>
            <a:rPr lang="de-DE" dirty="0" smtClean="0"/>
            <a:t>Nach </a:t>
          </a:r>
          <a:r>
            <a:rPr lang="de-DE" dirty="0" err="1" smtClean="0"/>
            <a:t>Lerntyp</a:t>
          </a:r>
          <a:endParaRPr lang="de-DE" dirty="0"/>
        </a:p>
      </dgm:t>
    </dgm:pt>
    <dgm:pt modelId="{A846D2FD-55E6-427E-B06E-188D8E321CA3}" type="parTrans" cxnId="{81212683-7E75-4286-B0BE-2AB5316A8205}">
      <dgm:prSet/>
      <dgm:spPr/>
      <dgm:t>
        <a:bodyPr/>
        <a:lstStyle/>
        <a:p>
          <a:endParaRPr lang="de-DE"/>
        </a:p>
      </dgm:t>
    </dgm:pt>
    <dgm:pt modelId="{FFA1DACF-6485-4D63-B473-6FA71220D824}" type="sibTrans" cxnId="{81212683-7E75-4286-B0BE-2AB5316A8205}">
      <dgm:prSet/>
      <dgm:spPr/>
      <dgm:t>
        <a:bodyPr/>
        <a:lstStyle/>
        <a:p>
          <a:endParaRPr lang="de-DE"/>
        </a:p>
      </dgm:t>
    </dgm:pt>
    <dgm:pt modelId="{2824DA37-303C-4E1E-9D1C-0EE32B4FD3F4}">
      <dgm:prSet/>
      <dgm:spPr/>
      <dgm:t>
        <a:bodyPr/>
        <a:lstStyle/>
        <a:p>
          <a:pPr rtl="0"/>
          <a:r>
            <a:rPr lang="de-DE" dirty="0" smtClean="0"/>
            <a:t>Nach methodischen Aufwand</a:t>
          </a:r>
          <a:endParaRPr lang="de-DE" dirty="0"/>
        </a:p>
      </dgm:t>
    </dgm:pt>
    <dgm:pt modelId="{8656AF12-F13A-40A2-B928-A6778C55FAE9}" type="parTrans" cxnId="{20A57E48-0D3C-4C7B-AB03-46EEFB75E022}">
      <dgm:prSet/>
      <dgm:spPr/>
      <dgm:t>
        <a:bodyPr/>
        <a:lstStyle/>
        <a:p>
          <a:endParaRPr lang="de-DE"/>
        </a:p>
      </dgm:t>
    </dgm:pt>
    <dgm:pt modelId="{5ECB6CA5-B207-4474-9EF5-51F06276AFD8}" type="sibTrans" cxnId="{20A57E48-0D3C-4C7B-AB03-46EEFB75E022}">
      <dgm:prSet/>
      <dgm:spPr/>
      <dgm:t>
        <a:bodyPr/>
        <a:lstStyle/>
        <a:p>
          <a:endParaRPr lang="de-DE"/>
        </a:p>
      </dgm:t>
    </dgm:pt>
    <dgm:pt modelId="{413F571F-30B6-4E4C-84BD-787CC13ACC13}">
      <dgm:prSet/>
      <dgm:spPr/>
      <dgm:t>
        <a:bodyPr/>
        <a:lstStyle/>
        <a:p>
          <a:pPr rtl="0"/>
          <a:r>
            <a:rPr lang="de-DE" dirty="0" smtClean="0"/>
            <a:t>Nach sprachlichem Aufwand</a:t>
          </a:r>
          <a:endParaRPr lang="de-DE" dirty="0"/>
        </a:p>
      </dgm:t>
    </dgm:pt>
    <dgm:pt modelId="{8BD9CCDC-A074-4853-B3FB-4969143BC38E}" type="parTrans" cxnId="{7D30AE56-96F3-44AC-AE6B-69AAC076EC91}">
      <dgm:prSet/>
      <dgm:spPr/>
      <dgm:t>
        <a:bodyPr/>
        <a:lstStyle/>
        <a:p>
          <a:endParaRPr lang="de-DE"/>
        </a:p>
      </dgm:t>
    </dgm:pt>
    <dgm:pt modelId="{10C798B8-D6B5-4811-B9FB-5FD0FBD440F1}" type="sibTrans" cxnId="{7D30AE56-96F3-44AC-AE6B-69AAC076EC91}">
      <dgm:prSet/>
      <dgm:spPr/>
      <dgm:t>
        <a:bodyPr/>
        <a:lstStyle/>
        <a:p>
          <a:endParaRPr lang="de-DE"/>
        </a:p>
      </dgm:t>
    </dgm:pt>
    <dgm:pt modelId="{8CA6A374-A83C-4038-A5C3-846EBBB4736F}">
      <dgm:prSet/>
      <dgm:spPr/>
      <dgm:t>
        <a:bodyPr/>
        <a:lstStyle/>
        <a:p>
          <a:pPr rtl="0"/>
          <a:r>
            <a:rPr lang="de-DE" dirty="0" smtClean="0"/>
            <a:t>Nach Lernbedarf</a:t>
          </a:r>
          <a:endParaRPr lang="de-DE" dirty="0"/>
        </a:p>
      </dgm:t>
    </dgm:pt>
    <dgm:pt modelId="{277A09AC-10B8-4DB1-AA2F-1A0B0E3768F2}" type="parTrans" cxnId="{C0071FFC-C344-40EA-89ED-58A439B632A3}">
      <dgm:prSet/>
      <dgm:spPr/>
      <dgm:t>
        <a:bodyPr/>
        <a:lstStyle/>
        <a:p>
          <a:endParaRPr lang="de-DE"/>
        </a:p>
      </dgm:t>
    </dgm:pt>
    <dgm:pt modelId="{45BCB960-924C-4567-8B28-DB12E7E701E3}" type="sibTrans" cxnId="{C0071FFC-C344-40EA-89ED-58A439B632A3}">
      <dgm:prSet/>
      <dgm:spPr/>
      <dgm:t>
        <a:bodyPr/>
        <a:lstStyle/>
        <a:p>
          <a:endParaRPr lang="de-DE"/>
        </a:p>
      </dgm:t>
    </dgm:pt>
    <dgm:pt modelId="{97970F54-9F44-4BF4-9F84-811AF9AAACCE}" type="pres">
      <dgm:prSet presAssocID="{EAEA9C42-BC3F-4FA7-BC6A-F5813DF4B439}" presName="compositeShape" presStyleCnt="0">
        <dgm:presLayoutVars>
          <dgm:chMax val="7"/>
          <dgm:dir/>
          <dgm:resizeHandles val="exact"/>
        </dgm:presLayoutVars>
      </dgm:prSet>
      <dgm:spPr/>
      <dgm:t>
        <a:bodyPr/>
        <a:lstStyle/>
        <a:p>
          <a:endParaRPr lang="de-DE"/>
        </a:p>
      </dgm:t>
    </dgm:pt>
    <dgm:pt modelId="{9701DC55-925B-41F1-842A-49ED5B70C614}" type="pres">
      <dgm:prSet presAssocID="{B20B3319-D907-412A-832E-563990791C9F}" presName="circ1" presStyleLbl="vennNode1" presStyleIdx="0" presStyleCnt="6"/>
      <dgm:spPr/>
    </dgm:pt>
    <dgm:pt modelId="{CD2B1A74-98FF-45F7-8BEF-0310878EFACA}" type="pres">
      <dgm:prSet presAssocID="{B20B3319-D907-412A-832E-563990791C9F}" presName="circ1Tx" presStyleLbl="revTx" presStyleIdx="0" presStyleCnt="0">
        <dgm:presLayoutVars>
          <dgm:chMax val="0"/>
          <dgm:chPref val="0"/>
          <dgm:bulletEnabled val="1"/>
        </dgm:presLayoutVars>
      </dgm:prSet>
      <dgm:spPr/>
      <dgm:t>
        <a:bodyPr/>
        <a:lstStyle/>
        <a:p>
          <a:endParaRPr lang="de-DE"/>
        </a:p>
      </dgm:t>
    </dgm:pt>
    <dgm:pt modelId="{08F486CD-1FAB-4122-8E12-238973E4C196}" type="pres">
      <dgm:prSet presAssocID="{21920EA5-3BC8-40AA-A31E-FDD93279F718}" presName="circ2" presStyleLbl="vennNode1" presStyleIdx="1" presStyleCnt="6"/>
      <dgm:spPr/>
    </dgm:pt>
    <dgm:pt modelId="{EBD96E55-96B7-4E8A-A5D9-9F8CC97F3B95}" type="pres">
      <dgm:prSet presAssocID="{21920EA5-3BC8-40AA-A31E-FDD93279F718}" presName="circ2Tx" presStyleLbl="revTx" presStyleIdx="0" presStyleCnt="0">
        <dgm:presLayoutVars>
          <dgm:chMax val="0"/>
          <dgm:chPref val="0"/>
          <dgm:bulletEnabled val="1"/>
        </dgm:presLayoutVars>
      </dgm:prSet>
      <dgm:spPr/>
      <dgm:t>
        <a:bodyPr/>
        <a:lstStyle/>
        <a:p>
          <a:endParaRPr lang="de-DE"/>
        </a:p>
      </dgm:t>
    </dgm:pt>
    <dgm:pt modelId="{0138C9C8-2C4C-429A-B3C6-528DB4E58BA1}" type="pres">
      <dgm:prSet presAssocID="{4C047F8D-767A-4116-9D0E-380906759D2E}" presName="circ3" presStyleLbl="vennNode1" presStyleIdx="2" presStyleCnt="6"/>
      <dgm:spPr/>
    </dgm:pt>
    <dgm:pt modelId="{98B079C6-6B15-404C-BAF3-1FE8FB14C923}" type="pres">
      <dgm:prSet presAssocID="{4C047F8D-767A-4116-9D0E-380906759D2E}" presName="circ3Tx" presStyleLbl="revTx" presStyleIdx="0" presStyleCnt="0">
        <dgm:presLayoutVars>
          <dgm:chMax val="0"/>
          <dgm:chPref val="0"/>
          <dgm:bulletEnabled val="1"/>
        </dgm:presLayoutVars>
      </dgm:prSet>
      <dgm:spPr/>
      <dgm:t>
        <a:bodyPr/>
        <a:lstStyle/>
        <a:p>
          <a:endParaRPr lang="de-DE"/>
        </a:p>
      </dgm:t>
    </dgm:pt>
    <dgm:pt modelId="{189E2F3F-2626-492C-B0BE-F3B83CCCF0B3}" type="pres">
      <dgm:prSet presAssocID="{2824DA37-303C-4E1E-9D1C-0EE32B4FD3F4}" presName="circ4" presStyleLbl="vennNode1" presStyleIdx="3" presStyleCnt="6"/>
      <dgm:spPr/>
    </dgm:pt>
    <dgm:pt modelId="{FA79D568-1134-432C-A715-96D94634B3D9}" type="pres">
      <dgm:prSet presAssocID="{2824DA37-303C-4E1E-9D1C-0EE32B4FD3F4}" presName="circ4Tx" presStyleLbl="revTx" presStyleIdx="0" presStyleCnt="0">
        <dgm:presLayoutVars>
          <dgm:chMax val="0"/>
          <dgm:chPref val="0"/>
          <dgm:bulletEnabled val="1"/>
        </dgm:presLayoutVars>
      </dgm:prSet>
      <dgm:spPr/>
      <dgm:t>
        <a:bodyPr/>
        <a:lstStyle/>
        <a:p>
          <a:endParaRPr lang="de-DE"/>
        </a:p>
      </dgm:t>
    </dgm:pt>
    <dgm:pt modelId="{C3F6571F-49BF-44EC-8FAE-3BF21F7AABFD}" type="pres">
      <dgm:prSet presAssocID="{413F571F-30B6-4E4C-84BD-787CC13ACC13}" presName="circ5" presStyleLbl="vennNode1" presStyleIdx="4" presStyleCnt="6"/>
      <dgm:spPr/>
    </dgm:pt>
    <dgm:pt modelId="{8249DF98-78ED-4AAE-AFCD-84AA7A587515}" type="pres">
      <dgm:prSet presAssocID="{413F571F-30B6-4E4C-84BD-787CC13ACC13}" presName="circ5Tx" presStyleLbl="revTx" presStyleIdx="0" presStyleCnt="0">
        <dgm:presLayoutVars>
          <dgm:chMax val="0"/>
          <dgm:chPref val="0"/>
          <dgm:bulletEnabled val="1"/>
        </dgm:presLayoutVars>
      </dgm:prSet>
      <dgm:spPr/>
      <dgm:t>
        <a:bodyPr/>
        <a:lstStyle/>
        <a:p>
          <a:endParaRPr lang="de-DE"/>
        </a:p>
      </dgm:t>
    </dgm:pt>
    <dgm:pt modelId="{560ACA49-499A-4372-8420-A156FB972950}" type="pres">
      <dgm:prSet presAssocID="{8CA6A374-A83C-4038-A5C3-846EBBB4736F}" presName="circ6" presStyleLbl="vennNode1" presStyleIdx="5" presStyleCnt="6"/>
      <dgm:spPr/>
    </dgm:pt>
    <dgm:pt modelId="{6DEDEB43-105D-4C4F-B1F4-55161E0643F0}" type="pres">
      <dgm:prSet presAssocID="{8CA6A374-A83C-4038-A5C3-846EBBB4736F}" presName="circ6Tx" presStyleLbl="revTx" presStyleIdx="0" presStyleCnt="0">
        <dgm:presLayoutVars>
          <dgm:chMax val="0"/>
          <dgm:chPref val="0"/>
          <dgm:bulletEnabled val="1"/>
        </dgm:presLayoutVars>
      </dgm:prSet>
      <dgm:spPr/>
      <dgm:t>
        <a:bodyPr/>
        <a:lstStyle/>
        <a:p>
          <a:endParaRPr lang="de-DE"/>
        </a:p>
      </dgm:t>
    </dgm:pt>
  </dgm:ptLst>
  <dgm:cxnLst>
    <dgm:cxn modelId="{45AAC3B3-529B-4C52-A1B8-61B32159E524}" type="presOf" srcId="{B20B3319-D907-412A-832E-563990791C9F}" destId="{CD2B1A74-98FF-45F7-8BEF-0310878EFACA}" srcOrd="0" destOrd="0" presId="urn:microsoft.com/office/officeart/2005/8/layout/venn1"/>
    <dgm:cxn modelId="{7D30AE56-96F3-44AC-AE6B-69AAC076EC91}" srcId="{EAEA9C42-BC3F-4FA7-BC6A-F5813DF4B439}" destId="{413F571F-30B6-4E4C-84BD-787CC13ACC13}" srcOrd="4" destOrd="0" parTransId="{8BD9CCDC-A074-4853-B3FB-4969143BC38E}" sibTransId="{10C798B8-D6B5-4811-B9FB-5FD0FBD440F1}"/>
    <dgm:cxn modelId="{20A57E48-0D3C-4C7B-AB03-46EEFB75E022}" srcId="{EAEA9C42-BC3F-4FA7-BC6A-F5813DF4B439}" destId="{2824DA37-303C-4E1E-9D1C-0EE32B4FD3F4}" srcOrd="3" destOrd="0" parTransId="{8656AF12-F13A-40A2-B928-A6778C55FAE9}" sibTransId="{5ECB6CA5-B207-4474-9EF5-51F06276AFD8}"/>
    <dgm:cxn modelId="{EA49EDAD-33AF-4409-85BB-0243F888BDDD}" type="presOf" srcId="{EAEA9C42-BC3F-4FA7-BC6A-F5813DF4B439}" destId="{97970F54-9F44-4BF4-9F84-811AF9AAACCE}" srcOrd="0" destOrd="0" presId="urn:microsoft.com/office/officeart/2005/8/layout/venn1"/>
    <dgm:cxn modelId="{694CBB3D-33A2-4280-97AB-1794D36533A4}" type="presOf" srcId="{21920EA5-3BC8-40AA-A31E-FDD93279F718}" destId="{EBD96E55-96B7-4E8A-A5D9-9F8CC97F3B95}" srcOrd="0" destOrd="0" presId="urn:microsoft.com/office/officeart/2005/8/layout/venn1"/>
    <dgm:cxn modelId="{F91A1432-2C6B-47E0-B0EF-0371D5BB9BC3}" type="presOf" srcId="{4C047F8D-767A-4116-9D0E-380906759D2E}" destId="{98B079C6-6B15-404C-BAF3-1FE8FB14C923}" srcOrd="0" destOrd="0" presId="urn:microsoft.com/office/officeart/2005/8/layout/venn1"/>
    <dgm:cxn modelId="{81212683-7E75-4286-B0BE-2AB5316A8205}" srcId="{EAEA9C42-BC3F-4FA7-BC6A-F5813DF4B439}" destId="{4C047F8D-767A-4116-9D0E-380906759D2E}" srcOrd="2" destOrd="0" parTransId="{A846D2FD-55E6-427E-B06E-188D8E321CA3}" sibTransId="{FFA1DACF-6485-4D63-B473-6FA71220D824}"/>
    <dgm:cxn modelId="{C0071FFC-C344-40EA-89ED-58A439B632A3}" srcId="{EAEA9C42-BC3F-4FA7-BC6A-F5813DF4B439}" destId="{8CA6A374-A83C-4038-A5C3-846EBBB4736F}" srcOrd="5" destOrd="0" parTransId="{277A09AC-10B8-4DB1-AA2F-1A0B0E3768F2}" sibTransId="{45BCB960-924C-4567-8B28-DB12E7E701E3}"/>
    <dgm:cxn modelId="{DAB71D38-21A3-47FA-B2EF-2B7BB36EC992}" type="presOf" srcId="{413F571F-30B6-4E4C-84BD-787CC13ACC13}" destId="{8249DF98-78ED-4AAE-AFCD-84AA7A587515}" srcOrd="0" destOrd="0" presId="urn:microsoft.com/office/officeart/2005/8/layout/venn1"/>
    <dgm:cxn modelId="{B5B38572-6EDE-4D7D-9AFC-0747466410A5}" type="presOf" srcId="{8CA6A374-A83C-4038-A5C3-846EBBB4736F}" destId="{6DEDEB43-105D-4C4F-B1F4-55161E0643F0}" srcOrd="0" destOrd="0" presId="urn:microsoft.com/office/officeart/2005/8/layout/venn1"/>
    <dgm:cxn modelId="{03E2F776-0B77-4D9E-BDE1-0B1527B396B7}" type="presOf" srcId="{2824DA37-303C-4E1E-9D1C-0EE32B4FD3F4}" destId="{FA79D568-1134-432C-A715-96D94634B3D9}" srcOrd="0" destOrd="0" presId="urn:microsoft.com/office/officeart/2005/8/layout/venn1"/>
    <dgm:cxn modelId="{F0BB94FD-4D50-4E87-B65B-7627F6EB9900}" srcId="{EAEA9C42-BC3F-4FA7-BC6A-F5813DF4B439}" destId="{B20B3319-D907-412A-832E-563990791C9F}" srcOrd="0" destOrd="0" parTransId="{2AC8C53D-10BA-48C7-A40C-CBA42F31544C}" sibTransId="{E4879B78-5F41-4010-A25A-3D704828E42E}"/>
    <dgm:cxn modelId="{771E93AB-DFFE-47C1-9EC7-E758FCEA85C0}" srcId="{EAEA9C42-BC3F-4FA7-BC6A-F5813DF4B439}" destId="{21920EA5-3BC8-40AA-A31E-FDD93279F718}" srcOrd="1" destOrd="0" parTransId="{FF7B48E4-7CD0-4B66-A3B2-0BB882AEEB8C}" sibTransId="{0AA0E369-BF00-487D-86CF-B8A9AE5BEDF2}"/>
    <dgm:cxn modelId="{B51D35C6-65B0-4721-9D4E-4F6D3AE63EBB}" type="presParOf" srcId="{97970F54-9F44-4BF4-9F84-811AF9AAACCE}" destId="{9701DC55-925B-41F1-842A-49ED5B70C614}" srcOrd="0" destOrd="0" presId="urn:microsoft.com/office/officeart/2005/8/layout/venn1"/>
    <dgm:cxn modelId="{70607E6E-212E-47A5-BE54-E0004AFD1686}" type="presParOf" srcId="{97970F54-9F44-4BF4-9F84-811AF9AAACCE}" destId="{CD2B1A74-98FF-45F7-8BEF-0310878EFACA}" srcOrd="1" destOrd="0" presId="urn:microsoft.com/office/officeart/2005/8/layout/venn1"/>
    <dgm:cxn modelId="{F2491D7C-49A4-4E11-94FF-3CC7E9AA8201}" type="presParOf" srcId="{97970F54-9F44-4BF4-9F84-811AF9AAACCE}" destId="{08F486CD-1FAB-4122-8E12-238973E4C196}" srcOrd="2" destOrd="0" presId="urn:microsoft.com/office/officeart/2005/8/layout/venn1"/>
    <dgm:cxn modelId="{5D5FB3E0-0295-43A4-8BD4-138A0BD4021B}" type="presParOf" srcId="{97970F54-9F44-4BF4-9F84-811AF9AAACCE}" destId="{EBD96E55-96B7-4E8A-A5D9-9F8CC97F3B95}" srcOrd="3" destOrd="0" presId="urn:microsoft.com/office/officeart/2005/8/layout/venn1"/>
    <dgm:cxn modelId="{53DAE1DD-5B1C-429A-B94F-654F70A5A1B1}" type="presParOf" srcId="{97970F54-9F44-4BF4-9F84-811AF9AAACCE}" destId="{0138C9C8-2C4C-429A-B3C6-528DB4E58BA1}" srcOrd="4" destOrd="0" presId="urn:microsoft.com/office/officeart/2005/8/layout/venn1"/>
    <dgm:cxn modelId="{25533048-95C2-4D3F-8D94-552DCCFE8C8F}" type="presParOf" srcId="{97970F54-9F44-4BF4-9F84-811AF9AAACCE}" destId="{98B079C6-6B15-404C-BAF3-1FE8FB14C923}" srcOrd="5" destOrd="0" presId="urn:microsoft.com/office/officeart/2005/8/layout/venn1"/>
    <dgm:cxn modelId="{033858DA-DE5C-4B9E-BA73-321D3970DED8}" type="presParOf" srcId="{97970F54-9F44-4BF4-9F84-811AF9AAACCE}" destId="{189E2F3F-2626-492C-B0BE-F3B83CCCF0B3}" srcOrd="6" destOrd="0" presId="urn:microsoft.com/office/officeart/2005/8/layout/venn1"/>
    <dgm:cxn modelId="{CF9E2273-79B1-44B5-B7D4-AF7228229126}" type="presParOf" srcId="{97970F54-9F44-4BF4-9F84-811AF9AAACCE}" destId="{FA79D568-1134-432C-A715-96D94634B3D9}" srcOrd="7" destOrd="0" presId="urn:microsoft.com/office/officeart/2005/8/layout/venn1"/>
    <dgm:cxn modelId="{86701846-7692-4BD8-AC5B-73ABCF5FBC15}" type="presParOf" srcId="{97970F54-9F44-4BF4-9F84-811AF9AAACCE}" destId="{C3F6571F-49BF-44EC-8FAE-3BF21F7AABFD}" srcOrd="8" destOrd="0" presId="urn:microsoft.com/office/officeart/2005/8/layout/venn1"/>
    <dgm:cxn modelId="{1F2F5AF0-224C-4F54-8244-B7928BE9F362}" type="presParOf" srcId="{97970F54-9F44-4BF4-9F84-811AF9AAACCE}" destId="{8249DF98-78ED-4AAE-AFCD-84AA7A587515}" srcOrd="9" destOrd="0" presId="urn:microsoft.com/office/officeart/2005/8/layout/venn1"/>
    <dgm:cxn modelId="{C6AC7DA8-51F1-49BB-B904-20DFD82DC01B}" type="presParOf" srcId="{97970F54-9F44-4BF4-9F84-811AF9AAACCE}" destId="{560ACA49-499A-4372-8420-A156FB972950}" srcOrd="10" destOrd="0" presId="urn:microsoft.com/office/officeart/2005/8/layout/venn1"/>
    <dgm:cxn modelId="{5920D321-CA53-4FA0-8A5E-24AE10166739}" type="presParOf" srcId="{97970F54-9F44-4BF4-9F84-811AF9AAACCE}" destId="{6DEDEB43-105D-4C4F-B1F4-55161E0643F0}" srcOrd="11" destOrd="0" presId="urn:microsoft.com/office/officeart/2005/8/layout/ven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0658"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de-DE"/>
          </a:p>
        </p:txBody>
      </p:sp>
      <p:sp>
        <p:nvSpPr>
          <p:cNvPr id="70659" name="Rectangle 3"/>
          <p:cNvSpPr>
            <a:spLocks noGrp="1" noChangeArrowheads="1"/>
          </p:cNvSpPr>
          <p:nvPr>
            <p:ph type="dt" sz="quarter"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fld id="{9DEEE984-8501-46DD-BDFA-46E5C0DF51C1}" type="datetimeFigureOut">
              <a:rPr lang="de-DE"/>
              <a:pPr>
                <a:defRPr/>
              </a:pPr>
              <a:t>31.05.2016</a:t>
            </a:fld>
            <a:endParaRPr lang="de-DE"/>
          </a:p>
        </p:txBody>
      </p:sp>
      <p:sp>
        <p:nvSpPr>
          <p:cNvPr id="70660" name="Rectangle 4"/>
          <p:cNvSpPr>
            <a:spLocks noGrp="1" noChangeArrowheads="1"/>
          </p:cNvSpPr>
          <p:nvPr>
            <p:ph type="ftr" sz="quarter" idx="2"/>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de-DE"/>
          </a:p>
        </p:txBody>
      </p:sp>
      <p:sp>
        <p:nvSpPr>
          <p:cNvPr id="70661" name="Rectangle 5"/>
          <p:cNvSpPr>
            <a:spLocks noGrp="1" noChangeArrowheads="1"/>
          </p:cNvSpPr>
          <p:nvPr>
            <p:ph type="sldNum" sz="quarter" idx="3"/>
          </p:nvPr>
        </p:nvSpPr>
        <p:spPr bwMode="auto">
          <a:xfrm>
            <a:off x="3849688"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E67AB37F-0268-4F76-8768-7F4FAB0788B2}" type="slidenum">
              <a:rPr lang="de-DE"/>
              <a:pPr>
                <a:defRPr/>
              </a:pPr>
              <a:t>‹Nr.›</a:t>
            </a:fld>
            <a:endParaRPr lang="de-DE"/>
          </a:p>
        </p:txBody>
      </p:sp>
    </p:spTree>
    <p:extLst>
      <p:ext uri="{BB962C8B-B14F-4D97-AF65-F5344CB8AC3E}">
        <p14:creationId xmlns:p14="http://schemas.microsoft.com/office/powerpoint/2010/main" val="295705715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46400" cy="496888"/>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de-DE"/>
          </a:p>
        </p:txBody>
      </p:sp>
      <p:sp>
        <p:nvSpPr>
          <p:cNvPr id="3" name="Datumsplatzhalter 2"/>
          <p:cNvSpPr>
            <a:spLocks noGrp="1"/>
          </p:cNvSpPr>
          <p:nvPr>
            <p:ph type="dt" idx="1"/>
          </p:nvPr>
        </p:nvSpPr>
        <p:spPr>
          <a:xfrm>
            <a:off x="3849688" y="0"/>
            <a:ext cx="2946400" cy="496888"/>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BEBDCB4F-2105-4FD2-B1A2-40DB600F600C}" type="datetimeFigureOut">
              <a:rPr lang="de-DE"/>
              <a:pPr>
                <a:defRPr/>
              </a:pPr>
              <a:t>31.05.2016</a:t>
            </a:fld>
            <a:endParaRPr lang="de-DE"/>
          </a:p>
        </p:txBody>
      </p:sp>
      <p:sp>
        <p:nvSpPr>
          <p:cNvPr id="4" name="Folienbildplatzhalter 3"/>
          <p:cNvSpPr>
            <a:spLocks noGrp="1" noRot="1" noChangeAspect="1"/>
          </p:cNvSpPr>
          <p:nvPr>
            <p:ph type="sldImg" idx="2"/>
          </p:nvPr>
        </p:nvSpPr>
        <p:spPr>
          <a:xfrm>
            <a:off x="915988" y="744538"/>
            <a:ext cx="4965700" cy="3722687"/>
          </a:xfrm>
          <a:prstGeom prst="rect">
            <a:avLst/>
          </a:prstGeom>
          <a:noFill/>
          <a:ln w="12700">
            <a:solidFill>
              <a:prstClr val="black"/>
            </a:solidFill>
          </a:ln>
        </p:spPr>
        <p:txBody>
          <a:bodyPr vert="horz" lIns="91440" tIns="45720" rIns="91440" bIns="45720" rtlCol="0" anchor="ctr"/>
          <a:lstStyle/>
          <a:p>
            <a:pPr lvl="0"/>
            <a:endParaRPr lang="de-DE" noProof="0"/>
          </a:p>
        </p:txBody>
      </p:sp>
      <p:sp>
        <p:nvSpPr>
          <p:cNvPr id="5" name="Notizenplatzhalter 4"/>
          <p:cNvSpPr>
            <a:spLocks noGrp="1"/>
          </p:cNvSpPr>
          <p:nvPr>
            <p:ph type="body" sz="quarter" idx="3"/>
          </p:nvPr>
        </p:nvSpPr>
        <p:spPr>
          <a:xfrm>
            <a:off x="679450" y="4716463"/>
            <a:ext cx="5438775" cy="4467225"/>
          </a:xfrm>
          <a:prstGeom prst="rect">
            <a:avLst/>
          </a:prstGeom>
        </p:spPr>
        <p:txBody>
          <a:bodyPr vert="horz" lIns="91440" tIns="45720" rIns="91440" bIns="45720" rtlCol="0">
            <a:normAutofit/>
          </a:bodyPr>
          <a:lstStyle/>
          <a:p>
            <a:pPr lvl="0"/>
            <a:r>
              <a:rPr lang="de-DE" noProof="0" smtClean="0"/>
              <a:t>Textmasterformate durch Klicken bearbeiten</a:t>
            </a:r>
          </a:p>
          <a:p>
            <a:pPr lvl="1"/>
            <a:r>
              <a:rPr lang="de-DE" noProof="0" smtClean="0"/>
              <a:t>Zweite Ebene</a:t>
            </a:r>
          </a:p>
          <a:p>
            <a:pPr lvl="2"/>
            <a:r>
              <a:rPr lang="de-DE" noProof="0" smtClean="0"/>
              <a:t>Dritte Ebene</a:t>
            </a:r>
          </a:p>
          <a:p>
            <a:pPr lvl="3"/>
            <a:r>
              <a:rPr lang="de-DE" noProof="0" smtClean="0"/>
              <a:t>Vierte Ebene</a:t>
            </a:r>
          </a:p>
          <a:p>
            <a:pPr lvl="4"/>
            <a:r>
              <a:rPr lang="de-DE" noProof="0" smtClean="0"/>
              <a:t>Fünfte Ebene</a:t>
            </a:r>
            <a:endParaRPr lang="de-DE" noProof="0"/>
          </a:p>
        </p:txBody>
      </p:sp>
      <p:sp>
        <p:nvSpPr>
          <p:cNvPr id="6" name="Fußzeilenplatzhalt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de-DE"/>
          </a:p>
        </p:txBody>
      </p:sp>
      <p:sp>
        <p:nvSpPr>
          <p:cNvPr id="7" name="Foliennummernplatzhalt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A9621535-7261-4472-8DC3-A165565551CD}" type="slidenum">
              <a:rPr lang="de-DE"/>
              <a:pPr>
                <a:defRPr/>
              </a:pPr>
              <a:t>‹Nr.›</a:t>
            </a:fld>
            <a:endParaRPr lang="de-DE"/>
          </a:p>
        </p:txBody>
      </p:sp>
    </p:spTree>
    <p:extLst>
      <p:ext uri="{BB962C8B-B14F-4D97-AF65-F5344CB8AC3E}">
        <p14:creationId xmlns:p14="http://schemas.microsoft.com/office/powerpoint/2010/main" val="54884961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Folienbildplatzhalter 1"/>
          <p:cNvSpPr>
            <a:spLocks noGrp="1" noRot="1" noChangeAspect="1"/>
          </p:cNvSpPr>
          <p:nvPr>
            <p:ph type="sldImg"/>
          </p:nvPr>
        </p:nvSpPr>
        <p:spPr bwMode="auto">
          <a:xfrm>
            <a:off x="917575" y="744538"/>
            <a:ext cx="4962525" cy="3722687"/>
          </a:xfrm>
          <a:noFill/>
          <a:ln>
            <a:solidFill>
              <a:srgbClr val="000000"/>
            </a:solidFill>
            <a:miter lim="800000"/>
            <a:headEnd/>
            <a:tailEnd/>
          </a:ln>
        </p:spPr>
      </p:sp>
      <p:sp>
        <p:nvSpPr>
          <p:cNvPr id="16386" name="Notizenplatzhalt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de-DE" smtClean="0"/>
              <a:t>Am Anfang jeder Unterrichtsstunde wird angegeben, welche Unterrichtsschritte erledigt werden sollen</a:t>
            </a:r>
          </a:p>
        </p:txBody>
      </p:sp>
      <p:sp>
        <p:nvSpPr>
          <p:cNvPr id="17411" name="Foliennummernplatzhalt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FF122DC-930B-47D0-9520-BD45E135A926}" type="slidenum">
              <a:rPr lang="de-DE">
                <a:cs typeface="Arial" charset="0"/>
              </a:rPr>
              <a:pPr fontAlgn="base">
                <a:spcBef>
                  <a:spcPct val="0"/>
                </a:spcBef>
                <a:spcAft>
                  <a:spcPct val="0"/>
                </a:spcAft>
                <a:defRPr/>
              </a:pPr>
              <a:t>1</a:t>
            </a:fld>
            <a:endParaRPr lang="de-DE">
              <a:cs typeface="Arial" charset="0"/>
            </a:endParaRPr>
          </a:p>
        </p:txBody>
      </p:sp>
    </p:spTree>
    <p:extLst>
      <p:ext uri="{BB962C8B-B14F-4D97-AF65-F5344CB8AC3E}">
        <p14:creationId xmlns:p14="http://schemas.microsoft.com/office/powerpoint/2010/main" val="403979266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Folienbildplatzhalter 1"/>
          <p:cNvSpPr>
            <a:spLocks noGrp="1" noRot="1" noChangeAspect="1"/>
          </p:cNvSpPr>
          <p:nvPr>
            <p:ph type="sldImg"/>
          </p:nvPr>
        </p:nvSpPr>
        <p:spPr bwMode="auto">
          <a:xfrm>
            <a:off x="917575" y="744538"/>
            <a:ext cx="4962525" cy="3722687"/>
          </a:xfrm>
          <a:noFill/>
          <a:ln>
            <a:solidFill>
              <a:srgbClr val="000000"/>
            </a:solidFill>
            <a:miter lim="800000"/>
            <a:headEnd/>
            <a:tailEnd/>
          </a:ln>
        </p:spPr>
      </p:sp>
      <p:sp>
        <p:nvSpPr>
          <p:cNvPr id="34818" name="Notizenplatzhalt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de-DE" smtClean="0"/>
              <a:t>Mit wem: Da es immer wieder Phasen gibt, in denen mit einem anderen Team geredet wird, sollte auch das festgehalten werden</a:t>
            </a:r>
          </a:p>
          <a:p>
            <a:pPr eaLnBrk="1" hangingPunct="1">
              <a:spcBef>
                <a:spcPct val="0"/>
              </a:spcBef>
            </a:pPr>
            <a:r>
              <a:rPr lang="de-DE" smtClean="0"/>
              <a:t>Verpflichtender support: Material zu neu zu erwerbenden Kompetenzen (methodisch oder sprachlich)</a:t>
            </a:r>
          </a:p>
          <a:p>
            <a:pPr eaLnBrk="1" hangingPunct="1">
              <a:spcBef>
                <a:spcPct val="0"/>
              </a:spcBef>
            </a:pPr>
            <a:r>
              <a:rPr lang="de-DE" smtClean="0"/>
              <a:t>Optionaler support: Material zu bereits „behandelten“ Kompetenzen (methodisch und sprachlich)</a:t>
            </a:r>
          </a:p>
          <a:p>
            <a:pPr eaLnBrk="1" hangingPunct="1">
              <a:spcBef>
                <a:spcPct val="0"/>
              </a:spcBef>
            </a:pPr>
            <a:r>
              <a:rPr lang="de-DE" smtClean="0"/>
              <a:t>Lesepensum: für jede Lektüre sind fünf Lesepensen vorgesehen</a:t>
            </a:r>
          </a:p>
        </p:txBody>
      </p:sp>
      <p:sp>
        <p:nvSpPr>
          <p:cNvPr id="27651" name="Foliennummernplatzhalt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01830A2-A5CC-4B6D-88DB-FD1D82762CDA}" type="slidenum">
              <a:rPr lang="de-DE">
                <a:cs typeface="Arial" charset="0"/>
              </a:rPr>
              <a:pPr fontAlgn="base">
                <a:spcBef>
                  <a:spcPct val="0"/>
                </a:spcBef>
                <a:spcAft>
                  <a:spcPct val="0"/>
                </a:spcAft>
                <a:defRPr/>
              </a:pPr>
              <a:t>10</a:t>
            </a:fld>
            <a:endParaRPr lang="de-DE">
              <a:cs typeface="Arial" charset="0"/>
            </a:endParaRPr>
          </a:p>
        </p:txBody>
      </p:sp>
    </p:spTree>
    <p:extLst>
      <p:ext uri="{BB962C8B-B14F-4D97-AF65-F5344CB8AC3E}">
        <p14:creationId xmlns:p14="http://schemas.microsoft.com/office/powerpoint/2010/main" val="369392853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Folienbildplatzhalter 1"/>
          <p:cNvSpPr>
            <a:spLocks noGrp="1" noRot="1" noChangeAspect="1"/>
          </p:cNvSpPr>
          <p:nvPr>
            <p:ph type="sldImg"/>
          </p:nvPr>
        </p:nvSpPr>
        <p:spPr bwMode="auto">
          <a:xfrm>
            <a:off x="917575" y="744538"/>
            <a:ext cx="4962525" cy="3722687"/>
          </a:xfrm>
          <a:noFill/>
          <a:ln>
            <a:solidFill>
              <a:srgbClr val="000000"/>
            </a:solidFill>
            <a:miter lim="800000"/>
            <a:headEnd/>
            <a:tailEnd/>
          </a:ln>
        </p:spPr>
      </p:sp>
      <p:sp>
        <p:nvSpPr>
          <p:cNvPr id="36866" name="Notizenplatzhalt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de-DE" smtClean="0"/>
              <a:t>Ganz wichtig: </a:t>
            </a:r>
          </a:p>
          <a:p>
            <a:pPr eaLnBrk="1" hangingPunct="1">
              <a:spcBef>
                <a:spcPct val="0"/>
              </a:spcBef>
            </a:pPr>
            <a:r>
              <a:rPr lang="de-DE" smtClean="0"/>
              <a:t>Peer assessment hat klare Grenzen – nur sehr gute Schüler/innen können sprachliche Fehler verbessern und auch zum Format rückzumelden fällt schwächeren Schülern oft schwer.</a:t>
            </a:r>
          </a:p>
          <a:p>
            <a:pPr eaLnBrk="1" hangingPunct="1">
              <a:spcBef>
                <a:spcPct val="0"/>
              </a:spcBef>
            </a:pPr>
            <a:r>
              <a:rPr lang="de-DE" smtClean="0"/>
              <a:t>Deshalb ist kontinuierliches teacher assessment umso wichtiger</a:t>
            </a:r>
          </a:p>
          <a:p>
            <a:pPr eaLnBrk="1" hangingPunct="1">
              <a:spcBef>
                <a:spcPct val="0"/>
              </a:spcBef>
            </a:pPr>
            <a:r>
              <a:rPr lang="de-DE" smtClean="0"/>
              <a:t>Dadurch dass die Lernaufgabe en bloc vorbereitet ist, hat die Lehrerin/der Lehrer kaum Vorbereitungsaufwand.</a:t>
            </a:r>
          </a:p>
          <a:p>
            <a:pPr eaLnBrk="1" hangingPunct="1">
              <a:spcBef>
                <a:spcPct val="0"/>
              </a:spcBef>
            </a:pPr>
            <a:r>
              <a:rPr lang="de-DE" smtClean="0"/>
              <a:t>Diese Zeit kann bzw. sollte genutzt werden, um die Texte der Schülerinnen und Schüler zu lesen und bezüglich des Formats („Ist das wirklich eine Charakterisierung?“) und der Sprache zu korrigieren.</a:t>
            </a:r>
          </a:p>
          <a:p>
            <a:pPr eaLnBrk="1" hangingPunct="1">
              <a:spcBef>
                <a:spcPct val="0"/>
              </a:spcBef>
            </a:pPr>
            <a:r>
              <a:rPr lang="de-DE" smtClean="0"/>
              <a:t>Für die Sprache könnten Arbeitsblätter erstellt werden, auf denen die Fehler der Schüler aufgegriffen werden und als chunks vermittelt werden (Beispiel zeigen)</a:t>
            </a:r>
          </a:p>
        </p:txBody>
      </p:sp>
      <p:sp>
        <p:nvSpPr>
          <p:cNvPr id="31747" name="Foliennummernplatzhalter 3"/>
          <p:cNvSpPr txBox="1">
            <a:spLocks noGrp="1"/>
          </p:cNvSpPr>
          <p:nvPr/>
        </p:nvSpPr>
        <p:spPr bwMode="auto">
          <a:xfrm>
            <a:off x="3849688" y="9429750"/>
            <a:ext cx="2946400" cy="496888"/>
          </a:xfrm>
          <a:prstGeom prst="rect">
            <a:avLst/>
          </a:prstGeom>
          <a:noFill/>
          <a:ln>
            <a:miter lim="800000"/>
            <a:headEnd/>
            <a:tailEnd/>
          </a:ln>
        </p:spPr>
        <p:txBody>
          <a:bodyPr anchor="b"/>
          <a:lstStyle/>
          <a:p>
            <a:pPr algn="r">
              <a:defRPr/>
            </a:pPr>
            <a:fld id="{D9CF65E5-BD45-4920-AC72-6C8EF2D2FE57}" type="slidenum">
              <a:rPr lang="de-DE" sz="1200">
                <a:latin typeface="+mn-lt"/>
              </a:rPr>
              <a:pPr algn="r">
                <a:defRPr/>
              </a:pPr>
              <a:t>11</a:t>
            </a:fld>
            <a:endParaRPr lang="de-DE" sz="1200">
              <a:latin typeface="+mn-lt"/>
            </a:endParaRPr>
          </a:p>
        </p:txBody>
      </p:sp>
    </p:spTree>
    <p:extLst>
      <p:ext uri="{BB962C8B-B14F-4D97-AF65-F5344CB8AC3E}">
        <p14:creationId xmlns:p14="http://schemas.microsoft.com/office/powerpoint/2010/main" val="151836046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Folienbildplatzhalter 1"/>
          <p:cNvSpPr>
            <a:spLocks noGrp="1" noRot="1" noChangeAspect="1"/>
          </p:cNvSpPr>
          <p:nvPr>
            <p:ph type="sldImg"/>
          </p:nvPr>
        </p:nvSpPr>
        <p:spPr bwMode="auto">
          <a:xfrm>
            <a:off x="917575" y="744538"/>
            <a:ext cx="4962525" cy="3722687"/>
          </a:xfrm>
          <a:noFill/>
          <a:ln>
            <a:solidFill>
              <a:srgbClr val="000000"/>
            </a:solidFill>
            <a:miter lim="800000"/>
            <a:headEnd/>
            <a:tailEnd/>
          </a:ln>
        </p:spPr>
      </p:sp>
      <p:sp>
        <p:nvSpPr>
          <p:cNvPr id="38914" name="Notizenplatzhalt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de-DE" smtClean="0"/>
              <a:t>Warum Passiv: Es it eine fachdidaktische Erkenntnis, dass es Zeit braucht, bis eine Struktur aktiv verfügbar ist. Deshalb waren die beiden sprachlichen Teilkompetenzen, die in dieser UE neu erworben wurden, nicht Gegenstand der Leistungsfeststellung, sondern Strukturen, die schon länger im Unterricht behandelt wurden: relative clauses und passive. Zur Festigung und Wiederholung des Passivs gab es Hausaufgaben, die dann in der Klasse besprochen wurden</a:t>
            </a:r>
          </a:p>
        </p:txBody>
      </p:sp>
      <p:sp>
        <p:nvSpPr>
          <p:cNvPr id="31747" name="Foliennummernplatzhalter 3"/>
          <p:cNvSpPr txBox="1">
            <a:spLocks noGrp="1"/>
          </p:cNvSpPr>
          <p:nvPr/>
        </p:nvSpPr>
        <p:spPr bwMode="auto">
          <a:xfrm>
            <a:off x="3849688" y="9429750"/>
            <a:ext cx="2946400" cy="496888"/>
          </a:xfrm>
          <a:prstGeom prst="rect">
            <a:avLst/>
          </a:prstGeom>
          <a:noFill/>
          <a:ln>
            <a:miter lim="800000"/>
            <a:headEnd/>
            <a:tailEnd/>
          </a:ln>
        </p:spPr>
        <p:txBody>
          <a:bodyPr anchor="b"/>
          <a:lstStyle/>
          <a:p>
            <a:pPr algn="r">
              <a:defRPr/>
            </a:pPr>
            <a:fld id="{DA83C56F-E627-443F-8261-FB6D4D551954}" type="slidenum">
              <a:rPr lang="de-DE" sz="1200">
                <a:latin typeface="+mn-lt"/>
              </a:rPr>
              <a:pPr algn="r">
                <a:defRPr/>
              </a:pPr>
              <a:t>12</a:t>
            </a:fld>
            <a:endParaRPr lang="de-DE" sz="1200">
              <a:latin typeface="+mn-lt"/>
            </a:endParaRPr>
          </a:p>
        </p:txBody>
      </p:sp>
    </p:spTree>
    <p:extLst>
      <p:ext uri="{BB962C8B-B14F-4D97-AF65-F5344CB8AC3E}">
        <p14:creationId xmlns:p14="http://schemas.microsoft.com/office/powerpoint/2010/main" val="223618383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Folienbildplatzhalter 1"/>
          <p:cNvSpPr>
            <a:spLocks noGrp="1" noRot="1" noChangeAspect="1"/>
          </p:cNvSpPr>
          <p:nvPr>
            <p:ph type="sldImg"/>
          </p:nvPr>
        </p:nvSpPr>
        <p:spPr bwMode="auto">
          <a:xfrm>
            <a:off x="917575" y="744538"/>
            <a:ext cx="4962525" cy="3722687"/>
          </a:xfrm>
          <a:noFill/>
          <a:ln>
            <a:solidFill>
              <a:srgbClr val="000000"/>
            </a:solidFill>
            <a:miter lim="800000"/>
            <a:headEnd/>
            <a:tailEnd/>
          </a:ln>
        </p:spPr>
      </p:sp>
      <p:sp>
        <p:nvSpPr>
          <p:cNvPr id="40962" name="Notizenplatzhalt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de-DE" smtClean="0"/>
              <a:t>Weitere Bearbeitungssschleifen waren nötig bei Mediation (eine weitere Buchempfehlung benutzen) und Charakterisierung (ein weiterer Chrakter bzw. ein Charakter aus der Deutschlektüre)</a:t>
            </a:r>
          </a:p>
          <a:p>
            <a:pPr eaLnBrk="1" hangingPunct="1">
              <a:spcBef>
                <a:spcPct val="0"/>
              </a:spcBef>
            </a:pPr>
            <a:r>
              <a:rPr lang="de-DE" smtClean="0"/>
              <a:t>Arbeitsblätter: Zweispaltig –Ausdrücke, die die SuS verwenden wollten auf Deutsch und als englischer Lückentext</a:t>
            </a:r>
          </a:p>
        </p:txBody>
      </p:sp>
      <p:sp>
        <p:nvSpPr>
          <p:cNvPr id="31747" name="Foliennummernplatzhalter 3"/>
          <p:cNvSpPr txBox="1">
            <a:spLocks noGrp="1"/>
          </p:cNvSpPr>
          <p:nvPr/>
        </p:nvSpPr>
        <p:spPr bwMode="auto">
          <a:xfrm>
            <a:off x="3849688" y="9429750"/>
            <a:ext cx="2946400" cy="496888"/>
          </a:xfrm>
          <a:prstGeom prst="rect">
            <a:avLst/>
          </a:prstGeom>
          <a:noFill/>
          <a:ln>
            <a:miter lim="800000"/>
            <a:headEnd/>
            <a:tailEnd/>
          </a:ln>
        </p:spPr>
        <p:txBody>
          <a:bodyPr anchor="b"/>
          <a:lstStyle/>
          <a:p>
            <a:pPr algn="r">
              <a:defRPr/>
            </a:pPr>
            <a:fld id="{4991A89D-F68B-445B-B797-13DA335BC81D}" type="slidenum">
              <a:rPr lang="de-DE" sz="1200">
                <a:latin typeface="+mn-lt"/>
              </a:rPr>
              <a:pPr algn="r">
                <a:defRPr/>
              </a:pPr>
              <a:t>13</a:t>
            </a:fld>
            <a:endParaRPr lang="de-DE" sz="1200">
              <a:latin typeface="+mn-lt"/>
            </a:endParaRPr>
          </a:p>
        </p:txBody>
      </p:sp>
    </p:spTree>
    <p:extLst>
      <p:ext uri="{BB962C8B-B14F-4D97-AF65-F5344CB8AC3E}">
        <p14:creationId xmlns:p14="http://schemas.microsoft.com/office/powerpoint/2010/main" val="247472125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Folienbildplatzhalter 1"/>
          <p:cNvSpPr>
            <a:spLocks noGrp="1" noRot="1" noChangeAspect="1"/>
          </p:cNvSpPr>
          <p:nvPr>
            <p:ph type="sldImg"/>
          </p:nvPr>
        </p:nvSpPr>
        <p:spPr bwMode="auto">
          <a:xfrm>
            <a:off x="917575" y="744538"/>
            <a:ext cx="4962525" cy="3722687"/>
          </a:xfrm>
          <a:noFill/>
          <a:ln>
            <a:solidFill>
              <a:srgbClr val="000000"/>
            </a:solidFill>
            <a:miter lim="800000"/>
            <a:headEnd/>
            <a:tailEnd/>
          </a:ln>
        </p:spPr>
      </p:sp>
      <p:sp>
        <p:nvSpPr>
          <p:cNvPr id="43010" name="Notizenplatzhalt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de-DE" smtClean="0"/>
              <a:t>Das ist eine optionale Aufgabe nach der Lernaufgabe </a:t>
            </a:r>
            <a:r>
              <a:rPr lang="de-DE" i="1" smtClean="0"/>
              <a:t>book report, book recommendation</a:t>
            </a:r>
            <a:r>
              <a:rPr lang="de-DE" smtClean="0"/>
              <a:t>)</a:t>
            </a:r>
          </a:p>
          <a:p>
            <a:pPr eaLnBrk="1" hangingPunct="1">
              <a:spcBef>
                <a:spcPct val="0"/>
              </a:spcBef>
            </a:pPr>
            <a:r>
              <a:rPr lang="de-DE" smtClean="0"/>
              <a:t>Nach Lernbedarf: Es könnte ja sein, dass ein ähnliches Lernarrangement bereits verwendet wurde und nun sollte ein anderes Produkt als beim letzten Mal erstellt werden.</a:t>
            </a:r>
          </a:p>
        </p:txBody>
      </p:sp>
      <p:sp>
        <p:nvSpPr>
          <p:cNvPr id="48131" name="Foliennummernplatzhalt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1960059-BD9F-4D24-8B90-D50D8D1F21CC}" type="slidenum">
              <a:rPr lang="de-DE">
                <a:cs typeface="Arial" charset="0"/>
              </a:rPr>
              <a:pPr fontAlgn="base">
                <a:spcBef>
                  <a:spcPct val="0"/>
                </a:spcBef>
                <a:spcAft>
                  <a:spcPct val="0"/>
                </a:spcAft>
                <a:defRPr/>
              </a:pPr>
              <a:t>14</a:t>
            </a:fld>
            <a:endParaRPr lang="de-DE">
              <a:cs typeface="Arial" charset="0"/>
            </a:endParaRPr>
          </a:p>
        </p:txBody>
      </p:sp>
    </p:spTree>
    <p:extLst>
      <p:ext uri="{BB962C8B-B14F-4D97-AF65-F5344CB8AC3E}">
        <p14:creationId xmlns:p14="http://schemas.microsoft.com/office/powerpoint/2010/main" val="281715187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Folienbildplatzhalter 1"/>
          <p:cNvSpPr>
            <a:spLocks noGrp="1" noRot="1" noChangeAspect="1"/>
          </p:cNvSpPr>
          <p:nvPr>
            <p:ph type="sldImg"/>
          </p:nvPr>
        </p:nvSpPr>
        <p:spPr bwMode="auto">
          <a:xfrm>
            <a:off x="917575" y="744538"/>
            <a:ext cx="4962525" cy="3722687"/>
          </a:xfrm>
          <a:noFill/>
          <a:ln>
            <a:solidFill>
              <a:srgbClr val="000000"/>
            </a:solidFill>
            <a:miter lim="800000"/>
            <a:headEnd/>
            <a:tailEnd/>
          </a:ln>
        </p:spPr>
      </p:sp>
      <p:sp>
        <p:nvSpPr>
          <p:cNvPr id="45058" name="Notizenplatzhalt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de-DE" smtClean="0"/>
              <a:t>Stolpersteine:</a:t>
            </a:r>
          </a:p>
          <a:p>
            <a:pPr eaLnBrk="1" hangingPunct="1">
              <a:spcBef>
                <a:spcPct val="0"/>
              </a:spcBef>
            </a:pPr>
            <a:r>
              <a:rPr lang="de-DE" smtClean="0"/>
              <a:t>Anfänglich Organisation des Materials</a:t>
            </a:r>
          </a:p>
          <a:p>
            <a:pPr eaLnBrk="1" hangingPunct="1">
              <a:spcBef>
                <a:spcPct val="0"/>
              </a:spcBef>
            </a:pPr>
            <a:r>
              <a:rPr lang="de-DE" smtClean="0"/>
              <a:t>Sehr schwaches Team musste ständig zur Arbeit angeleitet werden</a:t>
            </a:r>
          </a:p>
          <a:p>
            <a:pPr eaLnBrk="1" hangingPunct="1">
              <a:spcBef>
                <a:spcPct val="0"/>
              </a:spcBef>
            </a:pPr>
            <a:endParaRPr lang="de-DE" smtClean="0"/>
          </a:p>
          <a:p>
            <a:pPr eaLnBrk="1" hangingPunct="1">
              <a:spcBef>
                <a:spcPct val="0"/>
              </a:spcBef>
            </a:pPr>
            <a:r>
              <a:rPr lang="de-DE" smtClean="0"/>
              <a:t>Lesestrategien: jedes Team hat sich selbst ausgesucht, wie sie lesen wollten: jed/r für sich, zu zweit aus einem Buch; in einem Team haben die Sus sich gegenseitig vorgelesen </a:t>
            </a:r>
          </a:p>
          <a:p>
            <a:pPr eaLnBrk="1" hangingPunct="1">
              <a:spcBef>
                <a:spcPct val="0"/>
              </a:spcBef>
            </a:pPr>
            <a:endParaRPr lang="de-DE" smtClean="0"/>
          </a:p>
          <a:p>
            <a:pPr eaLnBrk="1" hangingPunct="1">
              <a:spcBef>
                <a:spcPct val="0"/>
              </a:spcBef>
            </a:pPr>
            <a:r>
              <a:rPr lang="de-DE" smtClean="0"/>
              <a:t>Teamorganisation: jedes Team hat selbst entschieden, wie sie die Notizen machen: alle alles; Berichte verteilt oder zu einer reading portion eine/r alles und in der nächsten ein anderes Teammitglied</a:t>
            </a:r>
          </a:p>
        </p:txBody>
      </p:sp>
      <p:sp>
        <p:nvSpPr>
          <p:cNvPr id="31747" name="Foliennummernplatzhalter 3"/>
          <p:cNvSpPr txBox="1">
            <a:spLocks noGrp="1"/>
          </p:cNvSpPr>
          <p:nvPr/>
        </p:nvSpPr>
        <p:spPr bwMode="auto">
          <a:xfrm>
            <a:off x="3849688" y="9429750"/>
            <a:ext cx="2946400" cy="496888"/>
          </a:xfrm>
          <a:prstGeom prst="rect">
            <a:avLst/>
          </a:prstGeom>
          <a:noFill/>
          <a:ln>
            <a:miter lim="800000"/>
            <a:headEnd/>
            <a:tailEnd/>
          </a:ln>
        </p:spPr>
        <p:txBody>
          <a:bodyPr anchor="b"/>
          <a:lstStyle/>
          <a:p>
            <a:pPr algn="r">
              <a:defRPr/>
            </a:pPr>
            <a:fld id="{10222D46-53BA-4CC8-8587-E40A365DFA14}" type="slidenum">
              <a:rPr lang="de-DE" sz="1200">
                <a:latin typeface="+mn-lt"/>
              </a:rPr>
              <a:pPr algn="r">
                <a:defRPr/>
              </a:pPr>
              <a:t>15</a:t>
            </a:fld>
            <a:endParaRPr lang="de-DE" sz="1200">
              <a:latin typeface="+mn-lt"/>
            </a:endParaRPr>
          </a:p>
        </p:txBody>
      </p:sp>
    </p:spTree>
    <p:extLst>
      <p:ext uri="{BB962C8B-B14F-4D97-AF65-F5344CB8AC3E}">
        <p14:creationId xmlns:p14="http://schemas.microsoft.com/office/powerpoint/2010/main" val="312658030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Folienbildplatzhalter 1"/>
          <p:cNvSpPr>
            <a:spLocks noGrp="1" noRot="1" noChangeAspect="1"/>
          </p:cNvSpPr>
          <p:nvPr>
            <p:ph type="sldImg"/>
          </p:nvPr>
        </p:nvSpPr>
        <p:spPr bwMode="auto">
          <a:xfrm>
            <a:off x="917575" y="744538"/>
            <a:ext cx="4962525" cy="3722687"/>
          </a:xfrm>
          <a:noFill/>
          <a:ln>
            <a:solidFill>
              <a:srgbClr val="000000"/>
            </a:solidFill>
            <a:miter lim="800000"/>
            <a:headEnd/>
            <a:tailEnd/>
          </a:ln>
        </p:spPr>
      </p:sp>
      <p:sp>
        <p:nvSpPr>
          <p:cNvPr id="47106" name="Notizenplatzhalt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de-DE" smtClean="0"/>
              <a:t>Stolpersteine:</a:t>
            </a:r>
          </a:p>
          <a:p>
            <a:pPr eaLnBrk="1" hangingPunct="1">
              <a:spcBef>
                <a:spcPct val="0"/>
              </a:spcBef>
            </a:pPr>
            <a:r>
              <a:rPr lang="de-DE" smtClean="0"/>
              <a:t>Anfänglich Organisation des Materials</a:t>
            </a:r>
          </a:p>
          <a:p>
            <a:pPr eaLnBrk="1" hangingPunct="1">
              <a:spcBef>
                <a:spcPct val="0"/>
              </a:spcBef>
            </a:pPr>
            <a:r>
              <a:rPr lang="de-DE" smtClean="0"/>
              <a:t>Sehr schwaches Team musste ständig zur Arbeit angeleitet werden</a:t>
            </a:r>
          </a:p>
          <a:p>
            <a:pPr eaLnBrk="1" hangingPunct="1">
              <a:spcBef>
                <a:spcPct val="0"/>
              </a:spcBef>
            </a:pPr>
            <a:endParaRPr lang="de-DE" smtClean="0"/>
          </a:p>
          <a:p>
            <a:pPr eaLnBrk="1" hangingPunct="1">
              <a:spcBef>
                <a:spcPct val="0"/>
              </a:spcBef>
            </a:pPr>
            <a:r>
              <a:rPr lang="de-DE" smtClean="0"/>
              <a:t>Lesestrategien: jedes Team hat sich selbst ausgesucht, wie sie lesen wollten: jed/r für sich, zu zweit aus einem Buch; in einem Team haben die Sus sich gegenseitig vorgelesen </a:t>
            </a:r>
          </a:p>
          <a:p>
            <a:pPr eaLnBrk="1" hangingPunct="1">
              <a:spcBef>
                <a:spcPct val="0"/>
              </a:spcBef>
            </a:pPr>
            <a:endParaRPr lang="de-DE" smtClean="0"/>
          </a:p>
          <a:p>
            <a:pPr eaLnBrk="1" hangingPunct="1">
              <a:spcBef>
                <a:spcPct val="0"/>
              </a:spcBef>
            </a:pPr>
            <a:r>
              <a:rPr lang="de-DE" smtClean="0"/>
              <a:t>Teamorganisation: jedes Team hat selbst entschieden, wie sie die Notizen machen: alle alles; Berichte verteilt oder zu einer reading portion eine/r alles und in der nächsten ein anderes Teammitglied</a:t>
            </a:r>
          </a:p>
        </p:txBody>
      </p:sp>
      <p:sp>
        <p:nvSpPr>
          <p:cNvPr id="31747" name="Foliennummernplatzhalter 3"/>
          <p:cNvSpPr txBox="1">
            <a:spLocks noGrp="1"/>
          </p:cNvSpPr>
          <p:nvPr/>
        </p:nvSpPr>
        <p:spPr bwMode="auto">
          <a:xfrm>
            <a:off x="3849688" y="9429750"/>
            <a:ext cx="2946400" cy="496888"/>
          </a:xfrm>
          <a:prstGeom prst="rect">
            <a:avLst/>
          </a:prstGeom>
          <a:noFill/>
          <a:ln>
            <a:miter lim="800000"/>
            <a:headEnd/>
            <a:tailEnd/>
          </a:ln>
        </p:spPr>
        <p:txBody>
          <a:bodyPr anchor="b"/>
          <a:lstStyle/>
          <a:p>
            <a:pPr algn="r">
              <a:defRPr/>
            </a:pPr>
            <a:fld id="{8725ED63-E82B-496E-8256-342213B76A57}" type="slidenum">
              <a:rPr lang="de-DE" sz="1200">
                <a:latin typeface="+mn-lt"/>
              </a:rPr>
              <a:pPr algn="r">
                <a:defRPr/>
              </a:pPr>
              <a:t>16</a:t>
            </a:fld>
            <a:endParaRPr lang="de-DE" sz="1200">
              <a:latin typeface="+mn-lt"/>
            </a:endParaRPr>
          </a:p>
        </p:txBody>
      </p:sp>
    </p:spTree>
    <p:extLst>
      <p:ext uri="{BB962C8B-B14F-4D97-AF65-F5344CB8AC3E}">
        <p14:creationId xmlns:p14="http://schemas.microsoft.com/office/powerpoint/2010/main" val="378802041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Folienbildplatzhalter 1"/>
          <p:cNvSpPr>
            <a:spLocks noGrp="1" noRot="1" noChangeAspect="1"/>
          </p:cNvSpPr>
          <p:nvPr>
            <p:ph type="sldImg"/>
          </p:nvPr>
        </p:nvSpPr>
        <p:spPr bwMode="auto">
          <a:xfrm>
            <a:off x="917575" y="744538"/>
            <a:ext cx="4962525" cy="3722687"/>
          </a:xfrm>
          <a:noFill/>
          <a:ln>
            <a:solidFill>
              <a:srgbClr val="000000"/>
            </a:solidFill>
            <a:miter lim="800000"/>
            <a:headEnd/>
            <a:tailEnd/>
          </a:ln>
        </p:spPr>
      </p:sp>
      <p:sp>
        <p:nvSpPr>
          <p:cNvPr id="72707" name="Notizenplatzhalt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de-DE" smtClean="0"/>
          </a:p>
        </p:txBody>
      </p:sp>
      <p:sp>
        <p:nvSpPr>
          <p:cNvPr id="31747" name="Foliennummernplatzhalter 3"/>
          <p:cNvSpPr txBox="1">
            <a:spLocks noGrp="1"/>
          </p:cNvSpPr>
          <p:nvPr/>
        </p:nvSpPr>
        <p:spPr bwMode="auto">
          <a:xfrm>
            <a:off x="3849688" y="9429750"/>
            <a:ext cx="2946400" cy="496888"/>
          </a:xfrm>
          <a:prstGeom prst="rect">
            <a:avLst/>
          </a:prstGeom>
          <a:noFill/>
          <a:ln>
            <a:miter lim="800000"/>
            <a:headEnd/>
            <a:tailEnd/>
          </a:ln>
        </p:spPr>
        <p:txBody>
          <a:bodyPr anchor="b"/>
          <a:lstStyle/>
          <a:p>
            <a:pPr algn="r">
              <a:defRPr/>
            </a:pPr>
            <a:fld id="{5CF28D55-A1D7-4FC8-851B-FBDD727EB9B5}" type="slidenum">
              <a:rPr lang="de-DE" sz="1200">
                <a:latin typeface="+mn-lt"/>
              </a:rPr>
              <a:pPr algn="r">
                <a:defRPr/>
              </a:pPr>
              <a:t>17</a:t>
            </a:fld>
            <a:endParaRPr lang="de-DE" sz="1200">
              <a:latin typeface="+mn-lt"/>
            </a:endParaRPr>
          </a:p>
        </p:txBody>
      </p:sp>
    </p:spTree>
    <p:extLst>
      <p:ext uri="{BB962C8B-B14F-4D97-AF65-F5344CB8AC3E}">
        <p14:creationId xmlns:p14="http://schemas.microsoft.com/office/powerpoint/2010/main" val="128221008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Folienbildplatzhalter 1"/>
          <p:cNvSpPr>
            <a:spLocks noGrp="1" noRot="1" noChangeAspect="1"/>
          </p:cNvSpPr>
          <p:nvPr>
            <p:ph type="sldImg"/>
          </p:nvPr>
        </p:nvSpPr>
        <p:spPr bwMode="auto">
          <a:xfrm>
            <a:off x="917575" y="744538"/>
            <a:ext cx="4962525" cy="3722687"/>
          </a:xfrm>
          <a:noFill/>
          <a:ln>
            <a:solidFill>
              <a:srgbClr val="000000"/>
            </a:solidFill>
            <a:miter lim="800000"/>
            <a:headEnd/>
            <a:tailEnd/>
          </a:ln>
        </p:spPr>
      </p:sp>
      <p:sp>
        <p:nvSpPr>
          <p:cNvPr id="74755" name="Notizenplatzhalt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de-DE" smtClean="0"/>
          </a:p>
        </p:txBody>
      </p:sp>
      <p:sp>
        <p:nvSpPr>
          <p:cNvPr id="31747" name="Foliennummernplatzhalter 3"/>
          <p:cNvSpPr txBox="1">
            <a:spLocks noGrp="1"/>
          </p:cNvSpPr>
          <p:nvPr/>
        </p:nvSpPr>
        <p:spPr bwMode="auto">
          <a:xfrm>
            <a:off x="3849688" y="9429750"/>
            <a:ext cx="2946400" cy="496888"/>
          </a:xfrm>
          <a:prstGeom prst="rect">
            <a:avLst/>
          </a:prstGeom>
          <a:noFill/>
          <a:ln>
            <a:miter lim="800000"/>
            <a:headEnd/>
            <a:tailEnd/>
          </a:ln>
        </p:spPr>
        <p:txBody>
          <a:bodyPr anchor="b"/>
          <a:lstStyle/>
          <a:p>
            <a:pPr algn="r">
              <a:defRPr/>
            </a:pPr>
            <a:fld id="{8D46A41E-BC5A-478E-970D-8B74E34613A8}" type="slidenum">
              <a:rPr lang="de-DE" sz="1200">
                <a:latin typeface="+mn-lt"/>
              </a:rPr>
              <a:pPr algn="r">
                <a:defRPr/>
              </a:pPr>
              <a:t>18</a:t>
            </a:fld>
            <a:endParaRPr lang="de-DE" sz="1200">
              <a:latin typeface="+mn-lt"/>
            </a:endParaRPr>
          </a:p>
        </p:txBody>
      </p:sp>
    </p:spTree>
    <p:extLst>
      <p:ext uri="{BB962C8B-B14F-4D97-AF65-F5344CB8AC3E}">
        <p14:creationId xmlns:p14="http://schemas.microsoft.com/office/powerpoint/2010/main" val="372600447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Folienbildplatzhalter 1"/>
          <p:cNvSpPr>
            <a:spLocks noGrp="1" noRot="1" noChangeAspect="1"/>
          </p:cNvSpPr>
          <p:nvPr>
            <p:ph type="sldImg"/>
          </p:nvPr>
        </p:nvSpPr>
        <p:spPr bwMode="auto">
          <a:xfrm>
            <a:off x="917575" y="744538"/>
            <a:ext cx="4962525" cy="3722687"/>
          </a:xfrm>
          <a:noFill/>
          <a:ln>
            <a:solidFill>
              <a:srgbClr val="000000"/>
            </a:solidFill>
            <a:miter lim="800000"/>
            <a:headEnd/>
            <a:tailEnd/>
          </a:ln>
        </p:spPr>
      </p:sp>
      <p:sp>
        <p:nvSpPr>
          <p:cNvPr id="49154" name="Notizenplatzhalt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de-DE" smtClean="0"/>
              <a:t>Ab hier scheinen mir alle Folien optional. Ich würde sie nicht vorstellen, da </a:t>
            </a:r>
          </a:p>
          <a:p>
            <a:pPr eaLnBrk="1" hangingPunct="1">
              <a:spcBef>
                <a:spcPct val="0"/>
              </a:spcBef>
            </a:pPr>
            <a:r>
              <a:rPr lang="de-DE" smtClean="0"/>
              <a:t>Es entsetzlich ermüdend ist. Der Bezug zu den Kompetenzen ergibt sich auch</a:t>
            </a:r>
          </a:p>
          <a:p>
            <a:pPr eaLnBrk="1" hangingPunct="1">
              <a:spcBef>
                <a:spcPct val="0"/>
              </a:spcBef>
            </a:pPr>
            <a:r>
              <a:rPr lang="de-DE" smtClean="0"/>
              <a:t>aus dem word-Dokument, das die TN bekommen.</a:t>
            </a:r>
          </a:p>
          <a:p>
            <a:pPr eaLnBrk="1" hangingPunct="1">
              <a:spcBef>
                <a:spcPct val="0"/>
              </a:spcBef>
            </a:pPr>
            <a:r>
              <a:rPr lang="de-DE" smtClean="0"/>
              <a:t>Für super-kritische Kolleg/innen sind aber die Folien trotzdem aufgeführt </a:t>
            </a:r>
          </a:p>
        </p:txBody>
      </p:sp>
      <p:sp>
        <p:nvSpPr>
          <p:cNvPr id="31747" name="Foliennummernplatzhalter 3"/>
          <p:cNvSpPr txBox="1">
            <a:spLocks noGrp="1"/>
          </p:cNvSpPr>
          <p:nvPr/>
        </p:nvSpPr>
        <p:spPr bwMode="auto">
          <a:xfrm>
            <a:off x="3849688" y="9429750"/>
            <a:ext cx="2946400" cy="496888"/>
          </a:xfrm>
          <a:prstGeom prst="rect">
            <a:avLst/>
          </a:prstGeom>
          <a:noFill/>
          <a:ln>
            <a:miter lim="800000"/>
            <a:headEnd/>
            <a:tailEnd/>
          </a:ln>
        </p:spPr>
        <p:txBody>
          <a:bodyPr anchor="b"/>
          <a:lstStyle/>
          <a:p>
            <a:pPr algn="r">
              <a:defRPr/>
            </a:pPr>
            <a:fld id="{2A237401-1E33-415B-9823-A2B4D33817D3}" type="slidenum">
              <a:rPr lang="de-DE" sz="1200">
                <a:latin typeface="+mn-lt"/>
              </a:rPr>
              <a:pPr algn="r">
                <a:defRPr/>
              </a:pPr>
              <a:t>19</a:t>
            </a:fld>
            <a:endParaRPr lang="de-DE" sz="1200">
              <a:latin typeface="+mn-lt"/>
            </a:endParaRPr>
          </a:p>
        </p:txBody>
      </p:sp>
    </p:spTree>
    <p:extLst>
      <p:ext uri="{BB962C8B-B14F-4D97-AF65-F5344CB8AC3E}">
        <p14:creationId xmlns:p14="http://schemas.microsoft.com/office/powerpoint/2010/main" val="37069340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Folienbildplatzhalter 1"/>
          <p:cNvSpPr>
            <a:spLocks noGrp="1" noRot="1" noChangeAspect="1"/>
          </p:cNvSpPr>
          <p:nvPr>
            <p:ph type="sldImg"/>
          </p:nvPr>
        </p:nvSpPr>
        <p:spPr bwMode="auto">
          <a:xfrm>
            <a:off x="917575" y="744538"/>
            <a:ext cx="4962525" cy="3722687"/>
          </a:xfrm>
          <a:noFill/>
          <a:ln>
            <a:solidFill>
              <a:srgbClr val="000000"/>
            </a:solidFill>
            <a:miter lim="800000"/>
            <a:headEnd/>
            <a:tailEnd/>
          </a:ln>
        </p:spPr>
      </p:sp>
      <p:sp>
        <p:nvSpPr>
          <p:cNvPr id="18434" name="Notizenplatzhalt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de-DE" smtClean="0"/>
              <a:t>Nach Hallet sieht das Konzept der komplexen Lernaufgabe grundsätzlich die Integration verschiedener Kompetenzen nahe</a:t>
            </a:r>
          </a:p>
          <a:p>
            <a:pPr eaLnBrk="1" hangingPunct="1">
              <a:spcBef>
                <a:spcPct val="0"/>
              </a:spcBef>
            </a:pPr>
            <a:r>
              <a:rPr lang="de-DE" smtClean="0"/>
              <a:t>Für die Erledigung der Lernaufgabe wichtige sprachliche Mittel werden in einer </a:t>
            </a:r>
            <a:r>
              <a:rPr lang="de-DE" i="1" smtClean="0"/>
              <a:t>focus on form-Phase </a:t>
            </a:r>
            <a:r>
              <a:rPr lang="de-DE" smtClean="0"/>
              <a:t>oder </a:t>
            </a:r>
            <a:r>
              <a:rPr lang="de-DE" i="1" smtClean="0"/>
              <a:t>language loop  </a:t>
            </a:r>
            <a:r>
              <a:rPr lang="de-DE" smtClean="0"/>
              <a:t>erworben</a:t>
            </a:r>
          </a:p>
          <a:p>
            <a:pPr eaLnBrk="1" hangingPunct="1">
              <a:spcBef>
                <a:spcPct val="0"/>
              </a:spcBef>
            </a:pPr>
            <a:endParaRPr lang="de-DE" smtClean="0"/>
          </a:p>
          <a:p>
            <a:pPr eaLnBrk="1" hangingPunct="1">
              <a:spcBef>
                <a:spcPct val="0"/>
              </a:spcBef>
            </a:pPr>
            <a:r>
              <a:rPr lang="de-DE" smtClean="0"/>
              <a:t>Das Konzept der komplexen Lernaufgabe führt automatisch dazu, dass der Unterricht tatsächlich vom angestrebten Kompetenzerwerb her</a:t>
            </a:r>
          </a:p>
          <a:p>
            <a:pPr eaLnBrk="1" hangingPunct="1">
              <a:spcBef>
                <a:spcPct val="0"/>
              </a:spcBef>
            </a:pPr>
            <a:r>
              <a:rPr lang="de-DE" smtClean="0"/>
              <a:t>aufgebaut wird und nicht eklektisch nach dem Buchverlauf gehalten wird </a:t>
            </a:r>
          </a:p>
        </p:txBody>
      </p:sp>
      <p:sp>
        <p:nvSpPr>
          <p:cNvPr id="15363" name="Foliennummernplatzhalt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EE003FA-0A21-4DEE-9193-269D24431CAA}" type="slidenum">
              <a:rPr lang="de-DE">
                <a:cs typeface="Arial" charset="0"/>
              </a:rPr>
              <a:pPr fontAlgn="base">
                <a:spcBef>
                  <a:spcPct val="0"/>
                </a:spcBef>
                <a:spcAft>
                  <a:spcPct val="0"/>
                </a:spcAft>
                <a:defRPr/>
              </a:pPr>
              <a:t>2</a:t>
            </a:fld>
            <a:endParaRPr lang="de-DE">
              <a:cs typeface="Arial" charset="0"/>
            </a:endParaRPr>
          </a:p>
        </p:txBody>
      </p:sp>
    </p:spTree>
    <p:extLst>
      <p:ext uri="{BB962C8B-B14F-4D97-AF65-F5344CB8AC3E}">
        <p14:creationId xmlns:p14="http://schemas.microsoft.com/office/powerpoint/2010/main" val="289887998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Folienbildplatzhalter 1"/>
          <p:cNvSpPr>
            <a:spLocks noGrp="1" noRot="1" noChangeAspect="1"/>
          </p:cNvSpPr>
          <p:nvPr>
            <p:ph type="sldImg"/>
          </p:nvPr>
        </p:nvSpPr>
        <p:spPr bwMode="auto">
          <a:xfrm>
            <a:off x="917575" y="744538"/>
            <a:ext cx="4962525" cy="3722687"/>
          </a:xfrm>
          <a:noFill/>
          <a:ln>
            <a:solidFill>
              <a:srgbClr val="000000"/>
            </a:solidFill>
            <a:miter lim="800000"/>
            <a:headEnd/>
            <a:tailEnd/>
          </a:ln>
        </p:spPr>
      </p:sp>
      <p:sp>
        <p:nvSpPr>
          <p:cNvPr id="51202" name="Notizenplatzhalt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de-DE" smtClean="0"/>
          </a:p>
        </p:txBody>
      </p:sp>
      <p:sp>
        <p:nvSpPr>
          <p:cNvPr id="33795" name="Foliennummernplatzhalt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954E2B6-4A42-4A6A-B30B-5A823E6327EE}" type="slidenum">
              <a:rPr lang="de-DE">
                <a:cs typeface="Arial" charset="0"/>
              </a:rPr>
              <a:pPr fontAlgn="base">
                <a:spcBef>
                  <a:spcPct val="0"/>
                </a:spcBef>
                <a:spcAft>
                  <a:spcPct val="0"/>
                </a:spcAft>
                <a:defRPr/>
              </a:pPr>
              <a:t>20</a:t>
            </a:fld>
            <a:endParaRPr lang="de-DE">
              <a:cs typeface="Arial" charset="0"/>
            </a:endParaRPr>
          </a:p>
        </p:txBody>
      </p:sp>
    </p:spTree>
    <p:extLst>
      <p:ext uri="{BB962C8B-B14F-4D97-AF65-F5344CB8AC3E}">
        <p14:creationId xmlns:p14="http://schemas.microsoft.com/office/powerpoint/2010/main" val="27294347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Folienbildplatzhalter 1"/>
          <p:cNvSpPr>
            <a:spLocks noGrp="1" noRot="1" noChangeAspect="1"/>
          </p:cNvSpPr>
          <p:nvPr>
            <p:ph type="sldImg"/>
          </p:nvPr>
        </p:nvSpPr>
        <p:spPr bwMode="auto">
          <a:xfrm>
            <a:off x="917575" y="744538"/>
            <a:ext cx="4962525" cy="3722687"/>
          </a:xfrm>
          <a:noFill/>
          <a:ln>
            <a:solidFill>
              <a:srgbClr val="000000"/>
            </a:solidFill>
            <a:miter lim="800000"/>
            <a:headEnd/>
            <a:tailEnd/>
          </a:ln>
        </p:spPr>
      </p:sp>
      <p:sp>
        <p:nvSpPr>
          <p:cNvPr id="53250" name="Notizenplatzhalt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de-DE" smtClean="0"/>
          </a:p>
        </p:txBody>
      </p:sp>
      <p:sp>
        <p:nvSpPr>
          <p:cNvPr id="35843" name="Foliennummernplatzhalt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872253D-471B-4E20-BFAD-1A3E7CB63418}" type="slidenum">
              <a:rPr lang="de-DE">
                <a:cs typeface="Arial" charset="0"/>
              </a:rPr>
              <a:pPr fontAlgn="base">
                <a:spcBef>
                  <a:spcPct val="0"/>
                </a:spcBef>
                <a:spcAft>
                  <a:spcPct val="0"/>
                </a:spcAft>
                <a:defRPr/>
              </a:pPr>
              <a:t>21</a:t>
            </a:fld>
            <a:endParaRPr lang="de-DE">
              <a:cs typeface="Arial" charset="0"/>
            </a:endParaRPr>
          </a:p>
        </p:txBody>
      </p:sp>
    </p:spTree>
    <p:extLst>
      <p:ext uri="{BB962C8B-B14F-4D97-AF65-F5344CB8AC3E}">
        <p14:creationId xmlns:p14="http://schemas.microsoft.com/office/powerpoint/2010/main" val="236371391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Folienbildplatzhalter 1"/>
          <p:cNvSpPr>
            <a:spLocks noGrp="1" noRot="1" noChangeAspect="1"/>
          </p:cNvSpPr>
          <p:nvPr>
            <p:ph type="sldImg"/>
          </p:nvPr>
        </p:nvSpPr>
        <p:spPr bwMode="auto">
          <a:xfrm>
            <a:off x="917575" y="744538"/>
            <a:ext cx="4962525" cy="3722687"/>
          </a:xfrm>
          <a:noFill/>
          <a:ln>
            <a:solidFill>
              <a:srgbClr val="000000"/>
            </a:solidFill>
            <a:miter lim="800000"/>
            <a:headEnd/>
            <a:tailEnd/>
          </a:ln>
        </p:spPr>
      </p:sp>
      <p:sp>
        <p:nvSpPr>
          <p:cNvPr id="55298" name="Notizenplatzhalt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de-DE" smtClean="0"/>
          </a:p>
        </p:txBody>
      </p:sp>
      <p:sp>
        <p:nvSpPr>
          <p:cNvPr id="37891" name="Foliennummernplatzhalt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4F91C8C-7834-4E36-8BF2-73466000A27C}" type="slidenum">
              <a:rPr lang="de-DE">
                <a:cs typeface="Arial" charset="0"/>
              </a:rPr>
              <a:pPr fontAlgn="base">
                <a:spcBef>
                  <a:spcPct val="0"/>
                </a:spcBef>
                <a:spcAft>
                  <a:spcPct val="0"/>
                </a:spcAft>
                <a:defRPr/>
              </a:pPr>
              <a:t>22</a:t>
            </a:fld>
            <a:endParaRPr lang="de-DE">
              <a:cs typeface="Arial" charset="0"/>
            </a:endParaRPr>
          </a:p>
        </p:txBody>
      </p:sp>
    </p:spTree>
    <p:extLst>
      <p:ext uri="{BB962C8B-B14F-4D97-AF65-F5344CB8AC3E}">
        <p14:creationId xmlns:p14="http://schemas.microsoft.com/office/powerpoint/2010/main" val="295122856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Folienbildplatzhalter 1"/>
          <p:cNvSpPr>
            <a:spLocks noGrp="1" noRot="1" noChangeAspect="1"/>
          </p:cNvSpPr>
          <p:nvPr>
            <p:ph type="sldImg"/>
          </p:nvPr>
        </p:nvSpPr>
        <p:spPr bwMode="auto">
          <a:xfrm>
            <a:off x="917575" y="744538"/>
            <a:ext cx="4962525" cy="3722687"/>
          </a:xfrm>
          <a:noFill/>
          <a:ln>
            <a:solidFill>
              <a:srgbClr val="000000"/>
            </a:solidFill>
            <a:miter lim="800000"/>
            <a:headEnd/>
            <a:tailEnd/>
          </a:ln>
        </p:spPr>
      </p:sp>
      <p:sp>
        <p:nvSpPr>
          <p:cNvPr id="57346" name="Notizenplatzhalt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de-DE" smtClean="0"/>
              <a:t>Die sprachlichen Mittel wurden danach ausgewählt, ob sie für rezeptive und produktive Kompetenzen im Rahmen der Lektüre eienr Ganzschrift relevant sind.</a:t>
            </a:r>
          </a:p>
          <a:p>
            <a:pPr eaLnBrk="1" hangingPunct="1">
              <a:spcBef>
                <a:spcPct val="0"/>
              </a:spcBef>
            </a:pPr>
            <a:r>
              <a:rPr lang="de-DE" smtClean="0"/>
              <a:t>Modalverben sind nötig, um sich über Charaktere und die Handlung äußern zu können und dabei auch Nuancen auszudrücken</a:t>
            </a:r>
          </a:p>
          <a:p>
            <a:pPr eaLnBrk="1" hangingPunct="1">
              <a:spcBef>
                <a:spcPct val="0"/>
              </a:spcBef>
            </a:pPr>
            <a:r>
              <a:rPr lang="de-DE" smtClean="0"/>
              <a:t>Adjektive sond notwendig, um einigermaßen nuanciert beschreiben und charakterisieren zu können </a:t>
            </a:r>
          </a:p>
        </p:txBody>
      </p:sp>
      <p:sp>
        <p:nvSpPr>
          <p:cNvPr id="39939" name="Foliennummernplatzhalt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22D20B8-FFEC-40AF-8D00-D919AEE9FF43}" type="slidenum">
              <a:rPr lang="de-DE">
                <a:cs typeface="Arial" charset="0"/>
              </a:rPr>
              <a:pPr fontAlgn="base">
                <a:spcBef>
                  <a:spcPct val="0"/>
                </a:spcBef>
                <a:spcAft>
                  <a:spcPct val="0"/>
                </a:spcAft>
                <a:defRPr/>
              </a:pPr>
              <a:t>23</a:t>
            </a:fld>
            <a:endParaRPr lang="de-DE">
              <a:cs typeface="Arial" charset="0"/>
            </a:endParaRPr>
          </a:p>
        </p:txBody>
      </p:sp>
    </p:spTree>
    <p:extLst>
      <p:ext uri="{BB962C8B-B14F-4D97-AF65-F5344CB8AC3E}">
        <p14:creationId xmlns:p14="http://schemas.microsoft.com/office/powerpoint/2010/main" val="392711188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Folienbildplatzhalter 1"/>
          <p:cNvSpPr>
            <a:spLocks noGrp="1" noRot="1" noChangeAspect="1"/>
          </p:cNvSpPr>
          <p:nvPr>
            <p:ph type="sldImg"/>
          </p:nvPr>
        </p:nvSpPr>
        <p:spPr bwMode="auto">
          <a:xfrm>
            <a:off x="917575" y="744538"/>
            <a:ext cx="4962525" cy="3722687"/>
          </a:xfrm>
          <a:noFill/>
          <a:ln>
            <a:solidFill>
              <a:srgbClr val="000000"/>
            </a:solidFill>
            <a:miter lim="800000"/>
            <a:headEnd/>
            <a:tailEnd/>
          </a:ln>
        </p:spPr>
      </p:sp>
      <p:sp>
        <p:nvSpPr>
          <p:cNvPr id="59394" name="Notizenplatzhalt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de-DE" smtClean="0"/>
          </a:p>
        </p:txBody>
      </p:sp>
      <p:sp>
        <p:nvSpPr>
          <p:cNvPr id="41987" name="Foliennummernplatzhalt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644E5CE-C854-4FA4-959E-173C747BCC87}" type="slidenum">
              <a:rPr lang="de-DE">
                <a:cs typeface="Arial" charset="0"/>
              </a:rPr>
              <a:pPr fontAlgn="base">
                <a:spcBef>
                  <a:spcPct val="0"/>
                </a:spcBef>
                <a:spcAft>
                  <a:spcPct val="0"/>
                </a:spcAft>
                <a:defRPr/>
              </a:pPr>
              <a:t>24</a:t>
            </a:fld>
            <a:endParaRPr lang="de-DE">
              <a:cs typeface="Arial" charset="0"/>
            </a:endParaRPr>
          </a:p>
        </p:txBody>
      </p:sp>
    </p:spTree>
    <p:extLst>
      <p:ext uri="{BB962C8B-B14F-4D97-AF65-F5344CB8AC3E}">
        <p14:creationId xmlns:p14="http://schemas.microsoft.com/office/powerpoint/2010/main" val="124896247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Folienbildplatzhalter 1"/>
          <p:cNvSpPr>
            <a:spLocks noGrp="1" noRot="1" noChangeAspect="1"/>
          </p:cNvSpPr>
          <p:nvPr>
            <p:ph type="sldImg"/>
          </p:nvPr>
        </p:nvSpPr>
        <p:spPr bwMode="auto">
          <a:xfrm>
            <a:off x="917575" y="744538"/>
            <a:ext cx="4962525" cy="3722687"/>
          </a:xfrm>
          <a:noFill/>
          <a:ln>
            <a:solidFill>
              <a:srgbClr val="000000"/>
            </a:solidFill>
            <a:miter lim="800000"/>
            <a:headEnd/>
            <a:tailEnd/>
          </a:ln>
        </p:spPr>
      </p:sp>
      <p:sp>
        <p:nvSpPr>
          <p:cNvPr id="61442" name="Notizenplatzhalt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de-DE" smtClean="0"/>
              <a:t>Um die Textkohärenz bei der Lektüre wahrzunehmen und beim Verfassen der eigenen book recommendation zu leisten, sind adverbial clauses notwendig.</a:t>
            </a:r>
          </a:p>
          <a:p>
            <a:pPr eaLnBrk="1" hangingPunct="1">
              <a:spcBef>
                <a:spcPct val="0"/>
              </a:spcBef>
            </a:pPr>
            <a:r>
              <a:rPr lang="de-DE" smtClean="0"/>
              <a:t>Um Charaktere, Schauplätze erklären, definieren oder beschreiben zu können, sind Relativsätze wichtig</a:t>
            </a:r>
          </a:p>
        </p:txBody>
      </p:sp>
      <p:sp>
        <p:nvSpPr>
          <p:cNvPr id="44035" name="Foliennummernplatzhalt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3D6FCF4-74FE-4A3E-8B9D-2753FE74CEDE}" type="slidenum">
              <a:rPr lang="de-DE">
                <a:cs typeface="Arial" charset="0"/>
              </a:rPr>
              <a:pPr fontAlgn="base">
                <a:spcBef>
                  <a:spcPct val="0"/>
                </a:spcBef>
                <a:spcAft>
                  <a:spcPct val="0"/>
                </a:spcAft>
                <a:defRPr/>
              </a:pPr>
              <a:t>25</a:t>
            </a:fld>
            <a:endParaRPr lang="de-DE">
              <a:cs typeface="Arial" charset="0"/>
            </a:endParaRPr>
          </a:p>
        </p:txBody>
      </p:sp>
    </p:spTree>
    <p:extLst>
      <p:ext uri="{BB962C8B-B14F-4D97-AF65-F5344CB8AC3E}">
        <p14:creationId xmlns:p14="http://schemas.microsoft.com/office/powerpoint/2010/main" val="253287390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Folienbildplatzhalter 1"/>
          <p:cNvSpPr>
            <a:spLocks noGrp="1" noRot="1" noChangeAspect="1"/>
          </p:cNvSpPr>
          <p:nvPr>
            <p:ph type="sldImg"/>
          </p:nvPr>
        </p:nvSpPr>
        <p:spPr bwMode="auto">
          <a:xfrm>
            <a:off x="917575" y="744538"/>
            <a:ext cx="4962525" cy="3722687"/>
          </a:xfrm>
          <a:noFill/>
          <a:ln>
            <a:solidFill>
              <a:srgbClr val="000000"/>
            </a:solidFill>
            <a:miter lim="800000"/>
            <a:headEnd/>
            <a:tailEnd/>
          </a:ln>
        </p:spPr>
      </p:sp>
      <p:sp>
        <p:nvSpPr>
          <p:cNvPr id="63490" name="Notizenplatzhalt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de-DE" smtClean="0"/>
          </a:p>
        </p:txBody>
      </p:sp>
      <p:sp>
        <p:nvSpPr>
          <p:cNvPr id="46083" name="Foliennummernplatzhalt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72610FC-B302-4AA2-8DE7-B84BCBE42DC0}" type="slidenum">
              <a:rPr lang="de-DE">
                <a:cs typeface="Arial" charset="0"/>
              </a:rPr>
              <a:pPr fontAlgn="base">
                <a:spcBef>
                  <a:spcPct val="0"/>
                </a:spcBef>
                <a:spcAft>
                  <a:spcPct val="0"/>
                </a:spcAft>
                <a:defRPr/>
              </a:pPr>
              <a:t>26</a:t>
            </a:fld>
            <a:endParaRPr lang="de-DE">
              <a:cs typeface="Arial" charset="0"/>
            </a:endParaRPr>
          </a:p>
        </p:txBody>
      </p:sp>
    </p:spTree>
    <p:extLst>
      <p:ext uri="{BB962C8B-B14F-4D97-AF65-F5344CB8AC3E}">
        <p14:creationId xmlns:p14="http://schemas.microsoft.com/office/powerpoint/2010/main" val="28744893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Folienbildplatzhalter 1"/>
          <p:cNvSpPr>
            <a:spLocks noGrp="1" noRot="1" noChangeAspect="1"/>
          </p:cNvSpPr>
          <p:nvPr>
            <p:ph type="sldImg"/>
          </p:nvPr>
        </p:nvSpPr>
        <p:spPr bwMode="auto">
          <a:xfrm>
            <a:off x="917575" y="744538"/>
            <a:ext cx="4962525" cy="3722687"/>
          </a:xfrm>
          <a:noFill/>
          <a:ln>
            <a:solidFill>
              <a:srgbClr val="000000"/>
            </a:solidFill>
            <a:miter lim="800000"/>
            <a:headEnd/>
            <a:tailEnd/>
          </a:ln>
        </p:spPr>
      </p:sp>
      <p:sp>
        <p:nvSpPr>
          <p:cNvPr id="20482" name="Notizenplatzhalt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de-DE" smtClean="0"/>
              <a:t>Nach Margitta Kuty, „Individualisierung im kompetenzorientierten Englischunterricht“, in: Wolfgang Hallet/Ulrich Krämer (Hrsg),Kompetenzaufgaben im Englischunterricht, Klett-Kallmeyer 2012, S.45-55 </a:t>
            </a:r>
          </a:p>
        </p:txBody>
      </p:sp>
      <p:sp>
        <p:nvSpPr>
          <p:cNvPr id="17411" name="Foliennummernplatzhalt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A007029-3B98-490B-8B40-9B02FFA534F0}" type="slidenum">
              <a:rPr lang="de-DE">
                <a:cs typeface="Arial" charset="0"/>
              </a:rPr>
              <a:pPr fontAlgn="base">
                <a:spcBef>
                  <a:spcPct val="0"/>
                </a:spcBef>
                <a:spcAft>
                  <a:spcPct val="0"/>
                </a:spcAft>
                <a:defRPr/>
              </a:pPr>
              <a:t>3</a:t>
            </a:fld>
            <a:endParaRPr lang="de-DE">
              <a:cs typeface="Arial" charset="0"/>
            </a:endParaRPr>
          </a:p>
        </p:txBody>
      </p:sp>
    </p:spTree>
    <p:extLst>
      <p:ext uri="{BB962C8B-B14F-4D97-AF65-F5344CB8AC3E}">
        <p14:creationId xmlns:p14="http://schemas.microsoft.com/office/powerpoint/2010/main" val="15296264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Folienbildplatzhalter 1"/>
          <p:cNvSpPr>
            <a:spLocks noGrp="1" noRot="1" noChangeAspect="1"/>
          </p:cNvSpPr>
          <p:nvPr>
            <p:ph type="sldImg"/>
          </p:nvPr>
        </p:nvSpPr>
        <p:spPr bwMode="auto">
          <a:xfrm>
            <a:off x="917575" y="744538"/>
            <a:ext cx="4962525" cy="3722687"/>
          </a:xfrm>
          <a:noFill/>
          <a:ln>
            <a:solidFill>
              <a:srgbClr val="000000"/>
            </a:solidFill>
            <a:miter lim="800000"/>
            <a:headEnd/>
            <a:tailEnd/>
          </a:ln>
        </p:spPr>
      </p:sp>
      <p:sp>
        <p:nvSpPr>
          <p:cNvPr id="22530" name="Notizenplatzhalt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de-DE" smtClean="0"/>
          </a:p>
          <a:p>
            <a:pPr eaLnBrk="1" hangingPunct="1">
              <a:spcBef>
                <a:spcPct val="0"/>
              </a:spcBef>
            </a:pPr>
            <a:r>
              <a:rPr lang="de-DE" smtClean="0"/>
              <a:t>Die Schülerinnen und Schüler wählen im Team (zwei oder drei Schüler/innen) eine Lektüre aus</a:t>
            </a:r>
          </a:p>
          <a:p>
            <a:pPr eaLnBrk="1" hangingPunct="1">
              <a:spcBef>
                <a:spcPct val="0"/>
              </a:spcBef>
            </a:pPr>
            <a:r>
              <a:rPr lang="de-DE" smtClean="0"/>
              <a:t>Insgesamt stehen acht Lektüren zur Auswahl</a:t>
            </a:r>
          </a:p>
          <a:p>
            <a:pPr eaLnBrk="1" hangingPunct="1">
              <a:spcBef>
                <a:spcPct val="0"/>
              </a:spcBef>
            </a:pPr>
            <a:r>
              <a:rPr lang="de-DE" smtClean="0"/>
              <a:t>Wie sich diese Lektüren unterscheiden, wird in der folgenden Folie erläutert</a:t>
            </a:r>
          </a:p>
          <a:p>
            <a:pPr eaLnBrk="1" hangingPunct="1">
              <a:spcBef>
                <a:spcPct val="0"/>
              </a:spcBef>
            </a:pPr>
            <a:r>
              <a:rPr lang="de-DE" smtClean="0"/>
              <a:t>Es werden Teilkompetenzen erworben, die zur Bewältigung der Lernaufgabe notwendig sind, z.B: Relativsätze, um Schauplätze und Personen erklären und beschreiben zu können.</a:t>
            </a:r>
          </a:p>
          <a:p>
            <a:pPr eaLnBrk="1" hangingPunct="1">
              <a:spcBef>
                <a:spcPct val="0"/>
              </a:spcBef>
            </a:pPr>
            <a:r>
              <a:rPr lang="de-DE" smtClean="0"/>
              <a:t>Notizen zu machen ist eine Kompetenz, die wichtig ist, um Informationen aus Videoclips zu einem </a:t>
            </a:r>
            <a:r>
              <a:rPr lang="de-DE" i="1" smtClean="0"/>
              <a:t>book report </a:t>
            </a:r>
            <a:r>
              <a:rPr lang="de-DE" smtClean="0"/>
              <a:t>festzuhalten; Details in späteren Folien</a:t>
            </a:r>
          </a:p>
        </p:txBody>
      </p:sp>
      <p:sp>
        <p:nvSpPr>
          <p:cNvPr id="21507" name="Foliennummernplatzhalt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1EB1CEF-2CC0-4506-81AB-56854F93A280}" type="slidenum">
              <a:rPr lang="de-DE">
                <a:cs typeface="Arial" charset="0"/>
              </a:rPr>
              <a:pPr fontAlgn="base">
                <a:spcBef>
                  <a:spcPct val="0"/>
                </a:spcBef>
                <a:spcAft>
                  <a:spcPct val="0"/>
                </a:spcAft>
                <a:defRPr/>
              </a:pPr>
              <a:t>4</a:t>
            </a:fld>
            <a:endParaRPr lang="de-DE">
              <a:cs typeface="Arial" charset="0"/>
            </a:endParaRPr>
          </a:p>
        </p:txBody>
      </p:sp>
    </p:spTree>
    <p:extLst>
      <p:ext uri="{BB962C8B-B14F-4D97-AF65-F5344CB8AC3E}">
        <p14:creationId xmlns:p14="http://schemas.microsoft.com/office/powerpoint/2010/main" val="38634777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Folienbildplatzhalter 1"/>
          <p:cNvSpPr>
            <a:spLocks noGrp="1" noRot="1" noChangeAspect="1"/>
          </p:cNvSpPr>
          <p:nvPr>
            <p:ph type="sldImg"/>
          </p:nvPr>
        </p:nvSpPr>
        <p:spPr bwMode="auto">
          <a:xfrm>
            <a:off x="917575" y="744538"/>
            <a:ext cx="4962525" cy="3722687"/>
          </a:xfrm>
          <a:noFill/>
          <a:ln>
            <a:solidFill>
              <a:srgbClr val="000000"/>
            </a:solidFill>
            <a:miter lim="800000"/>
            <a:headEnd/>
            <a:tailEnd/>
          </a:ln>
        </p:spPr>
      </p:sp>
      <p:sp>
        <p:nvSpPr>
          <p:cNvPr id="24578" name="Notizenplatzhalt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de-DE" smtClean="0"/>
              <a:t>Die Kriterien für die Differenzierung von Texten finden sich auch im Bildungsplan Sek I</a:t>
            </a:r>
          </a:p>
          <a:p>
            <a:pPr eaLnBrk="1" hangingPunct="1">
              <a:spcBef>
                <a:spcPct val="0"/>
              </a:spcBef>
            </a:pPr>
            <a:endParaRPr lang="de-DE" smtClean="0"/>
          </a:p>
          <a:p>
            <a:pPr eaLnBrk="1" hangingPunct="1">
              <a:spcBef>
                <a:spcPct val="0"/>
              </a:spcBef>
            </a:pPr>
            <a:r>
              <a:rPr lang="de-DE" smtClean="0"/>
              <a:t>Differenzierung am Gymnasium ist grundsätzlich notwendig, aber schwer zu leisten, da ja Lernerfolgskontrolle nicht leistungsdifferenziert</a:t>
            </a:r>
          </a:p>
          <a:p>
            <a:pPr eaLnBrk="1" hangingPunct="1">
              <a:spcBef>
                <a:spcPct val="0"/>
              </a:spcBef>
            </a:pPr>
            <a:r>
              <a:rPr lang="de-DE" smtClean="0"/>
              <a:t>Wie an der Gemeinschaftsschule erfolgen darf.</a:t>
            </a:r>
          </a:p>
          <a:p>
            <a:pPr eaLnBrk="1" hangingPunct="1">
              <a:spcBef>
                <a:spcPct val="0"/>
              </a:spcBef>
            </a:pPr>
            <a:r>
              <a:rPr lang="de-DE" smtClean="0"/>
              <a:t>Deshalb wäre es unfair, konsequent über leistungsdifferenziertes Material (Ausmaß des scaffolding) zu differenzieren</a:t>
            </a:r>
          </a:p>
          <a:p>
            <a:pPr eaLnBrk="1" hangingPunct="1">
              <a:spcBef>
                <a:spcPct val="0"/>
              </a:spcBef>
            </a:pPr>
            <a:r>
              <a:rPr lang="de-DE" smtClean="0"/>
              <a:t>Differenzierung über das Ausgangsmaterial scheint eine faire Form der Differenzierung </a:t>
            </a:r>
          </a:p>
          <a:p>
            <a:pPr eaLnBrk="1" hangingPunct="1">
              <a:spcBef>
                <a:spcPct val="0"/>
              </a:spcBef>
            </a:pPr>
            <a:endParaRPr lang="de-DE" smtClean="0"/>
          </a:p>
          <a:p>
            <a:pPr eaLnBrk="1" hangingPunct="1">
              <a:spcBef>
                <a:spcPct val="0"/>
              </a:spcBef>
            </a:pPr>
            <a:r>
              <a:rPr lang="de-DE" smtClean="0"/>
              <a:t>Die Schülerinnen und Schüler wählen im Team (zwei oder drei Schüler/innen, in Ausnahmefällen vier) eine Lektüre aus</a:t>
            </a:r>
          </a:p>
          <a:p>
            <a:pPr eaLnBrk="1" hangingPunct="1">
              <a:spcBef>
                <a:spcPct val="0"/>
              </a:spcBef>
            </a:pPr>
            <a:r>
              <a:rPr lang="de-DE" smtClean="0"/>
              <a:t>Insgesamt stehen acht Lektüren zur Auswahl: Details in Folgefolie</a:t>
            </a:r>
          </a:p>
          <a:p>
            <a:pPr eaLnBrk="1" hangingPunct="1">
              <a:spcBef>
                <a:spcPct val="0"/>
              </a:spcBef>
            </a:pPr>
            <a:r>
              <a:rPr lang="de-DE" smtClean="0"/>
              <a:t>Es gibt Einzel- Partner-, Teamarbeit und Phasen im Klassenverband</a:t>
            </a:r>
          </a:p>
        </p:txBody>
      </p:sp>
      <p:sp>
        <p:nvSpPr>
          <p:cNvPr id="19459" name="Foliennummernplatzhalt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716DE5B-8074-4063-ABCD-A18B774BCC37}" type="slidenum">
              <a:rPr lang="de-DE">
                <a:cs typeface="Arial" charset="0"/>
              </a:rPr>
              <a:pPr fontAlgn="base">
                <a:spcBef>
                  <a:spcPct val="0"/>
                </a:spcBef>
                <a:spcAft>
                  <a:spcPct val="0"/>
                </a:spcAft>
                <a:defRPr/>
              </a:pPr>
              <a:t>5</a:t>
            </a:fld>
            <a:endParaRPr lang="de-DE">
              <a:cs typeface="Arial" charset="0"/>
            </a:endParaRPr>
          </a:p>
        </p:txBody>
      </p:sp>
    </p:spTree>
    <p:extLst>
      <p:ext uri="{BB962C8B-B14F-4D97-AF65-F5344CB8AC3E}">
        <p14:creationId xmlns:p14="http://schemas.microsoft.com/office/powerpoint/2010/main" val="39034018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Folienbildplatzhalter 1"/>
          <p:cNvSpPr>
            <a:spLocks noGrp="1" noRot="1" noChangeAspect="1"/>
          </p:cNvSpPr>
          <p:nvPr>
            <p:ph type="sldImg"/>
          </p:nvPr>
        </p:nvSpPr>
        <p:spPr bwMode="auto">
          <a:xfrm>
            <a:off x="917575" y="744538"/>
            <a:ext cx="4962525" cy="3722687"/>
          </a:xfrm>
          <a:noFill/>
          <a:ln>
            <a:solidFill>
              <a:srgbClr val="000000"/>
            </a:solidFill>
            <a:miter lim="800000"/>
            <a:headEnd/>
            <a:tailEnd/>
          </a:ln>
        </p:spPr>
      </p:sp>
      <p:sp>
        <p:nvSpPr>
          <p:cNvPr id="26626" name="Notizenplatzhalt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de-DE" smtClean="0"/>
          </a:p>
        </p:txBody>
      </p:sp>
      <p:sp>
        <p:nvSpPr>
          <p:cNvPr id="21507" name="Foliennummernplatzhalter 3"/>
          <p:cNvSpPr txBox="1">
            <a:spLocks noGrp="1"/>
          </p:cNvSpPr>
          <p:nvPr/>
        </p:nvSpPr>
        <p:spPr bwMode="auto">
          <a:xfrm>
            <a:off x="3849688" y="9429750"/>
            <a:ext cx="2946400" cy="496888"/>
          </a:xfrm>
          <a:prstGeom prst="rect">
            <a:avLst/>
          </a:prstGeom>
          <a:noFill/>
          <a:ln>
            <a:miter lim="800000"/>
            <a:headEnd/>
            <a:tailEnd/>
          </a:ln>
        </p:spPr>
        <p:txBody>
          <a:bodyPr anchor="b"/>
          <a:lstStyle/>
          <a:p>
            <a:pPr algn="r">
              <a:defRPr/>
            </a:pPr>
            <a:fld id="{25CD527A-8F0B-4549-9890-901C330C92F3}" type="slidenum">
              <a:rPr lang="de-DE" sz="1200">
                <a:latin typeface="+mn-lt"/>
              </a:rPr>
              <a:pPr algn="r">
                <a:defRPr/>
              </a:pPr>
              <a:t>6</a:t>
            </a:fld>
            <a:endParaRPr lang="de-DE" sz="1200">
              <a:latin typeface="+mn-lt"/>
            </a:endParaRPr>
          </a:p>
        </p:txBody>
      </p:sp>
    </p:spTree>
    <p:extLst>
      <p:ext uri="{BB962C8B-B14F-4D97-AF65-F5344CB8AC3E}">
        <p14:creationId xmlns:p14="http://schemas.microsoft.com/office/powerpoint/2010/main" val="6481466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Folienbildplatzhalter 1"/>
          <p:cNvSpPr>
            <a:spLocks noGrp="1" noRot="1" noChangeAspect="1"/>
          </p:cNvSpPr>
          <p:nvPr>
            <p:ph type="sldImg"/>
          </p:nvPr>
        </p:nvSpPr>
        <p:spPr bwMode="auto">
          <a:xfrm>
            <a:off x="917575" y="744538"/>
            <a:ext cx="4962525" cy="3722687"/>
          </a:xfrm>
          <a:noFill/>
          <a:ln>
            <a:solidFill>
              <a:srgbClr val="000000"/>
            </a:solidFill>
            <a:miter lim="800000"/>
            <a:headEnd/>
            <a:tailEnd/>
          </a:ln>
        </p:spPr>
      </p:sp>
      <p:sp>
        <p:nvSpPr>
          <p:cNvPr id="28674" name="Notizenplatzhalt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de-DE" smtClean="0"/>
              <a:t>Mediation zu deutschen Jugendbüchern: quasi als Modelltext eines book reports und book recommendation auf deutsch</a:t>
            </a:r>
          </a:p>
          <a:p>
            <a:pPr eaLnBrk="1" hangingPunct="1">
              <a:spcBef>
                <a:spcPct val="0"/>
              </a:spcBef>
            </a:pPr>
            <a:r>
              <a:rPr lang="de-DE" smtClean="0"/>
              <a:t>Die Informationen zu how to write a book report entnehmen die SuS Videoclips</a:t>
            </a:r>
          </a:p>
        </p:txBody>
      </p:sp>
      <p:sp>
        <p:nvSpPr>
          <p:cNvPr id="31747" name="Foliennummernplatzhalt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95A18A9-C75D-4078-BAD4-A69A22922237}" type="slidenum">
              <a:rPr lang="de-DE">
                <a:cs typeface="Arial" charset="0"/>
              </a:rPr>
              <a:pPr fontAlgn="base">
                <a:spcBef>
                  <a:spcPct val="0"/>
                </a:spcBef>
                <a:spcAft>
                  <a:spcPct val="0"/>
                </a:spcAft>
                <a:defRPr/>
              </a:pPr>
              <a:t>7</a:t>
            </a:fld>
            <a:endParaRPr lang="de-DE">
              <a:cs typeface="Arial" charset="0"/>
            </a:endParaRPr>
          </a:p>
        </p:txBody>
      </p:sp>
    </p:spTree>
    <p:extLst>
      <p:ext uri="{BB962C8B-B14F-4D97-AF65-F5344CB8AC3E}">
        <p14:creationId xmlns:p14="http://schemas.microsoft.com/office/powerpoint/2010/main" val="25709905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Folienbildplatzhalter 1"/>
          <p:cNvSpPr>
            <a:spLocks noGrp="1" noRot="1" noChangeAspect="1"/>
          </p:cNvSpPr>
          <p:nvPr>
            <p:ph type="sldImg"/>
          </p:nvPr>
        </p:nvSpPr>
        <p:spPr bwMode="auto">
          <a:xfrm>
            <a:off x="917575" y="744538"/>
            <a:ext cx="4962525" cy="3722687"/>
          </a:xfrm>
          <a:noFill/>
          <a:ln>
            <a:solidFill>
              <a:srgbClr val="000000"/>
            </a:solidFill>
            <a:miter lim="800000"/>
            <a:headEnd/>
            <a:tailEnd/>
          </a:ln>
        </p:spPr>
      </p:sp>
      <p:sp>
        <p:nvSpPr>
          <p:cNvPr id="30722" name="Notizenplatzhalt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de-DE" smtClean="0"/>
          </a:p>
        </p:txBody>
      </p:sp>
      <p:sp>
        <p:nvSpPr>
          <p:cNvPr id="31747" name="Foliennummernplatzhalter 3"/>
          <p:cNvSpPr txBox="1">
            <a:spLocks noGrp="1"/>
          </p:cNvSpPr>
          <p:nvPr/>
        </p:nvSpPr>
        <p:spPr bwMode="auto">
          <a:xfrm>
            <a:off x="3849688" y="9429750"/>
            <a:ext cx="2946400" cy="496888"/>
          </a:xfrm>
          <a:prstGeom prst="rect">
            <a:avLst/>
          </a:prstGeom>
          <a:noFill/>
          <a:ln>
            <a:miter lim="800000"/>
            <a:headEnd/>
            <a:tailEnd/>
          </a:ln>
        </p:spPr>
        <p:txBody>
          <a:bodyPr anchor="b"/>
          <a:lstStyle/>
          <a:p>
            <a:pPr algn="r">
              <a:defRPr/>
            </a:pPr>
            <a:fld id="{46611853-7E98-4EC3-B316-16EF2BAD297E}" type="slidenum">
              <a:rPr lang="de-DE" sz="1200">
                <a:latin typeface="+mn-lt"/>
              </a:rPr>
              <a:pPr algn="r">
                <a:defRPr/>
              </a:pPr>
              <a:t>8</a:t>
            </a:fld>
            <a:endParaRPr lang="de-DE" sz="1200">
              <a:latin typeface="+mn-lt"/>
            </a:endParaRPr>
          </a:p>
        </p:txBody>
      </p:sp>
    </p:spTree>
    <p:extLst>
      <p:ext uri="{BB962C8B-B14F-4D97-AF65-F5344CB8AC3E}">
        <p14:creationId xmlns:p14="http://schemas.microsoft.com/office/powerpoint/2010/main" val="253370536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Folienbildplatzhalter 1"/>
          <p:cNvSpPr>
            <a:spLocks noGrp="1" noRot="1" noChangeAspect="1"/>
          </p:cNvSpPr>
          <p:nvPr>
            <p:ph type="sldImg"/>
          </p:nvPr>
        </p:nvSpPr>
        <p:spPr bwMode="auto">
          <a:xfrm>
            <a:off x="917575" y="744538"/>
            <a:ext cx="4962525" cy="3722687"/>
          </a:xfrm>
          <a:noFill/>
          <a:ln>
            <a:solidFill>
              <a:srgbClr val="000000"/>
            </a:solidFill>
            <a:miter lim="800000"/>
            <a:headEnd/>
            <a:tailEnd/>
          </a:ln>
        </p:spPr>
      </p:sp>
      <p:sp>
        <p:nvSpPr>
          <p:cNvPr id="32770" name="Notizenplatzhalt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de-DE" smtClean="0"/>
              <a:t>Da das Ausgangsmaterial unterschiedlich ist, müssen die Schüler/innen selbstständig arbeiten</a:t>
            </a:r>
          </a:p>
          <a:p>
            <a:pPr eaLnBrk="1" hangingPunct="1">
              <a:spcBef>
                <a:spcPct val="0"/>
              </a:spcBef>
            </a:pPr>
            <a:r>
              <a:rPr lang="de-DE" smtClean="0"/>
              <a:t>Da sie je nach Team oder je nach Lerntyp unterschiedliche Lernwege wählen bzw. in unterschiedlichem Maß auf sprachliche und methodische Unterstützung zurückgreifen, ist es notwendig, Teilschritte zu sichern und hier einen hohen Verpflichtungscharakter der Erledigung der Teilschritte zu wählen.</a:t>
            </a:r>
          </a:p>
          <a:p>
            <a:pPr eaLnBrk="1" hangingPunct="1">
              <a:spcBef>
                <a:spcPct val="0"/>
              </a:spcBef>
            </a:pPr>
            <a:r>
              <a:rPr lang="de-DE" smtClean="0"/>
              <a:t>In der Unterrichtseinheit geschieht das über drei Materialien: nächste Folie</a:t>
            </a:r>
          </a:p>
          <a:p>
            <a:pPr eaLnBrk="1" hangingPunct="1">
              <a:spcBef>
                <a:spcPct val="0"/>
              </a:spcBef>
            </a:pPr>
            <a:r>
              <a:rPr lang="de-DE" smtClean="0"/>
              <a:t> </a:t>
            </a:r>
          </a:p>
        </p:txBody>
      </p:sp>
      <p:sp>
        <p:nvSpPr>
          <p:cNvPr id="25603" name="Foliennummernplatzhalt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10E1851-5825-4E67-9D98-7DA51B02F0B5}" type="slidenum">
              <a:rPr lang="de-DE">
                <a:cs typeface="Arial" charset="0"/>
              </a:rPr>
              <a:pPr fontAlgn="base">
                <a:spcBef>
                  <a:spcPct val="0"/>
                </a:spcBef>
                <a:spcAft>
                  <a:spcPct val="0"/>
                </a:spcAft>
                <a:defRPr/>
              </a:pPr>
              <a:t>9</a:t>
            </a:fld>
            <a:endParaRPr lang="de-DE">
              <a:cs typeface="Arial" charset="0"/>
            </a:endParaRPr>
          </a:p>
        </p:txBody>
      </p:sp>
    </p:spTree>
    <p:extLst>
      <p:ext uri="{BB962C8B-B14F-4D97-AF65-F5344CB8AC3E}">
        <p14:creationId xmlns:p14="http://schemas.microsoft.com/office/powerpoint/2010/main" val="364953818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hemeOverride" Target="../theme/themeOverride4.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4" name="Rechtwinkliges Dreieck 9"/>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grpSp>
        <p:nvGrpSpPr>
          <p:cNvPr id="5" name="Gruppieren 1"/>
          <p:cNvGrpSpPr>
            <a:grpSpLocks/>
          </p:cNvGrpSpPr>
          <p:nvPr/>
        </p:nvGrpSpPr>
        <p:grpSpPr bwMode="auto">
          <a:xfrm>
            <a:off x="-3175" y="4953000"/>
            <a:ext cx="9147175" cy="1911350"/>
            <a:chOff x="-3765" y="4832896"/>
            <a:chExt cx="9147765" cy="2032192"/>
          </a:xfrm>
        </p:grpSpPr>
        <p:sp>
          <p:nvSpPr>
            <p:cNvPr id="6" name="Freihandform 6"/>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7" name="Freihandform 7"/>
            <p:cNvSpPr>
              <a:spLocks/>
            </p:cNvSpPr>
            <p:nvPr/>
          </p:nvSpPr>
          <p:spPr bwMode="auto">
            <a:xfrm>
              <a:off x="35926" y="5135025"/>
              <a:ext cx="9108074" cy="838869"/>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8" name="Freihand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cxnSp>
          <p:nvCxnSpPr>
            <p:cNvPr id="10" name="Gerade Verbindung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el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de-DE" smtClean="0"/>
              <a:t>Titelmasterformat durch Klicken bearbeiten</a:t>
            </a:r>
            <a:endParaRPr lang="en-US"/>
          </a:p>
        </p:txBody>
      </p:sp>
      <p:sp>
        <p:nvSpPr>
          <p:cNvPr id="17" name="Untertitel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de-DE" smtClean="0"/>
              <a:t>Formatvorlage des Untertitelmasters durch Klicken bearbeiten</a:t>
            </a:r>
            <a:endParaRPr lang="en-US"/>
          </a:p>
        </p:txBody>
      </p:sp>
      <p:sp>
        <p:nvSpPr>
          <p:cNvPr id="11" name="Datumsplatzhalter 29"/>
          <p:cNvSpPr>
            <a:spLocks noGrp="1"/>
          </p:cNvSpPr>
          <p:nvPr>
            <p:ph type="dt" sz="half" idx="10"/>
          </p:nvPr>
        </p:nvSpPr>
        <p:spPr/>
        <p:txBody>
          <a:bodyPr/>
          <a:lstStyle>
            <a:lvl1pPr>
              <a:defRPr>
                <a:solidFill>
                  <a:srgbClr val="FFFFFF"/>
                </a:solidFill>
              </a:defRPr>
            </a:lvl1pPr>
            <a:extLst/>
          </a:lstStyle>
          <a:p>
            <a:pPr>
              <a:defRPr/>
            </a:pPr>
            <a:fld id="{9102DCBB-857A-437F-9B85-D23812C7021C}" type="datetime1">
              <a:rPr lang="de-DE"/>
              <a:pPr>
                <a:defRPr/>
              </a:pPr>
              <a:t>31.05.2016</a:t>
            </a:fld>
            <a:endParaRPr lang="de-DE"/>
          </a:p>
        </p:txBody>
      </p:sp>
      <p:sp>
        <p:nvSpPr>
          <p:cNvPr id="12" name="Fußzeilenplatzhalter 18"/>
          <p:cNvSpPr>
            <a:spLocks noGrp="1"/>
          </p:cNvSpPr>
          <p:nvPr>
            <p:ph type="ftr" sz="quarter" idx="11"/>
          </p:nvPr>
        </p:nvSpPr>
        <p:spPr/>
        <p:txBody>
          <a:bodyPr/>
          <a:lstStyle>
            <a:lvl1pPr>
              <a:defRPr>
                <a:solidFill>
                  <a:schemeClr val="accent1">
                    <a:tint val="20000"/>
                  </a:schemeClr>
                </a:solidFill>
              </a:defRPr>
            </a:lvl1pPr>
            <a:extLst/>
          </a:lstStyle>
          <a:p>
            <a:pPr>
              <a:defRPr/>
            </a:pPr>
            <a:r>
              <a:rPr lang="de-DE"/>
              <a:t>Ulrike Selz, RP Freiburg, ZPG 7/8</a:t>
            </a:r>
          </a:p>
        </p:txBody>
      </p:sp>
      <p:sp>
        <p:nvSpPr>
          <p:cNvPr id="13" name="Foliennummernplatzhalter 26"/>
          <p:cNvSpPr>
            <a:spLocks noGrp="1"/>
          </p:cNvSpPr>
          <p:nvPr>
            <p:ph type="sldNum" sz="quarter" idx="12"/>
          </p:nvPr>
        </p:nvSpPr>
        <p:spPr/>
        <p:txBody>
          <a:bodyPr/>
          <a:lstStyle>
            <a:lvl1pPr>
              <a:defRPr>
                <a:solidFill>
                  <a:srgbClr val="FFFFFF"/>
                </a:solidFill>
              </a:defRPr>
            </a:lvl1pPr>
            <a:extLst/>
          </a:lstStyle>
          <a:p>
            <a:pPr>
              <a:defRPr/>
            </a:pPr>
            <a:fld id="{958489C3-955E-4795-B503-EC071C5B496A}" type="slidenum">
              <a:rPr lang="de-DE"/>
              <a:pPr>
                <a:defRPr/>
              </a:pPr>
              <a:t>‹Nr.›</a:t>
            </a:fld>
            <a:endParaRPr lang="de-D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extLst/>
          </a:lstStyle>
          <a:p>
            <a:r>
              <a:rPr lang="de-DE" smtClean="0"/>
              <a:t>Titelmasterformat durch Klicken bearbeiten</a:t>
            </a:r>
            <a:endParaRPr lang="en-US"/>
          </a:p>
        </p:txBody>
      </p:sp>
      <p:sp>
        <p:nvSpPr>
          <p:cNvPr id="3" name="Vertikaler Textplatzhalter 2"/>
          <p:cNvSpPr>
            <a:spLocks noGrp="1"/>
          </p:cNvSpPr>
          <p:nvPr>
            <p:ph type="body" orient="vert" idx="1"/>
          </p:nvPr>
        </p:nvSpPr>
        <p:spPr>
          <a:xfrm>
            <a:off x="457200" y="1481329"/>
            <a:ext cx="8229600" cy="4386071"/>
          </a:xfrm>
        </p:spPr>
        <p:txBody>
          <a:bodyPr vert="eaVert"/>
          <a:lstStyle>
            <a:extLs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4" name="Datumsplatzhalter 9"/>
          <p:cNvSpPr>
            <a:spLocks noGrp="1"/>
          </p:cNvSpPr>
          <p:nvPr>
            <p:ph type="dt" sz="half" idx="10"/>
          </p:nvPr>
        </p:nvSpPr>
        <p:spPr/>
        <p:txBody>
          <a:bodyPr/>
          <a:lstStyle>
            <a:lvl1pPr>
              <a:defRPr/>
            </a:lvl1pPr>
          </a:lstStyle>
          <a:p>
            <a:pPr>
              <a:defRPr/>
            </a:pPr>
            <a:fld id="{2977D255-5A2B-439A-B7C7-2042B31B6131}" type="datetime1">
              <a:rPr lang="de-DE"/>
              <a:pPr>
                <a:defRPr/>
              </a:pPr>
              <a:t>31.05.2016</a:t>
            </a:fld>
            <a:endParaRPr lang="de-DE"/>
          </a:p>
        </p:txBody>
      </p:sp>
      <p:sp>
        <p:nvSpPr>
          <p:cNvPr id="5" name="Fußzeilenplatzhalter 21"/>
          <p:cNvSpPr>
            <a:spLocks noGrp="1"/>
          </p:cNvSpPr>
          <p:nvPr>
            <p:ph type="ftr" sz="quarter" idx="11"/>
          </p:nvPr>
        </p:nvSpPr>
        <p:spPr/>
        <p:txBody>
          <a:bodyPr/>
          <a:lstStyle>
            <a:lvl1pPr>
              <a:defRPr/>
            </a:lvl1pPr>
          </a:lstStyle>
          <a:p>
            <a:pPr>
              <a:defRPr/>
            </a:pPr>
            <a:r>
              <a:rPr lang="de-DE"/>
              <a:t>Ulrike Selz, RP Freiburg, ZPG 7/8</a:t>
            </a:r>
          </a:p>
        </p:txBody>
      </p:sp>
      <p:sp>
        <p:nvSpPr>
          <p:cNvPr id="6" name="Foliennummernplatzhalter 17"/>
          <p:cNvSpPr>
            <a:spLocks noGrp="1"/>
          </p:cNvSpPr>
          <p:nvPr>
            <p:ph type="sldNum" sz="quarter" idx="12"/>
          </p:nvPr>
        </p:nvSpPr>
        <p:spPr/>
        <p:txBody>
          <a:bodyPr/>
          <a:lstStyle>
            <a:lvl1pPr>
              <a:defRPr/>
            </a:lvl1pPr>
          </a:lstStyle>
          <a:p>
            <a:pPr>
              <a:defRPr/>
            </a:pPr>
            <a:fld id="{46FE36FB-99DF-4B00-8BDE-4904A8637671}" type="slidenum">
              <a:rPr lang="de-DE"/>
              <a:pPr>
                <a:defRPr/>
              </a:pPr>
              <a:t>‹Nr.›</a:t>
            </a:fld>
            <a:endParaRPr lang="de-D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844013" y="274640"/>
            <a:ext cx="1777470" cy="5592761"/>
          </a:xfrm>
        </p:spPr>
        <p:txBody>
          <a:bodyPr vert="eaVert"/>
          <a:lstStyle>
            <a:extLst/>
          </a:lstStyle>
          <a:p>
            <a:r>
              <a:rPr lang="de-DE" smtClean="0"/>
              <a:t>Titelmasterformat durch Klicken bearbeiten</a:t>
            </a:r>
            <a:endParaRPr lang="en-US"/>
          </a:p>
        </p:txBody>
      </p:sp>
      <p:sp>
        <p:nvSpPr>
          <p:cNvPr id="3" name="Vertikaler Textplatzhalter 2"/>
          <p:cNvSpPr>
            <a:spLocks noGrp="1"/>
          </p:cNvSpPr>
          <p:nvPr>
            <p:ph type="body" orient="vert" idx="1"/>
          </p:nvPr>
        </p:nvSpPr>
        <p:spPr>
          <a:xfrm>
            <a:off x="457200" y="274641"/>
            <a:ext cx="6324600" cy="5592760"/>
          </a:xfrm>
        </p:spPr>
        <p:txBody>
          <a:bodyPr vert="eaVert"/>
          <a:lstStyle>
            <a:extLs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4" name="Datumsplatzhalter 9"/>
          <p:cNvSpPr>
            <a:spLocks noGrp="1"/>
          </p:cNvSpPr>
          <p:nvPr>
            <p:ph type="dt" sz="half" idx="10"/>
          </p:nvPr>
        </p:nvSpPr>
        <p:spPr/>
        <p:txBody>
          <a:bodyPr/>
          <a:lstStyle>
            <a:lvl1pPr>
              <a:defRPr/>
            </a:lvl1pPr>
          </a:lstStyle>
          <a:p>
            <a:pPr>
              <a:defRPr/>
            </a:pPr>
            <a:fld id="{3798B213-F0D4-418A-A68F-17D7849C6E29}" type="datetime1">
              <a:rPr lang="de-DE"/>
              <a:pPr>
                <a:defRPr/>
              </a:pPr>
              <a:t>31.05.2016</a:t>
            </a:fld>
            <a:endParaRPr lang="de-DE"/>
          </a:p>
        </p:txBody>
      </p:sp>
      <p:sp>
        <p:nvSpPr>
          <p:cNvPr id="5" name="Fußzeilenplatzhalter 21"/>
          <p:cNvSpPr>
            <a:spLocks noGrp="1"/>
          </p:cNvSpPr>
          <p:nvPr>
            <p:ph type="ftr" sz="quarter" idx="11"/>
          </p:nvPr>
        </p:nvSpPr>
        <p:spPr/>
        <p:txBody>
          <a:bodyPr/>
          <a:lstStyle>
            <a:lvl1pPr>
              <a:defRPr/>
            </a:lvl1pPr>
          </a:lstStyle>
          <a:p>
            <a:pPr>
              <a:defRPr/>
            </a:pPr>
            <a:r>
              <a:rPr lang="de-DE"/>
              <a:t>Ulrike Selz, RP Freiburg, ZPG 7/8</a:t>
            </a:r>
          </a:p>
        </p:txBody>
      </p:sp>
      <p:sp>
        <p:nvSpPr>
          <p:cNvPr id="6" name="Foliennummernplatzhalter 17"/>
          <p:cNvSpPr>
            <a:spLocks noGrp="1"/>
          </p:cNvSpPr>
          <p:nvPr>
            <p:ph type="sldNum" sz="quarter" idx="12"/>
          </p:nvPr>
        </p:nvSpPr>
        <p:spPr/>
        <p:txBody>
          <a:bodyPr/>
          <a:lstStyle>
            <a:lvl1pPr>
              <a:defRPr/>
            </a:lvl1pPr>
          </a:lstStyle>
          <a:p>
            <a:pPr>
              <a:defRPr/>
            </a:pPr>
            <a:fld id="{EBE9AC02-D13C-47FD-BDCC-E019F8C91EB5}" type="slidenum">
              <a:rPr lang="de-DE"/>
              <a:pPr>
                <a:defRPr/>
              </a:pPr>
              <a:t>‹Nr.›</a:t>
            </a:fld>
            <a:endParaRPr lang="de-D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3" name="Inhaltsplatzhalter 2"/>
          <p:cNvSpPr>
            <a:spLocks noGrp="1"/>
          </p:cNvSpPr>
          <p:nvPr>
            <p:ph idx="1"/>
          </p:nvPr>
        </p:nvSpPr>
        <p:spPr/>
        <p:txBody>
          <a:bodyPr/>
          <a:lstStyle>
            <a:extLs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7" name="Titel 6"/>
          <p:cNvSpPr>
            <a:spLocks noGrp="1"/>
          </p:cNvSpPr>
          <p:nvPr>
            <p:ph type="title"/>
          </p:nvPr>
        </p:nvSpPr>
        <p:spPr/>
        <p:txBody>
          <a:bodyPr rtlCol="0"/>
          <a:lstStyle>
            <a:extLst/>
          </a:lstStyle>
          <a:p>
            <a:r>
              <a:rPr lang="de-DE" smtClean="0"/>
              <a:t>Titelmasterformat durch Klicken bearbeiten</a:t>
            </a:r>
            <a:endParaRPr lang="en-US"/>
          </a:p>
        </p:txBody>
      </p:sp>
      <p:sp>
        <p:nvSpPr>
          <p:cNvPr id="4" name="Datumsplatzhalter 9"/>
          <p:cNvSpPr>
            <a:spLocks noGrp="1"/>
          </p:cNvSpPr>
          <p:nvPr>
            <p:ph type="dt" sz="half" idx="10"/>
          </p:nvPr>
        </p:nvSpPr>
        <p:spPr/>
        <p:txBody>
          <a:bodyPr/>
          <a:lstStyle>
            <a:lvl1pPr>
              <a:defRPr/>
            </a:lvl1pPr>
          </a:lstStyle>
          <a:p>
            <a:pPr>
              <a:defRPr/>
            </a:pPr>
            <a:fld id="{FA887412-06A5-4A72-A6D7-51D0D2488D93}" type="datetime1">
              <a:rPr lang="de-DE"/>
              <a:pPr>
                <a:defRPr/>
              </a:pPr>
              <a:t>31.05.2016</a:t>
            </a:fld>
            <a:endParaRPr lang="de-DE"/>
          </a:p>
        </p:txBody>
      </p:sp>
      <p:sp>
        <p:nvSpPr>
          <p:cNvPr id="5" name="Fußzeilenplatzhalter 21"/>
          <p:cNvSpPr>
            <a:spLocks noGrp="1"/>
          </p:cNvSpPr>
          <p:nvPr>
            <p:ph type="ftr" sz="quarter" idx="11"/>
          </p:nvPr>
        </p:nvSpPr>
        <p:spPr/>
        <p:txBody>
          <a:bodyPr/>
          <a:lstStyle>
            <a:lvl1pPr>
              <a:defRPr/>
            </a:lvl1pPr>
          </a:lstStyle>
          <a:p>
            <a:pPr>
              <a:defRPr/>
            </a:pPr>
            <a:r>
              <a:rPr lang="de-DE"/>
              <a:t>Ulrike Selz, RP Freiburg, ZPG 7/8</a:t>
            </a:r>
          </a:p>
        </p:txBody>
      </p:sp>
      <p:sp>
        <p:nvSpPr>
          <p:cNvPr id="6" name="Foliennummernplatzhalter 17"/>
          <p:cNvSpPr>
            <a:spLocks noGrp="1"/>
          </p:cNvSpPr>
          <p:nvPr>
            <p:ph type="sldNum" sz="quarter" idx="12"/>
          </p:nvPr>
        </p:nvSpPr>
        <p:spPr/>
        <p:txBody>
          <a:bodyPr/>
          <a:lstStyle>
            <a:lvl1pPr>
              <a:defRPr/>
            </a:lvl1pPr>
          </a:lstStyle>
          <a:p>
            <a:pPr>
              <a:defRPr/>
            </a:pPr>
            <a:fld id="{3951CF2A-D158-4D82-8DD7-15A1912797DC}" type="slidenum">
              <a:rPr lang="de-DE"/>
              <a:pPr>
                <a:defRPr/>
              </a:pPr>
              <a:t>‹Nr.›</a:t>
            </a:fld>
            <a:endParaRPr lang="de-D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bg>
      <p:bgRef idx="1002">
        <a:schemeClr val="bg1"/>
      </p:bgRef>
    </p:bg>
    <p:spTree>
      <p:nvGrpSpPr>
        <p:cNvPr id="1" name=""/>
        <p:cNvGrpSpPr/>
        <p:nvPr/>
      </p:nvGrpSpPr>
      <p:grpSpPr>
        <a:xfrm>
          <a:off x="0" y="0"/>
          <a:ext cx="0" cy="0"/>
          <a:chOff x="0" y="0"/>
          <a:chExt cx="0" cy="0"/>
        </a:xfrm>
      </p:grpSpPr>
      <p:sp>
        <p:nvSpPr>
          <p:cNvPr id="4" name="Eingekerbter Richtungspfeil 6"/>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5" name="Eingekerbter Richtungspfeil 7"/>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2" name="Titel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de-DE" smtClean="0"/>
              <a:t>Titelmasterformat durch Klicken bearbeiten</a:t>
            </a:r>
            <a:endParaRPr lang="en-US"/>
          </a:p>
        </p:txBody>
      </p:sp>
      <p:sp>
        <p:nvSpPr>
          <p:cNvPr id="3" name="Textplatzhalt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de-DE" smtClean="0"/>
              <a:t>Textmasterformate durch Klicken bearbeiten</a:t>
            </a:r>
          </a:p>
        </p:txBody>
      </p:sp>
      <p:sp>
        <p:nvSpPr>
          <p:cNvPr id="6" name="Datumsplatzhalter 3"/>
          <p:cNvSpPr>
            <a:spLocks noGrp="1"/>
          </p:cNvSpPr>
          <p:nvPr>
            <p:ph type="dt" sz="half" idx="10"/>
          </p:nvPr>
        </p:nvSpPr>
        <p:spPr/>
        <p:txBody>
          <a:bodyPr/>
          <a:lstStyle>
            <a:lvl1pPr>
              <a:defRPr/>
            </a:lvl1pPr>
            <a:extLst/>
          </a:lstStyle>
          <a:p>
            <a:pPr>
              <a:defRPr/>
            </a:pPr>
            <a:fld id="{636105DB-1808-4109-A154-58550300BAE8}" type="datetime1">
              <a:rPr lang="de-DE"/>
              <a:pPr>
                <a:defRPr/>
              </a:pPr>
              <a:t>31.05.2016</a:t>
            </a:fld>
            <a:endParaRPr lang="de-DE"/>
          </a:p>
        </p:txBody>
      </p:sp>
      <p:sp>
        <p:nvSpPr>
          <p:cNvPr id="7" name="Fußzeilenplatzhalter 4"/>
          <p:cNvSpPr>
            <a:spLocks noGrp="1"/>
          </p:cNvSpPr>
          <p:nvPr>
            <p:ph type="ftr" sz="quarter" idx="11"/>
          </p:nvPr>
        </p:nvSpPr>
        <p:spPr/>
        <p:txBody>
          <a:bodyPr/>
          <a:lstStyle>
            <a:lvl1pPr>
              <a:defRPr/>
            </a:lvl1pPr>
            <a:extLst/>
          </a:lstStyle>
          <a:p>
            <a:pPr>
              <a:defRPr/>
            </a:pPr>
            <a:r>
              <a:rPr lang="de-DE"/>
              <a:t>Ulrike Selz, RP Freiburg, ZPG 7/8</a:t>
            </a:r>
          </a:p>
        </p:txBody>
      </p:sp>
      <p:sp>
        <p:nvSpPr>
          <p:cNvPr id="8" name="Foliennummernplatzhalter 5"/>
          <p:cNvSpPr>
            <a:spLocks noGrp="1"/>
          </p:cNvSpPr>
          <p:nvPr>
            <p:ph type="sldNum" sz="quarter" idx="12"/>
          </p:nvPr>
        </p:nvSpPr>
        <p:spPr/>
        <p:txBody>
          <a:bodyPr/>
          <a:lstStyle>
            <a:lvl1pPr>
              <a:defRPr/>
            </a:lvl1pPr>
            <a:extLst/>
          </a:lstStyle>
          <a:p>
            <a:pPr>
              <a:defRPr/>
            </a:pPr>
            <a:fld id="{1B42633B-978B-42E4-A4D3-8F45D83067B6}" type="slidenum">
              <a:rPr lang="de-DE"/>
              <a:pPr>
                <a:defRPr/>
              </a:pPr>
              <a:t>‹Nr.›</a:t>
            </a:fld>
            <a:endParaRPr lang="de-DE"/>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bg>
      <p:bgRef idx="1002">
        <a:schemeClr val="bg1"/>
      </p:bgRef>
    </p:bg>
    <p:spTree>
      <p:nvGrpSpPr>
        <p:cNvPr id="1" name=""/>
        <p:cNvGrpSpPr/>
        <p:nvPr/>
      </p:nvGrpSpPr>
      <p:grpSpPr>
        <a:xfrm>
          <a:off x="0" y="0"/>
          <a:ext cx="0" cy="0"/>
          <a:chOff x="0" y="0"/>
          <a:chExt cx="0" cy="0"/>
        </a:xfrm>
      </p:grpSpPr>
      <p:sp>
        <p:nvSpPr>
          <p:cNvPr id="3" name="Inhaltsplatzhalt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4" name="Inhaltsplatzhalt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8" name="Titel 7"/>
          <p:cNvSpPr>
            <a:spLocks noGrp="1"/>
          </p:cNvSpPr>
          <p:nvPr>
            <p:ph type="title"/>
          </p:nvPr>
        </p:nvSpPr>
        <p:spPr/>
        <p:txBody>
          <a:bodyPr rtlCol="0"/>
          <a:lstStyle>
            <a:extLst/>
          </a:lstStyle>
          <a:p>
            <a:r>
              <a:rPr lang="de-DE" smtClean="0"/>
              <a:t>Titelmasterformat durch Klicken bearbeiten</a:t>
            </a:r>
            <a:endParaRPr lang="en-US"/>
          </a:p>
        </p:txBody>
      </p:sp>
      <p:sp>
        <p:nvSpPr>
          <p:cNvPr id="5" name="Datumsplatzhalter 4"/>
          <p:cNvSpPr>
            <a:spLocks noGrp="1"/>
          </p:cNvSpPr>
          <p:nvPr>
            <p:ph type="dt" sz="half" idx="10"/>
          </p:nvPr>
        </p:nvSpPr>
        <p:spPr/>
        <p:txBody>
          <a:bodyPr/>
          <a:lstStyle>
            <a:lvl1pPr>
              <a:defRPr/>
            </a:lvl1pPr>
            <a:extLst/>
          </a:lstStyle>
          <a:p>
            <a:pPr>
              <a:defRPr/>
            </a:pPr>
            <a:fld id="{04351BEB-6449-4FBD-AFBC-C26137A91E8A}" type="datetime1">
              <a:rPr lang="de-DE"/>
              <a:pPr>
                <a:defRPr/>
              </a:pPr>
              <a:t>31.05.2016</a:t>
            </a:fld>
            <a:endParaRPr lang="de-DE"/>
          </a:p>
        </p:txBody>
      </p:sp>
      <p:sp>
        <p:nvSpPr>
          <p:cNvPr id="6" name="Fußzeilenplatzhalter 5"/>
          <p:cNvSpPr>
            <a:spLocks noGrp="1"/>
          </p:cNvSpPr>
          <p:nvPr>
            <p:ph type="ftr" sz="quarter" idx="11"/>
          </p:nvPr>
        </p:nvSpPr>
        <p:spPr/>
        <p:txBody>
          <a:bodyPr/>
          <a:lstStyle>
            <a:lvl1pPr>
              <a:defRPr/>
            </a:lvl1pPr>
            <a:extLst/>
          </a:lstStyle>
          <a:p>
            <a:pPr>
              <a:defRPr/>
            </a:pPr>
            <a:r>
              <a:rPr lang="de-DE"/>
              <a:t>Ulrike Selz, RP Freiburg, ZPG 7/8</a:t>
            </a:r>
          </a:p>
        </p:txBody>
      </p:sp>
      <p:sp>
        <p:nvSpPr>
          <p:cNvPr id="7" name="Foliennummernplatzhalter 6"/>
          <p:cNvSpPr>
            <a:spLocks noGrp="1"/>
          </p:cNvSpPr>
          <p:nvPr>
            <p:ph type="sldNum" sz="quarter" idx="12"/>
          </p:nvPr>
        </p:nvSpPr>
        <p:spPr/>
        <p:txBody>
          <a:bodyPr/>
          <a:lstStyle>
            <a:lvl1pPr>
              <a:defRPr/>
            </a:lvl1pPr>
            <a:extLst/>
          </a:lstStyle>
          <a:p>
            <a:pPr>
              <a:defRPr/>
            </a:pPr>
            <a:fld id="{709E2EE0-5DD7-4CAD-BCF4-522B436D9AC7}" type="slidenum">
              <a:rPr lang="de-DE"/>
              <a:pPr>
                <a:defRPr/>
              </a:pPr>
              <a:t>‹Nr.›</a:t>
            </a:fld>
            <a:endParaRPr lang="de-DE"/>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gleich">
    <p:bg>
      <p:bgRef idx="1003">
        <a:schemeClr val="bg1"/>
      </p:bgRef>
    </p:bg>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8229600" cy="1143000"/>
          </a:xfrm>
        </p:spPr>
        <p:txBody>
          <a:bodyPr/>
          <a:lstStyle>
            <a:lvl1pPr>
              <a:defRPr/>
            </a:lvl1pPr>
            <a:extLst/>
          </a:lstStyle>
          <a:p>
            <a:r>
              <a:rPr lang="de-DE" smtClean="0"/>
              <a:t>Titelmasterformat durch Klicken bearbeiten</a:t>
            </a:r>
            <a:endParaRPr lang="en-US"/>
          </a:p>
        </p:txBody>
      </p:sp>
      <p:sp>
        <p:nvSpPr>
          <p:cNvPr id="3" name="Textplatzhalt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de-DE" smtClean="0"/>
              <a:t>Textmasterformate durch Klicken bearbeiten</a:t>
            </a:r>
          </a:p>
        </p:txBody>
      </p:sp>
      <p:sp>
        <p:nvSpPr>
          <p:cNvPr id="4" name="Textplatzhalt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de-DE" smtClean="0"/>
              <a:t>Textmasterformate durch Klicken bearbeiten</a:t>
            </a:r>
          </a:p>
        </p:txBody>
      </p:sp>
      <p:sp>
        <p:nvSpPr>
          <p:cNvPr id="5" name="Inhaltsplatzhalt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6" name="Inhaltsplatzhalt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7" name="Datumsplatzhalter 6"/>
          <p:cNvSpPr>
            <a:spLocks noGrp="1"/>
          </p:cNvSpPr>
          <p:nvPr>
            <p:ph type="dt" sz="half" idx="10"/>
          </p:nvPr>
        </p:nvSpPr>
        <p:spPr/>
        <p:txBody>
          <a:bodyPr/>
          <a:lstStyle>
            <a:lvl1pPr>
              <a:defRPr/>
            </a:lvl1pPr>
            <a:extLst/>
          </a:lstStyle>
          <a:p>
            <a:pPr>
              <a:defRPr/>
            </a:pPr>
            <a:fld id="{B99C6FA5-0CCB-4C37-BDC2-3CF83EDEAC70}" type="datetime1">
              <a:rPr lang="de-DE"/>
              <a:pPr>
                <a:defRPr/>
              </a:pPr>
              <a:t>31.05.2016</a:t>
            </a:fld>
            <a:endParaRPr lang="de-DE"/>
          </a:p>
        </p:txBody>
      </p:sp>
      <p:sp>
        <p:nvSpPr>
          <p:cNvPr id="8" name="Fußzeilenplatzhalter 7"/>
          <p:cNvSpPr>
            <a:spLocks noGrp="1"/>
          </p:cNvSpPr>
          <p:nvPr>
            <p:ph type="ftr" sz="quarter" idx="11"/>
          </p:nvPr>
        </p:nvSpPr>
        <p:spPr/>
        <p:txBody>
          <a:bodyPr/>
          <a:lstStyle>
            <a:lvl1pPr>
              <a:defRPr/>
            </a:lvl1pPr>
            <a:extLst/>
          </a:lstStyle>
          <a:p>
            <a:pPr>
              <a:defRPr/>
            </a:pPr>
            <a:r>
              <a:rPr lang="de-DE"/>
              <a:t>Ulrike Selz, RP Freiburg, ZPG 7/8</a:t>
            </a:r>
          </a:p>
        </p:txBody>
      </p:sp>
      <p:sp>
        <p:nvSpPr>
          <p:cNvPr id="9" name="Foliennummernplatzhalter 8"/>
          <p:cNvSpPr>
            <a:spLocks noGrp="1"/>
          </p:cNvSpPr>
          <p:nvPr>
            <p:ph type="sldNum" sz="quarter" idx="12"/>
          </p:nvPr>
        </p:nvSpPr>
        <p:spPr/>
        <p:txBody>
          <a:bodyPr/>
          <a:lstStyle>
            <a:lvl1pPr>
              <a:defRPr/>
            </a:lvl1pPr>
            <a:extLst/>
          </a:lstStyle>
          <a:p>
            <a:pPr>
              <a:defRPr/>
            </a:pPr>
            <a:fld id="{C2D46BD5-6BEB-4C72-BC09-C88AB9D2AB5C}" type="slidenum">
              <a:rPr lang="de-DE"/>
              <a:pPr>
                <a:defRPr/>
              </a:pPr>
              <a:t>‹Nr.›</a:t>
            </a:fld>
            <a:endParaRPr lang="de-DE"/>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bg>
      <p:bgRef idx="1002">
        <a:schemeClr val="bg1"/>
      </p:bgRef>
    </p:bg>
    <p:spTree>
      <p:nvGrpSpPr>
        <p:cNvPr id="1" name=""/>
        <p:cNvGrpSpPr/>
        <p:nvPr/>
      </p:nvGrpSpPr>
      <p:grpSpPr>
        <a:xfrm>
          <a:off x="0" y="0"/>
          <a:ext cx="0" cy="0"/>
          <a:chOff x="0" y="0"/>
          <a:chExt cx="0" cy="0"/>
        </a:xfrm>
      </p:grpSpPr>
      <p:sp>
        <p:nvSpPr>
          <p:cNvPr id="6" name="Titel 5"/>
          <p:cNvSpPr>
            <a:spLocks noGrp="1"/>
          </p:cNvSpPr>
          <p:nvPr>
            <p:ph type="title"/>
          </p:nvPr>
        </p:nvSpPr>
        <p:spPr/>
        <p:txBody>
          <a:bodyPr rtlCol="0"/>
          <a:lstStyle>
            <a:extLst/>
          </a:lstStyle>
          <a:p>
            <a:r>
              <a:rPr lang="de-DE" smtClean="0"/>
              <a:t>Titelmasterformat durch Klicken bearbeiten</a:t>
            </a:r>
            <a:endParaRPr lang="en-US"/>
          </a:p>
        </p:txBody>
      </p:sp>
      <p:sp>
        <p:nvSpPr>
          <p:cNvPr id="3" name="Datumsplatzhalter 2"/>
          <p:cNvSpPr>
            <a:spLocks noGrp="1"/>
          </p:cNvSpPr>
          <p:nvPr>
            <p:ph type="dt" sz="half" idx="10"/>
          </p:nvPr>
        </p:nvSpPr>
        <p:spPr/>
        <p:txBody>
          <a:bodyPr/>
          <a:lstStyle>
            <a:lvl1pPr>
              <a:defRPr/>
            </a:lvl1pPr>
            <a:extLst/>
          </a:lstStyle>
          <a:p>
            <a:pPr>
              <a:defRPr/>
            </a:pPr>
            <a:fld id="{559C8481-1683-4445-B7D8-6CAFF1101EF9}" type="datetime1">
              <a:rPr lang="de-DE"/>
              <a:pPr>
                <a:defRPr/>
              </a:pPr>
              <a:t>31.05.2016</a:t>
            </a:fld>
            <a:endParaRPr lang="de-DE"/>
          </a:p>
        </p:txBody>
      </p:sp>
      <p:sp>
        <p:nvSpPr>
          <p:cNvPr id="4" name="Fußzeilenplatzhalter 3"/>
          <p:cNvSpPr>
            <a:spLocks noGrp="1"/>
          </p:cNvSpPr>
          <p:nvPr>
            <p:ph type="ftr" sz="quarter" idx="11"/>
          </p:nvPr>
        </p:nvSpPr>
        <p:spPr/>
        <p:txBody>
          <a:bodyPr/>
          <a:lstStyle>
            <a:lvl1pPr>
              <a:defRPr/>
            </a:lvl1pPr>
            <a:extLst/>
          </a:lstStyle>
          <a:p>
            <a:pPr>
              <a:defRPr/>
            </a:pPr>
            <a:r>
              <a:rPr lang="de-DE"/>
              <a:t>Ulrike Selz, RP Freiburg, ZPG 7/8</a:t>
            </a:r>
          </a:p>
        </p:txBody>
      </p:sp>
      <p:sp>
        <p:nvSpPr>
          <p:cNvPr id="5" name="Foliennummernplatzhalter 4"/>
          <p:cNvSpPr>
            <a:spLocks noGrp="1"/>
          </p:cNvSpPr>
          <p:nvPr>
            <p:ph type="sldNum" sz="quarter" idx="12"/>
          </p:nvPr>
        </p:nvSpPr>
        <p:spPr/>
        <p:txBody>
          <a:bodyPr/>
          <a:lstStyle>
            <a:lvl1pPr>
              <a:defRPr/>
            </a:lvl1pPr>
            <a:extLst/>
          </a:lstStyle>
          <a:p>
            <a:pPr>
              <a:defRPr/>
            </a:pPr>
            <a:fld id="{7851497C-92F4-4072-98C9-4DE60619BBDE}" type="slidenum">
              <a:rPr lang="de-DE"/>
              <a:pPr>
                <a:defRPr/>
              </a:pPr>
              <a:t>‹Nr.›</a:t>
            </a:fld>
            <a:endParaRPr lang="de-DE"/>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9"/>
          <p:cNvSpPr>
            <a:spLocks noGrp="1"/>
          </p:cNvSpPr>
          <p:nvPr>
            <p:ph type="dt" sz="half" idx="10"/>
          </p:nvPr>
        </p:nvSpPr>
        <p:spPr/>
        <p:txBody>
          <a:bodyPr/>
          <a:lstStyle>
            <a:lvl1pPr>
              <a:defRPr/>
            </a:lvl1pPr>
          </a:lstStyle>
          <a:p>
            <a:pPr>
              <a:defRPr/>
            </a:pPr>
            <a:fld id="{F26559D4-6746-44D7-9D88-194F70DA07F2}" type="datetime1">
              <a:rPr lang="de-DE"/>
              <a:pPr>
                <a:defRPr/>
              </a:pPr>
              <a:t>31.05.2016</a:t>
            </a:fld>
            <a:endParaRPr lang="de-DE"/>
          </a:p>
        </p:txBody>
      </p:sp>
      <p:sp>
        <p:nvSpPr>
          <p:cNvPr id="3" name="Fußzeilenplatzhalter 21"/>
          <p:cNvSpPr>
            <a:spLocks noGrp="1"/>
          </p:cNvSpPr>
          <p:nvPr>
            <p:ph type="ftr" sz="quarter" idx="11"/>
          </p:nvPr>
        </p:nvSpPr>
        <p:spPr/>
        <p:txBody>
          <a:bodyPr/>
          <a:lstStyle>
            <a:lvl1pPr>
              <a:defRPr/>
            </a:lvl1pPr>
          </a:lstStyle>
          <a:p>
            <a:pPr>
              <a:defRPr/>
            </a:pPr>
            <a:r>
              <a:rPr lang="de-DE"/>
              <a:t>Ulrike Selz, RP Freiburg, ZPG 7/8</a:t>
            </a:r>
          </a:p>
        </p:txBody>
      </p:sp>
      <p:sp>
        <p:nvSpPr>
          <p:cNvPr id="4" name="Foliennummernplatzhalter 17"/>
          <p:cNvSpPr>
            <a:spLocks noGrp="1"/>
          </p:cNvSpPr>
          <p:nvPr>
            <p:ph type="sldNum" sz="quarter" idx="12"/>
          </p:nvPr>
        </p:nvSpPr>
        <p:spPr/>
        <p:txBody>
          <a:bodyPr/>
          <a:lstStyle>
            <a:lvl1pPr>
              <a:defRPr/>
            </a:lvl1pPr>
          </a:lstStyle>
          <a:p>
            <a:pPr>
              <a:defRPr/>
            </a:pPr>
            <a:fld id="{F2835AD4-5480-4659-A7A1-BE07BF63D9D1}" type="slidenum">
              <a:rPr lang="de-DE"/>
              <a:pPr>
                <a:defRPr/>
              </a:pPr>
              <a:t>‹Nr.›</a:t>
            </a:fld>
            <a:endParaRPr lang="de-D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bg>
      <p:bgRef idx="1003">
        <a:schemeClr val="bg1"/>
      </p:bgRef>
    </p:bg>
    <p:spTree>
      <p:nvGrpSpPr>
        <p:cNvPr id="1" name=""/>
        <p:cNvGrpSpPr/>
        <p:nvPr/>
      </p:nvGrpSpPr>
      <p:grpSpPr>
        <a:xfrm>
          <a:off x="0" y="0"/>
          <a:ext cx="0" cy="0"/>
          <a:chOff x="0" y="0"/>
          <a:chExt cx="0" cy="0"/>
        </a:xfrm>
      </p:grpSpPr>
      <p:sp>
        <p:nvSpPr>
          <p:cNvPr id="2" name="Titel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de-DE" smtClean="0"/>
              <a:t>Titelmasterformat durch Klicken bearbeiten</a:t>
            </a:r>
            <a:endParaRPr lang="en-US"/>
          </a:p>
        </p:txBody>
      </p:sp>
      <p:sp>
        <p:nvSpPr>
          <p:cNvPr id="3" name="Textplatzhalt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de-DE" smtClean="0"/>
              <a:t>Textmasterformate durch Klicken bearbeiten</a:t>
            </a:r>
          </a:p>
        </p:txBody>
      </p:sp>
      <p:sp>
        <p:nvSpPr>
          <p:cNvPr id="4" name="Inhaltsplatzhalt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5" name="Datumsplatzhalter 4"/>
          <p:cNvSpPr>
            <a:spLocks noGrp="1"/>
          </p:cNvSpPr>
          <p:nvPr>
            <p:ph type="dt" sz="half" idx="10"/>
          </p:nvPr>
        </p:nvSpPr>
        <p:spPr/>
        <p:txBody>
          <a:bodyPr/>
          <a:lstStyle>
            <a:lvl1pPr>
              <a:defRPr/>
            </a:lvl1pPr>
            <a:extLst/>
          </a:lstStyle>
          <a:p>
            <a:pPr>
              <a:defRPr/>
            </a:pPr>
            <a:fld id="{959793ED-9B37-4993-BE0E-1C33E79DD7DF}" type="datetime1">
              <a:rPr lang="de-DE"/>
              <a:pPr>
                <a:defRPr/>
              </a:pPr>
              <a:t>31.05.2016</a:t>
            </a:fld>
            <a:endParaRPr lang="de-DE"/>
          </a:p>
        </p:txBody>
      </p:sp>
      <p:sp>
        <p:nvSpPr>
          <p:cNvPr id="6" name="Fußzeilenplatzhalter 5"/>
          <p:cNvSpPr>
            <a:spLocks noGrp="1"/>
          </p:cNvSpPr>
          <p:nvPr>
            <p:ph type="ftr" sz="quarter" idx="11"/>
          </p:nvPr>
        </p:nvSpPr>
        <p:spPr/>
        <p:txBody>
          <a:bodyPr/>
          <a:lstStyle>
            <a:lvl1pPr>
              <a:defRPr/>
            </a:lvl1pPr>
            <a:extLst/>
          </a:lstStyle>
          <a:p>
            <a:pPr>
              <a:defRPr/>
            </a:pPr>
            <a:r>
              <a:rPr lang="de-DE"/>
              <a:t>Ulrike Selz, RP Freiburg, ZPG 7/8</a:t>
            </a:r>
          </a:p>
        </p:txBody>
      </p:sp>
      <p:sp>
        <p:nvSpPr>
          <p:cNvPr id="7" name="Foliennummernplatzhalter 6"/>
          <p:cNvSpPr>
            <a:spLocks noGrp="1"/>
          </p:cNvSpPr>
          <p:nvPr>
            <p:ph type="sldNum" sz="quarter" idx="12"/>
          </p:nvPr>
        </p:nvSpPr>
        <p:spPr/>
        <p:txBody>
          <a:bodyPr/>
          <a:lstStyle>
            <a:lvl1pPr>
              <a:defRPr/>
            </a:lvl1pPr>
            <a:extLst/>
          </a:lstStyle>
          <a:p>
            <a:pPr>
              <a:defRPr/>
            </a:pPr>
            <a:fld id="{6F5B6548-3A5A-4059-9718-15D18234960B}" type="slidenum">
              <a:rPr lang="de-DE"/>
              <a:pPr>
                <a:defRPr/>
              </a:pPr>
              <a:t>‹Nr.›</a:t>
            </a:fld>
            <a:endParaRPr lang="de-DE"/>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bg>
      <p:bgRef idx="1002">
        <a:schemeClr val="bg1"/>
      </p:bgRef>
    </p:bg>
    <p:spTree>
      <p:nvGrpSpPr>
        <p:cNvPr id="1" name=""/>
        <p:cNvGrpSpPr/>
        <p:nvPr/>
      </p:nvGrpSpPr>
      <p:grpSpPr>
        <a:xfrm>
          <a:off x="0" y="0"/>
          <a:ext cx="0" cy="0"/>
          <a:chOff x="0" y="0"/>
          <a:chExt cx="0" cy="0"/>
        </a:xfrm>
      </p:grpSpPr>
      <p:sp>
        <p:nvSpPr>
          <p:cNvPr id="5" name="Freihandform 7"/>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6" name="Freihandform 8"/>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7" name="Rechtwinkliges Dreieck 9"/>
          <p:cNvSpPr>
            <a:spLocks/>
          </p:cNvSpPr>
          <p:nvPr/>
        </p:nvSpPr>
        <p:spPr bwMode="auto">
          <a:xfrm>
            <a:off x="-6042" y="5791253"/>
            <a:ext cx="3402314" cy="1080868"/>
          </a:xfrm>
          <a:prstGeom prst="rtTriangle">
            <a:avLst/>
          </a:prstGeom>
          <a:blipFill>
            <a:blip r:embed="rId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cxnSp>
        <p:nvCxnSpPr>
          <p:cNvPr id="8" name="Gerade Verbindung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Eingekerbter Richtungspfeil 11"/>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10" name="Eingekerbter Richtungspfeil 12"/>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4" name="Textplatzhalt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de-DE" smtClean="0"/>
              <a:t>Textmasterformate durch Klicken bearbeiten</a:t>
            </a:r>
          </a:p>
        </p:txBody>
      </p:sp>
      <p:sp>
        <p:nvSpPr>
          <p:cNvPr id="3" name="Bildplatzhalt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de-DE" noProof="0" smtClean="0"/>
              <a:t>Bild durch Klicken auf Symbol hinzufügen</a:t>
            </a:r>
            <a:endParaRPr lang="en-US" noProof="0" dirty="0"/>
          </a:p>
        </p:txBody>
      </p:sp>
      <p:sp>
        <p:nvSpPr>
          <p:cNvPr id="2" name="Titel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de-DE" smtClean="0"/>
              <a:t>Titelmasterformat durch Klicken bearbeiten</a:t>
            </a:r>
            <a:endParaRPr lang="en-US"/>
          </a:p>
        </p:txBody>
      </p:sp>
      <p:sp>
        <p:nvSpPr>
          <p:cNvPr id="11" name="Datumsplatzhalter 4"/>
          <p:cNvSpPr>
            <a:spLocks noGrp="1"/>
          </p:cNvSpPr>
          <p:nvPr>
            <p:ph type="dt" sz="half" idx="10"/>
          </p:nvPr>
        </p:nvSpPr>
        <p:spPr/>
        <p:txBody>
          <a:bodyPr/>
          <a:lstStyle>
            <a:lvl1pPr>
              <a:defRPr>
                <a:solidFill>
                  <a:schemeClr val="tx1"/>
                </a:solidFill>
              </a:defRPr>
            </a:lvl1pPr>
            <a:extLst/>
          </a:lstStyle>
          <a:p>
            <a:pPr>
              <a:defRPr/>
            </a:pPr>
            <a:fld id="{FF9C89FE-6FBD-433D-8D60-8683AF7E5FA4}" type="datetime1">
              <a:rPr lang="de-DE"/>
              <a:pPr>
                <a:defRPr/>
              </a:pPr>
              <a:t>31.05.2016</a:t>
            </a:fld>
            <a:endParaRPr lang="de-DE"/>
          </a:p>
        </p:txBody>
      </p:sp>
      <p:sp>
        <p:nvSpPr>
          <p:cNvPr id="12" name="Fußzeilenplatzhalter 5"/>
          <p:cNvSpPr>
            <a:spLocks noGrp="1"/>
          </p:cNvSpPr>
          <p:nvPr>
            <p:ph type="ftr" sz="quarter" idx="11"/>
          </p:nvPr>
        </p:nvSpPr>
        <p:spPr/>
        <p:txBody>
          <a:bodyPr/>
          <a:lstStyle>
            <a:lvl1pPr>
              <a:defRPr>
                <a:solidFill>
                  <a:schemeClr val="tx1"/>
                </a:solidFill>
              </a:defRPr>
            </a:lvl1pPr>
            <a:extLst/>
          </a:lstStyle>
          <a:p>
            <a:pPr>
              <a:defRPr/>
            </a:pPr>
            <a:r>
              <a:rPr lang="de-DE"/>
              <a:t>Ulrike Selz, RP Freiburg, ZPG 7/8</a:t>
            </a:r>
          </a:p>
        </p:txBody>
      </p:sp>
      <p:sp>
        <p:nvSpPr>
          <p:cNvPr id="13" name="Foliennummernplatzhalter 6"/>
          <p:cNvSpPr>
            <a:spLocks noGrp="1"/>
          </p:cNvSpPr>
          <p:nvPr>
            <p:ph type="sldNum" sz="quarter" idx="12"/>
          </p:nvPr>
        </p:nvSpPr>
        <p:spPr/>
        <p:txBody>
          <a:bodyPr/>
          <a:lstStyle>
            <a:lvl1pPr>
              <a:defRPr>
                <a:solidFill>
                  <a:schemeClr val="tx1"/>
                </a:solidFill>
              </a:defRPr>
            </a:lvl1pPr>
            <a:extLst/>
          </a:lstStyle>
          <a:p>
            <a:pPr>
              <a:defRPr/>
            </a:pPr>
            <a:fld id="{2ED3A7C5-DA9F-4864-BF9E-0E9414D8901E}" type="slidenum">
              <a:rPr lang="de-DE"/>
              <a:pPr>
                <a:defRPr/>
              </a:pPr>
              <a:t>‹Nr.›</a:t>
            </a:fld>
            <a:endParaRPr lang="de-DE"/>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ihandform 12"/>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12" name="Freihandform 11"/>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14" name="Rechtwinkliges Dreieck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cxnSp>
        <p:nvCxnSpPr>
          <p:cNvPr id="15" name="Gerade Verbindung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elplatzhalt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lang="de-DE" smtClean="0"/>
              <a:t>Titelmasterformat durch Klicken bearbeiten</a:t>
            </a:r>
            <a:endParaRPr lang="en-US"/>
          </a:p>
        </p:txBody>
      </p:sp>
      <p:sp>
        <p:nvSpPr>
          <p:cNvPr id="1033" name="Textplatzhalter 29"/>
          <p:cNvSpPr>
            <a:spLocks noGrp="1"/>
          </p:cNvSpPr>
          <p:nvPr>
            <p:ph type="body" idx="1"/>
          </p:nvPr>
        </p:nvSpPr>
        <p:spPr bwMode="auto">
          <a:xfrm>
            <a:off x="457200" y="1481138"/>
            <a:ext cx="82296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smtClean="0"/>
          </a:p>
        </p:txBody>
      </p:sp>
      <p:sp>
        <p:nvSpPr>
          <p:cNvPr id="10" name="Datumsplatzhalter 9"/>
          <p:cNvSpPr>
            <a:spLocks noGrp="1"/>
          </p:cNvSpPr>
          <p:nvPr>
            <p:ph type="dt" sz="half" idx="2"/>
          </p:nvPr>
        </p:nvSpPr>
        <p:spPr>
          <a:xfrm>
            <a:off x="6727825" y="6408738"/>
            <a:ext cx="1919288" cy="365125"/>
          </a:xfrm>
          <a:prstGeom prst="rect">
            <a:avLst/>
          </a:prstGeom>
        </p:spPr>
        <p:txBody>
          <a:bodyPr vert="horz" anchor="b"/>
          <a:lstStyle>
            <a:lvl1pPr algn="l" eaLnBrk="1" fontAlgn="auto" latinLnBrk="0" hangingPunct="1">
              <a:spcBef>
                <a:spcPts val="0"/>
              </a:spcBef>
              <a:spcAft>
                <a:spcPts val="0"/>
              </a:spcAft>
              <a:defRPr kumimoji="0" sz="1000">
                <a:solidFill>
                  <a:schemeClr val="tx1"/>
                </a:solidFill>
                <a:latin typeface="+mn-lt"/>
                <a:cs typeface="+mn-cs"/>
              </a:defRPr>
            </a:lvl1pPr>
            <a:extLst/>
          </a:lstStyle>
          <a:p>
            <a:pPr>
              <a:defRPr/>
            </a:pPr>
            <a:fld id="{9904B077-0D41-4CCF-8B05-2B54AC404585}" type="datetime1">
              <a:rPr lang="de-DE"/>
              <a:pPr>
                <a:defRPr/>
              </a:pPr>
              <a:t>31.05.2016</a:t>
            </a:fld>
            <a:endParaRPr lang="de-DE"/>
          </a:p>
        </p:txBody>
      </p:sp>
      <p:sp>
        <p:nvSpPr>
          <p:cNvPr id="22" name="Fußzeilenplatzhalter 21"/>
          <p:cNvSpPr>
            <a:spLocks noGrp="1"/>
          </p:cNvSpPr>
          <p:nvPr>
            <p:ph type="ftr" sz="quarter" idx="3"/>
          </p:nvPr>
        </p:nvSpPr>
        <p:spPr>
          <a:xfrm>
            <a:off x="4379913" y="6408738"/>
            <a:ext cx="2351087" cy="365125"/>
          </a:xfrm>
          <a:prstGeom prst="rect">
            <a:avLst/>
          </a:prstGeom>
        </p:spPr>
        <p:txBody>
          <a:bodyPr vert="horz" anchor="b"/>
          <a:lstStyle>
            <a:lvl1pPr algn="r" eaLnBrk="1" fontAlgn="auto" latinLnBrk="0" hangingPunct="1">
              <a:spcBef>
                <a:spcPts val="0"/>
              </a:spcBef>
              <a:spcAft>
                <a:spcPts val="0"/>
              </a:spcAft>
              <a:defRPr kumimoji="0" sz="1000">
                <a:solidFill>
                  <a:schemeClr val="tx1"/>
                </a:solidFill>
                <a:latin typeface="+mn-lt"/>
                <a:cs typeface="+mn-cs"/>
              </a:defRPr>
            </a:lvl1pPr>
            <a:extLst/>
          </a:lstStyle>
          <a:p>
            <a:pPr>
              <a:defRPr/>
            </a:pPr>
            <a:r>
              <a:rPr lang="de-DE"/>
              <a:t>Ulrike Selz, RP Freiburg, ZPG 7/8</a:t>
            </a:r>
          </a:p>
        </p:txBody>
      </p:sp>
      <p:sp>
        <p:nvSpPr>
          <p:cNvPr id="18" name="Foliennummernplatzhalter 17"/>
          <p:cNvSpPr>
            <a:spLocks noGrp="1"/>
          </p:cNvSpPr>
          <p:nvPr>
            <p:ph type="sldNum" sz="quarter" idx="4"/>
          </p:nvPr>
        </p:nvSpPr>
        <p:spPr>
          <a:xfrm>
            <a:off x="8647113" y="6408738"/>
            <a:ext cx="366712" cy="365125"/>
          </a:xfrm>
          <a:prstGeom prst="rect">
            <a:avLst/>
          </a:prstGeom>
        </p:spPr>
        <p:txBody>
          <a:bodyPr vert="horz" anchor="b"/>
          <a:lstStyle>
            <a:lvl1pPr algn="r" eaLnBrk="1" fontAlgn="auto" latinLnBrk="0" hangingPunct="1">
              <a:spcBef>
                <a:spcPts val="0"/>
              </a:spcBef>
              <a:spcAft>
                <a:spcPts val="0"/>
              </a:spcAft>
              <a:defRPr kumimoji="0" sz="1000" b="0">
                <a:solidFill>
                  <a:schemeClr val="tx1"/>
                </a:solidFill>
                <a:latin typeface="+mn-lt"/>
                <a:cs typeface="+mn-cs"/>
              </a:defRPr>
            </a:lvl1pPr>
            <a:extLst/>
          </a:lstStyle>
          <a:p>
            <a:pPr>
              <a:defRPr/>
            </a:pPr>
            <a:fld id="{EA1B3DE5-A050-43C1-A1B1-20978B7B30A1}" type="slidenum">
              <a:rPr lang="de-DE"/>
              <a:pPr>
                <a:defRPr/>
              </a:pPr>
              <a:t>‹Nr.›</a:t>
            </a:fld>
            <a:endParaRPr lang="de-DE"/>
          </a:p>
        </p:txBody>
      </p:sp>
    </p:spTree>
  </p:cSld>
  <p:clrMap bg1="lt1" tx1="dk1" bg2="lt2" tx2="dk2" accent1="accent1" accent2="accent2" accent3="accent3" accent4="accent4" accent5="accent5" accent6="accent6" hlink="hlink" folHlink="folHlink"/>
  <p:sldLayoutIdLst>
    <p:sldLayoutId id="2147483672" r:id="rId1"/>
    <p:sldLayoutId id="2147483668" r:id="rId2"/>
    <p:sldLayoutId id="2147483673" r:id="rId3"/>
    <p:sldLayoutId id="2147483674" r:id="rId4"/>
    <p:sldLayoutId id="2147483675" r:id="rId5"/>
    <p:sldLayoutId id="2147483676" r:id="rId6"/>
    <p:sldLayoutId id="2147483669" r:id="rId7"/>
    <p:sldLayoutId id="2147483677" r:id="rId8"/>
    <p:sldLayoutId id="2147483678" r:id="rId9"/>
    <p:sldLayoutId id="2147483670" r:id="rId10"/>
    <p:sldLayoutId id="2147483671" r:id="rId11"/>
  </p:sldLayoutIdLst>
  <p:hf sldNum="0" hdr="0" dt="0"/>
  <p:txStyles>
    <p:titleStyle>
      <a:lvl1pPr algn="l" rtl="0" eaLnBrk="0" fontAlgn="base" hangingPunct="0">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eaLnBrk="0" fontAlgn="base" hangingPunct="0">
        <a:spcBef>
          <a:spcPct val="0"/>
        </a:spcBef>
        <a:spcAft>
          <a:spcPct val="0"/>
        </a:spcAft>
        <a:defRPr sz="4100" b="1">
          <a:solidFill>
            <a:schemeClr val="tx2"/>
          </a:solidFill>
          <a:latin typeface="Lucida Sans Unicode" pitchFamily="34" charset="0"/>
        </a:defRPr>
      </a:lvl2pPr>
      <a:lvl3pPr algn="l" rtl="0" eaLnBrk="0" fontAlgn="base" hangingPunct="0">
        <a:spcBef>
          <a:spcPct val="0"/>
        </a:spcBef>
        <a:spcAft>
          <a:spcPct val="0"/>
        </a:spcAft>
        <a:defRPr sz="4100" b="1">
          <a:solidFill>
            <a:schemeClr val="tx2"/>
          </a:solidFill>
          <a:latin typeface="Lucida Sans Unicode" pitchFamily="34" charset="0"/>
        </a:defRPr>
      </a:lvl3pPr>
      <a:lvl4pPr algn="l" rtl="0" eaLnBrk="0" fontAlgn="base" hangingPunct="0">
        <a:spcBef>
          <a:spcPct val="0"/>
        </a:spcBef>
        <a:spcAft>
          <a:spcPct val="0"/>
        </a:spcAft>
        <a:defRPr sz="4100" b="1">
          <a:solidFill>
            <a:schemeClr val="tx2"/>
          </a:solidFill>
          <a:latin typeface="Lucida Sans Unicode" pitchFamily="34" charset="0"/>
        </a:defRPr>
      </a:lvl4pPr>
      <a:lvl5pPr algn="l" rtl="0" eaLnBrk="0" fontAlgn="base" hangingPunct="0">
        <a:spcBef>
          <a:spcPct val="0"/>
        </a:spcBef>
        <a:spcAft>
          <a:spcPct val="0"/>
        </a:spcAft>
        <a:defRPr sz="4100" b="1">
          <a:solidFill>
            <a:schemeClr val="tx2"/>
          </a:solidFill>
          <a:latin typeface="Lucida Sans Unicode" pitchFamily="34" charset="0"/>
        </a:defRPr>
      </a:lvl5pPr>
      <a:lvl6pPr marL="457200" algn="l" rtl="0" fontAlgn="base">
        <a:spcBef>
          <a:spcPct val="0"/>
        </a:spcBef>
        <a:spcAft>
          <a:spcPct val="0"/>
        </a:spcAft>
        <a:defRPr sz="4100" b="1">
          <a:solidFill>
            <a:schemeClr val="tx2"/>
          </a:solidFill>
          <a:latin typeface="Lucida Sans Unicode" pitchFamily="34" charset="0"/>
        </a:defRPr>
      </a:lvl6pPr>
      <a:lvl7pPr marL="914400" algn="l" rtl="0" fontAlgn="base">
        <a:spcBef>
          <a:spcPct val="0"/>
        </a:spcBef>
        <a:spcAft>
          <a:spcPct val="0"/>
        </a:spcAft>
        <a:defRPr sz="4100" b="1">
          <a:solidFill>
            <a:schemeClr val="tx2"/>
          </a:solidFill>
          <a:latin typeface="Lucida Sans Unicode" pitchFamily="34" charset="0"/>
        </a:defRPr>
      </a:lvl7pPr>
      <a:lvl8pPr marL="1371600" algn="l" rtl="0" fontAlgn="base">
        <a:spcBef>
          <a:spcPct val="0"/>
        </a:spcBef>
        <a:spcAft>
          <a:spcPct val="0"/>
        </a:spcAft>
        <a:defRPr sz="4100" b="1">
          <a:solidFill>
            <a:schemeClr val="tx2"/>
          </a:solidFill>
          <a:latin typeface="Lucida Sans Unicode" pitchFamily="34" charset="0"/>
        </a:defRPr>
      </a:lvl8pPr>
      <a:lvl9pPr marL="1828800" algn="l" rtl="0" fontAlgn="base">
        <a:spcBef>
          <a:spcPct val="0"/>
        </a:spcBef>
        <a:spcAft>
          <a:spcPct val="0"/>
        </a:spcAft>
        <a:defRPr sz="4100" b="1">
          <a:solidFill>
            <a:schemeClr val="tx2"/>
          </a:solidFill>
          <a:latin typeface="Lucida Sans Unicode" pitchFamily="34" charset="0"/>
        </a:defRPr>
      </a:lvl9pPr>
      <a:extLst/>
    </p:titleStyle>
    <p:bodyStyle>
      <a:lvl1pPr marL="365125" indent="-255588" algn="l" rtl="0" eaLnBrk="0" fontAlgn="base" hangingPunct="0">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eaLnBrk="0" fontAlgn="base" hangingPunct="0">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eaLnBrk="0" fontAlgn="base" hangingPunct="0">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eaLnBrk="0" fontAlgn="base" hangingPunct="0">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eaLnBrk="0" fontAlgn="base" hangingPunct="0">
        <a:spcBef>
          <a:spcPts val="350"/>
        </a:spcBef>
        <a:spcAft>
          <a:spcPct val="0"/>
        </a:spcAft>
        <a:buClr>
          <a:schemeClr val="accent2"/>
        </a:buClr>
        <a:buFont typeface="Wingdings 2"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Inhaltsplatzhalter 4"/>
          <p:cNvSpPr>
            <a:spLocks noGrp="1"/>
          </p:cNvSpPr>
          <p:nvPr>
            <p:ph idx="1"/>
          </p:nvPr>
        </p:nvSpPr>
        <p:spPr/>
        <p:txBody>
          <a:bodyPr/>
          <a:lstStyle/>
          <a:p>
            <a:pPr eaLnBrk="1" hangingPunct="1">
              <a:buFont typeface="Wingdings 3" pitchFamily="18" charset="2"/>
              <a:buNone/>
            </a:pPr>
            <a:r>
              <a:rPr lang="de-DE" b="1" smtClean="0"/>
              <a:t>Unterrichtseinheit </a:t>
            </a:r>
            <a:r>
              <a:rPr lang="de-DE" b="1" i="1" smtClean="0"/>
              <a:t>My book and me - </a:t>
            </a:r>
            <a:r>
              <a:rPr lang="de-DE" b="1" smtClean="0"/>
              <a:t>Kurzinfo:</a:t>
            </a:r>
          </a:p>
          <a:p>
            <a:pPr eaLnBrk="1" hangingPunct="1"/>
            <a:r>
              <a:rPr lang="de-DE" smtClean="0"/>
              <a:t>Komplexe Lernaufgabe: </a:t>
            </a:r>
            <a:r>
              <a:rPr lang="de-DE" i="1" smtClean="0"/>
              <a:t>write a book report</a:t>
            </a:r>
          </a:p>
          <a:p>
            <a:pPr eaLnBrk="1" hangingPunct="1"/>
            <a:r>
              <a:rPr lang="de-DE" smtClean="0"/>
              <a:t>Unterschiedliche Lektüren (Umfang/Länge, sprachliche und inhaltliche Komplexität, Themen) im Team</a:t>
            </a:r>
          </a:p>
          <a:p>
            <a:pPr eaLnBrk="1" hangingPunct="1"/>
            <a:r>
              <a:rPr lang="de-DE" smtClean="0"/>
              <a:t>Unabhängig von der gewählten Lektüre einsetzbar</a:t>
            </a:r>
          </a:p>
          <a:p>
            <a:pPr eaLnBrk="1" hangingPunct="1"/>
            <a:r>
              <a:rPr lang="de-DE" smtClean="0"/>
              <a:t>Struktur gewährleistet, dass jedes Team den Zeitrahmen wahren kann</a:t>
            </a:r>
          </a:p>
        </p:txBody>
      </p:sp>
      <p:sp>
        <p:nvSpPr>
          <p:cNvPr id="4" name="Titel 3"/>
          <p:cNvSpPr>
            <a:spLocks noGrp="1"/>
          </p:cNvSpPr>
          <p:nvPr>
            <p:ph type="title"/>
          </p:nvPr>
        </p:nvSpPr>
        <p:spPr>
          <a:xfrm>
            <a:off x="539552" y="274638"/>
            <a:ext cx="8147248" cy="994122"/>
          </a:xfrm>
        </p:spPr>
        <p:txBody>
          <a:bodyPr>
            <a:noAutofit/>
          </a:bodyPr>
          <a:lstStyle/>
          <a:p>
            <a:pPr eaLnBrk="1" fontAlgn="auto" hangingPunct="1">
              <a:spcAft>
                <a:spcPts val="0"/>
              </a:spcAft>
              <a:defRPr/>
            </a:pPr>
            <a:r>
              <a:rPr lang="de-DE" sz="2800" dirty="0" smtClean="0"/>
              <a:t>Lehrwerksunabhängige Unterrichtseinheit in Klasse 7</a:t>
            </a:r>
            <a:endParaRPr lang="de-DE" sz="2800" dirty="0"/>
          </a:p>
        </p:txBody>
      </p:sp>
      <p:sp>
        <p:nvSpPr>
          <p:cNvPr id="16387" name="Fußzeilenplatzhalter 5"/>
          <p:cNvSpPr>
            <a:spLocks noGrp="1"/>
          </p:cNvSpPr>
          <p:nvPr>
            <p:ph type="ftr" sz="quarter" idx="11"/>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r>
              <a:rPr lang="de-DE" dirty="0">
                <a:cs typeface="Arial" charset="0"/>
              </a:rPr>
              <a:t>Ulrike </a:t>
            </a:r>
            <a:r>
              <a:rPr lang="de-DE" dirty="0" err="1">
                <a:cs typeface="Arial" charset="0"/>
              </a:rPr>
              <a:t>Selz</a:t>
            </a:r>
            <a:r>
              <a:rPr lang="de-DE" dirty="0">
                <a:cs typeface="Arial" charset="0"/>
              </a:rPr>
              <a:t>, </a:t>
            </a:r>
            <a:r>
              <a:rPr lang="de-DE">
                <a:cs typeface="Arial" charset="0"/>
              </a:rPr>
              <a:t>RP </a:t>
            </a:r>
            <a:r>
              <a:rPr lang="de-DE" smtClean="0">
                <a:cs typeface="Arial" charset="0"/>
              </a:rPr>
              <a:t>FR, </a:t>
            </a:r>
            <a:r>
              <a:rPr lang="de-DE">
                <a:cs typeface="Arial" charset="0"/>
              </a:rPr>
              <a:t>ZPG 7/8</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Inhaltsplatzhalter 4"/>
          <p:cNvSpPr>
            <a:spLocks noGrp="1"/>
          </p:cNvSpPr>
          <p:nvPr>
            <p:ph idx="1"/>
          </p:nvPr>
        </p:nvSpPr>
        <p:spPr/>
        <p:txBody>
          <a:bodyPr/>
          <a:lstStyle/>
          <a:p>
            <a:pPr eaLnBrk="1" hangingPunct="1">
              <a:lnSpc>
                <a:spcPct val="90000"/>
              </a:lnSpc>
              <a:buFont typeface="Wingdings 3" pitchFamily="18" charset="2"/>
              <a:buNone/>
            </a:pPr>
            <a:r>
              <a:rPr lang="de-DE" sz="2500" b="1" smtClean="0"/>
              <a:t>Verpflichtende Ergebnissicherung:</a:t>
            </a:r>
            <a:endParaRPr lang="de-DE" sz="2500" smtClean="0"/>
          </a:p>
          <a:p>
            <a:pPr eaLnBrk="1" hangingPunct="1">
              <a:lnSpc>
                <a:spcPct val="90000"/>
              </a:lnSpc>
            </a:pPr>
            <a:r>
              <a:rPr lang="de-DE" sz="2500" i="1" smtClean="0"/>
              <a:t>Checklist:</a:t>
            </a:r>
          </a:p>
          <a:p>
            <a:pPr lvl="1" eaLnBrk="1" hangingPunct="1">
              <a:lnSpc>
                <a:spcPct val="90000"/>
              </a:lnSpc>
            </a:pPr>
            <a:r>
              <a:rPr lang="de-DE" sz="2100" smtClean="0"/>
              <a:t>Wann und wie lange bearbeitet?</a:t>
            </a:r>
          </a:p>
          <a:p>
            <a:pPr lvl="1" eaLnBrk="1" hangingPunct="1">
              <a:lnSpc>
                <a:spcPct val="90000"/>
              </a:lnSpc>
            </a:pPr>
            <a:r>
              <a:rPr lang="de-DE" sz="2100" smtClean="0"/>
              <a:t>Mit wem?</a:t>
            </a:r>
          </a:p>
          <a:p>
            <a:pPr lvl="1" eaLnBrk="1" hangingPunct="1">
              <a:lnSpc>
                <a:spcPct val="90000"/>
              </a:lnSpc>
            </a:pPr>
            <a:r>
              <a:rPr lang="de-DE" sz="2100" i="1" smtClean="0"/>
              <a:t>Tick</a:t>
            </a:r>
            <a:r>
              <a:rPr lang="de-DE" sz="2100" smtClean="0"/>
              <a:t>: Benutzen des </a:t>
            </a:r>
            <a:r>
              <a:rPr lang="de-DE" sz="2100" i="1" smtClean="0"/>
              <a:t>compulsory</a:t>
            </a:r>
            <a:r>
              <a:rPr lang="de-DE" sz="2100" smtClean="0"/>
              <a:t> </a:t>
            </a:r>
            <a:r>
              <a:rPr lang="de-DE" sz="2100" i="1" smtClean="0"/>
              <a:t>support</a:t>
            </a:r>
            <a:endParaRPr lang="de-DE" sz="2100" smtClean="0"/>
          </a:p>
          <a:p>
            <a:pPr lvl="1" eaLnBrk="1" hangingPunct="1">
              <a:lnSpc>
                <a:spcPct val="90000"/>
              </a:lnSpc>
            </a:pPr>
            <a:r>
              <a:rPr lang="de-DE" sz="2100" smtClean="0"/>
              <a:t>Wurde der </a:t>
            </a:r>
            <a:r>
              <a:rPr lang="de-DE" sz="2100" i="1" smtClean="0"/>
              <a:t>optional</a:t>
            </a:r>
            <a:r>
              <a:rPr lang="de-DE" sz="2100" smtClean="0"/>
              <a:t> </a:t>
            </a:r>
            <a:r>
              <a:rPr lang="de-DE" sz="2100" i="1" smtClean="0"/>
              <a:t>support</a:t>
            </a:r>
            <a:r>
              <a:rPr lang="de-DE" sz="2100" smtClean="0"/>
              <a:t> benutzt?</a:t>
            </a:r>
          </a:p>
          <a:p>
            <a:pPr eaLnBrk="1" hangingPunct="1">
              <a:lnSpc>
                <a:spcPct val="90000"/>
              </a:lnSpc>
            </a:pPr>
            <a:r>
              <a:rPr lang="de-DE" sz="2500" i="1" smtClean="0"/>
              <a:t>Mindmap or vocab list:</a:t>
            </a:r>
          </a:p>
          <a:p>
            <a:pPr lvl="1" eaLnBrk="1" hangingPunct="1">
              <a:lnSpc>
                <a:spcPct val="90000"/>
              </a:lnSpc>
            </a:pPr>
            <a:r>
              <a:rPr lang="de-DE" sz="2100" smtClean="0"/>
              <a:t>Pro Lesepensum fünf wichtige Vokabeln –entscheidend für den </a:t>
            </a:r>
            <a:r>
              <a:rPr lang="de-DE" sz="2100" i="1" smtClean="0"/>
              <a:t>plot</a:t>
            </a:r>
          </a:p>
          <a:p>
            <a:pPr eaLnBrk="1" hangingPunct="1">
              <a:lnSpc>
                <a:spcPct val="90000"/>
              </a:lnSpc>
            </a:pPr>
            <a:r>
              <a:rPr lang="de-DE" sz="2500" i="1" smtClean="0"/>
              <a:t>Reading portions</a:t>
            </a:r>
            <a:r>
              <a:rPr lang="de-DE" sz="2500" smtClean="0"/>
              <a:t>:</a:t>
            </a:r>
          </a:p>
          <a:p>
            <a:pPr lvl="1" eaLnBrk="1" hangingPunct="1">
              <a:lnSpc>
                <a:spcPct val="90000"/>
              </a:lnSpc>
            </a:pPr>
            <a:r>
              <a:rPr lang="de-DE" sz="2100" smtClean="0"/>
              <a:t>Notizen zum Schauplatz</a:t>
            </a:r>
          </a:p>
          <a:p>
            <a:pPr lvl="1" eaLnBrk="1" hangingPunct="1">
              <a:lnSpc>
                <a:spcPct val="90000"/>
              </a:lnSpc>
            </a:pPr>
            <a:r>
              <a:rPr lang="de-DE" sz="2100" smtClean="0"/>
              <a:t>Notizen zu den Charakteren</a:t>
            </a:r>
          </a:p>
          <a:p>
            <a:pPr lvl="1" eaLnBrk="1" hangingPunct="1">
              <a:lnSpc>
                <a:spcPct val="90000"/>
              </a:lnSpc>
            </a:pPr>
            <a:r>
              <a:rPr lang="de-DE" sz="2100" smtClean="0"/>
              <a:t>Notizen zur Handlung</a:t>
            </a:r>
          </a:p>
          <a:p>
            <a:pPr eaLnBrk="1" hangingPunct="1">
              <a:lnSpc>
                <a:spcPct val="90000"/>
              </a:lnSpc>
              <a:buFont typeface="Wingdings 3" pitchFamily="18" charset="2"/>
              <a:buNone/>
            </a:pPr>
            <a:endParaRPr lang="de-DE" sz="2500" smtClean="0"/>
          </a:p>
        </p:txBody>
      </p:sp>
      <p:sp>
        <p:nvSpPr>
          <p:cNvPr id="4" name="Titel 3"/>
          <p:cNvSpPr>
            <a:spLocks noGrp="1"/>
          </p:cNvSpPr>
          <p:nvPr>
            <p:ph type="title"/>
          </p:nvPr>
        </p:nvSpPr>
        <p:spPr>
          <a:xfrm>
            <a:off x="539552" y="274638"/>
            <a:ext cx="8147248" cy="994122"/>
          </a:xfrm>
        </p:spPr>
        <p:txBody>
          <a:bodyPr>
            <a:noAutofit/>
          </a:bodyPr>
          <a:lstStyle/>
          <a:p>
            <a:pPr eaLnBrk="1" fontAlgn="auto" hangingPunct="1">
              <a:spcAft>
                <a:spcPts val="0"/>
              </a:spcAft>
              <a:defRPr/>
            </a:pPr>
            <a:r>
              <a:rPr lang="de-DE" sz="2800" dirty="0" smtClean="0"/>
              <a:t>Lehrwerksunabhängige Unterrichtseinheit in Klasse 7</a:t>
            </a:r>
            <a:endParaRPr lang="de-DE" sz="2800" dirty="0"/>
          </a:p>
        </p:txBody>
      </p:sp>
      <p:sp>
        <p:nvSpPr>
          <p:cNvPr id="26627" name="Fußzeilenplatzhalter 5"/>
          <p:cNvSpPr>
            <a:spLocks noGrp="1"/>
          </p:cNvSpPr>
          <p:nvPr>
            <p:ph type="ftr" sz="quarter" idx="11"/>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r>
              <a:rPr lang="de-DE">
                <a:cs typeface="Arial" charset="0"/>
              </a:rPr>
              <a:t>Ulrike Selz, RP Freiburg, ZPG 7/8</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Inhaltsplatzhalter 4"/>
          <p:cNvSpPr>
            <a:spLocks noGrp="1"/>
          </p:cNvSpPr>
          <p:nvPr>
            <p:ph idx="4294967295"/>
          </p:nvPr>
        </p:nvSpPr>
        <p:spPr/>
        <p:txBody>
          <a:bodyPr/>
          <a:lstStyle/>
          <a:p>
            <a:pPr eaLnBrk="1" hangingPunct="1">
              <a:buFont typeface="Wingdings 3" pitchFamily="18" charset="2"/>
              <a:buNone/>
            </a:pPr>
            <a:r>
              <a:rPr lang="de-DE" sz="2400" b="1" smtClean="0"/>
              <a:t>Feedback</a:t>
            </a:r>
            <a:endParaRPr lang="de-DE" sz="2400" smtClean="0"/>
          </a:p>
          <a:p>
            <a:pPr eaLnBrk="1" hangingPunct="1"/>
            <a:r>
              <a:rPr lang="de-DE" sz="2400" i="1" smtClean="0"/>
              <a:t>peer assessment</a:t>
            </a:r>
          </a:p>
          <a:p>
            <a:pPr eaLnBrk="1" hangingPunct="1"/>
            <a:r>
              <a:rPr lang="de-DE" sz="2400" smtClean="0"/>
              <a:t>anhand der Kriterien im</a:t>
            </a:r>
            <a:r>
              <a:rPr lang="de-DE" sz="2400" i="1" smtClean="0"/>
              <a:t> scaffolding/support-</a:t>
            </a:r>
            <a:r>
              <a:rPr lang="de-DE" sz="2400" smtClean="0"/>
              <a:t>Material</a:t>
            </a:r>
          </a:p>
          <a:p>
            <a:pPr eaLnBrk="1" hangingPunct="1"/>
            <a:r>
              <a:rPr lang="de-DE" sz="2400" smtClean="0"/>
              <a:t>anhand der bei der Arbeitsanweisung in der</a:t>
            </a:r>
            <a:r>
              <a:rPr lang="de-DE" sz="2400" i="1" smtClean="0"/>
              <a:t> checklist </a:t>
            </a:r>
            <a:r>
              <a:rPr lang="de-DE" sz="2400" smtClean="0"/>
              <a:t>aufgeführten Kriterien</a:t>
            </a:r>
          </a:p>
          <a:p>
            <a:pPr eaLnBrk="1" hangingPunct="1"/>
            <a:r>
              <a:rPr lang="de-DE" sz="2400" i="1" smtClean="0"/>
              <a:t>teacher assessment</a:t>
            </a:r>
          </a:p>
          <a:p>
            <a:pPr eaLnBrk="1" hangingPunct="1"/>
            <a:endParaRPr lang="de-DE" sz="2400" i="1" smtClean="0"/>
          </a:p>
        </p:txBody>
      </p:sp>
      <p:sp>
        <p:nvSpPr>
          <p:cNvPr id="4" name="Titel 3"/>
          <p:cNvSpPr>
            <a:spLocks noGrp="1"/>
          </p:cNvSpPr>
          <p:nvPr>
            <p:ph type="title" idx="4294967295"/>
          </p:nvPr>
        </p:nvSpPr>
        <p:spPr>
          <a:xfrm>
            <a:off x="539552" y="274638"/>
            <a:ext cx="8147248" cy="994122"/>
          </a:xfrm>
        </p:spPr>
        <p:txBody>
          <a:bodyPr rtlCol="0">
            <a:noAutofit/>
          </a:bodyPr>
          <a:lstStyle/>
          <a:p>
            <a:pPr eaLnBrk="1" fontAlgn="auto" hangingPunct="1">
              <a:spcAft>
                <a:spcPts val="0"/>
              </a:spcAft>
              <a:defRPr/>
            </a:pPr>
            <a:r>
              <a:rPr lang="de-DE" sz="2800" dirty="0" smtClean="0"/>
              <a:t>Lehrwerksunabhängige Unterrichtseinheit in Klasse 7</a:t>
            </a:r>
            <a:endParaRPr lang="de-DE" sz="2800" dirty="0"/>
          </a:p>
        </p:txBody>
      </p:sp>
      <p:sp>
        <p:nvSpPr>
          <p:cNvPr id="30723" name="Fußzeilenplatzhalter 5"/>
          <p:cNvSpPr txBox="1">
            <a:spLocks noGrp="1"/>
          </p:cNvSpPr>
          <p:nvPr/>
        </p:nvSpPr>
        <p:spPr bwMode="auto">
          <a:xfrm>
            <a:off x="4379913" y="6408738"/>
            <a:ext cx="2351087" cy="365125"/>
          </a:xfrm>
          <a:prstGeom prst="rect">
            <a:avLst/>
          </a:prstGeom>
          <a:noFill/>
          <a:ln>
            <a:miter lim="800000"/>
            <a:headEnd/>
            <a:tailEnd/>
          </a:ln>
        </p:spPr>
        <p:txBody>
          <a:bodyPr anchor="b"/>
          <a:lstStyle/>
          <a:p>
            <a:pPr algn="r">
              <a:defRPr/>
            </a:pPr>
            <a:r>
              <a:rPr lang="de-DE" sz="1000">
                <a:latin typeface="+mn-lt"/>
              </a:rPr>
              <a:t>Ulrike Selz, RP Freiburg, ZPG 7/8</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Inhaltsplatzhalter 4"/>
          <p:cNvSpPr>
            <a:spLocks noGrp="1"/>
          </p:cNvSpPr>
          <p:nvPr>
            <p:ph idx="4294967295"/>
          </p:nvPr>
        </p:nvSpPr>
        <p:spPr/>
        <p:txBody>
          <a:bodyPr/>
          <a:lstStyle/>
          <a:p>
            <a:pPr eaLnBrk="1" hangingPunct="1">
              <a:buFont typeface="Wingdings 3" pitchFamily="18" charset="2"/>
              <a:buNone/>
            </a:pPr>
            <a:r>
              <a:rPr lang="de-DE" sz="2400" b="1" smtClean="0"/>
              <a:t>Leistungsfeststellung</a:t>
            </a:r>
            <a:endParaRPr lang="de-DE" sz="2400" smtClean="0"/>
          </a:p>
          <a:p>
            <a:pPr eaLnBrk="1" hangingPunct="1"/>
            <a:r>
              <a:rPr lang="de-DE" sz="2400" smtClean="0"/>
              <a:t>Vokabeltest zu </a:t>
            </a:r>
            <a:r>
              <a:rPr lang="de-DE" sz="2400" i="1" smtClean="0"/>
              <a:t>discussion vocab</a:t>
            </a:r>
          </a:p>
          <a:p>
            <a:pPr eaLnBrk="1" hangingPunct="1"/>
            <a:r>
              <a:rPr lang="de-DE" sz="2400" smtClean="0"/>
              <a:t>Klassenarbeit:</a:t>
            </a:r>
          </a:p>
          <a:p>
            <a:pPr lvl="1" eaLnBrk="1" hangingPunct="1"/>
            <a:r>
              <a:rPr lang="de-DE" sz="2000" i="1" smtClean="0"/>
              <a:t>explaining words that have something to do with books and films </a:t>
            </a:r>
            <a:r>
              <a:rPr lang="de-DE" sz="2000" i="1" smtClean="0">
                <a:sym typeface="Wingdings" pitchFamily="2" charset="2"/>
              </a:rPr>
              <a:t> relative clauses, contact clauses</a:t>
            </a:r>
          </a:p>
          <a:p>
            <a:pPr lvl="1" eaLnBrk="1" hangingPunct="1"/>
            <a:r>
              <a:rPr lang="de-DE" sz="2000" i="1" smtClean="0">
                <a:sym typeface="Wingdings" pitchFamily="2" charset="2"/>
              </a:rPr>
              <a:t>Writing about books and films in general  passive </a:t>
            </a:r>
          </a:p>
          <a:p>
            <a:pPr lvl="1" eaLnBrk="1" hangingPunct="1"/>
            <a:r>
              <a:rPr lang="de-DE" sz="2000" i="1" smtClean="0">
                <a:sym typeface="Wingdings" pitchFamily="2" charset="2"/>
              </a:rPr>
              <a:t>characterisation</a:t>
            </a:r>
            <a:r>
              <a:rPr lang="de-DE" sz="2000" i="1" smtClean="0"/>
              <a:t> </a:t>
            </a:r>
          </a:p>
          <a:p>
            <a:pPr lvl="1" eaLnBrk="1" hangingPunct="1"/>
            <a:r>
              <a:rPr lang="de-DE" sz="2000" i="1" smtClean="0"/>
              <a:t>mediation: a German book recommendation as a basis to tell a British pupil what German youngsters like to read</a:t>
            </a:r>
          </a:p>
          <a:p>
            <a:pPr eaLnBrk="1" hangingPunct="1"/>
            <a:endParaRPr lang="de-DE" sz="2400" i="1" smtClean="0"/>
          </a:p>
        </p:txBody>
      </p:sp>
      <p:sp>
        <p:nvSpPr>
          <p:cNvPr id="4" name="Titel 3"/>
          <p:cNvSpPr>
            <a:spLocks noGrp="1"/>
          </p:cNvSpPr>
          <p:nvPr>
            <p:ph type="title" idx="4294967295"/>
          </p:nvPr>
        </p:nvSpPr>
        <p:spPr>
          <a:xfrm>
            <a:off x="539552" y="274638"/>
            <a:ext cx="8147248" cy="994122"/>
          </a:xfrm>
        </p:spPr>
        <p:txBody>
          <a:bodyPr rtlCol="0">
            <a:noAutofit/>
          </a:bodyPr>
          <a:lstStyle/>
          <a:p>
            <a:pPr eaLnBrk="1" fontAlgn="auto" hangingPunct="1">
              <a:spcAft>
                <a:spcPts val="0"/>
              </a:spcAft>
              <a:defRPr/>
            </a:pPr>
            <a:r>
              <a:rPr lang="de-DE" sz="2800" dirty="0" smtClean="0"/>
              <a:t>Lehrwerksunabhängige Unterrichtseinheit in Klasse 7</a:t>
            </a:r>
            <a:endParaRPr lang="de-DE" sz="2800" dirty="0"/>
          </a:p>
        </p:txBody>
      </p:sp>
      <p:sp>
        <p:nvSpPr>
          <p:cNvPr id="30723" name="Fußzeilenplatzhalter 5"/>
          <p:cNvSpPr txBox="1">
            <a:spLocks noGrp="1"/>
          </p:cNvSpPr>
          <p:nvPr/>
        </p:nvSpPr>
        <p:spPr bwMode="auto">
          <a:xfrm>
            <a:off x="4379913" y="6408738"/>
            <a:ext cx="2351087" cy="365125"/>
          </a:xfrm>
          <a:prstGeom prst="rect">
            <a:avLst/>
          </a:prstGeom>
          <a:noFill/>
          <a:ln>
            <a:miter lim="800000"/>
            <a:headEnd/>
            <a:tailEnd/>
          </a:ln>
        </p:spPr>
        <p:txBody>
          <a:bodyPr anchor="b"/>
          <a:lstStyle/>
          <a:p>
            <a:pPr algn="r">
              <a:defRPr/>
            </a:pPr>
            <a:r>
              <a:rPr lang="de-DE" sz="1000">
                <a:latin typeface="+mn-lt"/>
              </a:rPr>
              <a:t>Ulrike Selz, RP Freiburg, ZPG 7/8</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Inhaltsplatzhalter 4"/>
          <p:cNvSpPr>
            <a:spLocks noGrp="1"/>
          </p:cNvSpPr>
          <p:nvPr>
            <p:ph idx="4294967295"/>
          </p:nvPr>
        </p:nvSpPr>
        <p:spPr/>
        <p:txBody>
          <a:bodyPr/>
          <a:lstStyle/>
          <a:p>
            <a:pPr eaLnBrk="1" hangingPunct="1">
              <a:buFont typeface="Wingdings 3" pitchFamily="18" charset="2"/>
              <a:buNone/>
            </a:pPr>
            <a:r>
              <a:rPr lang="de-DE" sz="2400" b="1" smtClean="0"/>
              <a:t>Umgang mit Feedback und Leistungsfeststellung</a:t>
            </a:r>
            <a:endParaRPr lang="de-DE" sz="2400" smtClean="0"/>
          </a:p>
          <a:p>
            <a:pPr eaLnBrk="1" hangingPunct="1"/>
            <a:r>
              <a:rPr lang="de-DE" sz="2400" smtClean="0"/>
              <a:t>Weitere Bearbeitungsschleifen</a:t>
            </a:r>
            <a:endParaRPr lang="de-DE" sz="2400" i="1" smtClean="0"/>
          </a:p>
          <a:p>
            <a:pPr eaLnBrk="1" hangingPunct="1"/>
            <a:r>
              <a:rPr lang="de-DE" sz="2400" smtClean="0"/>
              <a:t>Arbeitsblätter: </a:t>
            </a:r>
            <a:r>
              <a:rPr lang="de-DE" sz="2400" i="1" smtClean="0"/>
              <a:t>Improve your language</a:t>
            </a:r>
            <a:r>
              <a:rPr lang="de-DE" sz="2400" smtClean="0"/>
              <a:t> </a:t>
            </a:r>
            <a:endParaRPr lang="de-DE" sz="2300" i="1" smtClean="0"/>
          </a:p>
          <a:p>
            <a:pPr eaLnBrk="1" hangingPunct="1"/>
            <a:endParaRPr lang="de-DE" sz="2400" i="1" smtClean="0"/>
          </a:p>
        </p:txBody>
      </p:sp>
      <p:sp>
        <p:nvSpPr>
          <p:cNvPr id="4" name="Titel 3"/>
          <p:cNvSpPr>
            <a:spLocks noGrp="1"/>
          </p:cNvSpPr>
          <p:nvPr>
            <p:ph type="title" idx="4294967295"/>
          </p:nvPr>
        </p:nvSpPr>
        <p:spPr>
          <a:xfrm>
            <a:off x="539552" y="274638"/>
            <a:ext cx="8147248" cy="994122"/>
          </a:xfrm>
        </p:spPr>
        <p:txBody>
          <a:bodyPr rtlCol="0">
            <a:noAutofit/>
          </a:bodyPr>
          <a:lstStyle/>
          <a:p>
            <a:pPr eaLnBrk="1" fontAlgn="auto" hangingPunct="1">
              <a:spcAft>
                <a:spcPts val="0"/>
              </a:spcAft>
              <a:defRPr/>
            </a:pPr>
            <a:r>
              <a:rPr lang="de-DE" sz="2800" dirty="0" smtClean="0"/>
              <a:t>Lehrwerksunabhängige Unterrichtseinheit in Klasse 7</a:t>
            </a:r>
            <a:endParaRPr lang="de-DE" sz="2800" dirty="0"/>
          </a:p>
        </p:txBody>
      </p:sp>
      <p:sp>
        <p:nvSpPr>
          <p:cNvPr id="30723" name="Fußzeilenplatzhalter 5"/>
          <p:cNvSpPr txBox="1">
            <a:spLocks noGrp="1"/>
          </p:cNvSpPr>
          <p:nvPr/>
        </p:nvSpPr>
        <p:spPr bwMode="auto">
          <a:xfrm>
            <a:off x="4379913" y="6408738"/>
            <a:ext cx="2351087" cy="365125"/>
          </a:xfrm>
          <a:prstGeom prst="rect">
            <a:avLst/>
          </a:prstGeom>
          <a:noFill/>
          <a:ln>
            <a:miter lim="800000"/>
            <a:headEnd/>
            <a:tailEnd/>
          </a:ln>
        </p:spPr>
        <p:txBody>
          <a:bodyPr anchor="b"/>
          <a:lstStyle/>
          <a:p>
            <a:pPr algn="r">
              <a:defRPr/>
            </a:pPr>
            <a:r>
              <a:rPr lang="de-DE" sz="1000">
                <a:latin typeface="+mn-lt"/>
              </a:rPr>
              <a:t>Ulrike Selz, RP Freiburg, ZPG 7/8</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Inhaltsplatzhalter 8"/>
          <p:cNvGraphicFramePr>
            <a:graphicFrameLocks noGrp="1"/>
          </p:cNvGraphicFramePr>
          <p:nvPr>
            <p:ph idx="1"/>
          </p:nvPr>
        </p:nvGraphicFramePr>
        <p:xfrm>
          <a:off x="457200" y="1481328"/>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itel 3"/>
          <p:cNvSpPr>
            <a:spLocks noGrp="1"/>
          </p:cNvSpPr>
          <p:nvPr>
            <p:ph type="title"/>
          </p:nvPr>
        </p:nvSpPr>
        <p:spPr>
          <a:xfrm>
            <a:off x="539552" y="274638"/>
            <a:ext cx="8147248" cy="994122"/>
          </a:xfrm>
        </p:spPr>
        <p:txBody>
          <a:bodyPr>
            <a:noAutofit/>
          </a:bodyPr>
          <a:lstStyle/>
          <a:p>
            <a:pPr eaLnBrk="1" fontAlgn="auto" hangingPunct="1">
              <a:spcAft>
                <a:spcPts val="0"/>
              </a:spcAft>
              <a:defRPr/>
            </a:pPr>
            <a:r>
              <a:rPr lang="de-DE" sz="2800" dirty="0" smtClean="0"/>
              <a:t>Lehrwerksunabhängige Unterrichtseinheit in Klasse 7</a:t>
            </a:r>
            <a:endParaRPr lang="de-DE" sz="2800" dirty="0"/>
          </a:p>
        </p:txBody>
      </p:sp>
      <p:sp>
        <p:nvSpPr>
          <p:cNvPr id="47107" name="Fußzeilenplatzhalter 5"/>
          <p:cNvSpPr>
            <a:spLocks noGrp="1"/>
          </p:cNvSpPr>
          <p:nvPr>
            <p:ph type="ftr" sz="quarter" idx="11"/>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r>
              <a:rPr lang="de-DE">
                <a:cs typeface="Arial" charset="0"/>
              </a:rPr>
              <a:t>Ulrike Selz, RP Freiburg, ZPG 7/8</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Inhaltsplatzhalter 4"/>
          <p:cNvSpPr>
            <a:spLocks noGrp="1"/>
          </p:cNvSpPr>
          <p:nvPr>
            <p:ph idx="4294967295"/>
          </p:nvPr>
        </p:nvSpPr>
        <p:spPr>
          <a:xfrm>
            <a:off x="457200" y="333375"/>
            <a:ext cx="8229600" cy="5673725"/>
          </a:xfrm>
        </p:spPr>
        <p:txBody>
          <a:bodyPr/>
          <a:lstStyle/>
          <a:p>
            <a:pPr eaLnBrk="1" hangingPunct="1">
              <a:buFont typeface="Wingdings 3" pitchFamily="18" charset="2"/>
              <a:buNone/>
            </a:pPr>
            <a:r>
              <a:rPr lang="de-DE" sz="2400" b="1" dirty="0" smtClean="0"/>
              <a:t>Arbeitsauftrag für die Fortbildung:</a:t>
            </a:r>
            <a:endParaRPr lang="de-DE" sz="2400" dirty="0" smtClean="0"/>
          </a:p>
          <a:p>
            <a:pPr eaLnBrk="1" hangingPunct="1"/>
            <a:r>
              <a:rPr lang="de-DE" sz="2000" dirty="0" smtClean="0"/>
              <a:t>Bitte arbeiten Sie arbeitsteilig in Teams.</a:t>
            </a:r>
          </a:p>
          <a:p>
            <a:pPr eaLnBrk="1" hangingPunct="1"/>
            <a:r>
              <a:rPr lang="de-DE" sz="2000" dirty="0" smtClean="0"/>
              <a:t>Lesen Sie sich jeweils in der Information für Lehrer/innen (entspricht der Checklist für die Schüler/innen mit Zusatzinfos) die entsprechenden Arbeitsaufträge durch </a:t>
            </a:r>
          </a:p>
          <a:p>
            <a:pPr eaLnBrk="1" hangingPunct="1"/>
            <a:r>
              <a:rPr lang="de-DE" sz="2000" dirty="0" smtClean="0"/>
              <a:t>Lesen sie auch das dazugehörige Begleitmaterial (</a:t>
            </a:r>
            <a:r>
              <a:rPr lang="de-DE" sz="2000" dirty="0" err="1" smtClean="0"/>
              <a:t>support</a:t>
            </a:r>
            <a:r>
              <a:rPr lang="de-DE" sz="2000" dirty="0" smtClean="0"/>
              <a:t>) durch</a:t>
            </a:r>
          </a:p>
          <a:p>
            <a:pPr eaLnBrk="1" hangingPunct="1"/>
            <a:r>
              <a:rPr lang="de-DE" sz="2000" dirty="0" smtClean="0"/>
              <a:t>Diskutieren Sie, ob Ihnen das machbar erscheint, was positiv daran sein könnte, wo es Probleme geben </a:t>
            </a:r>
            <a:r>
              <a:rPr lang="de-DE" sz="2000" dirty="0" smtClean="0"/>
              <a:t>könnte, wie Sie die Verzahnung Spracherwerb und </a:t>
            </a:r>
            <a:r>
              <a:rPr lang="de-DE" sz="2000" smtClean="0"/>
              <a:t>andere Kompetenzen sehen</a:t>
            </a:r>
            <a:endParaRPr lang="de-DE" sz="2000" dirty="0" smtClean="0"/>
          </a:p>
          <a:p>
            <a:pPr eaLnBrk="1" hangingPunct="1"/>
            <a:r>
              <a:rPr lang="de-DE" sz="2000" dirty="0" smtClean="0"/>
              <a:t>Stellen sie dann den anderen Teams kurz vor, um was es in den von Ihnen bearbeiteten Arbeitsaufträgen ging und was sie diskutiert haben</a:t>
            </a:r>
          </a:p>
          <a:p>
            <a:pPr eaLnBrk="1" hangingPunct="1"/>
            <a:r>
              <a:rPr lang="de-DE" sz="2000" dirty="0" smtClean="0"/>
              <a:t>Team A: 7-13</a:t>
            </a:r>
          </a:p>
          <a:p>
            <a:pPr eaLnBrk="1" hangingPunct="1"/>
            <a:r>
              <a:rPr lang="de-DE" sz="2000" dirty="0" smtClean="0"/>
              <a:t>Team B: 14-20</a:t>
            </a:r>
          </a:p>
          <a:p>
            <a:pPr eaLnBrk="1" hangingPunct="1"/>
            <a:r>
              <a:rPr lang="de-DE" sz="2000" dirty="0" smtClean="0"/>
              <a:t>Team C: 21-25</a:t>
            </a:r>
          </a:p>
          <a:p>
            <a:pPr eaLnBrk="1" hangingPunct="1"/>
            <a:r>
              <a:rPr lang="de-DE" sz="2000" dirty="0" smtClean="0"/>
              <a:t>Team D: 26-30</a:t>
            </a:r>
          </a:p>
          <a:p>
            <a:pPr eaLnBrk="1" hangingPunct="1"/>
            <a:r>
              <a:rPr lang="de-DE" sz="2000" dirty="0" smtClean="0"/>
              <a:t>Team E: 31-36</a:t>
            </a:r>
          </a:p>
          <a:p>
            <a:pPr eaLnBrk="1" hangingPunct="1"/>
            <a:endParaRPr lang="de-DE" sz="2000" dirty="0" smtClean="0"/>
          </a:p>
          <a:p>
            <a:pPr eaLnBrk="1" hangingPunct="1"/>
            <a:endParaRPr lang="de-DE" sz="2000" dirty="0" smtClean="0"/>
          </a:p>
          <a:p>
            <a:pPr eaLnBrk="1" hangingPunct="1"/>
            <a:endParaRPr lang="de-DE" sz="2000" i="1" dirty="0" smtClean="0"/>
          </a:p>
          <a:p>
            <a:pPr eaLnBrk="1" hangingPunct="1"/>
            <a:endParaRPr lang="de-DE" sz="2400" i="1" dirty="0" smtClean="0"/>
          </a:p>
        </p:txBody>
      </p:sp>
      <p:sp>
        <p:nvSpPr>
          <p:cNvPr id="30723" name="Fußzeilenplatzhalter 5"/>
          <p:cNvSpPr txBox="1">
            <a:spLocks noGrp="1"/>
          </p:cNvSpPr>
          <p:nvPr/>
        </p:nvSpPr>
        <p:spPr bwMode="auto">
          <a:xfrm>
            <a:off x="4379913" y="6408738"/>
            <a:ext cx="2351087" cy="365125"/>
          </a:xfrm>
          <a:prstGeom prst="rect">
            <a:avLst/>
          </a:prstGeom>
          <a:noFill/>
          <a:ln>
            <a:miter lim="800000"/>
            <a:headEnd/>
            <a:tailEnd/>
          </a:ln>
        </p:spPr>
        <p:txBody>
          <a:bodyPr anchor="b"/>
          <a:lstStyle/>
          <a:p>
            <a:pPr algn="r">
              <a:defRPr/>
            </a:pPr>
            <a:r>
              <a:rPr lang="de-DE" sz="1000">
                <a:latin typeface="+mn-lt"/>
              </a:rPr>
              <a:t>Ulrike Selz, RP Freiburg, ZPG 7/8</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Inhaltsplatzhalter 4"/>
          <p:cNvSpPr>
            <a:spLocks noGrp="1"/>
          </p:cNvSpPr>
          <p:nvPr>
            <p:ph idx="4294967295"/>
          </p:nvPr>
        </p:nvSpPr>
        <p:spPr/>
        <p:txBody>
          <a:bodyPr/>
          <a:lstStyle/>
          <a:p>
            <a:pPr eaLnBrk="1" hangingPunct="1">
              <a:buFont typeface="Wingdings 3" pitchFamily="18" charset="2"/>
              <a:buNone/>
            </a:pPr>
            <a:r>
              <a:rPr lang="de-DE" sz="2400" b="1" smtClean="0"/>
              <a:t>Resümee</a:t>
            </a:r>
            <a:endParaRPr lang="de-DE" sz="2400" smtClean="0"/>
          </a:p>
          <a:p>
            <a:pPr eaLnBrk="1" hangingPunct="1"/>
            <a:r>
              <a:rPr lang="de-DE" sz="2400" smtClean="0"/>
              <a:t>Differenzierung:Material, Lesestrategien, Teamorganisation</a:t>
            </a:r>
          </a:p>
          <a:p>
            <a:pPr eaLnBrk="1" hangingPunct="1"/>
            <a:r>
              <a:rPr lang="de-DE" sz="2400" smtClean="0"/>
              <a:t>Funktionalität der sprachlichen Mittel</a:t>
            </a:r>
          </a:p>
          <a:p>
            <a:pPr eaLnBrk="1" hangingPunct="1"/>
            <a:r>
              <a:rPr lang="de-DE" sz="2400" smtClean="0"/>
              <a:t>Lehrkraft: Zeit, sich einzelnen Teams zuzuwenden, Texte zu korrigieren</a:t>
            </a:r>
          </a:p>
          <a:p>
            <a:pPr eaLnBrk="1" hangingPunct="1"/>
            <a:r>
              <a:rPr lang="de-DE" sz="2400" smtClean="0"/>
              <a:t>Atmosphäre</a:t>
            </a:r>
            <a:endParaRPr lang="de-DE" sz="2300" i="1" smtClean="0"/>
          </a:p>
          <a:p>
            <a:pPr eaLnBrk="1" hangingPunct="1"/>
            <a:endParaRPr lang="de-DE" sz="2400" i="1" smtClean="0"/>
          </a:p>
        </p:txBody>
      </p:sp>
      <p:sp>
        <p:nvSpPr>
          <p:cNvPr id="4" name="Titel 3"/>
          <p:cNvSpPr>
            <a:spLocks noGrp="1"/>
          </p:cNvSpPr>
          <p:nvPr>
            <p:ph type="title" idx="4294967295"/>
          </p:nvPr>
        </p:nvSpPr>
        <p:spPr>
          <a:xfrm>
            <a:off x="539552" y="274638"/>
            <a:ext cx="8147248" cy="994122"/>
          </a:xfrm>
        </p:spPr>
        <p:txBody>
          <a:bodyPr rtlCol="0">
            <a:noAutofit/>
          </a:bodyPr>
          <a:lstStyle/>
          <a:p>
            <a:pPr eaLnBrk="1" fontAlgn="auto" hangingPunct="1">
              <a:spcAft>
                <a:spcPts val="0"/>
              </a:spcAft>
              <a:defRPr/>
            </a:pPr>
            <a:r>
              <a:rPr lang="de-DE" sz="2800" dirty="0" smtClean="0"/>
              <a:t>Lehrwerksunabhängige Unterrichtseinheit in Klasse 7</a:t>
            </a:r>
            <a:endParaRPr lang="de-DE" sz="2800" dirty="0"/>
          </a:p>
        </p:txBody>
      </p:sp>
      <p:sp>
        <p:nvSpPr>
          <p:cNvPr id="30723" name="Fußzeilenplatzhalter 5"/>
          <p:cNvSpPr txBox="1">
            <a:spLocks noGrp="1"/>
          </p:cNvSpPr>
          <p:nvPr/>
        </p:nvSpPr>
        <p:spPr bwMode="auto">
          <a:xfrm>
            <a:off x="4379913" y="6408738"/>
            <a:ext cx="2351087" cy="365125"/>
          </a:xfrm>
          <a:prstGeom prst="rect">
            <a:avLst/>
          </a:prstGeom>
          <a:noFill/>
          <a:ln>
            <a:miter lim="800000"/>
            <a:headEnd/>
            <a:tailEnd/>
          </a:ln>
        </p:spPr>
        <p:txBody>
          <a:bodyPr anchor="b"/>
          <a:lstStyle/>
          <a:p>
            <a:pPr algn="r">
              <a:defRPr/>
            </a:pPr>
            <a:r>
              <a:rPr lang="de-DE" sz="1000">
                <a:latin typeface="+mn-lt"/>
              </a:rPr>
              <a:t>Ulrike Selz, RP Freiburg, ZPG 7/8</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Inhaltsplatzhalter 4"/>
          <p:cNvSpPr>
            <a:spLocks noGrp="1"/>
          </p:cNvSpPr>
          <p:nvPr>
            <p:ph idx="4294967295"/>
          </p:nvPr>
        </p:nvSpPr>
        <p:spPr/>
        <p:txBody>
          <a:bodyPr/>
          <a:lstStyle/>
          <a:p>
            <a:pPr eaLnBrk="1" hangingPunct="1">
              <a:buFont typeface="Wingdings 3" pitchFamily="18" charset="2"/>
              <a:buNone/>
            </a:pPr>
            <a:r>
              <a:rPr lang="de-DE" sz="2400" b="1" smtClean="0"/>
              <a:t>Feedback der Schülerinnen und Schüler</a:t>
            </a:r>
            <a:endParaRPr lang="de-DE" sz="2400" smtClean="0"/>
          </a:p>
          <a:p>
            <a:pPr eaLnBrk="1" hangingPunct="1"/>
            <a:r>
              <a:rPr lang="de-DE" sz="2400" smtClean="0"/>
              <a:t>„Like: Partnerarbeit, Checkliste, kein Stress, abwechslungsreich, genug Zeit“</a:t>
            </a:r>
          </a:p>
          <a:p>
            <a:pPr eaLnBrk="1" hangingPunct="1"/>
            <a:r>
              <a:rPr lang="de-DE" sz="2400" smtClean="0">
                <a:sym typeface="Wingdings" pitchFamily="2" charset="2"/>
              </a:rPr>
              <a:t>„: Gruppenarbeit, selbstständiges Arbeiten, Lesen, jeder konnte ich ein Buch aussuchen, eigenes Tempo</a:t>
            </a:r>
          </a:p>
          <a:p>
            <a:pPr eaLnBrk="1" hangingPunct="1"/>
            <a:r>
              <a:rPr lang="de-DE" sz="2400" smtClean="0">
                <a:sym typeface="Wingdings" pitchFamily="2" charset="2"/>
              </a:rPr>
              <a:t>: beim Besprechen in den Gruppen wurde es schnell laut“</a:t>
            </a:r>
          </a:p>
          <a:p>
            <a:pPr eaLnBrk="1" hangingPunct="1"/>
            <a:r>
              <a:rPr lang="de-DE" sz="2400" smtClean="0">
                <a:sym typeface="Wingdings" pitchFamily="2" charset="2"/>
              </a:rPr>
              <a:t>Es war in manchen Stunden langweilig, in anderen aber wiederum gut. Im Großen und Ganzen war es eigentlich ok.“</a:t>
            </a:r>
          </a:p>
          <a:p>
            <a:pPr eaLnBrk="1" hangingPunct="1"/>
            <a:endParaRPr lang="de-DE" sz="2400" smtClean="0"/>
          </a:p>
        </p:txBody>
      </p:sp>
      <p:sp>
        <p:nvSpPr>
          <p:cNvPr id="4" name="Titel 3"/>
          <p:cNvSpPr>
            <a:spLocks noGrp="1"/>
          </p:cNvSpPr>
          <p:nvPr>
            <p:ph type="title" idx="4294967295"/>
          </p:nvPr>
        </p:nvSpPr>
        <p:spPr>
          <a:xfrm>
            <a:off x="539552" y="274638"/>
            <a:ext cx="8147248" cy="994122"/>
          </a:xfrm>
        </p:spPr>
        <p:txBody>
          <a:bodyPr rtlCol="0">
            <a:noAutofit/>
          </a:bodyPr>
          <a:lstStyle/>
          <a:p>
            <a:pPr eaLnBrk="1" fontAlgn="auto" hangingPunct="1">
              <a:spcAft>
                <a:spcPts val="0"/>
              </a:spcAft>
              <a:defRPr/>
            </a:pPr>
            <a:r>
              <a:rPr lang="de-DE" sz="2800" dirty="0" smtClean="0"/>
              <a:t>Lehrwerksunabhängige Unterrichtseinheit in Klasse 7</a:t>
            </a:r>
            <a:endParaRPr lang="de-DE" sz="2800" dirty="0"/>
          </a:p>
        </p:txBody>
      </p:sp>
      <p:sp>
        <p:nvSpPr>
          <p:cNvPr id="30723" name="Fußzeilenplatzhalter 5"/>
          <p:cNvSpPr txBox="1">
            <a:spLocks noGrp="1"/>
          </p:cNvSpPr>
          <p:nvPr/>
        </p:nvSpPr>
        <p:spPr bwMode="auto">
          <a:xfrm>
            <a:off x="4379913" y="6408738"/>
            <a:ext cx="2351087" cy="365125"/>
          </a:xfrm>
          <a:prstGeom prst="rect">
            <a:avLst/>
          </a:prstGeom>
          <a:noFill/>
          <a:ln>
            <a:miter lim="800000"/>
            <a:headEnd/>
            <a:tailEnd/>
          </a:ln>
        </p:spPr>
        <p:txBody>
          <a:bodyPr anchor="b"/>
          <a:lstStyle/>
          <a:p>
            <a:pPr algn="r">
              <a:defRPr/>
            </a:pPr>
            <a:r>
              <a:rPr lang="de-DE" sz="1000">
                <a:latin typeface="+mn-lt"/>
              </a:rPr>
              <a:t>Ulrike Selz, RP Freiburg, ZPG 7/8</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Inhaltsplatzhalter 4"/>
          <p:cNvSpPr>
            <a:spLocks noGrp="1"/>
          </p:cNvSpPr>
          <p:nvPr>
            <p:ph idx="4294967295"/>
          </p:nvPr>
        </p:nvSpPr>
        <p:spPr/>
        <p:txBody>
          <a:bodyPr/>
          <a:lstStyle/>
          <a:p>
            <a:pPr eaLnBrk="1" hangingPunct="1">
              <a:buFont typeface="Wingdings 3" pitchFamily="18" charset="2"/>
              <a:buNone/>
            </a:pPr>
            <a:r>
              <a:rPr lang="de-DE" sz="2400" b="1" smtClean="0"/>
              <a:t>Feedback der Schülerinnen und Schüler</a:t>
            </a:r>
            <a:endParaRPr lang="de-DE" sz="2400" smtClean="0"/>
          </a:p>
          <a:p>
            <a:pPr eaLnBrk="1" hangingPunct="1"/>
            <a:r>
              <a:rPr lang="de-DE" sz="2400" smtClean="0">
                <a:sym typeface="Wingdings" pitchFamily="2" charset="2"/>
              </a:rPr>
              <a:t>„war entspannter“</a:t>
            </a:r>
          </a:p>
          <a:p>
            <a:pPr eaLnBrk="1" hangingPunct="1"/>
            <a:r>
              <a:rPr lang="de-DE" sz="2300" i="1" smtClean="0"/>
              <a:t>„</a:t>
            </a:r>
            <a:r>
              <a:rPr lang="de-DE" sz="2300" smtClean="0"/>
              <a:t>Das Buch lesen in Englisch finde ich toll und eine Buchempfehlung war auch ok – 3,5 Sterne“</a:t>
            </a:r>
          </a:p>
          <a:p>
            <a:pPr eaLnBrk="1" hangingPunct="1"/>
            <a:r>
              <a:rPr lang="de-DE" sz="2400" smtClean="0"/>
              <a:t>„Ich denke, dass wir so etwas nicht so oft machen sollten, weil der sonst so abwechslungsreiche Unterricht flöten gehen würde.“</a:t>
            </a:r>
          </a:p>
          <a:p>
            <a:pPr eaLnBrk="1" hangingPunct="1"/>
            <a:r>
              <a:rPr lang="de-DE" sz="2400" smtClean="0">
                <a:sym typeface="Wingdings" pitchFamily="2" charset="2"/>
              </a:rPr>
              <a:t>„Diese Art von Unterricht war eine sehr nette Abwechslung und ich würde es gerne wieder machen…Solche Stunden kann ich nur empfehlen. Meiner Meinung nach sind Buchprojekte wirklich sehr toll.“</a:t>
            </a:r>
            <a:endParaRPr lang="de-DE" sz="2300" smtClean="0"/>
          </a:p>
          <a:p>
            <a:pPr eaLnBrk="1" hangingPunct="1"/>
            <a:endParaRPr lang="de-DE" sz="2400" smtClean="0"/>
          </a:p>
        </p:txBody>
      </p:sp>
      <p:sp>
        <p:nvSpPr>
          <p:cNvPr id="4" name="Titel 3"/>
          <p:cNvSpPr>
            <a:spLocks noGrp="1"/>
          </p:cNvSpPr>
          <p:nvPr>
            <p:ph type="title" idx="4294967295"/>
          </p:nvPr>
        </p:nvSpPr>
        <p:spPr>
          <a:xfrm>
            <a:off x="539552" y="274638"/>
            <a:ext cx="8147248" cy="994122"/>
          </a:xfrm>
        </p:spPr>
        <p:txBody>
          <a:bodyPr rtlCol="0">
            <a:noAutofit/>
          </a:bodyPr>
          <a:lstStyle/>
          <a:p>
            <a:pPr eaLnBrk="1" fontAlgn="auto" hangingPunct="1">
              <a:spcAft>
                <a:spcPts val="0"/>
              </a:spcAft>
              <a:defRPr/>
            </a:pPr>
            <a:r>
              <a:rPr lang="de-DE" sz="2800" dirty="0" smtClean="0"/>
              <a:t>Lehrwerksunabhängige Unterrichtseinheit in Klasse 7</a:t>
            </a:r>
            <a:endParaRPr lang="de-DE" sz="2800" dirty="0"/>
          </a:p>
        </p:txBody>
      </p:sp>
      <p:sp>
        <p:nvSpPr>
          <p:cNvPr id="30723" name="Fußzeilenplatzhalter 5"/>
          <p:cNvSpPr txBox="1">
            <a:spLocks noGrp="1"/>
          </p:cNvSpPr>
          <p:nvPr/>
        </p:nvSpPr>
        <p:spPr bwMode="auto">
          <a:xfrm>
            <a:off x="4379913" y="6408738"/>
            <a:ext cx="2351087" cy="365125"/>
          </a:xfrm>
          <a:prstGeom prst="rect">
            <a:avLst/>
          </a:prstGeom>
          <a:noFill/>
          <a:ln>
            <a:miter lim="800000"/>
            <a:headEnd/>
            <a:tailEnd/>
          </a:ln>
        </p:spPr>
        <p:txBody>
          <a:bodyPr anchor="b"/>
          <a:lstStyle/>
          <a:p>
            <a:pPr algn="r">
              <a:defRPr/>
            </a:pPr>
            <a:r>
              <a:rPr lang="de-DE" sz="1000">
                <a:latin typeface="+mn-lt"/>
              </a:rPr>
              <a:t>Ulrike Selz, RP Freiburg, ZPG 7/8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Inhaltsplatzhalter 4"/>
          <p:cNvSpPr>
            <a:spLocks noGrp="1"/>
          </p:cNvSpPr>
          <p:nvPr>
            <p:ph idx="4294967295"/>
          </p:nvPr>
        </p:nvSpPr>
        <p:spPr/>
        <p:txBody>
          <a:bodyPr/>
          <a:lstStyle/>
          <a:p>
            <a:pPr eaLnBrk="1" hangingPunct="1">
              <a:buFont typeface="Wingdings 3" pitchFamily="18" charset="2"/>
              <a:buNone/>
            </a:pPr>
            <a:r>
              <a:rPr lang="de-DE" sz="2400" b="1" smtClean="0"/>
              <a:t>Anbindung an Bildungsplan: Soziokulturelles Wissen</a:t>
            </a:r>
            <a:r>
              <a:rPr lang="de-DE" sz="2400" smtClean="0"/>
              <a:t>:</a:t>
            </a:r>
          </a:p>
          <a:p>
            <a:pPr eaLnBrk="1" hangingPunct="1"/>
            <a:r>
              <a:rPr lang="de-DE" sz="2400" smtClean="0"/>
              <a:t>TK1 Die Rolle des Individuums in der Gruppe (Formen des Zusammenlebens, Freunde, Schulleben, </a:t>
            </a:r>
            <a:r>
              <a:rPr lang="de-DE" sz="2400" i="1" smtClean="0"/>
              <a:t>peer groups, gender relations</a:t>
            </a:r>
            <a:r>
              <a:rPr lang="de-DE" sz="2400" smtClean="0"/>
              <a:t>, Identitätsfindung, Freizeitgestaltung, Soziale Netzwerke, Stellenwert des Sports/der Musik, </a:t>
            </a:r>
            <a:r>
              <a:rPr lang="de-DE" sz="2400" i="1" smtClean="0"/>
              <a:t>role models</a:t>
            </a:r>
            <a:r>
              <a:rPr lang="de-DE" sz="2400" smtClean="0"/>
              <a:t> – auch als Medienkonstrukte)</a:t>
            </a:r>
          </a:p>
          <a:p>
            <a:pPr eaLnBrk="1" hangingPunct="1">
              <a:buFont typeface="Wingdings 3" pitchFamily="18" charset="2"/>
              <a:buNone/>
            </a:pPr>
            <a:endParaRPr lang="de-DE" sz="2400" smtClean="0"/>
          </a:p>
          <a:p>
            <a:pPr eaLnBrk="1" hangingPunct="1"/>
            <a:r>
              <a:rPr lang="de-DE" sz="2400" smtClean="0"/>
              <a:t>TK2 Die Rolle des Individuums in seinem Lebensraum (unterschiedliche Lebensformen, Stadt/Land)</a:t>
            </a:r>
          </a:p>
          <a:p>
            <a:pPr eaLnBrk="1" hangingPunct="1"/>
            <a:endParaRPr lang="de-DE" sz="2400" smtClean="0"/>
          </a:p>
        </p:txBody>
      </p:sp>
      <p:sp>
        <p:nvSpPr>
          <p:cNvPr id="4" name="Titel 3"/>
          <p:cNvSpPr>
            <a:spLocks noGrp="1"/>
          </p:cNvSpPr>
          <p:nvPr>
            <p:ph type="title" idx="4294967295"/>
          </p:nvPr>
        </p:nvSpPr>
        <p:spPr>
          <a:xfrm>
            <a:off x="539552" y="274638"/>
            <a:ext cx="8147248" cy="994122"/>
          </a:xfrm>
        </p:spPr>
        <p:txBody>
          <a:bodyPr rtlCol="0">
            <a:noAutofit/>
          </a:bodyPr>
          <a:lstStyle/>
          <a:p>
            <a:pPr eaLnBrk="1" fontAlgn="auto" hangingPunct="1">
              <a:spcAft>
                <a:spcPts val="0"/>
              </a:spcAft>
              <a:defRPr/>
            </a:pPr>
            <a:r>
              <a:rPr lang="de-DE" sz="2800" dirty="0" smtClean="0"/>
              <a:t>Lehrwerksunabhängige Unterrichtseinheit in Klasse 7</a:t>
            </a:r>
            <a:endParaRPr lang="de-DE" sz="2800" dirty="0"/>
          </a:p>
        </p:txBody>
      </p:sp>
      <p:sp>
        <p:nvSpPr>
          <p:cNvPr id="30723" name="Fußzeilenplatzhalter 5"/>
          <p:cNvSpPr txBox="1">
            <a:spLocks noGrp="1"/>
          </p:cNvSpPr>
          <p:nvPr/>
        </p:nvSpPr>
        <p:spPr bwMode="auto">
          <a:xfrm>
            <a:off x="4379913" y="6408738"/>
            <a:ext cx="2351087" cy="365125"/>
          </a:xfrm>
          <a:prstGeom prst="rect">
            <a:avLst/>
          </a:prstGeom>
          <a:noFill/>
          <a:ln>
            <a:miter lim="800000"/>
            <a:headEnd/>
            <a:tailEnd/>
          </a:ln>
        </p:spPr>
        <p:txBody>
          <a:bodyPr anchor="b"/>
          <a:lstStyle/>
          <a:p>
            <a:pPr algn="r">
              <a:defRPr/>
            </a:pPr>
            <a:r>
              <a:rPr lang="de-DE" sz="1000">
                <a:latin typeface="+mn-lt"/>
              </a:rPr>
              <a:t>Ulrike Selz, RP Freiburg, ZPG 7/8</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Inhaltsplatzhalter 4"/>
          <p:cNvSpPr>
            <a:spLocks noGrp="1"/>
          </p:cNvSpPr>
          <p:nvPr>
            <p:ph idx="1"/>
          </p:nvPr>
        </p:nvSpPr>
        <p:spPr/>
        <p:txBody>
          <a:bodyPr/>
          <a:lstStyle/>
          <a:p>
            <a:pPr eaLnBrk="1" hangingPunct="1">
              <a:buFont typeface="Wingdings 3" pitchFamily="18" charset="2"/>
              <a:buNone/>
            </a:pPr>
            <a:r>
              <a:rPr lang="de-DE" b="1" smtClean="0"/>
              <a:t>Grundüberlegung: Komplexe Lernaufgabe</a:t>
            </a:r>
          </a:p>
          <a:p>
            <a:pPr eaLnBrk="1" hangingPunct="1"/>
            <a:r>
              <a:rPr lang="de-DE" smtClean="0"/>
              <a:t>Integrativer Erwerb verschiedener Kompetenzen </a:t>
            </a:r>
          </a:p>
          <a:p>
            <a:pPr eaLnBrk="1" hangingPunct="1"/>
            <a:r>
              <a:rPr lang="de-DE" smtClean="0"/>
              <a:t>Erwerb notwendiger Teilkompetenzen</a:t>
            </a:r>
          </a:p>
          <a:p>
            <a:pPr eaLnBrk="1" hangingPunct="1"/>
            <a:r>
              <a:rPr lang="de-DE" smtClean="0"/>
              <a:t>Umwälzung und Erwerb notwendiger sprachlicher Mittel</a:t>
            </a:r>
          </a:p>
          <a:p>
            <a:pPr eaLnBrk="1" hangingPunct="1"/>
            <a:r>
              <a:rPr lang="de-DE" smtClean="0"/>
              <a:t>Möglichkeit der Differenzierung</a:t>
            </a:r>
          </a:p>
          <a:p>
            <a:pPr eaLnBrk="1" hangingPunct="1"/>
            <a:r>
              <a:rPr lang="de-DE" smtClean="0"/>
              <a:t>Kooperative Lernformen</a:t>
            </a:r>
          </a:p>
          <a:p>
            <a:pPr eaLnBrk="1" hangingPunct="1"/>
            <a:r>
              <a:rPr lang="de-DE" smtClean="0"/>
              <a:t>Feedback</a:t>
            </a:r>
          </a:p>
        </p:txBody>
      </p:sp>
      <p:sp>
        <p:nvSpPr>
          <p:cNvPr id="4" name="Titel 3"/>
          <p:cNvSpPr>
            <a:spLocks noGrp="1"/>
          </p:cNvSpPr>
          <p:nvPr>
            <p:ph type="title"/>
          </p:nvPr>
        </p:nvSpPr>
        <p:spPr>
          <a:xfrm>
            <a:off x="539552" y="274638"/>
            <a:ext cx="8147248" cy="994122"/>
          </a:xfrm>
        </p:spPr>
        <p:txBody>
          <a:bodyPr>
            <a:noAutofit/>
          </a:bodyPr>
          <a:lstStyle/>
          <a:p>
            <a:pPr eaLnBrk="1" fontAlgn="auto" hangingPunct="1">
              <a:spcAft>
                <a:spcPts val="0"/>
              </a:spcAft>
              <a:defRPr/>
            </a:pPr>
            <a:r>
              <a:rPr lang="de-DE" sz="2800" dirty="0" smtClean="0"/>
              <a:t>Lehrwerksunabhängige Unterrichtseinheit in Klasse 7</a:t>
            </a:r>
            <a:endParaRPr lang="de-DE" sz="2800" dirty="0"/>
          </a:p>
        </p:txBody>
      </p:sp>
      <p:sp>
        <p:nvSpPr>
          <p:cNvPr id="14339" name="Fußzeilenplatzhalter 5"/>
          <p:cNvSpPr>
            <a:spLocks noGrp="1"/>
          </p:cNvSpPr>
          <p:nvPr>
            <p:ph type="ftr" sz="quarter" idx="11"/>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r>
              <a:rPr lang="de-DE">
                <a:cs typeface="Arial" charset="0"/>
              </a:rPr>
              <a:t>Ulrike Selz, RP Freiburg, ZPG 7/8</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nhaltsplatzhalter 4"/>
          <p:cNvSpPr>
            <a:spLocks noGrp="1"/>
          </p:cNvSpPr>
          <p:nvPr>
            <p:ph idx="1"/>
          </p:nvPr>
        </p:nvSpPr>
        <p:spPr/>
        <p:txBody>
          <a:bodyPr>
            <a:normAutofit fontScale="92500" lnSpcReduction="10000"/>
          </a:bodyPr>
          <a:lstStyle/>
          <a:p>
            <a:pPr marL="365760" indent="-256032" eaLnBrk="1" fontAlgn="auto" hangingPunct="1">
              <a:spcAft>
                <a:spcPts val="0"/>
              </a:spcAft>
              <a:buFont typeface="Wingdings 3"/>
              <a:buNone/>
              <a:defRPr/>
            </a:pPr>
            <a:r>
              <a:rPr lang="de-DE" sz="2400" b="1" dirty="0" smtClean="0"/>
              <a:t>Anbindung an Bildungsplan: Schreiben</a:t>
            </a:r>
            <a:endParaRPr lang="de-DE" sz="2400" dirty="0" smtClean="0"/>
          </a:p>
          <a:p>
            <a:pPr marL="365760" indent="-256032" eaLnBrk="1" fontAlgn="auto" hangingPunct="1">
              <a:spcAft>
                <a:spcPts val="0"/>
              </a:spcAft>
              <a:buFont typeface="Wingdings 3"/>
              <a:buChar char=""/>
              <a:defRPr/>
            </a:pPr>
            <a:r>
              <a:rPr lang="de-DE" sz="2400" dirty="0" smtClean="0"/>
              <a:t>TK 3: Argumente formulieren und die eigene Meinung schlüssig darlegen (zum Beispiel …Buch- oder Filmempfehlung)</a:t>
            </a:r>
          </a:p>
          <a:p>
            <a:pPr marL="365760" indent="-256032" eaLnBrk="1" fontAlgn="auto" hangingPunct="1">
              <a:spcAft>
                <a:spcPts val="0"/>
              </a:spcAft>
              <a:buFont typeface="Wingdings 3"/>
              <a:buChar char=""/>
              <a:defRPr/>
            </a:pPr>
            <a:r>
              <a:rPr lang="de-DE" sz="2400" dirty="0" smtClean="0"/>
              <a:t>TK 5: Sinnzusammenhänge zwischen (Teil-)Sätzen und Textteilen mithilfe </a:t>
            </a:r>
            <a:r>
              <a:rPr lang="de-DE" sz="2400" dirty="0" err="1" smtClean="0"/>
              <a:t>variael</a:t>
            </a:r>
            <a:r>
              <a:rPr lang="de-DE" sz="2400" dirty="0" smtClean="0"/>
              <a:t> eingesetzter Redemittel ausdrücken</a:t>
            </a:r>
          </a:p>
          <a:p>
            <a:pPr marL="365760" indent="-256032" eaLnBrk="1" fontAlgn="auto" hangingPunct="1">
              <a:spcAft>
                <a:spcPts val="0"/>
              </a:spcAft>
              <a:buFont typeface="Wingdings 3"/>
              <a:buChar char=""/>
              <a:defRPr/>
            </a:pPr>
            <a:r>
              <a:rPr lang="de-DE" sz="2400" dirty="0" smtClean="0"/>
              <a:t>TK 6: Methoden der Ideenfindung und Strukturierung für die Vorbereitung eigener Texte selbstständig anwenden</a:t>
            </a:r>
          </a:p>
          <a:p>
            <a:pPr marL="365760" indent="-256032" eaLnBrk="1" fontAlgn="auto" hangingPunct="1">
              <a:spcAft>
                <a:spcPts val="0"/>
              </a:spcAft>
              <a:buFont typeface="Wingdings 3"/>
              <a:buChar char=""/>
              <a:defRPr/>
            </a:pPr>
            <a:r>
              <a:rPr lang="de-DE" sz="2400" dirty="0" smtClean="0"/>
              <a:t>TK 7: einfache, auch digitale Hilfsmittel zum Verfassen und Überarbeiten eigener Texte selbstständig verwenden (zum Beispiel zweisprachige Wörterbücher)</a:t>
            </a:r>
          </a:p>
          <a:p>
            <a:pPr marL="365760" indent="-256032" eaLnBrk="1" fontAlgn="auto" hangingPunct="1">
              <a:spcAft>
                <a:spcPts val="0"/>
              </a:spcAft>
              <a:buFont typeface="Wingdings 3"/>
              <a:buNone/>
              <a:defRPr/>
            </a:pPr>
            <a:endParaRPr lang="de-DE" sz="2400" dirty="0" smtClean="0"/>
          </a:p>
          <a:p>
            <a:pPr marL="365760" indent="-256032" eaLnBrk="1" fontAlgn="auto" hangingPunct="1">
              <a:spcAft>
                <a:spcPts val="0"/>
              </a:spcAft>
              <a:buFont typeface="Wingdings 3"/>
              <a:buChar char=""/>
              <a:defRPr/>
            </a:pPr>
            <a:endParaRPr lang="de-DE" sz="2400" dirty="0"/>
          </a:p>
        </p:txBody>
      </p:sp>
      <p:sp>
        <p:nvSpPr>
          <p:cNvPr id="4" name="Titel 3"/>
          <p:cNvSpPr>
            <a:spLocks noGrp="1"/>
          </p:cNvSpPr>
          <p:nvPr>
            <p:ph type="title"/>
          </p:nvPr>
        </p:nvSpPr>
        <p:spPr>
          <a:xfrm>
            <a:off x="539552" y="274638"/>
            <a:ext cx="8147248" cy="994122"/>
          </a:xfrm>
        </p:spPr>
        <p:txBody>
          <a:bodyPr>
            <a:noAutofit/>
          </a:bodyPr>
          <a:lstStyle/>
          <a:p>
            <a:pPr eaLnBrk="1" fontAlgn="auto" hangingPunct="1">
              <a:spcAft>
                <a:spcPts val="0"/>
              </a:spcAft>
              <a:defRPr/>
            </a:pPr>
            <a:r>
              <a:rPr lang="de-DE" sz="2800" dirty="0" smtClean="0"/>
              <a:t>Lehrwerksunabhängige Unterrichtseinheit in Klasse 7</a:t>
            </a:r>
            <a:endParaRPr lang="de-DE" sz="2800" dirty="0"/>
          </a:p>
        </p:txBody>
      </p:sp>
      <p:sp>
        <p:nvSpPr>
          <p:cNvPr id="32771" name="Fußzeilenplatzhalter 5"/>
          <p:cNvSpPr>
            <a:spLocks noGrp="1"/>
          </p:cNvSpPr>
          <p:nvPr>
            <p:ph type="ftr" sz="quarter" idx="11"/>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r>
              <a:rPr lang="de-DE">
                <a:cs typeface="Arial" charset="0"/>
              </a:rPr>
              <a:t>Ulrike Selz, RP Freiburg, ZPG 7/8</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nhaltsplatzhalter 4"/>
          <p:cNvSpPr>
            <a:spLocks noGrp="1"/>
          </p:cNvSpPr>
          <p:nvPr>
            <p:ph idx="1"/>
          </p:nvPr>
        </p:nvSpPr>
        <p:spPr/>
        <p:txBody>
          <a:bodyPr>
            <a:normAutofit fontScale="92500" lnSpcReduction="20000"/>
          </a:bodyPr>
          <a:lstStyle/>
          <a:p>
            <a:pPr marL="365760" indent="-256032" eaLnBrk="1" fontAlgn="auto" hangingPunct="1">
              <a:spcAft>
                <a:spcPts val="0"/>
              </a:spcAft>
              <a:buFont typeface="Wingdings 3"/>
              <a:buNone/>
              <a:defRPr/>
            </a:pPr>
            <a:r>
              <a:rPr lang="de-DE" sz="2400" b="1" dirty="0" smtClean="0"/>
              <a:t>Anbindung an Bildungsplan: Text- und Medienkompetenz</a:t>
            </a:r>
            <a:endParaRPr lang="de-DE" sz="2400" dirty="0" smtClean="0"/>
          </a:p>
          <a:p>
            <a:pPr marL="365760" indent="-256032" eaLnBrk="1" fontAlgn="auto" hangingPunct="1">
              <a:spcAft>
                <a:spcPts val="0"/>
              </a:spcAft>
              <a:buFont typeface="Wingdings 3"/>
              <a:buChar char=""/>
              <a:defRPr/>
            </a:pPr>
            <a:r>
              <a:rPr lang="de-DE" sz="2400" b="1" dirty="0" smtClean="0"/>
              <a:t> </a:t>
            </a:r>
            <a:r>
              <a:rPr lang="de-DE" sz="2400" dirty="0" smtClean="0"/>
              <a:t>TK 1: Notizen zu Gelesenem … beziehungsweise für die Vorbereitung eigener Texte verfassen</a:t>
            </a:r>
          </a:p>
          <a:p>
            <a:pPr marL="365760" indent="-256032" eaLnBrk="1" fontAlgn="auto" hangingPunct="1">
              <a:spcAft>
                <a:spcPts val="0"/>
              </a:spcAft>
              <a:buFont typeface="Wingdings 3"/>
              <a:buChar char=""/>
              <a:defRPr/>
            </a:pPr>
            <a:r>
              <a:rPr lang="de-DE" sz="2400" dirty="0" smtClean="0"/>
              <a:t>TK 2: auch umfangreichere Texte zusammenfassen und die Handlung von fiktionalen Texten und Filmen wiedergeben</a:t>
            </a:r>
          </a:p>
          <a:p>
            <a:pPr marL="365760" indent="-256032" eaLnBrk="1" fontAlgn="auto" hangingPunct="1">
              <a:spcAft>
                <a:spcPts val="0"/>
              </a:spcAft>
              <a:buFont typeface="Wingdings 3"/>
              <a:buChar char=""/>
              <a:defRPr/>
            </a:pPr>
            <a:r>
              <a:rPr lang="de-DE" sz="2400" dirty="0" smtClean="0"/>
              <a:t>TK 3: Personen in fiktionalen Texten mithilfe von bereitgestellten Redemitteln charakterisieren sowie die eigene Meinung zur Handlung, den Personen und deren Verhalten darlegen und kurz begründen (zum Beispiel als Teil einer Buch- oder Filmempfehlung)</a:t>
            </a:r>
          </a:p>
          <a:p>
            <a:pPr marL="365760" indent="-256032" eaLnBrk="1" fontAlgn="auto" hangingPunct="1">
              <a:spcAft>
                <a:spcPts val="0"/>
              </a:spcAft>
              <a:buFont typeface="Wingdings 3"/>
              <a:buChar char=""/>
              <a:defRPr/>
            </a:pPr>
            <a:r>
              <a:rPr lang="de-DE" sz="2400" dirty="0" smtClean="0"/>
              <a:t>TK 8: gängige Textsorten und deren Merkmale weitgehend selbstständig identifizieren und diese bei der eigenen Testproduktion anwenden (zum Beispiel Buch- oder Filmempfehlung)</a:t>
            </a:r>
          </a:p>
          <a:p>
            <a:pPr marL="365760" indent="-256032" eaLnBrk="1" fontAlgn="auto" hangingPunct="1">
              <a:spcAft>
                <a:spcPts val="0"/>
              </a:spcAft>
              <a:buFont typeface="Wingdings 3"/>
              <a:buChar char=""/>
              <a:defRPr/>
            </a:pPr>
            <a:endParaRPr lang="de-DE" sz="2400" dirty="0"/>
          </a:p>
        </p:txBody>
      </p:sp>
      <p:sp>
        <p:nvSpPr>
          <p:cNvPr id="4" name="Titel 3"/>
          <p:cNvSpPr>
            <a:spLocks noGrp="1"/>
          </p:cNvSpPr>
          <p:nvPr>
            <p:ph type="title"/>
          </p:nvPr>
        </p:nvSpPr>
        <p:spPr>
          <a:xfrm>
            <a:off x="539552" y="274638"/>
            <a:ext cx="8147248" cy="994122"/>
          </a:xfrm>
        </p:spPr>
        <p:txBody>
          <a:bodyPr>
            <a:noAutofit/>
          </a:bodyPr>
          <a:lstStyle/>
          <a:p>
            <a:pPr eaLnBrk="1" fontAlgn="auto" hangingPunct="1">
              <a:spcAft>
                <a:spcPts val="0"/>
              </a:spcAft>
              <a:defRPr/>
            </a:pPr>
            <a:r>
              <a:rPr lang="de-DE" sz="2800" dirty="0" smtClean="0"/>
              <a:t>Lehrwerksunabhängige Unterrichtseinheit in Klasse 7</a:t>
            </a:r>
            <a:endParaRPr lang="de-DE" sz="2800" dirty="0"/>
          </a:p>
        </p:txBody>
      </p:sp>
      <p:sp>
        <p:nvSpPr>
          <p:cNvPr id="34819" name="Fußzeilenplatzhalter 5"/>
          <p:cNvSpPr>
            <a:spLocks noGrp="1"/>
          </p:cNvSpPr>
          <p:nvPr>
            <p:ph type="ftr" sz="quarter" idx="11"/>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r>
              <a:rPr lang="de-DE">
                <a:cs typeface="Arial" charset="0"/>
              </a:rPr>
              <a:t>Ulrike Selz, RP Freiburg, ZPG 7/8</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Inhaltsplatzhalter 4"/>
          <p:cNvSpPr>
            <a:spLocks noGrp="1"/>
          </p:cNvSpPr>
          <p:nvPr>
            <p:ph idx="1"/>
          </p:nvPr>
        </p:nvSpPr>
        <p:spPr/>
        <p:txBody>
          <a:bodyPr/>
          <a:lstStyle/>
          <a:p>
            <a:pPr eaLnBrk="1" hangingPunct="1">
              <a:buFont typeface="Wingdings 3" pitchFamily="18" charset="2"/>
              <a:buNone/>
            </a:pPr>
            <a:r>
              <a:rPr lang="de-DE" sz="2400" b="1" smtClean="0"/>
              <a:t>Anbindung an Bildungsplan: Leseverstehen</a:t>
            </a:r>
            <a:endParaRPr lang="de-DE" sz="2400" smtClean="0"/>
          </a:p>
          <a:p>
            <a:pPr eaLnBrk="1" hangingPunct="1"/>
            <a:r>
              <a:rPr lang="de-DE" sz="2400" smtClean="0"/>
              <a:t>TK 5: mindestens eine niveaugerechte Ganzschrift verstehen (A2+/B1)</a:t>
            </a:r>
          </a:p>
          <a:p>
            <a:pPr eaLnBrk="1" hangingPunct="1"/>
            <a:r>
              <a:rPr lang="de-DE" sz="2400" smtClean="0"/>
              <a:t>TK 6: Lesestile weitgehend selbstständig und zielgerichtet nutzen (… </a:t>
            </a:r>
            <a:r>
              <a:rPr lang="de-DE" sz="2400" i="1" smtClean="0"/>
              <a:t>scanning, reading for gist, extensive reading</a:t>
            </a:r>
            <a:r>
              <a:rPr lang="de-DE" sz="2400" smtClean="0"/>
              <a:t>)</a:t>
            </a:r>
          </a:p>
          <a:p>
            <a:pPr eaLnBrk="1" hangingPunct="1"/>
            <a:endParaRPr lang="de-DE" sz="2400" smtClean="0"/>
          </a:p>
        </p:txBody>
      </p:sp>
      <p:sp>
        <p:nvSpPr>
          <p:cNvPr id="4" name="Titel 3"/>
          <p:cNvSpPr>
            <a:spLocks noGrp="1"/>
          </p:cNvSpPr>
          <p:nvPr>
            <p:ph type="title"/>
          </p:nvPr>
        </p:nvSpPr>
        <p:spPr>
          <a:xfrm>
            <a:off x="539552" y="274638"/>
            <a:ext cx="8147248" cy="994122"/>
          </a:xfrm>
        </p:spPr>
        <p:txBody>
          <a:bodyPr>
            <a:noAutofit/>
          </a:bodyPr>
          <a:lstStyle/>
          <a:p>
            <a:pPr eaLnBrk="1" fontAlgn="auto" hangingPunct="1">
              <a:spcAft>
                <a:spcPts val="0"/>
              </a:spcAft>
              <a:defRPr/>
            </a:pPr>
            <a:r>
              <a:rPr lang="de-DE" sz="2800" dirty="0" smtClean="0"/>
              <a:t>Lehrwerksunabhängige Unterrichtseinheit in Klasse 7</a:t>
            </a:r>
            <a:endParaRPr lang="de-DE" sz="2800" dirty="0"/>
          </a:p>
        </p:txBody>
      </p:sp>
      <p:sp>
        <p:nvSpPr>
          <p:cNvPr id="36867" name="Fußzeilenplatzhalter 5"/>
          <p:cNvSpPr>
            <a:spLocks noGrp="1"/>
          </p:cNvSpPr>
          <p:nvPr>
            <p:ph type="ftr" sz="quarter" idx="11"/>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r>
              <a:rPr lang="de-DE">
                <a:cs typeface="Arial" charset="0"/>
              </a:rPr>
              <a:t>Ulrike Selz, RP Freiburg, ZPG 7/8</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Inhaltsplatzhalter 4"/>
          <p:cNvSpPr>
            <a:spLocks noGrp="1"/>
          </p:cNvSpPr>
          <p:nvPr>
            <p:ph idx="1"/>
          </p:nvPr>
        </p:nvSpPr>
        <p:spPr/>
        <p:txBody>
          <a:bodyPr/>
          <a:lstStyle/>
          <a:p>
            <a:pPr eaLnBrk="1" hangingPunct="1">
              <a:buFont typeface="Wingdings 3" pitchFamily="18" charset="2"/>
              <a:buNone/>
            </a:pPr>
            <a:r>
              <a:rPr lang="de-DE" sz="2400" b="1" smtClean="0"/>
              <a:t>Anbindung an Bildungsplan: Sprachliche Mittel: Wortschatz</a:t>
            </a:r>
          </a:p>
          <a:p>
            <a:pPr eaLnBrk="1" hangingPunct="1">
              <a:buFont typeface="Wingdings" pitchFamily="2" charset="2"/>
              <a:buChar char="Ø"/>
            </a:pPr>
            <a:r>
              <a:rPr lang="de-DE" sz="2400" smtClean="0"/>
              <a:t>TK 2: Modalverben (</a:t>
            </a:r>
            <a:r>
              <a:rPr lang="de-DE" sz="2400" i="1" smtClean="0"/>
              <a:t>could, might, should, to be able to, to be allowed to, would </a:t>
            </a:r>
            <a:r>
              <a:rPr lang="de-DE" sz="2400" smtClean="0"/>
              <a:t>– auch Verneinung)</a:t>
            </a:r>
          </a:p>
          <a:p>
            <a:pPr eaLnBrk="1" hangingPunct="1">
              <a:buFont typeface="Wingdings" pitchFamily="2" charset="2"/>
              <a:buChar char="Ø"/>
            </a:pPr>
            <a:r>
              <a:rPr lang="de-DE" sz="2400" smtClean="0"/>
              <a:t>TK 3: zustimmen, ablehnen </a:t>
            </a:r>
          </a:p>
          <a:p>
            <a:pPr eaLnBrk="1" hangingPunct="1">
              <a:buFont typeface="Wingdings" pitchFamily="2" charset="2"/>
              <a:buChar char="Ø"/>
            </a:pPr>
            <a:r>
              <a:rPr lang="de-DE" sz="2400" smtClean="0"/>
              <a:t>TK 3: Vorschläge  machen, annehmen und ablehnen, sich  einigen</a:t>
            </a:r>
          </a:p>
          <a:p>
            <a:pPr eaLnBrk="1" hangingPunct="1">
              <a:buFont typeface="Wingdings" pitchFamily="2" charset="2"/>
              <a:buChar char="Ø"/>
            </a:pPr>
            <a:r>
              <a:rPr lang="de-DE" sz="2400" smtClean="0"/>
              <a:t>TK 3: seine Meinung  äußern und kurz  begründen</a:t>
            </a:r>
          </a:p>
          <a:p>
            <a:pPr eaLnBrk="1" hangingPunct="1">
              <a:buFont typeface="Wingdings" pitchFamily="2" charset="2"/>
              <a:buChar char="Ø"/>
            </a:pPr>
            <a:r>
              <a:rPr lang="de-DE" sz="2400" smtClean="0"/>
              <a:t>TK 3: Personen  charakterisieren und deren Beziehungen und Haltungen  beschreiben</a:t>
            </a:r>
          </a:p>
          <a:p>
            <a:pPr eaLnBrk="1" hangingPunct="1">
              <a:buFont typeface="Wingdings" pitchFamily="2" charset="2"/>
              <a:buChar char="Ø"/>
            </a:pPr>
            <a:endParaRPr lang="de-DE" smtClean="0"/>
          </a:p>
        </p:txBody>
      </p:sp>
      <p:sp>
        <p:nvSpPr>
          <p:cNvPr id="4" name="Titel 3"/>
          <p:cNvSpPr>
            <a:spLocks noGrp="1"/>
          </p:cNvSpPr>
          <p:nvPr>
            <p:ph type="title"/>
          </p:nvPr>
        </p:nvSpPr>
        <p:spPr>
          <a:xfrm>
            <a:off x="539552" y="274638"/>
            <a:ext cx="8147248" cy="994122"/>
          </a:xfrm>
        </p:spPr>
        <p:txBody>
          <a:bodyPr>
            <a:noAutofit/>
          </a:bodyPr>
          <a:lstStyle/>
          <a:p>
            <a:pPr eaLnBrk="1" fontAlgn="auto" hangingPunct="1">
              <a:spcAft>
                <a:spcPts val="0"/>
              </a:spcAft>
              <a:defRPr/>
            </a:pPr>
            <a:r>
              <a:rPr lang="de-DE" sz="2800" dirty="0" smtClean="0"/>
              <a:t>Lehrwerksunabhängige Unterrichtseinheit in </a:t>
            </a:r>
            <a:r>
              <a:rPr lang="de-DE" sz="2800" smtClean="0"/>
              <a:t>Klasse 7</a:t>
            </a:r>
            <a:endParaRPr lang="de-DE" sz="2800" dirty="0"/>
          </a:p>
        </p:txBody>
      </p:sp>
      <p:sp>
        <p:nvSpPr>
          <p:cNvPr id="38915" name="Fußzeilenplatzhalter 5"/>
          <p:cNvSpPr>
            <a:spLocks noGrp="1"/>
          </p:cNvSpPr>
          <p:nvPr>
            <p:ph type="ftr" sz="quarter" idx="11"/>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r>
              <a:rPr lang="de-DE">
                <a:cs typeface="Arial" charset="0"/>
              </a:rPr>
              <a:t>Ulrike Selz, RP Freiburg, ZPG 7/8</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Inhaltsplatzhalter 4"/>
          <p:cNvSpPr>
            <a:spLocks noGrp="1"/>
          </p:cNvSpPr>
          <p:nvPr>
            <p:ph idx="1"/>
          </p:nvPr>
        </p:nvSpPr>
        <p:spPr/>
        <p:txBody>
          <a:bodyPr/>
          <a:lstStyle/>
          <a:p>
            <a:pPr eaLnBrk="1" hangingPunct="1">
              <a:buFont typeface="Wingdings 3" pitchFamily="18" charset="2"/>
              <a:buNone/>
            </a:pPr>
            <a:r>
              <a:rPr lang="de-DE" sz="2400" b="1" smtClean="0"/>
              <a:t>Anbindung an Bildungsplan: Sprachliche Mittel: Wortschatz</a:t>
            </a:r>
          </a:p>
          <a:p>
            <a:pPr eaLnBrk="1" hangingPunct="1">
              <a:buFont typeface="Wingdings" pitchFamily="2" charset="2"/>
              <a:buChar char="Ø"/>
            </a:pPr>
            <a:r>
              <a:rPr lang="de-DE" sz="2400" smtClean="0"/>
              <a:t>TK 4: Verfahren zum Memorieren, Dokumentieren und Strukturieren von Wörtern und lexikalischen Einheiten selbstständig anwenden</a:t>
            </a:r>
          </a:p>
          <a:p>
            <a:pPr eaLnBrk="1" hangingPunct="1">
              <a:buFont typeface="Wingdings" pitchFamily="2" charset="2"/>
              <a:buChar char="Ø"/>
            </a:pPr>
            <a:r>
              <a:rPr lang="de-DE" sz="2400" smtClean="0"/>
              <a:t>TK 7: Verschiedene Hilfsmittel zur Erschließung und zum Gebrauch neuen Wortschatzes …selbstständig nutzen</a:t>
            </a:r>
            <a:endParaRPr lang="de-DE" smtClean="0"/>
          </a:p>
        </p:txBody>
      </p:sp>
      <p:sp>
        <p:nvSpPr>
          <p:cNvPr id="4" name="Titel 3"/>
          <p:cNvSpPr>
            <a:spLocks noGrp="1"/>
          </p:cNvSpPr>
          <p:nvPr>
            <p:ph type="title"/>
          </p:nvPr>
        </p:nvSpPr>
        <p:spPr>
          <a:xfrm>
            <a:off x="539552" y="274638"/>
            <a:ext cx="8147248" cy="994122"/>
          </a:xfrm>
        </p:spPr>
        <p:txBody>
          <a:bodyPr>
            <a:noAutofit/>
          </a:bodyPr>
          <a:lstStyle/>
          <a:p>
            <a:pPr eaLnBrk="1" fontAlgn="auto" hangingPunct="1">
              <a:spcAft>
                <a:spcPts val="0"/>
              </a:spcAft>
              <a:defRPr/>
            </a:pPr>
            <a:r>
              <a:rPr lang="de-DE" sz="2800" dirty="0" smtClean="0"/>
              <a:t>Lehrwerksunabhängige Unterrichtseinheit in </a:t>
            </a:r>
            <a:r>
              <a:rPr lang="de-DE" sz="2800" smtClean="0"/>
              <a:t>Klasse 7</a:t>
            </a:r>
            <a:endParaRPr lang="de-DE" sz="2800" dirty="0"/>
          </a:p>
        </p:txBody>
      </p:sp>
      <p:sp>
        <p:nvSpPr>
          <p:cNvPr id="40963" name="Fußzeilenplatzhalter 5"/>
          <p:cNvSpPr>
            <a:spLocks noGrp="1"/>
          </p:cNvSpPr>
          <p:nvPr>
            <p:ph type="ftr" sz="quarter" idx="11"/>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r>
              <a:rPr lang="de-DE">
                <a:cs typeface="Arial" charset="0"/>
              </a:rPr>
              <a:t>Ulrike Selz, RP Freiburg, ZPG 7/8</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Inhaltsplatzhalter 4"/>
          <p:cNvSpPr>
            <a:spLocks noGrp="1"/>
          </p:cNvSpPr>
          <p:nvPr>
            <p:ph idx="1"/>
          </p:nvPr>
        </p:nvSpPr>
        <p:spPr/>
        <p:txBody>
          <a:bodyPr/>
          <a:lstStyle/>
          <a:p>
            <a:pPr eaLnBrk="1" hangingPunct="1">
              <a:buFont typeface="Wingdings 3" pitchFamily="18" charset="2"/>
              <a:buNone/>
            </a:pPr>
            <a:r>
              <a:rPr lang="de-DE" sz="2400" b="1" smtClean="0"/>
              <a:t>Anbindung an Bildungsplan: Sprachliche Mittel: Grammatik</a:t>
            </a:r>
          </a:p>
          <a:p>
            <a:pPr eaLnBrk="1" hangingPunct="1">
              <a:buFont typeface="Wingdings" pitchFamily="2" charset="2"/>
              <a:buChar char="Ø"/>
            </a:pPr>
            <a:r>
              <a:rPr lang="de-DE" sz="2400" smtClean="0"/>
              <a:t>TK 2: Sätze formulieren und Sinnzusammenhänge ausdrücken  (</a:t>
            </a:r>
            <a:r>
              <a:rPr lang="de-DE" sz="2400" i="1" smtClean="0"/>
              <a:t>adverbial clauses of time, reason, concession)</a:t>
            </a:r>
          </a:p>
          <a:p>
            <a:pPr eaLnBrk="1" hangingPunct="1">
              <a:buFont typeface="Wingdings" pitchFamily="2" charset="2"/>
              <a:buChar char="Ø"/>
            </a:pPr>
            <a:r>
              <a:rPr lang="de-DE" sz="2400" smtClean="0"/>
              <a:t>TK 2: Sätze formulieren und Sinnzusammenhänge ausdrücken (</a:t>
            </a:r>
            <a:r>
              <a:rPr lang="de-DE" sz="2400" i="1" smtClean="0"/>
              <a:t>relative clauses who, which, that, whose – defining relative clauses, contact clauses</a:t>
            </a:r>
            <a:r>
              <a:rPr lang="de-DE" sz="2400" smtClean="0"/>
              <a:t>)</a:t>
            </a:r>
          </a:p>
        </p:txBody>
      </p:sp>
      <p:sp>
        <p:nvSpPr>
          <p:cNvPr id="4" name="Titel 3"/>
          <p:cNvSpPr>
            <a:spLocks noGrp="1"/>
          </p:cNvSpPr>
          <p:nvPr>
            <p:ph type="title"/>
          </p:nvPr>
        </p:nvSpPr>
        <p:spPr>
          <a:xfrm>
            <a:off x="539552" y="274638"/>
            <a:ext cx="8147248" cy="994122"/>
          </a:xfrm>
        </p:spPr>
        <p:txBody>
          <a:bodyPr>
            <a:noAutofit/>
          </a:bodyPr>
          <a:lstStyle/>
          <a:p>
            <a:pPr eaLnBrk="1" fontAlgn="auto" hangingPunct="1">
              <a:spcAft>
                <a:spcPts val="0"/>
              </a:spcAft>
              <a:defRPr/>
            </a:pPr>
            <a:r>
              <a:rPr lang="de-DE" sz="2800" dirty="0" smtClean="0"/>
              <a:t>Lehrwerksunabhängige Unterrichtseinheit in </a:t>
            </a:r>
            <a:r>
              <a:rPr lang="de-DE" sz="2800" smtClean="0"/>
              <a:t>Klasse 7</a:t>
            </a:r>
            <a:endParaRPr lang="de-DE" sz="2800" dirty="0"/>
          </a:p>
        </p:txBody>
      </p:sp>
      <p:sp>
        <p:nvSpPr>
          <p:cNvPr id="43011" name="Fußzeilenplatzhalter 5"/>
          <p:cNvSpPr>
            <a:spLocks noGrp="1"/>
          </p:cNvSpPr>
          <p:nvPr>
            <p:ph type="ftr" sz="quarter" idx="11"/>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r>
              <a:rPr lang="de-DE">
                <a:cs typeface="Arial" charset="0"/>
              </a:rPr>
              <a:t>Ulrike Selz, RP Freiburg, ZPG 7/8</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nhaltsplatzhalter 4"/>
          <p:cNvSpPr>
            <a:spLocks noGrp="1"/>
          </p:cNvSpPr>
          <p:nvPr>
            <p:ph idx="1"/>
          </p:nvPr>
        </p:nvSpPr>
        <p:spPr>
          <a:xfrm>
            <a:off x="474663" y="1462278"/>
            <a:ext cx="8229600" cy="4525963"/>
          </a:xfrm>
        </p:spPr>
        <p:txBody>
          <a:bodyPr>
            <a:noAutofit/>
          </a:bodyPr>
          <a:lstStyle/>
          <a:p>
            <a:pPr marL="365760" indent="-256032" eaLnBrk="1" fontAlgn="auto" hangingPunct="1">
              <a:spcAft>
                <a:spcPts val="0"/>
              </a:spcAft>
              <a:buFont typeface="Wingdings 3"/>
              <a:buNone/>
              <a:defRPr/>
            </a:pPr>
            <a:r>
              <a:rPr lang="de-DE" sz="2400" b="1" dirty="0" smtClean="0"/>
              <a:t>Anbindung an Bildungsplan: Sprachliche Mittel: Grammatik</a:t>
            </a:r>
          </a:p>
          <a:p>
            <a:pPr marL="365760" indent="-256032" eaLnBrk="1" fontAlgn="auto" hangingPunct="1">
              <a:spcAft>
                <a:spcPts val="0"/>
              </a:spcAft>
              <a:buFont typeface="Wingdings" pitchFamily="2" charset="2"/>
              <a:buChar char="Ø"/>
              <a:defRPr/>
            </a:pPr>
            <a:r>
              <a:rPr lang="de-DE" sz="2400" dirty="0" smtClean="0"/>
              <a:t>TK 4: Sachverhalte, Handlungen und Ereignisse als gegenwärtig, vergangen, zukünftig und hypothetisch sowie in ihrer zeitlichen Abfolge oder in ihrem zeitlichen Verlauf darstellen (</a:t>
            </a:r>
            <a:r>
              <a:rPr lang="de-DE" sz="2400" i="1" dirty="0" err="1" smtClean="0"/>
              <a:t>past</a:t>
            </a:r>
            <a:r>
              <a:rPr lang="de-DE" sz="2400" i="1" dirty="0" smtClean="0"/>
              <a:t> </a:t>
            </a:r>
            <a:r>
              <a:rPr lang="de-DE" sz="2400" i="1" dirty="0" err="1" smtClean="0"/>
              <a:t>perfect</a:t>
            </a:r>
            <a:r>
              <a:rPr lang="de-DE" sz="2400" i="1" dirty="0" smtClean="0"/>
              <a:t>, </a:t>
            </a:r>
            <a:r>
              <a:rPr lang="de-DE" sz="2400" i="1" strike="sngStrike" dirty="0" err="1" smtClean="0"/>
              <a:t>conditional</a:t>
            </a:r>
            <a:r>
              <a:rPr lang="de-DE" sz="2400" i="1" strike="sngStrike" dirty="0" smtClean="0"/>
              <a:t> </a:t>
            </a:r>
            <a:r>
              <a:rPr lang="de-DE" sz="2400" i="1" strike="sngStrike" dirty="0" err="1" smtClean="0"/>
              <a:t>forms</a:t>
            </a:r>
            <a:r>
              <a:rPr lang="de-DE" sz="2400" strike="sngStrike" dirty="0" smtClean="0"/>
              <a:t>)</a:t>
            </a:r>
            <a:endParaRPr lang="de-DE" sz="2400" strike="sngStrike" dirty="0"/>
          </a:p>
        </p:txBody>
      </p:sp>
      <p:sp>
        <p:nvSpPr>
          <p:cNvPr id="4" name="Titel 3"/>
          <p:cNvSpPr>
            <a:spLocks noGrp="1"/>
          </p:cNvSpPr>
          <p:nvPr>
            <p:ph type="title"/>
          </p:nvPr>
        </p:nvSpPr>
        <p:spPr>
          <a:xfrm>
            <a:off x="550665" y="309563"/>
            <a:ext cx="8147248" cy="994122"/>
          </a:xfrm>
        </p:spPr>
        <p:txBody>
          <a:bodyPr>
            <a:noAutofit/>
          </a:bodyPr>
          <a:lstStyle/>
          <a:p>
            <a:pPr eaLnBrk="1" fontAlgn="auto" hangingPunct="1">
              <a:spcAft>
                <a:spcPts val="0"/>
              </a:spcAft>
              <a:defRPr/>
            </a:pPr>
            <a:r>
              <a:rPr lang="de-DE" sz="2800" dirty="0" smtClean="0"/>
              <a:t>Lehrwerksunabhängige Unterrichtseinheit in </a:t>
            </a:r>
            <a:r>
              <a:rPr lang="de-DE" sz="2800" smtClean="0"/>
              <a:t>Klasse 7</a:t>
            </a:r>
            <a:endParaRPr lang="de-DE" sz="2800" dirty="0"/>
          </a:p>
        </p:txBody>
      </p:sp>
      <p:sp>
        <p:nvSpPr>
          <p:cNvPr id="45059" name="Fußzeilenplatzhalter 5"/>
          <p:cNvSpPr>
            <a:spLocks noGrp="1"/>
          </p:cNvSpPr>
          <p:nvPr>
            <p:ph type="ftr" sz="quarter" idx="11"/>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r>
              <a:rPr lang="de-DE">
                <a:cs typeface="Arial" charset="0"/>
              </a:rPr>
              <a:t>Ulrike Selz, RP Freiburg, ZPG 7/8</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Inhaltsplatzhalter 4"/>
          <p:cNvSpPr>
            <a:spLocks noGrp="1"/>
          </p:cNvSpPr>
          <p:nvPr>
            <p:ph idx="1"/>
          </p:nvPr>
        </p:nvSpPr>
        <p:spPr/>
        <p:txBody>
          <a:bodyPr/>
          <a:lstStyle/>
          <a:p>
            <a:pPr eaLnBrk="1" hangingPunct="1">
              <a:buFont typeface="Wingdings 3" pitchFamily="18" charset="2"/>
              <a:buNone/>
            </a:pPr>
            <a:r>
              <a:rPr lang="de-DE" b="1" smtClean="0"/>
              <a:t>Grundüberlegung:</a:t>
            </a:r>
          </a:p>
          <a:p>
            <a:pPr eaLnBrk="1" hangingPunct="1"/>
            <a:r>
              <a:rPr lang="de-DE" smtClean="0"/>
              <a:t>Möglichkeiten der Differenzierung:</a:t>
            </a:r>
          </a:p>
          <a:p>
            <a:pPr lvl="1" eaLnBrk="1" hangingPunct="1"/>
            <a:r>
              <a:rPr lang="de-DE" smtClean="0"/>
              <a:t>Material</a:t>
            </a:r>
          </a:p>
          <a:p>
            <a:pPr lvl="1" eaLnBrk="1" hangingPunct="1"/>
            <a:r>
              <a:rPr lang="de-DE" smtClean="0"/>
              <a:t>Methoden</a:t>
            </a:r>
          </a:p>
          <a:p>
            <a:pPr lvl="1" eaLnBrk="1" hangingPunct="1"/>
            <a:r>
              <a:rPr lang="de-DE" smtClean="0"/>
              <a:t>Zielstellungen, Produkte</a:t>
            </a:r>
          </a:p>
          <a:p>
            <a:pPr lvl="1" eaLnBrk="1" hangingPunct="1"/>
            <a:r>
              <a:rPr lang="de-DE" smtClean="0"/>
              <a:t>Aufgabenformate</a:t>
            </a:r>
          </a:p>
          <a:p>
            <a:pPr lvl="1" eaLnBrk="1" hangingPunct="1"/>
            <a:r>
              <a:rPr lang="de-DE" smtClean="0"/>
              <a:t>Kooperative Lernformen</a:t>
            </a:r>
          </a:p>
          <a:p>
            <a:pPr lvl="1" eaLnBrk="1" hangingPunct="1"/>
            <a:r>
              <a:rPr lang="de-DE" smtClean="0"/>
              <a:t>Schwierigkeits-/Komplexitätsgrade der Bearbeitung</a:t>
            </a:r>
          </a:p>
          <a:p>
            <a:pPr lvl="1" eaLnBrk="1" hangingPunct="1"/>
            <a:r>
              <a:rPr lang="de-DE" smtClean="0"/>
              <a:t>Lernhilfen</a:t>
            </a:r>
          </a:p>
        </p:txBody>
      </p:sp>
      <p:sp>
        <p:nvSpPr>
          <p:cNvPr id="4" name="Titel 3"/>
          <p:cNvSpPr>
            <a:spLocks noGrp="1"/>
          </p:cNvSpPr>
          <p:nvPr>
            <p:ph type="title"/>
          </p:nvPr>
        </p:nvSpPr>
        <p:spPr>
          <a:xfrm>
            <a:off x="539552" y="274638"/>
            <a:ext cx="8147248" cy="994122"/>
          </a:xfrm>
        </p:spPr>
        <p:txBody>
          <a:bodyPr>
            <a:noAutofit/>
          </a:bodyPr>
          <a:lstStyle/>
          <a:p>
            <a:pPr eaLnBrk="1" fontAlgn="auto" hangingPunct="1">
              <a:spcAft>
                <a:spcPts val="0"/>
              </a:spcAft>
              <a:defRPr/>
            </a:pPr>
            <a:r>
              <a:rPr lang="de-DE" sz="2800" dirty="0" smtClean="0"/>
              <a:t>Lehrwerksunabhängige Unterrichtseinheit in Klasse 7</a:t>
            </a:r>
            <a:endParaRPr lang="de-DE" sz="2800" dirty="0"/>
          </a:p>
        </p:txBody>
      </p:sp>
      <p:sp>
        <p:nvSpPr>
          <p:cNvPr id="16387" name="Fußzeilenplatzhalter 5"/>
          <p:cNvSpPr>
            <a:spLocks noGrp="1"/>
          </p:cNvSpPr>
          <p:nvPr>
            <p:ph type="ftr" sz="quarter" idx="11"/>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r>
              <a:rPr lang="de-DE">
                <a:cs typeface="Arial" charset="0"/>
              </a:rPr>
              <a:t>Ulrike Selz, RP Freiburg, ZPG 7/8</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Inhaltsplatzhalter 4"/>
          <p:cNvSpPr>
            <a:spLocks noGrp="1"/>
          </p:cNvSpPr>
          <p:nvPr>
            <p:ph idx="1"/>
          </p:nvPr>
        </p:nvSpPr>
        <p:spPr/>
        <p:txBody>
          <a:bodyPr/>
          <a:lstStyle/>
          <a:p>
            <a:pPr eaLnBrk="1" hangingPunct="1">
              <a:buFont typeface="Wingdings 3" pitchFamily="18" charset="2"/>
              <a:buNone/>
            </a:pPr>
            <a:r>
              <a:rPr lang="de-DE" b="1" smtClean="0"/>
              <a:t>Die Unterrichtseinheit </a:t>
            </a:r>
            <a:r>
              <a:rPr lang="de-DE" b="1" i="1" smtClean="0"/>
              <a:t>My book and me</a:t>
            </a:r>
            <a:r>
              <a:rPr lang="de-DE" b="1" smtClean="0"/>
              <a:t>:</a:t>
            </a:r>
          </a:p>
          <a:p>
            <a:pPr eaLnBrk="1" hangingPunct="1"/>
            <a:r>
              <a:rPr lang="de-DE" smtClean="0"/>
              <a:t>Lernaufgabe </a:t>
            </a:r>
            <a:r>
              <a:rPr lang="de-DE" i="1" smtClean="0"/>
              <a:t>book report and book recommendation</a:t>
            </a:r>
          </a:p>
          <a:p>
            <a:pPr eaLnBrk="1" hangingPunct="1"/>
            <a:r>
              <a:rPr lang="de-DE" smtClean="0"/>
              <a:t>Auswahl einer Lektüre</a:t>
            </a:r>
          </a:p>
          <a:p>
            <a:pPr eaLnBrk="1" hangingPunct="1"/>
            <a:r>
              <a:rPr lang="de-DE" smtClean="0"/>
              <a:t>Arbeit im Team</a:t>
            </a:r>
          </a:p>
          <a:p>
            <a:pPr eaLnBrk="1" hangingPunct="1"/>
            <a:r>
              <a:rPr lang="de-DE" smtClean="0"/>
              <a:t>Integrativer Erwerb von für die Erledigung der Lernaufgabe notwendigen Teilkompetenzen</a:t>
            </a:r>
          </a:p>
          <a:p>
            <a:pPr eaLnBrk="1" hangingPunct="1"/>
            <a:r>
              <a:rPr lang="de-DE" smtClean="0"/>
              <a:t>Umwälzung und Erwerb von sprachlichen Mitteln</a:t>
            </a:r>
          </a:p>
          <a:p>
            <a:pPr eaLnBrk="1" hangingPunct="1">
              <a:buFont typeface="Wingdings 3" pitchFamily="18" charset="2"/>
              <a:buNone/>
            </a:pPr>
            <a:endParaRPr lang="de-DE" smtClean="0"/>
          </a:p>
        </p:txBody>
      </p:sp>
      <p:sp>
        <p:nvSpPr>
          <p:cNvPr id="4" name="Titel 3"/>
          <p:cNvSpPr>
            <a:spLocks noGrp="1"/>
          </p:cNvSpPr>
          <p:nvPr>
            <p:ph type="title"/>
          </p:nvPr>
        </p:nvSpPr>
        <p:spPr>
          <a:xfrm>
            <a:off x="539552" y="274638"/>
            <a:ext cx="8147248" cy="994122"/>
          </a:xfrm>
        </p:spPr>
        <p:txBody>
          <a:bodyPr>
            <a:noAutofit/>
          </a:bodyPr>
          <a:lstStyle/>
          <a:p>
            <a:pPr eaLnBrk="1" fontAlgn="auto" hangingPunct="1">
              <a:spcAft>
                <a:spcPts val="0"/>
              </a:spcAft>
              <a:defRPr/>
            </a:pPr>
            <a:r>
              <a:rPr lang="de-DE" sz="2800" dirty="0" smtClean="0"/>
              <a:t>Lehrwerksunabhängige Unterrichtseinheit in Klasse 7</a:t>
            </a:r>
            <a:endParaRPr lang="de-DE" sz="2800" dirty="0"/>
          </a:p>
        </p:txBody>
      </p:sp>
      <p:sp>
        <p:nvSpPr>
          <p:cNvPr id="20483" name="Fußzeilenplatzhalter 5"/>
          <p:cNvSpPr>
            <a:spLocks noGrp="1"/>
          </p:cNvSpPr>
          <p:nvPr>
            <p:ph type="ftr" sz="quarter" idx="11"/>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r>
              <a:rPr lang="de-DE">
                <a:cs typeface="Arial" charset="0"/>
              </a:rPr>
              <a:t>Ulrike Selz, RP Freiburg, ZPG 7/8</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Inhaltsplatzhalter 4"/>
          <p:cNvSpPr>
            <a:spLocks noGrp="1"/>
          </p:cNvSpPr>
          <p:nvPr>
            <p:ph idx="1"/>
          </p:nvPr>
        </p:nvSpPr>
        <p:spPr/>
        <p:txBody>
          <a:bodyPr/>
          <a:lstStyle/>
          <a:p>
            <a:pPr eaLnBrk="1" hangingPunct="1">
              <a:buFont typeface="Wingdings 3" pitchFamily="18" charset="2"/>
              <a:buNone/>
            </a:pPr>
            <a:r>
              <a:rPr lang="de-DE" b="1" smtClean="0"/>
              <a:t>Differenzierung in der Unterrichtseinheit </a:t>
            </a:r>
          </a:p>
          <a:p>
            <a:pPr eaLnBrk="1" hangingPunct="1">
              <a:buFont typeface="Wingdings 3" pitchFamily="18" charset="2"/>
              <a:buNone/>
            </a:pPr>
            <a:r>
              <a:rPr lang="de-DE" b="1" i="1" smtClean="0"/>
              <a:t>My book and me:</a:t>
            </a:r>
          </a:p>
          <a:p>
            <a:pPr eaLnBrk="1" hangingPunct="1"/>
            <a:r>
              <a:rPr lang="de-DE" smtClean="0"/>
              <a:t>Material</a:t>
            </a:r>
          </a:p>
          <a:p>
            <a:pPr marL="742950" lvl="1" indent="-285750" eaLnBrk="1" hangingPunct="1"/>
            <a:r>
              <a:rPr lang="de-DE" smtClean="0"/>
              <a:t>Umfang</a:t>
            </a:r>
          </a:p>
          <a:p>
            <a:pPr marL="742950" lvl="1" indent="-285750" eaLnBrk="1" hangingPunct="1"/>
            <a:r>
              <a:rPr lang="de-DE" smtClean="0"/>
              <a:t>Sprachliche und inhaltliche Komplexität</a:t>
            </a:r>
          </a:p>
          <a:p>
            <a:pPr marL="742950" lvl="1" indent="-285750" eaLnBrk="1" hangingPunct="1"/>
            <a:r>
              <a:rPr lang="de-DE" smtClean="0"/>
              <a:t>Thematik (Interessen, </a:t>
            </a:r>
            <a:r>
              <a:rPr lang="de-DE" i="1" smtClean="0"/>
              <a:t>Gender</a:t>
            </a:r>
            <a:r>
              <a:rPr lang="de-DE" smtClean="0"/>
              <a:t>-Aspekt) Vertrautheit mit dem Thema</a:t>
            </a:r>
          </a:p>
          <a:p>
            <a:pPr marL="742950" lvl="1" indent="-285750" eaLnBrk="1" hangingPunct="1"/>
            <a:r>
              <a:rPr lang="de-DE" smtClean="0"/>
              <a:t>Menge an unbekannten lexikalischen Einheiten</a:t>
            </a:r>
          </a:p>
          <a:p>
            <a:pPr marL="742950" lvl="1" indent="-285750" eaLnBrk="1" hangingPunct="1"/>
            <a:r>
              <a:rPr lang="de-DE" smtClean="0"/>
              <a:t>Kulturspezifische Begriffe</a:t>
            </a:r>
          </a:p>
          <a:p>
            <a:pPr eaLnBrk="1" hangingPunct="1"/>
            <a:r>
              <a:rPr lang="de-DE" smtClean="0"/>
              <a:t>Kooperative Lernformen</a:t>
            </a:r>
          </a:p>
          <a:p>
            <a:pPr eaLnBrk="1" hangingPunct="1"/>
            <a:r>
              <a:rPr lang="de-DE" i="1" smtClean="0"/>
              <a:t>Scaffolding</a:t>
            </a:r>
            <a:r>
              <a:rPr lang="de-DE" smtClean="0"/>
              <a:t>-Angebote</a:t>
            </a:r>
          </a:p>
          <a:p>
            <a:pPr eaLnBrk="1" hangingPunct="1">
              <a:buFont typeface="Wingdings 3" pitchFamily="18" charset="2"/>
              <a:buNone/>
            </a:pPr>
            <a:endParaRPr lang="de-DE" smtClean="0"/>
          </a:p>
          <a:p>
            <a:pPr eaLnBrk="1" hangingPunct="1">
              <a:buFont typeface="Wingdings 3" pitchFamily="18" charset="2"/>
              <a:buNone/>
            </a:pPr>
            <a:endParaRPr lang="de-DE" smtClean="0"/>
          </a:p>
        </p:txBody>
      </p:sp>
      <p:sp>
        <p:nvSpPr>
          <p:cNvPr id="4" name="Titel 3"/>
          <p:cNvSpPr>
            <a:spLocks noGrp="1"/>
          </p:cNvSpPr>
          <p:nvPr>
            <p:ph type="title"/>
          </p:nvPr>
        </p:nvSpPr>
        <p:spPr>
          <a:xfrm>
            <a:off x="539552" y="274638"/>
            <a:ext cx="8147248" cy="994122"/>
          </a:xfrm>
        </p:spPr>
        <p:txBody>
          <a:bodyPr>
            <a:noAutofit/>
          </a:bodyPr>
          <a:lstStyle/>
          <a:p>
            <a:pPr eaLnBrk="1" fontAlgn="auto" hangingPunct="1">
              <a:spcAft>
                <a:spcPts val="0"/>
              </a:spcAft>
              <a:defRPr/>
            </a:pPr>
            <a:r>
              <a:rPr lang="de-DE" sz="2800" dirty="0" smtClean="0"/>
              <a:t>Lehrwerksunabhängige Unterrichtseinheit in Klasse 7</a:t>
            </a:r>
            <a:endParaRPr lang="de-DE" sz="2800" dirty="0"/>
          </a:p>
        </p:txBody>
      </p:sp>
      <p:sp>
        <p:nvSpPr>
          <p:cNvPr id="18435" name="Fußzeilenplatzhalter 5"/>
          <p:cNvSpPr>
            <a:spLocks noGrp="1"/>
          </p:cNvSpPr>
          <p:nvPr>
            <p:ph type="ftr" sz="quarter" idx="11"/>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r>
              <a:rPr lang="de-DE">
                <a:cs typeface="Arial" charset="0"/>
              </a:rPr>
              <a:t>Ulrike Selz, RP Freiburg, ZPG 7/8</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Inhaltsplatzhalter 4"/>
          <p:cNvSpPr>
            <a:spLocks noGrp="1"/>
          </p:cNvSpPr>
          <p:nvPr>
            <p:ph idx="4294967295"/>
          </p:nvPr>
        </p:nvSpPr>
        <p:spPr/>
        <p:txBody>
          <a:bodyPr/>
          <a:lstStyle/>
          <a:p>
            <a:pPr eaLnBrk="1" hangingPunct="1">
              <a:buFont typeface="Wingdings 3" pitchFamily="18" charset="2"/>
              <a:buNone/>
            </a:pPr>
            <a:r>
              <a:rPr lang="de-DE" b="1" i="1" smtClean="0"/>
              <a:t>My book and me</a:t>
            </a:r>
            <a:r>
              <a:rPr lang="de-DE" b="1" smtClean="0"/>
              <a:t> – Lektüren:</a:t>
            </a:r>
          </a:p>
          <a:p>
            <a:pPr eaLnBrk="1" hangingPunct="1">
              <a:buFontTx/>
              <a:buChar char="•"/>
            </a:pPr>
            <a:r>
              <a:rPr lang="de-DE" i="1" smtClean="0"/>
              <a:t>detective story</a:t>
            </a:r>
          </a:p>
          <a:p>
            <a:pPr eaLnBrk="1" hangingPunct="1">
              <a:buFontTx/>
              <a:buChar char="•"/>
            </a:pPr>
            <a:r>
              <a:rPr lang="de-DE" i="1" smtClean="0"/>
              <a:t>adventure story</a:t>
            </a:r>
          </a:p>
          <a:p>
            <a:pPr eaLnBrk="1" hangingPunct="1">
              <a:buFontTx/>
              <a:buChar char="•"/>
            </a:pPr>
            <a:r>
              <a:rPr lang="de-DE" i="1" smtClean="0"/>
              <a:t>pirate story</a:t>
            </a:r>
          </a:p>
          <a:p>
            <a:pPr eaLnBrk="1" hangingPunct="1">
              <a:buFontTx/>
              <a:buChar char="•"/>
            </a:pPr>
            <a:r>
              <a:rPr lang="de-DE" i="1" smtClean="0"/>
              <a:t>romantic comedy</a:t>
            </a:r>
          </a:p>
          <a:p>
            <a:pPr eaLnBrk="1" hangingPunct="1">
              <a:buFontTx/>
              <a:buChar char="•"/>
            </a:pPr>
            <a:r>
              <a:rPr lang="de-DE" i="1" smtClean="0"/>
              <a:t>time travel adventure</a:t>
            </a:r>
          </a:p>
          <a:p>
            <a:pPr eaLnBrk="1" hangingPunct="1">
              <a:buFontTx/>
              <a:buChar char="•"/>
            </a:pPr>
            <a:r>
              <a:rPr lang="de-DE" i="1" smtClean="0"/>
              <a:t>moving and finding new friends</a:t>
            </a:r>
          </a:p>
          <a:p>
            <a:pPr eaLnBrk="1" hangingPunct="1">
              <a:buFontTx/>
              <a:buChar char="•"/>
            </a:pPr>
            <a:r>
              <a:rPr lang="de-DE" i="1" smtClean="0"/>
              <a:t>funny diary</a:t>
            </a:r>
          </a:p>
          <a:p>
            <a:pPr eaLnBrk="1" hangingPunct="1">
              <a:buFontTx/>
              <a:buChar char="•"/>
            </a:pPr>
            <a:endParaRPr lang="de-DE" i="1" smtClean="0"/>
          </a:p>
          <a:p>
            <a:pPr eaLnBrk="1" hangingPunct="1">
              <a:buFont typeface="Wingdings 3" pitchFamily="18" charset="2"/>
              <a:buNone/>
            </a:pPr>
            <a:endParaRPr lang="de-DE" smtClean="0"/>
          </a:p>
        </p:txBody>
      </p:sp>
      <p:sp>
        <p:nvSpPr>
          <p:cNvPr id="4" name="Titel 3"/>
          <p:cNvSpPr>
            <a:spLocks noGrp="1"/>
          </p:cNvSpPr>
          <p:nvPr>
            <p:ph type="title" idx="4294967295"/>
          </p:nvPr>
        </p:nvSpPr>
        <p:spPr>
          <a:xfrm>
            <a:off x="539552" y="274638"/>
            <a:ext cx="8147248" cy="994122"/>
          </a:xfrm>
        </p:spPr>
        <p:txBody>
          <a:bodyPr rtlCol="0">
            <a:noAutofit/>
          </a:bodyPr>
          <a:lstStyle/>
          <a:p>
            <a:pPr eaLnBrk="1" fontAlgn="auto" hangingPunct="1">
              <a:spcAft>
                <a:spcPts val="0"/>
              </a:spcAft>
              <a:defRPr/>
            </a:pPr>
            <a:r>
              <a:rPr lang="de-DE" sz="2800" dirty="0" smtClean="0"/>
              <a:t>Lehrwerksunabhängige Unterrichtseinheit in Klasse 7</a:t>
            </a:r>
            <a:endParaRPr lang="de-DE" sz="2800" dirty="0"/>
          </a:p>
        </p:txBody>
      </p:sp>
      <p:sp>
        <p:nvSpPr>
          <p:cNvPr id="20483" name="Fußzeilenplatzhalter 5"/>
          <p:cNvSpPr txBox="1">
            <a:spLocks noGrp="1"/>
          </p:cNvSpPr>
          <p:nvPr/>
        </p:nvSpPr>
        <p:spPr bwMode="auto">
          <a:xfrm>
            <a:off x="4379913" y="6408738"/>
            <a:ext cx="2351087" cy="365125"/>
          </a:xfrm>
          <a:prstGeom prst="rect">
            <a:avLst/>
          </a:prstGeom>
          <a:noFill/>
          <a:ln>
            <a:miter lim="800000"/>
            <a:headEnd/>
            <a:tailEnd/>
          </a:ln>
        </p:spPr>
        <p:txBody>
          <a:bodyPr anchor="b"/>
          <a:lstStyle/>
          <a:p>
            <a:pPr algn="r">
              <a:defRPr/>
            </a:pPr>
            <a:r>
              <a:rPr lang="de-DE" sz="1000">
                <a:latin typeface="+mn-lt"/>
              </a:rPr>
              <a:t>Ulrike Selz, RP Freiburg, ZPG 7/8</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Inhaltsplatzhalter 4"/>
          <p:cNvSpPr>
            <a:spLocks noGrp="1"/>
          </p:cNvSpPr>
          <p:nvPr>
            <p:ph idx="1"/>
          </p:nvPr>
        </p:nvSpPr>
        <p:spPr/>
        <p:txBody>
          <a:bodyPr/>
          <a:lstStyle/>
          <a:p>
            <a:pPr eaLnBrk="1" hangingPunct="1">
              <a:buFont typeface="Wingdings 3" pitchFamily="18" charset="2"/>
              <a:buNone/>
            </a:pPr>
            <a:r>
              <a:rPr lang="de-DE" sz="2400" b="1" smtClean="0"/>
              <a:t>Beispiele für den integrativen Erwerb von Teilkompetenzen</a:t>
            </a:r>
            <a:r>
              <a:rPr lang="de-DE" sz="2400" smtClean="0"/>
              <a:t>:</a:t>
            </a:r>
          </a:p>
          <a:p>
            <a:pPr eaLnBrk="1" hangingPunct="1"/>
            <a:r>
              <a:rPr lang="de-DE" sz="2400" i="1" smtClean="0"/>
              <a:t>note taking</a:t>
            </a:r>
          </a:p>
          <a:p>
            <a:pPr eaLnBrk="1" hangingPunct="1"/>
            <a:r>
              <a:rPr lang="de-DE" sz="2400" i="1" smtClean="0"/>
              <a:t>giving reasons: this is a good book/film because…</a:t>
            </a:r>
          </a:p>
          <a:p>
            <a:pPr eaLnBrk="1" hangingPunct="1"/>
            <a:r>
              <a:rPr lang="de-DE" sz="2400" i="1" smtClean="0"/>
              <a:t>summary writing</a:t>
            </a:r>
          </a:p>
          <a:p>
            <a:pPr eaLnBrk="1" hangingPunct="1"/>
            <a:r>
              <a:rPr lang="de-DE" sz="2400" i="1" smtClean="0"/>
              <a:t>characterisation</a:t>
            </a:r>
          </a:p>
          <a:p>
            <a:pPr eaLnBrk="1" hangingPunct="1"/>
            <a:r>
              <a:rPr lang="de-DE" sz="2400" i="1" smtClean="0"/>
              <a:t>mediation (</a:t>
            </a:r>
            <a:r>
              <a:rPr lang="de-DE" sz="2400" smtClean="0"/>
              <a:t>deutscher</a:t>
            </a:r>
            <a:r>
              <a:rPr lang="de-DE" sz="2400" i="1" smtClean="0"/>
              <a:t> model text </a:t>
            </a:r>
            <a:r>
              <a:rPr lang="de-DE" sz="2400" smtClean="0"/>
              <a:t>einer</a:t>
            </a:r>
            <a:r>
              <a:rPr lang="de-DE" sz="2400" i="1" smtClean="0"/>
              <a:t> book recommendation)</a:t>
            </a:r>
          </a:p>
          <a:p>
            <a:pPr eaLnBrk="1" hangingPunct="1"/>
            <a:r>
              <a:rPr lang="de-DE" sz="2400" i="1" smtClean="0"/>
              <a:t>how to write a book report (</a:t>
            </a:r>
            <a:r>
              <a:rPr lang="de-DE" sz="2400" smtClean="0"/>
              <a:t>über HSV)</a:t>
            </a:r>
          </a:p>
        </p:txBody>
      </p:sp>
      <p:sp>
        <p:nvSpPr>
          <p:cNvPr id="4" name="Titel 3"/>
          <p:cNvSpPr>
            <a:spLocks noGrp="1"/>
          </p:cNvSpPr>
          <p:nvPr>
            <p:ph type="title"/>
          </p:nvPr>
        </p:nvSpPr>
        <p:spPr>
          <a:xfrm>
            <a:off x="539552" y="274638"/>
            <a:ext cx="8147248" cy="994122"/>
          </a:xfrm>
        </p:spPr>
        <p:txBody>
          <a:bodyPr>
            <a:noAutofit/>
          </a:bodyPr>
          <a:lstStyle/>
          <a:p>
            <a:pPr eaLnBrk="1" fontAlgn="auto" hangingPunct="1">
              <a:spcAft>
                <a:spcPts val="0"/>
              </a:spcAft>
              <a:defRPr/>
            </a:pPr>
            <a:r>
              <a:rPr lang="de-DE" sz="2800" dirty="0" smtClean="0"/>
              <a:t>Lehrwerksunabhängige Unterrichtseinheit in Klasse 7</a:t>
            </a:r>
            <a:endParaRPr lang="de-DE" sz="2800" dirty="0"/>
          </a:p>
        </p:txBody>
      </p:sp>
      <p:sp>
        <p:nvSpPr>
          <p:cNvPr id="30723" name="Fußzeilenplatzhalter 5"/>
          <p:cNvSpPr>
            <a:spLocks noGrp="1"/>
          </p:cNvSpPr>
          <p:nvPr>
            <p:ph type="ftr" sz="quarter" idx="11"/>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r>
              <a:rPr lang="de-DE">
                <a:cs typeface="Arial" charset="0"/>
              </a:rPr>
              <a:t>Ulrike Selz, RP Freiburg, ZPG 7/8</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Inhaltsplatzhalter 4"/>
          <p:cNvSpPr>
            <a:spLocks noGrp="1"/>
          </p:cNvSpPr>
          <p:nvPr>
            <p:ph idx="4294967295"/>
          </p:nvPr>
        </p:nvSpPr>
        <p:spPr>
          <a:xfrm>
            <a:off x="468313" y="1196975"/>
            <a:ext cx="8229600" cy="4813300"/>
          </a:xfrm>
        </p:spPr>
        <p:txBody>
          <a:bodyPr/>
          <a:lstStyle/>
          <a:p>
            <a:pPr eaLnBrk="1" hangingPunct="1">
              <a:buFont typeface="Wingdings 3" pitchFamily="18" charset="2"/>
              <a:buNone/>
            </a:pPr>
            <a:r>
              <a:rPr lang="de-DE" sz="2400" b="1" i="1" smtClean="0"/>
              <a:t>My book and me</a:t>
            </a:r>
            <a:r>
              <a:rPr lang="de-DE" sz="2400" b="1" smtClean="0"/>
              <a:t>: Sprachliche Mittel für kommunikative Funktionen:</a:t>
            </a:r>
          </a:p>
          <a:p>
            <a:pPr eaLnBrk="1" hangingPunct="1"/>
            <a:r>
              <a:rPr lang="de-DE" sz="2400" i="1" smtClean="0"/>
              <a:t>Characterisation:</a:t>
            </a:r>
          </a:p>
          <a:p>
            <a:pPr marL="742950" lvl="1" indent="-285750" eaLnBrk="1" hangingPunct="1"/>
            <a:r>
              <a:rPr lang="de-DE" sz="2000" i="1" smtClean="0"/>
              <a:t>adjectives</a:t>
            </a:r>
          </a:p>
          <a:p>
            <a:pPr marL="742950" lvl="1" indent="-285750" eaLnBrk="1" hangingPunct="1"/>
            <a:r>
              <a:rPr lang="de-DE" sz="2000" i="1" smtClean="0"/>
              <a:t>comparison of adjectives</a:t>
            </a:r>
          </a:p>
          <a:p>
            <a:pPr marL="742950" lvl="1" indent="-285750" eaLnBrk="1" hangingPunct="1"/>
            <a:r>
              <a:rPr lang="de-DE" sz="2000" i="1" smtClean="0"/>
              <a:t>relative clauses, contact clauses</a:t>
            </a:r>
          </a:p>
          <a:p>
            <a:pPr eaLnBrk="1" hangingPunct="1"/>
            <a:r>
              <a:rPr lang="de-DE" sz="2400" i="1" smtClean="0"/>
              <a:t>Writing about the plot:</a:t>
            </a:r>
          </a:p>
          <a:p>
            <a:pPr marL="742950" lvl="1" indent="-285750" eaLnBrk="1" hangingPunct="1"/>
            <a:r>
              <a:rPr lang="de-DE" sz="2000" i="1" smtClean="0"/>
              <a:t>logical links (connectives)</a:t>
            </a:r>
          </a:p>
          <a:p>
            <a:pPr marL="742950" lvl="1" indent="-285750" eaLnBrk="1" hangingPunct="1"/>
            <a:r>
              <a:rPr lang="de-DE" sz="2000" i="1" smtClean="0"/>
              <a:t>simple past</a:t>
            </a:r>
          </a:p>
          <a:p>
            <a:pPr marL="742950" lvl="1" indent="-285750" eaLnBrk="1" hangingPunct="1"/>
            <a:r>
              <a:rPr lang="de-DE" sz="2000" i="1" smtClean="0"/>
              <a:t>past perfect</a:t>
            </a:r>
          </a:p>
          <a:p>
            <a:pPr marL="742950" lvl="1" indent="-285750" eaLnBrk="1" hangingPunct="1"/>
            <a:r>
              <a:rPr lang="de-DE" sz="2000" i="1" smtClean="0"/>
              <a:t>modal verbs</a:t>
            </a:r>
          </a:p>
          <a:p>
            <a:pPr eaLnBrk="1" hangingPunct="1"/>
            <a:r>
              <a:rPr lang="de-DE" sz="2400" i="1" smtClean="0"/>
              <a:t>Summary writing, book recommendation:</a:t>
            </a:r>
          </a:p>
          <a:p>
            <a:pPr marL="742950" lvl="1" indent="-285750" eaLnBrk="1" hangingPunct="1"/>
            <a:r>
              <a:rPr lang="de-DE" sz="2000" i="1" smtClean="0"/>
              <a:t>logical links (connectives)</a:t>
            </a:r>
          </a:p>
          <a:p>
            <a:pPr eaLnBrk="1" hangingPunct="1"/>
            <a:r>
              <a:rPr lang="de-DE" sz="2400" i="1" smtClean="0"/>
              <a:t>Vorlieben und Abneigungen ausdrücken</a:t>
            </a:r>
            <a:endParaRPr lang="de-DE" sz="2300" i="1" smtClean="0"/>
          </a:p>
          <a:p>
            <a:pPr eaLnBrk="1" hangingPunct="1">
              <a:buFont typeface="Wingdings 3" pitchFamily="18" charset="2"/>
              <a:buNone/>
            </a:pPr>
            <a:endParaRPr lang="de-DE" sz="2400" smtClean="0"/>
          </a:p>
        </p:txBody>
      </p:sp>
      <p:sp>
        <p:nvSpPr>
          <p:cNvPr id="4" name="Titel 3"/>
          <p:cNvSpPr>
            <a:spLocks noGrp="1"/>
          </p:cNvSpPr>
          <p:nvPr>
            <p:ph type="title" idx="4294967295"/>
          </p:nvPr>
        </p:nvSpPr>
        <p:spPr>
          <a:xfrm>
            <a:off x="550665" y="309563"/>
            <a:ext cx="8147248" cy="994122"/>
          </a:xfrm>
        </p:spPr>
        <p:txBody>
          <a:bodyPr rtlCol="0">
            <a:noAutofit/>
          </a:bodyPr>
          <a:lstStyle/>
          <a:p>
            <a:pPr eaLnBrk="1" fontAlgn="auto" hangingPunct="1">
              <a:spcAft>
                <a:spcPts val="0"/>
              </a:spcAft>
              <a:defRPr/>
            </a:pPr>
            <a:r>
              <a:rPr lang="de-DE" sz="2800" dirty="0" smtClean="0"/>
              <a:t>Lehrwerksunabhängige Unterrichtseinheit in Klasse 7</a:t>
            </a:r>
            <a:endParaRPr lang="de-DE" sz="2800" dirty="0"/>
          </a:p>
        </p:txBody>
      </p:sp>
      <p:sp>
        <p:nvSpPr>
          <p:cNvPr id="30723" name="Fußzeilenplatzhalter 5"/>
          <p:cNvSpPr txBox="1">
            <a:spLocks noGrp="1"/>
          </p:cNvSpPr>
          <p:nvPr/>
        </p:nvSpPr>
        <p:spPr bwMode="auto">
          <a:xfrm>
            <a:off x="4379913" y="6408738"/>
            <a:ext cx="2351087" cy="365125"/>
          </a:xfrm>
          <a:prstGeom prst="rect">
            <a:avLst/>
          </a:prstGeom>
          <a:noFill/>
          <a:ln>
            <a:miter lim="800000"/>
            <a:headEnd/>
            <a:tailEnd/>
          </a:ln>
        </p:spPr>
        <p:txBody>
          <a:bodyPr anchor="b"/>
          <a:lstStyle/>
          <a:p>
            <a:pPr algn="r">
              <a:defRPr/>
            </a:pPr>
            <a:r>
              <a:rPr lang="de-DE" sz="1000">
                <a:latin typeface="+mn-lt"/>
              </a:rPr>
              <a:t>Ulrike Selz, RP Freiburg, ZPG 7/8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Inhaltsplatzhalter 6"/>
          <p:cNvGraphicFramePr>
            <a:graphicFrameLocks noGrp="1"/>
          </p:cNvGraphicFramePr>
          <p:nvPr>
            <p:ph idx="1"/>
          </p:nvPr>
        </p:nvGraphicFramePr>
        <p:xfrm>
          <a:off x="457200" y="1481328"/>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itel 3"/>
          <p:cNvSpPr>
            <a:spLocks noGrp="1"/>
          </p:cNvSpPr>
          <p:nvPr>
            <p:ph type="title"/>
          </p:nvPr>
        </p:nvSpPr>
        <p:spPr>
          <a:xfrm>
            <a:off x="539552" y="274638"/>
            <a:ext cx="8147248" cy="994122"/>
          </a:xfrm>
        </p:spPr>
        <p:txBody>
          <a:bodyPr>
            <a:noAutofit/>
          </a:bodyPr>
          <a:lstStyle/>
          <a:p>
            <a:pPr eaLnBrk="1" fontAlgn="auto" hangingPunct="1">
              <a:spcAft>
                <a:spcPts val="0"/>
              </a:spcAft>
              <a:defRPr/>
            </a:pPr>
            <a:r>
              <a:rPr lang="de-DE" sz="2800" dirty="0" smtClean="0"/>
              <a:t>Lehrwerksunabhängige Unterrichtseinheit in Klasse 7</a:t>
            </a:r>
            <a:endParaRPr lang="de-DE" sz="2800" dirty="0"/>
          </a:p>
        </p:txBody>
      </p:sp>
      <p:sp>
        <p:nvSpPr>
          <p:cNvPr id="24579" name="Fußzeilenplatzhalter 5"/>
          <p:cNvSpPr>
            <a:spLocks noGrp="1"/>
          </p:cNvSpPr>
          <p:nvPr>
            <p:ph type="ftr" sz="quarter" idx="11"/>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r>
              <a:rPr lang="de-DE">
                <a:cs typeface="Arial" charset="0"/>
              </a:rPr>
              <a:t>Ulrike Selz, RP Freiburg, ZPG 7/8</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eimos">
  <a:themeElements>
    <a:clrScheme name="Deimos">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Deimos">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Deimos">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Deimos">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Deimos">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Deimos">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Deimos">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Concourse</Template>
  <TotalTime>0</TotalTime>
  <Words>2512</Words>
  <Application>Microsoft Office PowerPoint</Application>
  <PresentationFormat>Bildschirmpräsentation (4:3)</PresentationFormat>
  <Paragraphs>306</Paragraphs>
  <Slides>26</Slides>
  <Notes>26</Notes>
  <HiddenSlides>0</HiddenSlides>
  <MMClips>0</MMClips>
  <ScaleCrop>false</ScaleCrop>
  <HeadingPairs>
    <vt:vector size="6" baseType="variant">
      <vt:variant>
        <vt:lpstr>Verwendete Schriftarten</vt:lpstr>
      </vt:variant>
      <vt:variant>
        <vt:i4>7</vt:i4>
      </vt:variant>
      <vt:variant>
        <vt:lpstr>Design</vt:lpstr>
      </vt:variant>
      <vt:variant>
        <vt:i4>1</vt:i4>
      </vt:variant>
      <vt:variant>
        <vt:lpstr>Folientitel</vt:lpstr>
      </vt:variant>
      <vt:variant>
        <vt:i4>26</vt:i4>
      </vt:variant>
    </vt:vector>
  </HeadingPairs>
  <TitlesOfParts>
    <vt:vector size="34" baseType="lpstr">
      <vt:lpstr>Arial</vt:lpstr>
      <vt:lpstr>Calibri</vt:lpstr>
      <vt:lpstr>Lucida Sans Unicode</vt:lpstr>
      <vt:lpstr>Verdana</vt:lpstr>
      <vt:lpstr>Wingdings</vt:lpstr>
      <vt:lpstr>Wingdings 2</vt:lpstr>
      <vt:lpstr>Wingdings 3</vt:lpstr>
      <vt:lpstr>Deimos</vt:lpstr>
      <vt:lpstr>Lehrwerksunabhängige Unterrichtseinheit in Klasse 7</vt:lpstr>
      <vt:lpstr>Lehrwerksunabhängige Unterrichtseinheit in Klasse 7</vt:lpstr>
      <vt:lpstr>Lehrwerksunabhängige Unterrichtseinheit in Klasse 7</vt:lpstr>
      <vt:lpstr>Lehrwerksunabhängige Unterrichtseinheit in Klasse 7</vt:lpstr>
      <vt:lpstr>Lehrwerksunabhängige Unterrichtseinheit in Klasse 7</vt:lpstr>
      <vt:lpstr>Lehrwerksunabhängige Unterrichtseinheit in Klasse 7</vt:lpstr>
      <vt:lpstr>Lehrwerksunabhängige Unterrichtseinheit in Klasse 7</vt:lpstr>
      <vt:lpstr>Lehrwerksunabhängige Unterrichtseinheit in Klasse 7</vt:lpstr>
      <vt:lpstr>Lehrwerksunabhängige Unterrichtseinheit in Klasse 7</vt:lpstr>
      <vt:lpstr>Lehrwerksunabhängige Unterrichtseinheit in Klasse 7</vt:lpstr>
      <vt:lpstr>Lehrwerksunabhängige Unterrichtseinheit in Klasse 7</vt:lpstr>
      <vt:lpstr>Lehrwerksunabhängige Unterrichtseinheit in Klasse 7</vt:lpstr>
      <vt:lpstr>Lehrwerksunabhängige Unterrichtseinheit in Klasse 7</vt:lpstr>
      <vt:lpstr>Lehrwerksunabhängige Unterrichtseinheit in Klasse 7</vt:lpstr>
      <vt:lpstr>PowerPoint-Präsentation</vt:lpstr>
      <vt:lpstr>Lehrwerksunabhängige Unterrichtseinheit in Klasse 7</vt:lpstr>
      <vt:lpstr>Lehrwerksunabhängige Unterrichtseinheit in Klasse 7</vt:lpstr>
      <vt:lpstr>Lehrwerksunabhängige Unterrichtseinheit in Klasse 7</vt:lpstr>
      <vt:lpstr>Lehrwerksunabhängige Unterrichtseinheit in Klasse 7</vt:lpstr>
      <vt:lpstr>Lehrwerksunabhängige Unterrichtseinheit in Klasse 7</vt:lpstr>
      <vt:lpstr>Lehrwerksunabhängige Unterrichtseinheit in Klasse 7</vt:lpstr>
      <vt:lpstr>Lehrwerksunabhängige Unterrichtseinheit in Klasse 7</vt:lpstr>
      <vt:lpstr>Lehrwerksunabhängige Unterrichtseinheit in Klasse 7</vt:lpstr>
      <vt:lpstr>Lehrwerksunabhängige Unterrichtseinheit in Klasse 7</vt:lpstr>
      <vt:lpstr>Lehrwerksunabhängige Unterrichtseinheit in Klasse 7</vt:lpstr>
      <vt:lpstr>Lehrwerksunabhängige Unterrichtseinheit in Klasse 7</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Lehrwerksunabhängige Unterrichtseinheit in Klasse 8</dc:title>
  <dc:creator>ulrike</dc:creator>
  <cp:lastModifiedBy>Ulrike Selz</cp:lastModifiedBy>
  <cp:revision>145</cp:revision>
  <dcterms:created xsi:type="dcterms:W3CDTF">2015-10-31T13:40:37Z</dcterms:created>
  <dcterms:modified xsi:type="dcterms:W3CDTF">2016-05-31T11:24:40Z</dcterms:modified>
</cp:coreProperties>
</file>