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6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7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0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1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2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3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24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25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26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76" r:id="rId2"/>
    <p:sldId id="290" r:id="rId3"/>
    <p:sldId id="277" r:id="rId4"/>
    <p:sldId id="256" r:id="rId5"/>
    <p:sldId id="257" r:id="rId6"/>
    <p:sldId id="275" r:id="rId7"/>
    <p:sldId id="279" r:id="rId8"/>
    <p:sldId id="278" r:id="rId9"/>
    <p:sldId id="258" r:id="rId10"/>
    <p:sldId id="267" r:id="rId11"/>
    <p:sldId id="297" r:id="rId12"/>
    <p:sldId id="298" r:id="rId13"/>
    <p:sldId id="299" r:id="rId14"/>
    <p:sldId id="259" r:id="rId15"/>
    <p:sldId id="314" r:id="rId16"/>
    <p:sldId id="315" r:id="rId17"/>
    <p:sldId id="301" r:id="rId18"/>
    <p:sldId id="302" r:id="rId19"/>
    <p:sldId id="304" r:id="rId20"/>
    <p:sldId id="307" r:id="rId21"/>
    <p:sldId id="309" r:id="rId22"/>
    <p:sldId id="310" r:id="rId23"/>
    <p:sldId id="269" r:id="rId24"/>
    <p:sldId id="270" r:id="rId25"/>
    <p:sldId id="271" r:id="rId26"/>
    <p:sldId id="273" r:id="rId27"/>
    <p:sldId id="263" r:id="rId28"/>
    <p:sldId id="272" r:id="rId29"/>
    <p:sldId id="274" r:id="rId30"/>
    <p:sldId id="311" r:id="rId31"/>
    <p:sldId id="312" r:id="rId32"/>
    <p:sldId id="316" r:id="rId33"/>
    <p:sldId id="317" r:id="rId34"/>
    <p:sldId id="318" r:id="rId35"/>
    <p:sldId id="292" r:id="rId36"/>
    <p:sldId id="295" r:id="rId3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061" autoAdjust="0"/>
  </p:normalViewPr>
  <p:slideViewPr>
    <p:cSldViewPr>
      <p:cViewPr varScale="1">
        <p:scale>
          <a:sx n="79" d="100"/>
          <a:sy n="79" d="100"/>
        </p:scale>
        <p:origin x="173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3C71C2-72FC-45B9-9723-3B123C4DABA7}" type="doc">
      <dgm:prSet loTypeId="urn:microsoft.com/office/officeart/2005/8/layout/vList3#1" loCatId="list" qsTypeId="urn:microsoft.com/office/officeart/2005/8/quickstyle/simple1" qsCatId="simple" csTypeId="urn:microsoft.com/office/officeart/2005/8/colors/colorful3" csCatId="colorful" phldr="1"/>
      <dgm:spPr/>
    </dgm:pt>
    <dgm:pt modelId="{3C4038AE-BA19-4165-B01B-C6D5A66A19B2}">
      <dgm:prSet phldrT="[Text]"/>
      <dgm:spPr/>
      <dgm:t>
        <a:bodyPr/>
        <a:lstStyle/>
        <a:p>
          <a:r>
            <a:rPr lang="en-US" dirty="0" err="1" smtClean="0"/>
            <a:t>mündlich</a:t>
          </a:r>
          <a:endParaRPr lang="en-US" dirty="0"/>
        </a:p>
      </dgm:t>
    </dgm:pt>
    <dgm:pt modelId="{031F4BF1-9AAB-4880-BA5B-01F832F391C9}" type="parTrans" cxnId="{90B63C1A-A181-4136-95C7-F798EFBE280B}">
      <dgm:prSet/>
      <dgm:spPr/>
      <dgm:t>
        <a:bodyPr/>
        <a:lstStyle/>
        <a:p>
          <a:endParaRPr lang="en-US"/>
        </a:p>
      </dgm:t>
    </dgm:pt>
    <dgm:pt modelId="{970826D7-F8FF-4C5C-903D-AF0E777B4F93}" type="sibTrans" cxnId="{90B63C1A-A181-4136-95C7-F798EFBE280B}">
      <dgm:prSet/>
      <dgm:spPr/>
      <dgm:t>
        <a:bodyPr/>
        <a:lstStyle/>
        <a:p>
          <a:endParaRPr lang="en-US"/>
        </a:p>
      </dgm:t>
    </dgm:pt>
    <dgm:pt modelId="{6A15CC57-94F8-4EF7-8FB9-05462F1DA2A7}">
      <dgm:prSet phldrT="[Text]"/>
      <dgm:spPr/>
      <dgm:t>
        <a:bodyPr/>
        <a:lstStyle/>
        <a:p>
          <a:r>
            <a:rPr lang="en-US" dirty="0" err="1" smtClean="0"/>
            <a:t>schriftlich</a:t>
          </a:r>
          <a:endParaRPr lang="en-US" dirty="0"/>
        </a:p>
      </dgm:t>
    </dgm:pt>
    <dgm:pt modelId="{FD3A5AB7-A815-44B1-9A7D-166B06F6928D}" type="parTrans" cxnId="{5D0860C7-D5EE-4918-B1B0-9591026AB294}">
      <dgm:prSet/>
      <dgm:spPr/>
      <dgm:t>
        <a:bodyPr/>
        <a:lstStyle/>
        <a:p>
          <a:endParaRPr lang="en-US"/>
        </a:p>
      </dgm:t>
    </dgm:pt>
    <dgm:pt modelId="{CEACBE16-FA23-4A6A-8529-794FB38729D9}" type="sibTrans" cxnId="{5D0860C7-D5EE-4918-B1B0-9591026AB294}">
      <dgm:prSet/>
      <dgm:spPr/>
      <dgm:t>
        <a:bodyPr/>
        <a:lstStyle/>
        <a:p>
          <a:endParaRPr lang="en-US"/>
        </a:p>
      </dgm:t>
    </dgm:pt>
    <dgm:pt modelId="{878FEBC0-1288-4036-89A0-237293159B39}">
      <dgm:prSet phldrT="[Text]"/>
      <dgm:spPr/>
      <dgm:t>
        <a:bodyPr/>
        <a:lstStyle/>
        <a:p>
          <a:r>
            <a:rPr lang="en-US" dirty="0" err="1" smtClean="0"/>
            <a:t>visuell</a:t>
          </a:r>
          <a:endParaRPr lang="en-US" dirty="0"/>
        </a:p>
      </dgm:t>
    </dgm:pt>
    <dgm:pt modelId="{CD858DAA-A30A-4D90-8FB9-96ACD34D1BB3}" type="parTrans" cxnId="{B276E342-E308-4885-BCE8-B42EE50A324D}">
      <dgm:prSet/>
      <dgm:spPr/>
      <dgm:t>
        <a:bodyPr/>
        <a:lstStyle/>
        <a:p>
          <a:endParaRPr lang="en-US"/>
        </a:p>
      </dgm:t>
    </dgm:pt>
    <dgm:pt modelId="{4A0D0A1D-A1C2-4D71-93BA-FB4C31C8919A}" type="sibTrans" cxnId="{B276E342-E308-4885-BCE8-B42EE50A324D}">
      <dgm:prSet/>
      <dgm:spPr/>
      <dgm:t>
        <a:bodyPr/>
        <a:lstStyle/>
        <a:p>
          <a:endParaRPr lang="en-US"/>
        </a:p>
      </dgm:t>
    </dgm:pt>
    <dgm:pt modelId="{9ABEF6B7-8306-41D7-A34B-BED8AC3ABF8E}" type="pres">
      <dgm:prSet presAssocID="{7F3C71C2-72FC-45B9-9723-3B123C4DABA7}" presName="linearFlow" presStyleCnt="0">
        <dgm:presLayoutVars>
          <dgm:dir/>
          <dgm:resizeHandles val="exact"/>
        </dgm:presLayoutVars>
      </dgm:prSet>
      <dgm:spPr/>
    </dgm:pt>
    <dgm:pt modelId="{5EF152D4-ADD7-4074-9678-36D9E2B59DDF}" type="pres">
      <dgm:prSet presAssocID="{3C4038AE-BA19-4165-B01B-C6D5A66A19B2}" presName="composite" presStyleCnt="0"/>
      <dgm:spPr/>
    </dgm:pt>
    <dgm:pt modelId="{E01D5137-4547-422D-B06A-965B8B566289}" type="pres">
      <dgm:prSet presAssocID="{3C4038AE-BA19-4165-B01B-C6D5A66A19B2}" presName="imgShp" presStyleLbl="fgImgPlace1" presStyleIdx="0" presStyleCnt="3"/>
      <dgm:spPr/>
    </dgm:pt>
    <dgm:pt modelId="{47F780BD-AB4D-4BC5-A8B3-A3F42712924A}" type="pres">
      <dgm:prSet presAssocID="{3C4038AE-BA19-4165-B01B-C6D5A66A19B2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757C3D-4686-4D88-8EEC-1403367244B0}" type="pres">
      <dgm:prSet presAssocID="{970826D7-F8FF-4C5C-903D-AF0E777B4F93}" presName="spacing" presStyleCnt="0"/>
      <dgm:spPr/>
    </dgm:pt>
    <dgm:pt modelId="{E18DCF29-21CA-41E4-8FBE-4F3D672D6EA3}" type="pres">
      <dgm:prSet presAssocID="{6A15CC57-94F8-4EF7-8FB9-05462F1DA2A7}" presName="composite" presStyleCnt="0"/>
      <dgm:spPr/>
    </dgm:pt>
    <dgm:pt modelId="{C2F840FF-7472-4B9D-AC85-8062FD862530}" type="pres">
      <dgm:prSet presAssocID="{6A15CC57-94F8-4EF7-8FB9-05462F1DA2A7}" presName="imgShp" presStyleLbl="fgImgPlace1" presStyleIdx="1" presStyleCnt="3"/>
      <dgm:spPr/>
    </dgm:pt>
    <dgm:pt modelId="{1179DB17-084F-49B6-8604-33BD5C7A980C}" type="pres">
      <dgm:prSet presAssocID="{6A15CC57-94F8-4EF7-8FB9-05462F1DA2A7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6411C7-00FB-4402-B164-3A32182AB0E4}" type="pres">
      <dgm:prSet presAssocID="{CEACBE16-FA23-4A6A-8529-794FB38729D9}" presName="spacing" presStyleCnt="0"/>
      <dgm:spPr/>
    </dgm:pt>
    <dgm:pt modelId="{3561B9CF-5CFD-45B0-8418-778825D5BE32}" type="pres">
      <dgm:prSet presAssocID="{878FEBC0-1288-4036-89A0-237293159B39}" presName="composite" presStyleCnt="0"/>
      <dgm:spPr/>
    </dgm:pt>
    <dgm:pt modelId="{6F4A0782-BCB6-43C3-BBDD-1DC852D2EDA6}" type="pres">
      <dgm:prSet presAssocID="{878FEBC0-1288-4036-89A0-237293159B39}" presName="imgShp" presStyleLbl="fgImgPlace1" presStyleIdx="2" presStyleCnt="3"/>
      <dgm:spPr/>
    </dgm:pt>
    <dgm:pt modelId="{A299EEDE-EB38-461F-BCE6-3EA4EF1C2746}" type="pres">
      <dgm:prSet presAssocID="{878FEBC0-1288-4036-89A0-237293159B39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E016ABC-778A-40C9-B404-27E4C847B132}" type="presOf" srcId="{7F3C71C2-72FC-45B9-9723-3B123C4DABA7}" destId="{9ABEF6B7-8306-41D7-A34B-BED8AC3ABF8E}" srcOrd="0" destOrd="0" presId="urn:microsoft.com/office/officeart/2005/8/layout/vList3#1"/>
    <dgm:cxn modelId="{3F572782-EA32-4F43-BAFA-30CA096FA533}" type="presOf" srcId="{6A15CC57-94F8-4EF7-8FB9-05462F1DA2A7}" destId="{1179DB17-084F-49B6-8604-33BD5C7A980C}" srcOrd="0" destOrd="0" presId="urn:microsoft.com/office/officeart/2005/8/layout/vList3#1"/>
    <dgm:cxn modelId="{5D0860C7-D5EE-4918-B1B0-9591026AB294}" srcId="{7F3C71C2-72FC-45B9-9723-3B123C4DABA7}" destId="{6A15CC57-94F8-4EF7-8FB9-05462F1DA2A7}" srcOrd="1" destOrd="0" parTransId="{FD3A5AB7-A815-44B1-9A7D-166B06F6928D}" sibTransId="{CEACBE16-FA23-4A6A-8529-794FB38729D9}"/>
    <dgm:cxn modelId="{B276E342-E308-4885-BCE8-B42EE50A324D}" srcId="{7F3C71C2-72FC-45B9-9723-3B123C4DABA7}" destId="{878FEBC0-1288-4036-89A0-237293159B39}" srcOrd="2" destOrd="0" parTransId="{CD858DAA-A30A-4D90-8FB9-96ACD34D1BB3}" sibTransId="{4A0D0A1D-A1C2-4D71-93BA-FB4C31C8919A}"/>
    <dgm:cxn modelId="{6968FBE6-FA39-4376-A301-08A6574850D9}" type="presOf" srcId="{3C4038AE-BA19-4165-B01B-C6D5A66A19B2}" destId="{47F780BD-AB4D-4BC5-A8B3-A3F42712924A}" srcOrd="0" destOrd="0" presId="urn:microsoft.com/office/officeart/2005/8/layout/vList3#1"/>
    <dgm:cxn modelId="{90B63C1A-A181-4136-95C7-F798EFBE280B}" srcId="{7F3C71C2-72FC-45B9-9723-3B123C4DABA7}" destId="{3C4038AE-BA19-4165-B01B-C6D5A66A19B2}" srcOrd="0" destOrd="0" parTransId="{031F4BF1-9AAB-4880-BA5B-01F832F391C9}" sibTransId="{970826D7-F8FF-4C5C-903D-AF0E777B4F93}"/>
    <dgm:cxn modelId="{12CD0292-6DFE-460E-AF89-32E538A403C0}" type="presOf" srcId="{878FEBC0-1288-4036-89A0-237293159B39}" destId="{A299EEDE-EB38-461F-BCE6-3EA4EF1C2746}" srcOrd="0" destOrd="0" presId="urn:microsoft.com/office/officeart/2005/8/layout/vList3#1"/>
    <dgm:cxn modelId="{3A77AD75-9239-425A-8AF0-51F0310CAEEC}" type="presParOf" srcId="{9ABEF6B7-8306-41D7-A34B-BED8AC3ABF8E}" destId="{5EF152D4-ADD7-4074-9678-36D9E2B59DDF}" srcOrd="0" destOrd="0" presId="urn:microsoft.com/office/officeart/2005/8/layout/vList3#1"/>
    <dgm:cxn modelId="{CA409C5C-3F9A-471D-94F8-967F9E3FCAB1}" type="presParOf" srcId="{5EF152D4-ADD7-4074-9678-36D9E2B59DDF}" destId="{E01D5137-4547-422D-B06A-965B8B566289}" srcOrd="0" destOrd="0" presId="urn:microsoft.com/office/officeart/2005/8/layout/vList3#1"/>
    <dgm:cxn modelId="{BD1D5CF5-59B6-45E1-86C9-DA6CD8F1E0E9}" type="presParOf" srcId="{5EF152D4-ADD7-4074-9678-36D9E2B59DDF}" destId="{47F780BD-AB4D-4BC5-A8B3-A3F42712924A}" srcOrd="1" destOrd="0" presId="urn:microsoft.com/office/officeart/2005/8/layout/vList3#1"/>
    <dgm:cxn modelId="{02604F30-95A9-4B34-BC05-EDEDEA84AFE5}" type="presParOf" srcId="{9ABEF6B7-8306-41D7-A34B-BED8AC3ABF8E}" destId="{D5757C3D-4686-4D88-8EEC-1403367244B0}" srcOrd="1" destOrd="0" presId="urn:microsoft.com/office/officeart/2005/8/layout/vList3#1"/>
    <dgm:cxn modelId="{01AD1EDD-EF83-4B32-AEAA-F53F7220AACE}" type="presParOf" srcId="{9ABEF6B7-8306-41D7-A34B-BED8AC3ABF8E}" destId="{E18DCF29-21CA-41E4-8FBE-4F3D672D6EA3}" srcOrd="2" destOrd="0" presId="urn:microsoft.com/office/officeart/2005/8/layout/vList3#1"/>
    <dgm:cxn modelId="{0AC3D606-FF0A-4797-9612-3C60738A5ECC}" type="presParOf" srcId="{E18DCF29-21CA-41E4-8FBE-4F3D672D6EA3}" destId="{C2F840FF-7472-4B9D-AC85-8062FD862530}" srcOrd="0" destOrd="0" presId="urn:microsoft.com/office/officeart/2005/8/layout/vList3#1"/>
    <dgm:cxn modelId="{7742BBAF-D50F-437C-BD47-FBABB144B7C3}" type="presParOf" srcId="{E18DCF29-21CA-41E4-8FBE-4F3D672D6EA3}" destId="{1179DB17-084F-49B6-8604-33BD5C7A980C}" srcOrd="1" destOrd="0" presId="urn:microsoft.com/office/officeart/2005/8/layout/vList3#1"/>
    <dgm:cxn modelId="{372F06E3-7A78-44A8-8AF3-C6441D3DAF4B}" type="presParOf" srcId="{9ABEF6B7-8306-41D7-A34B-BED8AC3ABF8E}" destId="{CE6411C7-00FB-4402-B164-3A32182AB0E4}" srcOrd="3" destOrd="0" presId="urn:microsoft.com/office/officeart/2005/8/layout/vList3#1"/>
    <dgm:cxn modelId="{B1770BC4-0BA1-4CC3-B4C8-46235E5EBA37}" type="presParOf" srcId="{9ABEF6B7-8306-41D7-A34B-BED8AC3ABF8E}" destId="{3561B9CF-5CFD-45B0-8418-778825D5BE32}" srcOrd="4" destOrd="0" presId="urn:microsoft.com/office/officeart/2005/8/layout/vList3#1"/>
    <dgm:cxn modelId="{58A458AD-1F61-4E32-8209-A4915E6FEC32}" type="presParOf" srcId="{3561B9CF-5CFD-45B0-8418-778825D5BE32}" destId="{6F4A0782-BCB6-43C3-BBDD-1DC852D2EDA6}" srcOrd="0" destOrd="0" presId="urn:microsoft.com/office/officeart/2005/8/layout/vList3#1"/>
    <dgm:cxn modelId="{B45D4786-BE34-4A0F-9F98-29E9A8DC6833}" type="presParOf" srcId="{3561B9CF-5CFD-45B0-8418-778825D5BE32}" destId="{A299EEDE-EB38-461F-BCE6-3EA4EF1C2746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0618877-33A6-4368-815F-6D4E39D5AB85}" type="doc">
      <dgm:prSet loTypeId="urn:microsoft.com/office/officeart/2005/8/layout/default#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1C1A5C8-667E-4D68-B6F9-A89F9D25B369}">
      <dgm:prSet phldrT="[Text]" custT="1"/>
      <dgm:spPr/>
      <dgm:t>
        <a:bodyPr/>
        <a:lstStyle/>
        <a:p>
          <a:r>
            <a:rPr lang="en-US" sz="2400" dirty="0" smtClean="0"/>
            <a:t>(9)…</a:t>
          </a:r>
          <a:r>
            <a:rPr lang="en-US" sz="2400" dirty="0" err="1" smtClean="0"/>
            <a:t>bekannte</a:t>
          </a:r>
          <a:r>
            <a:rPr lang="en-US" sz="2400" dirty="0" smtClean="0"/>
            <a:t> </a:t>
          </a:r>
          <a:r>
            <a:rPr lang="en-US" sz="2400" dirty="0" err="1" smtClean="0"/>
            <a:t>Texte</a:t>
          </a:r>
          <a:r>
            <a:rPr lang="en-US" sz="2400" dirty="0" smtClean="0"/>
            <a:t>  (</a:t>
          </a:r>
          <a:r>
            <a:rPr lang="en-US" sz="2400" dirty="0" err="1" smtClean="0"/>
            <a:t>schriftlich</a:t>
          </a:r>
          <a:r>
            <a:rPr lang="en-US" sz="2400" dirty="0" smtClean="0"/>
            <a:t>, </a:t>
          </a:r>
          <a:r>
            <a:rPr lang="en-US" sz="2400" dirty="0" err="1" smtClean="0"/>
            <a:t>szenisch</a:t>
          </a:r>
          <a:r>
            <a:rPr lang="en-US" sz="2400" dirty="0" smtClean="0"/>
            <a:t>) </a:t>
          </a:r>
          <a:r>
            <a:rPr lang="en-US" sz="2400" dirty="0" err="1" smtClean="0"/>
            <a:t>interpretierend</a:t>
          </a:r>
          <a:r>
            <a:rPr lang="en-US" sz="2400" dirty="0" smtClean="0"/>
            <a:t> </a:t>
          </a:r>
          <a:r>
            <a:rPr lang="en-US" sz="2400" dirty="0" err="1" smtClean="0"/>
            <a:t>umgestalten</a:t>
          </a:r>
          <a:endParaRPr lang="en-US" sz="2400" dirty="0"/>
        </a:p>
      </dgm:t>
    </dgm:pt>
    <dgm:pt modelId="{849DBDCF-FA2E-47A4-A7B9-9130BB4D0696}" type="parTrans" cxnId="{C36D388C-2FD2-4C8B-B280-F8D78CB6490F}">
      <dgm:prSet/>
      <dgm:spPr/>
      <dgm:t>
        <a:bodyPr/>
        <a:lstStyle/>
        <a:p>
          <a:endParaRPr lang="en-US"/>
        </a:p>
      </dgm:t>
    </dgm:pt>
    <dgm:pt modelId="{3FC3C11F-E3A0-4FA6-A393-C110F5255509}" type="sibTrans" cxnId="{C36D388C-2FD2-4C8B-B280-F8D78CB6490F}">
      <dgm:prSet/>
      <dgm:spPr/>
      <dgm:t>
        <a:bodyPr/>
        <a:lstStyle/>
        <a:p>
          <a:endParaRPr lang="en-US"/>
        </a:p>
      </dgm:t>
    </dgm:pt>
    <dgm:pt modelId="{9E97C48E-B0B2-4479-B91C-7AC4585D03BF}">
      <dgm:prSet phldrT="[Text]"/>
      <dgm:spPr/>
      <dgm:t>
        <a:bodyPr/>
        <a:lstStyle/>
        <a:p>
          <a:r>
            <a:rPr lang="en-US" dirty="0" smtClean="0"/>
            <a:t>(10) </a:t>
          </a:r>
          <a:r>
            <a:rPr lang="en-US" dirty="0" err="1" smtClean="0"/>
            <a:t>Informationen</a:t>
          </a:r>
          <a:r>
            <a:rPr lang="en-US" dirty="0" smtClean="0"/>
            <a:t> </a:t>
          </a:r>
          <a:r>
            <a:rPr lang="en-US" dirty="0" err="1" smtClean="0"/>
            <a:t>aus</a:t>
          </a:r>
          <a:r>
            <a:rPr lang="en-US" dirty="0" smtClean="0"/>
            <a:t> </a:t>
          </a:r>
          <a:r>
            <a:rPr lang="en-US" dirty="0" err="1" smtClean="0"/>
            <a:t>dem</a:t>
          </a:r>
          <a:r>
            <a:rPr lang="en-US" dirty="0" smtClean="0"/>
            <a:t> Internet und </a:t>
          </a:r>
          <a:r>
            <a:rPr lang="en-US" dirty="0" err="1" smtClean="0"/>
            <a:t>anderen</a:t>
          </a:r>
          <a:r>
            <a:rPr lang="en-US" dirty="0" smtClean="0"/>
            <a:t> </a:t>
          </a:r>
          <a:r>
            <a:rPr lang="en-US" dirty="0" err="1" smtClean="0"/>
            <a:t>englischsprachigen</a:t>
          </a:r>
          <a:r>
            <a:rPr lang="en-US" dirty="0" smtClean="0"/>
            <a:t> </a:t>
          </a:r>
          <a:r>
            <a:rPr lang="en-US" dirty="0" err="1" smtClean="0"/>
            <a:t>Quellen</a:t>
          </a:r>
          <a:r>
            <a:rPr lang="en-US" dirty="0" smtClean="0"/>
            <a:t> </a:t>
          </a:r>
          <a:r>
            <a:rPr lang="en-US" dirty="0" err="1" smtClean="0"/>
            <a:t>selbstständig</a:t>
          </a:r>
          <a:r>
            <a:rPr lang="en-US" dirty="0" smtClean="0"/>
            <a:t> und </a:t>
          </a:r>
          <a:r>
            <a:rPr lang="en-US" dirty="0" err="1" smtClean="0"/>
            <a:t>aufgabengerecht</a:t>
          </a:r>
          <a:r>
            <a:rPr lang="en-US" dirty="0" smtClean="0"/>
            <a:t> </a:t>
          </a:r>
          <a:r>
            <a:rPr lang="en-US" dirty="0" err="1" smtClean="0"/>
            <a:t>nutzen</a:t>
          </a:r>
          <a:r>
            <a:rPr lang="en-US" dirty="0" smtClean="0"/>
            <a:t> und </a:t>
          </a:r>
          <a:r>
            <a:rPr lang="en-US" dirty="0" err="1" smtClean="0"/>
            <a:t>dabei</a:t>
          </a:r>
          <a:r>
            <a:rPr lang="en-US" dirty="0" smtClean="0"/>
            <a:t> </a:t>
          </a:r>
          <a:r>
            <a:rPr lang="en-US" dirty="0" err="1" smtClean="0"/>
            <a:t>weitgehend</a:t>
          </a:r>
          <a:r>
            <a:rPr lang="en-US" dirty="0" smtClean="0"/>
            <a:t> </a:t>
          </a:r>
          <a:r>
            <a:rPr lang="en-US" dirty="0" err="1" smtClean="0"/>
            <a:t>selbstständig</a:t>
          </a:r>
          <a:r>
            <a:rPr lang="en-US" dirty="0" smtClean="0"/>
            <a:t> die </a:t>
          </a:r>
          <a:r>
            <a:rPr lang="en-US" dirty="0" err="1" smtClean="0"/>
            <a:t>Zuverlässigkeit</a:t>
          </a:r>
          <a:r>
            <a:rPr lang="en-US" dirty="0" smtClean="0"/>
            <a:t> der </a:t>
          </a:r>
          <a:r>
            <a:rPr lang="en-US" dirty="0" err="1" smtClean="0"/>
            <a:t>Quellen</a:t>
          </a:r>
          <a:r>
            <a:rPr lang="en-US" dirty="0" smtClean="0"/>
            <a:t> </a:t>
          </a:r>
          <a:r>
            <a:rPr lang="en-US" dirty="0" err="1" smtClean="0"/>
            <a:t>bewerten</a:t>
          </a:r>
          <a:r>
            <a:rPr lang="en-US" dirty="0" smtClean="0"/>
            <a:t> </a:t>
          </a:r>
          <a:r>
            <a:rPr lang="en-US" dirty="0" err="1" smtClean="0"/>
            <a:t>sowie</a:t>
          </a:r>
          <a:r>
            <a:rPr lang="en-US" dirty="0" smtClean="0"/>
            <a:t> die </a:t>
          </a:r>
          <a:r>
            <a:rPr lang="en-US" dirty="0" err="1" smtClean="0"/>
            <a:t>Urheberrechte</a:t>
          </a:r>
          <a:r>
            <a:rPr lang="en-US" dirty="0" smtClean="0"/>
            <a:t> </a:t>
          </a:r>
          <a:r>
            <a:rPr lang="en-US" dirty="0" err="1" smtClean="0"/>
            <a:t>beachten</a:t>
          </a:r>
          <a:endParaRPr lang="en-US" dirty="0"/>
        </a:p>
      </dgm:t>
    </dgm:pt>
    <dgm:pt modelId="{8D5C88FF-22DF-4863-B336-9389FD7DB6D1}" type="parTrans" cxnId="{460AE41E-F033-4DBC-B109-F95FC2BE5F75}">
      <dgm:prSet/>
      <dgm:spPr/>
      <dgm:t>
        <a:bodyPr/>
        <a:lstStyle/>
        <a:p>
          <a:endParaRPr lang="en-US"/>
        </a:p>
      </dgm:t>
    </dgm:pt>
    <dgm:pt modelId="{5D0F79F6-65D7-4BE8-A961-24C422CC7BCA}" type="sibTrans" cxnId="{460AE41E-F033-4DBC-B109-F95FC2BE5F75}">
      <dgm:prSet/>
      <dgm:spPr/>
      <dgm:t>
        <a:bodyPr/>
        <a:lstStyle/>
        <a:p>
          <a:endParaRPr lang="en-US"/>
        </a:p>
      </dgm:t>
    </dgm:pt>
    <dgm:pt modelId="{E2E9FCE0-00AF-4712-B595-75781E8F48B2}" type="pres">
      <dgm:prSet presAssocID="{80618877-33A6-4368-815F-6D4E39D5AB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6BE6E02-D3D2-4EA9-A6CA-AB294BD82035}" type="pres">
      <dgm:prSet presAssocID="{21C1A5C8-667E-4D68-B6F9-A89F9D25B369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EC41AA-67FC-45BE-89E3-7C51AE275799}" type="pres">
      <dgm:prSet presAssocID="{3FC3C11F-E3A0-4FA6-A393-C110F5255509}" presName="sibTrans" presStyleCnt="0"/>
      <dgm:spPr/>
    </dgm:pt>
    <dgm:pt modelId="{898217ED-A339-4EA1-806C-23A85EA1310B}" type="pres">
      <dgm:prSet presAssocID="{9E97C48E-B0B2-4479-B91C-7AC4585D03BF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6D388C-2FD2-4C8B-B280-F8D78CB6490F}" srcId="{80618877-33A6-4368-815F-6D4E39D5AB85}" destId="{21C1A5C8-667E-4D68-B6F9-A89F9D25B369}" srcOrd="0" destOrd="0" parTransId="{849DBDCF-FA2E-47A4-A7B9-9130BB4D0696}" sibTransId="{3FC3C11F-E3A0-4FA6-A393-C110F5255509}"/>
    <dgm:cxn modelId="{59DC7BC5-8DB9-4C84-9FDF-BAD52303F434}" type="presOf" srcId="{9E97C48E-B0B2-4479-B91C-7AC4585D03BF}" destId="{898217ED-A339-4EA1-806C-23A85EA1310B}" srcOrd="0" destOrd="0" presId="urn:microsoft.com/office/officeart/2005/8/layout/default#5"/>
    <dgm:cxn modelId="{C113ADA9-083C-45FD-A61D-CE2AE8D6D175}" type="presOf" srcId="{80618877-33A6-4368-815F-6D4E39D5AB85}" destId="{E2E9FCE0-00AF-4712-B595-75781E8F48B2}" srcOrd="0" destOrd="0" presId="urn:microsoft.com/office/officeart/2005/8/layout/default#5"/>
    <dgm:cxn modelId="{460AE41E-F033-4DBC-B109-F95FC2BE5F75}" srcId="{80618877-33A6-4368-815F-6D4E39D5AB85}" destId="{9E97C48E-B0B2-4479-B91C-7AC4585D03BF}" srcOrd="1" destOrd="0" parTransId="{8D5C88FF-22DF-4863-B336-9389FD7DB6D1}" sibTransId="{5D0F79F6-65D7-4BE8-A961-24C422CC7BCA}"/>
    <dgm:cxn modelId="{C3719A5F-CF72-4C30-9D2D-E82993FA1042}" type="presOf" srcId="{21C1A5C8-667E-4D68-B6F9-A89F9D25B369}" destId="{86BE6E02-D3D2-4EA9-A6CA-AB294BD82035}" srcOrd="0" destOrd="0" presId="urn:microsoft.com/office/officeart/2005/8/layout/default#5"/>
    <dgm:cxn modelId="{5DA5F242-9A16-4707-A298-E71F865A8150}" type="presParOf" srcId="{E2E9FCE0-00AF-4712-B595-75781E8F48B2}" destId="{86BE6E02-D3D2-4EA9-A6CA-AB294BD82035}" srcOrd="0" destOrd="0" presId="urn:microsoft.com/office/officeart/2005/8/layout/default#5"/>
    <dgm:cxn modelId="{F2B0E6E0-E4EF-4FAC-B9A0-1C5A9EF981CF}" type="presParOf" srcId="{E2E9FCE0-00AF-4712-B595-75781E8F48B2}" destId="{EBEC41AA-67FC-45BE-89E3-7C51AE275799}" srcOrd="1" destOrd="0" presId="urn:microsoft.com/office/officeart/2005/8/layout/default#5"/>
    <dgm:cxn modelId="{3999A313-DB63-45BB-8054-8B7209006DAE}" type="presParOf" srcId="{E2E9FCE0-00AF-4712-B595-75781E8F48B2}" destId="{898217ED-A339-4EA1-806C-23A85EA1310B}" srcOrd="2" destOrd="0" presId="urn:microsoft.com/office/officeart/2005/8/layout/default#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CFA8262-CF4D-4D19-9004-D6A33AA1939B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</dgm:pt>
    <dgm:pt modelId="{21F82617-E3D4-45A6-B15A-E9B49CEEC306}">
      <dgm:prSet phldrT="[Text]"/>
      <dgm:spPr/>
      <dgm:t>
        <a:bodyPr/>
        <a:lstStyle/>
        <a:p>
          <a:r>
            <a:rPr lang="en-US" dirty="0" smtClean="0"/>
            <a:t>Analyze the extract for signals of </a:t>
          </a:r>
          <a:r>
            <a:rPr lang="en-US" b="1" dirty="0" smtClean="0"/>
            <a:t>dramatic conflict</a:t>
          </a:r>
          <a:r>
            <a:rPr lang="en-US" dirty="0" smtClean="0"/>
            <a:t> between Margie and Gordon.</a:t>
          </a:r>
        </a:p>
        <a:p>
          <a:r>
            <a:rPr lang="en-US" dirty="0" smtClean="0"/>
            <a:t>Examine the </a:t>
          </a:r>
          <a:r>
            <a:rPr lang="en-US" b="1" dirty="0" smtClean="0">
              <a:solidFill>
                <a:schemeClr val="tx1"/>
              </a:solidFill>
            </a:rPr>
            <a:t>development of tension </a:t>
          </a:r>
          <a:r>
            <a:rPr lang="en-US" dirty="0" smtClean="0"/>
            <a:t>in the dialogue and draw a line graph  to illustrate it.</a:t>
          </a:r>
          <a:endParaRPr lang="en-US" dirty="0"/>
        </a:p>
      </dgm:t>
    </dgm:pt>
    <dgm:pt modelId="{C5D33673-4D51-497F-8F46-6EC016AC1013}" type="parTrans" cxnId="{0DC03F47-DF35-4384-A4AD-D3A55C3FAF5C}">
      <dgm:prSet/>
      <dgm:spPr/>
      <dgm:t>
        <a:bodyPr/>
        <a:lstStyle/>
        <a:p>
          <a:endParaRPr lang="en-US"/>
        </a:p>
      </dgm:t>
    </dgm:pt>
    <dgm:pt modelId="{F40B1F32-6E2F-4E11-931D-6D6155CACF36}" type="sibTrans" cxnId="{0DC03F47-DF35-4384-A4AD-D3A55C3FAF5C}">
      <dgm:prSet/>
      <dgm:spPr/>
      <dgm:t>
        <a:bodyPr/>
        <a:lstStyle/>
        <a:p>
          <a:endParaRPr lang="en-US"/>
        </a:p>
      </dgm:t>
    </dgm:pt>
    <dgm:pt modelId="{D00314D5-FF37-4CCC-8ED4-1687DB8E91E0}">
      <dgm:prSet phldrT="[Text]"/>
      <dgm:spPr/>
      <dgm:t>
        <a:bodyPr/>
        <a:lstStyle/>
        <a:p>
          <a:r>
            <a:rPr lang="en-US" dirty="0" smtClean="0"/>
            <a:t>In pairs, decide on </a:t>
          </a:r>
          <a:r>
            <a:rPr lang="en-US" b="1" dirty="0" smtClean="0"/>
            <a:t>one important moment </a:t>
          </a:r>
          <a:r>
            <a:rPr lang="en-US" dirty="0" smtClean="0"/>
            <a:t>in the dialogue that you consider suitable for a freeze-frame.</a:t>
          </a:r>
        </a:p>
        <a:p>
          <a:r>
            <a:rPr lang="en-US" dirty="0" smtClean="0"/>
            <a:t>Perform your freeze-frame to another pair. Take turns and try to identify the exact moment chosen and </a:t>
          </a:r>
          <a:r>
            <a:rPr lang="en-US" b="1" dirty="0" smtClean="0"/>
            <a:t>say why it is important</a:t>
          </a:r>
          <a:r>
            <a:rPr lang="en-US" dirty="0" smtClean="0"/>
            <a:t>.</a:t>
          </a:r>
          <a:endParaRPr lang="en-US" dirty="0"/>
        </a:p>
      </dgm:t>
    </dgm:pt>
    <dgm:pt modelId="{DF75F587-5CAF-4243-887F-C3A34C24A121}" type="parTrans" cxnId="{A5A14B37-3158-4AF2-B8A9-411DD22807CA}">
      <dgm:prSet/>
      <dgm:spPr/>
      <dgm:t>
        <a:bodyPr/>
        <a:lstStyle/>
        <a:p>
          <a:endParaRPr lang="en-US"/>
        </a:p>
      </dgm:t>
    </dgm:pt>
    <dgm:pt modelId="{6EE7C29E-44EA-4CC5-9EAB-22112127ADC1}" type="sibTrans" cxnId="{A5A14B37-3158-4AF2-B8A9-411DD22807CA}">
      <dgm:prSet/>
      <dgm:spPr/>
      <dgm:t>
        <a:bodyPr/>
        <a:lstStyle/>
        <a:p>
          <a:endParaRPr lang="en-US"/>
        </a:p>
      </dgm:t>
    </dgm:pt>
    <dgm:pt modelId="{14E60F50-CA2F-4528-90B1-014BBDBB6F5E}" type="pres">
      <dgm:prSet presAssocID="{8CFA8262-CF4D-4D19-9004-D6A33AA1939B}" presName="CompostProcess" presStyleCnt="0">
        <dgm:presLayoutVars>
          <dgm:dir/>
          <dgm:resizeHandles val="exact"/>
        </dgm:presLayoutVars>
      </dgm:prSet>
      <dgm:spPr/>
    </dgm:pt>
    <dgm:pt modelId="{3E9BC2B9-C044-48EC-A096-17DE8409110B}" type="pres">
      <dgm:prSet presAssocID="{8CFA8262-CF4D-4D19-9004-D6A33AA1939B}" presName="arrow" presStyleLbl="bgShp" presStyleIdx="0" presStyleCnt="1"/>
      <dgm:spPr/>
    </dgm:pt>
    <dgm:pt modelId="{D05B85A0-C4EC-469E-8285-692C3570AEDE}" type="pres">
      <dgm:prSet presAssocID="{8CFA8262-CF4D-4D19-9004-D6A33AA1939B}" presName="linearProcess" presStyleCnt="0"/>
      <dgm:spPr/>
    </dgm:pt>
    <dgm:pt modelId="{E40DCC63-CFCE-43DE-A007-7D5F20226FE2}" type="pres">
      <dgm:prSet presAssocID="{21F82617-E3D4-45A6-B15A-E9B49CEEC306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BE6F57-CF9E-43AC-B40C-70074D21FE70}" type="pres">
      <dgm:prSet presAssocID="{F40B1F32-6E2F-4E11-931D-6D6155CACF36}" presName="sibTrans" presStyleCnt="0"/>
      <dgm:spPr/>
    </dgm:pt>
    <dgm:pt modelId="{D90D1DC3-C238-412C-87DC-F29554772E63}" type="pres">
      <dgm:prSet presAssocID="{D00314D5-FF37-4CCC-8ED4-1687DB8E91E0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50871D-C719-4336-B811-42467EE73505}" type="presOf" srcId="{8CFA8262-CF4D-4D19-9004-D6A33AA1939B}" destId="{14E60F50-CA2F-4528-90B1-014BBDBB6F5E}" srcOrd="0" destOrd="0" presId="urn:microsoft.com/office/officeart/2005/8/layout/hProcess9"/>
    <dgm:cxn modelId="{524E74F5-7D56-4EBB-9926-A2B791BC7873}" type="presOf" srcId="{21F82617-E3D4-45A6-B15A-E9B49CEEC306}" destId="{E40DCC63-CFCE-43DE-A007-7D5F20226FE2}" srcOrd="0" destOrd="0" presId="urn:microsoft.com/office/officeart/2005/8/layout/hProcess9"/>
    <dgm:cxn modelId="{A5A14B37-3158-4AF2-B8A9-411DD22807CA}" srcId="{8CFA8262-CF4D-4D19-9004-D6A33AA1939B}" destId="{D00314D5-FF37-4CCC-8ED4-1687DB8E91E0}" srcOrd="1" destOrd="0" parTransId="{DF75F587-5CAF-4243-887F-C3A34C24A121}" sibTransId="{6EE7C29E-44EA-4CC5-9EAB-22112127ADC1}"/>
    <dgm:cxn modelId="{12F9C334-1785-4EF7-A526-BFB114669926}" type="presOf" srcId="{D00314D5-FF37-4CCC-8ED4-1687DB8E91E0}" destId="{D90D1DC3-C238-412C-87DC-F29554772E63}" srcOrd="0" destOrd="0" presId="urn:microsoft.com/office/officeart/2005/8/layout/hProcess9"/>
    <dgm:cxn modelId="{0DC03F47-DF35-4384-A4AD-D3A55C3FAF5C}" srcId="{8CFA8262-CF4D-4D19-9004-D6A33AA1939B}" destId="{21F82617-E3D4-45A6-B15A-E9B49CEEC306}" srcOrd="0" destOrd="0" parTransId="{C5D33673-4D51-497F-8F46-6EC016AC1013}" sibTransId="{F40B1F32-6E2F-4E11-931D-6D6155CACF36}"/>
    <dgm:cxn modelId="{221536CB-D0D6-4B9C-962F-F687271E6E05}" type="presParOf" srcId="{14E60F50-CA2F-4528-90B1-014BBDBB6F5E}" destId="{3E9BC2B9-C044-48EC-A096-17DE8409110B}" srcOrd="0" destOrd="0" presId="urn:microsoft.com/office/officeart/2005/8/layout/hProcess9"/>
    <dgm:cxn modelId="{4C25F8A1-C4AE-4DA7-8250-EF8CE19DF8F5}" type="presParOf" srcId="{14E60F50-CA2F-4528-90B1-014BBDBB6F5E}" destId="{D05B85A0-C4EC-469E-8285-692C3570AEDE}" srcOrd="1" destOrd="0" presId="urn:microsoft.com/office/officeart/2005/8/layout/hProcess9"/>
    <dgm:cxn modelId="{1FF2C547-7DF7-486B-8859-2C7F264656FA}" type="presParOf" srcId="{D05B85A0-C4EC-469E-8285-692C3570AEDE}" destId="{E40DCC63-CFCE-43DE-A007-7D5F20226FE2}" srcOrd="0" destOrd="0" presId="urn:microsoft.com/office/officeart/2005/8/layout/hProcess9"/>
    <dgm:cxn modelId="{087A1DE1-34BA-47D5-BB8D-8B4E857E5BAA}" type="presParOf" srcId="{D05B85A0-C4EC-469E-8285-692C3570AEDE}" destId="{8CBE6F57-CF9E-43AC-B40C-70074D21FE70}" srcOrd="1" destOrd="0" presId="urn:microsoft.com/office/officeart/2005/8/layout/hProcess9"/>
    <dgm:cxn modelId="{A87F16B4-FEBE-44A7-8FC3-EC01F2D4E85A}" type="presParOf" srcId="{D05B85A0-C4EC-469E-8285-692C3570AEDE}" destId="{D90D1DC3-C238-412C-87DC-F29554772E63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96E49DF-5D2B-474A-8A0B-B975F016A3A7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61B5ED3-2AE2-4BE1-B77F-1B6F078AFBAD}">
      <dgm:prSet phldrT="[Text]"/>
      <dgm:spPr/>
      <dgm:t>
        <a:bodyPr/>
        <a:lstStyle/>
        <a:p>
          <a:r>
            <a:rPr lang="en-US" dirty="0" smtClean="0"/>
            <a:t>Talking about the cartoon</a:t>
          </a:r>
          <a:endParaRPr lang="en-US" dirty="0"/>
        </a:p>
      </dgm:t>
    </dgm:pt>
    <dgm:pt modelId="{C600242C-3E1D-4755-81F8-B2EEA08E924C}" type="parTrans" cxnId="{48F9F550-0047-4C1F-A44E-5CBDFE94EED9}">
      <dgm:prSet/>
      <dgm:spPr/>
      <dgm:t>
        <a:bodyPr/>
        <a:lstStyle/>
        <a:p>
          <a:endParaRPr lang="en-US"/>
        </a:p>
      </dgm:t>
    </dgm:pt>
    <dgm:pt modelId="{15A6FA7A-F60B-4BAE-8A74-8986A18F30C5}" type="sibTrans" cxnId="{48F9F550-0047-4C1F-A44E-5CBDFE94EED9}">
      <dgm:prSet/>
      <dgm:spPr/>
      <dgm:t>
        <a:bodyPr/>
        <a:lstStyle/>
        <a:p>
          <a:endParaRPr lang="en-US"/>
        </a:p>
      </dgm:t>
    </dgm:pt>
    <dgm:pt modelId="{3F4B26EE-63E7-43B5-8D55-35994CC9E3AE}">
      <dgm:prSet phldrT="[Text]"/>
      <dgm:spPr/>
      <dgm:t>
        <a:bodyPr/>
        <a:lstStyle/>
        <a:p>
          <a:r>
            <a:rPr lang="en-US" dirty="0" smtClean="0"/>
            <a:t>Describe the situation presented in the two panels</a:t>
          </a:r>
          <a:endParaRPr lang="en-US" dirty="0"/>
        </a:p>
      </dgm:t>
    </dgm:pt>
    <dgm:pt modelId="{E8DA8A1D-01DA-4921-BDFA-37931A17D4FC}" type="parTrans" cxnId="{42C1047A-66E3-4FB5-A437-F7D76F0AC66D}">
      <dgm:prSet/>
      <dgm:spPr/>
      <dgm:t>
        <a:bodyPr/>
        <a:lstStyle/>
        <a:p>
          <a:endParaRPr lang="en-US"/>
        </a:p>
      </dgm:t>
    </dgm:pt>
    <dgm:pt modelId="{31E7D500-C628-44F3-AABE-D691EB94AC5A}" type="sibTrans" cxnId="{42C1047A-66E3-4FB5-A437-F7D76F0AC66D}">
      <dgm:prSet/>
      <dgm:spPr/>
      <dgm:t>
        <a:bodyPr/>
        <a:lstStyle/>
        <a:p>
          <a:endParaRPr lang="en-US"/>
        </a:p>
      </dgm:t>
    </dgm:pt>
    <dgm:pt modelId="{D7536609-E2A1-461F-8E30-F08017C3B3F2}">
      <dgm:prSet phldrT="[Text]"/>
      <dgm:spPr/>
      <dgm:t>
        <a:bodyPr/>
        <a:lstStyle/>
        <a:p>
          <a:r>
            <a:rPr lang="en-US" dirty="0" smtClean="0"/>
            <a:t>Who or what is the cartoonist making fun of?</a:t>
          </a:r>
          <a:endParaRPr lang="en-US" dirty="0"/>
        </a:p>
      </dgm:t>
    </dgm:pt>
    <dgm:pt modelId="{C041B452-EBB4-462E-8278-6D91E550BF53}" type="parTrans" cxnId="{45F333D5-3683-49D0-9031-EBE5CFA13852}">
      <dgm:prSet/>
      <dgm:spPr/>
      <dgm:t>
        <a:bodyPr/>
        <a:lstStyle/>
        <a:p>
          <a:endParaRPr lang="en-US"/>
        </a:p>
      </dgm:t>
    </dgm:pt>
    <dgm:pt modelId="{F21A6CC3-CDE2-4851-BEF6-5C8A6AFF820F}" type="sibTrans" cxnId="{45F333D5-3683-49D0-9031-EBE5CFA13852}">
      <dgm:prSet/>
      <dgm:spPr/>
      <dgm:t>
        <a:bodyPr/>
        <a:lstStyle/>
        <a:p>
          <a:endParaRPr lang="en-US"/>
        </a:p>
      </dgm:t>
    </dgm:pt>
    <dgm:pt modelId="{649674E6-360E-4333-93D1-B2DA46613637}">
      <dgm:prSet phldrT="[Text]"/>
      <dgm:spPr/>
      <dgm:t>
        <a:bodyPr/>
        <a:lstStyle/>
        <a:p>
          <a:r>
            <a:rPr lang="en-US" dirty="0" smtClean="0"/>
            <a:t>Interpreting image and meaning</a:t>
          </a:r>
          <a:endParaRPr lang="en-US" dirty="0"/>
        </a:p>
      </dgm:t>
    </dgm:pt>
    <dgm:pt modelId="{8A80FD62-C174-4411-96D8-8206D0C00EA5}" type="parTrans" cxnId="{C94FD010-9A81-45BE-8F0D-0ECC3C4B2B4B}">
      <dgm:prSet/>
      <dgm:spPr/>
      <dgm:t>
        <a:bodyPr/>
        <a:lstStyle/>
        <a:p>
          <a:endParaRPr lang="en-US"/>
        </a:p>
      </dgm:t>
    </dgm:pt>
    <dgm:pt modelId="{33E5229B-C1A4-494F-A1B3-3A481775BE5C}" type="sibTrans" cxnId="{C94FD010-9A81-45BE-8F0D-0ECC3C4B2B4B}">
      <dgm:prSet/>
      <dgm:spPr/>
      <dgm:t>
        <a:bodyPr/>
        <a:lstStyle/>
        <a:p>
          <a:endParaRPr lang="en-US"/>
        </a:p>
      </dgm:t>
    </dgm:pt>
    <dgm:pt modelId="{09C1247D-567B-4CBE-999E-3B35B0576E4F}">
      <dgm:prSet phldrT="[Text]"/>
      <dgm:spPr/>
      <dgm:t>
        <a:bodyPr/>
        <a:lstStyle/>
        <a:p>
          <a:r>
            <a:rPr lang="en-US" dirty="0" smtClean="0"/>
            <a:t>Discuss how successfully the cartoon expresses its critique of modern forms of communication</a:t>
          </a:r>
          <a:endParaRPr lang="en-US" dirty="0"/>
        </a:p>
      </dgm:t>
    </dgm:pt>
    <dgm:pt modelId="{F1799830-8DD9-4B99-A21D-939DF2805783}" type="parTrans" cxnId="{136CA28E-FC20-4438-99ED-91AC8676111E}">
      <dgm:prSet/>
      <dgm:spPr/>
      <dgm:t>
        <a:bodyPr/>
        <a:lstStyle/>
        <a:p>
          <a:endParaRPr lang="en-US"/>
        </a:p>
      </dgm:t>
    </dgm:pt>
    <dgm:pt modelId="{1E09CCFC-5EAC-424C-91EC-88204CD2EA0D}" type="sibTrans" cxnId="{136CA28E-FC20-4438-99ED-91AC8676111E}">
      <dgm:prSet/>
      <dgm:spPr/>
      <dgm:t>
        <a:bodyPr/>
        <a:lstStyle/>
        <a:p>
          <a:endParaRPr lang="en-US"/>
        </a:p>
      </dgm:t>
    </dgm:pt>
    <dgm:pt modelId="{F4F2C0E6-74DA-4C71-A8F6-EB96F774D7E3}">
      <dgm:prSet phldrT="[Text]"/>
      <dgm:spPr/>
      <dgm:t>
        <a:bodyPr/>
        <a:lstStyle/>
        <a:p>
          <a:r>
            <a:rPr lang="en-US" dirty="0" smtClean="0"/>
            <a:t>Evaluating the cartoon</a:t>
          </a:r>
          <a:endParaRPr lang="en-US" dirty="0"/>
        </a:p>
      </dgm:t>
    </dgm:pt>
    <dgm:pt modelId="{0EE276BB-E7E7-4E0C-B68A-3EE6CB9FBCE2}" type="parTrans" cxnId="{AE22F9BD-2A43-48BE-87CD-31BC08CFDCAF}">
      <dgm:prSet/>
      <dgm:spPr/>
      <dgm:t>
        <a:bodyPr/>
        <a:lstStyle/>
        <a:p>
          <a:endParaRPr lang="en-US"/>
        </a:p>
      </dgm:t>
    </dgm:pt>
    <dgm:pt modelId="{BFAAFB32-6D92-40A2-8559-0379A0C6A294}" type="sibTrans" cxnId="{AE22F9BD-2A43-48BE-87CD-31BC08CFDCAF}">
      <dgm:prSet/>
      <dgm:spPr/>
      <dgm:t>
        <a:bodyPr/>
        <a:lstStyle/>
        <a:p>
          <a:endParaRPr lang="en-US"/>
        </a:p>
      </dgm:t>
    </dgm:pt>
    <dgm:pt modelId="{C383BA90-5977-4A6B-AE21-AEF487A4197F}">
      <dgm:prSet/>
      <dgm:spPr/>
      <dgm:t>
        <a:bodyPr/>
        <a:lstStyle/>
        <a:p>
          <a:r>
            <a:rPr lang="en-US" dirty="0" smtClean="0"/>
            <a:t>Analyze how facial expression and  body language contribute to the cartoon’s message.</a:t>
          </a:r>
          <a:endParaRPr lang="en-US" dirty="0"/>
        </a:p>
      </dgm:t>
    </dgm:pt>
    <dgm:pt modelId="{4710395D-FB13-4878-9400-41DE03D7506E}" type="parTrans" cxnId="{B4BFB575-D6C9-47D6-8511-43347DAAFC57}">
      <dgm:prSet/>
      <dgm:spPr/>
      <dgm:t>
        <a:bodyPr/>
        <a:lstStyle/>
        <a:p>
          <a:endParaRPr lang="en-US"/>
        </a:p>
      </dgm:t>
    </dgm:pt>
    <dgm:pt modelId="{4AF4BE91-B727-4C2B-A1C3-BD05BC27063C}" type="sibTrans" cxnId="{B4BFB575-D6C9-47D6-8511-43347DAAFC57}">
      <dgm:prSet/>
      <dgm:spPr/>
      <dgm:t>
        <a:bodyPr/>
        <a:lstStyle/>
        <a:p>
          <a:endParaRPr lang="en-US"/>
        </a:p>
      </dgm:t>
    </dgm:pt>
    <dgm:pt modelId="{87FCD999-B533-4FD5-AB13-59A9FF389EB4}" type="pres">
      <dgm:prSet presAssocID="{996E49DF-5D2B-474A-8A0B-B975F016A3A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E46A39-1324-4645-AC94-6B1212F08015}" type="pres">
      <dgm:prSet presAssocID="{661B5ED3-2AE2-4BE1-B77F-1B6F078AFBAD}" presName="composite" presStyleCnt="0"/>
      <dgm:spPr/>
    </dgm:pt>
    <dgm:pt modelId="{7E88240F-CC43-491F-99DB-3B0C93DD9E6C}" type="pres">
      <dgm:prSet presAssocID="{661B5ED3-2AE2-4BE1-B77F-1B6F078AFBA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9D24BB-3790-4FDA-8BEA-9199EB5B0FA6}" type="pres">
      <dgm:prSet presAssocID="{661B5ED3-2AE2-4BE1-B77F-1B6F078AFBAD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E2BB5A-22E0-4BB0-9130-C9F785DF09F6}" type="pres">
      <dgm:prSet presAssocID="{15A6FA7A-F60B-4BAE-8A74-8986A18F30C5}" presName="space" presStyleCnt="0"/>
      <dgm:spPr/>
    </dgm:pt>
    <dgm:pt modelId="{7DF3354A-846A-435D-BF0E-F2589EA4E19A}" type="pres">
      <dgm:prSet presAssocID="{649674E6-360E-4333-93D1-B2DA46613637}" presName="composite" presStyleCnt="0"/>
      <dgm:spPr/>
    </dgm:pt>
    <dgm:pt modelId="{4AE2EFED-7DB1-4BB2-AE58-58B28629027F}" type="pres">
      <dgm:prSet presAssocID="{649674E6-360E-4333-93D1-B2DA4661363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B3C966-F73F-4526-BCFD-A12A0BA175D8}" type="pres">
      <dgm:prSet presAssocID="{649674E6-360E-4333-93D1-B2DA46613637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B5CFA1-AF84-4B4C-A9D0-CE81463B97B6}" type="pres">
      <dgm:prSet presAssocID="{33E5229B-C1A4-494F-A1B3-3A481775BE5C}" presName="space" presStyleCnt="0"/>
      <dgm:spPr/>
    </dgm:pt>
    <dgm:pt modelId="{7EA80FD8-08FF-424C-8005-28A0F78DDBCB}" type="pres">
      <dgm:prSet presAssocID="{F4F2C0E6-74DA-4C71-A8F6-EB96F774D7E3}" presName="composite" presStyleCnt="0"/>
      <dgm:spPr/>
    </dgm:pt>
    <dgm:pt modelId="{657E4CB7-4A29-4726-9A29-D0378DBA2582}" type="pres">
      <dgm:prSet presAssocID="{F4F2C0E6-74DA-4C71-A8F6-EB96F774D7E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6BA935-41D9-42AA-9F39-16EB08167388}" type="pres">
      <dgm:prSet presAssocID="{F4F2C0E6-74DA-4C71-A8F6-EB96F774D7E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3C36F4-B10E-4071-AAFE-DFE96893BF44}" type="presOf" srcId="{F4F2C0E6-74DA-4C71-A8F6-EB96F774D7E3}" destId="{657E4CB7-4A29-4726-9A29-D0378DBA2582}" srcOrd="0" destOrd="0" presId="urn:microsoft.com/office/officeart/2005/8/layout/hList1"/>
    <dgm:cxn modelId="{5C519821-6D6C-4DEB-9CD4-BD63512936ED}" type="presOf" srcId="{649674E6-360E-4333-93D1-B2DA46613637}" destId="{4AE2EFED-7DB1-4BB2-AE58-58B28629027F}" srcOrd="0" destOrd="0" presId="urn:microsoft.com/office/officeart/2005/8/layout/hList1"/>
    <dgm:cxn modelId="{48F9F550-0047-4C1F-A44E-5CBDFE94EED9}" srcId="{996E49DF-5D2B-474A-8A0B-B975F016A3A7}" destId="{661B5ED3-2AE2-4BE1-B77F-1B6F078AFBAD}" srcOrd="0" destOrd="0" parTransId="{C600242C-3E1D-4755-81F8-B2EEA08E924C}" sibTransId="{15A6FA7A-F60B-4BAE-8A74-8986A18F30C5}"/>
    <dgm:cxn modelId="{136CA28E-FC20-4438-99ED-91AC8676111E}" srcId="{F4F2C0E6-74DA-4C71-A8F6-EB96F774D7E3}" destId="{09C1247D-567B-4CBE-999E-3B35B0576E4F}" srcOrd="0" destOrd="0" parTransId="{F1799830-8DD9-4B99-A21D-939DF2805783}" sibTransId="{1E09CCFC-5EAC-424C-91EC-88204CD2EA0D}"/>
    <dgm:cxn modelId="{42C1047A-66E3-4FB5-A437-F7D76F0AC66D}" srcId="{661B5ED3-2AE2-4BE1-B77F-1B6F078AFBAD}" destId="{3F4B26EE-63E7-43B5-8D55-35994CC9E3AE}" srcOrd="0" destOrd="0" parTransId="{E8DA8A1D-01DA-4921-BDFA-37931A17D4FC}" sibTransId="{31E7D500-C628-44F3-AABE-D691EB94AC5A}"/>
    <dgm:cxn modelId="{45F333D5-3683-49D0-9031-EBE5CFA13852}" srcId="{661B5ED3-2AE2-4BE1-B77F-1B6F078AFBAD}" destId="{D7536609-E2A1-461F-8E30-F08017C3B3F2}" srcOrd="1" destOrd="0" parTransId="{C041B452-EBB4-462E-8278-6D91E550BF53}" sibTransId="{F21A6CC3-CDE2-4851-BEF6-5C8A6AFF820F}"/>
    <dgm:cxn modelId="{E18EEE31-E26C-46E6-89B6-D27A7925547E}" type="presOf" srcId="{3F4B26EE-63E7-43B5-8D55-35994CC9E3AE}" destId="{CE9D24BB-3790-4FDA-8BEA-9199EB5B0FA6}" srcOrd="0" destOrd="0" presId="urn:microsoft.com/office/officeart/2005/8/layout/hList1"/>
    <dgm:cxn modelId="{9EE78E83-DCDA-45B5-9722-2F2950E5CF82}" type="presOf" srcId="{C383BA90-5977-4A6B-AE21-AEF487A4197F}" destId="{66B3C966-F73F-4526-BCFD-A12A0BA175D8}" srcOrd="0" destOrd="0" presId="urn:microsoft.com/office/officeart/2005/8/layout/hList1"/>
    <dgm:cxn modelId="{B4BFB575-D6C9-47D6-8511-43347DAAFC57}" srcId="{649674E6-360E-4333-93D1-B2DA46613637}" destId="{C383BA90-5977-4A6B-AE21-AEF487A4197F}" srcOrd="0" destOrd="0" parTransId="{4710395D-FB13-4878-9400-41DE03D7506E}" sibTransId="{4AF4BE91-B727-4C2B-A1C3-BD05BC27063C}"/>
    <dgm:cxn modelId="{AE22F9BD-2A43-48BE-87CD-31BC08CFDCAF}" srcId="{996E49DF-5D2B-474A-8A0B-B975F016A3A7}" destId="{F4F2C0E6-74DA-4C71-A8F6-EB96F774D7E3}" srcOrd="2" destOrd="0" parTransId="{0EE276BB-E7E7-4E0C-B68A-3EE6CB9FBCE2}" sibTransId="{BFAAFB32-6D92-40A2-8559-0379A0C6A294}"/>
    <dgm:cxn modelId="{A89B6F1C-98F5-46A1-BC1B-7960FE489D15}" type="presOf" srcId="{661B5ED3-2AE2-4BE1-B77F-1B6F078AFBAD}" destId="{7E88240F-CC43-491F-99DB-3B0C93DD9E6C}" srcOrd="0" destOrd="0" presId="urn:microsoft.com/office/officeart/2005/8/layout/hList1"/>
    <dgm:cxn modelId="{C94FD010-9A81-45BE-8F0D-0ECC3C4B2B4B}" srcId="{996E49DF-5D2B-474A-8A0B-B975F016A3A7}" destId="{649674E6-360E-4333-93D1-B2DA46613637}" srcOrd="1" destOrd="0" parTransId="{8A80FD62-C174-4411-96D8-8206D0C00EA5}" sibTransId="{33E5229B-C1A4-494F-A1B3-3A481775BE5C}"/>
    <dgm:cxn modelId="{FA146E14-2A40-42B9-883B-42BC7B5E5B5F}" type="presOf" srcId="{09C1247D-567B-4CBE-999E-3B35B0576E4F}" destId="{856BA935-41D9-42AA-9F39-16EB08167388}" srcOrd="0" destOrd="0" presId="urn:microsoft.com/office/officeart/2005/8/layout/hList1"/>
    <dgm:cxn modelId="{ADDA17A0-55C8-4E33-89DC-2610B072ED8D}" type="presOf" srcId="{996E49DF-5D2B-474A-8A0B-B975F016A3A7}" destId="{87FCD999-B533-4FD5-AB13-59A9FF389EB4}" srcOrd="0" destOrd="0" presId="urn:microsoft.com/office/officeart/2005/8/layout/hList1"/>
    <dgm:cxn modelId="{635F8747-0CAE-4AA7-988A-5F3BBEE4330D}" type="presOf" srcId="{D7536609-E2A1-461F-8E30-F08017C3B3F2}" destId="{CE9D24BB-3790-4FDA-8BEA-9199EB5B0FA6}" srcOrd="0" destOrd="1" presId="urn:microsoft.com/office/officeart/2005/8/layout/hList1"/>
    <dgm:cxn modelId="{E108DF5B-F2D6-4475-A1E0-92A5A306D24C}" type="presParOf" srcId="{87FCD999-B533-4FD5-AB13-59A9FF389EB4}" destId="{49E46A39-1324-4645-AC94-6B1212F08015}" srcOrd="0" destOrd="0" presId="urn:microsoft.com/office/officeart/2005/8/layout/hList1"/>
    <dgm:cxn modelId="{601CF49F-49E3-4755-BD82-3CACC2436804}" type="presParOf" srcId="{49E46A39-1324-4645-AC94-6B1212F08015}" destId="{7E88240F-CC43-491F-99DB-3B0C93DD9E6C}" srcOrd="0" destOrd="0" presId="urn:microsoft.com/office/officeart/2005/8/layout/hList1"/>
    <dgm:cxn modelId="{0A31B78D-8D35-45E6-BA61-C048866EC67D}" type="presParOf" srcId="{49E46A39-1324-4645-AC94-6B1212F08015}" destId="{CE9D24BB-3790-4FDA-8BEA-9199EB5B0FA6}" srcOrd="1" destOrd="0" presId="urn:microsoft.com/office/officeart/2005/8/layout/hList1"/>
    <dgm:cxn modelId="{F2A52994-8EC7-4993-8285-049957F6AE57}" type="presParOf" srcId="{87FCD999-B533-4FD5-AB13-59A9FF389EB4}" destId="{51E2BB5A-22E0-4BB0-9130-C9F785DF09F6}" srcOrd="1" destOrd="0" presId="urn:microsoft.com/office/officeart/2005/8/layout/hList1"/>
    <dgm:cxn modelId="{B7A9A7DF-0524-4483-A8A6-62EA863A8FF5}" type="presParOf" srcId="{87FCD999-B533-4FD5-AB13-59A9FF389EB4}" destId="{7DF3354A-846A-435D-BF0E-F2589EA4E19A}" srcOrd="2" destOrd="0" presId="urn:microsoft.com/office/officeart/2005/8/layout/hList1"/>
    <dgm:cxn modelId="{F8E110F8-D159-49B5-8937-836BA59152B5}" type="presParOf" srcId="{7DF3354A-846A-435D-BF0E-F2589EA4E19A}" destId="{4AE2EFED-7DB1-4BB2-AE58-58B28629027F}" srcOrd="0" destOrd="0" presId="urn:microsoft.com/office/officeart/2005/8/layout/hList1"/>
    <dgm:cxn modelId="{5DCAE131-9954-41B6-9A4C-69460379C7D1}" type="presParOf" srcId="{7DF3354A-846A-435D-BF0E-F2589EA4E19A}" destId="{66B3C966-F73F-4526-BCFD-A12A0BA175D8}" srcOrd="1" destOrd="0" presId="urn:microsoft.com/office/officeart/2005/8/layout/hList1"/>
    <dgm:cxn modelId="{2ED46985-A445-4CBF-8366-3EECAFB5762B}" type="presParOf" srcId="{87FCD999-B533-4FD5-AB13-59A9FF389EB4}" destId="{76B5CFA1-AF84-4B4C-A9D0-CE81463B97B6}" srcOrd="3" destOrd="0" presId="urn:microsoft.com/office/officeart/2005/8/layout/hList1"/>
    <dgm:cxn modelId="{236C6A12-9262-475F-B515-829E3C1F3448}" type="presParOf" srcId="{87FCD999-B533-4FD5-AB13-59A9FF389EB4}" destId="{7EA80FD8-08FF-424C-8005-28A0F78DDBCB}" srcOrd="4" destOrd="0" presId="urn:microsoft.com/office/officeart/2005/8/layout/hList1"/>
    <dgm:cxn modelId="{D5280FD7-690E-4B15-904A-C81D6C55793C}" type="presParOf" srcId="{7EA80FD8-08FF-424C-8005-28A0F78DDBCB}" destId="{657E4CB7-4A29-4726-9A29-D0378DBA2582}" srcOrd="0" destOrd="0" presId="urn:microsoft.com/office/officeart/2005/8/layout/hList1"/>
    <dgm:cxn modelId="{1761AD24-8AB5-43FE-8D90-856ECEFDE6FE}" type="presParOf" srcId="{7EA80FD8-08FF-424C-8005-28A0F78DDBCB}" destId="{856BA935-41D9-42AA-9F39-16EB0816738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1D3BA65-97EF-498F-85BA-6A0230FC0073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7F918B84-CFA8-43EE-8BB6-85CF257C0096}">
      <dgm:prSet phldrT="[Text]"/>
      <dgm:spPr/>
      <dgm:t>
        <a:bodyPr/>
        <a:lstStyle/>
        <a:p>
          <a:r>
            <a:rPr lang="en-US" dirty="0" smtClean="0"/>
            <a:t>Analyze how the director presents the material</a:t>
          </a:r>
          <a:endParaRPr lang="en-US" dirty="0"/>
        </a:p>
      </dgm:t>
    </dgm:pt>
    <dgm:pt modelId="{6400D7BF-71AE-4836-9C4E-B47577026D99}" type="parTrans" cxnId="{A8DFCEA5-5C7D-4A9C-A55E-995A5E06B4DA}">
      <dgm:prSet/>
      <dgm:spPr/>
      <dgm:t>
        <a:bodyPr/>
        <a:lstStyle/>
        <a:p>
          <a:endParaRPr lang="en-US"/>
        </a:p>
      </dgm:t>
    </dgm:pt>
    <dgm:pt modelId="{AD7626AE-A6F6-4F90-90CE-95942A4A9310}" type="sibTrans" cxnId="{A8DFCEA5-5C7D-4A9C-A55E-995A5E06B4DA}">
      <dgm:prSet/>
      <dgm:spPr/>
      <dgm:t>
        <a:bodyPr/>
        <a:lstStyle/>
        <a:p>
          <a:endParaRPr lang="en-US"/>
        </a:p>
      </dgm:t>
    </dgm:pt>
    <dgm:pt modelId="{5E4438BC-3487-4B15-9403-3C5FDF371C6B}">
      <dgm:prSet phldrT="[Text]"/>
      <dgm:spPr/>
      <dgm:t>
        <a:bodyPr/>
        <a:lstStyle/>
        <a:p>
          <a:r>
            <a:rPr lang="en-US" dirty="0" smtClean="0"/>
            <a:t>Inside Cara’s room</a:t>
          </a:r>
          <a:endParaRPr lang="en-US" dirty="0"/>
        </a:p>
      </dgm:t>
    </dgm:pt>
    <dgm:pt modelId="{9CD4BD9E-B4BD-447E-BC48-15C2BC7DC38D}" type="parTrans" cxnId="{095A76F2-E539-45C1-AD80-999477B87DD0}">
      <dgm:prSet/>
      <dgm:spPr/>
      <dgm:t>
        <a:bodyPr/>
        <a:lstStyle/>
        <a:p>
          <a:endParaRPr lang="en-US"/>
        </a:p>
      </dgm:t>
    </dgm:pt>
    <dgm:pt modelId="{A9BF727B-3E32-4B39-A8BB-1C4E93E53C79}" type="sibTrans" cxnId="{095A76F2-E539-45C1-AD80-999477B87DD0}">
      <dgm:prSet/>
      <dgm:spPr/>
      <dgm:t>
        <a:bodyPr/>
        <a:lstStyle/>
        <a:p>
          <a:endParaRPr lang="en-US"/>
        </a:p>
      </dgm:t>
    </dgm:pt>
    <dgm:pt modelId="{6CDD475D-7537-4995-999D-28CE320582E4}">
      <dgm:prSet phldrT="[Text]"/>
      <dgm:spPr/>
      <dgm:t>
        <a:bodyPr/>
        <a:lstStyle/>
        <a:p>
          <a:r>
            <a:rPr lang="en-US" dirty="0" smtClean="0"/>
            <a:t>In front of the chapel and during the assembly</a:t>
          </a:r>
          <a:endParaRPr lang="en-US" dirty="0"/>
        </a:p>
      </dgm:t>
    </dgm:pt>
    <dgm:pt modelId="{FBD02F0D-50A1-41F4-9F52-18901D4175A6}" type="parTrans" cxnId="{6F091C12-6EA6-4931-B297-D97209950F84}">
      <dgm:prSet/>
      <dgm:spPr/>
      <dgm:t>
        <a:bodyPr/>
        <a:lstStyle/>
        <a:p>
          <a:endParaRPr lang="en-US"/>
        </a:p>
      </dgm:t>
    </dgm:pt>
    <dgm:pt modelId="{1EE218F5-C1FA-49B6-9DFC-276E1A3C95C6}" type="sibTrans" cxnId="{6F091C12-6EA6-4931-B297-D97209950F84}">
      <dgm:prSet/>
      <dgm:spPr/>
      <dgm:t>
        <a:bodyPr/>
        <a:lstStyle/>
        <a:p>
          <a:endParaRPr lang="en-US"/>
        </a:p>
      </dgm:t>
    </dgm:pt>
    <dgm:pt modelId="{214234FB-8F14-4CFC-9C2E-4E1A819F11A5}">
      <dgm:prSet phldrT="[Text]"/>
      <dgm:spPr/>
      <dgm:t>
        <a:bodyPr/>
        <a:lstStyle/>
        <a:p>
          <a:r>
            <a:rPr lang="en-US" dirty="0" smtClean="0"/>
            <a:t>Go to the website of Stowe school</a:t>
          </a:r>
        </a:p>
        <a:p>
          <a:r>
            <a:rPr lang="en-US" dirty="0" smtClean="0"/>
            <a:t>Check out three areas…</a:t>
          </a:r>
          <a:endParaRPr lang="en-US" dirty="0"/>
        </a:p>
      </dgm:t>
    </dgm:pt>
    <dgm:pt modelId="{02BB429E-7DE2-4FE8-885A-77BE17398B7A}" type="parTrans" cxnId="{ED37928D-095E-4FC7-8B3E-2D8DD4DA84FD}">
      <dgm:prSet/>
      <dgm:spPr/>
      <dgm:t>
        <a:bodyPr/>
        <a:lstStyle/>
        <a:p>
          <a:endParaRPr lang="en-US"/>
        </a:p>
      </dgm:t>
    </dgm:pt>
    <dgm:pt modelId="{B46E575F-1391-4708-BEEC-3394634847E9}" type="sibTrans" cxnId="{ED37928D-095E-4FC7-8B3E-2D8DD4DA84FD}">
      <dgm:prSet/>
      <dgm:spPr/>
      <dgm:t>
        <a:bodyPr/>
        <a:lstStyle/>
        <a:p>
          <a:endParaRPr lang="en-US"/>
        </a:p>
      </dgm:t>
    </dgm:pt>
    <dgm:pt modelId="{7B00E48F-A315-4D5A-8B7D-13613E706DBC}">
      <dgm:prSet phldrT="[Text]"/>
      <dgm:spPr/>
      <dgm:t>
        <a:bodyPr/>
        <a:lstStyle/>
        <a:p>
          <a:r>
            <a:rPr lang="en-US" dirty="0" smtClean="0"/>
            <a:t>Academic aspects</a:t>
          </a:r>
          <a:endParaRPr lang="en-US" dirty="0"/>
        </a:p>
      </dgm:t>
    </dgm:pt>
    <dgm:pt modelId="{5482FAD8-0F3A-410A-92AD-199FAC9DAB82}" type="parTrans" cxnId="{1CC6672A-AC2B-4BE8-8B79-7E208A6279F7}">
      <dgm:prSet/>
      <dgm:spPr/>
      <dgm:t>
        <a:bodyPr/>
        <a:lstStyle/>
        <a:p>
          <a:endParaRPr lang="en-US"/>
        </a:p>
      </dgm:t>
    </dgm:pt>
    <dgm:pt modelId="{5310871F-3623-4564-A382-BBD36BA9F241}" type="sibTrans" cxnId="{1CC6672A-AC2B-4BE8-8B79-7E208A6279F7}">
      <dgm:prSet/>
      <dgm:spPr/>
      <dgm:t>
        <a:bodyPr/>
        <a:lstStyle/>
        <a:p>
          <a:endParaRPr lang="en-US"/>
        </a:p>
      </dgm:t>
    </dgm:pt>
    <dgm:pt modelId="{438D3F90-4119-47B7-A7EE-9464AB34FD01}">
      <dgm:prSet phldrT="[Text]"/>
      <dgm:spPr/>
      <dgm:t>
        <a:bodyPr/>
        <a:lstStyle/>
        <a:p>
          <a:r>
            <a:rPr lang="en-US" dirty="0" smtClean="0"/>
            <a:t>Life at Stowe</a:t>
          </a:r>
          <a:endParaRPr lang="en-US" dirty="0"/>
        </a:p>
      </dgm:t>
    </dgm:pt>
    <dgm:pt modelId="{3BC9FA94-E035-4318-B895-6CAD7FBA7D5D}" type="parTrans" cxnId="{93B80208-47E1-4682-8770-7AD177A0FCF0}">
      <dgm:prSet/>
      <dgm:spPr/>
      <dgm:t>
        <a:bodyPr/>
        <a:lstStyle/>
        <a:p>
          <a:endParaRPr lang="en-US"/>
        </a:p>
      </dgm:t>
    </dgm:pt>
    <dgm:pt modelId="{5F784B3D-1BB6-4644-AC31-FE7DF95674E9}" type="sibTrans" cxnId="{93B80208-47E1-4682-8770-7AD177A0FCF0}">
      <dgm:prSet/>
      <dgm:spPr/>
      <dgm:t>
        <a:bodyPr/>
        <a:lstStyle/>
        <a:p>
          <a:endParaRPr lang="en-US"/>
        </a:p>
      </dgm:t>
    </dgm:pt>
    <dgm:pt modelId="{42140F30-B076-4140-BAD7-DECF1D3C71AC}">
      <dgm:prSet phldrT="[Text]"/>
      <dgm:spPr/>
      <dgm:t>
        <a:bodyPr/>
        <a:lstStyle/>
        <a:p>
          <a:r>
            <a:rPr lang="en-US" dirty="0" smtClean="0"/>
            <a:t>Discuss…</a:t>
          </a:r>
          <a:endParaRPr lang="en-US" dirty="0"/>
        </a:p>
      </dgm:t>
    </dgm:pt>
    <dgm:pt modelId="{5B3FA8A0-F082-4CA8-9C75-CA50EC22E501}" type="parTrans" cxnId="{32C8F05C-99C3-4555-8465-B8BEB7DE9FB4}">
      <dgm:prSet/>
      <dgm:spPr/>
      <dgm:t>
        <a:bodyPr/>
        <a:lstStyle/>
        <a:p>
          <a:endParaRPr lang="en-US"/>
        </a:p>
      </dgm:t>
    </dgm:pt>
    <dgm:pt modelId="{214A3D07-96C4-45A7-968E-CFD9BC0D78A5}" type="sibTrans" cxnId="{32C8F05C-99C3-4555-8465-B8BEB7DE9FB4}">
      <dgm:prSet/>
      <dgm:spPr/>
      <dgm:t>
        <a:bodyPr/>
        <a:lstStyle/>
        <a:p>
          <a:endParaRPr lang="en-US"/>
        </a:p>
      </dgm:t>
    </dgm:pt>
    <dgm:pt modelId="{D2C71294-9F87-433D-A718-924D234E3EF5}">
      <dgm:prSet phldrT="[Text]"/>
      <dgm:spPr/>
      <dgm:t>
        <a:bodyPr/>
        <a:lstStyle/>
        <a:p>
          <a:r>
            <a:rPr lang="en-US" dirty="0" smtClean="0"/>
            <a:t>..whether you would like to be a student at Stowe</a:t>
          </a:r>
          <a:endParaRPr lang="en-US" dirty="0"/>
        </a:p>
      </dgm:t>
    </dgm:pt>
    <dgm:pt modelId="{1A045703-AF89-4C09-A954-539410E4A18A}" type="parTrans" cxnId="{2155FF1F-44F0-4707-8EAF-91043A079D2F}">
      <dgm:prSet/>
      <dgm:spPr/>
      <dgm:t>
        <a:bodyPr/>
        <a:lstStyle/>
        <a:p>
          <a:endParaRPr lang="en-US"/>
        </a:p>
      </dgm:t>
    </dgm:pt>
    <dgm:pt modelId="{EC64B070-4539-493E-857F-868F6D48824B}" type="sibTrans" cxnId="{2155FF1F-44F0-4707-8EAF-91043A079D2F}">
      <dgm:prSet/>
      <dgm:spPr/>
      <dgm:t>
        <a:bodyPr/>
        <a:lstStyle/>
        <a:p>
          <a:endParaRPr lang="en-US"/>
        </a:p>
      </dgm:t>
    </dgm:pt>
    <dgm:pt modelId="{23F41455-2C09-4C81-B251-58441B961027}">
      <dgm:prSet phldrT="[Text]"/>
      <dgm:spPr/>
      <dgm:t>
        <a:bodyPr/>
        <a:lstStyle/>
        <a:p>
          <a:endParaRPr lang="en-US" dirty="0"/>
        </a:p>
      </dgm:t>
    </dgm:pt>
    <dgm:pt modelId="{7AC8AD0A-4BE0-41A1-A398-418F0251D57D}" type="parTrans" cxnId="{8016E2B1-6A0C-4A9B-AFDF-B44F6F546ED8}">
      <dgm:prSet/>
      <dgm:spPr/>
      <dgm:t>
        <a:bodyPr/>
        <a:lstStyle/>
        <a:p>
          <a:endParaRPr lang="en-US"/>
        </a:p>
      </dgm:t>
    </dgm:pt>
    <dgm:pt modelId="{6D2BF994-07FD-4951-812C-A8343B45B1F8}" type="sibTrans" cxnId="{8016E2B1-6A0C-4A9B-AFDF-B44F6F546ED8}">
      <dgm:prSet/>
      <dgm:spPr/>
      <dgm:t>
        <a:bodyPr/>
        <a:lstStyle/>
        <a:p>
          <a:endParaRPr lang="en-US"/>
        </a:p>
      </dgm:t>
    </dgm:pt>
    <dgm:pt modelId="{B34B82C4-6C92-4D85-9313-47B1CCD237D1}">
      <dgm:prSet phldrT="[Text]"/>
      <dgm:spPr/>
      <dgm:t>
        <a:bodyPr/>
        <a:lstStyle/>
        <a:p>
          <a:r>
            <a:rPr lang="en-US" dirty="0" smtClean="0"/>
            <a:t>The headmaster and inside the classroom</a:t>
          </a:r>
          <a:endParaRPr lang="en-US" dirty="0"/>
        </a:p>
      </dgm:t>
    </dgm:pt>
    <dgm:pt modelId="{199BEB43-8F40-4579-83D4-DD53E5D1167F}" type="parTrans" cxnId="{AB9B90AD-BED0-4AE3-BCB5-639212C97B07}">
      <dgm:prSet/>
      <dgm:spPr/>
      <dgm:t>
        <a:bodyPr/>
        <a:lstStyle/>
        <a:p>
          <a:endParaRPr lang="en-US"/>
        </a:p>
      </dgm:t>
    </dgm:pt>
    <dgm:pt modelId="{10144842-2D6C-4747-A974-2CD3B26FE5D7}" type="sibTrans" cxnId="{AB9B90AD-BED0-4AE3-BCB5-639212C97B07}">
      <dgm:prSet/>
      <dgm:spPr/>
      <dgm:t>
        <a:bodyPr/>
        <a:lstStyle/>
        <a:p>
          <a:endParaRPr lang="en-US"/>
        </a:p>
      </dgm:t>
    </dgm:pt>
    <dgm:pt modelId="{6014A135-5C3E-456A-9463-82B12FDEFE14}">
      <dgm:prSet phldrT="[Text]"/>
      <dgm:spPr/>
      <dgm:t>
        <a:bodyPr/>
        <a:lstStyle/>
        <a:p>
          <a:r>
            <a:rPr lang="en-US" dirty="0" smtClean="0"/>
            <a:t>Lunch break</a:t>
          </a:r>
          <a:endParaRPr lang="en-US" dirty="0"/>
        </a:p>
      </dgm:t>
    </dgm:pt>
    <dgm:pt modelId="{6B78AA75-5BBD-4303-9F1C-A5176A29EB10}" type="parTrans" cxnId="{A7246F21-BE24-4D32-9286-B80D062CD066}">
      <dgm:prSet/>
      <dgm:spPr/>
      <dgm:t>
        <a:bodyPr/>
        <a:lstStyle/>
        <a:p>
          <a:endParaRPr lang="en-US"/>
        </a:p>
      </dgm:t>
    </dgm:pt>
    <dgm:pt modelId="{B2071C36-BA5D-4F7A-90CF-D45188F7DDFA}" type="sibTrans" cxnId="{A7246F21-BE24-4D32-9286-B80D062CD066}">
      <dgm:prSet/>
      <dgm:spPr/>
      <dgm:t>
        <a:bodyPr/>
        <a:lstStyle/>
        <a:p>
          <a:endParaRPr lang="en-US"/>
        </a:p>
      </dgm:t>
    </dgm:pt>
    <dgm:pt modelId="{6502F303-A96A-4F30-915A-5C257009B6B7}">
      <dgm:prSet phldrT="[Text]"/>
      <dgm:spPr/>
      <dgm:t>
        <a:bodyPr/>
        <a:lstStyle/>
        <a:p>
          <a:r>
            <a:rPr lang="en-US" dirty="0" smtClean="0"/>
            <a:t>Admission</a:t>
          </a:r>
          <a:endParaRPr lang="en-US" dirty="0"/>
        </a:p>
      </dgm:t>
    </dgm:pt>
    <dgm:pt modelId="{6B3A1583-C013-4A15-BBE7-D73D80EEB193}" type="parTrans" cxnId="{0CFF691E-6162-4BC3-A758-0B0CF4627A78}">
      <dgm:prSet/>
      <dgm:spPr/>
      <dgm:t>
        <a:bodyPr/>
        <a:lstStyle/>
        <a:p>
          <a:endParaRPr lang="en-US"/>
        </a:p>
      </dgm:t>
    </dgm:pt>
    <dgm:pt modelId="{4461CDF9-7439-40D0-A44E-59472E073634}" type="sibTrans" cxnId="{0CFF691E-6162-4BC3-A758-0B0CF4627A78}">
      <dgm:prSet/>
      <dgm:spPr/>
      <dgm:t>
        <a:bodyPr/>
        <a:lstStyle/>
        <a:p>
          <a:endParaRPr lang="en-US"/>
        </a:p>
      </dgm:t>
    </dgm:pt>
    <dgm:pt modelId="{3020511C-61ED-452C-B417-01BB46B02651}" type="pres">
      <dgm:prSet presAssocID="{61D3BA65-97EF-498F-85BA-6A0230FC007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7FACAA-58F9-4F26-A90D-778F052245C7}" type="pres">
      <dgm:prSet presAssocID="{7F918B84-CFA8-43EE-8BB6-85CF257C0096}" presName="composite" presStyleCnt="0"/>
      <dgm:spPr/>
    </dgm:pt>
    <dgm:pt modelId="{6B768362-D097-41D0-A3B3-704FD08C7838}" type="pres">
      <dgm:prSet presAssocID="{7F918B84-CFA8-43EE-8BB6-85CF257C009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4C83BA-305C-4644-B7A0-C02B24429828}" type="pres">
      <dgm:prSet presAssocID="{7F918B84-CFA8-43EE-8BB6-85CF257C009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0EC404-D039-444D-8053-A5ADCFBD40F4}" type="pres">
      <dgm:prSet presAssocID="{AD7626AE-A6F6-4F90-90CE-95942A4A9310}" presName="space" presStyleCnt="0"/>
      <dgm:spPr/>
    </dgm:pt>
    <dgm:pt modelId="{522AF233-4C74-4F01-93F8-E56CA32CE761}" type="pres">
      <dgm:prSet presAssocID="{214234FB-8F14-4CFC-9C2E-4E1A819F11A5}" presName="composite" presStyleCnt="0"/>
      <dgm:spPr/>
    </dgm:pt>
    <dgm:pt modelId="{1BA9E490-F7E7-4FCA-A37A-CA92B2320D79}" type="pres">
      <dgm:prSet presAssocID="{214234FB-8F14-4CFC-9C2E-4E1A819F11A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C56A2E-A021-438D-B496-4990BB95DE6B}" type="pres">
      <dgm:prSet presAssocID="{214234FB-8F14-4CFC-9C2E-4E1A819F11A5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8D52C-4DCE-4831-94F5-E19919097205}" type="pres">
      <dgm:prSet presAssocID="{B46E575F-1391-4708-BEEC-3394634847E9}" presName="space" presStyleCnt="0"/>
      <dgm:spPr/>
    </dgm:pt>
    <dgm:pt modelId="{79F84EB8-D6D1-4B9B-9B0A-B18D337654A1}" type="pres">
      <dgm:prSet presAssocID="{42140F30-B076-4140-BAD7-DECF1D3C71AC}" presName="composite" presStyleCnt="0"/>
      <dgm:spPr/>
    </dgm:pt>
    <dgm:pt modelId="{F578AF3D-1B78-4AE1-B719-F4CB845574A9}" type="pres">
      <dgm:prSet presAssocID="{42140F30-B076-4140-BAD7-DECF1D3C71A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1A556-7561-4644-9862-2EF24C07A14E}" type="pres">
      <dgm:prSet presAssocID="{42140F30-B076-4140-BAD7-DECF1D3C71AC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874AA8-21BD-4E49-B46D-480E2F24A6BA}" type="presOf" srcId="{7F918B84-CFA8-43EE-8BB6-85CF257C0096}" destId="{6B768362-D097-41D0-A3B3-704FD08C7838}" srcOrd="0" destOrd="0" presId="urn:microsoft.com/office/officeart/2005/8/layout/hList1"/>
    <dgm:cxn modelId="{EA3FBDC9-1B25-4AFF-B155-063BB3960964}" type="presOf" srcId="{D2C71294-9F87-433D-A718-924D234E3EF5}" destId="{9041A556-7561-4644-9862-2EF24C07A14E}" srcOrd="0" destOrd="0" presId="urn:microsoft.com/office/officeart/2005/8/layout/hList1"/>
    <dgm:cxn modelId="{A992F211-2A30-4549-9D58-48814E303711}" type="presOf" srcId="{23F41455-2C09-4C81-B251-58441B961027}" destId="{064C83BA-305C-4644-B7A0-C02B24429828}" srcOrd="0" destOrd="4" presId="urn:microsoft.com/office/officeart/2005/8/layout/hList1"/>
    <dgm:cxn modelId="{32C8F05C-99C3-4555-8465-B8BEB7DE9FB4}" srcId="{61D3BA65-97EF-498F-85BA-6A0230FC0073}" destId="{42140F30-B076-4140-BAD7-DECF1D3C71AC}" srcOrd="2" destOrd="0" parTransId="{5B3FA8A0-F082-4CA8-9C75-CA50EC22E501}" sibTransId="{214A3D07-96C4-45A7-968E-CFD9BC0D78A5}"/>
    <dgm:cxn modelId="{15755159-37C9-4688-BE56-A2E3408C20B4}" type="presOf" srcId="{438D3F90-4119-47B7-A7EE-9464AB34FD01}" destId="{BEC56A2E-A021-438D-B496-4990BB95DE6B}" srcOrd="0" destOrd="1" presId="urn:microsoft.com/office/officeart/2005/8/layout/hList1"/>
    <dgm:cxn modelId="{0CFF691E-6162-4BC3-A758-0B0CF4627A78}" srcId="{214234FB-8F14-4CFC-9C2E-4E1A819F11A5}" destId="{6502F303-A96A-4F30-915A-5C257009B6B7}" srcOrd="2" destOrd="0" parTransId="{6B3A1583-C013-4A15-BBE7-D73D80EEB193}" sibTransId="{4461CDF9-7439-40D0-A44E-59472E073634}"/>
    <dgm:cxn modelId="{6F091C12-6EA6-4931-B297-D97209950F84}" srcId="{7F918B84-CFA8-43EE-8BB6-85CF257C0096}" destId="{6CDD475D-7537-4995-999D-28CE320582E4}" srcOrd="1" destOrd="0" parTransId="{FBD02F0D-50A1-41F4-9F52-18901D4175A6}" sibTransId="{1EE218F5-C1FA-49B6-9DFC-276E1A3C95C6}"/>
    <dgm:cxn modelId="{1CC6672A-AC2B-4BE8-8B79-7E208A6279F7}" srcId="{214234FB-8F14-4CFC-9C2E-4E1A819F11A5}" destId="{7B00E48F-A315-4D5A-8B7D-13613E706DBC}" srcOrd="0" destOrd="0" parTransId="{5482FAD8-0F3A-410A-92AD-199FAC9DAB82}" sibTransId="{5310871F-3623-4564-A382-BBD36BA9F241}"/>
    <dgm:cxn modelId="{4CB6C19B-9B65-45B5-A1DB-BB0270C36964}" type="presOf" srcId="{6014A135-5C3E-456A-9463-82B12FDEFE14}" destId="{064C83BA-305C-4644-B7A0-C02B24429828}" srcOrd="0" destOrd="3" presId="urn:microsoft.com/office/officeart/2005/8/layout/hList1"/>
    <dgm:cxn modelId="{BF521C9F-20C2-45A0-B4FB-76A58D9811A0}" type="presOf" srcId="{214234FB-8F14-4CFC-9C2E-4E1A819F11A5}" destId="{1BA9E490-F7E7-4FCA-A37A-CA92B2320D79}" srcOrd="0" destOrd="0" presId="urn:microsoft.com/office/officeart/2005/8/layout/hList1"/>
    <dgm:cxn modelId="{04837A75-E1D0-4379-B063-817E188014AC}" type="presOf" srcId="{7B00E48F-A315-4D5A-8B7D-13613E706DBC}" destId="{BEC56A2E-A021-438D-B496-4990BB95DE6B}" srcOrd="0" destOrd="0" presId="urn:microsoft.com/office/officeart/2005/8/layout/hList1"/>
    <dgm:cxn modelId="{ED37928D-095E-4FC7-8B3E-2D8DD4DA84FD}" srcId="{61D3BA65-97EF-498F-85BA-6A0230FC0073}" destId="{214234FB-8F14-4CFC-9C2E-4E1A819F11A5}" srcOrd="1" destOrd="0" parTransId="{02BB429E-7DE2-4FE8-885A-77BE17398B7A}" sibTransId="{B46E575F-1391-4708-BEEC-3394634847E9}"/>
    <dgm:cxn modelId="{0E60FD00-45EE-4D2C-AB94-28E3445C03D8}" type="presOf" srcId="{6CDD475D-7537-4995-999D-28CE320582E4}" destId="{064C83BA-305C-4644-B7A0-C02B24429828}" srcOrd="0" destOrd="1" presId="urn:microsoft.com/office/officeart/2005/8/layout/hList1"/>
    <dgm:cxn modelId="{B5E6383E-6C55-427C-BCBA-E4A64AD44F70}" type="presOf" srcId="{61D3BA65-97EF-498F-85BA-6A0230FC0073}" destId="{3020511C-61ED-452C-B417-01BB46B02651}" srcOrd="0" destOrd="0" presId="urn:microsoft.com/office/officeart/2005/8/layout/hList1"/>
    <dgm:cxn modelId="{88A64114-78E4-4A47-93F1-F1AB4A9762D4}" type="presOf" srcId="{6502F303-A96A-4F30-915A-5C257009B6B7}" destId="{BEC56A2E-A021-438D-B496-4990BB95DE6B}" srcOrd="0" destOrd="2" presId="urn:microsoft.com/office/officeart/2005/8/layout/hList1"/>
    <dgm:cxn modelId="{2155FF1F-44F0-4707-8EAF-91043A079D2F}" srcId="{42140F30-B076-4140-BAD7-DECF1D3C71AC}" destId="{D2C71294-9F87-433D-A718-924D234E3EF5}" srcOrd="0" destOrd="0" parTransId="{1A045703-AF89-4C09-A954-539410E4A18A}" sibTransId="{EC64B070-4539-493E-857F-868F6D48824B}"/>
    <dgm:cxn modelId="{CB8C51B4-572C-4813-9A46-C6DBEB75D8AA}" type="presOf" srcId="{B34B82C4-6C92-4D85-9313-47B1CCD237D1}" destId="{064C83BA-305C-4644-B7A0-C02B24429828}" srcOrd="0" destOrd="2" presId="urn:microsoft.com/office/officeart/2005/8/layout/hList1"/>
    <dgm:cxn modelId="{88F9E43E-C4BC-4C47-9FF2-BD44004AFD56}" type="presOf" srcId="{42140F30-B076-4140-BAD7-DECF1D3C71AC}" destId="{F578AF3D-1B78-4AE1-B719-F4CB845574A9}" srcOrd="0" destOrd="0" presId="urn:microsoft.com/office/officeart/2005/8/layout/hList1"/>
    <dgm:cxn modelId="{A8DFCEA5-5C7D-4A9C-A55E-995A5E06B4DA}" srcId="{61D3BA65-97EF-498F-85BA-6A0230FC0073}" destId="{7F918B84-CFA8-43EE-8BB6-85CF257C0096}" srcOrd="0" destOrd="0" parTransId="{6400D7BF-71AE-4836-9C4E-B47577026D99}" sibTransId="{AD7626AE-A6F6-4F90-90CE-95942A4A9310}"/>
    <dgm:cxn modelId="{095A76F2-E539-45C1-AD80-999477B87DD0}" srcId="{7F918B84-CFA8-43EE-8BB6-85CF257C0096}" destId="{5E4438BC-3487-4B15-9403-3C5FDF371C6B}" srcOrd="0" destOrd="0" parTransId="{9CD4BD9E-B4BD-447E-BC48-15C2BC7DC38D}" sibTransId="{A9BF727B-3E32-4B39-A8BB-1C4E93E53C79}"/>
    <dgm:cxn modelId="{8016E2B1-6A0C-4A9B-AFDF-B44F6F546ED8}" srcId="{7F918B84-CFA8-43EE-8BB6-85CF257C0096}" destId="{23F41455-2C09-4C81-B251-58441B961027}" srcOrd="4" destOrd="0" parTransId="{7AC8AD0A-4BE0-41A1-A398-418F0251D57D}" sibTransId="{6D2BF994-07FD-4951-812C-A8343B45B1F8}"/>
    <dgm:cxn modelId="{93B80208-47E1-4682-8770-7AD177A0FCF0}" srcId="{214234FB-8F14-4CFC-9C2E-4E1A819F11A5}" destId="{438D3F90-4119-47B7-A7EE-9464AB34FD01}" srcOrd="1" destOrd="0" parTransId="{3BC9FA94-E035-4318-B895-6CAD7FBA7D5D}" sibTransId="{5F784B3D-1BB6-4644-AC31-FE7DF95674E9}"/>
    <dgm:cxn modelId="{A7246F21-BE24-4D32-9286-B80D062CD066}" srcId="{7F918B84-CFA8-43EE-8BB6-85CF257C0096}" destId="{6014A135-5C3E-456A-9463-82B12FDEFE14}" srcOrd="3" destOrd="0" parTransId="{6B78AA75-5BBD-4303-9F1C-A5176A29EB10}" sibTransId="{B2071C36-BA5D-4F7A-90CF-D45188F7DDFA}"/>
    <dgm:cxn modelId="{C352337D-5334-4BE7-A519-B0601D163E7F}" type="presOf" srcId="{5E4438BC-3487-4B15-9403-3C5FDF371C6B}" destId="{064C83BA-305C-4644-B7A0-C02B24429828}" srcOrd="0" destOrd="0" presId="urn:microsoft.com/office/officeart/2005/8/layout/hList1"/>
    <dgm:cxn modelId="{AB9B90AD-BED0-4AE3-BCB5-639212C97B07}" srcId="{7F918B84-CFA8-43EE-8BB6-85CF257C0096}" destId="{B34B82C4-6C92-4D85-9313-47B1CCD237D1}" srcOrd="2" destOrd="0" parTransId="{199BEB43-8F40-4579-83D4-DD53E5D1167F}" sibTransId="{10144842-2D6C-4747-A974-2CD3B26FE5D7}"/>
    <dgm:cxn modelId="{AD6A8185-D956-4CF4-84A3-6DEBD603D49A}" type="presParOf" srcId="{3020511C-61ED-452C-B417-01BB46B02651}" destId="{027FACAA-58F9-4F26-A90D-778F052245C7}" srcOrd="0" destOrd="0" presId="urn:microsoft.com/office/officeart/2005/8/layout/hList1"/>
    <dgm:cxn modelId="{869FBAF1-5D14-47F2-B85A-92B561CD8F93}" type="presParOf" srcId="{027FACAA-58F9-4F26-A90D-778F052245C7}" destId="{6B768362-D097-41D0-A3B3-704FD08C7838}" srcOrd="0" destOrd="0" presId="urn:microsoft.com/office/officeart/2005/8/layout/hList1"/>
    <dgm:cxn modelId="{61ACB87D-0898-4696-84AE-7A1CB6285508}" type="presParOf" srcId="{027FACAA-58F9-4F26-A90D-778F052245C7}" destId="{064C83BA-305C-4644-B7A0-C02B24429828}" srcOrd="1" destOrd="0" presId="urn:microsoft.com/office/officeart/2005/8/layout/hList1"/>
    <dgm:cxn modelId="{134A4232-219C-4E14-92BF-E363111B7EB9}" type="presParOf" srcId="{3020511C-61ED-452C-B417-01BB46B02651}" destId="{260EC404-D039-444D-8053-A5ADCFBD40F4}" srcOrd="1" destOrd="0" presId="urn:microsoft.com/office/officeart/2005/8/layout/hList1"/>
    <dgm:cxn modelId="{CF3714DD-3BE7-4904-90F1-640707955822}" type="presParOf" srcId="{3020511C-61ED-452C-B417-01BB46B02651}" destId="{522AF233-4C74-4F01-93F8-E56CA32CE761}" srcOrd="2" destOrd="0" presId="urn:microsoft.com/office/officeart/2005/8/layout/hList1"/>
    <dgm:cxn modelId="{5AE451F7-54AE-4D0C-A8EC-77A642B89418}" type="presParOf" srcId="{522AF233-4C74-4F01-93F8-E56CA32CE761}" destId="{1BA9E490-F7E7-4FCA-A37A-CA92B2320D79}" srcOrd="0" destOrd="0" presId="urn:microsoft.com/office/officeart/2005/8/layout/hList1"/>
    <dgm:cxn modelId="{B789C421-1608-41E7-A256-790A62A9C848}" type="presParOf" srcId="{522AF233-4C74-4F01-93F8-E56CA32CE761}" destId="{BEC56A2E-A021-438D-B496-4990BB95DE6B}" srcOrd="1" destOrd="0" presId="urn:microsoft.com/office/officeart/2005/8/layout/hList1"/>
    <dgm:cxn modelId="{DE88DBF9-639A-45AF-86D2-DD6A40C1CE11}" type="presParOf" srcId="{3020511C-61ED-452C-B417-01BB46B02651}" destId="{8038D52C-4DCE-4831-94F5-E19919097205}" srcOrd="3" destOrd="0" presId="urn:microsoft.com/office/officeart/2005/8/layout/hList1"/>
    <dgm:cxn modelId="{3140199A-997C-457C-BBD5-9B6493EC71AF}" type="presParOf" srcId="{3020511C-61ED-452C-B417-01BB46B02651}" destId="{79F84EB8-D6D1-4B9B-9B0A-B18D337654A1}" srcOrd="4" destOrd="0" presId="urn:microsoft.com/office/officeart/2005/8/layout/hList1"/>
    <dgm:cxn modelId="{144D8F84-9125-49AA-9B27-06DB5A640FEC}" type="presParOf" srcId="{79F84EB8-D6D1-4B9B-9B0A-B18D337654A1}" destId="{F578AF3D-1B78-4AE1-B719-F4CB845574A9}" srcOrd="0" destOrd="0" presId="urn:microsoft.com/office/officeart/2005/8/layout/hList1"/>
    <dgm:cxn modelId="{E8382BF1-B58B-4B31-BFC7-C2A6F6DE598C}" type="presParOf" srcId="{79F84EB8-D6D1-4B9B-9B0A-B18D337654A1}" destId="{9041A556-7561-4644-9862-2EF24C07A14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0C6F8A4-1895-44D7-8C80-E52AF5C15FB4}" type="doc">
      <dgm:prSet loTypeId="urn:microsoft.com/office/officeart/2005/8/layout/default#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F9F6AB6-89E9-44B2-9437-375EE2232F63}">
      <dgm:prSet phldrT="[Text]"/>
      <dgm:spPr/>
      <dgm:t>
        <a:bodyPr/>
        <a:lstStyle/>
        <a:p>
          <a:r>
            <a:rPr lang="en-US" dirty="0" smtClean="0"/>
            <a:t>(6)…</a:t>
          </a:r>
          <a:r>
            <a:rPr lang="en-US" dirty="0" err="1" smtClean="0"/>
            <a:t>gehörte</a:t>
          </a:r>
          <a:r>
            <a:rPr lang="en-US" dirty="0" smtClean="0"/>
            <a:t> und </a:t>
          </a:r>
          <a:r>
            <a:rPr lang="en-US" dirty="0" err="1" smtClean="0"/>
            <a:t>gesehene</a:t>
          </a:r>
          <a:r>
            <a:rPr lang="en-US" dirty="0" smtClean="0"/>
            <a:t> </a:t>
          </a:r>
          <a:r>
            <a:rPr lang="en-US" dirty="0" err="1" smtClean="0"/>
            <a:t>Informationen</a:t>
          </a:r>
          <a:r>
            <a:rPr lang="en-US" dirty="0" smtClean="0"/>
            <a:t> </a:t>
          </a:r>
          <a:r>
            <a:rPr lang="en-US" dirty="0" err="1" smtClean="0"/>
            <a:t>selbstständig</a:t>
          </a:r>
          <a:r>
            <a:rPr lang="en-US" dirty="0" smtClean="0"/>
            <a:t> </a:t>
          </a:r>
          <a:r>
            <a:rPr lang="en-US" dirty="0" err="1" smtClean="0"/>
            <a:t>aufeinander</a:t>
          </a:r>
          <a:r>
            <a:rPr lang="en-US" dirty="0" smtClean="0"/>
            <a:t> </a:t>
          </a:r>
          <a:r>
            <a:rPr lang="en-US" dirty="0" err="1" smtClean="0"/>
            <a:t>beziehen</a:t>
          </a:r>
          <a:r>
            <a:rPr lang="en-US" dirty="0" smtClean="0"/>
            <a:t> und in </a:t>
          </a:r>
          <a:r>
            <a:rPr lang="en-US" dirty="0" err="1" smtClean="0"/>
            <a:t>ihrer</a:t>
          </a:r>
          <a:r>
            <a:rPr lang="en-US" dirty="0" smtClean="0"/>
            <a:t> </a:t>
          </a:r>
          <a:r>
            <a:rPr lang="en-US" dirty="0" err="1" smtClean="0"/>
            <a:t>Wirkung</a:t>
          </a:r>
          <a:r>
            <a:rPr lang="en-US" dirty="0" smtClean="0"/>
            <a:t> </a:t>
          </a:r>
          <a:r>
            <a:rPr lang="en-US" dirty="0" err="1" smtClean="0"/>
            <a:t>verstehen</a:t>
          </a:r>
          <a:endParaRPr lang="en-US" dirty="0"/>
        </a:p>
      </dgm:t>
    </dgm:pt>
    <dgm:pt modelId="{BFB40818-7AB1-4E6B-8112-08627D2037CB}" type="parTrans" cxnId="{FF7F4739-A174-4905-B772-55A680BFFBFC}">
      <dgm:prSet/>
      <dgm:spPr/>
      <dgm:t>
        <a:bodyPr/>
        <a:lstStyle/>
        <a:p>
          <a:endParaRPr lang="en-US"/>
        </a:p>
      </dgm:t>
    </dgm:pt>
    <dgm:pt modelId="{B4B14B39-A038-470C-B810-24B0B3988E8E}" type="sibTrans" cxnId="{FF7F4739-A174-4905-B772-55A680BFFBFC}">
      <dgm:prSet/>
      <dgm:spPr/>
      <dgm:t>
        <a:bodyPr/>
        <a:lstStyle/>
        <a:p>
          <a:endParaRPr lang="en-US"/>
        </a:p>
      </dgm:t>
    </dgm:pt>
    <dgm:pt modelId="{CDA94810-2313-4902-8849-601EE3660D74}">
      <dgm:prSet phldrT="[Text]"/>
      <dgm:spPr/>
      <dgm:t>
        <a:bodyPr/>
        <a:lstStyle/>
        <a:p>
          <a:r>
            <a:rPr lang="en-US" dirty="0" smtClean="0"/>
            <a:t>(7)…die </a:t>
          </a:r>
          <a:r>
            <a:rPr lang="en-US" dirty="0" err="1" smtClean="0"/>
            <a:t>Wirkweise</a:t>
          </a:r>
          <a:r>
            <a:rPr lang="en-US" dirty="0" smtClean="0"/>
            <a:t> von </a:t>
          </a:r>
          <a:r>
            <a:rPr lang="en-US" dirty="0" err="1" smtClean="0"/>
            <a:t>Texten</a:t>
          </a:r>
          <a:r>
            <a:rPr lang="en-US" dirty="0" smtClean="0"/>
            <a:t> in </a:t>
          </a:r>
          <a:r>
            <a:rPr lang="en-US" dirty="0" err="1" smtClean="0"/>
            <a:t>Abhängigkeit</a:t>
          </a:r>
          <a:r>
            <a:rPr lang="en-US" dirty="0" smtClean="0"/>
            <a:t> von </a:t>
          </a:r>
          <a:r>
            <a:rPr lang="en-US" dirty="0" err="1" smtClean="0"/>
            <a:t>ihrem</a:t>
          </a:r>
          <a:r>
            <a:rPr lang="en-US" dirty="0" smtClean="0"/>
            <a:t> </a:t>
          </a:r>
          <a:r>
            <a:rPr lang="en-US" dirty="0" err="1" smtClean="0"/>
            <a:t>jeweiligen</a:t>
          </a:r>
          <a:r>
            <a:rPr lang="en-US" dirty="0" smtClean="0"/>
            <a:t> Medium </a:t>
          </a:r>
          <a:r>
            <a:rPr lang="en-US" dirty="0" err="1" smtClean="0"/>
            <a:t>angeleitet</a:t>
          </a:r>
          <a:r>
            <a:rPr lang="en-US" dirty="0" smtClean="0"/>
            <a:t> </a:t>
          </a:r>
          <a:r>
            <a:rPr lang="en-US" dirty="0" err="1" smtClean="0"/>
            <a:t>analysieren</a:t>
          </a:r>
          <a:r>
            <a:rPr lang="en-US" dirty="0" smtClean="0"/>
            <a:t> und </a:t>
          </a:r>
          <a:r>
            <a:rPr lang="en-US" dirty="0" err="1" smtClean="0"/>
            <a:t>kritisch</a:t>
          </a:r>
          <a:r>
            <a:rPr lang="en-US" dirty="0" smtClean="0"/>
            <a:t> </a:t>
          </a:r>
          <a:r>
            <a:rPr lang="en-US" dirty="0" err="1" smtClean="0"/>
            <a:t>kommentieren</a:t>
          </a:r>
          <a:endParaRPr lang="en-US" dirty="0"/>
        </a:p>
      </dgm:t>
    </dgm:pt>
    <dgm:pt modelId="{373938E0-3261-471C-8D2E-F1D3E0F01D51}" type="parTrans" cxnId="{4AF59F85-520A-4679-8094-43053054024A}">
      <dgm:prSet/>
      <dgm:spPr/>
      <dgm:t>
        <a:bodyPr/>
        <a:lstStyle/>
        <a:p>
          <a:endParaRPr lang="en-US"/>
        </a:p>
      </dgm:t>
    </dgm:pt>
    <dgm:pt modelId="{540A5A0B-C77E-4B35-A811-6CE0DFAEABBD}" type="sibTrans" cxnId="{4AF59F85-520A-4679-8094-43053054024A}">
      <dgm:prSet/>
      <dgm:spPr/>
      <dgm:t>
        <a:bodyPr/>
        <a:lstStyle/>
        <a:p>
          <a:endParaRPr lang="en-US"/>
        </a:p>
      </dgm:t>
    </dgm:pt>
    <dgm:pt modelId="{7995E589-683C-406E-B112-9D23F32F2207}" type="pres">
      <dgm:prSet presAssocID="{F0C6F8A4-1895-44D7-8C80-E52AF5C15FB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52069D-CDD8-422B-AEA5-902C0159BB6E}" type="pres">
      <dgm:prSet presAssocID="{9F9F6AB6-89E9-44B2-9437-375EE2232F6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9248B9-630C-4C53-AA67-F120D66660CE}" type="pres">
      <dgm:prSet presAssocID="{B4B14B39-A038-470C-B810-24B0B3988E8E}" presName="sibTrans" presStyleCnt="0"/>
      <dgm:spPr/>
    </dgm:pt>
    <dgm:pt modelId="{2F40A407-2472-45E6-8D05-899D2865BADE}" type="pres">
      <dgm:prSet presAssocID="{CDA94810-2313-4902-8849-601EE3660D7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C7A80C-9AEC-4FEA-A022-C51F1C6F1C71}" type="presOf" srcId="{9F9F6AB6-89E9-44B2-9437-375EE2232F63}" destId="{A252069D-CDD8-422B-AEA5-902C0159BB6E}" srcOrd="0" destOrd="0" presId="urn:microsoft.com/office/officeart/2005/8/layout/default#6"/>
    <dgm:cxn modelId="{971CC205-3BC5-4B59-9794-AD652F5CFBD2}" type="presOf" srcId="{F0C6F8A4-1895-44D7-8C80-E52AF5C15FB4}" destId="{7995E589-683C-406E-B112-9D23F32F2207}" srcOrd="0" destOrd="0" presId="urn:microsoft.com/office/officeart/2005/8/layout/default#6"/>
    <dgm:cxn modelId="{4AF59F85-520A-4679-8094-43053054024A}" srcId="{F0C6F8A4-1895-44D7-8C80-E52AF5C15FB4}" destId="{CDA94810-2313-4902-8849-601EE3660D74}" srcOrd="1" destOrd="0" parTransId="{373938E0-3261-471C-8D2E-F1D3E0F01D51}" sibTransId="{540A5A0B-C77E-4B35-A811-6CE0DFAEABBD}"/>
    <dgm:cxn modelId="{FF7F4739-A174-4905-B772-55A680BFFBFC}" srcId="{F0C6F8A4-1895-44D7-8C80-E52AF5C15FB4}" destId="{9F9F6AB6-89E9-44B2-9437-375EE2232F63}" srcOrd="0" destOrd="0" parTransId="{BFB40818-7AB1-4E6B-8112-08627D2037CB}" sibTransId="{B4B14B39-A038-470C-B810-24B0B3988E8E}"/>
    <dgm:cxn modelId="{79F8D5A8-B687-4374-A937-8A695E55D6CD}" type="presOf" srcId="{CDA94810-2313-4902-8849-601EE3660D74}" destId="{2F40A407-2472-45E6-8D05-899D2865BADE}" srcOrd="0" destOrd="0" presId="urn:microsoft.com/office/officeart/2005/8/layout/default#6"/>
    <dgm:cxn modelId="{25DCB2D1-C757-4B5D-B94E-57B3B451602B}" type="presParOf" srcId="{7995E589-683C-406E-B112-9D23F32F2207}" destId="{A252069D-CDD8-422B-AEA5-902C0159BB6E}" srcOrd="0" destOrd="0" presId="urn:microsoft.com/office/officeart/2005/8/layout/default#6"/>
    <dgm:cxn modelId="{13ADF073-4D0A-42CD-A990-9E027997A060}" type="presParOf" srcId="{7995E589-683C-406E-B112-9D23F32F2207}" destId="{869248B9-630C-4C53-AA67-F120D66660CE}" srcOrd="1" destOrd="0" presId="urn:microsoft.com/office/officeart/2005/8/layout/default#6"/>
    <dgm:cxn modelId="{B6C08DC5-D784-4742-9DD7-C2139112E144}" type="presParOf" srcId="{7995E589-683C-406E-B112-9D23F32F2207}" destId="{2F40A407-2472-45E6-8D05-899D2865BADE}" srcOrd="2" destOrd="0" presId="urn:microsoft.com/office/officeart/2005/8/layout/default#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914F95F-17FA-4AC7-B4C1-F38FE70C6463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EA7B719-749C-4065-885C-CB189B9704F7}">
      <dgm:prSet phldrT="[Text]"/>
      <dgm:spPr/>
      <dgm:t>
        <a:bodyPr/>
        <a:lstStyle/>
        <a:p>
          <a:r>
            <a:rPr lang="en-US" dirty="0" smtClean="0"/>
            <a:t>Viewing without sound</a:t>
          </a:r>
          <a:endParaRPr lang="en-US" dirty="0"/>
        </a:p>
      </dgm:t>
    </dgm:pt>
    <dgm:pt modelId="{12C6475D-138B-4196-B3AA-86B4C150A8A0}" type="parTrans" cxnId="{5B866643-A7E2-4D5E-9260-E06B0C782542}">
      <dgm:prSet/>
      <dgm:spPr/>
      <dgm:t>
        <a:bodyPr/>
        <a:lstStyle/>
        <a:p>
          <a:endParaRPr lang="en-US"/>
        </a:p>
      </dgm:t>
    </dgm:pt>
    <dgm:pt modelId="{9B6248E4-3823-4FB8-A065-BFF71478BEB5}" type="sibTrans" cxnId="{5B866643-A7E2-4D5E-9260-E06B0C782542}">
      <dgm:prSet/>
      <dgm:spPr/>
      <dgm:t>
        <a:bodyPr/>
        <a:lstStyle/>
        <a:p>
          <a:endParaRPr lang="en-US"/>
        </a:p>
      </dgm:t>
    </dgm:pt>
    <dgm:pt modelId="{86840AF1-18B6-4897-A78D-C8CC381B6104}">
      <dgm:prSet phldrT="[Text]" custT="1"/>
      <dgm:spPr/>
      <dgm:t>
        <a:bodyPr/>
        <a:lstStyle/>
        <a:p>
          <a:r>
            <a:rPr lang="en-US" sz="1600" dirty="0" smtClean="0"/>
            <a:t>Concentrate on the setting and the </a:t>
          </a:r>
          <a:r>
            <a:rPr lang="en-US" sz="1600" b="1" dirty="0" smtClean="0"/>
            <a:t>atmosphere</a:t>
          </a:r>
          <a:r>
            <a:rPr lang="en-US" sz="1600" dirty="0" smtClean="0"/>
            <a:t> created in the film</a:t>
          </a:r>
          <a:endParaRPr lang="en-US" sz="1600" dirty="0"/>
        </a:p>
      </dgm:t>
    </dgm:pt>
    <dgm:pt modelId="{4C67AF80-4D28-4183-9BEF-87C7D5111D80}" type="parTrans" cxnId="{F94B72AB-CD37-4703-9B39-D0B52A56F797}">
      <dgm:prSet/>
      <dgm:spPr/>
      <dgm:t>
        <a:bodyPr/>
        <a:lstStyle/>
        <a:p>
          <a:endParaRPr lang="en-US"/>
        </a:p>
      </dgm:t>
    </dgm:pt>
    <dgm:pt modelId="{15225651-16AB-4F88-8EA9-D4E0963F0675}" type="sibTrans" cxnId="{F94B72AB-CD37-4703-9B39-D0B52A56F797}">
      <dgm:prSet/>
      <dgm:spPr/>
      <dgm:t>
        <a:bodyPr/>
        <a:lstStyle/>
        <a:p>
          <a:endParaRPr lang="en-US"/>
        </a:p>
      </dgm:t>
    </dgm:pt>
    <dgm:pt modelId="{0619D81F-A849-4048-BBE7-195DD2574963}">
      <dgm:prSet phldrT="[Text]" custT="1"/>
      <dgm:spPr/>
      <dgm:t>
        <a:bodyPr/>
        <a:lstStyle/>
        <a:p>
          <a:r>
            <a:rPr lang="en-US" sz="1600" dirty="0" smtClean="0"/>
            <a:t>What </a:t>
          </a:r>
          <a:r>
            <a:rPr lang="en-US" sz="1600" b="1" dirty="0" smtClean="0"/>
            <a:t>impression</a:t>
          </a:r>
          <a:r>
            <a:rPr lang="en-US" sz="1600" dirty="0" smtClean="0"/>
            <a:t> do you get of the school?</a:t>
          </a:r>
          <a:endParaRPr lang="en-US" sz="1600" dirty="0"/>
        </a:p>
      </dgm:t>
    </dgm:pt>
    <dgm:pt modelId="{1E8FE6E6-4CE3-4354-BF6B-934CF95625C5}" type="parTrans" cxnId="{26D72F18-7057-49EC-9A4D-E9751962CC8A}">
      <dgm:prSet/>
      <dgm:spPr/>
      <dgm:t>
        <a:bodyPr/>
        <a:lstStyle/>
        <a:p>
          <a:endParaRPr lang="en-US"/>
        </a:p>
      </dgm:t>
    </dgm:pt>
    <dgm:pt modelId="{C4100AAF-5322-43D6-B4EA-62783D16A76E}" type="sibTrans" cxnId="{26D72F18-7057-49EC-9A4D-E9751962CC8A}">
      <dgm:prSet/>
      <dgm:spPr/>
      <dgm:t>
        <a:bodyPr/>
        <a:lstStyle/>
        <a:p>
          <a:endParaRPr lang="en-US"/>
        </a:p>
      </dgm:t>
    </dgm:pt>
    <dgm:pt modelId="{11A61B30-6601-43AC-A01A-4ED1A8895D08}">
      <dgm:prSet phldrT="[Text]"/>
      <dgm:spPr/>
      <dgm:t>
        <a:bodyPr/>
        <a:lstStyle/>
        <a:p>
          <a:r>
            <a:rPr lang="en-US" dirty="0" smtClean="0"/>
            <a:t>Viewing with sound</a:t>
          </a:r>
          <a:endParaRPr lang="en-US" dirty="0"/>
        </a:p>
      </dgm:t>
    </dgm:pt>
    <dgm:pt modelId="{3EE840FA-D20B-47D3-B664-1FA48E586CDD}" type="parTrans" cxnId="{9AB73F9A-D743-4BFB-BF14-79063DAE7556}">
      <dgm:prSet/>
      <dgm:spPr/>
      <dgm:t>
        <a:bodyPr/>
        <a:lstStyle/>
        <a:p>
          <a:endParaRPr lang="en-US"/>
        </a:p>
      </dgm:t>
    </dgm:pt>
    <dgm:pt modelId="{C90B6A33-FC0A-4B21-8E64-D0EFD7BEFA64}" type="sibTrans" cxnId="{9AB73F9A-D743-4BFB-BF14-79063DAE7556}">
      <dgm:prSet/>
      <dgm:spPr/>
      <dgm:t>
        <a:bodyPr/>
        <a:lstStyle/>
        <a:p>
          <a:endParaRPr lang="en-US"/>
        </a:p>
      </dgm:t>
    </dgm:pt>
    <dgm:pt modelId="{DFE45347-A7E8-4DD6-AE1A-A7A5DAA4745A}">
      <dgm:prSet phldrT="[Text]" custT="1"/>
      <dgm:spPr/>
      <dgm:t>
        <a:bodyPr/>
        <a:lstStyle/>
        <a:p>
          <a:r>
            <a:rPr lang="en-US" sz="1600" dirty="0" smtClean="0"/>
            <a:t>Concentrate on music and speech</a:t>
          </a:r>
          <a:endParaRPr lang="en-US" sz="1600" dirty="0"/>
        </a:p>
      </dgm:t>
    </dgm:pt>
    <dgm:pt modelId="{73A496D6-9EE9-4D44-AAF5-001AA4756B73}" type="parTrans" cxnId="{ED993C7A-E80F-458F-8CBC-D5FA8E1231D7}">
      <dgm:prSet/>
      <dgm:spPr/>
      <dgm:t>
        <a:bodyPr/>
        <a:lstStyle/>
        <a:p>
          <a:endParaRPr lang="en-US"/>
        </a:p>
      </dgm:t>
    </dgm:pt>
    <dgm:pt modelId="{8378675E-6C12-44EA-8DC9-DA0035A7FDAF}" type="sibTrans" cxnId="{ED993C7A-E80F-458F-8CBC-D5FA8E1231D7}">
      <dgm:prSet/>
      <dgm:spPr/>
      <dgm:t>
        <a:bodyPr/>
        <a:lstStyle/>
        <a:p>
          <a:endParaRPr lang="en-US"/>
        </a:p>
      </dgm:t>
    </dgm:pt>
    <dgm:pt modelId="{06CF4C0D-BA83-4590-B304-62AEF25F2997}">
      <dgm:prSet phldrT="[Text]"/>
      <dgm:spPr/>
      <dgm:t>
        <a:bodyPr/>
        <a:lstStyle/>
        <a:p>
          <a:r>
            <a:rPr lang="en-US" dirty="0" smtClean="0"/>
            <a:t>Evaluation</a:t>
          </a:r>
          <a:endParaRPr lang="en-US" dirty="0"/>
        </a:p>
      </dgm:t>
    </dgm:pt>
    <dgm:pt modelId="{0A58DAFC-7808-492F-84F2-A8A25712FB36}" type="parTrans" cxnId="{5ED5038E-AF9B-4ACA-B33D-31A91921DCD1}">
      <dgm:prSet/>
      <dgm:spPr/>
      <dgm:t>
        <a:bodyPr/>
        <a:lstStyle/>
        <a:p>
          <a:endParaRPr lang="en-US"/>
        </a:p>
      </dgm:t>
    </dgm:pt>
    <dgm:pt modelId="{D324F61C-1EC8-4C4E-A8B5-19AC769CD19F}" type="sibTrans" cxnId="{5ED5038E-AF9B-4ACA-B33D-31A91921DCD1}">
      <dgm:prSet/>
      <dgm:spPr/>
      <dgm:t>
        <a:bodyPr/>
        <a:lstStyle/>
        <a:p>
          <a:endParaRPr lang="en-US"/>
        </a:p>
      </dgm:t>
    </dgm:pt>
    <dgm:pt modelId="{9CBA2AE4-D01E-4DB1-BD25-D3A7E268E667}">
      <dgm:prSet phldrT="[Text]" custT="1"/>
      <dgm:spPr/>
      <dgm:t>
        <a:bodyPr/>
        <a:lstStyle/>
        <a:p>
          <a:r>
            <a:rPr lang="en-US" sz="1600" dirty="0" smtClean="0"/>
            <a:t>Now that you have examined the opening sequence in all its aspects, discuss how you think the director will deal with his subject – the boarding school Stowe</a:t>
          </a:r>
          <a:endParaRPr lang="en-US" sz="1600" dirty="0"/>
        </a:p>
      </dgm:t>
    </dgm:pt>
    <dgm:pt modelId="{73A9FB1A-3831-4BE9-8E32-FD3DA92E8FB1}" type="parTrans" cxnId="{2BA4E377-A96B-4D90-B9FA-329A44F97078}">
      <dgm:prSet/>
      <dgm:spPr/>
      <dgm:t>
        <a:bodyPr/>
        <a:lstStyle/>
        <a:p>
          <a:endParaRPr lang="en-US"/>
        </a:p>
      </dgm:t>
    </dgm:pt>
    <dgm:pt modelId="{2D2FF258-7FA5-4B22-A24B-2A2E3AF3F884}" type="sibTrans" cxnId="{2BA4E377-A96B-4D90-B9FA-329A44F97078}">
      <dgm:prSet/>
      <dgm:spPr/>
      <dgm:t>
        <a:bodyPr/>
        <a:lstStyle/>
        <a:p>
          <a:endParaRPr lang="en-US"/>
        </a:p>
      </dgm:t>
    </dgm:pt>
    <dgm:pt modelId="{311CBD02-9BDC-498D-801F-F8196695C065}">
      <dgm:prSet phldrT="[Text]" custT="1"/>
      <dgm:spPr/>
      <dgm:t>
        <a:bodyPr/>
        <a:lstStyle/>
        <a:p>
          <a:r>
            <a:rPr lang="en-US" sz="1600" dirty="0" smtClean="0"/>
            <a:t>Describe </a:t>
          </a:r>
          <a:r>
            <a:rPr lang="en-US" sz="1600" b="1" dirty="0" smtClean="0"/>
            <a:t>the effect </a:t>
          </a:r>
          <a:r>
            <a:rPr lang="en-US" sz="1600" dirty="0" smtClean="0"/>
            <a:t>the director is trying to achieve in this opening sequence</a:t>
          </a:r>
          <a:endParaRPr lang="en-US" sz="1600" dirty="0"/>
        </a:p>
      </dgm:t>
    </dgm:pt>
    <dgm:pt modelId="{92D47E90-6B00-4FF0-9BC6-ECDB2141185A}" type="parTrans" cxnId="{4D3E7ADC-CC67-408E-882D-7177AECC4C21}">
      <dgm:prSet/>
      <dgm:spPr/>
      <dgm:t>
        <a:bodyPr/>
        <a:lstStyle/>
        <a:p>
          <a:endParaRPr lang="en-US"/>
        </a:p>
      </dgm:t>
    </dgm:pt>
    <dgm:pt modelId="{482121D8-208B-4B37-9E7E-62E5EA35F0D7}" type="sibTrans" cxnId="{4D3E7ADC-CC67-408E-882D-7177AECC4C21}">
      <dgm:prSet/>
      <dgm:spPr/>
      <dgm:t>
        <a:bodyPr/>
        <a:lstStyle/>
        <a:p>
          <a:endParaRPr lang="en-US"/>
        </a:p>
      </dgm:t>
    </dgm:pt>
    <dgm:pt modelId="{6D78783F-B0AC-48C6-8F91-DAC55B6B1A50}">
      <dgm:prSet phldrT="[Text]" custT="1"/>
      <dgm:spPr/>
      <dgm:t>
        <a:bodyPr/>
        <a:lstStyle/>
        <a:p>
          <a:r>
            <a:rPr lang="en-US" sz="1600" dirty="0" smtClean="0"/>
            <a:t>Concentrate on the </a:t>
          </a:r>
          <a:r>
            <a:rPr lang="en-US" sz="1600" b="1" dirty="0" smtClean="0"/>
            <a:t>way the shots are presented </a:t>
          </a:r>
          <a:r>
            <a:rPr lang="en-US" sz="1600" dirty="0" smtClean="0"/>
            <a:t>(camerawork/effect)</a:t>
          </a:r>
          <a:endParaRPr lang="en-US" sz="1600" dirty="0"/>
        </a:p>
      </dgm:t>
    </dgm:pt>
    <dgm:pt modelId="{A30E2D00-2068-4CF0-AA37-089AE2A0FEF6}" type="parTrans" cxnId="{27250291-AD99-48C4-A3F7-26E565B3ECCB}">
      <dgm:prSet/>
      <dgm:spPr/>
      <dgm:t>
        <a:bodyPr/>
        <a:lstStyle/>
        <a:p>
          <a:endParaRPr lang="en-US"/>
        </a:p>
      </dgm:t>
    </dgm:pt>
    <dgm:pt modelId="{45EFAC9D-3EC0-4137-B6D9-60CE3916A954}" type="sibTrans" cxnId="{27250291-AD99-48C4-A3F7-26E565B3ECCB}">
      <dgm:prSet/>
      <dgm:spPr/>
      <dgm:t>
        <a:bodyPr/>
        <a:lstStyle/>
        <a:p>
          <a:endParaRPr lang="en-US"/>
        </a:p>
      </dgm:t>
    </dgm:pt>
    <dgm:pt modelId="{3CFC9114-57E4-4D62-9C3B-2EE24FCB55A2}">
      <dgm:prSet phldrT="[Text]" custT="1"/>
      <dgm:spPr/>
      <dgm:t>
        <a:bodyPr/>
        <a:lstStyle/>
        <a:p>
          <a:r>
            <a:rPr lang="en-US" sz="1600" dirty="0" smtClean="0"/>
            <a:t>Describe how the music contributes to the atmosphere</a:t>
          </a:r>
          <a:endParaRPr lang="en-US" sz="1600" dirty="0"/>
        </a:p>
      </dgm:t>
    </dgm:pt>
    <dgm:pt modelId="{45F1189C-6774-4BE4-B1FF-26AB7C00C0E0}" type="parTrans" cxnId="{E28072BF-1C72-46F5-8D5A-27050B6BFA16}">
      <dgm:prSet/>
      <dgm:spPr/>
      <dgm:t>
        <a:bodyPr/>
        <a:lstStyle/>
        <a:p>
          <a:endParaRPr lang="en-US"/>
        </a:p>
      </dgm:t>
    </dgm:pt>
    <dgm:pt modelId="{CD2FE94F-B133-42F1-A211-1B5D74671168}" type="sibTrans" cxnId="{E28072BF-1C72-46F5-8D5A-27050B6BFA16}">
      <dgm:prSet/>
      <dgm:spPr/>
      <dgm:t>
        <a:bodyPr/>
        <a:lstStyle/>
        <a:p>
          <a:endParaRPr lang="en-US"/>
        </a:p>
      </dgm:t>
    </dgm:pt>
    <dgm:pt modelId="{6956A88F-9B87-4CE9-AC6D-4083E9C3DA16}">
      <dgm:prSet phldrT="[Text]" custT="1"/>
      <dgm:spPr/>
      <dgm:t>
        <a:bodyPr/>
        <a:lstStyle/>
        <a:p>
          <a:r>
            <a:rPr lang="en-US" sz="1600" dirty="0" smtClean="0"/>
            <a:t>Note down adjectives the speaker uses</a:t>
          </a:r>
          <a:endParaRPr lang="en-US" sz="1600" dirty="0"/>
        </a:p>
      </dgm:t>
    </dgm:pt>
    <dgm:pt modelId="{0C367D6D-4CDE-4250-9705-8916D8E4EC63}" type="parTrans" cxnId="{E9B54DE9-1600-4E61-94A1-AF0CA37FD40A}">
      <dgm:prSet/>
      <dgm:spPr/>
      <dgm:t>
        <a:bodyPr/>
        <a:lstStyle/>
        <a:p>
          <a:endParaRPr lang="en-US"/>
        </a:p>
      </dgm:t>
    </dgm:pt>
    <dgm:pt modelId="{CE93524A-8014-4C84-9A2A-8438BF0586C4}" type="sibTrans" cxnId="{E9B54DE9-1600-4E61-94A1-AF0CA37FD40A}">
      <dgm:prSet/>
      <dgm:spPr/>
      <dgm:t>
        <a:bodyPr/>
        <a:lstStyle/>
        <a:p>
          <a:endParaRPr lang="en-US"/>
        </a:p>
      </dgm:t>
    </dgm:pt>
    <dgm:pt modelId="{4E948237-A24A-4194-9B2D-DE5A14FA03BC}">
      <dgm:prSet phldrT="[Text]" custT="1"/>
      <dgm:spPr/>
      <dgm:t>
        <a:bodyPr/>
        <a:lstStyle/>
        <a:p>
          <a:r>
            <a:rPr lang="en-US" sz="1600" dirty="0" smtClean="0"/>
            <a:t>Explain what they show about the director’s attitude to his subject</a:t>
          </a:r>
          <a:endParaRPr lang="en-US" sz="1600" dirty="0"/>
        </a:p>
      </dgm:t>
    </dgm:pt>
    <dgm:pt modelId="{B8A139A4-5927-4E17-92DD-54ED026844EC}" type="parTrans" cxnId="{7D67E7FF-97E3-439A-88FB-AA7412A2915B}">
      <dgm:prSet/>
      <dgm:spPr/>
      <dgm:t>
        <a:bodyPr/>
        <a:lstStyle/>
        <a:p>
          <a:endParaRPr lang="en-US"/>
        </a:p>
      </dgm:t>
    </dgm:pt>
    <dgm:pt modelId="{BA4359AC-D98E-4050-B106-194C06E0EF1B}" type="sibTrans" cxnId="{7D67E7FF-97E3-439A-88FB-AA7412A2915B}">
      <dgm:prSet/>
      <dgm:spPr/>
      <dgm:t>
        <a:bodyPr/>
        <a:lstStyle/>
        <a:p>
          <a:endParaRPr lang="en-US"/>
        </a:p>
      </dgm:t>
    </dgm:pt>
    <dgm:pt modelId="{775B6B66-B85D-4012-AB5F-618486D62972}" type="pres">
      <dgm:prSet presAssocID="{2914F95F-17FA-4AC7-B4C1-F38FE70C64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B5C569-DAF8-4E6C-AE6C-16C265763E41}" type="pres">
      <dgm:prSet presAssocID="{1EA7B719-749C-4065-885C-CB189B9704F7}" presName="composite" presStyleCnt="0"/>
      <dgm:spPr/>
    </dgm:pt>
    <dgm:pt modelId="{FBC31814-19DD-46FF-A0D7-6BBCC9291A83}" type="pres">
      <dgm:prSet presAssocID="{1EA7B719-749C-4065-885C-CB189B9704F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293ABB-2DEC-40D3-A622-0805A6804CC1}" type="pres">
      <dgm:prSet presAssocID="{1EA7B719-749C-4065-885C-CB189B9704F7}" presName="desTx" presStyleLbl="alignAccFollowNode1" presStyleIdx="0" presStyleCnt="3" custLinFactNeighborX="1606" custLinFactNeighborY="-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C7AD45-B834-4762-8DE4-BB3171D385C3}" type="pres">
      <dgm:prSet presAssocID="{9B6248E4-3823-4FB8-A065-BFF71478BEB5}" presName="space" presStyleCnt="0"/>
      <dgm:spPr/>
    </dgm:pt>
    <dgm:pt modelId="{5630AACF-F1AF-40F9-86A1-D7EEC14ABD81}" type="pres">
      <dgm:prSet presAssocID="{11A61B30-6601-43AC-A01A-4ED1A8895D08}" presName="composite" presStyleCnt="0"/>
      <dgm:spPr/>
    </dgm:pt>
    <dgm:pt modelId="{64507FDF-5E3C-4949-B0AB-8D9745040406}" type="pres">
      <dgm:prSet presAssocID="{11A61B30-6601-43AC-A01A-4ED1A8895D0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DC72C-7CE6-4B75-B6B9-EEC85C0D2C06}" type="pres">
      <dgm:prSet presAssocID="{11A61B30-6601-43AC-A01A-4ED1A8895D0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93C4BF-EFCC-4179-9A8E-CD72271FEB6A}" type="pres">
      <dgm:prSet presAssocID="{C90B6A33-FC0A-4B21-8E64-D0EFD7BEFA64}" presName="space" presStyleCnt="0"/>
      <dgm:spPr/>
    </dgm:pt>
    <dgm:pt modelId="{210A07C5-D517-4989-83E4-5BD19D77B472}" type="pres">
      <dgm:prSet presAssocID="{06CF4C0D-BA83-4590-B304-62AEF25F2997}" presName="composite" presStyleCnt="0"/>
      <dgm:spPr/>
    </dgm:pt>
    <dgm:pt modelId="{3AADDC31-D2AD-4568-9A49-EEF5C3B97C74}" type="pres">
      <dgm:prSet presAssocID="{06CF4C0D-BA83-4590-B304-62AEF25F299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3BD1A7-316E-40CB-95E1-145EA3EC0445}" type="pres">
      <dgm:prSet presAssocID="{06CF4C0D-BA83-4590-B304-62AEF25F299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8072BF-1C72-46F5-8D5A-27050B6BFA16}" srcId="{11A61B30-6601-43AC-A01A-4ED1A8895D08}" destId="{3CFC9114-57E4-4D62-9C3B-2EE24FCB55A2}" srcOrd="1" destOrd="0" parTransId="{45F1189C-6774-4BE4-B1FF-26AB7C00C0E0}" sibTransId="{CD2FE94F-B133-42F1-A211-1B5D74671168}"/>
    <dgm:cxn modelId="{9AB73F9A-D743-4BFB-BF14-79063DAE7556}" srcId="{2914F95F-17FA-4AC7-B4C1-F38FE70C6463}" destId="{11A61B30-6601-43AC-A01A-4ED1A8895D08}" srcOrd="1" destOrd="0" parTransId="{3EE840FA-D20B-47D3-B664-1FA48E586CDD}" sibTransId="{C90B6A33-FC0A-4B21-8E64-D0EFD7BEFA64}"/>
    <dgm:cxn modelId="{9865A8F6-C589-48E5-8020-98143C97CE59}" type="presOf" srcId="{311CBD02-9BDC-498D-801F-F8196695C065}" destId="{2B293ABB-2DEC-40D3-A622-0805A6804CC1}" srcOrd="0" destOrd="3" presId="urn:microsoft.com/office/officeart/2005/8/layout/hList1"/>
    <dgm:cxn modelId="{B119BE16-CE33-4B22-9D73-D5F2D65EDB3F}" type="presOf" srcId="{6D78783F-B0AC-48C6-8F91-DAC55B6B1A50}" destId="{2B293ABB-2DEC-40D3-A622-0805A6804CC1}" srcOrd="0" destOrd="2" presId="urn:microsoft.com/office/officeart/2005/8/layout/hList1"/>
    <dgm:cxn modelId="{206888F6-0829-4667-B80B-AFDB1189E5EA}" type="presOf" srcId="{86840AF1-18B6-4897-A78D-C8CC381B6104}" destId="{2B293ABB-2DEC-40D3-A622-0805A6804CC1}" srcOrd="0" destOrd="0" presId="urn:microsoft.com/office/officeart/2005/8/layout/hList1"/>
    <dgm:cxn modelId="{ED993C7A-E80F-458F-8CBC-D5FA8E1231D7}" srcId="{11A61B30-6601-43AC-A01A-4ED1A8895D08}" destId="{DFE45347-A7E8-4DD6-AE1A-A7A5DAA4745A}" srcOrd="0" destOrd="0" parTransId="{73A496D6-9EE9-4D44-AAF5-001AA4756B73}" sibTransId="{8378675E-6C12-44EA-8DC9-DA0035A7FDAF}"/>
    <dgm:cxn modelId="{7343280B-D564-415C-B0C2-7330155ECA30}" type="presOf" srcId="{4E948237-A24A-4194-9B2D-DE5A14FA03BC}" destId="{EB8DC72C-7CE6-4B75-B6B9-EEC85C0D2C06}" srcOrd="0" destOrd="3" presId="urn:microsoft.com/office/officeart/2005/8/layout/hList1"/>
    <dgm:cxn modelId="{26D72F18-7057-49EC-9A4D-E9751962CC8A}" srcId="{1EA7B719-749C-4065-885C-CB189B9704F7}" destId="{0619D81F-A849-4048-BBE7-195DD2574963}" srcOrd="1" destOrd="0" parTransId="{1E8FE6E6-4CE3-4354-BF6B-934CF95625C5}" sibTransId="{C4100AAF-5322-43D6-B4EA-62783D16A76E}"/>
    <dgm:cxn modelId="{E9B54DE9-1600-4E61-94A1-AF0CA37FD40A}" srcId="{11A61B30-6601-43AC-A01A-4ED1A8895D08}" destId="{6956A88F-9B87-4CE9-AC6D-4083E9C3DA16}" srcOrd="2" destOrd="0" parTransId="{0C367D6D-4CDE-4250-9705-8916D8E4EC63}" sibTransId="{CE93524A-8014-4C84-9A2A-8438BF0586C4}"/>
    <dgm:cxn modelId="{F94B72AB-CD37-4703-9B39-D0B52A56F797}" srcId="{1EA7B719-749C-4065-885C-CB189B9704F7}" destId="{86840AF1-18B6-4897-A78D-C8CC381B6104}" srcOrd="0" destOrd="0" parTransId="{4C67AF80-4D28-4183-9BEF-87C7D5111D80}" sibTransId="{15225651-16AB-4F88-8EA9-D4E0963F0675}"/>
    <dgm:cxn modelId="{5B866643-A7E2-4D5E-9260-E06B0C782542}" srcId="{2914F95F-17FA-4AC7-B4C1-F38FE70C6463}" destId="{1EA7B719-749C-4065-885C-CB189B9704F7}" srcOrd="0" destOrd="0" parTransId="{12C6475D-138B-4196-B3AA-86B4C150A8A0}" sibTransId="{9B6248E4-3823-4FB8-A065-BFF71478BEB5}"/>
    <dgm:cxn modelId="{2BA4E377-A96B-4D90-B9FA-329A44F97078}" srcId="{06CF4C0D-BA83-4590-B304-62AEF25F2997}" destId="{9CBA2AE4-D01E-4DB1-BD25-D3A7E268E667}" srcOrd="0" destOrd="0" parTransId="{73A9FB1A-3831-4BE9-8E32-FD3DA92E8FB1}" sibTransId="{2D2FF258-7FA5-4B22-A24B-2A2E3AF3F884}"/>
    <dgm:cxn modelId="{27250291-AD99-48C4-A3F7-26E565B3ECCB}" srcId="{1EA7B719-749C-4065-885C-CB189B9704F7}" destId="{6D78783F-B0AC-48C6-8F91-DAC55B6B1A50}" srcOrd="2" destOrd="0" parTransId="{A30E2D00-2068-4CF0-AA37-089AE2A0FEF6}" sibTransId="{45EFAC9D-3EC0-4137-B6D9-60CE3916A954}"/>
    <dgm:cxn modelId="{5ED5038E-AF9B-4ACA-B33D-31A91921DCD1}" srcId="{2914F95F-17FA-4AC7-B4C1-F38FE70C6463}" destId="{06CF4C0D-BA83-4590-B304-62AEF25F2997}" srcOrd="2" destOrd="0" parTransId="{0A58DAFC-7808-492F-84F2-A8A25712FB36}" sibTransId="{D324F61C-1EC8-4C4E-A8B5-19AC769CD19F}"/>
    <dgm:cxn modelId="{7D67E7FF-97E3-439A-88FB-AA7412A2915B}" srcId="{11A61B30-6601-43AC-A01A-4ED1A8895D08}" destId="{4E948237-A24A-4194-9B2D-DE5A14FA03BC}" srcOrd="3" destOrd="0" parTransId="{B8A139A4-5927-4E17-92DD-54ED026844EC}" sibTransId="{BA4359AC-D98E-4050-B106-194C06E0EF1B}"/>
    <dgm:cxn modelId="{8539D65A-C3B9-4A75-8272-6467D2E49529}" type="presOf" srcId="{6956A88F-9B87-4CE9-AC6D-4083E9C3DA16}" destId="{EB8DC72C-7CE6-4B75-B6B9-EEC85C0D2C06}" srcOrd="0" destOrd="2" presId="urn:microsoft.com/office/officeart/2005/8/layout/hList1"/>
    <dgm:cxn modelId="{B7562469-4B0D-434C-9965-18A04E69F091}" type="presOf" srcId="{2914F95F-17FA-4AC7-B4C1-F38FE70C6463}" destId="{775B6B66-B85D-4012-AB5F-618486D62972}" srcOrd="0" destOrd="0" presId="urn:microsoft.com/office/officeart/2005/8/layout/hList1"/>
    <dgm:cxn modelId="{6BBE9CB5-73E0-48D0-B133-5CC04659A07E}" type="presOf" srcId="{3CFC9114-57E4-4D62-9C3B-2EE24FCB55A2}" destId="{EB8DC72C-7CE6-4B75-B6B9-EEC85C0D2C06}" srcOrd="0" destOrd="1" presId="urn:microsoft.com/office/officeart/2005/8/layout/hList1"/>
    <dgm:cxn modelId="{36CD18D1-D250-4A2B-8639-2EA148162667}" type="presOf" srcId="{11A61B30-6601-43AC-A01A-4ED1A8895D08}" destId="{64507FDF-5E3C-4949-B0AB-8D9745040406}" srcOrd="0" destOrd="0" presId="urn:microsoft.com/office/officeart/2005/8/layout/hList1"/>
    <dgm:cxn modelId="{2791BD8F-920D-437A-A0F7-2B93D1E4AB15}" type="presOf" srcId="{DFE45347-A7E8-4DD6-AE1A-A7A5DAA4745A}" destId="{EB8DC72C-7CE6-4B75-B6B9-EEC85C0D2C06}" srcOrd="0" destOrd="0" presId="urn:microsoft.com/office/officeart/2005/8/layout/hList1"/>
    <dgm:cxn modelId="{CA2A5EFA-A1EF-4473-9F45-5F4F2A8B04F2}" type="presOf" srcId="{9CBA2AE4-D01E-4DB1-BD25-D3A7E268E667}" destId="{5C3BD1A7-316E-40CB-95E1-145EA3EC0445}" srcOrd="0" destOrd="0" presId="urn:microsoft.com/office/officeart/2005/8/layout/hList1"/>
    <dgm:cxn modelId="{72EEDD31-1AAF-4E93-9F91-8D8FF00E53B1}" type="presOf" srcId="{1EA7B719-749C-4065-885C-CB189B9704F7}" destId="{FBC31814-19DD-46FF-A0D7-6BBCC9291A83}" srcOrd="0" destOrd="0" presId="urn:microsoft.com/office/officeart/2005/8/layout/hList1"/>
    <dgm:cxn modelId="{16FD3376-CC3E-4D7E-9347-6080B9FF5E8F}" type="presOf" srcId="{06CF4C0D-BA83-4590-B304-62AEF25F2997}" destId="{3AADDC31-D2AD-4568-9A49-EEF5C3B97C74}" srcOrd="0" destOrd="0" presId="urn:microsoft.com/office/officeart/2005/8/layout/hList1"/>
    <dgm:cxn modelId="{4D3E7ADC-CC67-408E-882D-7177AECC4C21}" srcId="{1EA7B719-749C-4065-885C-CB189B9704F7}" destId="{311CBD02-9BDC-498D-801F-F8196695C065}" srcOrd="3" destOrd="0" parTransId="{92D47E90-6B00-4FF0-9BC6-ECDB2141185A}" sibTransId="{482121D8-208B-4B37-9E7E-62E5EA35F0D7}"/>
    <dgm:cxn modelId="{548E2E94-93AE-4BD7-8416-737045224237}" type="presOf" srcId="{0619D81F-A849-4048-BBE7-195DD2574963}" destId="{2B293ABB-2DEC-40D3-A622-0805A6804CC1}" srcOrd="0" destOrd="1" presId="urn:microsoft.com/office/officeart/2005/8/layout/hList1"/>
    <dgm:cxn modelId="{498E04B4-2120-484C-AE17-9D860B95EF7B}" type="presParOf" srcId="{775B6B66-B85D-4012-AB5F-618486D62972}" destId="{05B5C569-DAF8-4E6C-AE6C-16C265763E41}" srcOrd="0" destOrd="0" presId="urn:microsoft.com/office/officeart/2005/8/layout/hList1"/>
    <dgm:cxn modelId="{563392DD-2D03-400C-B044-BE692D92BBB4}" type="presParOf" srcId="{05B5C569-DAF8-4E6C-AE6C-16C265763E41}" destId="{FBC31814-19DD-46FF-A0D7-6BBCC9291A83}" srcOrd="0" destOrd="0" presId="urn:microsoft.com/office/officeart/2005/8/layout/hList1"/>
    <dgm:cxn modelId="{774B1D05-D614-402B-A6C9-6E555FD9AB93}" type="presParOf" srcId="{05B5C569-DAF8-4E6C-AE6C-16C265763E41}" destId="{2B293ABB-2DEC-40D3-A622-0805A6804CC1}" srcOrd="1" destOrd="0" presId="urn:microsoft.com/office/officeart/2005/8/layout/hList1"/>
    <dgm:cxn modelId="{94EB15E0-0B3D-4BBD-BD94-3AA36C6A4183}" type="presParOf" srcId="{775B6B66-B85D-4012-AB5F-618486D62972}" destId="{5FC7AD45-B834-4762-8DE4-BB3171D385C3}" srcOrd="1" destOrd="0" presId="urn:microsoft.com/office/officeart/2005/8/layout/hList1"/>
    <dgm:cxn modelId="{15406056-BF7F-44FD-AF36-267AD65D66E2}" type="presParOf" srcId="{775B6B66-B85D-4012-AB5F-618486D62972}" destId="{5630AACF-F1AF-40F9-86A1-D7EEC14ABD81}" srcOrd="2" destOrd="0" presId="urn:microsoft.com/office/officeart/2005/8/layout/hList1"/>
    <dgm:cxn modelId="{87CB0DD8-1E92-4456-A18B-5D5D04F655EE}" type="presParOf" srcId="{5630AACF-F1AF-40F9-86A1-D7EEC14ABD81}" destId="{64507FDF-5E3C-4949-B0AB-8D9745040406}" srcOrd="0" destOrd="0" presId="urn:microsoft.com/office/officeart/2005/8/layout/hList1"/>
    <dgm:cxn modelId="{F57A019C-9EE3-460E-82E0-E5B9DB97932E}" type="presParOf" srcId="{5630AACF-F1AF-40F9-86A1-D7EEC14ABD81}" destId="{EB8DC72C-7CE6-4B75-B6B9-EEC85C0D2C06}" srcOrd="1" destOrd="0" presId="urn:microsoft.com/office/officeart/2005/8/layout/hList1"/>
    <dgm:cxn modelId="{8690C2F2-E559-469D-A4A3-26F7AEEF662A}" type="presParOf" srcId="{775B6B66-B85D-4012-AB5F-618486D62972}" destId="{3D93C4BF-EFCC-4179-9A8E-CD72271FEB6A}" srcOrd="3" destOrd="0" presId="urn:microsoft.com/office/officeart/2005/8/layout/hList1"/>
    <dgm:cxn modelId="{EF61C93F-693B-4728-9B84-ECE7E17CE823}" type="presParOf" srcId="{775B6B66-B85D-4012-AB5F-618486D62972}" destId="{210A07C5-D517-4989-83E4-5BD19D77B472}" srcOrd="4" destOrd="0" presId="urn:microsoft.com/office/officeart/2005/8/layout/hList1"/>
    <dgm:cxn modelId="{6241B47A-4CA0-46E4-B6F5-6992E95AC50A}" type="presParOf" srcId="{210A07C5-D517-4989-83E4-5BD19D77B472}" destId="{3AADDC31-D2AD-4568-9A49-EEF5C3B97C74}" srcOrd="0" destOrd="0" presId="urn:microsoft.com/office/officeart/2005/8/layout/hList1"/>
    <dgm:cxn modelId="{B3FBDA54-7CE9-4A4C-A37F-AB575749662A}" type="presParOf" srcId="{210A07C5-D517-4989-83E4-5BD19D77B472}" destId="{5C3BD1A7-316E-40CB-95E1-145EA3EC044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D96623B-59A4-4D6C-916C-E69CEF06DBD2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7C99B71C-C22C-4644-BAE2-815BE64E76F1}">
      <dgm:prSet phldrT="[Text]"/>
      <dgm:spPr/>
      <dgm:t>
        <a:bodyPr/>
        <a:lstStyle/>
        <a:p>
          <a:r>
            <a:rPr lang="en-US" dirty="0" smtClean="0"/>
            <a:t>Explain what makes ‘Debbie’s Call’ a typical short story</a:t>
          </a:r>
          <a:endParaRPr lang="en-US" dirty="0"/>
        </a:p>
      </dgm:t>
    </dgm:pt>
    <dgm:pt modelId="{E2FEB87A-72A1-4085-BB00-B8CE5428275E}" type="parTrans" cxnId="{1FAD208D-694A-45F0-B502-2D2B9033FAA8}">
      <dgm:prSet/>
      <dgm:spPr/>
      <dgm:t>
        <a:bodyPr/>
        <a:lstStyle/>
        <a:p>
          <a:endParaRPr lang="en-US"/>
        </a:p>
      </dgm:t>
    </dgm:pt>
    <dgm:pt modelId="{22DE20A1-95E3-4535-BA18-235BF6B8E746}" type="sibTrans" cxnId="{1FAD208D-694A-45F0-B502-2D2B9033FAA8}">
      <dgm:prSet/>
      <dgm:spPr/>
      <dgm:t>
        <a:bodyPr/>
        <a:lstStyle/>
        <a:p>
          <a:endParaRPr lang="en-US"/>
        </a:p>
      </dgm:t>
    </dgm:pt>
    <dgm:pt modelId="{879D80E4-BDF8-479D-9F0D-A8ECB6AA6CE2}">
      <dgm:prSet phldrT="[Text]"/>
      <dgm:spPr/>
      <dgm:t>
        <a:bodyPr/>
        <a:lstStyle/>
        <a:p>
          <a:r>
            <a:rPr lang="en-US" dirty="0" err="1" smtClean="0"/>
            <a:t>Microfiction</a:t>
          </a:r>
          <a:r>
            <a:rPr lang="en-US" dirty="0" smtClean="0"/>
            <a:t>:</a:t>
          </a:r>
        </a:p>
        <a:p>
          <a:r>
            <a:rPr lang="en-US" dirty="0" smtClean="0"/>
            <a:t>Determine to what extent the examples given above </a:t>
          </a:r>
          <a:r>
            <a:rPr lang="en-US" dirty="0" err="1" smtClean="0"/>
            <a:t>fulfil</a:t>
          </a:r>
          <a:r>
            <a:rPr lang="en-US" dirty="0" smtClean="0"/>
            <a:t> the requirements of a plot</a:t>
          </a:r>
          <a:endParaRPr lang="en-US" dirty="0"/>
        </a:p>
      </dgm:t>
    </dgm:pt>
    <dgm:pt modelId="{E77A2A43-C391-4AA8-934C-1B0D3A8EFD7E}" type="parTrans" cxnId="{C156F93F-38BB-4F86-8E99-31BC2A030A83}">
      <dgm:prSet/>
      <dgm:spPr/>
      <dgm:t>
        <a:bodyPr/>
        <a:lstStyle/>
        <a:p>
          <a:endParaRPr lang="en-US"/>
        </a:p>
      </dgm:t>
    </dgm:pt>
    <dgm:pt modelId="{8A1D7744-B857-463B-963A-DCC51BBE0672}" type="sibTrans" cxnId="{C156F93F-38BB-4F86-8E99-31BC2A030A83}">
      <dgm:prSet/>
      <dgm:spPr/>
      <dgm:t>
        <a:bodyPr/>
        <a:lstStyle/>
        <a:p>
          <a:endParaRPr lang="en-US"/>
        </a:p>
      </dgm:t>
    </dgm:pt>
    <dgm:pt modelId="{D93B6B5B-A259-4EFF-AB55-A25506BCBBE3}">
      <dgm:prSet phldrT="[Text]"/>
      <dgm:spPr/>
      <dgm:t>
        <a:bodyPr/>
        <a:lstStyle/>
        <a:p>
          <a:r>
            <a:rPr lang="en-US" dirty="0" smtClean="0"/>
            <a:t>Write your own </a:t>
          </a:r>
          <a:r>
            <a:rPr lang="en-US" dirty="0" err="1" smtClean="0"/>
            <a:t>microfiction</a:t>
          </a:r>
          <a:endParaRPr lang="en-US" dirty="0"/>
        </a:p>
      </dgm:t>
    </dgm:pt>
    <dgm:pt modelId="{C43B9FF3-FC24-4EEC-8B8A-C94684B3F7CC}" type="parTrans" cxnId="{A848C05F-07EC-457D-AD94-04094DEE3C98}">
      <dgm:prSet/>
      <dgm:spPr/>
      <dgm:t>
        <a:bodyPr/>
        <a:lstStyle/>
        <a:p>
          <a:endParaRPr lang="en-US"/>
        </a:p>
      </dgm:t>
    </dgm:pt>
    <dgm:pt modelId="{A1020BD0-4632-4BA9-B2AD-76DE123B92C0}" type="sibTrans" cxnId="{A848C05F-07EC-457D-AD94-04094DEE3C98}">
      <dgm:prSet/>
      <dgm:spPr/>
      <dgm:t>
        <a:bodyPr/>
        <a:lstStyle/>
        <a:p>
          <a:endParaRPr lang="en-US"/>
        </a:p>
      </dgm:t>
    </dgm:pt>
    <dgm:pt modelId="{1475B4C6-C3F6-40DE-8733-392E7ABFF16E}" type="pres">
      <dgm:prSet presAssocID="{BD96623B-59A4-4D6C-916C-E69CEF06DBD2}" presName="CompostProcess" presStyleCnt="0">
        <dgm:presLayoutVars>
          <dgm:dir/>
          <dgm:resizeHandles val="exact"/>
        </dgm:presLayoutVars>
      </dgm:prSet>
      <dgm:spPr/>
    </dgm:pt>
    <dgm:pt modelId="{D48F4C73-7D51-4432-8B54-3FB3EA9BA220}" type="pres">
      <dgm:prSet presAssocID="{BD96623B-59A4-4D6C-916C-E69CEF06DBD2}" presName="arrow" presStyleLbl="bgShp" presStyleIdx="0" presStyleCnt="1"/>
      <dgm:spPr/>
    </dgm:pt>
    <dgm:pt modelId="{DA2209B8-1A6D-4090-B9C5-1DB380CEB081}" type="pres">
      <dgm:prSet presAssocID="{BD96623B-59A4-4D6C-916C-E69CEF06DBD2}" presName="linearProcess" presStyleCnt="0"/>
      <dgm:spPr/>
    </dgm:pt>
    <dgm:pt modelId="{F9E422C9-5B34-4DD5-839C-B2836541C71D}" type="pres">
      <dgm:prSet presAssocID="{7C99B71C-C22C-4644-BAE2-815BE64E76F1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4CA45B-3458-4DBF-B479-C4F79195F12E}" type="pres">
      <dgm:prSet presAssocID="{22DE20A1-95E3-4535-BA18-235BF6B8E746}" presName="sibTrans" presStyleCnt="0"/>
      <dgm:spPr/>
    </dgm:pt>
    <dgm:pt modelId="{76821164-8577-4C18-8AC1-4CE6BE4FC4CE}" type="pres">
      <dgm:prSet presAssocID="{879D80E4-BDF8-479D-9F0D-A8ECB6AA6CE2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0F3C3E-9A95-4CAA-AE71-B03DC479A549}" type="pres">
      <dgm:prSet presAssocID="{8A1D7744-B857-463B-963A-DCC51BBE0672}" presName="sibTrans" presStyleCnt="0"/>
      <dgm:spPr/>
    </dgm:pt>
    <dgm:pt modelId="{F1A154BB-B57B-47B3-915F-68DE6C346AD8}" type="pres">
      <dgm:prSet presAssocID="{D93B6B5B-A259-4EFF-AB55-A25506BCBBE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645EBF-9887-432D-8B4E-156BA11B9F74}" type="presOf" srcId="{879D80E4-BDF8-479D-9F0D-A8ECB6AA6CE2}" destId="{76821164-8577-4C18-8AC1-4CE6BE4FC4CE}" srcOrd="0" destOrd="0" presId="urn:microsoft.com/office/officeart/2005/8/layout/hProcess9"/>
    <dgm:cxn modelId="{A848C05F-07EC-457D-AD94-04094DEE3C98}" srcId="{BD96623B-59A4-4D6C-916C-E69CEF06DBD2}" destId="{D93B6B5B-A259-4EFF-AB55-A25506BCBBE3}" srcOrd="2" destOrd="0" parTransId="{C43B9FF3-FC24-4EEC-8B8A-C94684B3F7CC}" sibTransId="{A1020BD0-4632-4BA9-B2AD-76DE123B92C0}"/>
    <dgm:cxn modelId="{9B36F0EF-84D6-4A0D-8019-A3409B2BE47A}" type="presOf" srcId="{BD96623B-59A4-4D6C-916C-E69CEF06DBD2}" destId="{1475B4C6-C3F6-40DE-8733-392E7ABFF16E}" srcOrd="0" destOrd="0" presId="urn:microsoft.com/office/officeart/2005/8/layout/hProcess9"/>
    <dgm:cxn modelId="{C156F93F-38BB-4F86-8E99-31BC2A030A83}" srcId="{BD96623B-59A4-4D6C-916C-E69CEF06DBD2}" destId="{879D80E4-BDF8-479D-9F0D-A8ECB6AA6CE2}" srcOrd="1" destOrd="0" parTransId="{E77A2A43-C391-4AA8-934C-1B0D3A8EFD7E}" sibTransId="{8A1D7744-B857-463B-963A-DCC51BBE0672}"/>
    <dgm:cxn modelId="{4F97A7FC-F600-43BC-9D4F-04881F36B601}" type="presOf" srcId="{D93B6B5B-A259-4EFF-AB55-A25506BCBBE3}" destId="{F1A154BB-B57B-47B3-915F-68DE6C346AD8}" srcOrd="0" destOrd="0" presId="urn:microsoft.com/office/officeart/2005/8/layout/hProcess9"/>
    <dgm:cxn modelId="{D120B782-A0E9-4380-B2B6-CA0CBCB87EEB}" type="presOf" srcId="{7C99B71C-C22C-4644-BAE2-815BE64E76F1}" destId="{F9E422C9-5B34-4DD5-839C-B2836541C71D}" srcOrd="0" destOrd="0" presId="urn:microsoft.com/office/officeart/2005/8/layout/hProcess9"/>
    <dgm:cxn modelId="{1FAD208D-694A-45F0-B502-2D2B9033FAA8}" srcId="{BD96623B-59A4-4D6C-916C-E69CEF06DBD2}" destId="{7C99B71C-C22C-4644-BAE2-815BE64E76F1}" srcOrd="0" destOrd="0" parTransId="{E2FEB87A-72A1-4085-BB00-B8CE5428275E}" sibTransId="{22DE20A1-95E3-4535-BA18-235BF6B8E746}"/>
    <dgm:cxn modelId="{31885770-7103-46F7-B1E9-90EC1E23D8B4}" type="presParOf" srcId="{1475B4C6-C3F6-40DE-8733-392E7ABFF16E}" destId="{D48F4C73-7D51-4432-8B54-3FB3EA9BA220}" srcOrd="0" destOrd="0" presId="urn:microsoft.com/office/officeart/2005/8/layout/hProcess9"/>
    <dgm:cxn modelId="{BF41E163-63A0-4CFA-B99F-0039FF75ADB4}" type="presParOf" srcId="{1475B4C6-C3F6-40DE-8733-392E7ABFF16E}" destId="{DA2209B8-1A6D-4090-B9C5-1DB380CEB081}" srcOrd="1" destOrd="0" presId="urn:microsoft.com/office/officeart/2005/8/layout/hProcess9"/>
    <dgm:cxn modelId="{AC5DAF0E-37F5-482B-A766-8635BBFC2C0E}" type="presParOf" srcId="{DA2209B8-1A6D-4090-B9C5-1DB380CEB081}" destId="{F9E422C9-5B34-4DD5-839C-B2836541C71D}" srcOrd="0" destOrd="0" presId="urn:microsoft.com/office/officeart/2005/8/layout/hProcess9"/>
    <dgm:cxn modelId="{FBB594B8-6CD4-42C0-AC58-7AE48319578D}" type="presParOf" srcId="{DA2209B8-1A6D-4090-B9C5-1DB380CEB081}" destId="{244CA45B-3458-4DBF-B479-C4F79195F12E}" srcOrd="1" destOrd="0" presId="urn:microsoft.com/office/officeart/2005/8/layout/hProcess9"/>
    <dgm:cxn modelId="{F0701DE9-6539-4C02-A81A-98BA4B633162}" type="presParOf" srcId="{DA2209B8-1A6D-4090-B9C5-1DB380CEB081}" destId="{76821164-8577-4C18-8AC1-4CE6BE4FC4CE}" srcOrd="2" destOrd="0" presId="urn:microsoft.com/office/officeart/2005/8/layout/hProcess9"/>
    <dgm:cxn modelId="{9036DCC4-83AC-4BB5-98A7-583921F02881}" type="presParOf" srcId="{DA2209B8-1A6D-4090-B9C5-1DB380CEB081}" destId="{940F3C3E-9A95-4CAA-AE71-B03DC479A549}" srcOrd="3" destOrd="0" presId="urn:microsoft.com/office/officeart/2005/8/layout/hProcess9"/>
    <dgm:cxn modelId="{2751A572-1908-4A46-9084-09C8342CD68E}" type="presParOf" srcId="{DA2209B8-1A6D-4090-B9C5-1DB380CEB081}" destId="{F1A154BB-B57B-47B3-915F-68DE6C346AD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5F6C097-D279-49DE-B5C6-F460D034E5E6}" type="doc">
      <dgm:prSet loTypeId="urn:microsoft.com/office/officeart/2005/8/layout/arrow4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2120E15-EC8E-48EB-ABCE-8DD4DFDE827F}">
      <dgm:prSet phldrT="[Text]" custT="1"/>
      <dgm:spPr/>
      <dgm:t>
        <a:bodyPr/>
        <a:lstStyle/>
        <a:p>
          <a:r>
            <a:rPr lang="en-US" sz="2400" dirty="0" smtClean="0"/>
            <a:t>Rewrite the passage , using a third-person narrator limited to the American caller</a:t>
          </a:r>
          <a:endParaRPr lang="en-US" sz="2400" dirty="0"/>
        </a:p>
      </dgm:t>
    </dgm:pt>
    <dgm:pt modelId="{7693BE87-DDE3-4472-A89E-2A5525A96007}" type="parTrans" cxnId="{D388B722-710F-4336-807F-2B21378873BF}">
      <dgm:prSet/>
      <dgm:spPr/>
      <dgm:t>
        <a:bodyPr/>
        <a:lstStyle/>
        <a:p>
          <a:endParaRPr lang="en-US"/>
        </a:p>
      </dgm:t>
    </dgm:pt>
    <dgm:pt modelId="{0CC1B7CD-ED14-4ADA-93FE-EBB2775C7A6B}" type="sibTrans" cxnId="{D388B722-710F-4336-807F-2B21378873BF}">
      <dgm:prSet/>
      <dgm:spPr/>
      <dgm:t>
        <a:bodyPr/>
        <a:lstStyle/>
        <a:p>
          <a:endParaRPr lang="en-US"/>
        </a:p>
      </dgm:t>
    </dgm:pt>
    <dgm:pt modelId="{F684015C-2042-430A-ACB9-A51B02849E4E}">
      <dgm:prSet phldrT="[Text]" custT="1"/>
      <dgm:spPr/>
      <dgm:t>
        <a:bodyPr/>
        <a:lstStyle/>
        <a:p>
          <a:r>
            <a:rPr lang="en-US" sz="2400" dirty="0" smtClean="0"/>
            <a:t>Rewrite the passage , using a third-person narrator who switches perspectives</a:t>
          </a:r>
          <a:endParaRPr lang="en-US" sz="2400" dirty="0"/>
        </a:p>
      </dgm:t>
    </dgm:pt>
    <dgm:pt modelId="{5B0A0EC7-2BEB-4799-B258-E4D69321F05B}" type="parTrans" cxnId="{3F0E4EAC-60ED-49D1-A033-52B20758A722}">
      <dgm:prSet/>
      <dgm:spPr/>
      <dgm:t>
        <a:bodyPr/>
        <a:lstStyle/>
        <a:p>
          <a:endParaRPr lang="en-US"/>
        </a:p>
      </dgm:t>
    </dgm:pt>
    <dgm:pt modelId="{E34E1920-9984-4436-A32E-7CF012F62CA8}" type="sibTrans" cxnId="{3F0E4EAC-60ED-49D1-A033-52B20758A722}">
      <dgm:prSet/>
      <dgm:spPr/>
      <dgm:t>
        <a:bodyPr/>
        <a:lstStyle/>
        <a:p>
          <a:endParaRPr lang="en-US"/>
        </a:p>
      </dgm:t>
    </dgm:pt>
    <dgm:pt modelId="{41FB8B06-A388-4168-9B89-2A029AC07D62}">
      <dgm:prSet/>
      <dgm:spPr/>
      <dgm:t>
        <a:bodyPr/>
        <a:lstStyle/>
        <a:p>
          <a:endParaRPr lang="en-US"/>
        </a:p>
      </dgm:t>
    </dgm:pt>
    <dgm:pt modelId="{C528C484-7DFF-4723-8D0F-07DBC6AC4075}" type="parTrans" cxnId="{9F90E7C8-CEA0-4625-8661-896055C9E362}">
      <dgm:prSet/>
      <dgm:spPr/>
      <dgm:t>
        <a:bodyPr/>
        <a:lstStyle/>
        <a:p>
          <a:endParaRPr lang="en-US"/>
        </a:p>
      </dgm:t>
    </dgm:pt>
    <dgm:pt modelId="{E7E2A148-6B87-4C90-8926-8F25F5D8A062}" type="sibTrans" cxnId="{9F90E7C8-CEA0-4625-8661-896055C9E362}">
      <dgm:prSet/>
      <dgm:spPr/>
      <dgm:t>
        <a:bodyPr/>
        <a:lstStyle/>
        <a:p>
          <a:endParaRPr lang="en-US"/>
        </a:p>
      </dgm:t>
    </dgm:pt>
    <dgm:pt modelId="{DC1F2472-6970-4DC0-917B-BFF015BE73C6}" type="pres">
      <dgm:prSet presAssocID="{75F6C097-D279-49DE-B5C6-F460D034E5E6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721EF1-922F-4D52-99A2-98311B24FEF3}" type="pres">
      <dgm:prSet presAssocID="{A2120E15-EC8E-48EB-ABCE-8DD4DFDE827F}" presName="upArrow" presStyleLbl="node1" presStyleIdx="0" presStyleCnt="2"/>
      <dgm:spPr/>
    </dgm:pt>
    <dgm:pt modelId="{F21A2C8E-075D-41A9-82F0-E4F5367D4517}" type="pres">
      <dgm:prSet presAssocID="{A2120E15-EC8E-48EB-ABCE-8DD4DFDE827F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E43321-6475-4D7A-99F5-B0F3830BFEB6}" type="pres">
      <dgm:prSet presAssocID="{F684015C-2042-430A-ACB9-A51B02849E4E}" presName="downArrow" presStyleLbl="node1" presStyleIdx="1" presStyleCnt="2"/>
      <dgm:spPr/>
    </dgm:pt>
    <dgm:pt modelId="{EF99CB10-1ABD-4751-993C-5F7942B798AE}" type="pres">
      <dgm:prSet presAssocID="{F684015C-2042-430A-ACB9-A51B02849E4E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508EC9-E51A-4A6E-969C-FD3F899A3588}" type="presOf" srcId="{A2120E15-EC8E-48EB-ABCE-8DD4DFDE827F}" destId="{F21A2C8E-075D-41A9-82F0-E4F5367D4517}" srcOrd="0" destOrd="0" presId="urn:microsoft.com/office/officeart/2005/8/layout/arrow4"/>
    <dgm:cxn modelId="{1B273E51-E95F-40A7-A4EB-19970C11552B}" type="presOf" srcId="{F684015C-2042-430A-ACB9-A51B02849E4E}" destId="{EF99CB10-1ABD-4751-993C-5F7942B798AE}" srcOrd="0" destOrd="0" presId="urn:microsoft.com/office/officeart/2005/8/layout/arrow4"/>
    <dgm:cxn modelId="{3F0E4EAC-60ED-49D1-A033-52B20758A722}" srcId="{75F6C097-D279-49DE-B5C6-F460D034E5E6}" destId="{F684015C-2042-430A-ACB9-A51B02849E4E}" srcOrd="1" destOrd="0" parTransId="{5B0A0EC7-2BEB-4799-B258-E4D69321F05B}" sibTransId="{E34E1920-9984-4436-A32E-7CF012F62CA8}"/>
    <dgm:cxn modelId="{D388B722-710F-4336-807F-2B21378873BF}" srcId="{75F6C097-D279-49DE-B5C6-F460D034E5E6}" destId="{A2120E15-EC8E-48EB-ABCE-8DD4DFDE827F}" srcOrd="0" destOrd="0" parTransId="{7693BE87-DDE3-4472-A89E-2A5525A96007}" sibTransId="{0CC1B7CD-ED14-4ADA-93FE-EBB2775C7A6B}"/>
    <dgm:cxn modelId="{9A2D5DF8-3FFC-466B-9747-149A04EA8FD6}" type="presOf" srcId="{75F6C097-D279-49DE-B5C6-F460D034E5E6}" destId="{DC1F2472-6970-4DC0-917B-BFF015BE73C6}" srcOrd="0" destOrd="0" presId="urn:microsoft.com/office/officeart/2005/8/layout/arrow4"/>
    <dgm:cxn modelId="{9F90E7C8-CEA0-4625-8661-896055C9E362}" srcId="{75F6C097-D279-49DE-B5C6-F460D034E5E6}" destId="{41FB8B06-A388-4168-9B89-2A029AC07D62}" srcOrd="2" destOrd="0" parTransId="{C528C484-7DFF-4723-8D0F-07DBC6AC4075}" sibTransId="{E7E2A148-6B87-4C90-8926-8F25F5D8A062}"/>
    <dgm:cxn modelId="{F9FD6D3B-111C-4F61-B7BF-391C15E0273B}" type="presParOf" srcId="{DC1F2472-6970-4DC0-917B-BFF015BE73C6}" destId="{8C721EF1-922F-4D52-99A2-98311B24FEF3}" srcOrd="0" destOrd="0" presId="urn:microsoft.com/office/officeart/2005/8/layout/arrow4"/>
    <dgm:cxn modelId="{5B3837FC-9845-4D4A-AC21-A6B82873EEE7}" type="presParOf" srcId="{DC1F2472-6970-4DC0-917B-BFF015BE73C6}" destId="{F21A2C8E-075D-41A9-82F0-E4F5367D4517}" srcOrd="1" destOrd="0" presId="urn:microsoft.com/office/officeart/2005/8/layout/arrow4"/>
    <dgm:cxn modelId="{2B578FC9-4ECC-43CB-B744-48829466E50B}" type="presParOf" srcId="{DC1F2472-6970-4DC0-917B-BFF015BE73C6}" destId="{E9E43321-6475-4D7A-99F5-B0F3830BFEB6}" srcOrd="2" destOrd="0" presId="urn:microsoft.com/office/officeart/2005/8/layout/arrow4"/>
    <dgm:cxn modelId="{91F4FD33-758C-436C-A09A-46D1BB1BDC61}" type="presParOf" srcId="{DC1F2472-6970-4DC0-917B-BFF015BE73C6}" destId="{EF99CB10-1ABD-4751-993C-5F7942B798AE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D807A87-0B14-419B-BFFC-4F98261F3A6A}" type="doc">
      <dgm:prSet loTypeId="urn:microsoft.com/office/officeart/2005/8/layout/v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B362433-E146-43DD-831E-4A9000FB958A}">
      <dgm:prSet phldrT="[Text]" custT="1"/>
      <dgm:spPr/>
      <dgm:t>
        <a:bodyPr/>
        <a:lstStyle/>
        <a:p>
          <a:r>
            <a:rPr lang="en-US" sz="2400" dirty="0" smtClean="0"/>
            <a:t>Do some research on one of the films/TV programs from 2a) that interests you. Prepare a short presentation or an informative poster that includes photos, information on the plot, the actors, etc.</a:t>
          </a:r>
        </a:p>
        <a:p>
          <a:r>
            <a:rPr lang="en-US" sz="2400" dirty="0" smtClean="0"/>
            <a:t>Preparing and giving information, p.168</a:t>
          </a:r>
          <a:endParaRPr lang="en-US" sz="2400" dirty="0"/>
        </a:p>
      </dgm:t>
    </dgm:pt>
    <dgm:pt modelId="{B2691BF7-215E-4084-B05A-A0D97211A934}" type="parTrans" cxnId="{5FD98C56-D006-4DE4-B571-01496D3DF856}">
      <dgm:prSet/>
      <dgm:spPr/>
      <dgm:t>
        <a:bodyPr/>
        <a:lstStyle/>
        <a:p>
          <a:endParaRPr lang="en-US"/>
        </a:p>
      </dgm:t>
    </dgm:pt>
    <dgm:pt modelId="{8882D2FC-0A17-4C97-B1C1-72A84A9D9302}" type="sibTrans" cxnId="{5FD98C56-D006-4DE4-B571-01496D3DF856}">
      <dgm:prSet/>
      <dgm:spPr/>
      <dgm:t>
        <a:bodyPr/>
        <a:lstStyle/>
        <a:p>
          <a:endParaRPr lang="en-US"/>
        </a:p>
      </dgm:t>
    </dgm:pt>
    <dgm:pt modelId="{B80F2808-ACFB-4E4D-9FA6-7EF0260B912D}">
      <dgm:prSet phldrT="[Text]" custT="1"/>
      <dgm:spPr/>
      <dgm:t>
        <a:bodyPr/>
        <a:lstStyle/>
        <a:p>
          <a:r>
            <a:rPr lang="en-US" sz="2400" dirty="0" smtClean="0"/>
            <a:t>Skills File: Using search engines</a:t>
          </a:r>
          <a:endParaRPr lang="en-US" sz="2400" dirty="0"/>
        </a:p>
      </dgm:t>
    </dgm:pt>
    <dgm:pt modelId="{34A9C248-508E-460A-AEB8-9CD37F2AD5BF}" type="parTrans" cxnId="{D8309588-107E-4226-9116-F0210C24CDBF}">
      <dgm:prSet/>
      <dgm:spPr/>
      <dgm:t>
        <a:bodyPr/>
        <a:lstStyle/>
        <a:p>
          <a:endParaRPr lang="en-US"/>
        </a:p>
      </dgm:t>
    </dgm:pt>
    <dgm:pt modelId="{415BEBA7-396D-4E3B-B93B-229DD5EABE18}" type="sibTrans" cxnId="{D8309588-107E-4226-9116-F0210C24CDBF}">
      <dgm:prSet/>
      <dgm:spPr/>
      <dgm:t>
        <a:bodyPr/>
        <a:lstStyle/>
        <a:p>
          <a:endParaRPr lang="en-US"/>
        </a:p>
      </dgm:t>
    </dgm:pt>
    <dgm:pt modelId="{99CCB967-0016-4FCB-8541-D730826AC100}" type="pres">
      <dgm:prSet presAssocID="{BD807A87-0B14-419B-BFFC-4F98261F3A6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353B2C3-A297-424C-8C45-FB1CBA7CE1FB}" type="pres">
      <dgm:prSet presAssocID="{4B362433-E146-43DD-831E-4A9000FB958A}" presName="linNode" presStyleCnt="0"/>
      <dgm:spPr/>
    </dgm:pt>
    <dgm:pt modelId="{EA2AA07C-F424-4407-9E17-3EFD7EB9C6ED}" type="pres">
      <dgm:prSet presAssocID="{4B362433-E146-43DD-831E-4A9000FB958A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534457-234E-41CA-AE6B-2AE1084CEAE9}" type="pres">
      <dgm:prSet presAssocID="{4B362433-E146-43DD-831E-4A9000FB958A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832530-F419-4FA8-9A63-A2D672387630}" type="presOf" srcId="{B80F2808-ACFB-4E4D-9FA6-7EF0260B912D}" destId="{79534457-234E-41CA-AE6B-2AE1084CEAE9}" srcOrd="0" destOrd="0" presId="urn:microsoft.com/office/officeart/2005/8/layout/vList6"/>
    <dgm:cxn modelId="{DBF50824-1B47-4682-A65F-1D8B03E2732B}" type="presOf" srcId="{4B362433-E146-43DD-831E-4A9000FB958A}" destId="{EA2AA07C-F424-4407-9E17-3EFD7EB9C6ED}" srcOrd="0" destOrd="0" presId="urn:microsoft.com/office/officeart/2005/8/layout/vList6"/>
    <dgm:cxn modelId="{D8309588-107E-4226-9116-F0210C24CDBF}" srcId="{4B362433-E146-43DD-831E-4A9000FB958A}" destId="{B80F2808-ACFB-4E4D-9FA6-7EF0260B912D}" srcOrd="0" destOrd="0" parTransId="{34A9C248-508E-460A-AEB8-9CD37F2AD5BF}" sibTransId="{415BEBA7-396D-4E3B-B93B-229DD5EABE18}"/>
    <dgm:cxn modelId="{3DA74C73-94E1-499A-8851-44DF0D2D42AB}" type="presOf" srcId="{BD807A87-0B14-419B-BFFC-4F98261F3A6A}" destId="{99CCB967-0016-4FCB-8541-D730826AC100}" srcOrd="0" destOrd="0" presId="urn:microsoft.com/office/officeart/2005/8/layout/vList6"/>
    <dgm:cxn modelId="{5FD98C56-D006-4DE4-B571-01496D3DF856}" srcId="{BD807A87-0B14-419B-BFFC-4F98261F3A6A}" destId="{4B362433-E146-43DD-831E-4A9000FB958A}" srcOrd="0" destOrd="0" parTransId="{B2691BF7-215E-4084-B05A-A0D97211A934}" sibTransId="{8882D2FC-0A17-4C97-B1C1-72A84A9D9302}"/>
    <dgm:cxn modelId="{CE6B4A1D-C51C-4F5D-94AB-B962E0BFC156}" type="presParOf" srcId="{99CCB967-0016-4FCB-8541-D730826AC100}" destId="{C353B2C3-A297-424C-8C45-FB1CBA7CE1FB}" srcOrd="0" destOrd="0" presId="urn:microsoft.com/office/officeart/2005/8/layout/vList6"/>
    <dgm:cxn modelId="{5F67C708-C4CB-4ED5-B7D2-B28300EE531A}" type="presParOf" srcId="{C353B2C3-A297-424C-8C45-FB1CBA7CE1FB}" destId="{EA2AA07C-F424-4407-9E17-3EFD7EB9C6ED}" srcOrd="0" destOrd="0" presId="urn:microsoft.com/office/officeart/2005/8/layout/vList6"/>
    <dgm:cxn modelId="{3943FA30-B608-4612-B608-AEFC55DD40B2}" type="presParOf" srcId="{C353B2C3-A297-424C-8C45-FB1CBA7CE1FB}" destId="{79534457-234E-41CA-AE6B-2AE1084CEAE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0E731652-48CB-4500-B024-3FAEBFB5F072}" type="doc">
      <dgm:prSet loTypeId="urn:microsoft.com/office/officeart/2005/8/layout/balance1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B9FE086-D8A3-40D8-930D-96A3405100E6}">
      <dgm:prSet phldrT="[Text]"/>
      <dgm:spPr/>
      <dgm:t>
        <a:bodyPr/>
        <a:lstStyle/>
        <a:p>
          <a:r>
            <a:rPr lang="en-US" dirty="0" smtClean="0"/>
            <a:t>pros</a:t>
          </a:r>
          <a:endParaRPr lang="en-US" dirty="0"/>
        </a:p>
      </dgm:t>
    </dgm:pt>
    <dgm:pt modelId="{76A6363C-E836-4D22-8182-7A8B09E7F0A9}" type="parTrans" cxnId="{3BC252D8-D716-408E-A05E-7E68A92FAF94}">
      <dgm:prSet/>
      <dgm:spPr/>
      <dgm:t>
        <a:bodyPr/>
        <a:lstStyle/>
        <a:p>
          <a:endParaRPr lang="en-US"/>
        </a:p>
      </dgm:t>
    </dgm:pt>
    <dgm:pt modelId="{E76C0B47-7A2A-4742-AA44-455FAD3B1786}" type="sibTrans" cxnId="{3BC252D8-D716-408E-A05E-7E68A92FAF94}">
      <dgm:prSet/>
      <dgm:spPr/>
      <dgm:t>
        <a:bodyPr/>
        <a:lstStyle/>
        <a:p>
          <a:endParaRPr lang="en-US"/>
        </a:p>
      </dgm:t>
    </dgm:pt>
    <dgm:pt modelId="{B8681EC0-576C-4FD6-B97B-33DA388D721B}">
      <dgm:prSet phldrT="[Text]"/>
      <dgm:spPr/>
      <dgm:t>
        <a:bodyPr/>
        <a:lstStyle/>
        <a:p>
          <a:r>
            <a:rPr lang="en-US" dirty="0" smtClean="0"/>
            <a:t>‘</a:t>
          </a:r>
          <a:r>
            <a:rPr lang="en-US" dirty="0" err="1" smtClean="0"/>
            <a:t>rund</a:t>
          </a:r>
          <a:r>
            <a:rPr lang="en-US" dirty="0" smtClean="0"/>
            <a:t>’</a:t>
          </a:r>
          <a:endParaRPr lang="en-US" dirty="0"/>
        </a:p>
      </dgm:t>
    </dgm:pt>
    <dgm:pt modelId="{A14F96BF-158E-44FF-AB38-863FAF99ABBF}" type="parTrans" cxnId="{CABD62DE-8C3A-44B0-B84C-2E4E6386ECD5}">
      <dgm:prSet/>
      <dgm:spPr/>
      <dgm:t>
        <a:bodyPr/>
        <a:lstStyle/>
        <a:p>
          <a:endParaRPr lang="en-US"/>
        </a:p>
      </dgm:t>
    </dgm:pt>
    <dgm:pt modelId="{242575A4-F9C1-4B95-839F-166CE685C9E2}" type="sibTrans" cxnId="{CABD62DE-8C3A-44B0-B84C-2E4E6386ECD5}">
      <dgm:prSet/>
      <dgm:spPr/>
      <dgm:t>
        <a:bodyPr/>
        <a:lstStyle/>
        <a:p>
          <a:endParaRPr lang="en-US"/>
        </a:p>
      </dgm:t>
    </dgm:pt>
    <dgm:pt modelId="{DC2BB0F1-5FF8-47CC-8D53-9050BDAF0B8B}">
      <dgm:prSet phldrT="[Text]"/>
      <dgm:spPr/>
      <dgm:t>
        <a:bodyPr/>
        <a:lstStyle/>
        <a:p>
          <a:r>
            <a:rPr lang="en-US" dirty="0" err="1" smtClean="0"/>
            <a:t>beliebt</a:t>
          </a:r>
          <a:endParaRPr lang="en-US" dirty="0"/>
        </a:p>
      </dgm:t>
    </dgm:pt>
    <dgm:pt modelId="{D14E1EBB-E0DE-40C1-84C2-ABC7E46973C8}" type="parTrans" cxnId="{DD7D5B89-C1F5-4B66-876B-A8040E20A29D}">
      <dgm:prSet/>
      <dgm:spPr/>
      <dgm:t>
        <a:bodyPr/>
        <a:lstStyle/>
        <a:p>
          <a:endParaRPr lang="en-US"/>
        </a:p>
      </dgm:t>
    </dgm:pt>
    <dgm:pt modelId="{0289F45E-8EF2-4268-BF0B-28ECC5A67113}" type="sibTrans" cxnId="{DD7D5B89-C1F5-4B66-876B-A8040E20A29D}">
      <dgm:prSet/>
      <dgm:spPr/>
      <dgm:t>
        <a:bodyPr/>
        <a:lstStyle/>
        <a:p>
          <a:endParaRPr lang="en-US"/>
        </a:p>
      </dgm:t>
    </dgm:pt>
    <dgm:pt modelId="{A03BA8A2-506F-4FD6-9059-B54873CADA47}">
      <dgm:prSet phldrT="[Text]"/>
      <dgm:spPr/>
      <dgm:t>
        <a:bodyPr/>
        <a:lstStyle/>
        <a:p>
          <a:r>
            <a:rPr lang="en-US" dirty="0" smtClean="0"/>
            <a:t>Challenge</a:t>
          </a:r>
          <a:endParaRPr lang="en-US" dirty="0"/>
        </a:p>
      </dgm:t>
    </dgm:pt>
    <dgm:pt modelId="{0545DEEB-2C34-462B-9EDA-41D80DBA1812}" type="parTrans" cxnId="{E4FB817D-7A7E-4FA8-A42B-6BFA87681EA2}">
      <dgm:prSet/>
      <dgm:spPr/>
      <dgm:t>
        <a:bodyPr/>
        <a:lstStyle/>
        <a:p>
          <a:endParaRPr lang="en-US"/>
        </a:p>
      </dgm:t>
    </dgm:pt>
    <dgm:pt modelId="{396024ED-B3E7-4F82-BAFC-651203EDBAD6}" type="sibTrans" cxnId="{E4FB817D-7A7E-4FA8-A42B-6BFA87681EA2}">
      <dgm:prSet/>
      <dgm:spPr/>
      <dgm:t>
        <a:bodyPr/>
        <a:lstStyle/>
        <a:p>
          <a:endParaRPr lang="en-US"/>
        </a:p>
      </dgm:t>
    </dgm:pt>
    <dgm:pt modelId="{DABD157D-D5B4-4453-BBDD-8CFF793266DF}">
      <dgm:prSet phldrT="[Text]"/>
      <dgm:spPr/>
      <dgm:t>
        <a:bodyPr/>
        <a:lstStyle/>
        <a:p>
          <a:r>
            <a:rPr lang="en-US" dirty="0" smtClean="0"/>
            <a:t>Progression </a:t>
          </a:r>
          <a:r>
            <a:rPr lang="en-US" dirty="0" err="1" smtClean="0"/>
            <a:t>v.a</a:t>
          </a:r>
          <a:r>
            <a:rPr lang="en-US" dirty="0" smtClean="0"/>
            <a:t>. </a:t>
          </a:r>
          <a:r>
            <a:rPr lang="en-US" dirty="0" err="1" smtClean="0"/>
            <a:t>bei</a:t>
          </a:r>
          <a:r>
            <a:rPr lang="en-US" dirty="0" smtClean="0"/>
            <a:t> </a:t>
          </a:r>
          <a:r>
            <a:rPr lang="en-US" dirty="0" err="1" smtClean="0"/>
            <a:t>Textproduktion</a:t>
          </a:r>
          <a:r>
            <a:rPr lang="en-US" dirty="0" smtClean="0"/>
            <a:t> </a:t>
          </a:r>
          <a:r>
            <a:rPr lang="en-US" dirty="0" err="1" smtClean="0"/>
            <a:t>ergänzen</a:t>
          </a:r>
          <a:endParaRPr lang="en-US" dirty="0"/>
        </a:p>
      </dgm:t>
    </dgm:pt>
    <dgm:pt modelId="{C0EDDD56-C605-4790-822D-A42260D06AEF}" type="parTrans" cxnId="{66869F47-6769-456D-806F-1D49F9CC771F}">
      <dgm:prSet/>
      <dgm:spPr/>
      <dgm:t>
        <a:bodyPr/>
        <a:lstStyle/>
        <a:p>
          <a:endParaRPr lang="en-US"/>
        </a:p>
      </dgm:t>
    </dgm:pt>
    <dgm:pt modelId="{B92C7FEA-F0CF-4F4E-A2DB-1E3091C019A9}" type="sibTrans" cxnId="{66869F47-6769-456D-806F-1D49F9CC771F}">
      <dgm:prSet/>
      <dgm:spPr/>
      <dgm:t>
        <a:bodyPr/>
        <a:lstStyle/>
        <a:p>
          <a:endParaRPr lang="en-US"/>
        </a:p>
      </dgm:t>
    </dgm:pt>
    <dgm:pt modelId="{7A4FC855-6C21-4C95-8470-3B848E82C87B}">
      <dgm:prSet phldrT="[Text]"/>
      <dgm:spPr/>
      <dgm:t>
        <a:bodyPr/>
        <a:lstStyle/>
        <a:p>
          <a:r>
            <a:rPr lang="en-US" dirty="0" err="1" smtClean="0"/>
            <a:t>Wirkweise</a:t>
          </a:r>
          <a:r>
            <a:rPr lang="en-US" dirty="0" smtClean="0"/>
            <a:t> </a:t>
          </a:r>
          <a:r>
            <a:rPr lang="en-US" dirty="0" err="1" smtClean="0"/>
            <a:t>ergänzen</a:t>
          </a:r>
          <a:endParaRPr lang="en-US" dirty="0"/>
        </a:p>
      </dgm:t>
    </dgm:pt>
    <dgm:pt modelId="{20F91865-984F-4F2A-82FB-A65A1F88CBC7}" type="parTrans" cxnId="{81E8ADAB-5F45-4718-B35A-7D26BD8ABDA1}">
      <dgm:prSet/>
      <dgm:spPr/>
      <dgm:t>
        <a:bodyPr/>
        <a:lstStyle/>
        <a:p>
          <a:endParaRPr lang="en-US"/>
        </a:p>
      </dgm:t>
    </dgm:pt>
    <dgm:pt modelId="{19EB0021-28B8-4068-B8F7-6D74E4B99024}" type="sibTrans" cxnId="{81E8ADAB-5F45-4718-B35A-7D26BD8ABDA1}">
      <dgm:prSet/>
      <dgm:spPr/>
      <dgm:t>
        <a:bodyPr/>
        <a:lstStyle/>
        <a:p>
          <a:endParaRPr lang="en-US"/>
        </a:p>
      </dgm:t>
    </dgm:pt>
    <dgm:pt modelId="{B5874C2C-F3DF-41B5-B04E-3A1B9966BFE8}">
      <dgm:prSet phldrT="[Text]"/>
      <dgm:spPr/>
      <dgm:t>
        <a:bodyPr/>
        <a:lstStyle/>
        <a:p>
          <a:r>
            <a:rPr lang="en-US" dirty="0" err="1" smtClean="0"/>
            <a:t>Hintergrund</a:t>
          </a:r>
          <a:r>
            <a:rPr lang="en-US" dirty="0" smtClean="0"/>
            <a:t> </a:t>
          </a:r>
          <a:r>
            <a:rPr lang="en-US" dirty="0" err="1" smtClean="0"/>
            <a:t>ergänzen</a:t>
          </a:r>
          <a:endParaRPr lang="en-US" dirty="0"/>
        </a:p>
      </dgm:t>
    </dgm:pt>
    <dgm:pt modelId="{EF9A0441-737B-4E73-A5BC-FF593406E792}" type="parTrans" cxnId="{C70757CF-9C2D-4C15-AF99-B77505008648}">
      <dgm:prSet/>
      <dgm:spPr/>
      <dgm:t>
        <a:bodyPr/>
        <a:lstStyle/>
        <a:p>
          <a:endParaRPr lang="en-US"/>
        </a:p>
      </dgm:t>
    </dgm:pt>
    <dgm:pt modelId="{6C6743E1-4C38-4DA8-8380-70FFDCA1D13B}" type="sibTrans" cxnId="{C70757CF-9C2D-4C15-AF99-B77505008648}">
      <dgm:prSet/>
      <dgm:spPr/>
      <dgm:t>
        <a:bodyPr/>
        <a:lstStyle/>
        <a:p>
          <a:endParaRPr lang="en-US"/>
        </a:p>
      </dgm:t>
    </dgm:pt>
    <dgm:pt modelId="{CBDF0922-09AB-4F7D-B123-BC621DD461F1}">
      <dgm:prSet phldrT="[Text]"/>
      <dgm:spPr/>
      <dgm:t>
        <a:bodyPr/>
        <a:lstStyle/>
        <a:p>
          <a:r>
            <a:rPr lang="en-US" dirty="0" err="1" smtClean="0"/>
            <a:t>bekannt</a:t>
          </a:r>
          <a:endParaRPr lang="en-US" dirty="0"/>
        </a:p>
      </dgm:t>
    </dgm:pt>
    <dgm:pt modelId="{D3DBD47E-CA36-4E9A-A89B-14505C6E3826}" type="parTrans" cxnId="{A5741678-45BB-4726-8C00-D0965D546EFC}">
      <dgm:prSet/>
      <dgm:spPr/>
      <dgm:t>
        <a:bodyPr/>
        <a:lstStyle/>
        <a:p>
          <a:endParaRPr lang="en-US"/>
        </a:p>
      </dgm:t>
    </dgm:pt>
    <dgm:pt modelId="{4440CFB0-8FA1-4D46-A109-3E10EC35D9C8}" type="sibTrans" cxnId="{A5741678-45BB-4726-8C00-D0965D546EFC}">
      <dgm:prSet/>
      <dgm:spPr/>
      <dgm:t>
        <a:bodyPr/>
        <a:lstStyle/>
        <a:p>
          <a:endParaRPr lang="en-US"/>
        </a:p>
      </dgm:t>
    </dgm:pt>
    <dgm:pt modelId="{EC7C423D-A0C3-4045-BCF7-5CBC12F2B5F5}" type="pres">
      <dgm:prSet presAssocID="{0E731652-48CB-4500-B024-3FAEBFB5F072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679DD9-9C7B-4156-A4CB-4975BC3F6D67}" type="pres">
      <dgm:prSet presAssocID="{0E731652-48CB-4500-B024-3FAEBFB5F072}" presName="dummyMaxCanvas" presStyleCnt="0"/>
      <dgm:spPr/>
    </dgm:pt>
    <dgm:pt modelId="{EE054471-2A29-4E70-9BAC-8F68241F0F31}" type="pres">
      <dgm:prSet presAssocID="{0E731652-48CB-4500-B024-3FAEBFB5F072}" presName="parentComposite" presStyleCnt="0"/>
      <dgm:spPr/>
    </dgm:pt>
    <dgm:pt modelId="{078F7437-BACD-4E91-99C8-F60AC1CA4897}" type="pres">
      <dgm:prSet presAssocID="{0E731652-48CB-4500-B024-3FAEBFB5F072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B635E08F-B852-4D81-AD29-6D00A84EA0A2}" type="pres">
      <dgm:prSet presAssocID="{0E731652-48CB-4500-B024-3FAEBFB5F072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BE50382F-97C4-4E2B-B690-D23C584D84AE}" type="pres">
      <dgm:prSet presAssocID="{0E731652-48CB-4500-B024-3FAEBFB5F072}" presName="childrenComposite" presStyleCnt="0"/>
      <dgm:spPr/>
    </dgm:pt>
    <dgm:pt modelId="{E2CCEBCA-F3E3-4BCB-9796-A2935F01ACE7}" type="pres">
      <dgm:prSet presAssocID="{0E731652-48CB-4500-B024-3FAEBFB5F072}" presName="dummyMaxCanvas_ChildArea" presStyleCnt="0"/>
      <dgm:spPr/>
    </dgm:pt>
    <dgm:pt modelId="{5721901C-D6EF-4D5B-A975-C981709F0DCF}" type="pres">
      <dgm:prSet presAssocID="{0E731652-48CB-4500-B024-3FAEBFB5F072}" presName="fulcrum" presStyleLbl="alignAccFollowNode1" presStyleIdx="2" presStyleCnt="4"/>
      <dgm:spPr/>
    </dgm:pt>
    <dgm:pt modelId="{C19E46CC-5143-406A-96B0-DF93A1B09762}" type="pres">
      <dgm:prSet presAssocID="{0E731652-48CB-4500-B024-3FAEBFB5F072}" presName="balance_33" presStyleLbl="alignAccFollowNode1" presStyleIdx="3" presStyleCnt="4">
        <dgm:presLayoutVars>
          <dgm:bulletEnabled val="1"/>
        </dgm:presLayoutVars>
      </dgm:prSet>
      <dgm:spPr/>
    </dgm:pt>
    <dgm:pt modelId="{886407C5-B597-42A0-80F4-8B23FD563E25}" type="pres">
      <dgm:prSet presAssocID="{0E731652-48CB-4500-B024-3FAEBFB5F072}" presName="right_33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282432-4822-4901-BA51-FD2E5285F08D}" type="pres">
      <dgm:prSet presAssocID="{0E731652-48CB-4500-B024-3FAEBFB5F072}" presName="right_33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3B8EEF-1A85-4F6E-B867-4DE2EAD714C1}" type="pres">
      <dgm:prSet presAssocID="{0E731652-48CB-4500-B024-3FAEBFB5F072}" presName="right_33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96D53C-8BEF-463C-8D1C-55564605880B}" type="pres">
      <dgm:prSet presAssocID="{0E731652-48CB-4500-B024-3FAEBFB5F072}" presName="left_33_1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526F2-C319-4DB9-8774-815AE4FDC2CD}" type="pres">
      <dgm:prSet presAssocID="{0E731652-48CB-4500-B024-3FAEBFB5F072}" presName="left_33_2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5B4830-5A4E-4491-8B36-61070769681A}" type="pres">
      <dgm:prSet presAssocID="{0E731652-48CB-4500-B024-3FAEBFB5F072}" presName="left_33_3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68836F-7E07-4698-A4A4-EC01F28A2EAF}" type="presOf" srcId="{A03BA8A2-506F-4FD6-9059-B54873CADA47}" destId="{B635E08F-B852-4D81-AD29-6D00A84EA0A2}" srcOrd="0" destOrd="0" presId="urn:microsoft.com/office/officeart/2005/8/layout/balance1"/>
    <dgm:cxn modelId="{1F045BCB-CAB2-4194-9532-12A0C844DA79}" type="presOf" srcId="{B5874C2C-F3DF-41B5-B04E-3A1B9966BFE8}" destId="{723B8EEF-1A85-4F6E-B867-4DE2EAD714C1}" srcOrd="0" destOrd="0" presId="urn:microsoft.com/office/officeart/2005/8/layout/balance1"/>
    <dgm:cxn modelId="{5E6D74AB-F2B4-462A-B9A0-5EA6AF7D8D2C}" type="presOf" srcId="{7A4FC855-6C21-4C95-8470-3B848E82C87B}" destId="{25282432-4822-4901-BA51-FD2E5285F08D}" srcOrd="0" destOrd="0" presId="urn:microsoft.com/office/officeart/2005/8/layout/balance1"/>
    <dgm:cxn modelId="{3BC252D8-D716-408E-A05E-7E68A92FAF94}" srcId="{0E731652-48CB-4500-B024-3FAEBFB5F072}" destId="{0B9FE086-D8A3-40D8-930D-96A3405100E6}" srcOrd="0" destOrd="0" parTransId="{76A6363C-E836-4D22-8182-7A8B09E7F0A9}" sibTransId="{E76C0B47-7A2A-4742-AA44-455FAD3B1786}"/>
    <dgm:cxn modelId="{C70757CF-9C2D-4C15-AF99-B77505008648}" srcId="{A03BA8A2-506F-4FD6-9059-B54873CADA47}" destId="{B5874C2C-F3DF-41B5-B04E-3A1B9966BFE8}" srcOrd="2" destOrd="0" parTransId="{EF9A0441-737B-4E73-A5BC-FF593406E792}" sibTransId="{6C6743E1-4C38-4DA8-8380-70FFDCA1D13B}"/>
    <dgm:cxn modelId="{DD7D5B89-C1F5-4B66-876B-A8040E20A29D}" srcId="{0B9FE086-D8A3-40D8-930D-96A3405100E6}" destId="{DC2BB0F1-5FF8-47CC-8D53-9050BDAF0B8B}" srcOrd="1" destOrd="0" parTransId="{D14E1EBB-E0DE-40C1-84C2-ABC7E46973C8}" sibTransId="{0289F45E-8EF2-4268-BF0B-28ECC5A67113}"/>
    <dgm:cxn modelId="{81E8ADAB-5F45-4718-B35A-7D26BD8ABDA1}" srcId="{A03BA8A2-506F-4FD6-9059-B54873CADA47}" destId="{7A4FC855-6C21-4C95-8470-3B848E82C87B}" srcOrd="1" destOrd="0" parTransId="{20F91865-984F-4F2A-82FB-A65A1F88CBC7}" sibTransId="{19EB0021-28B8-4068-B8F7-6D74E4B99024}"/>
    <dgm:cxn modelId="{CABD62DE-8C3A-44B0-B84C-2E4E6386ECD5}" srcId="{0B9FE086-D8A3-40D8-930D-96A3405100E6}" destId="{B8681EC0-576C-4FD6-B97B-33DA388D721B}" srcOrd="0" destOrd="0" parTransId="{A14F96BF-158E-44FF-AB38-863FAF99ABBF}" sibTransId="{242575A4-F9C1-4B95-839F-166CE685C9E2}"/>
    <dgm:cxn modelId="{66869F47-6769-456D-806F-1D49F9CC771F}" srcId="{A03BA8A2-506F-4FD6-9059-B54873CADA47}" destId="{DABD157D-D5B4-4453-BBDD-8CFF793266DF}" srcOrd="0" destOrd="0" parTransId="{C0EDDD56-C605-4790-822D-A42260D06AEF}" sibTransId="{B92C7FEA-F0CF-4F4E-A2DB-1E3091C019A9}"/>
    <dgm:cxn modelId="{D311311F-E404-457F-85A6-13EC3514EB44}" type="presOf" srcId="{0E731652-48CB-4500-B024-3FAEBFB5F072}" destId="{EC7C423D-A0C3-4045-BCF7-5CBC12F2B5F5}" srcOrd="0" destOrd="0" presId="urn:microsoft.com/office/officeart/2005/8/layout/balance1"/>
    <dgm:cxn modelId="{12D56934-52C7-46D8-AE13-C6CFCE29D6E3}" type="presOf" srcId="{0B9FE086-D8A3-40D8-930D-96A3405100E6}" destId="{078F7437-BACD-4E91-99C8-F60AC1CA4897}" srcOrd="0" destOrd="0" presId="urn:microsoft.com/office/officeart/2005/8/layout/balance1"/>
    <dgm:cxn modelId="{E4FB817D-7A7E-4FA8-A42B-6BFA87681EA2}" srcId="{0E731652-48CB-4500-B024-3FAEBFB5F072}" destId="{A03BA8A2-506F-4FD6-9059-B54873CADA47}" srcOrd="1" destOrd="0" parTransId="{0545DEEB-2C34-462B-9EDA-41D80DBA1812}" sibTransId="{396024ED-B3E7-4F82-BAFC-651203EDBAD6}"/>
    <dgm:cxn modelId="{E8288CA4-A8C7-422C-925D-6C51866965D1}" type="presOf" srcId="{B8681EC0-576C-4FD6-B97B-33DA388D721B}" destId="{FD96D53C-8BEF-463C-8D1C-55564605880B}" srcOrd="0" destOrd="0" presId="urn:microsoft.com/office/officeart/2005/8/layout/balance1"/>
    <dgm:cxn modelId="{A42D9280-7A27-46A7-9842-20EB803BF5C6}" type="presOf" srcId="{DABD157D-D5B4-4453-BBDD-8CFF793266DF}" destId="{886407C5-B597-42A0-80F4-8B23FD563E25}" srcOrd="0" destOrd="0" presId="urn:microsoft.com/office/officeart/2005/8/layout/balance1"/>
    <dgm:cxn modelId="{A5741678-45BB-4726-8C00-D0965D546EFC}" srcId="{0B9FE086-D8A3-40D8-930D-96A3405100E6}" destId="{CBDF0922-09AB-4F7D-B123-BC621DD461F1}" srcOrd="2" destOrd="0" parTransId="{D3DBD47E-CA36-4E9A-A89B-14505C6E3826}" sibTransId="{4440CFB0-8FA1-4D46-A109-3E10EC35D9C8}"/>
    <dgm:cxn modelId="{1786C1A1-5E3A-45CD-A058-93B63BF9DDD3}" type="presOf" srcId="{CBDF0922-09AB-4F7D-B123-BC621DD461F1}" destId="{075B4830-5A4E-4491-8B36-61070769681A}" srcOrd="0" destOrd="0" presId="urn:microsoft.com/office/officeart/2005/8/layout/balance1"/>
    <dgm:cxn modelId="{AF29CC5F-50E7-4520-8A69-699B32D7374D}" type="presOf" srcId="{DC2BB0F1-5FF8-47CC-8D53-9050BDAF0B8B}" destId="{99C526F2-C319-4DB9-8774-815AE4FDC2CD}" srcOrd="0" destOrd="0" presId="urn:microsoft.com/office/officeart/2005/8/layout/balance1"/>
    <dgm:cxn modelId="{CC025D64-11C0-4229-BECF-8244FAD7DB1A}" type="presParOf" srcId="{EC7C423D-A0C3-4045-BCF7-5CBC12F2B5F5}" destId="{C4679DD9-9C7B-4156-A4CB-4975BC3F6D67}" srcOrd="0" destOrd="0" presId="urn:microsoft.com/office/officeart/2005/8/layout/balance1"/>
    <dgm:cxn modelId="{8A681495-38D8-4127-B64D-80A321F30EAD}" type="presParOf" srcId="{EC7C423D-A0C3-4045-BCF7-5CBC12F2B5F5}" destId="{EE054471-2A29-4E70-9BAC-8F68241F0F31}" srcOrd="1" destOrd="0" presId="urn:microsoft.com/office/officeart/2005/8/layout/balance1"/>
    <dgm:cxn modelId="{388AD4CA-B508-4462-8085-58450511CD48}" type="presParOf" srcId="{EE054471-2A29-4E70-9BAC-8F68241F0F31}" destId="{078F7437-BACD-4E91-99C8-F60AC1CA4897}" srcOrd="0" destOrd="0" presId="urn:microsoft.com/office/officeart/2005/8/layout/balance1"/>
    <dgm:cxn modelId="{1A41B370-05BA-4618-ABA8-4F4DD58539E1}" type="presParOf" srcId="{EE054471-2A29-4E70-9BAC-8F68241F0F31}" destId="{B635E08F-B852-4D81-AD29-6D00A84EA0A2}" srcOrd="1" destOrd="0" presId="urn:microsoft.com/office/officeart/2005/8/layout/balance1"/>
    <dgm:cxn modelId="{87F7665A-7EAB-4C3B-96C4-18D1FB4A1875}" type="presParOf" srcId="{EC7C423D-A0C3-4045-BCF7-5CBC12F2B5F5}" destId="{BE50382F-97C4-4E2B-B690-D23C584D84AE}" srcOrd="2" destOrd="0" presId="urn:microsoft.com/office/officeart/2005/8/layout/balance1"/>
    <dgm:cxn modelId="{04939CDE-3096-472A-9E0A-962F872E1076}" type="presParOf" srcId="{BE50382F-97C4-4E2B-B690-D23C584D84AE}" destId="{E2CCEBCA-F3E3-4BCB-9796-A2935F01ACE7}" srcOrd="0" destOrd="0" presId="urn:microsoft.com/office/officeart/2005/8/layout/balance1"/>
    <dgm:cxn modelId="{9A1FD0B2-0671-470B-99F6-5D28D03553F2}" type="presParOf" srcId="{BE50382F-97C4-4E2B-B690-D23C584D84AE}" destId="{5721901C-D6EF-4D5B-A975-C981709F0DCF}" srcOrd="1" destOrd="0" presId="urn:microsoft.com/office/officeart/2005/8/layout/balance1"/>
    <dgm:cxn modelId="{46F7D7D9-B574-43EE-BC33-E5AB31FCF753}" type="presParOf" srcId="{BE50382F-97C4-4E2B-B690-D23C584D84AE}" destId="{C19E46CC-5143-406A-96B0-DF93A1B09762}" srcOrd="2" destOrd="0" presId="urn:microsoft.com/office/officeart/2005/8/layout/balance1"/>
    <dgm:cxn modelId="{94E01F5B-8D56-4F49-A8BA-4BC56D5B9D6E}" type="presParOf" srcId="{BE50382F-97C4-4E2B-B690-D23C584D84AE}" destId="{886407C5-B597-42A0-80F4-8B23FD563E25}" srcOrd="3" destOrd="0" presId="urn:microsoft.com/office/officeart/2005/8/layout/balance1"/>
    <dgm:cxn modelId="{F3C2D1B3-9EF4-4FDD-9AFB-5FA90A9CEC2D}" type="presParOf" srcId="{BE50382F-97C4-4E2B-B690-D23C584D84AE}" destId="{25282432-4822-4901-BA51-FD2E5285F08D}" srcOrd="4" destOrd="0" presId="urn:microsoft.com/office/officeart/2005/8/layout/balance1"/>
    <dgm:cxn modelId="{1728351D-0AF9-460B-844A-7747E66B6229}" type="presParOf" srcId="{BE50382F-97C4-4E2B-B690-D23C584D84AE}" destId="{723B8EEF-1A85-4F6E-B867-4DE2EAD714C1}" srcOrd="5" destOrd="0" presId="urn:microsoft.com/office/officeart/2005/8/layout/balance1"/>
    <dgm:cxn modelId="{C1C777FF-1833-458A-8A03-5F72BAD62114}" type="presParOf" srcId="{BE50382F-97C4-4E2B-B690-D23C584D84AE}" destId="{FD96D53C-8BEF-463C-8D1C-55564605880B}" srcOrd="6" destOrd="0" presId="urn:microsoft.com/office/officeart/2005/8/layout/balance1"/>
    <dgm:cxn modelId="{869F48DF-6ECB-427F-8711-2ED0E8DDFF5D}" type="presParOf" srcId="{BE50382F-97C4-4E2B-B690-D23C584D84AE}" destId="{99C526F2-C319-4DB9-8774-815AE4FDC2CD}" srcOrd="7" destOrd="0" presId="urn:microsoft.com/office/officeart/2005/8/layout/balance1"/>
    <dgm:cxn modelId="{5E4B50A2-D92A-4B98-B547-939887821E96}" type="presParOf" srcId="{BE50382F-97C4-4E2B-B690-D23C584D84AE}" destId="{075B4830-5A4E-4491-8B36-61070769681A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26C246-90A7-4AA2-BFB4-D72C53B9EDC8}" type="doc">
      <dgm:prSet loTypeId="urn:microsoft.com/office/officeart/2005/8/layout/default#1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1E645268-B922-4B62-AFA4-F69A30DAF9EE}">
      <dgm:prSet phldrT="[Text]"/>
      <dgm:spPr/>
      <dgm:t>
        <a:bodyPr/>
        <a:lstStyle/>
        <a:p>
          <a:r>
            <a:rPr lang="en-US" b="1" dirty="0" smtClean="0"/>
            <a:t> </a:t>
          </a:r>
          <a:r>
            <a:rPr lang="en-US" b="0" dirty="0" err="1" smtClean="0"/>
            <a:t>Kombination</a:t>
          </a:r>
          <a:r>
            <a:rPr lang="en-US" b="1" dirty="0" smtClean="0"/>
            <a:t> </a:t>
          </a:r>
          <a:r>
            <a:rPr lang="en-US" dirty="0" smtClean="0"/>
            <a:t>von </a:t>
          </a:r>
          <a:r>
            <a:rPr lang="en-US" dirty="0" err="1" smtClean="0"/>
            <a:t>grafischen</a:t>
          </a:r>
          <a:r>
            <a:rPr lang="en-US" dirty="0" smtClean="0"/>
            <a:t> und </a:t>
          </a:r>
          <a:r>
            <a:rPr lang="en-US" dirty="0" err="1" smtClean="0"/>
            <a:t>textuellen</a:t>
          </a:r>
          <a:r>
            <a:rPr lang="en-US" dirty="0" smtClean="0"/>
            <a:t> </a:t>
          </a:r>
          <a:r>
            <a:rPr lang="en-US" dirty="0" err="1" smtClean="0"/>
            <a:t>Elementen</a:t>
          </a:r>
          <a:endParaRPr lang="en-US" dirty="0"/>
        </a:p>
      </dgm:t>
    </dgm:pt>
    <dgm:pt modelId="{B966F2D4-881F-4F04-AEA7-8F2CF90BF879}" type="parTrans" cxnId="{C09B3E90-E344-440D-93C3-18A89340A00D}">
      <dgm:prSet/>
      <dgm:spPr/>
      <dgm:t>
        <a:bodyPr/>
        <a:lstStyle/>
        <a:p>
          <a:endParaRPr lang="en-US"/>
        </a:p>
      </dgm:t>
    </dgm:pt>
    <dgm:pt modelId="{49822C8B-0544-4461-931F-C0D5262DCA7D}" type="sibTrans" cxnId="{C09B3E90-E344-440D-93C3-18A89340A00D}">
      <dgm:prSet/>
      <dgm:spPr/>
      <dgm:t>
        <a:bodyPr/>
        <a:lstStyle/>
        <a:p>
          <a:endParaRPr lang="en-US"/>
        </a:p>
      </dgm:t>
    </dgm:pt>
    <dgm:pt modelId="{7507F321-32FA-4855-9631-8AA2EC2B7F14}">
      <dgm:prSet phldrT="[Text]"/>
      <dgm:spPr/>
      <dgm:t>
        <a:bodyPr/>
        <a:lstStyle/>
        <a:p>
          <a:r>
            <a:rPr lang="en-US" dirty="0" err="1" smtClean="0"/>
            <a:t>Große</a:t>
          </a:r>
          <a:r>
            <a:rPr lang="en-US" dirty="0" smtClean="0"/>
            <a:t> </a:t>
          </a:r>
          <a:r>
            <a:rPr lang="en-US" b="0" dirty="0" err="1" smtClean="0"/>
            <a:t>Alltagsrelevanz</a:t>
          </a:r>
          <a:endParaRPr lang="en-US" b="0" dirty="0" smtClean="0"/>
        </a:p>
      </dgm:t>
    </dgm:pt>
    <dgm:pt modelId="{B1B9983E-5D16-454B-96F5-057586FA70E1}" type="parTrans" cxnId="{EEB22D6C-F93F-400F-B782-BEE045209B24}">
      <dgm:prSet/>
      <dgm:spPr/>
      <dgm:t>
        <a:bodyPr/>
        <a:lstStyle/>
        <a:p>
          <a:endParaRPr lang="en-US"/>
        </a:p>
      </dgm:t>
    </dgm:pt>
    <dgm:pt modelId="{D416ADDA-9EAE-4F80-ABC4-43407107314E}" type="sibTrans" cxnId="{EEB22D6C-F93F-400F-B782-BEE045209B24}">
      <dgm:prSet/>
      <dgm:spPr/>
      <dgm:t>
        <a:bodyPr/>
        <a:lstStyle/>
        <a:p>
          <a:endParaRPr lang="en-US"/>
        </a:p>
      </dgm:t>
    </dgm:pt>
    <dgm:pt modelId="{35D52073-4B00-4EC0-B5FE-DBD45FC0F256}">
      <dgm:prSet phldrT="[Text]"/>
      <dgm:spPr/>
      <dgm:t>
        <a:bodyPr/>
        <a:lstStyle/>
        <a:p>
          <a:r>
            <a:rPr lang="en-US" b="0" dirty="0" err="1" smtClean="0"/>
            <a:t>Hypertexte</a:t>
          </a:r>
          <a:endParaRPr lang="en-US" b="0" dirty="0"/>
        </a:p>
      </dgm:t>
    </dgm:pt>
    <dgm:pt modelId="{42A24B74-E010-4017-A314-BCE3ABC15FF4}" type="parTrans" cxnId="{74B8D1B1-8167-439A-AF5E-F3ABC6A0BA9C}">
      <dgm:prSet/>
      <dgm:spPr/>
      <dgm:t>
        <a:bodyPr/>
        <a:lstStyle/>
        <a:p>
          <a:endParaRPr lang="en-US"/>
        </a:p>
      </dgm:t>
    </dgm:pt>
    <dgm:pt modelId="{4CA7FB27-D316-45B8-B29C-5CE76249C4A7}" type="sibTrans" cxnId="{74B8D1B1-8167-439A-AF5E-F3ABC6A0BA9C}">
      <dgm:prSet/>
      <dgm:spPr/>
      <dgm:t>
        <a:bodyPr/>
        <a:lstStyle/>
        <a:p>
          <a:endParaRPr lang="en-US"/>
        </a:p>
      </dgm:t>
    </dgm:pt>
    <dgm:pt modelId="{E6B4C0A3-4660-4430-ADF2-A9D282E2C9DF}">
      <dgm:prSet phldrT="[Text]"/>
      <dgm:spPr/>
      <dgm:t>
        <a:bodyPr/>
        <a:lstStyle/>
        <a:p>
          <a:r>
            <a:rPr lang="en-US" dirty="0" err="1" smtClean="0"/>
            <a:t>kulturspezifische</a:t>
          </a:r>
          <a:r>
            <a:rPr lang="en-US" dirty="0" smtClean="0"/>
            <a:t> </a:t>
          </a:r>
          <a:r>
            <a:rPr lang="en-US" dirty="0" err="1" smtClean="0"/>
            <a:t>Perspektiven</a:t>
          </a:r>
          <a:endParaRPr lang="en-US" dirty="0"/>
        </a:p>
      </dgm:t>
    </dgm:pt>
    <dgm:pt modelId="{753F8DEB-17ED-4D08-8F8A-97339B19F9A8}" type="parTrans" cxnId="{8F5D7BD5-6842-46F4-B6F0-A64C5046F265}">
      <dgm:prSet/>
      <dgm:spPr/>
      <dgm:t>
        <a:bodyPr/>
        <a:lstStyle/>
        <a:p>
          <a:endParaRPr lang="en-US"/>
        </a:p>
      </dgm:t>
    </dgm:pt>
    <dgm:pt modelId="{91AE4A65-3BA9-4764-A9A5-B88E72C5946D}" type="sibTrans" cxnId="{8F5D7BD5-6842-46F4-B6F0-A64C5046F265}">
      <dgm:prSet/>
      <dgm:spPr/>
      <dgm:t>
        <a:bodyPr/>
        <a:lstStyle/>
        <a:p>
          <a:endParaRPr lang="en-US"/>
        </a:p>
      </dgm:t>
    </dgm:pt>
    <dgm:pt modelId="{DBD81739-A3D7-496E-9407-8FC51D49F52E}">
      <dgm:prSet phldrT="[Text]"/>
      <dgm:spPr/>
      <dgm:t>
        <a:bodyPr/>
        <a:lstStyle/>
        <a:p>
          <a:r>
            <a:rPr lang="en-US" b="0" dirty="0" err="1" smtClean="0"/>
            <a:t>Motivierende</a:t>
          </a:r>
          <a:r>
            <a:rPr lang="en-US" b="0" dirty="0" smtClean="0"/>
            <a:t> </a:t>
          </a:r>
          <a:r>
            <a:rPr lang="en-US" b="0" dirty="0" err="1" smtClean="0"/>
            <a:t>Funktion</a:t>
          </a:r>
          <a:endParaRPr lang="en-US" b="0" dirty="0"/>
        </a:p>
      </dgm:t>
    </dgm:pt>
    <dgm:pt modelId="{546FDC9B-CE28-4F10-BBBC-D41A11EFB471}" type="parTrans" cxnId="{085FEA89-BE3D-43AA-865B-01FBB6B62659}">
      <dgm:prSet/>
      <dgm:spPr/>
      <dgm:t>
        <a:bodyPr/>
        <a:lstStyle/>
        <a:p>
          <a:endParaRPr lang="en-US"/>
        </a:p>
      </dgm:t>
    </dgm:pt>
    <dgm:pt modelId="{3E1C156A-6CC8-4091-953D-A048CD3E3568}" type="sibTrans" cxnId="{085FEA89-BE3D-43AA-865B-01FBB6B62659}">
      <dgm:prSet/>
      <dgm:spPr/>
      <dgm:t>
        <a:bodyPr/>
        <a:lstStyle/>
        <a:p>
          <a:endParaRPr lang="en-US"/>
        </a:p>
      </dgm:t>
    </dgm:pt>
    <dgm:pt modelId="{4B330E2C-3932-4323-97C4-87FC416FF079}" type="pres">
      <dgm:prSet presAssocID="{0926C246-90A7-4AA2-BFB4-D72C53B9EDC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C13A27-0F29-492A-B548-384B914AE281}" type="pres">
      <dgm:prSet presAssocID="{1E645268-B922-4B62-AFA4-F69A30DAF9E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8C9513-5E7E-45BB-A83E-56B6E40B3B31}" type="pres">
      <dgm:prSet presAssocID="{49822C8B-0544-4461-931F-C0D5262DCA7D}" presName="sibTrans" presStyleCnt="0"/>
      <dgm:spPr/>
    </dgm:pt>
    <dgm:pt modelId="{12E331C8-2394-4512-AFF8-8893787F5A65}" type="pres">
      <dgm:prSet presAssocID="{7507F321-32FA-4855-9631-8AA2EC2B7F14}" presName="node" presStyleLbl="node1" presStyleIdx="1" presStyleCnt="5" custLinFactNeighborX="-2778" custLinFactNeighborY="14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02AF98-87AF-45A4-83BF-BFB0E69A29B5}" type="pres">
      <dgm:prSet presAssocID="{D416ADDA-9EAE-4F80-ABC4-43407107314E}" presName="sibTrans" presStyleCnt="0"/>
      <dgm:spPr/>
    </dgm:pt>
    <dgm:pt modelId="{762B270F-F927-4735-A803-D3D17D82E26F}" type="pres">
      <dgm:prSet presAssocID="{35D52073-4B00-4EC0-B5FE-DBD45FC0F25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B3617F-0E54-4F91-88A9-504E7773747B}" type="pres">
      <dgm:prSet presAssocID="{4CA7FB27-D316-45B8-B29C-5CE76249C4A7}" presName="sibTrans" presStyleCnt="0"/>
      <dgm:spPr/>
    </dgm:pt>
    <dgm:pt modelId="{052AC4FD-0C50-46F8-8182-73F18B2C46BD}" type="pres">
      <dgm:prSet presAssocID="{E6B4C0A3-4660-4430-ADF2-A9D282E2C9D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E932D-6C74-4480-8A1C-07BE73E0159A}" type="pres">
      <dgm:prSet presAssocID="{91AE4A65-3BA9-4764-A9A5-B88E72C5946D}" presName="sibTrans" presStyleCnt="0"/>
      <dgm:spPr/>
    </dgm:pt>
    <dgm:pt modelId="{293E7899-A527-47C1-B983-8B76FDC03BA6}" type="pres">
      <dgm:prSet presAssocID="{DBD81739-A3D7-496E-9407-8FC51D49F52E}" presName="node" presStyleLbl="node1" presStyleIdx="4" presStyleCnt="5" custLinFactNeighborX="3333" custLinFactNeighborY="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9B3E90-E344-440D-93C3-18A89340A00D}" srcId="{0926C246-90A7-4AA2-BFB4-D72C53B9EDC8}" destId="{1E645268-B922-4B62-AFA4-F69A30DAF9EE}" srcOrd="0" destOrd="0" parTransId="{B966F2D4-881F-4F04-AEA7-8F2CF90BF879}" sibTransId="{49822C8B-0544-4461-931F-C0D5262DCA7D}"/>
    <dgm:cxn modelId="{8F5D7BD5-6842-46F4-B6F0-A64C5046F265}" srcId="{0926C246-90A7-4AA2-BFB4-D72C53B9EDC8}" destId="{E6B4C0A3-4660-4430-ADF2-A9D282E2C9DF}" srcOrd="3" destOrd="0" parTransId="{753F8DEB-17ED-4D08-8F8A-97339B19F9A8}" sibTransId="{91AE4A65-3BA9-4764-A9A5-B88E72C5946D}"/>
    <dgm:cxn modelId="{9796EEEF-8CA6-48B4-B7BA-B608E81AE9E4}" type="presOf" srcId="{E6B4C0A3-4660-4430-ADF2-A9D282E2C9DF}" destId="{052AC4FD-0C50-46F8-8182-73F18B2C46BD}" srcOrd="0" destOrd="0" presId="urn:microsoft.com/office/officeart/2005/8/layout/default#1"/>
    <dgm:cxn modelId="{6995336D-35E7-407F-9AB3-044E1CEA2A93}" type="presOf" srcId="{1E645268-B922-4B62-AFA4-F69A30DAF9EE}" destId="{52C13A27-0F29-492A-B548-384B914AE281}" srcOrd="0" destOrd="0" presId="urn:microsoft.com/office/officeart/2005/8/layout/default#1"/>
    <dgm:cxn modelId="{598AF0BE-1857-4110-AC66-382EBF385257}" type="presOf" srcId="{DBD81739-A3D7-496E-9407-8FC51D49F52E}" destId="{293E7899-A527-47C1-B983-8B76FDC03BA6}" srcOrd="0" destOrd="0" presId="urn:microsoft.com/office/officeart/2005/8/layout/default#1"/>
    <dgm:cxn modelId="{B9DD1741-8F86-4720-80B9-91FBA6AE13FD}" type="presOf" srcId="{7507F321-32FA-4855-9631-8AA2EC2B7F14}" destId="{12E331C8-2394-4512-AFF8-8893787F5A65}" srcOrd="0" destOrd="0" presId="urn:microsoft.com/office/officeart/2005/8/layout/default#1"/>
    <dgm:cxn modelId="{085FEA89-BE3D-43AA-865B-01FBB6B62659}" srcId="{0926C246-90A7-4AA2-BFB4-D72C53B9EDC8}" destId="{DBD81739-A3D7-496E-9407-8FC51D49F52E}" srcOrd="4" destOrd="0" parTransId="{546FDC9B-CE28-4F10-BBBC-D41A11EFB471}" sibTransId="{3E1C156A-6CC8-4091-953D-A048CD3E3568}"/>
    <dgm:cxn modelId="{EEB22D6C-F93F-400F-B782-BEE045209B24}" srcId="{0926C246-90A7-4AA2-BFB4-D72C53B9EDC8}" destId="{7507F321-32FA-4855-9631-8AA2EC2B7F14}" srcOrd="1" destOrd="0" parTransId="{B1B9983E-5D16-454B-96F5-057586FA70E1}" sibTransId="{D416ADDA-9EAE-4F80-ABC4-43407107314E}"/>
    <dgm:cxn modelId="{74B8D1B1-8167-439A-AF5E-F3ABC6A0BA9C}" srcId="{0926C246-90A7-4AA2-BFB4-D72C53B9EDC8}" destId="{35D52073-4B00-4EC0-B5FE-DBD45FC0F256}" srcOrd="2" destOrd="0" parTransId="{42A24B74-E010-4017-A314-BCE3ABC15FF4}" sibTransId="{4CA7FB27-D316-45B8-B29C-5CE76249C4A7}"/>
    <dgm:cxn modelId="{F4F4DF57-FADC-4B09-944E-654C74A2BBE4}" type="presOf" srcId="{0926C246-90A7-4AA2-BFB4-D72C53B9EDC8}" destId="{4B330E2C-3932-4323-97C4-87FC416FF079}" srcOrd="0" destOrd="0" presId="urn:microsoft.com/office/officeart/2005/8/layout/default#1"/>
    <dgm:cxn modelId="{96D899D2-97E6-47DF-BAC8-DBCF605FBE88}" type="presOf" srcId="{35D52073-4B00-4EC0-B5FE-DBD45FC0F256}" destId="{762B270F-F927-4735-A803-D3D17D82E26F}" srcOrd="0" destOrd="0" presId="urn:microsoft.com/office/officeart/2005/8/layout/default#1"/>
    <dgm:cxn modelId="{0D4BD1A6-EB9A-4C34-8232-7B5B0D9CCF12}" type="presParOf" srcId="{4B330E2C-3932-4323-97C4-87FC416FF079}" destId="{52C13A27-0F29-492A-B548-384B914AE281}" srcOrd="0" destOrd="0" presId="urn:microsoft.com/office/officeart/2005/8/layout/default#1"/>
    <dgm:cxn modelId="{046ED60B-1C53-444D-9859-BA27C9D0A557}" type="presParOf" srcId="{4B330E2C-3932-4323-97C4-87FC416FF079}" destId="{9D8C9513-5E7E-45BB-A83E-56B6E40B3B31}" srcOrd="1" destOrd="0" presId="urn:microsoft.com/office/officeart/2005/8/layout/default#1"/>
    <dgm:cxn modelId="{C1270C9A-95E8-4389-976E-03BDAF4F1CA1}" type="presParOf" srcId="{4B330E2C-3932-4323-97C4-87FC416FF079}" destId="{12E331C8-2394-4512-AFF8-8893787F5A65}" srcOrd="2" destOrd="0" presId="urn:microsoft.com/office/officeart/2005/8/layout/default#1"/>
    <dgm:cxn modelId="{B8F7C585-F7EB-49B4-B174-0827B14829B7}" type="presParOf" srcId="{4B330E2C-3932-4323-97C4-87FC416FF079}" destId="{AE02AF98-87AF-45A4-83BF-BFB0E69A29B5}" srcOrd="3" destOrd="0" presId="urn:microsoft.com/office/officeart/2005/8/layout/default#1"/>
    <dgm:cxn modelId="{CB86A6A7-DFD6-435D-8D12-A05718206445}" type="presParOf" srcId="{4B330E2C-3932-4323-97C4-87FC416FF079}" destId="{762B270F-F927-4735-A803-D3D17D82E26F}" srcOrd="4" destOrd="0" presId="urn:microsoft.com/office/officeart/2005/8/layout/default#1"/>
    <dgm:cxn modelId="{13BAFB69-74C4-40E7-B83D-A22BC6C1D30E}" type="presParOf" srcId="{4B330E2C-3932-4323-97C4-87FC416FF079}" destId="{F1B3617F-0E54-4F91-88A9-504E7773747B}" srcOrd="5" destOrd="0" presId="urn:microsoft.com/office/officeart/2005/8/layout/default#1"/>
    <dgm:cxn modelId="{CAF8464C-A413-49C4-82B2-D7CE3B71A5E1}" type="presParOf" srcId="{4B330E2C-3932-4323-97C4-87FC416FF079}" destId="{052AC4FD-0C50-46F8-8182-73F18B2C46BD}" srcOrd="6" destOrd="0" presId="urn:microsoft.com/office/officeart/2005/8/layout/default#1"/>
    <dgm:cxn modelId="{0902F24A-6DCA-435D-AC59-62DC02D99CE8}" type="presParOf" srcId="{4B330E2C-3932-4323-97C4-87FC416FF079}" destId="{0E7E932D-6C74-4480-8A1C-07BE73E0159A}" srcOrd="7" destOrd="0" presId="urn:microsoft.com/office/officeart/2005/8/layout/default#1"/>
    <dgm:cxn modelId="{CE7C401F-8FE3-4A17-8FDF-78B81DF920D7}" type="presParOf" srcId="{4B330E2C-3932-4323-97C4-87FC416FF079}" destId="{293E7899-A527-47C1-B983-8B76FDC03BA6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A8A0701-1A27-4467-A98F-CB510CB46B25}" type="doc">
      <dgm:prSet loTypeId="urn:microsoft.com/office/officeart/2005/8/layout/default#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64D9A6F-0D2D-4D52-B55F-660928B4820F}">
      <dgm:prSet phldrT="[Text]"/>
      <dgm:spPr/>
      <dgm:t>
        <a:bodyPr/>
        <a:lstStyle/>
        <a:p>
          <a:r>
            <a:rPr lang="en-US" dirty="0" smtClean="0"/>
            <a:t>Text type</a:t>
          </a:r>
          <a:endParaRPr lang="en-US" dirty="0"/>
        </a:p>
      </dgm:t>
    </dgm:pt>
    <dgm:pt modelId="{816DB850-1756-4483-BB27-9E643A2A1BEB}" type="parTrans" cxnId="{69B3EE77-0710-4453-A0E9-C649E353EBB6}">
      <dgm:prSet/>
      <dgm:spPr/>
      <dgm:t>
        <a:bodyPr/>
        <a:lstStyle/>
        <a:p>
          <a:endParaRPr lang="en-US"/>
        </a:p>
      </dgm:t>
    </dgm:pt>
    <dgm:pt modelId="{95F107BC-ED84-44C8-807F-029C532DCC4D}" type="sibTrans" cxnId="{69B3EE77-0710-4453-A0E9-C649E353EBB6}">
      <dgm:prSet/>
      <dgm:spPr/>
      <dgm:t>
        <a:bodyPr/>
        <a:lstStyle/>
        <a:p>
          <a:endParaRPr lang="en-US"/>
        </a:p>
      </dgm:t>
    </dgm:pt>
    <dgm:pt modelId="{C77CE9D6-81E7-4D61-9099-68CEC482AE47}">
      <dgm:prSet phldrT="[Text]"/>
      <dgm:spPr/>
      <dgm:t>
        <a:bodyPr/>
        <a:lstStyle/>
        <a:p>
          <a:r>
            <a:rPr lang="en-US" dirty="0" smtClean="0"/>
            <a:t>Topic</a:t>
          </a:r>
          <a:endParaRPr lang="en-US" dirty="0"/>
        </a:p>
      </dgm:t>
    </dgm:pt>
    <dgm:pt modelId="{8B6A024B-EF8F-42EB-8B21-A4A5D50E2E94}" type="parTrans" cxnId="{84C0EA30-F650-4A07-AC86-1F90613C6BA7}">
      <dgm:prSet/>
      <dgm:spPr/>
      <dgm:t>
        <a:bodyPr/>
        <a:lstStyle/>
        <a:p>
          <a:endParaRPr lang="en-US"/>
        </a:p>
      </dgm:t>
    </dgm:pt>
    <dgm:pt modelId="{35C4A615-BF45-4BDC-80B6-465EAACF71CB}" type="sibTrans" cxnId="{84C0EA30-F650-4A07-AC86-1F90613C6BA7}">
      <dgm:prSet/>
      <dgm:spPr/>
      <dgm:t>
        <a:bodyPr/>
        <a:lstStyle/>
        <a:p>
          <a:endParaRPr lang="en-US"/>
        </a:p>
      </dgm:t>
    </dgm:pt>
    <dgm:pt modelId="{A8CCAEAD-3A41-4B7A-AEC5-F7A9E145136F}">
      <dgm:prSet phldrT="[Text]"/>
      <dgm:spPr/>
      <dgm:t>
        <a:bodyPr/>
        <a:lstStyle/>
        <a:p>
          <a:r>
            <a:rPr lang="en-US" dirty="0" smtClean="0"/>
            <a:t>Intention</a:t>
          </a:r>
          <a:endParaRPr lang="en-US" dirty="0"/>
        </a:p>
      </dgm:t>
    </dgm:pt>
    <dgm:pt modelId="{5672ADA2-D112-4F30-926B-5C1F086ED750}" type="parTrans" cxnId="{9F81AD3C-09ED-4717-AD7B-1A495CA95AB3}">
      <dgm:prSet/>
      <dgm:spPr/>
      <dgm:t>
        <a:bodyPr/>
        <a:lstStyle/>
        <a:p>
          <a:endParaRPr lang="en-US"/>
        </a:p>
      </dgm:t>
    </dgm:pt>
    <dgm:pt modelId="{49EAB091-0092-4B2F-AEBE-5D97EC630203}" type="sibTrans" cxnId="{9F81AD3C-09ED-4717-AD7B-1A495CA95AB3}">
      <dgm:prSet/>
      <dgm:spPr/>
      <dgm:t>
        <a:bodyPr/>
        <a:lstStyle/>
        <a:p>
          <a:endParaRPr lang="en-US"/>
        </a:p>
      </dgm:t>
    </dgm:pt>
    <dgm:pt modelId="{FD915343-61B7-46D6-9BCC-81188101F07B}">
      <dgm:prSet phldrT="[Text]"/>
      <dgm:spPr/>
      <dgm:t>
        <a:bodyPr/>
        <a:lstStyle/>
        <a:p>
          <a:r>
            <a:rPr lang="en-US" dirty="0" smtClean="0"/>
            <a:t>Structure</a:t>
          </a:r>
          <a:endParaRPr lang="en-US" dirty="0"/>
        </a:p>
      </dgm:t>
    </dgm:pt>
    <dgm:pt modelId="{B5F554F2-3A94-4CE7-8C47-D001FB9057AB}" type="parTrans" cxnId="{96315807-0BB3-4F08-AAAA-2C322A3D87FD}">
      <dgm:prSet/>
      <dgm:spPr/>
      <dgm:t>
        <a:bodyPr/>
        <a:lstStyle/>
        <a:p>
          <a:endParaRPr lang="en-US"/>
        </a:p>
      </dgm:t>
    </dgm:pt>
    <dgm:pt modelId="{DA29E74F-E642-4630-B734-3BFCF996BF36}" type="sibTrans" cxnId="{96315807-0BB3-4F08-AAAA-2C322A3D87FD}">
      <dgm:prSet/>
      <dgm:spPr/>
      <dgm:t>
        <a:bodyPr/>
        <a:lstStyle/>
        <a:p>
          <a:endParaRPr lang="en-US"/>
        </a:p>
      </dgm:t>
    </dgm:pt>
    <dgm:pt modelId="{A3E17AE8-054A-4D6A-ACCF-B94D58F5AB49}">
      <dgm:prSet phldrT="[Text]"/>
      <dgm:spPr/>
      <dgm:t>
        <a:bodyPr/>
        <a:lstStyle/>
        <a:p>
          <a:r>
            <a:rPr lang="en-US" dirty="0" smtClean="0"/>
            <a:t>Attitude</a:t>
          </a:r>
          <a:endParaRPr lang="en-US" dirty="0"/>
        </a:p>
      </dgm:t>
    </dgm:pt>
    <dgm:pt modelId="{797470B4-CCD5-4BE6-9D0E-E0859DBDA92E}" type="parTrans" cxnId="{1B2F144A-B144-4CA0-A302-CD7120F4197A}">
      <dgm:prSet/>
      <dgm:spPr/>
      <dgm:t>
        <a:bodyPr/>
        <a:lstStyle/>
        <a:p>
          <a:endParaRPr lang="en-US"/>
        </a:p>
      </dgm:t>
    </dgm:pt>
    <dgm:pt modelId="{7AA006D8-FA57-41E4-AB51-D95FAECCE98D}" type="sibTrans" cxnId="{1B2F144A-B144-4CA0-A302-CD7120F4197A}">
      <dgm:prSet/>
      <dgm:spPr/>
      <dgm:t>
        <a:bodyPr/>
        <a:lstStyle/>
        <a:p>
          <a:endParaRPr lang="en-US"/>
        </a:p>
      </dgm:t>
    </dgm:pt>
    <dgm:pt modelId="{9E99EFA9-3B3C-4E39-ABB8-A5220B35A1C9}">
      <dgm:prSet phldrT="[Text]"/>
      <dgm:spPr/>
      <dgm:t>
        <a:bodyPr/>
        <a:lstStyle/>
        <a:p>
          <a:r>
            <a:rPr lang="en-US" dirty="0" smtClean="0"/>
            <a:t>Argumentation</a:t>
          </a:r>
          <a:endParaRPr lang="en-US" dirty="0"/>
        </a:p>
      </dgm:t>
    </dgm:pt>
    <dgm:pt modelId="{ECD94E49-BF7E-4C1B-BE52-497AD8B34C28}" type="parTrans" cxnId="{D7950AA0-4526-4507-819C-69A9E59E3435}">
      <dgm:prSet/>
      <dgm:spPr/>
      <dgm:t>
        <a:bodyPr/>
        <a:lstStyle/>
        <a:p>
          <a:endParaRPr lang="en-US"/>
        </a:p>
      </dgm:t>
    </dgm:pt>
    <dgm:pt modelId="{354DE8F3-45E3-42AC-95CD-D1975546C35F}" type="sibTrans" cxnId="{D7950AA0-4526-4507-819C-69A9E59E3435}">
      <dgm:prSet/>
      <dgm:spPr/>
      <dgm:t>
        <a:bodyPr/>
        <a:lstStyle/>
        <a:p>
          <a:endParaRPr lang="en-US"/>
        </a:p>
      </dgm:t>
    </dgm:pt>
    <dgm:pt modelId="{6265D171-1870-4500-8958-F4BB90288540}">
      <dgm:prSet phldrT="[Text]"/>
      <dgm:spPr/>
      <dgm:t>
        <a:bodyPr/>
        <a:lstStyle/>
        <a:p>
          <a:r>
            <a:rPr lang="en-US" dirty="0" smtClean="0"/>
            <a:t>Style</a:t>
          </a:r>
          <a:endParaRPr lang="en-US" dirty="0"/>
        </a:p>
      </dgm:t>
    </dgm:pt>
    <dgm:pt modelId="{145F7693-CE66-447F-A1D8-2BFBCD786514}" type="parTrans" cxnId="{0FD9C202-2BCA-4BE8-AEE1-FC26E2615C14}">
      <dgm:prSet/>
      <dgm:spPr/>
      <dgm:t>
        <a:bodyPr/>
        <a:lstStyle/>
        <a:p>
          <a:endParaRPr lang="en-US"/>
        </a:p>
      </dgm:t>
    </dgm:pt>
    <dgm:pt modelId="{34BE7347-A20D-4238-B7DD-2F42BCF3420D}" type="sibTrans" cxnId="{0FD9C202-2BCA-4BE8-AEE1-FC26E2615C14}">
      <dgm:prSet/>
      <dgm:spPr/>
      <dgm:t>
        <a:bodyPr/>
        <a:lstStyle/>
        <a:p>
          <a:endParaRPr lang="en-US"/>
        </a:p>
      </dgm:t>
    </dgm:pt>
    <dgm:pt modelId="{B4849BA5-69CA-4F2D-8704-BA58CEBF9DF6}">
      <dgm:prSet phldrT="[Text]"/>
      <dgm:spPr/>
      <dgm:t>
        <a:bodyPr/>
        <a:lstStyle/>
        <a:p>
          <a:r>
            <a:rPr lang="en-US" dirty="0" smtClean="0"/>
            <a:t>Tone</a:t>
          </a:r>
          <a:endParaRPr lang="en-US" dirty="0"/>
        </a:p>
      </dgm:t>
    </dgm:pt>
    <dgm:pt modelId="{2557F0F5-8B6F-4F05-9083-6692A4E9C1CE}" type="parTrans" cxnId="{42066EC5-73E1-497A-BCA7-24B84420F490}">
      <dgm:prSet/>
      <dgm:spPr/>
      <dgm:t>
        <a:bodyPr/>
        <a:lstStyle/>
        <a:p>
          <a:endParaRPr lang="en-US"/>
        </a:p>
      </dgm:t>
    </dgm:pt>
    <dgm:pt modelId="{B613B670-9744-41BE-BB0E-E1E2A91F276E}" type="sibTrans" cxnId="{42066EC5-73E1-497A-BCA7-24B84420F490}">
      <dgm:prSet/>
      <dgm:spPr/>
      <dgm:t>
        <a:bodyPr/>
        <a:lstStyle/>
        <a:p>
          <a:endParaRPr lang="en-US"/>
        </a:p>
      </dgm:t>
    </dgm:pt>
    <dgm:pt modelId="{8AAA3076-F723-4BCB-81E8-6E780D94C40A}" type="pres">
      <dgm:prSet presAssocID="{6A8A0701-1A27-4467-A98F-CB510CB46B2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9C0CBE-BE65-4A4D-9581-012CD26F3CC2}" type="pres">
      <dgm:prSet presAssocID="{C64D9A6F-0D2D-4D52-B55F-660928B4820F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7A452E-77C1-4C6A-9825-E6DE40E4FA6C}" type="pres">
      <dgm:prSet presAssocID="{95F107BC-ED84-44C8-807F-029C532DCC4D}" presName="sibTrans" presStyleCnt="0"/>
      <dgm:spPr/>
    </dgm:pt>
    <dgm:pt modelId="{7C708DE8-3B68-454C-BD2F-99A7F1341B86}" type="pres">
      <dgm:prSet presAssocID="{C77CE9D6-81E7-4D61-9099-68CEC482AE47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71EFC4-1EE9-48BB-9F5A-0F81F67A6B19}" type="pres">
      <dgm:prSet presAssocID="{35C4A615-BF45-4BDC-80B6-465EAACF71CB}" presName="sibTrans" presStyleCnt="0"/>
      <dgm:spPr/>
    </dgm:pt>
    <dgm:pt modelId="{CC972890-5F72-44D9-9B81-74576B900F25}" type="pres">
      <dgm:prSet presAssocID="{A8CCAEAD-3A41-4B7A-AEC5-F7A9E145136F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CD7E8D-9018-470B-A3C6-6325278D1E18}" type="pres">
      <dgm:prSet presAssocID="{49EAB091-0092-4B2F-AEBE-5D97EC630203}" presName="sibTrans" presStyleCnt="0"/>
      <dgm:spPr/>
    </dgm:pt>
    <dgm:pt modelId="{4CC2D28C-712A-44B5-97AD-24ECDC9EFE15}" type="pres">
      <dgm:prSet presAssocID="{FD915343-61B7-46D6-9BCC-81188101F07B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C4AA16-F262-4A04-AD8F-7F95B2C426D4}" type="pres">
      <dgm:prSet presAssocID="{DA29E74F-E642-4630-B734-3BFCF996BF36}" presName="sibTrans" presStyleCnt="0"/>
      <dgm:spPr/>
    </dgm:pt>
    <dgm:pt modelId="{FDABC70C-43E0-4DCE-87B8-EB68168C0905}" type="pres">
      <dgm:prSet presAssocID="{A3E17AE8-054A-4D6A-ACCF-B94D58F5AB4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235588-A288-4685-8D03-7B1A0498A744}" type="pres">
      <dgm:prSet presAssocID="{7AA006D8-FA57-41E4-AB51-D95FAECCE98D}" presName="sibTrans" presStyleCnt="0"/>
      <dgm:spPr/>
    </dgm:pt>
    <dgm:pt modelId="{34773880-872E-4A0A-B968-E7DD3B8599BD}" type="pres">
      <dgm:prSet presAssocID="{9E99EFA9-3B3C-4E39-ABB8-A5220B35A1C9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3AC070-2DE6-4341-A8CD-95A33D167BDE}" type="pres">
      <dgm:prSet presAssocID="{354DE8F3-45E3-42AC-95CD-D1975546C35F}" presName="sibTrans" presStyleCnt="0"/>
      <dgm:spPr/>
    </dgm:pt>
    <dgm:pt modelId="{810ED0A4-4387-4E01-A9D5-4F25E87D92C5}" type="pres">
      <dgm:prSet presAssocID="{6265D171-1870-4500-8958-F4BB90288540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FB5C1B-D0E8-46F9-AB16-3C3AF40AB16A}" type="pres">
      <dgm:prSet presAssocID="{34BE7347-A20D-4238-B7DD-2F42BCF3420D}" presName="sibTrans" presStyleCnt="0"/>
      <dgm:spPr/>
    </dgm:pt>
    <dgm:pt modelId="{69065A10-016A-40F9-9750-3F076A6E35AC}" type="pres">
      <dgm:prSet presAssocID="{B4849BA5-69CA-4F2D-8704-BA58CEBF9DF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61D4B2-244F-4AD0-BAF6-07A72BB36487}" type="presOf" srcId="{FD915343-61B7-46D6-9BCC-81188101F07B}" destId="{4CC2D28C-712A-44B5-97AD-24ECDC9EFE15}" srcOrd="0" destOrd="0" presId="urn:microsoft.com/office/officeart/2005/8/layout/default#7"/>
    <dgm:cxn modelId="{52A865EB-BCD8-40D8-8314-40433FC4D5D5}" type="presOf" srcId="{6A8A0701-1A27-4467-A98F-CB510CB46B25}" destId="{8AAA3076-F723-4BCB-81E8-6E780D94C40A}" srcOrd="0" destOrd="0" presId="urn:microsoft.com/office/officeart/2005/8/layout/default#7"/>
    <dgm:cxn modelId="{69B3EE77-0710-4453-A0E9-C649E353EBB6}" srcId="{6A8A0701-1A27-4467-A98F-CB510CB46B25}" destId="{C64D9A6F-0D2D-4D52-B55F-660928B4820F}" srcOrd="0" destOrd="0" parTransId="{816DB850-1756-4483-BB27-9E643A2A1BEB}" sibTransId="{95F107BC-ED84-44C8-807F-029C532DCC4D}"/>
    <dgm:cxn modelId="{70C82301-66C7-454A-99DD-7850274645D8}" type="presOf" srcId="{C77CE9D6-81E7-4D61-9099-68CEC482AE47}" destId="{7C708DE8-3B68-454C-BD2F-99A7F1341B86}" srcOrd="0" destOrd="0" presId="urn:microsoft.com/office/officeart/2005/8/layout/default#7"/>
    <dgm:cxn modelId="{42066EC5-73E1-497A-BCA7-24B84420F490}" srcId="{6A8A0701-1A27-4467-A98F-CB510CB46B25}" destId="{B4849BA5-69CA-4F2D-8704-BA58CEBF9DF6}" srcOrd="7" destOrd="0" parTransId="{2557F0F5-8B6F-4F05-9083-6692A4E9C1CE}" sibTransId="{B613B670-9744-41BE-BB0E-E1E2A91F276E}"/>
    <dgm:cxn modelId="{0FD9C202-2BCA-4BE8-AEE1-FC26E2615C14}" srcId="{6A8A0701-1A27-4467-A98F-CB510CB46B25}" destId="{6265D171-1870-4500-8958-F4BB90288540}" srcOrd="6" destOrd="0" parTransId="{145F7693-CE66-447F-A1D8-2BFBCD786514}" sibTransId="{34BE7347-A20D-4238-B7DD-2F42BCF3420D}"/>
    <dgm:cxn modelId="{0B036CB8-4BA4-44E9-80CE-C8B3B9A77423}" type="presOf" srcId="{A8CCAEAD-3A41-4B7A-AEC5-F7A9E145136F}" destId="{CC972890-5F72-44D9-9B81-74576B900F25}" srcOrd="0" destOrd="0" presId="urn:microsoft.com/office/officeart/2005/8/layout/default#7"/>
    <dgm:cxn modelId="{1B2F144A-B144-4CA0-A302-CD7120F4197A}" srcId="{6A8A0701-1A27-4467-A98F-CB510CB46B25}" destId="{A3E17AE8-054A-4D6A-ACCF-B94D58F5AB49}" srcOrd="4" destOrd="0" parTransId="{797470B4-CCD5-4BE6-9D0E-E0859DBDA92E}" sibTransId="{7AA006D8-FA57-41E4-AB51-D95FAECCE98D}"/>
    <dgm:cxn modelId="{69073616-48E3-41C9-8F71-4E74ECE176F9}" type="presOf" srcId="{B4849BA5-69CA-4F2D-8704-BA58CEBF9DF6}" destId="{69065A10-016A-40F9-9750-3F076A6E35AC}" srcOrd="0" destOrd="0" presId="urn:microsoft.com/office/officeart/2005/8/layout/default#7"/>
    <dgm:cxn modelId="{D7950AA0-4526-4507-819C-69A9E59E3435}" srcId="{6A8A0701-1A27-4467-A98F-CB510CB46B25}" destId="{9E99EFA9-3B3C-4E39-ABB8-A5220B35A1C9}" srcOrd="5" destOrd="0" parTransId="{ECD94E49-BF7E-4C1B-BE52-497AD8B34C28}" sibTransId="{354DE8F3-45E3-42AC-95CD-D1975546C35F}"/>
    <dgm:cxn modelId="{27A9009E-FAB7-4867-BA1C-5D7E0B326796}" type="presOf" srcId="{9E99EFA9-3B3C-4E39-ABB8-A5220B35A1C9}" destId="{34773880-872E-4A0A-B968-E7DD3B8599BD}" srcOrd="0" destOrd="0" presId="urn:microsoft.com/office/officeart/2005/8/layout/default#7"/>
    <dgm:cxn modelId="{DEEAC7BE-E7BF-4632-AA34-CB915762EBC1}" type="presOf" srcId="{6265D171-1870-4500-8958-F4BB90288540}" destId="{810ED0A4-4387-4E01-A9D5-4F25E87D92C5}" srcOrd="0" destOrd="0" presId="urn:microsoft.com/office/officeart/2005/8/layout/default#7"/>
    <dgm:cxn modelId="{96315807-0BB3-4F08-AAAA-2C322A3D87FD}" srcId="{6A8A0701-1A27-4467-A98F-CB510CB46B25}" destId="{FD915343-61B7-46D6-9BCC-81188101F07B}" srcOrd="3" destOrd="0" parTransId="{B5F554F2-3A94-4CE7-8C47-D001FB9057AB}" sibTransId="{DA29E74F-E642-4630-B734-3BFCF996BF36}"/>
    <dgm:cxn modelId="{39E3E740-B5F4-4B23-B873-C70EDE7E28A1}" type="presOf" srcId="{C64D9A6F-0D2D-4D52-B55F-660928B4820F}" destId="{779C0CBE-BE65-4A4D-9581-012CD26F3CC2}" srcOrd="0" destOrd="0" presId="urn:microsoft.com/office/officeart/2005/8/layout/default#7"/>
    <dgm:cxn modelId="{4DFA5F6E-F7C9-45FF-8BB0-FCF12190E808}" type="presOf" srcId="{A3E17AE8-054A-4D6A-ACCF-B94D58F5AB49}" destId="{FDABC70C-43E0-4DCE-87B8-EB68168C0905}" srcOrd="0" destOrd="0" presId="urn:microsoft.com/office/officeart/2005/8/layout/default#7"/>
    <dgm:cxn modelId="{9F81AD3C-09ED-4717-AD7B-1A495CA95AB3}" srcId="{6A8A0701-1A27-4467-A98F-CB510CB46B25}" destId="{A8CCAEAD-3A41-4B7A-AEC5-F7A9E145136F}" srcOrd="2" destOrd="0" parTransId="{5672ADA2-D112-4F30-926B-5C1F086ED750}" sibTransId="{49EAB091-0092-4B2F-AEBE-5D97EC630203}"/>
    <dgm:cxn modelId="{84C0EA30-F650-4A07-AC86-1F90613C6BA7}" srcId="{6A8A0701-1A27-4467-A98F-CB510CB46B25}" destId="{C77CE9D6-81E7-4D61-9099-68CEC482AE47}" srcOrd="1" destOrd="0" parTransId="{8B6A024B-EF8F-42EB-8B21-A4A5D50E2E94}" sibTransId="{35C4A615-BF45-4BDC-80B6-465EAACF71CB}"/>
    <dgm:cxn modelId="{8F90AADE-BF04-4655-ADF7-35EFABCCC4F6}" type="presParOf" srcId="{8AAA3076-F723-4BCB-81E8-6E780D94C40A}" destId="{779C0CBE-BE65-4A4D-9581-012CD26F3CC2}" srcOrd="0" destOrd="0" presId="urn:microsoft.com/office/officeart/2005/8/layout/default#7"/>
    <dgm:cxn modelId="{682CA7E9-305C-45A9-9CC3-54C4FD9500F7}" type="presParOf" srcId="{8AAA3076-F723-4BCB-81E8-6E780D94C40A}" destId="{607A452E-77C1-4C6A-9825-E6DE40E4FA6C}" srcOrd="1" destOrd="0" presId="urn:microsoft.com/office/officeart/2005/8/layout/default#7"/>
    <dgm:cxn modelId="{74948EF2-CB50-4C14-88BD-B44E136E720C}" type="presParOf" srcId="{8AAA3076-F723-4BCB-81E8-6E780D94C40A}" destId="{7C708DE8-3B68-454C-BD2F-99A7F1341B86}" srcOrd="2" destOrd="0" presId="urn:microsoft.com/office/officeart/2005/8/layout/default#7"/>
    <dgm:cxn modelId="{E8874849-5F5A-4172-B3AA-84FA30A6C892}" type="presParOf" srcId="{8AAA3076-F723-4BCB-81E8-6E780D94C40A}" destId="{BF71EFC4-1EE9-48BB-9F5A-0F81F67A6B19}" srcOrd="3" destOrd="0" presId="urn:microsoft.com/office/officeart/2005/8/layout/default#7"/>
    <dgm:cxn modelId="{4C494A58-BC8B-4011-BABF-DF29B3D3B855}" type="presParOf" srcId="{8AAA3076-F723-4BCB-81E8-6E780D94C40A}" destId="{CC972890-5F72-44D9-9B81-74576B900F25}" srcOrd="4" destOrd="0" presId="urn:microsoft.com/office/officeart/2005/8/layout/default#7"/>
    <dgm:cxn modelId="{523A0E01-3C6B-4BCA-A63F-2126080B3AC7}" type="presParOf" srcId="{8AAA3076-F723-4BCB-81E8-6E780D94C40A}" destId="{C1CD7E8D-9018-470B-A3C6-6325278D1E18}" srcOrd="5" destOrd="0" presId="urn:microsoft.com/office/officeart/2005/8/layout/default#7"/>
    <dgm:cxn modelId="{C113BFE3-198C-4669-8714-2A7E5DE71BEC}" type="presParOf" srcId="{8AAA3076-F723-4BCB-81E8-6E780D94C40A}" destId="{4CC2D28C-712A-44B5-97AD-24ECDC9EFE15}" srcOrd="6" destOrd="0" presId="urn:microsoft.com/office/officeart/2005/8/layout/default#7"/>
    <dgm:cxn modelId="{B0569EC7-6185-4F2D-8EDD-CC480C25E219}" type="presParOf" srcId="{8AAA3076-F723-4BCB-81E8-6E780D94C40A}" destId="{B7C4AA16-F262-4A04-AD8F-7F95B2C426D4}" srcOrd="7" destOrd="0" presId="urn:microsoft.com/office/officeart/2005/8/layout/default#7"/>
    <dgm:cxn modelId="{9C330564-C6AE-4F33-AB9A-D0D80A566A80}" type="presParOf" srcId="{8AAA3076-F723-4BCB-81E8-6E780D94C40A}" destId="{FDABC70C-43E0-4DCE-87B8-EB68168C0905}" srcOrd="8" destOrd="0" presId="urn:microsoft.com/office/officeart/2005/8/layout/default#7"/>
    <dgm:cxn modelId="{76A65128-C824-4FE9-BB05-46E483AEDD47}" type="presParOf" srcId="{8AAA3076-F723-4BCB-81E8-6E780D94C40A}" destId="{03235588-A288-4685-8D03-7B1A0498A744}" srcOrd="9" destOrd="0" presId="urn:microsoft.com/office/officeart/2005/8/layout/default#7"/>
    <dgm:cxn modelId="{D5C09D8A-C143-47C2-A4A2-A9FE2D03BE52}" type="presParOf" srcId="{8AAA3076-F723-4BCB-81E8-6E780D94C40A}" destId="{34773880-872E-4A0A-B968-E7DD3B8599BD}" srcOrd="10" destOrd="0" presId="urn:microsoft.com/office/officeart/2005/8/layout/default#7"/>
    <dgm:cxn modelId="{9904DEEA-D88E-4E1C-B71B-618DA1614005}" type="presParOf" srcId="{8AAA3076-F723-4BCB-81E8-6E780D94C40A}" destId="{043AC070-2DE6-4341-A8CD-95A33D167BDE}" srcOrd="11" destOrd="0" presId="urn:microsoft.com/office/officeart/2005/8/layout/default#7"/>
    <dgm:cxn modelId="{F258C0EF-73FE-47ED-BDCA-F926F8417E78}" type="presParOf" srcId="{8AAA3076-F723-4BCB-81E8-6E780D94C40A}" destId="{810ED0A4-4387-4E01-A9D5-4F25E87D92C5}" srcOrd="12" destOrd="0" presId="urn:microsoft.com/office/officeart/2005/8/layout/default#7"/>
    <dgm:cxn modelId="{285C60E2-58E6-43FA-9231-753377938CA2}" type="presParOf" srcId="{8AAA3076-F723-4BCB-81E8-6E780D94C40A}" destId="{AFFB5C1B-D0E8-46F9-AB16-3C3AF40AB16A}" srcOrd="13" destOrd="0" presId="urn:microsoft.com/office/officeart/2005/8/layout/default#7"/>
    <dgm:cxn modelId="{D45CDCC0-EF8D-401F-898A-849BABFBFE1F}" type="presParOf" srcId="{8AAA3076-F723-4BCB-81E8-6E780D94C40A}" destId="{69065A10-016A-40F9-9750-3F076A6E35AC}" srcOrd="14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05142C-2B0B-4603-A129-7D11F2583348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3" csCatId="colorful" phldr="1"/>
      <dgm:spPr/>
    </dgm:pt>
    <dgm:pt modelId="{B2ED95DA-F176-4CAC-BF49-A8DE1FF098A5}">
      <dgm:prSet phldrT="[Text]" custT="1"/>
      <dgm:spPr/>
      <dgm:t>
        <a:bodyPr/>
        <a:lstStyle/>
        <a:p>
          <a:r>
            <a:rPr lang="en-US" sz="1600" dirty="0" err="1" smtClean="0"/>
            <a:t>Rezeptive</a:t>
          </a:r>
          <a:r>
            <a:rPr lang="en-US" sz="1600" dirty="0" smtClean="0"/>
            <a:t> </a:t>
          </a:r>
          <a:r>
            <a:rPr lang="en-US" sz="1600" dirty="0" err="1" smtClean="0"/>
            <a:t>Kompetenzen</a:t>
          </a:r>
          <a:endParaRPr lang="en-US" sz="1600" dirty="0"/>
        </a:p>
      </dgm:t>
    </dgm:pt>
    <dgm:pt modelId="{C0B83D97-BA3C-4EBD-A840-01615999458A}" type="parTrans" cxnId="{DA5A57F2-B3F2-448D-8E51-D80758118740}">
      <dgm:prSet/>
      <dgm:spPr/>
      <dgm:t>
        <a:bodyPr/>
        <a:lstStyle/>
        <a:p>
          <a:endParaRPr lang="en-US"/>
        </a:p>
      </dgm:t>
    </dgm:pt>
    <dgm:pt modelId="{4C247BF0-3310-4D5A-9E7F-771B456939DA}" type="sibTrans" cxnId="{DA5A57F2-B3F2-448D-8E51-D80758118740}">
      <dgm:prSet/>
      <dgm:spPr/>
      <dgm:t>
        <a:bodyPr/>
        <a:lstStyle/>
        <a:p>
          <a:endParaRPr lang="en-US"/>
        </a:p>
      </dgm:t>
    </dgm:pt>
    <dgm:pt modelId="{AEC86A23-060E-49FA-872A-BA163F8C9D78}">
      <dgm:prSet phldrT="[Text]" custT="1"/>
      <dgm:spPr/>
      <dgm:t>
        <a:bodyPr/>
        <a:lstStyle/>
        <a:p>
          <a:r>
            <a:rPr lang="en-US" sz="1600" dirty="0" err="1" smtClean="0"/>
            <a:t>Produktive</a:t>
          </a:r>
          <a:r>
            <a:rPr lang="en-US" sz="1600" dirty="0" smtClean="0"/>
            <a:t> </a:t>
          </a:r>
          <a:r>
            <a:rPr lang="en-US" sz="1600" dirty="0" err="1" smtClean="0"/>
            <a:t>Kompetenzen</a:t>
          </a:r>
          <a:endParaRPr lang="en-US" sz="1600" dirty="0"/>
        </a:p>
      </dgm:t>
    </dgm:pt>
    <dgm:pt modelId="{6709586C-BF2B-446B-BF55-5FB1789D5588}" type="parTrans" cxnId="{86EAE64E-E0CA-4169-88DC-9FDEB1963BB8}">
      <dgm:prSet/>
      <dgm:spPr/>
      <dgm:t>
        <a:bodyPr/>
        <a:lstStyle/>
        <a:p>
          <a:endParaRPr lang="en-US"/>
        </a:p>
      </dgm:t>
    </dgm:pt>
    <dgm:pt modelId="{3F213A59-9878-4365-AA68-AF04C2272E37}" type="sibTrans" cxnId="{86EAE64E-E0CA-4169-88DC-9FDEB1963BB8}">
      <dgm:prSet/>
      <dgm:spPr/>
      <dgm:t>
        <a:bodyPr/>
        <a:lstStyle/>
        <a:p>
          <a:endParaRPr lang="en-US"/>
        </a:p>
      </dgm:t>
    </dgm:pt>
    <dgm:pt modelId="{24E62FFA-1A15-4A1E-A160-C9067CA2E640}">
      <dgm:prSet phldrT="[Text]" custT="1"/>
      <dgm:spPr/>
      <dgm:t>
        <a:bodyPr/>
        <a:lstStyle/>
        <a:p>
          <a:r>
            <a:rPr lang="en-US" sz="1600" dirty="0" err="1" smtClean="0"/>
            <a:t>Vertiefte</a:t>
          </a:r>
          <a:r>
            <a:rPr lang="en-US" sz="1600" dirty="0" smtClean="0"/>
            <a:t> </a:t>
          </a:r>
          <a:r>
            <a:rPr lang="en-US" sz="1600" dirty="0" err="1" smtClean="0"/>
            <a:t>Auseinander-setzung</a:t>
          </a:r>
          <a:endParaRPr lang="en-US" sz="1600" dirty="0"/>
        </a:p>
      </dgm:t>
    </dgm:pt>
    <dgm:pt modelId="{980A2574-39F0-4E36-A8FB-5FAE52AA5F35}" type="parTrans" cxnId="{C58FEB80-6EB4-46D5-86CB-04EEC8A519F3}">
      <dgm:prSet/>
      <dgm:spPr/>
      <dgm:t>
        <a:bodyPr/>
        <a:lstStyle/>
        <a:p>
          <a:endParaRPr lang="en-US"/>
        </a:p>
      </dgm:t>
    </dgm:pt>
    <dgm:pt modelId="{A21A6214-4EA2-4922-B81B-66D9AF54FEF4}" type="sibTrans" cxnId="{C58FEB80-6EB4-46D5-86CB-04EEC8A519F3}">
      <dgm:prSet/>
      <dgm:spPr/>
      <dgm:t>
        <a:bodyPr/>
        <a:lstStyle/>
        <a:p>
          <a:endParaRPr lang="en-US"/>
        </a:p>
      </dgm:t>
    </dgm:pt>
    <dgm:pt modelId="{83705DC8-9E5F-4E84-9C92-09D729351530}" type="pres">
      <dgm:prSet presAssocID="{4E05142C-2B0B-4603-A129-7D11F2583348}" presName="Name0" presStyleCnt="0">
        <dgm:presLayoutVars>
          <dgm:dir/>
          <dgm:resizeHandles val="exact"/>
        </dgm:presLayoutVars>
      </dgm:prSet>
      <dgm:spPr/>
    </dgm:pt>
    <dgm:pt modelId="{052BDAFD-D063-464D-ACE0-96373FF6B932}" type="pres">
      <dgm:prSet presAssocID="{4E05142C-2B0B-4603-A129-7D11F2583348}" presName="vNodes" presStyleCnt="0"/>
      <dgm:spPr/>
    </dgm:pt>
    <dgm:pt modelId="{175F4D14-3B54-4467-A7FC-651EC042B0A8}" type="pres">
      <dgm:prSet presAssocID="{B2ED95DA-F176-4CAC-BF49-A8DE1FF098A5}" presName="node" presStyleLbl="node1" presStyleIdx="0" presStyleCnt="3" custScaleX="289619" custScaleY="3287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AD5FD6-396D-46BE-8903-D2CE1BDDEF19}" type="pres">
      <dgm:prSet presAssocID="{4C247BF0-3310-4D5A-9E7F-771B456939DA}" presName="spacerT" presStyleCnt="0"/>
      <dgm:spPr/>
    </dgm:pt>
    <dgm:pt modelId="{5D307940-889B-417C-A426-8B49D6473BC7}" type="pres">
      <dgm:prSet presAssocID="{4C247BF0-3310-4D5A-9E7F-771B456939DA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D44F062-FE63-404C-8D57-6D54A06CFE53}" type="pres">
      <dgm:prSet presAssocID="{4C247BF0-3310-4D5A-9E7F-771B456939DA}" presName="spacerB" presStyleCnt="0"/>
      <dgm:spPr/>
    </dgm:pt>
    <dgm:pt modelId="{63AA25FC-8AA7-462D-AF50-795344F15881}" type="pres">
      <dgm:prSet presAssocID="{AEC86A23-060E-49FA-872A-BA163F8C9D78}" presName="node" presStyleLbl="node1" presStyleIdx="1" presStyleCnt="3" custScaleX="307078" custScaleY="2479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F16466-E5D8-4B58-A5DD-EF8876FFD2DF}" type="pres">
      <dgm:prSet presAssocID="{4E05142C-2B0B-4603-A129-7D11F2583348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3B62A89A-689A-4E28-8754-19AA3157237B}" type="pres">
      <dgm:prSet presAssocID="{4E05142C-2B0B-4603-A129-7D11F258334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E3A95D2A-6EC1-4EBE-BBB9-3A0F1315855E}" type="pres">
      <dgm:prSet presAssocID="{4E05142C-2B0B-4603-A129-7D11F2583348}" presName="lastNode" presStyleLbl="node1" presStyleIdx="2" presStyleCnt="3" custScaleX="154726" custScaleY="1062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8FEB80-6EB4-46D5-86CB-04EEC8A519F3}" srcId="{4E05142C-2B0B-4603-A129-7D11F2583348}" destId="{24E62FFA-1A15-4A1E-A160-C9067CA2E640}" srcOrd="2" destOrd="0" parTransId="{980A2574-39F0-4E36-A8FB-5FAE52AA5F35}" sibTransId="{A21A6214-4EA2-4922-B81B-66D9AF54FEF4}"/>
    <dgm:cxn modelId="{BED72FFF-1738-4CC0-9050-A915D1F7D346}" type="presOf" srcId="{B2ED95DA-F176-4CAC-BF49-A8DE1FF098A5}" destId="{175F4D14-3B54-4467-A7FC-651EC042B0A8}" srcOrd="0" destOrd="0" presId="urn:microsoft.com/office/officeart/2005/8/layout/equation2"/>
    <dgm:cxn modelId="{A7950EAC-3A9C-4DC0-BFB9-64BF74BC9FC0}" type="presOf" srcId="{3F213A59-9878-4365-AA68-AF04C2272E37}" destId="{0DF16466-E5D8-4B58-A5DD-EF8876FFD2DF}" srcOrd="0" destOrd="0" presId="urn:microsoft.com/office/officeart/2005/8/layout/equation2"/>
    <dgm:cxn modelId="{94B6D4FD-4EC3-4D66-8742-D21A74531D0F}" type="presOf" srcId="{3F213A59-9878-4365-AA68-AF04C2272E37}" destId="{3B62A89A-689A-4E28-8754-19AA3157237B}" srcOrd="1" destOrd="0" presId="urn:microsoft.com/office/officeart/2005/8/layout/equation2"/>
    <dgm:cxn modelId="{472D41C0-0900-4331-A032-0B3B90443901}" type="presOf" srcId="{4C247BF0-3310-4D5A-9E7F-771B456939DA}" destId="{5D307940-889B-417C-A426-8B49D6473BC7}" srcOrd="0" destOrd="0" presId="urn:microsoft.com/office/officeart/2005/8/layout/equation2"/>
    <dgm:cxn modelId="{86EAE64E-E0CA-4169-88DC-9FDEB1963BB8}" srcId="{4E05142C-2B0B-4603-A129-7D11F2583348}" destId="{AEC86A23-060E-49FA-872A-BA163F8C9D78}" srcOrd="1" destOrd="0" parTransId="{6709586C-BF2B-446B-BF55-5FB1789D5588}" sibTransId="{3F213A59-9878-4365-AA68-AF04C2272E37}"/>
    <dgm:cxn modelId="{DA5A57F2-B3F2-448D-8E51-D80758118740}" srcId="{4E05142C-2B0B-4603-A129-7D11F2583348}" destId="{B2ED95DA-F176-4CAC-BF49-A8DE1FF098A5}" srcOrd="0" destOrd="0" parTransId="{C0B83D97-BA3C-4EBD-A840-01615999458A}" sibTransId="{4C247BF0-3310-4D5A-9E7F-771B456939DA}"/>
    <dgm:cxn modelId="{7A126C5E-F8F4-420D-9A68-4ED32C906F4B}" type="presOf" srcId="{4E05142C-2B0B-4603-A129-7D11F2583348}" destId="{83705DC8-9E5F-4E84-9C92-09D729351530}" srcOrd="0" destOrd="0" presId="urn:microsoft.com/office/officeart/2005/8/layout/equation2"/>
    <dgm:cxn modelId="{843BEC7F-5E22-4AEB-954C-53C6A3E5D85D}" type="presOf" srcId="{24E62FFA-1A15-4A1E-A160-C9067CA2E640}" destId="{E3A95D2A-6EC1-4EBE-BBB9-3A0F1315855E}" srcOrd="0" destOrd="0" presId="urn:microsoft.com/office/officeart/2005/8/layout/equation2"/>
    <dgm:cxn modelId="{CABAB4EC-CB5E-4E5A-9243-1FDD38A0E077}" type="presOf" srcId="{AEC86A23-060E-49FA-872A-BA163F8C9D78}" destId="{63AA25FC-8AA7-462D-AF50-795344F15881}" srcOrd="0" destOrd="0" presId="urn:microsoft.com/office/officeart/2005/8/layout/equation2"/>
    <dgm:cxn modelId="{C8C65A64-059A-4F17-83A2-9586A83344D9}" type="presParOf" srcId="{83705DC8-9E5F-4E84-9C92-09D729351530}" destId="{052BDAFD-D063-464D-ACE0-96373FF6B932}" srcOrd="0" destOrd="0" presId="urn:microsoft.com/office/officeart/2005/8/layout/equation2"/>
    <dgm:cxn modelId="{633964A7-FF31-47C9-9DFA-721E147D88D1}" type="presParOf" srcId="{052BDAFD-D063-464D-ACE0-96373FF6B932}" destId="{175F4D14-3B54-4467-A7FC-651EC042B0A8}" srcOrd="0" destOrd="0" presId="urn:microsoft.com/office/officeart/2005/8/layout/equation2"/>
    <dgm:cxn modelId="{1B05071F-2113-45F3-9978-95FC17AF364C}" type="presParOf" srcId="{052BDAFD-D063-464D-ACE0-96373FF6B932}" destId="{F1AD5FD6-396D-46BE-8903-D2CE1BDDEF19}" srcOrd="1" destOrd="0" presId="urn:microsoft.com/office/officeart/2005/8/layout/equation2"/>
    <dgm:cxn modelId="{B7B9804B-62F3-45AE-8E68-13F351A26378}" type="presParOf" srcId="{052BDAFD-D063-464D-ACE0-96373FF6B932}" destId="{5D307940-889B-417C-A426-8B49D6473BC7}" srcOrd="2" destOrd="0" presId="urn:microsoft.com/office/officeart/2005/8/layout/equation2"/>
    <dgm:cxn modelId="{2063E42E-CDCB-45D3-9246-8B27D2081BA5}" type="presParOf" srcId="{052BDAFD-D063-464D-ACE0-96373FF6B932}" destId="{DD44F062-FE63-404C-8D57-6D54A06CFE53}" srcOrd="3" destOrd="0" presId="urn:microsoft.com/office/officeart/2005/8/layout/equation2"/>
    <dgm:cxn modelId="{5000A591-5199-4915-A5C9-CB369616A8DF}" type="presParOf" srcId="{052BDAFD-D063-464D-ACE0-96373FF6B932}" destId="{63AA25FC-8AA7-462D-AF50-795344F15881}" srcOrd="4" destOrd="0" presId="urn:microsoft.com/office/officeart/2005/8/layout/equation2"/>
    <dgm:cxn modelId="{E00E877A-F6E4-42BB-AB80-AA4E0200FE69}" type="presParOf" srcId="{83705DC8-9E5F-4E84-9C92-09D729351530}" destId="{0DF16466-E5D8-4B58-A5DD-EF8876FFD2DF}" srcOrd="1" destOrd="0" presId="urn:microsoft.com/office/officeart/2005/8/layout/equation2"/>
    <dgm:cxn modelId="{4D4797C3-4F1D-44BD-8323-7F65F959D930}" type="presParOf" srcId="{0DF16466-E5D8-4B58-A5DD-EF8876FFD2DF}" destId="{3B62A89A-689A-4E28-8754-19AA3157237B}" srcOrd="0" destOrd="0" presId="urn:microsoft.com/office/officeart/2005/8/layout/equation2"/>
    <dgm:cxn modelId="{8FD183B7-0A84-4B12-B2DC-7816ACF54F1B}" type="presParOf" srcId="{83705DC8-9E5F-4E84-9C92-09D729351530}" destId="{E3A95D2A-6EC1-4EBE-BBB9-3A0F1315855E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3BAE3E-A8C4-4237-A64C-0F1782CE9EDF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152F113D-06A1-4F99-8BB8-E221AFF1ABBC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herausfordernde</a:t>
          </a:r>
          <a:r>
            <a:rPr lang="en-US" dirty="0" smtClean="0"/>
            <a:t> </a:t>
          </a:r>
          <a:r>
            <a:rPr lang="en-US" dirty="0" err="1" smtClean="0"/>
            <a:t>Unterrichtsziele</a:t>
          </a:r>
          <a:endParaRPr lang="en-US" dirty="0"/>
        </a:p>
      </dgm:t>
    </dgm:pt>
    <dgm:pt modelId="{0C111EF1-4B4D-4FED-98E4-452FE5D27861}" type="parTrans" cxnId="{730F52A5-E29A-4E03-9B4B-FAF7CCC31AA6}">
      <dgm:prSet/>
      <dgm:spPr/>
      <dgm:t>
        <a:bodyPr/>
        <a:lstStyle/>
        <a:p>
          <a:endParaRPr lang="en-US"/>
        </a:p>
      </dgm:t>
    </dgm:pt>
    <dgm:pt modelId="{17EA0993-A9B6-4D2D-AB57-B6250023D6F2}" type="sibTrans" cxnId="{730F52A5-E29A-4E03-9B4B-FAF7CCC31AA6}">
      <dgm:prSet/>
      <dgm:spPr/>
      <dgm:t>
        <a:bodyPr/>
        <a:lstStyle/>
        <a:p>
          <a:endParaRPr lang="en-US"/>
        </a:p>
      </dgm:t>
    </dgm:pt>
    <dgm:pt modelId="{F9E265E1-79D3-43E8-ADD7-3F438C1A5716}">
      <dgm:prSet phldrT="[Text]"/>
      <dgm:spPr/>
      <dgm:t>
        <a:bodyPr/>
        <a:lstStyle/>
        <a:p>
          <a:r>
            <a:rPr lang="en-US" dirty="0" err="1" smtClean="0"/>
            <a:t>Zeigt</a:t>
          </a:r>
          <a:r>
            <a:rPr lang="en-US" dirty="0" smtClean="0"/>
            <a:t> </a:t>
          </a:r>
          <a:r>
            <a:rPr lang="en-US" dirty="0" err="1" smtClean="0"/>
            <a:t>sich</a:t>
          </a:r>
          <a:r>
            <a:rPr lang="en-US" dirty="0" smtClean="0"/>
            <a:t> in </a:t>
          </a:r>
          <a:r>
            <a:rPr lang="en-US" dirty="0" err="1" smtClean="0"/>
            <a:t>Qualität</a:t>
          </a:r>
          <a:r>
            <a:rPr lang="en-US" dirty="0" smtClean="0"/>
            <a:t> der </a:t>
          </a:r>
          <a:r>
            <a:rPr lang="en-US" dirty="0" err="1" smtClean="0"/>
            <a:t>gewählten</a:t>
          </a:r>
          <a:r>
            <a:rPr lang="en-US" dirty="0" smtClean="0"/>
            <a:t> </a:t>
          </a:r>
          <a:r>
            <a:rPr lang="en-US" dirty="0" err="1" smtClean="0"/>
            <a:t>Texte</a:t>
          </a:r>
          <a:r>
            <a:rPr lang="en-US" dirty="0" smtClean="0"/>
            <a:t>, in </a:t>
          </a:r>
          <a:r>
            <a:rPr lang="en-US" dirty="0" err="1" smtClean="0"/>
            <a:t>Planung</a:t>
          </a:r>
          <a:r>
            <a:rPr lang="en-US" dirty="0" smtClean="0"/>
            <a:t> und </a:t>
          </a:r>
          <a:r>
            <a:rPr lang="en-US" dirty="0" err="1" smtClean="0"/>
            <a:t>Durchführung</a:t>
          </a:r>
          <a:r>
            <a:rPr lang="en-US" dirty="0" smtClean="0"/>
            <a:t> der </a:t>
          </a:r>
          <a:r>
            <a:rPr lang="en-US" dirty="0" err="1" smtClean="0"/>
            <a:t>Stunde</a:t>
          </a:r>
          <a:endParaRPr lang="en-US" dirty="0"/>
        </a:p>
      </dgm:t>
    </dgm:pt>
    <dgm:pt modelId="{BA2E33CC-AEA8-4BA9-B72C-0F932B4A1C81}" type="parTrans" cxnId="{DC0F9DBD-2E69-4743-9FCA-81CF773FC793}">
      <dgm:prSet/>
      <dgm:spPr/>
      <dgm:t>
        <a:bodyPr/>
        <a:lstStyle/>
        <a:p>
          <a:endParaRPr lang="en-US"/>
        </a:p>
      </dgm:t>
    </dgm:pt>
    <dgm:pt modelId="{3F76904C-1B77-4559-BB64-5DFC8D30EF16}" type="sibTrans" cxnId="{DC0F9DBD-2E69-4743-9FCA-81CF773FC793}">
      <dgm:prSet/>
      <dgm:spPr/>
      <dgm:t>
        <a:bodyPr/>
        <a:lstStyle/>
        <a:p>
          <a:endParaRPr lang="en-US"/>
        </a:p>
      </dgm:t>
    </dgm:pt>
    <dgm:pt modelId="{846C2E7E-8DA0-4937-9E06-6C75F5DECCA8}">
      <dgm:prSet phldrT="[Text]"/>
      <dgm:spPr/>
      <dgm:t>
        <a:bodyPr/>
        <a:lstStyle/>
        <a:p>
          <a:r>
            <a:rPr lang="en-US" dirty="0" smtClean="0"/>
            <a:t>Gilt </a:t>
          </a:r>
          <a:r>
            <a:rPr lang="en-US" dirty="0" err="1" smtClean="0"/>
            <a:t>für</a:t>
          </a:r>
          <a:r>
            <a:rPr lang="en-US" dirty="0" smtClean="0"/>
            <a:t> </a:t>
          </a:r>
          <a:r>
            <a:rPr lang="en-US" dirty="0" err="1" smtClean="0"/>
            <a:t>Sprache</a:t>
          </a:r>
          <a:r>
            <a:rPr lang="en-US" dirty="0" smtClean="0"/>
            <a:t> und </a:t>
          </a:r>
          <a:r>
            <a:rPr lang="en-US" dirty="0" err="1" smtClean="0"/>
            <a:t>Inhalt</a:t>
          </a:r>
          <a:r>
            <a:rPr lang="en-US" dirty="0" smtClean="0"/>
            <a:t> (</a:t>
          </a:r>
          <a:r>
            <a:rPr lang="en-US" dirty="0" err="1" smtClean="0"/>
            <a:t>Denkprozesse</a:t>
          </a:r>
          <a:r>
            <a:rPr lang="en-US" dirty="0" smtClean="0"/>
            <a:t> </a:t>
          </a:r>
          <a:r>
            <a:rPr lang="en-US" dirty="0" err="1" smtClean="0"/>
            <a:t>anregen</a:t>
          </a:r>
          <a:r>
            <a:rPr lang="en-US" dirty="0" smtClean="0"/>
            <a:t>)</a:t>
          </a:r>
          <a:endParaRPr lang="en-US" dirty="0"/>
        </a:p>
      </dgm:t>
    </dgm:pt>
    <dgm:pt modelId="{695C9301-6967-4A26-856D-E4A38364232D}" type="parTrans" cxnId="{829A0BA9-A92B-47C4-9B08-45B372AA8C69}">
      <dgm:prSet/>
      <dgm:spPr/>
      <dgm:t>
        <a:bodyPr/>
        <a:lstStyle/>
        <a:p>
          <a:endParaRPr lang="en-US"/>
        </a:p>
      </dgm:t>
    </dgm:pt>
    <dgm:pt modelId="{71AB095F-8220-4B9E-9D90-F9F9E69150B1}" type="sibTrans" cxnId="{829A0BA9-A92B-47C4-9B08-45B372AA8C69}">
      <dgm:prSet/>
      <dgm:spPr/>
      <dgm:t>
        <a:bodyPr/>
        <a:lstStyle/>
        <a:p>
          <a:endParaRPr lang="en-US"/>
        </a:p>
      </dgm:t>
    </dgm:pt>
    <dgm:pt modelId="{9ED036D2-AE3E-4C0A-9432-90C723A4B2E0}">
      <dgm:prSet phldrT="[Text]"/>
      <dgm:spPr/>
      <dgm:t>
        <a:bodyPr/>
        <a:lstStyle/>
        <a:p>
          <a:r>
            <a:rPr lang="en-US" dirty="0" err="1" smtClean="0"/>
            <a:t>z.B</a:t>
          </a:r>
          <a:r>
            <a:rPr lang="en-US" dirty="0" smtClean="0"/>
            <a:t>. </a:t>
          </a:r>
          <a:r>
            <a:rPr lang="en-US" dirty="0" err="1" smtClean="0"/>
            <a:t>nicht</a:t>
          </a:r>
          <a:r>
            <a:rPr lang="en-US" dirty="0" smtClean="0"/>
            <a:t> </a:t>
          </a:r>
          <a:r>
            <a:rPr lang="en-US" dirty="0" err="1" smtClean="0"/>
            <a:t>alle</a:t>
          </a:r>
          <a:r>
            <a:rPr lang="en-US" dirty="0" smtClean="0"/>
            <a:t> </a:t>
          </a:r>
          <a:r>
            <a:rPr lang="en-US" dirty="0" err="1" smtClean="0"/>
            <a:t>Argumente</a:t>
          </a:r>
          <a:r>
            <a:rPr lang="en-US" dirty="0" smtClean="0"/>
            <a:t>/</a:t>
          </a:r>
          <a:r>
            <a:rPr lang="en-US" dirty="0" err="1" smtClean="0"/>
            <a:t>Formulierungen</a:t>
          </a:r>
          <a:r>
            <a:rPr lang="en-US" dirty="0" smtClean="0"/>
            <a:t> </a:t>
          </a:r>
          <a:r>
            <a:rPr lang="en-US" dirty="0" err="1" smtClean="0"/>
            <a:t>für</a:t>
          </a:r>
          <a:r>
            <a:rPr lang="en-US" dirty="0" smtClean="0"/>
            <a:t> </a:t>
          </a:r>
          <a:r>
            <a:rPr lang="en-US" dirty="0" err="1" smtClean="0"/>
            <a:t>eine</a:t>
          </a:r>
          <a:r>
            <a:rPr lang="en-US" dirty="0" smtClean="0"/>
            <a:t> </a:t>
          </a:r>
          <a:r>
            <a:rPr lang="en-US" dirty="0" err="1" smtClean="0"/>
            <a:t>Diskussion</a:t>
          </a:r>
          <a:r>
            <a:rPr lang="en-US" dirty="0" smtClean="0"/>
            <a:t> </a:t>
          </a:r>
          <a:r>
            <a:rPr lang="en-US" dirty="0" err="1" smtClean="0"/>
            <a:t>vorgeben</a:t>
          </a:r>
          <a:endParaRPr lang="en-US" dirty="0"/>
        </a:p>
      </dgm:t>
    </dgm:pt>
    <dgm:pt modelId="{13D94DB5-C99B-4539-BCE8-DB055D021895}" type="parTrans" cxnId="{45F52B06-E06A-44F8-9AC3-A2D3DE0637DB}">
      <dgm:prSet/>
      <dgm:spPr/>
      <dgm:t>
        <a:bodyPr/>
        <a:lstStyle/>
        <a:p>
          <a:endParaRPr lang="en-US"/>
        </a:p>
      </dgm:t>
    </dgm:pt>
    <dgm:pt modelId="{FC2468E7-B684-4B25-A5C4-D89CF1EE99D9}" type="sibTrans" cxnId="{45F52B06-E06A-44F8-9AC3-A2D3DE0637DB}">
      <dgm:prSet/>
      <dgm:spPr/>
      <dgm:t>
        <a:bodyPr/>
        <a:lstStyle/>
        <a:p>
          <a:endParaRPr lang="en-US"/>
        </a:p>
      </dgm:t>
    </dgm:pt>
    <dgm:pt modelId="{DAC273B8-3E88-46E9-9837-8686A65B39E3}">
      <dgm:prSet phldrT="[Text]"/>
      <dgm:spPr/>
      <dgm:t>
        <a:bodyPr/>
        <a:lstStyle/>
        <a:p>
          <a:r>
            <a:rPr lang="en-US" dirty="0" err="1" smtClean="0"/>
            <a:t>Modelltexte</a:t>
          </a:r>
          <a:r>
            <a:rPr lang="en-US" dirty="0" smtClean="0"/>
            <a:t> </a:t>
          </a:r>
          <a:r>
            <a:rPr lang="en-US" dirty="0" err="1" smtClean="0"/>
            <a:t>sollten</a:t>
          </a:r>
          <a:r>
            <a:rPr lang="en-US" dirty="0" smtClean="0"/>
            <a:t> </a:t>
          </a:r>
          <a:r>
            <a:rPr lang="en-US" dirty="0" err="1" smtClean="0"/>
            <a:t>Textformate</a:t>
          </a:r>
          <a:r>
            <a:rPr lang="en-US" dirty="0" smtClean="0"/>
            <a:t> </a:t>
          </a:r>
          <a:r>
            <a:rPr lang="en-US" dirty="0" err="1" smtClean="0"/>
            <a:t>beschreiben</a:t>
          </a:r>
          <a:r>
            <a:rPr lang="en-US" dirty="0" smtClean="0"/>
            <a:t>, </a:t>
          </a:r>
          <a:r>
            <a:rPr lang="en-US" dirty="0" err="1" smtClean="0"/>
            <a:t>nicht</a:t>
          </a:r>
          <a:r>
            <a:rPr lang="en-US" dirty="0" smtClean="0"/>
            <a:t> </a:t>
          </a:r>
          <a:r>
            <a:rPr lang="en-US" dirty="0" err="1" smtClean="0"/>
            <a:t>vorschreiben</a:t>
          </a:r>
          <a:endParaRPr lang="en-US" dirty="0"/>
        </a:p>
      </dgm:t>
    </dgm:pt>
    <dgm:pt modelId="{E4216BE2-60F8-4E93-8ADD-317F38595542}" type="parTrans" cxnId="{1F8C8F45-BFC7-4AA3-9614-2ECAA24995A2}">
      <dgm:prSet/>
      <dgm:spPr/>
      <dgm:t>
        <a:bodyPr/>
        <a:lstStyle/>
        <a:p>
          <a:endParaRPr lang="en-US"/>
        </a:p>
      </dgm:t>
    </dgm:pt>
    <dgm:pt modelId="{BC850C86-BC75-4F22-93D5-106D2C0EB234}" type="sibTrans" cxnId="{1F8C8F45-BFC7-4AA3-9614-2ECAA24995A2}">
      <dgm:prSet/>
      <dgm:spPr/>
      <dgm:t>
        <a:bodyPr/>
        <a:lstStyle/>
        <a:p>
          <a:endParaRPr lang="en-US"/>
        </a:p>
      </dgm:t>
    </dgm:pt>
    <dgm:pt modelId="{246A371B-4676-45DA-899C-FE8053A87DC1}">
      <dgm:prSet/>
      <dgm:spPr/>
      <dgm:t>
        <a:bodyPr/>
        <a:lstStyle/>
        <a:p>
          <a:r>
            <a:rPr lang="en-US" dirty="0" smtClean="0"/>
            <a:t>2</a:t>
          </a:r>
        </a:p>
        <a:p>
          <a:r>
            <a:rPr lang="en-US" dirty="0" err="1" smtClean="0"/>
            <a:t>Kein</a:t>
          </a:r>
          <a:r>
            <a:rPr lang="en-US" dirty="0" smtClean="0"/>
            <a:t> Support, der </a:t>
          </a:r>
          <a:r>
            <a:rPr lang="en-US" dirty="0" err="1" smtClean="0"/>
            <a:t>nur</a:t>
          </a:r>
          <a:r>
            <a:rPr lang="en-US" dirty="0" smtClean="0"/>
            <a:t> </a:t>
          </a:r>
          <a:r>
            <a:rPr lang="en-US" dirty="0" err="1" smtClean="0"/>
            <a:t>zur</a:t>
          </a:r>
          <a:r>
            <a:rPr lang="en-US" dirty="0" smtClean="0"/>
            <a:t> </a:t>
          </a:r>
          <a:r>
            <a:rPr lang="en-US" dirty="0" err="1" smtClean="0"/>
            <a:t>Reproduktion</a:t>
          </a:r>
          <a:r>
            <a:rPr lang="en-US" dirty="0" smtClean="0"/>
            <a:t> </a:t>
          </a:r>
          <a:r>
            <a:rPr lang="en-US" dirty="0" err="1" smtClean="0"/>
            <a:t>verleitet</a:t>
          </a:r>
          <a:endParaRPr lang="en-US" dirty="0" smtClean="0"/>
        </a:p>
      </dgm:t>
    </dgm:pt>
    <dgm:pt modelId="{A1C8D8B3-EDF2-439A-AFA7-CBD1A480D782}" type="parTrans" cxnId="{1CB0DDAD-529F-420F-991F-7470F6F72919}">
      <dgm:prSet/>
      <dgm:spPr/>
      <dgm:t>
        <a:bodyPr/>
        <a:lstStyle/>
        <a:p>
          <a:endParaRPr lang="en-US"/>
        </a:p>
      </dgm:t>
    </dgm:pt>
    <dgm:pt modelId="{755B1DE3-8951-4A76-9F8D-8D5A37675E4D}" type="sibTrans" cxnId="{1CB0DDAD-529F-420F-991F-7470F6F72919}">
      <dgm:prSet/>
      <dgm:spPr/>
      <dgm:t>
        <a:bodyPr/>
        <a:lstStyle/>
        <a:p>
          <a:endParaRPr lang="en-US"/>
        </a:p>
      </dgm:t>
    </dgm:pt>
    <dgm:pt modelId="{0D24B93B-3119-4EAA-AFC2-957032C3FF4B}">
      <dgm:prSet phldrT="[Text]"/>
      <dgm:spPr/>
      <dgm:t>
        <a:bodyPr/>
        <a:lstStyle/>
        <a:p>
          <a:r>
            <a:rPr lang="en-US" dirty="0" err="1" smtClean="0"/>
            <a:t>Bedeutung</a:t>
          </a:r>
          <a:r>
            <a:rPr lang="en-US" dirty="0" smtClean="0"/>
            <a:t> der </a:t>
          </a:r>
          <a:r>
            <a:rPr lang="en-US" dirty="0" err="1" smtClean="0"/>
            <a:t>Sachanalyse</a:t>
          </a:r>
          <a:endParaRPr lang="en-US" dirty="0"/>
        </a:p>
      </dgm:t>
    </dgm:pt>
    <dgm:pt modelId="{E34B4361-5026-4B1C-9889-A656A4D9FDE8}" type="parTrans" cxnId="{53798056-01BD-4B6A-8BFD-BFF3E80AF932}">
      <dgm:prSet/>
      <dgm:spPr/>
    </dgm:pt>
    <dgm:pt modelId="{54CE85A5-0043-403F-B56D-A3637A306B62}" type="sibTrans" cxnId="{53798056-01BD-4B6A-8BFD-BFF3E80AF932}">
      <dgm:prSet/>
      <dgm:spPr/>
    </dgm:pt>
    <dgm:pt modelId="{61F2C9A8-4779-42FC-8485-B3971E82277F}" type="pres">
      <dgm:prSet presAssocID="{C33BAE3E-A8C4-4237-A64C-0F1782CE9ED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D9F3B5-6103-4968-B424-63861EC820F4}" type="pres">
      <dgm:prSet presAssocID="{152F113D-06A1-4F99-8BB8-E221AFF1ABBC}" presName="linNode" presStyleCnt="0"/>
      <dgm:spPr/>
    </dgm:pt>
    <dgm:pt modelId="{C89CF91A-125A-409B-BCBB-B1937CF6B353}" type="pres">
      <dgm:prSet presAssocID="{152F113D-06A1-4F99-8BB8-E221AFF1ABBC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BE9ADD-713F-4E7B-9F32-C20A540D4555}" type="pres">
      <dgm:prSet presAssocID="{152F113D-06A1-4F99-8BB8-E221AFF1ABBC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29BCAB-F4F1-497E-A42F-31263B13FB38}" type="pres">
      <dgm:prSet presAssocID="{17EA0993-A9B6-4D2D-AB57-B6250023D6F2}" presName="sp" presStyleCnt="0"/>
      <dgm:spPr/>
    </dgm:pt>
    <dgm:pt modelId="{D474F36F-0A56-495E-A0AF-7162026ABCD7}" type="pres">
      <dgm:prSet presAssocID="{246A371B-4676-45DA-899C-FE8053A87DC1}" presName="linNode" presStyleCnt="0"/>
      <dgm:spPr/>
    </dgm:pt>
    <dgm:pt modelId="{79E9BDAE-5856-48F2-9608-BA894D66B15D}" type="pres">
      <dgm:prSet presAssocID="{246A371B-4676-45DA-899C-FE8053A87DC1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2D38D1-39A4-499E-A8B9-B51BE218DD98}" type="pres">
      <dgm:prSet presAssocID="{246A371B-4676-45DA-899C-FE8053A87DC1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0F9DBD-2E69-4743-9FCA-81CF773FC793}" srcId="{152F113D-06A1-4F99-8BB8-E221AFF1ABBC}" destId="{F9E265E1-79D3-43E8-ADD7-3F438C1A5716}" srcOrd="0" destOrd="0" parTransId="{BA2E33CC-AEA8-4BA9-B72C-0F932B4A1C81}" sibTransId="{3F76904C-1B77-4559-BB64-5DFC8D30EF16}"/>
    <dgm:cxn modelId="{829A0BA9-A92B-47C4-9B08-45B372AA8C69}" srcId="{152F113D-06A1-4F99-8BB8-E221AFF1ABBC}" destId="{846C2E7E-8DA0-4937-9E06-6C75F5DECCA8}" srcOrd="1" destOrd="0" parTransId="{695C9301-6967-4A26-856D-E4A38364232D}" sibTransId="{71AB095F-8220-4B9E-9D90-F9F9E69150B1}"/>
    <dgm:cxn modelId="{E4251F2E-4DAB-4D84-B69B-E4A5768FF5E4}" type="presOf" srcId="{9ED036D2-AE3E-4C0A-9432-90C723A4B2E0}" destId="{D22D38D1-39A4-499E-A8B9-B51BE218DD98}" srcOrd="0" destOrd="0" presId="urn:microsoft.com/office/officeart/2005/8/layout/vList5"/>
    <dgm:cxn modelId="{FB08FD59-CDA5-4E5C-8AD5-69E8CFFBFBA3}" type="presOf" srcId="{DAC273B8-3E88-46E9-9837-8686A65B39E3}" destId="{D22D38D1-39A4-499E-A8B9-B51BE218DD98}" srcOrd="0" destOrd="1" presId="urn:microsoft.com/office/officeart/2005/8/layout/vList5"/>
    <dgm:cxn modelId="{53798056-01BD-4B6A-8BFD-BFF3E80AF932}" srcId="{152F113D-06A1-4F99-8BB8-E221AFF1ABBC}" destId="{0D24B93B-3119-4EAA-AFC2-957032C3FF4B}" srcOrd="2" destOrd="0" parTransId="{E34B4361-5026-4B1C-9889-A656A4D9FDE8}" sibTransId="{54CE85A5-0043-403F-B56D-A3637A306B62}"/>
    <dgm:cxn modelId="{403EF84C-9F95-4B0C-82ED-82E9C6F486B1}" type="presOf" srcId="{F9E265E1-79D3-43E8-ADD7-3F438C1A5716}" destId="{2EBE9ADD-713F-4E7B-9F32-C20A540D4555}" srcOrd="0" destOrd="0" presId="urn:microsoft.com/office/officeart/2005/8/layout/vList5"/>
    <dgm:cxn modelId="{3EF4EF10-AF03-4679-9976-AE4366B1284D}" type="presOf" srcId="{152F113D-06A1-4F99-8BB8-E221AFF1ABBC}" destId="{C89CF91A-125A-409B-BCBB-B1937CF6B353}" srcOrd="0" destOrd="0" presId="urn:microsoft.com/office/officeart/2005/8/layout/vList5"/>
    <dgm:cxn modelId="{821C07C9-76F9-4713-8832-910552088EDE}" type="presOf" srcId="{0D24B93B-3119-4EAA-AFC2-957032C3FF4B}" destId="{2EBE9ADD-713F-4E7B-9F32-C20A540D4555}" srcOrd="0" destOrd="2" presId="urn:microsoft.com/office/officeart/2005/8/layout/vList5"/>
    <dgm:cxn modelId="{45F52B06-E06A-44F8-9AC3-A2D3DE0637DB}" srcId="{246A371B-4676-45DA-899C-FE8053A87DC1}" destId="{9ED036D2-AE3E-4C0A-9432-90C723A4B2E0}" srcOrd="0" destOrd="0" parTransId="{13D94DB5-C99B-4539-BCE8-DB055D021895}" sibTransId="{FC2468E7-B684-4B25-A5C4-D89CF1EE99D9}"/>
    <dgm:cxn modelId="{AE9B537E-0F30-4002-8C50-65B21582297E}" type="presOf" srcId="{246A371B-4676-45DA-899C-FE8053A87DC1}" destId="{79E9BDAE-5856-48F2-9608-BA894D66B15D}" srcOrd="0" destOrd="0" presId="urn:microsoft.com/office/officeart/2005/8/layout/vList5"/>
    <dgm:cxn modelId="{0018F355-2E54-42BD-BCF6-6EE2630499FA}" type="presOf" srcId="{C33BAE3E-A8C4-4237-A64C-0F1782CE9EDF}" destId="{61F2C9A8-4779-42FC-8485-B3971E82277F}" srcOrd="0" destOrd="0" presId="urn:microsoft.com/office/officeart/2005/8/layout/vList5"/>
    <dgm:cxn modelId="{730F52A5-E29A-4E03-9B4B-FAF7CCC31AA6}" srcId="{C33BAE3E-A8C4-4237-A64C-0F1782CE9EDF}" destId="{152F113D-06A1-4F99-8BB8-E221AFF1ABBC}" srcOrd="0" destOrd="0" parTransId="{0C111EF1-4B4D-4FED-98E4-452FE5D27861}" sibTransId="{17EA0993-A9B6-4D2D-AB57-B6250023D6F2}"/>
    <dgm:cxn modelId="{1F8C8F45-BFC7-4AA3-9614-2ECAA24995A2}" srcId="{246A371B-4676-45DA-899C-FE8053A87DC1}" destId="{DAC273B8-3E88-46E9-9837-8686A65B39E3}" srcOrd="1" destOrd="0" parTransId="{E4216BE2-60F8-4E93-8ADD-317F38595542}" sibTransId="{BC850C86-BC75-4F22-93D5-106D2C0EB234}"/>
    <dgm:cxn modelId="{1CB0DDAD-529F-420F-991F-7470F6F72919}" srcId="{C33BAE3E-A8C4-4237-A64C-0F1782CE9EDF}" destId="{246A371B-4676-45DA-899C-FE8053A87DC1}" srcOrd="1" destOrd="0" parTransId="{A1C8D8B3-EDF2-439A-AFA7-CBD1A480D782}" sibTransId="{755B1DE3-8951-4A76-9F8D-8D5A37675E4D}"/>
    <dgm:cxn modelId="{A21A2D2C-F161-48D9-A448-6643BEDC5ED5}" type="presOf" srcId="{846C2E7E-8DA0-4937-9E06-6C75F5DECCA8}" destId="{2EBE9ADD-713F-4E7B-9F32-C20A540D4555}" srcOrd="0" destOrd="1" presId="urn:microsoft.com/office/officeart/2005/8/layout/vList5"/>
    <dgm:cxn modelId="{02918615-9014-48C8-886A-673CC939808E}" type="presParOf" srcId="{61F2C9A8-4779-42FC-8485-B3971E82277F}" destId="{19D9F3B5-6103-4968-B424-63861EC820F4}" srcOrd="0" destOrd="0" presId="urn:microsoft.com/office/officeart/2005/8/layout/vList5"/>
    <dgm:cxn modelId="{C16D425F-F020-4DA7-9930-8EB087382D83}" type="presParOf" srcId="{19D9F3B5-6103-4968-B424-63861EC820F4}" destId="{C89CF91A-125A-409B-BCBB-B1937CF6B353}" srcOrd="0" destOrd="0" presId="urn:microsoft.com/office/officeart/2005/8/layout/vList5"/>
    <dgm:cxn modelId="{5EC85851-7084-42F1-BBB1-2B14B28CB40A}" type="presParOf" srcId="{19D9F3B5-6103-4968-B424-63861EC820F4}" destId="{2EBE9ADD-713F-4E7B-9F32-C20A540D4555}" srcOrd="1" destOrd="0" presId="urn:microsoft.com/office/officeart/2005/8/layout/vList5"/>
    <dgm:cxn modelId="{680F7805-63B0-4361-8FE5-B4B3EF2D398B}" type="presParOf" srcId="{61F2C9A8-4779-42FC-8485-B3971E82277F}" destId="{6829BCAB-F4F1-497E-A42F-31263B13FB38}" srcOrd="1" destOrd="0" presId="urn:microsoft.com/office/officeart/2005/8/layout/vList5"/>
    <dgm:cxn modelId="{4308B6F9-3841-499F-AD3E-B8F3D098F438}" type="presParOf" srcId="{61F2C9A8-4779-42FC-8485-B3971E82277F}" destId="{D474F36F-0A56-495E-A0AF-7162026ABCD7}" srcOrd="2" destOrd="0" presId="urn:microsoft.com/office/officeart/2005/8/layout/vList5"/>
    <dgm:cxn modelId="{5502E947-CB19-4100-85ED-615D6E15F700}" type="presParOf" srcId="{D474F36F-0A56-495E-A0AF-7162026ABCD7}" destId="{79E9BDAE-5856-48F2-9608-BA894D66B15D}" srcOrd="0" destOrd="0" presId="urn:microsoft.com/office/officeart/2005/8/layout/vList5"/>
    <dgm:cxn modelId="{630F0237-B737-4C29-9FF4-72BB0AFA9D9A}" type="presParOf" srcId="{D474F36F-0A56-495E-A0AF-7162026ABCD7}" destId="{D22D38D1-39A4-499E-A8B9-B51BE218DD9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33963C-CCE3-4047-A05B-40553C27A09A}" type="doc">
      <dgm:prSet loTypeId="urn:microsoft.com/office/officeart/2005/8/layout/arrow5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C95CEE1-9E76-4414-BDFD-A31E0ABE3EC5}">
      <dgm:prSet phldrT="[Text]"/>
      <dgm:spPr/>
      <dgm:t>
        <a:bodyPr/>
        <a:lstStyle/>
        <a:p>
          <a:r>
            <a:rPr lang="en-US" dirty="0" smtClean="0">
              <a:solidFill>
                <a:srgbClr val="00B0F0"/>
              </a:solidFill>
            </a:rPr>
            <a:t>…</a:t>
          </a:r>
          <a:r>
            <a:rPr lang="en-US" dirty="0" err="1" smtClean="0">
              <a:solidFill>
                <a:srgbClr val="00B0F0"/>
              </a:solidFill>
            </a:rPr>
            <a:t>Lesevertehen</a:t>
          </a:r>
          <a:r>
            <a:rPr lang="en-US" dirty="0" smtClean="0">
              <a:solidFill>
                <a:srgbClr val="00B0F0"/>
              </a:solidFill>
            </a:rPr>
            <a:t> und </a:t>
          </a:r>
          <a:r>
            <a:rPr lang="en-US" dirty="0" err="1" smtClean="0">
              <a:solidFill>
                <a:srgbClr val="00B0F0"/>
              </a:solidFill>
            </a:rPr>
            <a:t>Hör</a:t>
          </a:r>
          <a:r>
            <a:rPr lang="en-US" dirty="0" smtClean="0">
              <a:solidFill>
                <a:srgbClr val="00B0F0"/>
              </a:solidFill>
            </a:rPr>
            <a:t>-/</a:t>
          </a:r>
          <a:r>
            <a:rPr lang="en-US" dirty="0" err="1" smtClean="0">
              <a:solidFill>
                <a:srgbClr val="00B0F0"/>
              </a:solidFill>
            </a:rPr>
            <a:t>Hörsehverstehen</a:t>
          </a:r>
          <a:r>
            <a:rPr lang="en-US" dirty="0" smtClean="0"/>
            <a:t/>
          </a:r>
          <a:br>
            <a:rPr lang="en-US" dirty="0" smtClean="0"/>
          </a:br>
          <a:endParaRPr lang="en-US" dirty="0"/>
        </a:p>
      </dgm:t>
    </dgm:pt>
    <dgm:pt modelId="{F4FBF7D2-31B7-4F93-90C1-5578DAA65AAD}" type="parTrans" cxnId="{BC6E264D-7E09-4CDD-94AD-837FC1C64BD0}">
      <dgm:prSet/>
      <dgm:spPr/>
      <dgm:t>
        <a:bodyPr/>
        <a:lstStyle/>
        <a:p>
          <a:endParaRPr lang="en-US"/>
        </a:p>
      </dgm:t>
    </dgm:pt>
    <dgm:pt modelId="{0B825504-15A1-4D4C-BE4F-E40990089A46}" type="sibTrans" cxnId="{BC6E264D-7E09-4CDD-94AD-837FC1C64BD0}">
      <dgm:prSet/>
      <dgm:spPr/>
      <dgm:t>
        <a:bodyPr/>
        <a:lstStyle/>
        <a:p>
          <a:endParaRPr lang="en-US"/>
        </a:p>
      </dgm:t>
    </dgm:pt>
    <dgm:pt modelId="{EBF3E2DB-0A31-478A-BA14-AC3771FE11CF}">
      <dgm:prSet phldrT="[Text]"/>
      <dgm:spPr/>
      <dgm:t>
        <a:bodyPr/>
        <a:lstStyle/>
        <a:p>
          <a:r>
            <a:rPr lang="en-US" dirty="0" smtClean="0">
              <a:solidFill>
                <a:srgbClr val="C00000"/>
              </a:solidFill>
            </a:rPr>
            <a:t>…</a:t>
          </a:r>
          <a:r>
            <a:rPr lang="en-US" dirty="0" err="1" smtClean="0">
              <a:solidFill>
                <a:srgbClr val="C00000"/>
              </a:solidFill>
            </a:rPr>
            <a:t>Schreiben</a:t>
          </a:r>
          <a:r>
            <a:rPr lang="en-US" dirty="0" smtClean="0">
              <a:solidFill>
                <a:srgbClr val="C00000"/>
              </a:solidFill>
            </a:rPr>
            <a:t> (und </a:t>
          </a:r>
          <a:r>
            <a:rPr lang="en-US" dirty="0" err="1" smtClean="0">
              <a:solidFill>
                <a:srgbClr val="C00000"/>
              </a:solidFill>
            </a:rPr>
            <a:t>Sprechen</a:t>
          </a:r>
          <a:r>
            <a:rPr lang="en-US" dirty="0" smtClean="0">
              <a:solidFill>
                <a:srgbClr val="C00000"/>
              </a:solidFill>
            </a:rPr>
            <a:t>)</a:t>
          </a:r>
          <a:r>
            <a:rPr lang="en-US" dirty="0" smtClean="0"/>
            <a:t/>
          </a:r>
          <a:br>
            <a:rPr lang="en-US" dirty="0" smtClean="0"/>
          </a:br>
          <a:endParaRPr lang="en-US" dirty="0"/>
        </a:p>
      </dgm:t>
    </dgm:pt>
    <dgm:pt modelId="{4AE07A32-56C8-4391-98EC-1B5B10BDE405}" type="parTrans" cxnId="{E0811149-0524-4FAE-90D7-C9A699CCC095}">
      <dgm:prSet/>
      <dgm:spPr/>
      <dgm:t>
        <a:bodyPr/>
        <a:lstStyle/>
        <a:p>
          <a:endParaRPr lang="en-US"/>
        </a:p>
      </dgm:t>
    </dgm:pt>
    <dgm:pt modelId="{F01F0FF1-4AEA-4179-A21B-62A91770C520}" type="sibTrans" cxnId="{E0811149-0524-4FAE-90D7-C9A699CCC095}">
      <dgm:prSet/>
      <dgm:spPr/>
      <dgm:t>
        <a:bodyPr/>
        <a:lstStyle/>
        <a:p>
          <a:endParaRPr lang="en-US"/>
        </a:p>
      </dgm:t>
    </dgm:pt>
    <dgm:pt modelId="{CC1CACF0-1AC4-4391-8E91-CF5EC03A7C55}" type="pres">
      <dgm:prSet presAssocID="{3033963C-CCE3-4047-A05B-40553C27A09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655AA-B6CB-4BB7-86D2-227A58D55E62}" type="pres">
      <dgm:prSet presAssocID="{7C95CEE1-9E76-4414-BDFD-A31E0ABE3EC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00A869-0F61-4979-A2D9-DBA4F9DEF05B}" type="pres">
      <dgm:prSet presAssocID="{EBF3E2DB-0A31-478A-BA14-AC3771FE11CF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6E264D-7E09-4CDD-94AD-837FC1C64BD0}" srcId="{3033963C-CCE3-4047-A05B-40553C27A09A}" destId="{7C95CEE1-9E76-4414-BDFD-A31E0ABE3EC5}" srcOrd="0" destOrd="0" parTransId="{F4FBF7D2-31B7-4F93-90C1-5578DAA65AAD}" sibTransId="{0B825504-15A1-4D4C-BE4F-E40990089A46}"/>
    <dgm:cxn modelId="{E0811149-0524-4FAE-90D7-C9A699CCC095}" srcId="{3033963C-CCE3-4047-A05B-40553C27A09A}" destId="{EBF3E2DB-0A31-478A-BA14-AC3771FE11CF}" srcOrd="1" destOrd="0" parTransId="{4AE07A32-56C8-4391-98EC-1B5B10BDE405}" sibTransId="{F01F0FF1-4AEA-4179-A21B-62A91770C520}"/>
    <dgm:cxn modelId="{FB65CFE0-91DD-44BE-9D4D-4DED2BB34815}" type="presOf" srcId="{7C95CEE1-9E76-4414-BDFD-A31E0ABE3EC5}" destId="{4B5655AA-B6CB-4BB7-86D2-227A58D55E62}" srcOrd="0" destOrd="0" presId="urn:microsoft.com/office/officeart/2005/8/layout/arrow5"/>
    <dgm:cxn modelId="{B1C3B533-E561-40BC-9A88-8B8A72AC9AC4}" type="presOf" srcId="{EBF3E2DB-0A31-478A-BA14-AC3771FE11CF}" destId="{6600A869-0F61-4979-A2D9-DBA4F9DEF05B}" srcOrd="0" destOrd="0" presId="urn:microsoft.com/office/officeart/2005/8/layout/arrow5"/>
    <dgm:cxn modelId="{0CB0C579-38DB-42B5-9A91-AC38FF3B318A}" type="presOf" srcId="{3033963C-CCE3-4047-A05B-40553C27A09A}" destId="{CC1CACF0-1AC4-4391-8E91-CF5EC03A7C55}" srcOrd="0" destOrd="0" presId="urn:microsoft.com/office/officeart/2005/8/layout/arrow5"/>
    <dgm:cxn modelId="{2B09C9E0-424E-4EC5-87DD-D7748E2B22DF}" type="presParOf" srcId="{CC1CACF0-1AC4-4391-8E91-CF5EC03A7C55}" destId="{4B5655AA-B6CB-4BB7-86D2-227A58D55E62}" srcOrd="0" destOrd="0" presId="urn:microsoft.com/office/officeart/2005/8/layout/arrow5"/>
    <dgm:cxn modelId="{7E70272B-3785-4AAD-B6B2-5C8CB4C4E9E6}" type="presParOf" srcId="{CC1CACF0-1AC4-4391-8E91-CF5EC03A7C55}" destId="{6600A869-0F61-4979-A2D9-DBA4F9DEF05B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6CCE321-49AA-479E-B36C-F781ECE4B2AE}" type="doc">
      <dgm:prSet loTypeId="urn:microsoft.com/office/officeart/2005/8/layout/default#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D3063CD-7F78-4E7D-ADF1-94832E2B5395}">
      <dgm:prSet phldrT="[Text]"/>
      <dgm:spPr/>
      <dgm:t>
        <a:bodyPr/>
        <a:lstStyle/>
        <a:p>
          <a:r>
            <a:rPr lang="en-US" dirty="0" smtClean="0"/>
            <a:t>(1) …</a:t>
          </a:r>
          <a:r>
            <a:rPr lang="en-US" dirty="0" err="1" smtClean="0"/>
            <a:t>selbstständig</a:t>
          </a:r>
          <a:r>
            <a:rPr lang="en-US" dirty="0" smtClean="0"/>
            <a:t>…/ </a:t>
          </a:r>
          <a:r>
            <a:rPr lang="en-US" dirty="0" err="1" smtClean="0"/>
            <a:t>bedarfsorientiert</a:t>
          </a:r>
          <a:r>
            <a:rPr lang="en-US" dirty="0" smtClean="0"/>
            <a:t> </a:t>
          </a:r>
          <a:r>
            <a:rPr lang="en-US" dirty="0" err="1" smtClean="0"/>
            <a:t>Notizen</a:t>
          </a:r>
          <a:r>
            <a:rPr lang="en-US" dirty="0" smtClean="0"/>
            <a:t> </a:t>
          </a:r>
          <a:r>
            <a:rPr lang="en-US" dirty="0" err="1" smtClean="0"/>
            <a:t>verfassen</a:t>
          </a:r>
          <a:endParaRPr lang="en-US" dirty="0"/>
        </a:p>
      </dgm:t>
    </dgm:pt>
    <dgm:pt modelId="{875FC696-5698-4DAC-B719-5C8AFC4B10BE}" type="parTrans" cxnId="{B728FEC3-3908-4535-8699-CA864581E59E}">
      <dgm:prSet/>
      <dgm:spPr/>
      <dgm:t>
        <a:bodyPr/>
        <a:lstStyle/>
        <a:p>
          <a:endParaRPr lang="en-US"/>
        </a:p>
      </dgm:t>
    </dgm:pt>
    <dgm:pt modelId="{31C592B2-F6A4-4642-9AC7-2092F9E41BE1}" type="sibTrans" cxnId="{B728FEC3-3908-4535-8699-CA864581E59E}">
      <dgm:prSet/>
      <dgm:spPr/>
      <dgm:t>
        <a:bodyPr/>
        <a:lstStyle/>
        <a:p>
          <a:endParaRPr lang="en-US"/>
        </a:p>
      </dgm:t>
    </dgm:pt>
    <dgm:pt modelId="{20544A30-DFF0-4DC4-9BC3-D4E0B8E8BD55}">
      <dgm:prSet phldrT="[Text]"/>
      <dgm:spPr/>
      <dgm:t>
        <a:bodyPr/>
        <a:lstStyle/>
        <a:p>
          <a:r>
            <a:rPr lang="en-US" dirty="0" smtClean="0"/>
            <a:t>(2) …</a:t>
          </a:r>
          <a:r>
            <a:rPr lang="en-US" dirty="0" err="1" smtClean="0"/>
            <a:t>auch</a:t>
          </a:r>
          <a:r>
            <a:rPr lang="en-US" dirty="0" smtClean="0"/>
            <a:t> </a:t>
          </a:r>
          <a:r>
            <a:rPr lang="en-US" dirty="0" err="1" smtClean="0"/>
            <a:t>umfangreichere</a:t>
          </a:r>
          <a:r>
            <a:rPr lang="en-US" dirty="0" smtClean="0"/>
            <a:t> </a:t>
          </a:r>
          <a:r>
            <a:rPr lang="en-US" dirty="0" err="1" smtClean="0"/>
            <a:t>Texte</a:t>
          </a:r>
          <a:r>
            <a:rPr lang="en-US" dirty="0" smtClean="0"/>
            <a:t> </a:t>
          </a:r>
          <a:r>
            <a:rPr lang="en-US" dirty="0" err="1" smtClean="0"/>
            <a:t>zusammenfassen</a:t>
          </a:r>
          <a:endParaRPr lang="en-US" dirty="0"/>
        </a:p>
      </dgm:t>
    </dgm:pt>
    <dgm:pt modelId="{B7492422-873C-48EA-8974-32793A6ECE3C}" type="parTrans" cxnId="{036C7ACE-B312-4A2B-AFAD-0487E85B3C84}">
      <dgm:prSet/>
      <dgm:spPr/>
      <dgm:t>
        <a:bodyPr/>
        <a:lstStyle/>
        <a:p>
          <a:endParaRPr lang="en-US"/>
        </a:p>
      </dgm:t>
    </dgm:pt>
    <dgm:pt modelId="{C256EA16-B336-456D-919A-2C9A6DA56B21}" type="sibTrans" cxnId="{036C7ACE-B312-4A2B-AFAD-0487E85B3C84}">
      <dgm:prSet/>
      <dgm:spPr/>
      <dgm:t>
        <a:bodyPr/>
        <a:lstStyle/>
        <a:p>
          <a:endParaRPr lang="en-US"/>
        </a:p>
      </dgm:t>
    </dgm:pt>
    <dgm:pt modelId="{32DC7B91-8B2F-4A00-961C-F386F6B1073D}">
      <dgm:prSet phldrT="[Text]"/>
      <dgm:spPr/>
      <dgm:t>
        <a:bodyPr/>
        <a:lstStyle/>
        <a:p>
          <a:r>
            <a:rPr lang="en-US" dirty="0" smtClean="0"/>
            <a:t>(3) …</a:t>
          </a:r>
          <a:r>
            <a:rPr lang="en-US" dirty="0" err="1" smtClean="0"/>
            <a:t>Texte</a:t>
          </a:r>
          <a:r>
            <a:rPr lang="en-US" dirty="0" smtClean="0"/>
            <a:t> </a:t>
          </a:r>
          <a:r>
            <a:rPr lang="en-US" dirty="0" err="1" smtClean="0"/>
            <a:t>unter</a:t>
          </a:r>
          <a:r>
            <a:rPr lang="en-US" dirty="0" smtClean="0"/>
            <a:t> </a:t>
          </a:r>
          <a:r>
            <a:rPr lang="en-US" dirty="0" err="1" smtClean="0"/>
            <a:t>gezielter</a:t>
          </a:r>
          <a:r>
            <a:rPr lang="en-US" dirty="0" smtClean="0"/>
            <a:t> </a:t>
          </a:r>
          <a:r>
            <a:rPr lang="en-US" dirty="0" err="1" smtClean="0"/>
            <a:t>Anleitung</a:t>
          </a:r>
          <a:r>
            <a:rPr lang="en-US" dirty="0" smtClean="0"/>
            <a:t> </a:t>
          </a:r>
          <a:r>
            <a:rPr lang="en-US" dirty="0" err="1" smtClean="0"/>
            <a:t>analysieren</a:t>
          </a:r>
          <a:r>
            <a:rPr lang="en-US" dirty="0" smtClean="0"/>
            <a:t> und </a:t>
          </a:r>
          <a:r>
            <a:rPr lang="en-US" dirty="0" err="1" smtClean="0"/>
            <a:t>kommentieren</a:t>
          </a:r>
          <a:endParaRPr lang="en-US" dirty="0"/>
        </a:p>
      </dgm:t>
    </dgm:pt>
    <dgm:pt modelId="{87EEC9D7-22D4-40A6-8FA9-2709FB1F7BEB}" type="parTrans" cxnId="{8908FD5A-1DD4-4E87-B157-5947D709444A}">
      <dgm:prSet/>
      <dgm:spPr/>
      <dgm:t>
        <a:bodyPr/>
        <a:lstStyle/>
        <a:p>
          <a:endParaRPr lang="en-US"/>
        </a:p>
      </dgm:t>
    </dgm:pt>
    <dgm:pt modelId="{B895726C-7869-4565-9E88-A9B53FCA7B99}" type="sibTrans" cxnId="{8908FD5A-1DD4-4E87-B157-5947D709444A}">
      <dgm:prSet/>
      <dgm:spPr/>
      <dgm:t>
        <a:bodyPr/>
        <a:lstStyle/>
        <a:p>
          <a:endParaRPr lang="en-US"/>
        </a:p>
      </dgm:t>
    </dgm:pt>
    <dgm:pt modelId="{ACB8EFDC-35E4-471D-921E-9F5203C5DFA5}" type="pres">
      <dgm:prSet presAssocID="{66CCE321-49AA-479E-B36C-F781ECE4B2A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4BAFFE-6E77-4546-9F99-01F5D9D8CD03}" type="pres">
      <dgm:prSet presAssocID="{5D3063CD-7F78-4E7D-ADF1-94832E2B539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DB0466-BF33-4AE6-B83A-51174B08AA88}" type="pres">
      <dgm:prSet presAssocID="{31C592B2-F6A4-4642-9AC7-2092F9E41BE1}" presName="sibTrans" presStyleCnt="0"/>
      <dgm:spPr/>
    </dgm:pt>
    <dgm:pt modelId="{74913A41-681E-45E9-BBD0-2A990A6D1FAE}" type="pres">
      <dgm:prSet presAssocID="{20544A30-DFF0-4DC4-9BC3-D4E0B8E8BD5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1CC89D-377B-4A17-B55F-E1EAA03ECD5D}" type="pres">
      <dgm:prSet presAssocID="{C256EA16-B336-456D-919A-2C9A6DA56B21}" presName="sibTrans" presStyleCnt="0"/>
      <dgm:spPr/>
    </dgm:pt>
    <dgm:pt modelId="{09494F6C-E9B5-45D8-92FD-447D8ACA837D}" type="pres">
      <dgm:prSet presAssocID="{32DC7B91-8B2F-4A00-961C-F386F6B1073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CA399B-20D7-4312-8925-AE2C0BF8511B}" type="presOf" srcId="{66CCE321-49AA-479E-B36C-F781ECE4B2AE}" destId="{ACB8EFDC-35E4-471D-921E-9F5203C5DFA5}" srcOrd="0" destOrd="0" presId="urn:microsoft.com/office/officeart/2005/8/layout/default#2"/>
    <dgm:cxn modelId="{036C7ACE-B312-4A2B-AFAD-0487E85B3C84}" srcId="{66CCE321-49AA-479E-B36C-F781ECE4B2AE}" destId="{20544A30-DFF0-4DC4-9BC3-D4E0B8E8BD55}" srcOrd="1" destOrd="0" parTransId="{B7492422-873C-48EA-8974-32793A6ECE3C}" sibTransId="{C256EA16-B336-456D-919A-2C9A6DA56B21}"/>
    <dgm:cxn modelId="{8D0F0332-98B6-47B5-A376-0F9F2796CDEB}" type="presOf" srcId="{20544A30-DFF0-4DC4-9BC3-D4E0B8E8BD55}" destId="{74913A41-681E-45E9-BBD0-2A990A6D1FAE}" srcOrd="0" destOrd="0" presId="urn:microsoft.com/office/officeart/2005/8/layout/default#2"/>
    <dgm:cxn modelId="{B728FEC3-3908-4535-8699-CA864581E59E}" srcId="{66CCE321-49AA-479E-B36C-F781ECE4B2AE}" destId="{5D3063CD-7F78-4E7D-ADF1-94832E2B5395}" srcOrd="0" destOrd="0" parTransId="{875FC696-5698-4DAC-B719-5C8AFC4B10BE}" sibTransId="{31C592B2-F6A4-4642-9AC7-2092F9E41BE1}"/>
    <dgm:cxn modelId="{3778F9D4-8DBA-4531-932F-EDE33E38C977}" type="presOf" srcId="{5D3063CD-7F78-4E7D-ADF1-94832E2B5395}" destId="{BB4BAFFE-6E77-4546-9F99-01F5D9D8CD03}" srcOrd="0" destOrd="0" presId="urn:microsoft.com/office/officeart/2005/8/layout/default#2"/>
    <dgm:cxn modelId="{8908FD5A-1DD4-4E87-B157-5947D709444A}" srcId="{66CCE321-49AA-479E-B36C-F781ECE4B2AE}" destId="{32DC7B91-8B2F-4A00-961C-F386F6B1073D}" srcOrd="2" destOrd="0" parTransId="{87EEC9D7-22D4-40A6-8FA9-2709FB1F7BEB}" sibTransId="{B895726C-7869-4565-9E88-A9B53FCA7B99}"/>
    <dgm:cxn modelId="{664D699A-4E65-4E59-A11D-540928B71AA2}" type="presOf" srcId="{32DC7B91-8B2F-4A00-961C-F386F6B1073D}" destId="{09494F6C-E9B5-45D8-92FD-447D8ACA837D}" srcOrd="0" destOrd="0" presId="urn:microsoft.com/office/officeart/2005/8/layout/default#2"/>
    <dgm:cxn modelId="{918D9BB9-5765-4B4B-B6E4-66C7B2695B02}" type="presParOf" srcId="{ACB8EFDC-35E4-471D-921E-9F5203C5DFA5}" destId="{BB4BAFFE-6E77-4546-9F99-01F5D9D8CD03}" srcOrd="0" destOrd="0" presId="urn:microsoft.com/office/officeart/2005/8/layout/default#2"/>
    <dgm:cxn modelId="{2FB34A79-303F-4523-92E2-797C423DF96B}" type="presParOf" srcId="{ACB8EFDC-35E4-471D-921E-9F5203C5DFA5}" destId="{01DB0466-BF33-4AE6-B83A-51174B08AA88}" srcOrd="1" destOrd="0" presId="urn:microsoft.com/office/officeart/2005/8/layout/default#2"/>
    <dgm:cxn modelId="{07C42921-D06D-4B30-A489-C8A82849866E}" type="presParOf" srcId="{ACB8EFDC-35E4-471D-921E-9F5203C5DFA5}" destId="{74913A41-681E-45E9-BBD0-2A990A6D1FAE}" srcOrd="2" destOrd="0" presId="urn:microsoft.com/office/officeart/2005/8/layout/default#2"/>
    <dgm:cxn modelId="{5F02AE9B-6424-4324-B876-81550F9D2D95}" type="presParOf" srcId="{ACB8EFDC-35E4-471D-921E-9F5203C5DFA5}" destId="{771CC89D-377B-4A17-B55F-E1EAA03ECD5D}" srcOrd="3" destOrd="0" presId="urn:microsoft.com/office/officeart/2005/8/layout/default#2"/>
    <dgm:cxn modelId="{011D5521-DC5D-466E-BE34-D07C96F64A7F}" type="presParOf" srcId="{ACB8EFDC-35E4-471D-921E-9F5203C5DFA5}" destId="{09494F6C-E9B5-45D8-92FD-447D8ACA837D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64B4C9A-61B2-4022-8ED9-89F105D94A8B}" type="doc">
      <dgm:prSet loTypeId="urn:microsoft.com/office/officeart/2005/8/layout/default#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3A2A749-544E-4754-8D27-BFB36F24889D}">
      <dgm:prSet phldrT="[Text]"/>
      <dgm:spPr/>
      <dgm:t>
        <a:bodyPr/>
        <a:lstStyle/>
        <a:p>
          <a:r>
            <a:rPr lang="en-US" dirty="0" smtClean="0"/>
            <a:t>(4) …</a:t>
          </a:r>
          <a:r>
            <a:rPr lang="en-US" dirty="0" err="1" smtClean="0"/>
            <a:t>diskontinuierliche</a:t>
          </a:r>
          <a:r>
            <a:rPr lang="en-US" dirty="0" smtClean="0"/>
            <a:t> </a:t>
          </a:r>
          <a:r>
            <a:rPr lang="en-US" dirty="0" err="1" smtClean="0"/>
            <a:t>Vorlagen</a:t>
          </a:r>
          <a:r>
            <a:rPr lang="en-US" dirty="0" smtClean="0"/>
            <a:t> </a:t>
          </a:r>
          <a:r>
            <a:rPr lang="en-US" dirty="0" err="1" smtClean="0"/>
            <a:t>versprachlichen</a:t>
          </a:r>
          <a:r>
            <a:rPr lang="en-US" dirty="0" smtClean="0"/>
            <a:t> und </a:t>
          </a:r>
          <a:r>
            <a:rPr lang="en-US" dirty="0" err="1" smtClean="0"/>
            <a:t>angeleitet</a:t>
          </a:r>
          <a:r>
            <a:rPr lang="en-US" dirty="0" smtClean="0"/>
            <a:t> </a:t>
          </a:r>
          <a:r>
            <a:rPr lang="en-US" dirty="0" err="1" smtClean="0"/>
            <a:t>interpretieren</a:t>
          </a:r>
          <a:r>
            <a:rPr lang="en-US" dirty="0" smtClean="0"/>
            <a:t> </a:t>
          </a:r>
          <a:endParaRPr lang="en-US" dirty="0"/>
        </a:p>
      </dgm:t>
    </dgm:pt>
    <dgm:pt modelId="{4A54FBC2-7E72-4247-81AF-906820D68EC7}" type="parTrans" cxnId="{366BCA72-4BFD-47C7-B1DB-0E53B8D85AB3}">
      <dgm:prSet/>
      <dgm:spPr/>
      <dgm:t>
        <a:bodyPr/>
        <a:lstStyle/>
        <a:p>
          <a:endParaRPr lang="en-US"/>
        </a:p>
      </dgm:t>
    </dgm:pt>
    <dgm:pt modelId="{34525D61-2D4E-455F-BE69-E1B137DD6F5C}" type="sibTrans" cxnId="{366BCA72-4BFD-47C7-B1DB-0E53B8D85AB3}">
      <dgm:prSet/>
      <dgm:spPr/>
      <dgm:t>
        <a:bodyPr/>
        <a:lstStyle/>
        <a:p>
          <a:endParaRPr lang="en-US"/>
        </a:p>
      </dgm:t>
    </dgm:pt>
    <dgm:pt modelId="{D48B0396-65AA-4813-9D6A-2AF1454827AB}">
      <dgm:prSet phldrT="[Text]"/>
      <dgm:spPr/>
      <dgm:t>
        <a:bodyPr/>
        <a:lstStyle/>
        <a:p>
          <a:r>
            <a:rPr lang="en-US" dirty="0" smtClean="0"/>
            <a:t>(5) …</a:t>
          </a:r>
          <a:r>
            <a:rPr lang="en-US" dirty="0" err="1" smtClean="0"/>
            <a:t>angeleitet</a:t>
          </a:r>
          <a:r>
            <a:rPr lang="en-US" dirty="0" smtClean="0"/>
            <a:t> </a:t>
          </a:r>
          <a:r>
            <a:rPr lang="en-US" dirty="0" err="1" smtClean="0"/>
            <a:t>Texte</a:t>
          </a:r>
          <a:r>
            <a:rPr lang="en-US" dirty="0" smtClean="0"/>
            <a:t> in </a:t>
          </a:r>
          <a:r>
            <a:rPr lang="en-US" dirty="0" err="1" smtClean="0"/>
            <a:t>ihrem</a:t>
          </a:r>
          <a:r>
            <a:rPr lang="en-US" dirty="0" smtClean="0"/>
            <a:t>  </a:t>
          </a:r>
          <a:r>
            <a:rPr lang="en-US" dirty="0" err="1" smtClean="0"/>
            <a:t>medialen</a:t>
          </a:r>
          <a:r>
            <a:rPr lang="en-US" dirty="0" smtClean="0"/>
            <a:t>, </a:t>
          </a:r>
          <a:r>
            <a:rPr lang="en-US" dirty="0" err="1" smtClean="0"/>
            <a:t>historischen</a:t>
          </a:r>
          <a:r>
            <a:rPr lang="en-US" dirty="0" smtClean="0"/>
            <a:t> </a:t>
          </a:r>
          <a:r>
            <a:rPr lang="en-US" dirty="0" err="1" smtClean="0"/>
            <a:t>oder</a:t>
          </a:r>
          <a:r>
            <a:rPr lang="en-US" dirty="0" smtClean="0"/>
            <a:t> </a:t>
          </a:r>
          <a:r>
            <a:rPr lang="en-US" dirty="0" err="1" smtClean="0"/>
            <a:t>gesellschaftlichen</a:t>
          </a:r>
          <a:r>
            <a:rPr lang="en-US" dirty="0" smtClean="0"/>
            <a:t> </a:t>
          </a:r>
          <a:r>
            <a:rPr lang="en-US" dirty="0" err="1" smtClean="0"/>
            <a:t>Kontext</a:t>
          </a:r>
          <a:r>
            <a:rPr lang="en-US" dirty="0" smtClean="0"/>
            <a:t> </a:t>
          </a:r>
          <a:r>
            <a:rPr lang="en-US" dirty="0" err="1" smtClean="0"/>
            <a:t>analysieren</a:t>
          </a:r>
          <a:r>
            <a:rPr lang="en-US" dirty="0" smtClean="0"/>
            <a:t>, </a:t>
          </a:r>
          <a:r>
            <a:rPr lang="en-US" dirty="0" err="1" smtClean="0"/>
            <a:t>kommentieren</a:t>
          </a:r>
          <a:r>
            <a:rPr lang="en-US" dirty="0" smtClean="0"/>
            <a:t> und in </a:t>
          </a:r>
          <a:r>
            <a:rPr lang="en-US" dirty="0" err="1" smtClean="0"/>
            <a:t>Ansätzen</a:t>
          </a:r>
          <a:r>
            <a:rPr lang="en-US" dirty="0" smtClean="0"/>
            <a:t> </a:t>
          </a:r>
          <a:r>
            <a:rPr lang="en-US" dirty="0" err="1" smtClean="0"/>
            <a:t>interpretieren</a:t>
          </a:r>
          <a:endParaRPr lang="en-US" dirty="0"/>
        </a:p>
      </dgm:t>
    </dgm:pt>
    <dgm:pt modelId="{6E7A551F-DC3A-4614-B1B3-B3D9EB843757}" type="parTrans" cxnId="{E491DCE4-E5C1-4E97-9D81-4B01E3D3463F}">
      <dgm:prSet/>
      <dgm:spPr/>
      <dgm:t>
        <a:bodyPr/>
        <a:lstStyle/>
        <a:p>
          <a:endParaRPr lang="en-US"/>
        </a:p>
      </dgm:t>
    </dgm:pt>
    <dgm:pt modelId="{76588B12-0CDF-42AA-BB66-9A5767E75651}" type="sibTrans" cxnId="{E491DCE4-E5C1-4E97-9D81-4B01E3D3463F}">
      <dgm:prSet/>
      <dgm:spPr/>
      <dgm:t>
        <a:bodyPr/>
        <a:lstStyle/>
        <a:p>
          <a:endParaRPr lang="en-US"/>
        </a:p>
      </dgm:t>
    </dgm:pt>
    <dgm:pt modelId="{F93C7ECB-B33B-4EF0-BDF5-6D86D1315C2B}" type="pres">
      <dgm:prSet presAssocID="{C64B4C9A-61B2-4022-8ED9-89F105D94A8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7D0F36-C684-4934-B570-2BAAF4917A65}" type="pres">
      <dgm:prSet presAssocID="{93A2A749-544E-4754-8D27-BFB36F24889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B4F758-5F58-4E52-AC69-C978124588B3}" type="pres">
      <dgm:prSet presAssocID="{34525D61-2D4E-455F-BE69-E1B137DD6F5C}" presName="sibTrans" presStyleCnt="0"/>
      <dgm:spPr/>
    </dgm:pt>
    <dgm:pt modelId="{5D2D5C96-A864-4E1E-BC1F-C3E339986C50}" type="pres">
      <dgm:prSet presAssocID="{D48B0396-65AA-4813-9D6A-2AF1454827A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6BCA72-4BFD-47C7-B1DB-0E53B8D85AB3}" srcId="{C64B4C9A-61B2-4022-8ED9-89F105D94A8B}" destId="{93A2A749-544E-4754-8D27-BFB36F24889D}" srcOrd="0" destOrd="0" parTransId="{4A54FBC2-7E72-4247-81AF-906820D68EC7}" sibTransId="{34525D61-2D4E-455F-BE69-E1B137DD6F5C}"/>
    <dgm:cxn modelId="{1D52039F-86D3-4EE5-BC26-CD7E4AD84508}" type="presOf" srcId="{C64B4C9A-61B2-4022-8ED9-89F105D94A8B}" destId="{F93C7ECB-B33B-4EF0-BDF5-6D86D1315C2B}" srcOrd="0" destOrd="0" presId="urn:microsoft.com/office/officeart/2005/8/layout/default#3"/>
    <dgm:cxn modelId="{B54E5F67-4120-4EC6-B6A6-D2CE3A620EB7}" type="presOf" srcId="{D48B0396-65AA-4813-9D6A-2AF1454827AB}" destId="{5D2D5C96-A864-4E1E-BC1F-C3E339986C50}" srcOrd="0" destOrd="0" presId="urn:microsoft.com/office/officeart/2005/8/layout/default#3"/>
    <dgm:cxn modelId="{E491DCE4-E5C1-4E97-9D81-4B01E3D3463F}" srcId="{C64B4C9A-61B2-4022-8ED9-89F105D94A8B}" destId="{D48B0396-65AA-4813-9D6A-2AF1454827AB}" srcOrd="1" destOrd="0" parTransId="{6E7A551F-DC3A-4614-B1B3-B3D9EB843757}" sibTransId="{76588B12-0CDF-42AA-BB66-9A5767E75651}"/>
    <dgm:cxn modelId="{B622EF5F-2986-4721-A782-047A5FDD74A6}" type="presOf" srcId="{93A2A749-544E-4754-8D27-BFB36F24889D}" destId="{A97D0F36-C684-4934-B570-2BAAF4917A65}" srcOrd="0" destOrd="0" presId="urn:microsoft.com/office/officeart/2005/8/layout/default#3"/>
    <dgm:cxn modelId="{AF9E1073-D1F4-417D-8DAC-3A7786ADAF2B}" type="presParOf" srcId="{F93C7ECB-B33B-4EF0-BDF5-6D86D1315C2B}" destId="{A97D0F36-C684-4934-B570-2BAAF4917A65}" srcOrd="0" destOrd="0" presId="urn:microsoft.com/office/officeart/2005/8/layout/default#3"/>
    <dgm:cxn modelId="{A4C822F4-C476-4370-8762-7D185D8C1FF2}" type="presParOf" srcId="{F93C7ECB-B33B-4EF0-BDF5-6D86D1315C2B}" destId="{31B4F758-5F58-4E52-AC69-C978124588B3}" srcOrd="1" destOrd="0" presId="urn:microsoft.com/office/officeart/2005/8/layout/default#3"/>
    <dgm:cxn modelId="{98AA6C72-D384-4CA5-BBC3-E487C3CA659E}" type="presParOf" srcId="{F93C7ECB-B33B-4EF0-BDF5-6D86D1315C2B}" destId="{5D2D5C96-A864-4E1E-BC1F-C3E339986C50}" srcOrd="2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0C6F8A4-1895-44D7-8C80-E52AF5C15FB4}" type="doc">
      <dgm:prSet loTypeId="urn:microsoft.com/office/officeart/2005/8/layout/default#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F9F6AB6-89E9-44B2-9437-375EE2232F63}">
      <dgm:prSet phldrT="[Text]"/>
      <dgm:spPr/>
      <dgm:t>
        <a:bodyPr/>
        <a:lstStyle/>
        <a:p>
          <a:r>
            <a:rPr lang="en-US" dirty="0" smtClean="0"/>
            <a:t>(6)…</a:t>
          </a:r>
          <a:r>
            <a:rPr lang="en-US" dirty="0" err="1" smtClean="0"/>
            <a:t>gehörte</a:t>
          </a:r>
          <a:r>
            <a:rPr lang="en-US" dirty="0" smtClean="0"/>
            <a:t> und </a:t>
          </a:r>
          <a:r>
            <a:rPr lang="en-US" dirty="0" err="1" smtClean="0"/>
            <a:t>gesehene</a:t>
          </a:r>
          <a:r>
            <a:rPr lang="en-US" dirty="0" smtClean="0"/>
            <a:t> </a:t>
          </a:r>
          <a:r>
            <a:rPr lang="en-US" dirty="0" err="1" smtClean="0"/>
            <a:t>Informationen</a:t>
          </a:r>
          <a:r>
            <a:rPr lang="en-US" dirty="0" smtClean="0"/>
            <a:t> </a:t>
          </a:r>
          <a:r>
            <a:rPr lang="en-US" dirty="0" err="1" smtClean="0"/>
            <a:t>selbstständig</a:t>
          </a:r>
          <a:r>
            <a:rPr lang="en-US" dirty="0" smtClean="0"/>
            <a:t> </a:t>
          </a:r>
          <a:r>
            <a:rPr lang="en-US" dirty="0" err="1" smtClean="0"/>
            <a:t>aufeinander</a:t>
          </a:r>
          <a:r>
            <a:rPr lang="en-US" dirty="0" smtClean="0"/>
            <a:t> </a:t>
          </a:r>
          <a:r>
            <a:rPr lang="en-US" dirty="0" err="1" smtClean="0"/>
            <a:t>beziehen</a:t>
          </a:r>
          <a:r>
            <a:rPr lang="en-US" dirty="0" smtClean="0"/>
            <a:t> und in </a:t>
          </a:r>
          <a:r>
            <a:rPr lang="en-US" dirty="0" err="1" smtClean="0"/>
            <a:t>ihrer</a:t>
          </a:r>
          <a:r>
            <a:rPr lang="en-US" dirty="0" smtClean="0"/>
            <a:t> </a:t>
          </a:r>
          <a:r>
            <a:rPr lang="en-US" dirty="0" err="1" smtClean="0"/>
            <a:t>Wirkung</a:t>
          </a:r>
          <a:r>
            <a:rPr lang="en-US" dirty="0" smtClean="0"/>
            <a:t> </a:t>
          </a:r>
          <a:r>
            <a:rPr lang="en-US" dirty="0" err="1" smtClean="0"/>
            <a:t>verstehen</a:t>
          </a:r>
          <a:endParaRPr lang="en-US" dirty="0"/>
        </a:p>
      </dgm:t>
    </dgm:pt>
    <dgm:pt modelId="{BFB40818-7AB1-4E6B-8112-08627D2037CB}" type="parTrans" cxnId="{FF7F4739-A174-4905-B772-55A680BFFBFC}">
      <dgm:prSet/>
      <dgm:spPr/>
      <dgm:t>
        <a:bodyPr/>
        <a:lstStyle/>
        <a:p>
          <a:endParaRPr lang="en-US"/>
        </a:p>
      </dgm:t>
    </dgm:pt>
    <dgm:pt modelId="{B4B14B39-A038-470C-B810-24B0B3988E8E}" type="sibTrans" cxnId="{FF7F4739-A174-4905-B772-55A680BFFBFC}">
      <dgm:prSet/>
      <dgm:spPr/>
      <dgm:t>
        <a:bodyPr/>
        <a:lstStyle/>
        <a:p>
          <a:endParaRPr lang="en-US"/>
        </a:p>
      </dgm:t>
    </dgm:pt>
    <dgm:pt modelId="{CDA94810-2313-4902-8849-601EE3660D74}">
      <dgm:prSet phldrT="[Text]"/>
      <dgm:spPr/>
      <dgm:t>
        <a:bodyPr/>
        <a:lstStyle/>
        <a:p>
          <a:r>
            <a:rPr lang="en-US" dirty="0" smtClean="0"/>
            <a:t>(7)…die </a:t>
          </a:r>
          <a:r>
            <a:rPr lang="en-US" dirty="0" err="1" smtClean="0"/>
            <a:t>Wirkweise</a:t>
          </a:r>
          <a:r>
            <a:rPr lang="en-US" dirty="0" smtClean="0"/>
            <a:t> von </a:t>
          </a:r>
          <a:r>
            <a:rPr lang="en-US" dirty="0" err="1" smtClean="0"/>
            <a:t>Texten</a:t>
          </a:r>
          <a:r>
            <a:rPr lang="en-US" dirty="0" smtClean="0"/>
            <a:t> in </a:t>
          </a:r>
          <a:r>
            <a:rPr lang="en-US" dirty="0" err="1" smtClean="0"/>
            <a:t>Abhängigkeit</a:t>
          </a:r>
          <a:r>
            <a:rPr lang="en-US" dirty="0" smtClean="0"/>
            <a:t> von </a:t>
          </a:r>
          <a:r>
            <a:rPr lang="en-US" dirty="0" err="1" smtClean="0"/>
            <a:t>ihrem</a:t>
          </a:r>
          <a:r>
            <a:rPr lang="en-US" dirty="0" smtClean="0"/>
            <a:t> </a:t>
          </a:r>
          <a:r>
            <a:rPr lang="en-US" dirty="0" err="1" smtClean="0"/>
            <a:t>jeweiligen</a:t>
          </a:r>
          <a:r>
            <a:rPr lang="en-US" dirty="0" smtClean="0"/>
            <a:t> Medium </a:t>
          </a:r>
          <a:r>
            <a:rPr lang="en-US" dirty="0" err="1" smtClean="0"/>
            <a:t>angeleitet</a:t>
          </a:r>
          <a:r>
            <a:rPr lang="en-US" dirty="0" smtClean="0"/>
            <a:t> </a:t>
          </a:r>
          <a:r>
            <a:rPr lang="en-US" dirty="0" err="1" smtClean="0"/>
            <a:t>analysieren</a:t>
          </a:r>
          <a:r>
            <a:rPr lang="en-US" dirty="0" smtClean="0"/>
            <a:t> und </a:t>
          </a:r>
          <a:r>
            <a:rPr lang="en-US" dirty="0" err="1" smtClean="0"/>
            <a:t>kritisch</a:t>
          </a:r>
          <a:r>
            <a:rPr lang="en-US" dirty="0" smtClean="0"/>
            <a:t> </a:t>
          </a:r>
          <a:r>
            <a:rPr lang="en-US" dirty="0" err="1" smtClean="0"/>
            <a:t>kommentieren</a:t>
          </a:r>
          <a:endParaRPr lang="en-US" dirty="0"/>
        </a:p>
      </dgm:t>
    </dgm:pt>
    <dgm:pt modelId="{373938E0-3261-471C-8D2E-F1D3E0F01D51}" type="parTrans" cxnId="{4AF59F85-520A-4679-8094-43053054024A}">
      <dgm:prSet/>
      <dgm:spPr/>
      <dgm:t>
        <a:bodyPr/>
        <a:lstStyle/>
        <a:p>
          <a:endParaRPr lang="en-US"/>
        </a:p>
      </dgm:t>
    </dgm:pt>
    <dgm:pt modelId="{540A5A0B-C77E-4B35-A811-6CE0DFAEABBD}" type="sibTrans" cxnId="{4AF59F85-520A-4679-8094-43053054024A}">
      <dgm:prSet/>
      <dgm:spPr/>
      <dgm:t>
        <a:bodyPr/>
        <a:lstStyle/>
        <a:p>
          <a:endParaRPr lang="en-US"/>
        </a:p>
      </dgm:t>
    </dgm:pt>
    <dgm:pt modelId="{7995E589-683C-406E-B112-9D23F32F2207}" type="pres">
      <dgm:prSet presAssocID="{F0C6F8A4-1895-44D7-8C80-E52AF5C15FB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52069D-CDD8-422B-AEA5-902C0159BB6E}" type="pres">
      <dgm:prSet presAssocID="{9F9F6AB6-89E9-44B2-9437-375EE2232F6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9248B9-630C-4C53-AA67-F120D66660CE}" type="pres">
      <dgm:prSet presAssocID="{B4B14B39-A038-470C-B810-24B0B3988E8E}" presName="sibTrans" presStyleCnt="0"/>
      <dgm:spPr/>
    </dgm:pt>
    <dgm:pt modelId="{2F40A407-2472-45E6-8D05-899D2865BADE}" type="pres">
      <dgm:prSet presAssocID="{CDA94810-2313-4902-8849-601EE3660D7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82BD25-F681-4545-BE69-319925F8E879}" type="presOf" srcId="{9F9F6AB6-89E9-44B2-9437-375EE2232F63}" destId="{A252069D-CDD8-422B-AEA5-902C0159BB6E}" srcOrd="0" destOrd="0" presId="urn:microsoft.com/office/officeart/2005/8/layout/default#4"/>
    <dgm:cxn modelId="{1F1441AF-4BA9-44FE-8268-2D537771CF80}" type="presOf" srcId="{CDA94810-2313-4902-8849-601EE3660D74}" destId="{2F40A407-2472-45E6-8D05-899D2865BADE}" srcOrd="0" destOrd="0" presId="urn:microsoft.com/office/officeart/2005/8/layout/default#4"/>
    <dgm:cxn modelId="{4AF59F85-520A-4679-8094-43053054024A}" srcId="{F0C6F8A4-1895-44D7-8C80-E52AF5C15FB4}" destId="{CDA94810-2313-4902-8849-601EE3660D74}" srcOrd="1" destOrd="0" parTransId="{373938E0-3261-471C-8D2E-F1D3E0F01D51}" sibTransId="{540A5A0B-C77E-4B35-A811-6CE0DFAEABBD}"/>
    <dgm:cxn modelId="{C3E5A354-C2A3-4ABB-ABB2-AF890AA8D728}" type="presOf" srcId="{F0C6F8A4-1895-44D7-8C80-E52AF5C15FB4}" destId="{7995E589-683C-406E-B112-9D23F32F2207}" srcOrd="0" destOrd="0" presId="urn:microsoft.com/office/officeart/2005/8/layout/default#4"/>
    <dgm:cxn modelId="{FF7F4739-A174-4905-B772-55A680BFFBFC}" srcId="{F0C6F8A4-1895-44D7-8C80-E52AF5C15FB4}" destId="{9F9F6AB6-89E9-44B2-9437-375EE2232F63}" srcOrd="0" destOrd="0" parTransId="{BFB40818-7AB1-4E6B-8112-08627D2037CB}" sibTransId="{B4B14B39-A038-470C-B810-24B0B3988E8E}"/>
    <dgm:cxn modelId="{DEEAC20D-44C8-475E-AA54-2A1179EAF031}" type="presParOf" srcId="{7995E589-683C-406E-B112-9D23F32F2207}" destId="{A252069D-CDD8-422B-AEA5-902C0159BB6E}" srcOrd="0" destOrd="0" presId="urn:microsoft.com/office/officeart/2005/8/layout/default#4"/>
    <dgm:cxn modelId="{7B61BD4C-A642-47B2-86ED-251B277C9563}" type="presParOf" srcId="{7995E589-683C-406E-B112-9D23F32F2207}" destId="{869248B9-630C-4C53-AA67-F120D66660CE}" srcOrd="1" destOrd="0" presId="urn:microsoft.com/office/officeart/2005/8/layout/default#4"/>
    <dgm:cxn modelId="{A6949EB3-14BD-4651-A6DA-0DDC6881811A}" type="presParOf" srcId="{7995E589-683C-406E-B112-9D23F32F2207}" destId="{2F40A407-2472-45E6-8D05-899D2865BADE}" srcOrd="2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9E55105-372D-41C7-8CEB-9856088AC92F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9047C74-C0A3-4996-8567-990A4F2FBFDD}">
      <dgm:prSet phldrT="[Text]"/>
      <dgm:spPr/>
      <dgm:t>
        <a:bodyPr/>
        <a:lstStyle/>
        <a:p>
          <a:r>
            <a:rPr lang="en-US" dirty="0" smtClean="0"/>
            <a:t>…</a:t>
          </a:r>
          <a:r>
            <a:rPr lang="en-US" dirty="0" err="1" smtClean="0"/>
            <a:t>Textsorten</a:t>
          </a:r>
          <a:r>
            <a:rPr lang="en-US" dirty="0" smtClean="0"/>
            <a:t> </a:t>
          </a:r>
          <a:r>
            <a:rPr lang="en-US" dirty="0" err="1" smtClean="0"/>
            <a:t>identifizieren</a:t>
          </a:r>
          <a:endParaRPr lang="en-US" dirty="0"/>
        </a:p>
      </dgm:t>
    </dgm:pt>
    <dgm:pt modelId="{D8F93085-4A4D-46E6-B24A-F0154EE4B921}" type="parTrans" cxnId="{E4B2581C-EB56-47C1-8FBF-8F385D30E73E}">
      <dgm:prSet/>
      <dgm:spPr/>
      <dgm:t>
        <a:bodyPr/>
        <a:lstStyle/>
        <a:p>
          <a:endParaRPr lang="en-US"/>
        </a:p>
      </dgm:t>
    </dgm:pt>
    <dgm:pt modelId="{DA78F5B5-3147-4AC7-9C30-5847961DD6CB}" type="sibTrans" cxnId="{E4B2581C-EB56-47C1-8FBF-8F385D30E73E}">
      <dgm:prSet/>
      <dgm:spPr/>
      <dgm:t>
        <a:bodyPr/>
        <a:lstStyle/>
        <a:p>
          <a:endParaRPr lang="en-US"/>
        </a:p>
      </dgm:t>
    </dgm:pt>
    <dgm:pt modelId="{C4A09ECB-C8B6-450B-B74C-036BB74312A2}">
      <dgm:prSet phldrT="[Text]"/>
      <dgm:spPr/>
      <dgm:t>
        <a:bodyPr/>
        <a:lstStyle/>
        <a:p>
          <a:r>
            <a:rPr lang="en-US" dirty="0" err="1" smtClean="0"/>
            <a:t>informierende</a:t>
          </a:r>
          <a:endParaRPr lang="en-US" dirty="0"/>
        </a:p>
      </dgm:t>
    </dgm:pt>
    <dgm:pt modelId="{0061F041-CEA9-41BB-8DC7-187F5047DBC0}" type="parTrans" cxnId="{69682DE2-95F4-4131-AD8D-5DE4ABEC5392}">
      <dgm:prSet/>
      <dgm:spPr/>
      <dgm:t>
        <a:bodyPr/>
        <a:lstStyle/>
        <a:p>
          <a:endParaRPr lang="en-US"/>
        </a:p>
      </dgm:t>
    </dgm:pt>
    <dgm:pt modelId="{0EB1D63A-C180-40ED-8261-96D6FDD78AA4}" type="sibTrans" cxnId="{69682DE2-95F4-4131-AD8D-5DE4ABEC5392}">
      <dgm:prSet/>
      <dgm:spPr/>
      <dgm:t>
        <a:bodyPr/>
        <a:lstStyle/>
        <a:p>
          <a:endParaRPr lang="en-US"/>
        </a:p>
      </dgm:t>
    </dgm:pt>
    <dgm:pt modelId="{C5049917-4BF3-47A6-8D05-0762DF4967A3}">
      <dgm:prSet phldrT="[Text]"/>
      <dgm:spPr/>
      <dgm:t>
        <a:bodyPr/>
        <a:lstStyle/>
        <a:p>
          <a:r>
            <a:rPr lang="en-US" dirty="0" err="1" smtClean="0"/>
            <a:t>kommentierende</a:t>
          </a:r>
          <a:endParaRPr lang="en-US" dirty="0"/>
        </a:p>
      </dgm:t>
    </dgm:pt>
    <dgm:pt modelId="{946BDB04-B2C7-4B7B-9B0C-D1155DFE9FA4}" type="parTrans" cxnId="{B0D48EB4-82C5-4370-9427-7015CF4C4E8E}">
      <dgm:prSet/>
      <dgm:spPr/>
      <dgm:t>
        <a:bodyPr/>
        <a:lstStyle/>
        <a:p>
          <a:endParaRPr lang="en-US"/>
        </a:p>
      </dgm:t>
    </dgm:pt>
    <dgm:pt modelId="{9A1E081D-5915-44A7-AF4F-B858725A9A65}" type="sibTrans" cxnId="{B0D48EB4-82C5-4370-9427-7015CF4C4E8E}">
      <dgm:prSet/>
      <dgm:spPr/>
      <dgm:t>
        <a:bodyPr/>
        <a:lstStyle/>
        <a:p>
          <a:endParaRPr lang="en-US"/>
        </a:p>
      </dgm:t>
    </dgm:pt>
    <dgm:pt modelId="{2FABCC6D-E154-492F-AC0E-191222AB9F24}">
      <dgm:prSet phldrT="[Text]"/>
      <dgm:spPr/>
      <dgm:t>
        <a:bodyPr/>
        <a:lstStyle/>
        <a:p>
          <a:r>
            <a:rPr lang="en-US" dirty="0" smtClean="0"/>
            <a:t>…</a:t>
          </a:r>
          <a:r>
            <a:rPr lang="en-US" dirty="0" err="1" smtClean="0"/>
            <a:t>deren</a:t>
          </a:r>
          <a:r>
            <a:rPr lang="en-US" dirty="0" smtClean="0"/>
            <a:t> </a:t>
          </a:r>
          <a:r>
            <a:rPr lang="en-US" dirty="0" err="1" smtClean="0"/>
            <a:t>Merkmale</a:t>
          </a:r>
          <a:r>
            <a:rPr lang="en-US" dirty="0" smtClean="0"/>
            <a:t> </a:t>
          </a:r>
          <a:r>
            <a:rPr lang="en-US" dirty="0" err="1" smtClean="0"/>
            <a:t>identifizieren</a:t>
          </a:r>
          <a:r>
            <a:rPr lang="en-US" dirty="0" smtClean="0"/>
            <a:t/>
          </a:r>
          <a:br>
            <a:rPr lang="en-US" dirty="0" smtClean="0"/>
          </a:br>
          <a:endParaRPr lang="en-US" dirty="0"/>
        </a:p>
      </dgm:t>
    </dgm:pt>
    <dgm:pt modelId="{BE0C6034-0DE7-4E5D-8652-C7CE15BF0870}" type="parTrans" cxnId="{2C4B9E66-E06C-4AD3-94EC-1ECB9EE2204A}">
      <dgm:prSet/>
      <dgm:spPr/>
      <dgm:t>
        <a:bodyPr/>
        <a:lstStyle/>
        <a:p>
          <a:endParaRPr lang="en-US"/>
        </a:p>
      </dgm:t>
    </dgm:pt>
    <dgm:pt modelId="{1203CD58-3E1E-45DF-BBA3-A940F18154E2}" type="sibTrans" cxnId="{2C4B9E66-E06C-4AD3-94EC-1ECB9EE2204A}">
      <dgm:prSet/>
      <dgm:spPr/>
      <dgm:t>
        <a:bodyPr/>
        <a:lstStyle/>
        <a:p>
          <a:endParaRPr lang="en-US"/>
        </a:p>
      </dgm:t>
    </dgm:pt>
    <dgm:pt modelId="{2368E076-9D05-472F-9E61-3C6F190C05EF}">
      <dgm:prSet phldrT="[Text]"/>
      <dgm:spPr/>
      <dgm:t>
        <a:bodyPr/>
        <a:lstStyle/>
        <a:p>
          <a:r>
            <a:rPr lang="en-US" dirty="0" smtClean="0"/>
            <a:t>short story</a:t>
          </a:r>
          <a:endParaRPr lang="en-US" dirty="0"/>
        </a:p>
      </dgm:t>
    </dgm:pt>
    <dgm:pt modelId="{78B34747-B088-4B2E-8C1C-707140E77074}" type="parTrans" cxnId="{2779C4E4-5709-44EE-A832-B2DD3B5AF425}">
      <dgm:prSet/>
      <dgm:spPr/>
      <dgm:t>
        <a:bodyPr/>
        <a:lstStyle/>
        <a:p>
          <a:endParaRPr lang="en-US"/>
        </a:p>
      </dgm:t>
    </dgm:pt>
    <dgm:pt modelId="{72A7C5E6-DCBA-4395-B759-5D6BF52DFBD8}" type="sibTrans" cxnId="{2779C4E4-5709-44EE-A832-B2DD3B5AF425}">
      <dgm:prSet/>
      <dgm:spPr/>
      <dgm:t>
        <a:bodyPr/>
        <a:lstStyle/>
        <a:p>
          <a:endParaRPr lang="en-US"/>
        </a:p>
      </dgm:t>
    </dgm:pt>
    <dgm:pt modelId="{288CEE61-281D-4282-A0F1-EEBAB48AF00B}">
      <dgm:prSet phldrT="[Text]"/>
      <dgm:spPr/>
      <dgm:t>
        <a:bodyPr/>
        <a:lstStyle/>
        <a:p>
          <a:r>
            <a:rPr lang="en-US" dirty="0" smtClean="0"/>
            <a:t>..</a:t>
          </a:r>
          <a:r>
            <a:rPr lang="en-US" dirty="0" err="1" smtClean="0"/>
            <a:t>Merkmale</a:t>
          </a:r>
          <a:r>
            <a:rPr lang="en-US" dirty="0" smtClean="0"/>
            <a:t> </a:t>
          </a:r>
          <a:r>
            <a:rPr lang="en-US" dirty="0" err="1" smtClean="0"/>
            <a:t>bei</a:t>
          </a:r>
          <a:r>
            <a:rPr lang="en-US" dirty="0" smtClean="0"/>
            <a:t> der </a:t>
          </a:r>
          <a:r>
            <a:rPr lang="en-US" dirty="0" err="1" smtClean="0"/>
            <a:t>eigenen</a:t>
          </a:r>
          <a:r>
            <a:rPr lang="en-US" dirty="0" smtClean="0"/>
            <a:t> </a:t>
          </a:r>
          <a:r>
            <a:rPr lang="en-US" dirty="0" err="1" smtClean="0"/>
            <a:t>Produktion</a:t>
          </a:r>
          <a:r>
            <a:rPr lang="en-US" dirty="0" smtClean="0"/>
            <a:t> </a:t>
          </a:r>
          <a:r>
            <a:rPr lang="en-US" dirty="0" err="1" smtClean="0"/>
            <a:t>anwenden</a:t>
          </a:r>
          <a:endParaRPr lang="en-US" dirty="0"/>
        </a:p>
      </dgm:t>
    </dgm:pt>
    <dgm:pt modelId="{887108CA-E3AD-4167-AE14-B9EA5975D058}" type="parTrans" cxnId="{AF6E571E-15C3-40D9-81EF-3D5EC1BC9E6A}">
      <dgm:prSet/>
      <dgm:spPr/>
      <dgm:t>
        <a:bodyPr/>
        <a:lstStyle/>
        <a:p>
          <a:endParaRPr lang="en-US"/>
        </a:p>
      </dgm:t>
    </dgm:pt>
    <dgm:pt modelId="{905C6FFF-DF67-441A-8751-3991A9750233}" type="sibTrans" cxnId="{AF6E571E-15C3-40D9-81EF-3D5EC1BC9E6A}">
      <dgm:prSet/>
      <dgm:spPr/>
      <dgm:t>
        <a:bodyPr/>
        <a:lstStyle/>
        <a:p>
          <a:endParaRPr lang="en-US"/>
        </a:p>
      </dgm:t>
    </dgm:pt>
    <dgm:pt modelId="{DAD3099E-2719-428C-86C0-98354EC3E54D}">
      <dgm:prSet phldrT="[Text]"/>
      <dgm:spPr/>
      <dgm:t>
        <a:bodyPr/>
        <a:lstStyle/>
        <a:p>
          <a:r>
            <a:rPr lang="en-US" dirty="0" err="1" smtClean="0"/>
            <a:t>appelative</a:t>
          </a:r>
          <a:endParaRPr lang="en-US" dirty="0"/>
        </a:p>
      </dgm:t>
    </dgm:pt>
    <dgm:pt modelId="{C2D10008-35A9-4E30-A7EF-FA1863B0004F}" type="parTrans" cxnId="{45C7A42F-06AA-4821-8842-33F65D904B2A}">
      <dgm:prSet/>
      <dgm:spPr/>
      <dgm:t>
        <a:bodyPr/>
        <a:lstStyle/>
        <a:p>
          <a:endParaRPr lang="en-US"/>
        </a:p>
      </dgm:t>
    </dgm:pt>
    <dgm:pt modelId="{5DB535F2-1276-4C70-9775-0A150DF0CFDD}" type="sibTrans" cxnId="{45C7A42F-06AA-4821-8842-33F65D904B2A}">
      <dgm:prSet/>
      <dgm:spPr/>
      <dgm:t>
        <a:bodyPr/>
        <a:lstStyle/>
        <a:p>
          <a:endParaRPr lang="en-US"/>
        </a:p>
      </dgm:t>
    </dgm:pt>
    <dgm:pt modelId="{894E1206-4AE5-4684-84A3-CE1F813AF0DE}">
      <dgm:prSet phldrT="[Text]"/>
      <dgm:spPr/>
      <dgm:t>
        <a:bodyPr/>
        <a:lstStyle/>
        <a:p>
          <a:r>
            <a:rPr lang="en-US" dirty="0" err="1" smtClean="0"/>
            <a:t>fiktionale</a:t>
          </a:r>
          <a:endParaRPr lang="en-US" dirty="0"/>
        </a:p>
      </dgm:t>
    </dgm:pt>
    <dgm:pt modelId="{DA9C1E81-45D4-4616-9E7C-983357F958DE}" type="parTrans" cxnId="{24935C09-C02B-4094-902C-9E0FF1BF8874}">
      <dgm:prSet/>
      <dgm:spPr/>
      <dgm:t>
        <a:bodyPr/>
        <a:lstStyle/>
        <a:p>
          <a:endParaRPr lang="en-US"/>
        </a:p>
      </dgm:t>
    </dgm:pt>
    <dgm:pt modelId="{29F7DF93-99D8-4C6A-BCBF-8922E698A189}" type="sibTrans" cxnId="{24935C09-C02B-4094-902C-9E0FF1BF8874}">
      <dgm:prSet/>
      <dgm:spPr/>
      <dgm:t>
        <a:bodyPr/>
        <a:lstStyle/>
        <a:p>
          <a:endParaRPr lang="en-US"/>
        </a:p>
      </dgm:t>
    </dgm:pt>
    <dgm:pt modelId="{1DBF71AC-9647-47D6-BEC5-1E57E5D3DEBE}">
      <dgm:prSet/>
      <dgm:spPr/>
      <dgm:t>
        <a:bodyPr/>
        <a:lstStyle/>
        <a:p>
          <a:r>
            <a:rPr lang="en-US" dirty="0" err="1" smtClean="0"/>
            <a:t>Erzählperspektive</a:t>
          </a:r>
          <a:endParaRPr lang="en-US" dirty="0"/>
        </a:p>
      </dgm:t>
    </dgm:pt>
    <dgm:pt modelId="{B96CC3DA-9D8D-4085-98C6-4A586AF3F9F8}" type="parTrans" cxnId="{2F8A5C77-08EA-4F37-A78E-F0373BE2855B}">
      <dgm:prSet/>
      <dgm:spPr/>
      <dgm:t>
        <a:bodyPr/>
        <a:lstStyle/>
        <a:p>
          <a:endParaRPr lang="en-US"/>
        </a:p>
      </dgm:t>
    </dgm:pt>
    <dgm:pt modelId="{477460EA-0B10-4ABC-814B-C5F0048C04C2}" type="sibTrans" cxnId="{2F8A5C77-08EA-4F37-A78E-F0373BE2855B}">
      <dgm:prSet/>
      <dgm:spPr/>
      <dgm:t>
        <a:bodyPr/>
        <a:lstStyle/>
        <a:p>
          <a:endParaRPr lang="en-US"/>
        </a:p>
      </dgm:t>
    </dgm:pt>
    <dgm:pt modelId="{5E32C327-7019-449D-895F-03E498D39F08}">
      <dgm:prSet/>
      <dgm:spPr/>
      <dgm:t>
        <a:bodyPr/>
        <a:lstStyle/>
        <a:p>
          <a:r>
            <a:rPr lang="en-US" dirty="0" err="1" smtClean="0"/>
            <a:t>Adressatenbezug</a:t>
          </a:r>
          <a:endParaRPr lang="en-US" dirty="0"/>
        </a:p>
      </dgm:t>
    </dgm:pt>
    <dgm:pt modelId="{2AE027D1-0888-4209-9693-DFDA24A85EA5}" type="parTrans" cxnId="{F5ECC740-0C63-40BD-993A-BE93FE899557}">
      <dgm:prSet/>
      <dgm:spPr/>
      <dgm:t>
        <a:bodyPr/>
        <a:lstStyle/>
        <a:p>
          <a:endParaRPr lang="en-US"/>
        </a:p>
      </dgm:t>
    </dgm:pt>
    <dgm:pt modelId="{263A29F0-0561-499B-8106-87F7F206F8B6}" type="sibTrans" cxnId="{F5ECC740-0C63-40BD-993A-BE93FE899557}">
      <dgm:prSet/>
      <dgm:spPr/>
      <dgm:t>
        <a:bodyPr/>
        <a:lstStyle/>
        <a:p>
          <a:endParaRPr lang="en-US"/>
        </a:p>
      </dgm:t>
    </dgm:pt>
    <dgm:pt modelId="{8FEA7FCC-2208-4925-9309-11818F046F78}">
      <dgm:prSet phldrT="[Text]"/>
      <dgm:spPr/>
      <dgm:t>
        <a:bodyPr/>
        <a:lstStyle/>
        <a:p>
          <a:r>
            <a:rPr lang="en-US" dirty="0" err="1" smtClean="0"/>
            <a:t>Ansprache</a:t>
          </a:r>
          <a:endParaRPr lang="en-US" dirty="0"/>
        </a:p>
      </dgm:t>
    </dgm:pt>
    <dgm:pt modelId="{A134E7BF-805F-4AA1-8C1E-D7E9D9B7EDBE}" type="parTrans" cxnId="{3D9CA63E-D6B4-4B97-9F29-320811C0AE12}">
      <dgm:prSet/>
      <dgm:spPr/>
      <dgm:t>
        <a:bodyPr/>
        <a:lstStyle/>
        <a:p>
          <a:endParaRPr lang="en-US"/>
        </a:p>
      </dgm:t>
    </dgm:pt>
    <dgm:pt modelId="{7520D87F-EA32-469E-99A3-6F3F8208C1D9}" type="sibTrans" cxnId="{3D9CA63E-D6B4-4B97-9F29-320811C0AE12}">
      <dgm:prSet/>
      <dgm:spPr/>
      <dgm:t>
        <a:bodyPr/>
        <a:lstStyle/>
        <a:p>
          <a:endParaRPr lang="en-US"/>
        </a:p>
      </dgm:t>
    </dgm:pt>
    <dgm:pt modelId="{C86CBD0E-F522-454D-9C2C-22B7B770D4AD}" type="pres">
      <dgm:prSet presAssocID="{09E55105-372D-41C7-8CEB-9856088AC9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859B73-00E7-4D1B-AF09-814F1FBE73EF}" type="pres">
      <dgm:prSet presAssocID="{09047C74-C0A3-4996-8567-990A4F2FBFDD}" presName="composite" presStyleCnt="0"/>
      <dgm:spPr/>
    </dgm:pt>
    <dgm:pt modelId="{F305C56C-23CD-4B95-B709-AD10081452A7}" type="pres">
      <dgm:prSet presAssocID="{09047C74-C0A3-4996-8567-990A4F2FBFD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A438E9-027A-4C43-808F-59FB262B6BA6}" type="pres">
      <dgm:prSet presAssocID="{09047C74-C0A3-4996-8567-990A4F2FBFDD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4B28F9-6B30-4836-B51A-21ADDD1EC300}" type="pres">
      <dgm:prSet presAssocID="{DA78F5B5-3147-4AC7-9C30-5847961DD6CB}" presName="space" presStyleCnt="0"/>
      <dgm:spPr/>
    </dgm:pt>
    <dgm:pt modelId="{D0F768B7-0B75-4C9F-ACB2-E7B4BDF93CCB}" type="pres">
      <dgm:prSet presAssocID="{2FABCC6D-E154-492F-AC0E-191222AB9F24}" presName="composite" presStyleCnt="0"/>
      <dgm:spPr/>
    </dgm:pt>
    <dgm:pt modelId="{93C81570-C84B-474A-82BB-D8DDC2A8197D}" type="pres">
      <dgm:prSet presAssocID="{2FABCC6D-E154-492F-AC0E-191222AB9F2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CDFD6E-2DE9-484F-B90E-151EF1B1261F}" type="pres">
      <dgm:prSet presAssocID="{2FABCC6D-E154-492F-AC0E-191222AB9F2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C490DA-191D-4BD0-9730-24ED7092B1C4}" type="pres">
      <dgm:prSet presAssocID="{1203CD58-3E1E-45DF-BBA3-A940F18154E2}" presName="space" presStyleCnt="0"/>
      <dgm:spPr/>
    </dgm:pt>
    <dgm:pt modelId="{F423C319-C2C8-4CCD-BC05-9B62E2B5F198}" type="pres">
      <dgm:prSet presAssocID="{288CEE61-281D-4282-A0F1-EEBAB48AF00B}" presName="composite" presStyleCnt="0"/>
      <dgm:spPr/>
    </dgm:pt>
    <dgm:pt modelId="{75EA8ADA-4EDF-4A04-85C2-A8D865538F7A}" type="pres">
      <dgm:prSet presAssocID="{288CEE61-281D-4282-A0F1-EEBAB48AF00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A74A0-2920-4F84-89F8-0152923C6889}" type="pres">
      <dgm:prSet presAssocID="{288CEE61-281D-4282-A0F1-EEBAB48AF00B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DE727D-EE0A-4E37-9790-7EA4D2167378}" type="presOf" srcId="{288CEE61-281D-4282-A0F1-EEBAB48AF00B}" destId="{75EA8ADA-4EDF-4A04-85C2-A8D865538F7A}" srcOrd="0" destOrd="0" presId="urn:microsoft.com/office/officeart/2005/8/layout/hList1"/>
    <dgm:cxn modelId="{20EF72E3-A888-4AE9-ABF7-8E6ADC27FD4C}" type="presOf" srcId="{09047C74-C0A3-4996-8567-990A4F2FBFDD}" destId="{F305C56C-23CD-4B95-B709-AD10081452A7}" srcOrd="0" destOrd="0" presId="urn:microsoft.com/office/officeart/2005/8/layout/hList1"/>
    <dgm:cxn modelId="{24935C09-C02B-4094-902C-9E0FF1BF8874}" srcId="{09047C74-C0A3-4996-8567-990A4F2FBFDD}" destId="{894E1206-4AE5-4684-84A3-CE1F813AF0DE}" srcOrd="3" destOrd="0" parTransId="{DA9C1E81-45D4-4616-9E7C-983357F958DE}" sibTransId="{29F7DF93-99D8-4C6A-BCBF-8922E698A189}"/>
    <dgm:cxn modelId="{2F8A5C77-08EA-4F37-A78E-F0373BE2855B}" srcId="{2FABCC6D-E154-492F-AC0E-191222AB9F24}" destId="{1DBF71AC-9647-47D6-BEC5-1E57E5D3DEBE}" srcOrd="0" destOrd="0" parTransId="{B96CC3DA-9D8D-4085-98C6-4A586AF3F9F8}" sibTransId="{477460EA-0B10-4ABC-814B-C5F0048C04C2}"/>
    <dgm:cxn modelId="{6E936AEC-A623-42D9-B065-4F40DDFCD49A}" type="presOf" srcId="{2368E076-9D05-472F-9E61-3C6F190C05EF}" destId="{0E7A74A0-2920-4F84-89F8-0152923C6889}" srcOrd="0" destOrd="0" presId="urn:microsoft.com/office/officeart/2005/8/layout/hList1"/>
    <dgm:cxn modelId="{45C7A42F-06AA-4821-8842-33F65D904B2A}" srcId="{09047C74-C0A3-4996-8567-990A4F2FBFDD}" destId="{DAD3099E-2719-428C-86C0-98354EC3E54D}" srcOrd="2" destOrd="0" parTransId="{C2D10008-35A9-4E30-A7EF-FA1863B0004F}" sibTransId="{5DB535F2-1276-4C70-9775-0A150DF0CFDD}"/>
    <dgm:cxn modelId="{B08E21BB-F77E-4CAA-A782-CFEBBEF306C5}" type="presOf" srcId="{C5049917-4BF3-47A6-8D05-0762DF4967A3}" destId="{87A438E9-027A-4C43-808F-59FB262B6BA6}" srcOrd="0" destOrd="1" presId="urn:microsoft.com/office/officeart/2005/8/layout/hList1"/>
    <dgm:cxn modelId="{A5FAC1B5-514A-40B0-AB7D-6FFFF6470EBF}" type="presOf" srcId="{8FEA7FCC-2208-4925-9309-11818F046F78}" destId="{0E7A74A0-2920-4F84-89F8-0152923C6889}" srcOrd="0" destOrd="1" presId="urn:microsoft.com/office/officeart/2005/8/layout/hList1"/>
    <dgm:cxn modelId="{F5ECC740-0C63-40BD-993A-BE93FE899557}" srcId="{2FABCC6D-E154-492F-AC0E-191222AB9F24}" destId="{5E32C327-7019-449D-895F-03E498D39F08}" srcOrd="1" destOrd="0" parTransId="{2AE027D1-0888-4209-9693-DFDA24A85EA5}" sibTransId="{263A29F0-0561-499B-8106-87F7F206F8B6}"/>
    <dgm:cxn modelId="{69682DE2-95F4-4131-AD8D-5DE4ABEC5392}" srcId="{09047C74-C0A3-4996-8567-990A4F2FBFDD}" destId="{C4A09ECB-C8B6-450B-B74C-036BB74312A2}" srcOrd="0" destOrd="0" parTransId="{0061F041-CEA9-41BB-8DC7-187F5047DBC0}" sibTransId="{0EB1D63A-C180-40ED-8261-96D6FDD78AA4}"/>
    <dgm:cxn modelId="{3D9CA63E-D6B4-4B97-9F29-320811C0AE12}" srcId="{288CEE61-281D-4282-A0F1-EEBAB48AF00B}" destId="{8FEA7FCC-2208-4925-9309-11818F046F78}" srcOrd="1" destOrd="0" parTransId="{A134E7BF-805F-4AA1-8C1E-D7E9D9B7EDBE}" sibTransId="{7520D87F-EA32-469E-99A3-6F3F8208C1D9}"/>
    <dgm:cxn modelId="{B0D48EB4-82C5-4370-9427-7015CF4C4E8E}" srcId="{09047C74-C0A3-4996-8567-990A4F2FBFDD}" destId="{C5049917-4BF3-47A6-8D05-0762DF4967A3}" srcOrd="1" destOrd="0" parTransId="{946BDB04-B2C7-4B7B-9B0C-D1155DFE9FA4}" sibTransId="{9A1E081D-5915-44A7-AF4F-B858725A9A65}"/>
    <dgm:cxn modelId="{4A08AD4F-80C8-4CA9-9A77-6451C225E7F0}" type="presOf" srcId="{5E32C327-7019-449D-895F-03E498D39F08}" destId="{D8CDFD6E-2DE9-484F-B90E-151EF1B1261F}" srcOrd="0" destOrd="1" presId="urn:microsoft.com/office/officeart/2005/8/layout/hList1"/>
    <dgm:cxn modelId="{E7631FFF-1166-4705-BD20-A64CB75CF1FB}" type="presOf" srcId="{DAD3099E-2719-428C-86C0-98354EC3E54D}" destId="{87A438E9-027A-4C43-808F-59FB262B6BA6}" srcOrd="0" destOrd="2" presId="urn:microsoft.com/office/officeart/2005/8/layout/hList1"/>
    <dgm:cxn modelId="{2779C4E4-5709-44EE-A832-B2DD3B5AF425}" srcId="{288CEE61-281D-4282-A0F1-EEBAB48AF00B}" destId="{2368E076-9D05-472F-9E61-3C6F190C05EF}" srcOrd="0" destOrd="0" parTransId="{78B34747-B088-4B2E-8C1C-707140E77074}" sibTransId="{72A7C5E6-DCBA-4395-B759-5D6BF52DFBD8}"/>
    <dgm:cxn modelId="{2C4B9E66-E06C-4AD3-94EC-1ECB9EE2204A}" srcId="{09E55105-372D-41C7-8CEB-9856088AC92F}" destId="{2FABCC6D-E154-492F-AC0E-191222AB9F24}" srcOrd="1" destOrd="0" parTransId="{BE0C6034-0DE7-4E5D-8652-C7CE15BF0870}" sibTransId="{1203CD58-3E1E-45DF-BBA3-A940F18154E2}"/>
    <dgm:cxn modelId="{E4B2581C-EB56-47C1-8FBF-8F385D30E73E}" srcId="{09E55105-372D-41C7-8CEB-9856088AC92F}" destId="{09047C74-C0A3-4996-8567-990A4F2FBFDD}" srcOrd="0" destOrd="0" parTransId="{D8F93085-4A4D-46E6-B24A-F0154EE4B921}" sibTransId="{DA78F5B5-3147-4AC7-9C30-5847961DD6CB}"/>
    <dgm:cxn modelId="{27901C8E-778F-4E31-AD92-52151B875FD4}" type="presOf" srcId="{09E55105-372D-41C7-8CEB-9856088AC92F}" destId="{C86CBD0E-F522-454D-9C2C-22B7B770D4AD}" srcOrd="0" destOrd="0" presId="urn:microsoft.com/office/officeart/2005/8/layout/hList1"/>
    <dgm:cxn modelId="{DE9ECC7D-4693-4A0E-9F5D-38D79889B936}" type="presOf" srcId="{C4A09ECB-C8B6-450B-B74C-036BB74312A2}" destId="{87A438E9-027A-4C43-808F-59FB262B6BA6}" srcOrd="0" destOrd="0" presId="urn:microsoft.com/office/officeart/2005/8/layout/hList1"/>
    <dgm:cxn modelId="{AF6E571E-15C3-40D9-81EF-3D5EC1BC9E6A}" srcId="{09E55105-372D-41C7-8CEB-9856088AC92F}" destId="{288CEE61-281D-4282-A0F1-EEBAB48AF00B}" srcOrd="2" destOrd="0" parTransId="{887108CA-E3AD-4167-AE14-B9EA5975D058}" sibTransId="{905C6FFF-DF67-441A-8751-3991A9750233}"/>
    <dgm:cxn modelId="{10FA7664-A8EB-46A7-903B-BD4287B28E1C}" type="presOf" srcId="{894E1206-4AE5-4684-84A3-CE1F813AF0DE}" destId="{87A438E9-027A-4C43-808F-59FB262B6BA6}" srcOrd="0" destOrd="3" presId="urn:microsoft.com/office/officeart/2005/8/layout/hList1"/>
    <dgm:cxn modelId="{03A045B1-FFA9-431B-8A7B-77862FEFC4D2}" type="presOf" srcId="{2FABCC6D-E154-492F-AC0E-191222AB9F24}" destId="{93C81570-C84B-474A-82BB-D8DDC2A8197D}" srcOrd="0" destOrd="0" presId="urn:microsoft.com/office/officeart/2005/8/layout/hList1"/>
    <dgm:cxn modelId="{AC4BA1EB-F861-4293-9C21-D18CBCBAEB79}" type="presOf" srcId="{1DBF71AC-9647-47D6-BEC5-1E57E5D3DEBE}" destId="{D8CDFD6E-2DE9-484F-B90E-151EF1B1261F}" srcOrd="0" destOrd="0" presId="urn:microsoft.com/office/officeart/2005/8/layout/hList1"/>
    <dgm:cxn modelId="{3472D215-3DF8-4E1C-9212-9C7081C6C401}" type="presParOf" srcId="{C86CBD0E-F522-454D-9C2C-22B7B770D4AD}" destId="{36859B73-00E7-4D1B-AF09-814F1FBE73EF}" srcOrd="0" destOrd="0" presId="urn:microsoft.com/office/officeart/2005/8/layout/hList1"/>
    <dgm:cxn modelId="{28C244B6-8C52-44A3-A211-97EC8074B901}" type="presParOf" srcId="{36859B73-00E7-4D1B-AF09-814F1FBE73EF}" destId="{F305C56C-23CD-4B95-B709-AD10081452A7}" srcOrd="0" destOrd="0" presId="urn:microsoft.com/office/officeart/2005/8/layout/hList1"/>
    <dgm:cxn modelId="{36827267-BAC9-4417-9746-32FA96584924}" type="presParOf" srcId="{36859B73-00E7-4D1B-AF09-814F1FBE73EF}" destId="{87A438E9-027A-4C43-808F-59FB262B6BA6}" srcOrd="1" destOrd="0" presId="urn:microsoft.com/office/officeart/2005/8/layout/hList1"/>
    <dgm:cxn modelId="{A1CAEE3E-4413-4BC9-BBC5-98E962DC0A26}" type="presParOf" srcId="{C86CBD0E-F522-454D-9C2C-22B7B770D4AD}" destId="{A24B28F9-6B30-4836-B51A-21ADDD1EC300}" srcOrd="1" destOrd="0" presId="urn:microsoft.com/office/officeart/2005/8/layout/hList1"/>
    <dgm:cxn modelId="{95F6D49E-68E5-4AA8-A81B-173E694AA401}" type="presParOf" srcId="{C86CBD0E-F522-454D-9C2C-22B7B770D4AD}" destId="{D0F768B7-0B75-4C9F-ACB2-E7B4BDF93CCB}" srcOrd="2" destOrd="0" presId="urn:microsoft.com/office/officeart/2005/8/layout/hList1"/>
    <dgm:cxn modelId="{CAA9E167-C327-4809-BD20-F79BA7DC7730}" type="presParOf" srcId="{D0F768B7-0B75-4C9F-ACB2-E7B4BDF93CCB}" destId="{93C81570-C84B-474A-82BB-D8DDC2A8197D}" srcOrd="0" destOrd="0" presId="urn:microsoft.com/office/officeart/2005/8/layout/hList1"/>
    <dgm:cxn modelId="{EEE00A6A-979B-4924-A44F-078ED0DF4A40}" type="presParOf" srcId="{D0F768B7-0B75-4C9F-ACB2-E7B4BDF93CCB}" destId="{D8CDFD6E-2DE9-484F-B90E-151EF1B1261F}" srcOrd="1" destOrd="0" presId="urn:microsoft.com/office/officeart/2005/8/layout/hList1"/>
    <dgm:cxn modelId="{7931513E-35F0-4F15-A320-3B4FCFE47C65}" type="presParOf" srcId="{C86CBD0E-F522-454D-9C2C-22B7B770D4AD}" destId="{8AC490DA-191D-4BD0-9730-24ED7092B1C4}" srcOrd="3" destOrd="0" presId="urn:microsoft.com/office/officeart/2005/8/layout/hList1"/>
    <dgm:cxn modelId="{2F646B0A-1CB2-4627-9D26-4617719C9758}" type="presParOf" srcId="{C86CBD0E-F522-454D-9C2C-22B7B770D4AD}" destId="{F423C319-C2C8-4CCD-BC05-9B62E2B5F198}" srcOrd="4" destOrd="0" presId="urn:microsoft.com/office/officeart/2005/8/layout/hList1"/>
    <dgm:cxn modelId="{4D8B503A-B1B2-408A-8EC7-4A99FCD9FD0A}" type="presParOf" srcId="{F423C319-C2C8-4CCD-BC05-9B62E2B5F198}" destId="{75EA8ADA-4EDF-4A04-85C2-A8D865538F7A}" srcOrd="0" destOrd="0" presId="urn:microsoft.com/office/officeart/2005/8/layout/hList1"/>
    <dgm:cxn modelId="{3CCEB4D6-5CDF-4431-8FDC-3B0CD7F8E13E}" type="presParOf" srcId="{F423C319-C2C8-4CCD-BC05-9B62E2B5F198}" destId="{0E7A74A0-2920-4F84-89F8-0152923C688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#5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#6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8E248-821E-406B-A869-6DF3359A9E19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1C1A6-17D0-4FA6-90E2-D6390BA32751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91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Textuell-diskursive</a:t>
            </a:r>
            <a:r>
              <a:rPr lang="en-US" dirty="0" smtClean="0"/>
              <a:t> </a:t>
            </a:r>
            <a:r>
              <a:rPr lang="en-US" dirty="0" err="1" smtClean="0"/>
              <a:t>Gerüste</a:t>
            </a:r>
            <a:r>
              <a:rPr lang="en-US" dirty="0" smtClean="0"/>
              <a:t> </a:t>
            </a:r>
            <a:r>
              <a:rPr lang="en-US" dirty="0" err="1" smtClean="0"/>
              <a:t>bilden</a:t>
            </a:r>
            <a:r>
              <a:rPr lang="en-US" dirty="0" smtClean="0"/>
              <a:t> die </a:t>
            </a:r>
            <a:r>
              <a:rPr lang="en-US" dirty="0" err="1" smtClean="0"/>
              <a:t>wichtigsten</a:t>
            </a:r>
            <a:r>
              <a:rPr lang="en-US" dirty="0" smtClean="0"/>
              <a:t> </a:t>
            </a:r>
            <a:r>
              <a:rPr lang="en-US" dirty="0" err="1" smtClean="0"/>
              <a:t>Strukturen</a:t>
            </a:r>
            <a:r>
              <a:rPr lang="en-US" dirty="0" smtClean="0"/>
              <a:t> </a:t>
            </a:r>
            <a:r>
              <a:rPr lang="en-US" dirty="0" err="1" smtClean="0"/>
              <a:t>einer</a:t>
            </a:r>
            <a:r>
              <a:rPr lang="en-US" dirty="0" smtClean="0"/>
              <a:t> </a:t>
            </a:r>
            <a:r>
              <a:rPr lang="en-US" dirty="0" err="1" smtClean="0"/>
              <a:t>Sprachhandlung</a:t>
            </a:r>
            <a:r>
              <a:rPr lang="en-US" dirty="0" smtClean="0"/>
              <a:t> </a:t>
            </a:r>
            <a:r>
              <a:rPr lang="en-US" dirty="0" err="1" smtClean="0"/>
              <a:t>ab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err="1" smtClean="0"/>
              <a:t>daher</a:t>
            </a:r>
            <a:r>
              <a:rPr lang="en-US" dirty="0" smtClean="0"/>
              <a:t> </a:t>
            </a:r>
            <a:r>
              <a:rPr lang="en-US" dirty="0" err="1" smtClean="0"/>
              <a:t>dienen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endParaRPr lang="en-US" dirty="0" smtClean="0"/>
          </a:p>
          <a:p>
            <a:r>
              <a:rPr lang="en-US" dirty="0" err="1" smtClean="0"/>
              <a:t>Interaktionsmodell</a:t>
            </a:r>
            <a:r>
              <a:rPr lang="en-US" dirty="0" smtClean="0"/>
              <a:t>: </a:t>
            </a:r>
            <a:r>
              <a:rPr lang="en-US" dirty="0" err="1" smtClean="0"/>
              <a:t>Erlernen</a:t>
            </a:r>
            <a:r>
              <a:rPr lang="en-US" dirty="0" smtClean="0"/>
              <a:t> von </a:t>
            </a:r>
            <a:r>
              <a:rPr lang="en-US" dirty="0" err="1" smtClean="0"/>
              <a:t>Mustern</a:t>
            </a:r>
            <a:r>
              <a:rPr lang="en-US" dirty="0" smtClean="0"/>
              <a:t> und </a:t>
            </a:r>
            <a:r>
              <a:rPr lang="en-US" dirty="0" err="1" smtClean="0"/>
              <a:t>Strukturen</a:t>
            </a:r>
            <a:r>
              <a:rPr lang="en-US" dirty="0" smtClean="0"/>
              <a:t> der </a:t>
            </a:r>
            <a:r>
              <a:rPr lang="en-US" dirty="0" err="1" smtClean="0"/>
              <a:t>sprachlichen</a:t>
            </a:r>
            <a:r>
              <a:rPr lang="en-US" dirty="0" smtClean="0"/>
              <a:t> </a:t>
            </a:r>
            <a:r>
              <a:rPr lang="en-US" dirty="0" err="1" smtClean="0"/>
              <a:t>Interaktion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err="1" smtClean="0"/>
              <a:t>sprachlich</a:t>
            </a:r>
            <a:r>
              <a:rPr lang="en-US" dirty="0" smtClean="0"/>
              <a:t> </a:t>
            </a:r>
            <a:r>
              <a:rPr lang="en-US" dirty="0" err="1" smtClean="0"/>
              <a:t>diskursive</a:t>
            </a:r>
            <a:r>
              <a:rPr lang="en-US" dirty="0" smtClean="0"/>
              <a:t> und </a:t>
            </a:r>
            <a:r>
              <a:rPr lang="en-US" dirty="0" err="1" smtClean="0"/>
              <a:t>kulturell</a:t>
            </a:r>
            <a:r>
              <a:rPr lang="en-US" dirty="0" smtClean="0"/>
              <a:t> </a:t>
            </a:r>
            <a:r>
              <a:rPr lang="en-US" dirty="0" err="1" smtClean="0"/>
              <a:t>soziale</a:t>
            </a:r>
            <a:r>
              <a:rPr lang="en-US" dirty="0" smtClean="0"/>
              <a:t> Muster</a:t>
            </a:r>
          </a:p>
          <a:p>
            <a:pPr>
              <a:buNone/>
            </a:pPr>
            <a:r>
              <a:rPr lang="en-US" dirty="0" err="1" smtClean="0"/>
              <a:t>Darüberhinaus</a:t>
            </a:r>
            <a:r>
              <a:rPr lang="en-US" dirty="0" smtClean="0"/>
              <a:t> </a:t>
            </a:r>
            <a:r>
              <a:rPr lang="en-US" dirty="0" err="1" smtClean="0"/>
              <a:t>fungieren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endParaRPr lang="en-US" dirty="0" smtClean="0"/>
          </a:p>
          <a:p>
            <a:r>
              <a:rPr lang="en-US" dirty="0" err="1" smtClean="0"/>
              <a:t>Quellen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soziokulturelles</a:t>
            </a:r>
            <a:r>
              <a:rPr lang="en-US" dirty="0" smtClean="0"/>
              <a:t> </a:t>
            </a:r>
            <a:r>
              <a:rPr lang="en-US" dirty="0" err="1" smtClean="0"/>
              <a:t>Orientierungswissen</a:t>
            </a:r>
            <a:endParaRPr lang="en-US" dirty="0" smtClean="0"/>
          </a:p>
          <a:p>
            <a:r>
              <a:rPr lang="en-US" dirty="0" smtClean="0"/>
              <a:t>Basis </a:t>
            </a:r>
            <a:r>
              <a:rPr lang="en-US" dirty="0" err="1" smtClean="0"/>
              <a:t>einer</a:t>
            </a:r>
            <a:r>
              <a:rPr lang="en-US" dirty="0" smtClean="0"/>
              <a:t> </a:t>
            </a:r>
            <a:r>
              <a:rPr lang="en-US" dirty="0" err="1" smtClean="0"/>
              <a:t>Vielzahl</a:t>
            </a:r>
            <a:r>
              <a:rPr lang="en-US" dirty="0" smtClean="0"/>
              <a:t> von </a:t>
            </a:r>
            <a:r>
              <a:rPr lang="en-US" dirty="0" err="1" smtClean="0"/>
              <a:t>rezeptionsorientierten</a:t>
            </a:r>
            <a:r>
              <a:rPr lang="en-US" dirty="0" smtClean="0"/>
              <a:t> und </a:t>
            </a:r>
            <a:r>
              <a:rPr lang="en-US" dirty="0" err="1" smtClean="0"/>
              <a:t>produktionsorientierten</a:t>
            </a:r>
            <a:r>
              <a:rPr lang="en-US" dirty="0" smtClean="0"/>
              <a:t> </a:t>
            </a:r>
            <a:r>
              <a:rPr lang="en-US" dirty="0" err="1" smtClean="0"/>
              <a:t>Verfahren</a:t>
            </a:r>
            <a:endParaRPr lang="en-US" dirty="0" smtClean="0"/>
          </a:p>
          <a:p>
            <a:r>
              <a:rPr lang="en-US" dirty="0" err="1" smtClean="0"/>
              <a:t>Jede</a:t>
            </a:r>
            <a:r>
              <a:rPr lang="en-US" dirty="0" smtClean="0"/>
              <a:t> </a:t>
            </a:r>
            <a:r>
              <a:rPr lang="en-US" dirty="0" err="1" smtClean="0"/>
              <a:t>menschliche</a:t>
            </a:r>
            <a:r>
              <a:rPr lang="en-US" dirty="0" smtClean="0"/>
              <a:t> </a:t>
            </a:r>
            <a:r>
              <a:rPr lang="en-US" dirty="0" err="1" smtClean="0"/>
              <a:t>Kommunikation</a:t>
            </a:r>
            <a:r>
              <a:rPr lang="en-US" dirty="0" smtClean="0"/>
              <a:t> </a:t>
            </a:r>
            <a:r>
              <a:rPr lang="en-US" dirty="0" err="1" smtClean="0"/>
              <a:t>läßt</a:t>
            </a:r>
            <a:r>
              <a:rPr lang="en-US" dirty="0" smtClean="0"/>
              <a:t> </a:t>
            </a:r>
            <a:r>
              <a:rPr lang="en-US" dirty="0" err="1" smtClean="0"/>
              <a:t>sich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Wesentlichen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Austausch</a:t>
            </a:r>
            <a:r>
              <a:rPr lang="en-US" dirty="0" smtClean="0"/>
              <a:t> von </a:t>
            </a:r>
            <a:r>
              <a:rPr lang="en-US" dirty="0" err="1" smtClean="0"/>
              <a:t>Texten</a:t>
            </a:r>
            <a:r>
              <a:rPr lang="en-US" dirty="0" smtClean="0"/>
              <a:t> </a:t>
            </a:r>
            <a:r>
              <a:rPr lang="en-US" dirty="0" err="1" smtClean="0"/>
              <a:t>begreifen</a:t>
            </a:r>
            <a:r>
              <a:rPr lang="en-US" dirty="0" smtClean="0"/>
              <a:t>.  </a:t>
            </a:r>
            <a:r>
              <a:rPr lang="en-US" dirty="0" err="1" smtClean="0"/>
              <a:t>Auch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FS-</a:t>
            </a:r>
            <a:r>
              <a:rPr lang="en-US" dirty="0" err="1" smtClean="0"/>
              <a:t>Klassenzimmer</a:t>
            </a:r>
            <a:r>
              <a:rPr lang="en-US" dirty="0" smtClean="0"/>
              <a:t> </a:t>
            </a:r>
            <a:r>
              <a:rPr lang="en-US" dirty="0" err="1" smtClean="0"/>
              <a:t>spielt</a:t>
            </a:r>
            <a:r>
              <a:rPr lang="en-US" dirty="0" smtClean="0"/>
              <a:t> </a:t>
            </a:r>
            <a:r>
              <a:rPr lang="en-US" dirty="0" err="1" smtClean="0"/>
              <a:t>Textkompetenz</a:t>
            </a:r>
            <a:r>
              <a:rPr lang="en-US" dirty="0" smtClean="0"/>
              <a:t> </a:t>
            </a:r>
            <a:r>
              <a:rPr lang="en-US" dirty="0" err="1" smtClean="0"/>
              <a:t>eine</a:t>
            </a:r>
            <a:r>
              <a:rPr lang="en-US" dirty="0" smtClean="0"/>
              <a:t> </a:t>
            </a:r>
            <a:r>
              <a:rPr lang="en-US" dirty="0" err="1" smtClean="0"/>
              <a:t>zentrale</a:t>
            </a:r>
            <a:r>
              <a:rPr lang="en-US" dirty="0" smtClean="0"/>
              <a:t> </a:t>
            </a:r>
            <a:r>
              <a:rPr lang="en-US" dirty="0" err="1" smtClean="0"/>
              <a:t>Rolle</a:t>
            </a:r>
            <a:r>
              <a:rPr lang="en-US" dirty="0" smtClean="0"/>
              <a:t>. </a:t>
            </a:r>
            <a:r>
              <a:rPr lang="en-US" dirty="0" err="1" smtClean="0"/>
              <a:t>Ein</a:t>
            </a:r>
            <a:r>
              <a:rPr lang="en-US" dirty="0" smtClean="0"/>
              <a:t> Text </a:t>
            </a:r>
            <a:r>
              <a:rPr lang="en-US" dirty="0" err="1" smtClean="0"/>
              <a:t>fungiert</a:t>
            </a:r>
            <a:r>
              <a:rPr lang="en-US" dirty="0" smtClean="0"/>
              <a:t> </a:t>
            </a:r>
            <a:r>
              <a:rPr lang="en-US" dirty="0" err="1" smtClean="0"/>
              <a:t>sowohl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Kommunikationsanlass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auch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Sprachmodell</a:t>
            </a:r>
            <a:r>
              <a:rPr lang="en-US" dirty="0" smtClean="0"/>
              <a:t>. </a:t>
            </a:r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dienen</a:t>
            </a:r>
            <a:r>
              <a:rPr lang="en-US" dirty="0" smtClean="0"/>
              <a:t> der </a:t>
            </a:r>
            <a:r>
              <a:rPr lang="en-US" dirty="0" err="1" smtClean="0"/>
              <a:t>Förderung</a:t>
            </a:r>
            <a:r>
              <a:rPr lang="en-US" dirty="0" smtClean="0"/>
              <a:t> von </a:t>
            </a:r>
            <a:r>
              <a:rPr lang="en-US" dirty="0" err="1" smtClean="0"/>
              <a:t>Wortschatz</a:t>
            </a:r>
            <a:r>
              <a:rPr lang="en-US" dirty="0" smtClean="0"/>
              <a:t> und Grammatik, </a:t>
            </a:r>
            <a:r>
              <a:rPr lang="en-US" dirty="0" err="1" smtClean="0"/>
              <a:t>Lesen</a:t>
            </a:r>
            <a:r>
              <a:rPr lang="en-US" dirty="0" smtClean="0"/>
              <a:t>, </a:t>
            </a:r>
            <a:r>
              <a:rPr lang="en-US" dirty="0" err="1" smtClean="0"/>
              <a:t>Sprechen</a:t>
            </a:r>
            <a:r>
              <a:rPr lang="en-US" dirty="0" smtClean="0"/>
              <a:t>, </a:t>
            </a:r>
            <a:r>
              <a:rPr lang="en-US" dirty="0" err="1" smtClean="0"/>
              <a:t>Hören</a:t>
            </a:r>
            <a:r>
              <a:rPr lang="en-US" dirty="0" smtClean="0"/>
              <a:t>, </a:t>
            </a:r>
            <a:r>
              <a:rPr lang="en-US" dirty="0" err="1" smtClean="0"/>
              <a:t>Schreiben</a:t>
            </a:r>
            <a:r>
              <a:rPr lang="en-US" dirty="0" smtClean="0"/>
              <a:t>, </a:t>
            </a:r>
            <a:r>
              <a:rPr lang="en-US" dirty="0" err="1" smtClean="0"/>
              <a:t>Sprachmitteln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Damit</a:t>
            </a:r>
            <a:r>
              <a:rPr lang="en-US" dirty="0" smtClean="0"/>
              <a:t> </a:t>
            </a:r>
            <a:r>
              <a:rPr lang="en-US" dirty="0" err="1" smtClean="0"/>
              <a:t>avanciert</a:t>
            </a:r>
            <a:r>
              <a:rPr lang="en-US" dirty="0" smtClean="0"/>
              <a:t> die </a:t>
            </a:r>
            <a:r>
              <a:rPr lang="en-US" dirty="0" err="1" smtClean="0"/>
              <a:t>Ausbildung</a:t>
            </a:r>
            <a:r>
              <a:rPr lang="en-US" dirty="0" smtClean="0"/>
              <a:t> von </a:t>
            </a:r>
            <a:r>
              <a:rPr lang="en-US" dirty="0" err="1" smtClean="0"/>
              <a:t>Textkompetenz</a:t>
            </a:r>
            <a:r>
              <a:rPr lang="en-US" dirty="0" smtClean="0"/>
              <a:t> </a:t>
            </a:r>
            <a:r>
              <a:rPr lang="en-US" dirty="0" err="1" smtClean="0"/>
              <a:t>zum</a:t>
            </a:r>
            <a:r>
              <a:rPr lang="en-US" dirty="0" smtClean="0"/>
              <a:t> “Kern des </a:t>
            </a:r>
            <a:r>
              <a:rPr lang="en-US" dirty="0" err="1" smtClean="0"/>
              <a:t>fremsprachlichen</a:t>
            </a:r>
            <a:r>
              <a:rPr lang="en-US" dirty="0" smtClean="0"/>
              <a:t> </a:t>
            </a:r>
            <a:r>
              <a:rPr lang="en-US" dirty="0" err="1" smtClean="0"/>
              <a:t>Lernens</a:t>
            </a:r>
            <a:r>
              <a:rPr lang="en-US" dirty="0" smtClean="0"/>
              <a:t>’ (</a:t>
            </a:r>
            <a:r>
              <a:rPr lang="en-US" dirty="0" err="1" smtClean="0"/>
              <a:t>Hallet</a:t>
            </a:r>
            <a:r>
              <a:rPr lang="en-US" dirty="0" smtClean="0"/>
              <a:t> 2010 </a:t>
            </a:r>
            <a:r>
              <a:rPr lang="en-US" dirty="0" err="1" smtClean="0"/>
              <a:t>Seite</a:t>
            </a:r>
            <a:r>
              <a:rPr lang="en-US" dirty="0" smtClean="0"/>
              <a:t> 173)</a:t>
            </a:r>
          </a:p>
          <a:p>
            <a:endParaRPr lang="en-US" dirty="0" smtClean="0"/>
          </a:p>
          <a:p>
            <a:r>
              <a:rPr lang="en-US" dirty="0" smtClean="0"/>
              <a:t>Die </a:t>
            </a:r>
            <a:r>
              <a:rPr lang="en-US" dirty="0" err="1" smtClean="0"/>
              <a:t>Beschäftigung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en-US" dirty="0" err="1" smtClean="0"/>
              <a:t>Texten</a:t>
            </a:r>
            <a:r>
              <a:rPr lang="en-US" dirty="0" smtClean="0"/>
              <a:t> </a:t>
            </a:r>
            <a:r>
              <a:rPr lang="en-US" dirty="0" err="1" smtClean="0"/>
              <a:t>besitzt</a:t>
            </a:r>
            <a:r>
              <a:rPr lang="en-US" dirty="0" smtClean="0"/>
              <a:t> </a:t>
            </a:r>
            <a:r>
              <a:rPr lang="en-US" dirty="0" err="1" smtClean="0"/>
              <a:t>einen</a:t>
            </a:r>
            <a:r>
              <a:rPr lang="en-US" dirty="0" smtClean="0"/>
              <a:t> </a:t>
            </a:r>
            <a:r>
              <a:rPr lang="en-US" dirty="0" err="1" smtClean="0"/>
              <a:t>hohen</a:t>
            </a:r>
            <a:r>
              <a:rPr lang="en-US" dirty="0" smtClean="0"/>
              <a:t> </a:t>
            </a:r>
            <a:r>
              <a:rPr lang="en-US" dirty="0" err="1" smtClean="0"/>
              <a:t>Stellenwert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FSU und hat </a:t>
            </a:r>
            <a:r>
              <a:rPr lang="en-US" dirty="0" err="1" smtClean="0"/>
              <a:t>eine</a:t>
            </a:r>
            <a:r>
              <a:rPr lang="en-US" dirty="0" smtClean="0"/>
              <a:t> </a:t>
            </a:r>
            <a:r>
              <a:rPr lang="en-US" dirty="0" err="1" smtClean="0"/>
              <a:t>lange</a:t>
            </a:r>
            <a:r>
              <a:rPr lang="en-US" dirty="0" smtClean="0"/>
              <a:t> Tradition</a:t>
            </a:r>
          </a:p>
          <a:p>
            <a:r>
              <a:rPr lang="en-US" dirty="0" err="1" smtClean="0"/>
              <a:t>Allerdings</a:t>
            </a:r>
            <a:r>
              <a:rPr lang="en-US" dirty="0" smtClean="0"/>
              <a:t> </a:t>
            </a:r>
            <a:r>
              <a:rPr lang="en-US" dirty="0" err="1" smtClean="0"/>
              <a:t>nicht</a:t>
            </a:r>
            <a:r>
              <a:rPr lang="en-US" dirty="0" smtClean="0"/>
              <a:t> </a:t>
            </a:r>
            <a:r>
              <a:rPr lang="en-US" dirty="0" err="1" smtClean="0"/>
              <a:t>nur</a:t>
            </a:r>
            <a:r>
              <a:rPr lang="en-US" dirty="0" smtClean="0"/>
              <a:t> </a:t>
            </a:r>
            <a:r>
              <a:rPr lang="en-US" dirty="0" err="1" smtClean="0"/>
              <a:t>eine</a:t>
            </a:r>
            <a:r>
              <a:rPr lang="en-US" dirty="0" smtClean="0"/>
              <a:t> </a:t>
            </a:r>
            <a:r>
              <a:rPr lang="en-US" dirty="0" err="1" smtClean="0"/>
              <a:t>positiv</a:t>
            </a:r>
            <a:r>
              <a:rPr lang="en-US" dirty="0" smtClean="0"/>
              <a:t> </a:t>
            </a:r>
            <a:r>
              <a:rPr lang="en-US" dirty="0" err="1" smtClean="0"/>
              <a:t>besetzte</a:t>
            </a:r>
            <a:r>
              <a:rPr lang="en-US" dirty="0" smtClean="0"/>
              <a:t>. Auf der </a:t>
            </a:r>
            <a:r>
              <a:rPr lang="en-US" dirty="0" err="1" smtClean="0"/>
              <a:t>suche</a:t>
            </a:r>
            <a:r>
              <a:rPr lang="en-US" dirty="0" smtClean="0"/>
              <a:t> </a:t>
            </a:r>
            <a:r>
              <a:rPr lang="en-US" dirty="0" err="1" smtClean="0"/>
              <a:t>nach</a:t>
            </a:r>
            <a:r>
              <a:rPr lang="en-US" dirty="0" smtClean="0"/>
              <a:t> den </a:t>
            </a:r>
            <a:r>
              <a:rPr lang="en-US" dirty="0" err="1" smtClean="0"/>
              <a:t>Gründen</a:t>
            </a:r>
            <a:r>
              <a:rPr lang="en-US" dirty="0" smtClean="0"/>
              <a:t> </a:t>
            </a:r>
            <a:r>
              <a:rPr lang="en-US" dirty="0" err="1" smtClean="0"/>
              <a:t>eines</a:t>
            </a:r>
            <a:r>
              <a:rPr lang="en-US" dirty="0" smtClean="0"/>
              <a:t> </a:t>
            </a:r>
            <a:r>
              <a:rPr lang="en-US" dirty="0" err="1" smtClean="0"/>
              <a:t>frühzeitig</a:t>
            </a:r>
            <a:r>
              <a:rPr lang="en-US" dirty="0" smtClean="0"/>
              <a:t> </a:t>
            </a:r>
            <a:r>
              <a:rPr lang="en-US" dirty="0" err="1" smtClean="0"/>
              <a:t>einsetzenden</a:t>
            </a:r>
            <a:r>
              <a:rPr lang="en-US" dirty="0" smtClean="0"/>
              <a:t> </a:t>
            </a:r>
            <a:r>
              <a:rPr lang="en-US" dirty="0" err="1" smtClean="0"/>
              <a:t>Motivationsverlustes</a:t>
            </a:r>
            <a:r>
              <a:rPr lang="en-US" dirty="0" smtClean="0"/>
              <a:t> </a:t>
            </a:r>
            <a:r>
              <a:rPr lang="en-US" dirty="0" err="1" smtClean="0"/>
              <a:t>beim</a:t>
            </a:r>
            <a:r>
              <a:rPr lang="en-US" dirty="0" smtClean="0"/>
              <a:t> </a:t>
            </a:r>
            <a:r>
              <a:rPr lang="en-US" dirty="0" err="1" smtClean="0"/>
              <a:t>Erlernen</a:t>
            </a:r>
            <a:r>
              <a:rPr lang="en-US" dirty="0" smtClean="0"/>
              <a:t> </a:t>
            </a:r>
            <a:r>
              <a:rPr lang="en-US" dirty="0" err="1" smtClean="0"/>
              <a:t>einer</a:t>
            </a:r>
            <a:r>
              <a:rPr lang="en-US" dirty="0" smtClean="0"/>
              <a:t> </a:t>
            </a:r>
            <a:r>
              <a:rPr lang="en-US" dirty="0" err="1" smtClean="0"/>
              <a:t>Fremdsprache</a:t>
            </a:r>
            <a:r>
              <a:rPr lang="en-US" dirty="0" smtClean="0"/>
              <a:t> </a:t>
            </a:r>
            <a:r>
              <a:rPr lang="en-US" dirty="0" err="1" smtClean="0"/>
              <a:t>stößt</a:t>
            </a:r>
            <a:r>
              <a:rPr lang="en-US" dirty="0" smtClean="0"/>
              <a:t> man </a:t>
            </a:r>
            <a:r>
              <a:rPr lang="en-US" dirty="0" err="1" smtClean="0"/>
              <a:t>immer</a:t>
            </a:r>
            <a:r>
              <a:rPr lang="en-US" dirty="0" smtClean="0"/>
              <a:t> </a:t>
            </a:r>
            <a:r>
              <a:rPr lang="en-US" dirty="0" err="1" smtClean="0"/>
              <a:t>wieder</a:t>
            </a:r>
            <a:r>
              <a:rPr lang="en-US" dirty="0" smtClean="0"/>
              <a:t> auf die </a:t>
            </a:r>
            <a:r>
              <a:rPr lang="en-US" dirty="0" err="1" smtClean="0"/>
              <a:t>schlechte</a:t>
            </a:r>
            <a:r>
              <a:rPr lang="en-US" dirty="0" smtClean="0"/>
              <a:t> </a:t>
            </a:r>
            <a:r>
              <a:rPr lang="en-US" dirty="0" err="1" smtClean="0"/>
              <a:t>Qualität</a:t>
            </a:r>
            <a:r>
              <a:rPr lang="en-US" dirty="0" smtClean="0"/>
              <a:t> </a:t>
            </a:r>
            <a:r>
              <a:rPr lang="en-US" dirty="0" err="1" smtClean="0"/>
              <a:t>oder</a:t>
            </a:r>
            <a:r>
              <a:rPr lang="en-US" dirty="0" smtClean="0"/>
              <a:t> </a:t>
            </a:r>
            <a:r>
              <a:rPr lang="en-US" dirty="0" err="1" smtClean="0"/>
              <a:t>mangelnde</a:t>
            </a:r>
            <a:r>
              <a:rPr lang="en-US" dirty="0" smtClean="0"/>
              <a:t> </a:t>
            </a:r>
            <a:r>
              <a:rPr lang="en-US" dirty="0" err="1" smtClean="0"/>
              <a:t>Eignung</a:t>
            </a:r>
            <a:r>
              <a:rPr lang="en-US" dirty="0" smtClean="0"/>
              <a:t> von </a:t>
            </a:r>
            <a:r>
              <a:rPr lang="en-US" dirty="0" err="1" smtClean="0"/>
              <a:t>Lesetexten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336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228600" indent="-228600">
              <a:buAutoNum type="arabicParenR"/>
            </a:pPr>
            <a:r>
              <a:rPr lang="en-US" dirty="0" smtClean="0"/>
              <a:t>Die </a:t>
            </a:r>
            <a:r>
              <a:rPr lang="en-US" dirty="0" err="1" smtClean="0"/>
              <a:t>Lehrkraft</a:t>
            </a:r>
            <a:r>
              <a:rPr lang="en-US" dirty="0" smtClean="0"/>
              <a:t> </a:t>
            </a:r>
            <a:r>
              <a:rPr lang="en-US" dirty="0" err="1" smtClean="0"/>
              <a:t>legt</a:t>
            </a:r>
            <a:r>
              <a:rPr lang="en-US" dirty="0" smtClean="0"/>
              <a:t> </a:t>
            </a:r>
            <a:r>
              <a:rPr lang="en-US" dirty="0" err="1" smtClean="0"/>
              <a:t>ihrer</a:t>
            </a:r>
            <a:r>
              <a:rPr lang="en-US" dirty="0" smtClean="0"/>
              <a:t> </a:t>
            </a:r>
            <a:r>
              <a:rPr lang="en-US" dirty="0" err="1" smtClean="0"/>
              <a:t>Unterrichtsplanung</a:t>
            </a:r>
            <a:r>
              <a:rPr lang="en-US" dirty="0" smtClean="0"/>
              <a:t> </a:t>
            </a:r>
            <a:r>
              <a:rPr lang="en-US" dirty="0" err="1" smtClean="0"/>
              <a:t>eine</a:t>
            </a:r>
            <a:r>
              <a:rPr lang="en-US" dirty="0" smtClean="0"/>
              <a:t> </a:t>
            </a:r>
            <a:r>
              <a:rPr lang="en-US" dirty="0" err="1" smtClean="0"/>
              <a:t>gründliche</a:t>
            </a:r>
            <a:r>
              <a:rPr lang="en-US" dirty="0" smtClean="0"/>
              <a:t> </a:t>
            </a:r>
            <a:r>
              <a:rPr lang="en-US" dirty="0" err="1" smtClean="0"/>
              <a:t>Sachanalyse</a:t>
            </a:r>
            <a:r>
              <a:rPr lang="en-US" dirty="0" smtClean="0"/>
              <a:t> der </a:t>
            </a:r>
            <a:r>
              <a:rPr lang="en-US" dirty="0" err="1" smtClean="0"/>
              <a:t>literarischen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>/</a:t>
            </a:r>
            <a:r>
              <a:rPr lang="en-US" dirty="0" err="1" smtClean="0"/>
              <a:t>Sachtexte</a:t>
            </a:r>
            <a:r>
              <a:rPr lang="en-US" dirty="0" smtClean="0"/>
              <a:t>, die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Unterricht</a:t>
            </a:r>
            <a:r>
              <a:rPr lang="en-US" dirty="0" smtClean="0"/>
              <a:t> </a:t>
            </a:r>
            <a:r>
              <a:rPr lang="en-US" dirty="0" err="1" smtClean="0"/>
              <a:t>verwendet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 </a:t>
            </a:r>
            <a:r>
              <a:rPr lang="en-US" dirty="0" err="1" smtClean="0"/>
              <a:t>zugrunde</a:t>
            </a:r>
            <a:r>
              <a:rPr lang="en-US" dirty="0" smtClean="0"/>
              <a:t>;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sucht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aus</a:t>
            </a:r>
            <a:r>
              <a:rPr lang="en-US" dirty="0" smtClean="0"/>
              <a:t>, </a:t>
            </a:r>
            <a:r>
              <a:rPr lang="en-US" dirty="0" err="1" smtClean="0"/>
              <a:t>deren</a:t>
            </a:r>
            <a:r>
              <a:rPr lang="en-US" dirty="0" smtClean="0"/>
              <a:t> </a:t>
            </a:r>
            <a:r>
              <a:rPr lang="en-US" dirty="0" err="1" smtClean="0"/>
              <a:t>Analyse</a:t>
            </a:r>
            <a:r>
              <a:rPr lang="en-US" dirty="0" smtClean="0"/>
              <a:t> und Interpretation  </a:t>
            </a:r>
            <a:r>
              <a:rPr lang="en-US" dirty="0" err="1" smtClean="0"/>
              <a:t>ertragreich</a:t>
            </a:r>
            <a:r>
              <a:rPr lang="en-US" dirty="0" smtClean="0"/>
              <a:t> </a:t>
            </a:r>
            <a:r>
              <a:rPr lang="en-US" dirty="0" err="1" smtClean="0"/>
              <a:t>sind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Sinne</a:t>
            </a:r>
            <a:r>
              <a:rPr lang="en-US" dirty="0" smtClean="0"/>
              <a:t> der </a:t>
            </a:r>
            <a:r>
              <a:rPr lang="en-US" dirty="0" err="1" smtClean="0"/>
              <a:t>Teilkompetenzen</a:t>
            </a:r>
            <a:r>
              <a:rPr lang="en-US" dirty="0" smtClean="0"/>
              <a:t> (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gibt</a:t>
            </a:r>
            <a:r>
              <a:rPr lang="en-US" dirty="0" smtClean="0"/>
              <a:t> </a:t>
            </a:r>
            <a:r>
              <a:rPr lang="en-US" dirty="0" err="1" smtClean="0"/>
              <a:t>Gestaltungsmittel</a:t>
            </a:r>
            <a:r>
              <a:rPr lang="en-US" dirty="0" smtClean="0"/>
              <a:t>, die </a:t>
            </a:r>
            <a:r>
              <a:rPr lang="en-US" dirty="0" err="1" smtClean="0"/>
              <a:t>eine</a:t>
            </a:r>
            <a:r>
              <a:rPr lang="en-US" dirty="0" smtClean="0"/>
              <a:t> </a:t>
            </a:r>
            <a:r>
              <a:rPr lang="en-US" dirty="0" err="1" smtClean="0"/>
              <a:t>gewisse</a:t>
            </a:r>
            <a:r>
              <a:rPr lang="en-US" dirty="0" smtClean="0"/>
              <a:t> </a:t>
            </a:r>
            <a:r>
              <a:rPr lang="en-US" dirty="0" err="1" smtClean="0"/>
              <a:t>Wirkung</a:t>
            </a:r>
            <a:r>
              <a:rPr lang="en-US" dirty="0" smtClean="0"/>
              <a:t> </a:t>
            </a:r>
            <a:r>
              <a:rPr lang="en-US" dirty="0" err="1" smtClean="0"/>
              <a:t>erzeugen</a:t>
            </a:r>
            <a:r>
              <a:rPr lang="en-US" dirty="0" smtClean="0"/>
              <a:t>,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gibt</a:t>
            </a:r>
            <a:r>
              <a:rPr lang="en-US" dirty="0" smtClean="0"/>
              <a:t> </a:t>
            </a:r>
            <a:r>
              <a:rPr lang="en-US" dirty="0" err="1" smtClean="0"/>
              <a:t>einen</a:t>
            </a:r>
            <a:r>
              <a:rPr lang="en-US" dirty="0" smtClean="0"/>
              <a:t> </a:t>
            </a:r>
            <a:r>
              <a:rPr lang="en-US" dirty="0" err="1" smtClean="0"/>
              <a:t>interessanten</a:t>
            </a:r>
            <a:r>
              <a:rPr lang="en-US" dirty="0" smtClean="0"/>
              <a:t> </a:t>
            </a:r>
            <a:r>
              <a:rPr lang="en-US" dirty="0" err="1" smtClean="0"/>
              <a:t>gesellschaftlichen</a:t>
            </a:r>
            <a:r>
              <a:rPr lang="en-US" dirty="0" smtClean="0"/>
              <a:t>/</a:t>
            </a:r>
            <a:r>
              <a:rPr lang="en-US" dirty="0" err="1" smtClean="0"/>
              <a:t>historischen</a:t>
            </a:r>
            <a:r>
              <a:rPr lang="en-US" dirty="0" smtClean="0"/>
              <a:t> </a:t>
            </a:r>
            <a:r>
              <a:rPr lang="en-US" dirty="0" err="1" smtClean="0"/>
              <a:t>Kontext</a:t>
            </a:r>
            <a:r>
              <a:rPr lang="en-US" dirty="0" smtClean="0"/>
              <a:t>, der </a:t>
            </a:r>
            <a:r>
              <a:rPr lang="en-US" dirty="0" err="1" smtClean="0"/>
              <a:t>analysiert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 </a:t>
            </a:r>
            <a:r>
              <a:rPr lang="en-US" dirty="0" err="1" smtClean="0"/>
              <a:t>kann</a:t>
            </a:r>
            <a:r>
              <a:rPr lang="en-US" dirty="0" smtClean="0"/>
              <a:t>). In der </a:t>
            </a:r>
            <a:r>
              <a:rPr lang="en-US" dirty="0" err="1" smtClean="0"/>
              <a:t>Durchführung</a:t>
            </a:r>
            <a:r>
              <a:rPr lang="en-US" dirty="0" smtClean="0"/>
              <a:t> der </a:t>
            </a:r>
            <a:r>
              <a:rPr lang="en-US" dirty="0" err="1" smtClean="0"/>
              <a:t>Stunde</a:t>
            </a:r>
            <a:r>
              <a:rPr lang="en-US" dirty="0" smtClean="0"/>
              <a:t> </a:t>
            </a:r>
            <a:r>
              <a:rPr lang="en-US" dirty="0" err="1" smtClean="0"/>
              <a:t>strebt</a:t>
            </a:r>
            <a:r>
              <a:rPr lang="en-US" dirty="0" smtClean="0"/>
              <a:t> die </a:t>
            </a:r>
            <a:r>
              <a:rPr lang="en-US" dirty="0" err="1" smtClean="0"/>
              <a:t>Lehrkraft</a:t>
            </a:r>
            <a:r>
              <a:rPr lang="en-US" dirty="0" smtClean="0"/>
              <a:t> </a:t>
            </a:r>
            <a:r>
              <a:rPr lang="en-US" dirty="0" err="1" smtClean="0"/>
              <a:t>Denkvorgänge</a:t>
            </a:r>
            <a:r>
              <a:rPr lang="en-US" dirty="0" smtClean="0"/>
              <a:t> in </a:t>
            </a:r>
            <a:r>
              <a:rPr lang="en-US" dirty="0" err="1" smtClean="0"/>
              <a:t>allen</a:t>
            </a:r>
            <a:r>
              <a:rPr lang="en-US" dirty="0" smtClean="0"/>
              <a:t> </a:t>
            </a:r>
            <a:r>
              <a:rPr lang="en-US" dirty="0" err="1" smtClean="0"/>
              <a:t>drei</a:t>
            </a:r>
            <a:r>
              <a:rPr lang="en-US" dirty="0" smtClean="0"/>
              <a:t> EPA-</a:t>
            </a:r>
            <a:r>
              <a:rPr lang="en-US" dirty="0" err="1" smtClean="0"/>
              <a:t>Bereichen</a:t>
            </a:r>
            <a:r>
              <a:rPr lang="en-US" dirty="0" smtClean="0"/>
              <a:t> an,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benutzt</a:t>
            </a:r>
            <a:r>
              <a:rPr lang="en-US" dirty="0" smtClean="0"/>
              <a:t> die </a:t>
            </a:r>
            <a:r>
              <a:rPr lang="en-US" dirty="0" err="1" smtClean="0"/>
              <a:t>dafür</a:t>
            </a:r>
            <a:r>
              <a:rPr lang="en-US" dirty="0" smtClean="0"/>
              <a:t> </a:t>
            </a:r>
            <a:r>
              <a:rPr lang="en-US" dirty="0" err="1" smtClean="0"/>
              <a:t>vorgesehenen</a:t>
            </a:r>
            <a:r>
              <a:rPr lang="en-US" dirty="0" smtClean="0"/>
              <a:t> </a:t>
            </a:r>
            <a:r>
              <a:rPr lang="en-US" dirty="0" err="1" smtClean="0"/>
              <a:t>Operatoren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Impulse. </a:t>
            </a:r>
            <a:br>
              <a:rPr lang="en-US" dirty="0" smtClean="0"/>
            </a:br>
            <a:r>
              <a:rPr lang="en-US" dirty="0" smtClean="0"/>
              <a:t>Die </a:t>
            </a:r>
            <a:r>
              <a:rPr lang="en-US" dirty="0" err="1" smtClean="0"/>
              <a:t>Lehrkraft</a:t>
            </a:r>
            <a:r>
              <a:rPr lang="en-US" dirty="0" smtClean="0"/>
              <a:t> </a:t>
            </a:r>
            <a:r>
              <a:rPr lang="en-US" dirty="0" err="1" smtClean="0"/>
              <a:t>bereitet</a:t>
            </a:r>
            <a:r>
              <a:rPr lang="en-US" dirty="0" smtClean="0"/>
              <a:t> die </a:t>
            </a:r>
            <a:r>
              <a:rPr lang="en-US" dirty="0" err="1" smtClean="0"/>
              <a:t>Stunde</a:t>
            </a:r>
            <a:r>
              <a:rPr lang="en-US" dirty="0" smtClean="0"/>
              <a:t> </a:t>
            </a:r>
            <a:r>
              <a:rPr lang="en-US" dirty="0" err="1" smtClean="0"/>
              <a:t>auch</a:t>
            </a:r>
            <a:r>
              <a:rPr lang="en-US" dirty="0" smtClean="0"/>
              <a:t> </a:t>
            </a:r>
            <a:r>
              <a:rPr lang="en-US" dirty="0" err="1" smtClean="0"/>
              <a:t>sprachlich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, </a:t>
            </a:r>
            <a:r>
              <a:rPr lang="en-US" dirty="0" err="1" smtClean="0"/>
              <a:t>indem</a:t>
            </a:r>
            <a:r>
              <a:rPr lang="en-US" dirty="0" smtClean="0"/>
              <a:t>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sprachliche</a:t>
            </a:r>
            <a:r>
              <a:rPr lang="en-US" dirty="0" smtClean="0"/>
              <a:t> </a:t>
            </a:r>
            <a:r>
              <a:rPr lang="en-US" dirty="0" err="1" smtClean="0"/>
              <a:t>Mittel</a:t>
            </a:r>
            <a:r>
              <a:rPr lang="en-US" dirty="0" smtClean="0"/>
              <a:t>, die </a:t>
            </a:r>
            <a:r>
              <a:rPr lang="en-US" dirty="0" err="1" smtClean="0"/>
              <a:t>zur</a:t>
            </a:r>
            <a:r>
              <a:rPr lang="en-US" dirty="0" smtClean="0"/>
              <a:t> </a:t>
            </a:r>
            <a:r>
              <a:rPr lang="en-US" dirty="0" err="1" smtClean="0"/>
              <a:t>Anwendung</a:t>
            </a:r>
            <a:r>
              <a:rPr lang="en-US" dirty="0" smtClean="0"/>
              <a:t> </a:t>
            </a:r>
            <a:r>
              <a:rPr lang="en-US" dirty="0" err="1" smtClean="0"/>
              <a:t>kommen</a:t>
            </a:r>
            <a:r>
              <a:rPr lang="en-US" dirty="0" smtClean="0"/>
              <a:t> </a:t>
            </a:r>
            <a:r>
              <a:rPr lang="en-US" dirty="0" err="1" smtClean="0"/>
              <a:t>sollen</a:t>
            </a:r>
            <a:r>
              <a:rPr lang="en-US" dirty="0" smtClean="0"/>
              <a:t>, </a:t>
            </a:r>
            <a:r>
              <a:rPr lang="en-US" dirty="0" err="1" smtClean="0"/>
              <a:t>antipiziert</a:t>
            </a:r>
            <a:r>
              <a:rPr lang="en-US" dirty="0" smtClean="0"/>
              <a:t> und in </a:t>
            </a:r>
            <a:r>
              <a:rPr lang="en-US" dirty="0" err="1" smtClean="0"/>
              <a:t>geeigneter</a:t>
            </a:r>
            <a:r>
              <a:rPr lang="en-US" dirty="0" smtClean="0"/>
              <a:t> Form </a:t>
            </a:r>
            <a:r>
              <a:rPr lang="en-US" dirty="0" err="1" smtClean="0"/>
              <a:t>zur</a:t>
            </a:r>
            <a:r>
              <a:rPr lang="en-US" dirty="0" smtClean="0"/>
              <a:t> </a:t>
            </a:r>
            <a:r>
              <a:rPr lang="en-US" dirty="0" err="1" smtClean="0"/>
              <a:t>Verfügung</a:t>
            </a:r>
            <a:r>
              <a:rPr lang="en-US" dirty="0" smtClean="0"/>
              <a:t> </a:t>
            </a:r>
            <a:r>
              <a:rPr lang="en-US" dirty="0" err="1" smtClean="0"/>
              <a:t>stellt</a:t>
            </a:r>
            <a:r>
              <a:rPr lang="en-US" dirty="0" smtClean="0"/>
              <a:t>. Es </a:t>
            </a:r>
            <a:r>
              <a:rPr lang="en-US" dirty="0" err="1" smtClean="0"/>
              <a:t>werden</a:t>
            </a:r>
            <a:r>
              <a:rPr lang="en-US" dirty="0" smtClean="0"/>
              <a:t> </a:t>
            </a:r>
            <a:r>
              <a:rPr lang="en-US" dirty="0" err="1" smtClean="0"/>
              <a:t>immer</a:t>
            </a:r>
            <a:r>
              <a:rPr lang="en-US" dirty="0" smtClean="0"/>
              <a:t> </a:t>
            </a:r>
            <a:r>
              <a:rPr lang="en-US" dirty="0" err="1" smtClean="0"/>
              <a:t>auch</a:t>
            </a:r>
            <a:r>
              <a:rPr lang="en-US" dirty="0" smtClean="0"/>
              <a:t> </a:t>
            </a:r>
            <a:r>
              <a:rPr lang="en-US" dirty="0" err="1" smtClean="0"/>
              <a:t>sprachliche</a:t>
            </a:r>
            <a:r>
              <a:rPr lang="en-US" dirty="0" smtClean="0"/>
              <a:t> </a:t>
            </a:r>
            <a:r>
              <a:rPr lang="en-US" dirty="0" err="1" smtClean="0"/>
              <a:t>Ziele</a:t>
            </a:r>
            <a:r>
              <a:rPr lang="en-US" dirty="0" smtClean="0"/>
              <a:t> </a:t>
            </a:r>
            <a:r>
              <a:rPr lang="en-US" dirty="0" err="1" smtClean="0"/>
              <a:t>angestrebt</a:t>
            </a:r>
            <a:r>
              <a:rPr lang="en-US" dirty="0" smtClean="0"/>
              <a:t>, die </a:t>
            </a:r>
            <a:r>
              <a:rPr lang="en-US" dirty="0" err="1" smtClean="0"/>
              <a:t>klar</a:t>
            </a:r>
            <a:r>
              <a:rPr lang="en-US" dirty="0" smtClean="0"/>
              <a:t> </a:t>
            </a:r>
            <a:r>
              <a:rPr lang="en-US" dirty="0" err="1" smtClean="0"/>
              <a:t>definiert</a:t>
            </a:r>
            <a:r>
              <a:rPr lang="en-US" dirty="0" smtClean="0"/>
              <a:t> </a:t>
            </a:r>
            <a:r>
              <a:rPr lang="en-US" dirty="0" err="1" smtClean="0"/>
              <a:t>sind</a:t>
            </a:r>
            <a:r>
              <a:rPr lang="en-US" dirty="0" smtClean="0"/>
              <a:t>.</a:t>
            </a:r>
          </a:p>
          <a:p>
            <a:pPr marL="228600" indent="-228600">
              <a:buAutoNum type="arabicParenR"/>
            </a:pP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eine</a:t>
            </a:r>
            <a:r>
              <a:rPr lang="en-US" dirty="0" smtClean="0"/>
              <a:t> </a:t>
            </a:r>
            <a:r>
              <a:rPr lang="en-US" dirty="0" err="1" smtClean="0"/>
              <a:t>gelungene</a:t>
            </a:r>
            <a:r>
              <a:rPr lang="en-US" dirty="0" smtClean="0"/>
              <a:t> </a:t>
            </a:r>
            <a:r>
              <a:rPr lang="en-US" dirty="0" err="1" smtClean="0"/>
              <a:t>Diskussion</a:t>
            </a:r>
            <a:r>
              <a:rPr lang="en-US" dirty="0" smtClean="0"/>
              <a:t> </a:t>
            </a:r>
            <a:r>
              <a:rPr lang="en-US" dirty="0" err="1" smtClean="0"/>
              <a:t>müssen</a:t>
            </a:r>
            <a:r>
              <a:rPr lang="en-US" dirty="0" smtClean="0"/>
              <a:t> </a:t>
            </a:r>
            <a:r>
              <a:rPr lang="en-US" dirty="0" err="1" smtClean="0"/>
              <a:t>spachliche</a:t>
            </a:r>
            <a:r>
              <a:rPr lang="en-US" dirty="0" smtClean="0"/>
              <a:t> </a:t>
            </a:r>
            <a:r>
              <a:rPr lang="en-US" dirty="0" err="1" smtClean="0"/>
              <a:t>Mittel</a:t>
            </a:r>
            <a:r>
              <a:rPr lang="en-US" dirty="0" smtClean="0"/>
              <a:t> und </a:t>
            </a:r>
            <a:r>
              <a:rPr lang="en-US" dirty="0" err="1" smtClean="0"/>
              <a:t>Argumente</a:t>
            </a:r>
            <a:r>
              <a:rPr lang="en-US" dirty="0" smtClean="0"/>
              <a:t> </a:t>
            </a:r>
            <a:r>
              <a:rPr lang="en-US" dirty="0" err="1" smtClean="0"/>
              <a:t>zur</a:t>
            </a:r>
            <a:r>
              <a:rPr lang="en-US" dirty="0" smtClean="0"/>
              <a:t> </a:t>
            </a:r>
            <a:r>
              <a:rPr lang="en-US" dirty="0" err="1" smtClean="0"/>
              <a:t>Verfügung</a:t>
            </a:r>
            <a:r>
              <a:rPr lang="en-US" dirty="0" smtClean="0"/>
              <a:t> </a:t>
            </a:r>
            <a:r>
              <a:rPr lang="en-US" dirty="0" err="1" smtClean="0"/>
              <a:t>stehen</a:t>
            </a:r>
            <a:r>
              <a:rPr lang="en-US" dirty="0" smtClean="0"/>
              <a:t>, die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Unterricht</a:t>
            </a:r>
            <a:r>
              <a:rPr lang="en-US" dirty="0" smtClean="0"/>
              <a:t> </a:t>
            </a:r>
            <a:r>
              <a:rPr lang="en-US" dirty="0" err="1" smtClean="0"/>
              <a:t>erarbeitet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 (</a:t>
            </a:r>
            <a:r>
              <a:rPr lang="en-US" dirty="0" err="1" smtClean="0"/>
              <a:t>durch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>/Brainstorming/</a:t>
            </a:r>
            <a:r>
              <a:rPr lang="en-US" dirty="0" err="1" smtClean="0"/>
              <a:t>Lehrervortrag</a:t>
            </a:r>
            <a:r>
              <a:rPr lang="en-US" dirty="0" smtClean="0"/>
              <a:t> etc…). </a:t>
            </a:r>
            <a:r>
              <a:rPr lang="en-US" dirty="0" err="1" smtClean="0"/>
              <a:t>Allerdings</a:t>
            </a:r>
            <a:r>
              <a:rPr lang="en-US" dirty="0" smtClean="0"/>
              <a:t> </a:t>
            </a:r>
            <a:r>
              <a:rPr lang="en-US" dirty="0" err="1" smtClean="0"/>
              <a:t>sollen</a:t>
            </a:r>
            <a:r>
              <a:rPr lang="en-US" dirty="0" smtClean="0"/>
              <a:t> </a:t>
            </a:r>
            <a:r>
              <a:rPr lang="en-US" dirty="0" err="1" smtClean="0"/>
              <a:t>diese</a:t>
            </a:r>
            <a:r>
              <a:rPr lang="en-US" dirty="0" smtClean="0"/>
              <a:t> </a:t>
            </a:r>
            <a:r>
              <a:rPr lang="en-US" dirty="0" err="1" smtClean="0"/>
              <a:t>Argumente</a:t>
            </a:r>
            <a:r>
              <a:rPr lang="en-US" dirty="0" smtClean="0"/>
              <a:t> </a:t>
            </a:r>
            <a:r>
              <a:rPr lang="en-US" dirty="0" err="1" smtClean="0"/>
              <a:t>nicht</a:t>
            </a:r>
            <a:r>
              <a:rPr lang="en-US" dirty="0" smtClean="0"/>
              <a:t> </a:t>
            </a:r>
            <a:r>
              <a:rPr lang="en-US" dirty="0" err="1" smtClean="0"/>
              <a:t>komplett</a:t>
            </a:r>
            <a:r>
              <a:rPr lang="en-US" dirty="0" smtClean="0"/>
              <a:t> und </a:t>
            </a:r>
            <a:r>
              <a:rPr lang="en-US" dirty="0" err="1" smtClean="0"/>
              <a:t>frei</a:t>
            </a:r>
            <a:r>
              <a:rPr lang="en-US" dirty="0" smtClean="0"/>
              <a:t> </a:t>
            </a:r>
            <a:r>
              <a:rPr lang="en-US" dirty="0" err="1" smtClean="0"/>
              <a:t>Haus</a:t>
            </a:r>
            <a:r>
              <a:rPr lang="en-US" dirty="0" smtClean="0"/>
              <a:t> </a:t>
            </a:r>
            <a:r>
              <a:rPr lang="en-US" dirty="0" err="1" smtClean="0"/>
              <a:t>geliefert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 in </a:t>
            </a:r>
            <a:r>
              <a:rPr lang="en-US" dirty="0" err="1" smtClean="0"/>
              <a:t>genau</a:t>
            </a:r>
            <a:r>
              <a:rPr lang="en-US" dirty="0" smtClean="0"/>
              <a:t> der </a:t>
            </a:r>
            <a:r>
              <a:rPr lang="en-US" dirty="0" err="1" smtClean="0"/>
              <a:t>sprachlichen</a:t>
            </a:r>
            <a:r>
              <a:rPr lang="en-US" dirty="0" smtClean="0"/>
              <a:t> Form in der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nachher</a:t>
            </a:r>
            <a:r>
              <a:rPr lang="en-US" dirty="0" smtClean="0"/>
              <a:t> </a:t>
            </a:r>
            <a:r>
              <a:rPr lang="en-US" dirty="0" err="1" smtClean="0"/>
              <a:t>gebraucht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. </a:t>
            </a:r>
            <a:r>
              <a:rPr lang="en-US" dirty="0" err="1" smtClean="0"/>
              <a:t>Sonst</a:t>
            </a:r>
            <a:r>
              <a:rPr lang="en-US" dirty="0" smtClean="0"/>
              <a:t> </a:t>
            </a:r>
            <a:r>
              <a:rPr lang="en-US" dirty="0" err="1" smtClean="0"/>
              <a:t>kann</a:t>
            </a:r>
            <a:r>
              <a:rPr lang="en-US" dirty="0" smtClean="0"/>
              <a:t> das </a:t>
            </a:r>
            <a:r>
              <a:rPr lang="en-US" dirty="0" err="1" smtClean="0"/>
              <a:t>eigene</a:t>
            </a:r>
            <a:r>
              <a:rPr lang="en-US" dirty="0" smtClean="0"/>
              <a:t> </a:t>
            </a:r>
            <a:r>
              <a:rPr lang="en-US" dirty="0" err="1" smtClean="0"/>
              <a:t>Nachdenken</a:t>
            </a:r>
            <a:r>
              <a:rPr lang="en-US" dirty="0" smtClean="0"/>
              <a:t> und </a:t>
            </a:r>
            <a:r>
              <a:rPr lang="en-US" dirty="0" err="1" smtClean="0"/>
              <a:t>Formulieren</a:t>
            </a:r>
            <a:r>
              <a:rPr lang="en-US" dirty="0" smtClean="0"/>
              <a:t> der S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kurz</a:t>
            </a:r>
            <a:r>
              <a:rPr lang="en-US" dirty="0" smtClean="0"/>
              <a:t> </a:t>
            </a:r>
            <a:r>
              <a:rPr lang="en-US" dirty="0" err="1" smtClean="0"/>
              <a:t>kommen</a:t>
            </a:r>
            <a:r>
              <a:rPr lang="en-US" dirty="0" smtClean="0"/>
              <a:t>,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reproduzieren</a:t>
            </a:r>
            <a:r>
              <a:rPr lang="en-US" dirty="0" smtClean="0"/>
              <a:t> </a:t>
            </a:r>
            <a:r>
              <a:rPr lang="en-US" dirty="0" err="1" smtClean="0"/>
              <a:t>nur</a:t>
            </a:r>
            <a:r>
              <a:rPr lang="en-US" dirty="0" smtClean="0"/>
              <a:t> </a:t>
            </a:r>
            <a:r>
              <a:rPr lang="en-US" dirty="0" err="1" smtClean="0"/>
              <a:t>noch</a:t>
            </a:r>
            <a:r>
              <a:rPr lang="en-US" dirty="0" smtClean="0"/>
              <a:t>, was die </a:t>
            </a:r>
            <a:r>
              <a:rPr lang="en-US" dirty="0" err="1" smtClean="0"/>
              <a:t>Lehrkraft</a:t>
            </a:r>
            <a:r>
              <a:rPr lang="en-US" dirty="0" smtClean="0"/>
              <a:t> </a:t>
            </a:r>
            <a:r>
              <a:rPr lang="en-US" dirty="0" err="1" smtClean="0"/>
              <a:t>vorgedacht</a:t>
            </a:r>
            <a:r>
              <a:rPr lang="en-US" dirty="0" smtClean="0"/>
              <a:t> und </a:t>
            </a:r>
            <a:r>
              <a:rPr lang="en-US" dirty="0" err="1" smtClean="0"/>
              <a:t>spachlich</a:t>
            </a:r>
            <a:r>
              <a:rPr lang="en-US" dirty="0" smtClean="0"/>
              <a:t> </a:t>
            </a:r>
            <a:r>
              <a:rPr lang="en-US" dirty="0" err="1" smtClean="0"/>
              <a:t>umgesetzt</a:t>
            </a:r>
            <a:r>
              <a:rPr lang="en-US" dirty="0" smtClean="0"/>
              <a:t> hat.</a:t>
            </a:r>
            <a:br>
              <a:rPr lang="en-US" dirty="0" smtClean="0"/>
            </a:b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Sinne</a:t>
            </a:r>
            <a:r>
              <a:rPr lang="en-US" dirty="0" smtClean="0"/>
              <a:t> der </a:t>
            </a:r>
            <a:r>
              <a:rPr lang="en-US" dirty="0" err="1" smtClean="0"/>
              <a:t>Teilkompetenz</a:t>
            </a:r>
            <a:r>
              <a:rPr lang="en-US" dirty="0" smtClean="0"/>
              <a:t> 8 </a:t>
            </a:r>
            <a:r>
              <a:rPr lang="en-US" dirty="0" err="1" smtClean="0"/>
              <a:t>werden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Genre-</a:t>
            </a:r>
            <a:r>
              <a:rPr lang="en-US" dirty="0" err="1" smtClean="0"/>
              <a:t>Lernen</a:t>
            </a:r>
            <a:r>
              <a:rPr lang="en-US" dirty="0" smtClean="0"/>
              <a:t> </a:t>
            </a:r>
            <a:r>
              <a:rPr lang="en-US" dirty="0" err="1" smtClean="0"/>
              <a:t>Modelltexte</a:t>
            </a:r>
            <a:r>
              <a:rPr lang="en-US" dirty="0" smtClean="0"/>
              <a:t> </a:t>
            </a:r>
            <a:r>
              <a:rPr lang="en-US" dirty="0" err="1" smtClean="0"/>
              <a:t>verwendet</a:t>
            </a:r>
            <a:r>
              <a:rPr lang="en-US" dirty="0" smtClean="0"/>
              <a:t>, </a:t>
            </a:r>
            <a:r>
              <a:rPr lang="en-US" dirty="0" err="1" smtClean="0"/>
              <a:t>aus</a:t>
            </a:r>
            <a:r>
              <a:rPr lang="en-US" dirty="0" smtClean="0"/>
              <a:t> </a:t>
            </a:r>
            <a:r>
              <a:rPr lang="en-US" dirty="0" err="1" smtClean="0"/>
              <a:t>denen</a:t>
            </a:r>
            <a:r>
              <a:rPr lang="en-US" dirty="0" smtClean="0"/>
              <a:t> die S </a:t>
            </a:r>
            <a:r>
              <a:rPr lang="en-US" dirty="0" err="1" smtClean="0"/>
              <a:t>sowohl</a:t>
            </a:r>
            <a:r>
              <a:rPr lang="en-US" dirty="0" smtClean="0"/>
              <a:t> </a:t>
            </a:r>
            <a:r>
              <a:rPr lang="en-US" dirty="0" err="1" smtClean="0"/>
              <a:t>sprachliche</a:t>
            </a:r>
            <a:r>
              <a:rPr lang="en-US" dirty="0" smtClean="0"/>
              <a:t> </a:t>
            </a:r>
            <a:r>
              <a:rPr lang="en-US" dirty="0" err="1" smtClean="0"/>
              <a:t>Formulierungen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auch</a:t>
            </a:r>
            <a:r>
              <a:rPr lang="en-US" dirty="0" smtClean="0"/>
              <a:t> </a:t>
            </a:r>
            <a:r>
              <a:rPr lang="en-US" dirty="0" err="1" smtClean="0"/>
              <a:t>Textsortenmerkmale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die </a:t>
            </a:r>
            <a:r>
              <a:rPr lang="en-US" dirty="0" err="1" smtClean="0"/>
              <a:t>spätere</a:t>
            </a:r>
            <a:r>
              <a:rPr lang="en-US" dirty="0" smtClean="0"/>
              <a:t> </a:t>
            </a:r>
            <a:r>
              <a:rPr lang="en-US" dirty="0" err="1" smtClean="0"/>
              <a:t>Produktion</a:t>
            </a:r>
            <a:r>
              <a:rPr lang="en-US" dirty="0" smtClean="0"/>
              <a:t> </a:t>
            </a:r>
            <a:r>
              <a:rPr lang="en-US" dirty="0" err="1" smtClean="0"/>
              <a:t>eigener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herausarbeiten</a:t>
            </a:r>
            <a:r>
              <a:rPr lang="en-US" dirty="0" smtClean="0"/>
              <a:t> </a:t>
            </a:r>
            <a:r>
              <a:rPr lang="en-US" dirty="0" err="1" smtClean="0"/>
              <a:t>können</a:t>
            </a:r>
            <a:r>
              <a:rPr lang="en-US" dirty="0" smtClean="0"/>
              <a:t>. Dies </a:t>
            </a:r>
            <a:r>
              <a:rPr lang="en-US" dirty="0" err="1" smtClean="0"/>
              <a:t>sollte</a:t>
            </a:r>
            <a:r>
              <a:rPr lang="en-US" dirty="0" smtClean="0"/>
              <a:t> </a:t>
            </a:r>
            <a:r>
              <a:rPr lang="en-US" dirty="0" err="1" smtClean="0"/>
              <a:t>weniger</a:t>
            </a:r>
            <a:r>
              <a:rPr lang="en-US" dirty="0" smtClean="0"/>
              <a:t> </a:t>
            </a:r>
            <a:r>
              <a:rPr lang="en-US" dirty="0" err="1" smtClean="0"/>
              <a:t>presssssssssssssssssskriptiv</a:t>
            </a:r>
            <a:r>
              <a:rPr lang="en-US" dirty="0" smtClean="0"/>
              <a:t> </a:t>
            </a:r>
            <a:r>
              <a:rPr lang="en-US" dirty="0" err="1" smtClean="0"/>
              <a:t>vorschreibend</a:t>
            </a:r>
            <a:r>
              <a:rPr lang="en-US" dirty="0" smtClean="0"/>
              <a:t>, </a:t>
            </a:r>
            <a:r>
              <a:rPr lang="en-US" dirty="0" err="1" smtClean="0"/>
              <a:t>sondern</a:t>
            </a:r>
            <a:r>
              <a:rPr lang="en-US" dirty="0" smtClean="0"/>
              <a:t> </a:t>
            </a:r>
            <a:r>
              <a:rPr lang="en-US" dirty="0" err="1" smtClean="0"/>
              <a:t>eher</a:t>
            </a:r>
            <a:r>
              <a:rPr lang="en-US" dirty="0" smtClean="0"/>
              <a:t> </a:t>
            </a:r>
            <a:r>
              <a:rPr lang="en-US" dirty="0" err="1" smtClean="0"/>
              <a:t>beispielhaft</a:t>
            </a:r>
            <a:r>
              <a:rPr lang="en-US" dirty="0" smtClean="0"/>
              <a:t> </a:t>
            </a:r>
            <a:r>
              <a:rPr lang="en-US" dirty="0" err="1" smtClean="0"/>
              <a:t>deskriptiv</a:t>
            </a:r>
            <a:r>
              <a:rPr lang="en-US" dirty="0" smtClean="0"/>
              <a:t> </a:t>
            </a:r>
            <a:r>
              <a:rPr lang="en-US" dirty="0" err="1" smtClean="0"/>
              <a:t>erfolgen</a:t>
            </a:r>
            <a:r>
              <a:rPr lang="en-US" dirty="0" smtClean="0"/>
              <a:t>, </a:t>
            </a:r>
            <a:r>
              <a:rPr lang="en-US" dirty="0" err="1" smtClean="0"/>
              <a:t>z.B</a:t>
            </a:r>
            <a:r>
              <a:rPr lang="en-US" dirty="0" smtClean="0"/>
              <a:t>. </a:t>
            </a:r>
            <a:r>
              <a:rPr lang="en-US" dirty="0" err="1" smtClean="0"/>
              <a:t>nicht</a:t>
            </a:r>
            <a:r>
              <a:rPr lang="en-US" dirty="0" smtClean="0"/>
              <a:t>: </a:t>
            </a:r>
            <a:r>
              <a:rPr lang="en-US" i="1" dirty="0" smtClean="0"/>
              <a:t>so </a:t>
            </a:r>
            <a:r>
              <a:rPr lang="en-US" i="1" dirty="0" err="1" smtClean="0"/>
              <a:t>müsst</a:t>
            </a:r>
            <a:r>
              <a:rPr lang="en-US" i="1" dirty="0" smtClean="0"/>
              <a:t> </a:t>
            </a:r>
            <a:r>
              <a:rPr lang="en-US" i="1" dirty="0" err="1" smtClean="0"/>
              <a:t>ihr</a:t>
            </a:r>
            <a:r>
              <a:rPr lang="en-US" i="1" dirty="0" smtClean="0"/>
              <a:t> das </a:t>
            </a:r>
            <a:r>
              <a:rPr lang="en-US" i="1" dirty="0" err="1" smtClean="0"/>
              <a:t>machen</a:t>
            </a:r>
            <a:r>
              <a:rPr lang="en-US" i="1" dirty="0" smtClean="0"/>
              <a:t>, </a:t>
            </a:r>
            <a:r>
              <a:rPr lang="en-US" i="1" dirty="0" err="1" smtClean="0"/>
              <a:t>sondern</a:t>
            </a:r>
            <a:r>
              <a:rPr lang="en-US" i="1" dirty="0" smtClean="0"/>
              <a:t> so </a:t>
            </a:r>
            <a:r>
              <a:rPr lang="en-US" i="1" dirty="0" err="1" smtClean="0"/>
              <a:t>könnte</a:t>
            </a:r>
            <a:r>
              <a:rPr lang="en-US" i="1" dirty="0" smtClean="0"/>
              <a:t> </a:t>
            </a:r>
            <a:r>
              <a:rPr lang="en-US" i="1" dirty="0" err="1" smtClean="0"/>
              <a:t>ihr</a:t>
            </a:r>
            <a:r>
              <a:rPr lang="en-US" i="1" dirty="0" smtClean="0"/>
              <a:t> das </a:t>
            </a:r>
            <a:r>
              <a:rPr lang="en-US" i="1" dirty="0" err="1" smtClean="0"/>
              <a:t>machen</a:t>
            </a:r>
            <a:r>
              <a:rPr lang="en-US" dirty="0" smtClean="0"/>
              <a:t>, so </a:t>
            </a:r>
            <a:r>
              <a:rPr lang="en-US" dirty="0" err="1" smtClean="0"/>
              <a:t>dass</a:t>
            </a:r>
            <a:r>
              <a:rPr lang="en-US" dirty="0" smtClean="0"/>
              <a:t> die </a:t>
            </a:r>
            <a:r>
              <a:rPr lang="en-US" dirty="0" err="1" smtClean="0"/>
              <a:t>Kreativität</a:t>
            </a:r>
            <a:r>
              <a:rPr lang="en-US" dirty="0" smtClean="0"/>
              <a:t> der S </a:t>
            </a:r>
            <a:r>
              <a:rPr lang="en-US" dirty="0" err="1" smtClean="0"/>
              <a:t>nicht</a:t>
            </a:r>
            <a:r>
              <a:rPr lang="en-US" dirty="0" smtClean="0"/>
              <a:t> </a:t>
            </a:r>
            <a:r>
              <a:rPr lang="en-US" dirty="0" err="1" smtClean="0"/>
              <a:t>zu</a:t>
            </a:r>
            <a:r>
              <a:rPr lang="en-US" dirty="0" smtClean="0"/>
              <a:t> stark </a:t>
            </a:r>
            <a:r>
              <a:rPr lang="en-US" dirty="0" err="1" smtClean="0"/>
              <a:t>eingeengt</a:t>
            </a:r>
            <a:r>
              <a:rPr lang="en-US" dirty="0" smtClean="0"/>
              <a:t> </a:t>
            </a:r>
            <a:r>
              <a:rPr lang="en-US" dirty="0" err="1" smtClean="0"/>
              <a:t>wird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8500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…die </a:t>
            </a:r>
            <a:r>
              <a:rPr lang="en-US" sz="1200" dirty="0" err="1" smtClean="0"/>
              <a:t>Lehrkraft</a:t>
            </a:r>
            <a:r>
              <a:rPr lang="en-US" sz="1200" dirty="0" smtClean="0"/>
              <a:t> </a:t>
            </a:r>
            <a:r>
              <a:rPr lang="en-US" sz="1200" dirty="0" err="1" smtClean="0"/>
              <a:t>sucht</a:t>
            </a:r>
            <a:r>
              <a:rPr lang="en-US" sz="1200" dirty="0" smtClean="0"/>
              <a:t> </a:t>
            </a:r>
            <a:r>
              <a:rPr lang="en-US" sz="1200" dirty="0" err="1" smtClean="0"/>
              <a:t>Texte</a:t>
            </a:r>
            <a:r>
              <a:rPr lang="en-US" sz="1200" dirty="0" smtClean="0"/>
              <a:t> </a:t>
            </a:r>
            <a:r>
              <a:rPr lang="en-US" sz="1200" dirty="0" err="1" smtClean="0"/>
              <a:t>aus</a:t>
            </a:r>
            <a:r>
              <a:rPr lang="en-US" sz="1200" dirty="0" smtClean="0"/>
              <a:t>, </a:t>
            </a:r>
            <a:r>
              <a:rPr lang="en-US" sz="1200" dirty="0" err="1" smtClean="0"/>
              <a:t>deren</a:t>
            </a:r>
            <a:r>
              <a:rPr lang="en-US" sz="1200" dirty="0" smtClean="0"/>
              <a:t> </a:t>
            </a:r>
            <a:r>
              <a:rPr lang="en-US" sz="1200" dirty="0" err="1" smtClean="0"/>
              <a:t>Analyse</a:t>
            </a:r>
            <a:r>
              <a:rPr lang="en-US" sz="1200" dirty="0" smtClean="0"/>
              <a:t> und Interpretation </a:t>
            </a:r>
            <a:r>
              <a:rPr lang="en-US" sz="1200" dirty="0" err="1" smtClean="0">
                <a:solidFill>
                  <a:srgbClr val="7030A0"/>
                </a:solidFill>
              </a:rPr>
              <a:t>ertragreich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 err="1" smtClean="0"/>
              <a:t>sind</a:t>
            </a:r>
            <a:r>
              <a:rPr lang="en-US" sz="1200" dirty="0" smtClean="0"/>
              <a:t> </a:t>
            </a:r>
            <a:r>
              <a:rPr lang="en-US" sz="1200" dirty="0" err="1" smtClean="0"/>
              <a:t>im</a:t>
            </a:r>
            <a:r>
              <a:rPr lang="en-US" sz="1200" dirty="0" smtClean="0"/>
              <a:t> </a:t>
            </a:r>
            <a:r>
              <a:rPr lang="en-US" sz="1200" dirty="0" err="1" smtClean="0"/>
              <a:t>Sinne</a:t>
            </a:r>
            <a:r>
              <a:rPr lang="en-US" sz="1200" dirty="0" smtClean="0"/>
              <a:t> der </a:t>
            </a:r>
            <a:r>
              <a:rPr lang="en-US" sz="1200" dirty="0" err="1" smtClean="0"/>
              <a:t>Teilkompetenzen</a:t>
            </a:r>
            <a:r>
              <a:rPr lang="en-US" sz="1200" dirty="0" smtClean="0"/>
              <a:t> (</a:t>
            </a:r>
            <a:r>
              <a:rPr lang="en-US" sz="1200" dirty="0" err="1" smtClean="0"/>
              <a:t>z.B</a:t>
            </a:r>
            <a:r>
              <a:rPr lang="en-US" sz="1200" dirty="0" smtClean="0"/>
              <a:t>. </a:t>
            </a:r>
            <a:r>
              <a:rPr lang="en-US" sz="1200" dirty="0" err="1" smtClean="0"/>
              <a:t>es</a:t>
            </a:r>
            <a:r>
              <a:rPr lang="en-US" sz="1200" dirty="0" smtClean="0"/>
              <a:t> </a:t>
            </a:r>
            <a:r>
              <a:rPr lang="en-US" sz="1200" dirty="0" err="1" smtClean="0"/>
              <a:t>gibt</a:t>
            </a:r>
            <a:r>
              <a:rPr lang="en-US" sz="1200" dirty="0" smtClean="0"/>
              <a:t> </a:t>
            </a:r>
            <a:r>
              <a:rPr lang="en-US" sz="1200" dirty="0" err="1" smtClean="0"/>
              <a:t>einen</a:t>
            </a:r>
            <a:r>
              <a:rPr lang="en-US" sz="1200" dirty="0" smtClean="0"/>
              <a:t> </a:t>
            </a:r>
            <a:r>
              <a:rPr lang="en-US" sz="1200" dirty="0" err="1" smtClean="0"/>
              <a:t>interessanten</a:t>
            </a:r>
            <a:r>
              <a:rPr lang="en-US" sz="1200" dirty="0" smtClean="0"/>
              <a:t> </a:t>
            </a:r>
            <a:r>
              <a:rPr lang="en-US" sz="1200" dirty="0" err="1" smtClean="0"/>
              <a:t>gesellschschaftl</a:t>
            </a:r>
            <a:r>
              <a:rPr lang="en-US" sz="1200" dirty="0" smtClean="0"/>
              <a:t>./</a:t>
            </a:r>
            <a:r>
              <a:rPr lang="en-US" sz="1200" dirty="0" err="1" smtClean="0"/>
              <a:t>historischen</a:t>
            </a:r>
            <a:r>
              <a:rPr lang="en-US" sz="1200" dirty="0" smtClean="0"/>
              <a:t> </a:t>
            </a:r>
            <a:r>
              <a:rPr lang="en-US" sz="1200" dirty="0" err="1" smtClean="0"/>
              <a:t>Kontext</a:t>
            </a:r>
            <a:r>
              <a:rPr lang="en-US" sz="1200" dirty="0" smtClean="0"/>
              <a:t>)</a:t>
            </a:r>
          </a:p>
          <a:p>
            <a:endParaRPr lang="en-US" sz="1200" dirty="0" smtClean="0"/>
          </a:p>
          <a:p>
            <a:r>
              <a:rPr lang="en-US" sz="1200" dirty="0" smtClean="0"/>
              <a:t>…die </a:t>
            </a:r>
            <a:r>
              <a:rPr lang="en-US" sz="1200" dirty="0" err="1" smtClean="0"/>
              <a:t>Lehrkraft</a:t>
            </a:r>
            <a:r>
              <a:rPr lang="en-US" sz="1200" dirty="0" smtClean="0"/>
              <a:t> </a:t>
            </a:r>
            <a:r>
              <a:rPr lang="en-US" sz="1200" dirty="0" err="1" smtClean="0"/>
              <a:t>legt</a:t>
            </a:r>
            <a:r>
              <a:rPr lang="en-US" sz="1200" dirty="0" smtClean="0"/>
              <a:t> </a:t>
            </a:r>
            <a:r>
              <a:rPr lang="en-US" sz="1200" dirty="0" err="1" smtClean="0"/>
              <a:t>ihrem</a:t>
            </a:r>
            <a:r>
              <a:rPr lang="en-US" sz="1200" dirty="0" smtClean="0"/>
              <a:t> </a:t>
            </a:r>
            <a:r>
              <a:rPr lang="en-US" sz="1200" dirty="0" err="1" smtClean="0"/>
              <a:t>Untericht</a:t>
            </a:r>
            <a:r>
              <a:rPr lang="en-US" sz="1200" dirty="0" smtClean="0"/>
              <a:t> </a:t>
            </a:r>
            <a:r>
              <a:rPr lang="en-US" sz="1200" dirty="0" err="1" smtClean="0"/>
              <a:t>eine</a:t>
            </a:r>
            <a:r>
              <a:rPr lang="en-US" sz="1200" dirty="0" smtClean="0"/>
              <a:t> </a:t>
            </a:r>
            <a:r>
              <a:rPr lang="en-US" sz="1200" dirty="0" err="1" smtClean="0"/>
              <a:t>gründliche</a:t>
            </a:r>
            <a:r>
              <a:rPr lang="en-US" sz="1200" dirty="0" smtClean="0"/>
              <a:t> </a:t>
            </a:r>
            <a:r>
              <a:rPr lang="en-US" sz="1200" dirty="0" err="1" smtClean="0">
                <a:solidFill>
                  <a:srgbClr val="7030A0"/>
                </a:solidFill>
              </a:rPr>
              <a:t>Sachanalyse</a:t>
            </a:r>
            <a:r>
              <a:rPr lang="en-US" sz="1200" dirty="0" smtClean="0">
                <a:solidFill>
                  <a:srgbClr val="7030A0"/>
                </a:solidFill>
              </a:rPr>
              <a:t> d</a:t>
            </a:r>
            <a:r>
              <a:rPr lang="en-US" sz="1200" dirty="0" smtClean="0"/>
              <a:t>er </a:t>
            </a:r>
            <a:r>
              <a:rPr lang="en-US" sz="1200" dirty="0" err="1" smtClean="0"/>
              <a:t>gewählten</a:t>
            </a:r>
            <a:r>
              <a:rPr lang="en-US" sz="1200" dirty="0" smtClean="0"/>
              <a:t> </a:t>
            </a:r>
            <a:r>
              <a:rPr lang="en-US" sz="1200" dirty="0" err="1" smtClean="0"/>
              <a:t>Texte</a:t>
            </a:r>
            <a:r>
              <a:rPr lang="en-US" sz="1200" dirty="0" smtClean="0"/>
              <a:t> </a:t>
            </a:r>
            <a:r>
              <a:rPr lang="en-US" sz="1200" dirty="0" err="1" smtClean="0"/>
              <a:t>zugrunde</a:t>
            </a:r>
            <a:endParaRPr lang="en-US" sz="1200" dirty="0" smtClean="0"/>
          </a:p>
          <a:p>
            <a:r>
              <a:rPr lang="en-US" sz="1400" dirty="0" smtClean="0"/>
              <a:t>…in der </a:t>
            </a:r>
            <a:r>
              <a:rPr lang="en-US" sz="1400" dirty="0" err="1" smtClean="0"/>
              <a:t>Durchführung</a:t>
            </a:r>
            <a:r>
              <a:rPr lang="en-US" sz="1400" dirty="0" smtClean="0"/>
              <a:t> der </a:t>
            </a:r>
            <a:r>
              <a:rPr lang="en-US" sz="1400" dirty="0" err="1" smtClean="0"/>
              <a:t>Stunde</a:t>
            </a:r>
            <a:r>
              <a:rPr lang="en-US" sz="1400" dirty="0" smtClean="0"/>
              <a:t> </a:t>
            </a:r>
            <a:r>
              <a:rPr lang="en-US" sz="1400" dirty="0" err="1" smtClean="0"/>
              <a:t>strebt</a:t>
            </a:r>
            <a:r>
              <a:rPr lang="en-US" sz="1400" dirty="0" smtClean="0"/>
              <a:t> die </a:t>
            </a:r>
            <a:r>
              <a:rPr lang="en-US" sz="1400" dirty="0" err="1" smtClean="0"/>
              <a:t>Lehrkraft</a:t>
            </a:r>
            <a:r>
              <a:rPr lang="en-US" sz="140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Denkvorgänge</a:t>
            </a:r>
            <a:r>
              <a:rPr lang="en-US" sz="1400" dirty="0" smtClean="0">
                <a:solidFill>
                  <a:srgbClr val="7030A0"/>
                </a:solidFill>
              </a:rPr>
              <a:t> in </a:t>
            </a:r>
            <a:r>
              <a:rPr lang="en-US" sz="1400" dirty="0" err="1" smtClean="0">
                <a:solidFill>
                  <a:srgbClr val="7030A0"/>
                </a:solidFill>
              </a:rPr>
              <a:t>allen</a:t>
            </a:r>
            <a:r>
              <a:rPr lang="en-US" sz="1400" dirty="0" smtClean="0">
                <a:solidFill>
                  <a:srgbClr val="7030A0"/>
                </a:solidFill>
              </a:rPr>
              <a:t> 3 EPA-</a:t>
            </a:r>
            <a:r>
              <a:rPr lang="en-US" sz="1400" dirty="0" err="1" smtClean="0">
                <a:solidFill>
                  <a:srgbClr val="7030A0"/>
                </a:solidFill>
              </a:rPr>
              <a:t>Bereichen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smtClean="0"/>
              <a:t>an, </a:t>
            </a:r>
            <a:r>
              <a:rPr lang="en-US" sz="1400" dirty="0" err="1" smtClean="0"/>
              <a:t>sie</a:t>
            </a:r>
            <a:r>
              <a:rPr lang="en-US" sz="1400" dirty="0" smtClean="0"/>
              <a:t> </a:t>
            </a:r>
            <a:r>
              <a:rPr lang="en-US" sz="1400" dirty="0" err="1" smtClean="0"/>
              <a:t>benutzt</a:t>
            </a:r>
            <a:r>
              <a:rPr lang="en-US" sz="1400" dirty="0" smtClean="0"/>
              <a:t> </a:t>
            </a:r>
            <a:r>
              <a:rPr lang="en-US" sz="1400" dirty="0" err="1" smtClean="0"/>
              <a:t>häufig</a:t>
            </a:r>
            <a:r>
              <a:rPr lang="en-US" sz="1400" dirty="0" smtClean="0"/>
              <a:t> die </a:t>
            </a:r>
            <a:r>
              <a:rPr lang="en-US" sz="1400" dirty="0" err="1" smtClean="0"/>
              <a:t>dafür</a:t>
            </a:r>
            <a:r>
              <a:rPr lang="en-US" sz="1400" dirty="0" smtClean="0"/>
              <a:t> </a:t>
            </a:r>
            <a:r>
              <a:rPr lang="en-US" sz="1400" dirty="0" err="1" smtClean="0"/>
              <a:t>vorgesehenen</a:t>
            </a:r>
            <a:r>
              <a:rPr lang="en-US" sz="1400" dirty="0" smtClean="0"/>
              <a:t> </a:t>
            </a:r>
            <a:r>
              <a:rPr lang="en-US" sz="1400" dirty="0" err="1" smtClean="0"/>
              <a:t>Operatoren</a:t>
            </a:r>
            <a:r>
              <a:rPr lang="en-US" sz="1400" dirty="0" smtClean="0"/>
              <a:t> </a:t>
            </a:r>
            <a:r>
              <a:rPr lang="en-US" sz="1400" dirty="0" err="1" smtClean="0"/>
              <a:t>als</a:t>
            </a:r>
            <a:r>
              <a:rPr lang="en-US" sz="1400" dirty="0" smtClean="0"/>
              <a:t> Impulse</a:t>
            </a:r>
          </a:p>
          <a:p>
            <a:r>
              <a:rPr lang="en-US" sz="1400" dirty="0" smtClean="0"/>
              <a:t>…die </a:t>
            </a:r>
            <a:r>
              <a:rPr lang="en-US" sz="1400" dirty="0" err="1" smtClean="0"/>
              <a:t>Lehrkraft</a:t>
            </a:r>
            <a:r>
              <a:rPr lang="en-US" sz="1400" dirty="0" smtClean="0"/>
              <a:t> </a:t>
            </a:r>
            <a:r>
              <a:rPr lang="en-US" sz="1400" dirty="0" err="1" smtClean="0"/>
              <a:t>antizipiert</a:t>
            </a:r>
            <a:r>
              <a:rPr lang="en-US" sz="1400" dirty="0" smtClean="0"/>
              <a:t> die </a:t>
            </a:r>
            <a:r>
              <a:rPr lang="en-US" sz="1400" dirty="0" err="1" smtClean="0"/>
              <a:t>sprachlichen</a:t>
            </a:r>
            <a:r>
              <a:rPr lang="en-US" sz="1400" dirty="0" smtClean="0"/>
              <a:t>  </a:t>
            </a:r>
            <a:r>
              <a:rPr lang="en-US" sz="1400" dirty="0" err="1" smtClean="0"/>
              <a:t>Mittel</a:t>
            </a:r>
            <a:r>
              <a:rPr lang="en-US" sz="1400" dirty="0" smtClean="0"/>
              <a:t>, die </a:t>
            </a:r>
            <a:r>
              <a:rPr lang="en-US" sz="1400" dirty="0" err="1" smtClean="0"/>
              <a:t>zur</a:t>
            </a:r>
            <a:r>
              <a:rPr lang="en-US" sz="1400" dirty="0" smtClean="0"/>
              <a:t> </a:t>
            </a:r>
            <a:r>
              <a:rPr lang="en-US" sz="1400" dirty="0" err="1" smtClean="0"/>
              <a:t>Anwendung</a:t>
            </a:r>
            <a:r>
              <a:rPr lang="en-US" sz="1400" dirty="0" smtClean="0"/>
              <a:t> </a:t>
            </a:r>
            <a:r>
              <a:rPr lang="en-US" sz="1400" dirty="0" err="1" smtClean="0"/>
              <a:t>kommen</a:t>
            </a:r>
            <a:r>
              <a:rPr lang="en-US" sz="1400" dirty="0" smtClean="0"/>
              <a:t> </a:t>
            </a:r>
            <a:r>
              <a:rPr lang="en-US" sz="1400" dirty="0" err="1" smtClean="0"/>
              <a:t>sollen</a:t>
            </a:r>
            <a:r>
              <a:rPr lang="en-US" sz="1400" dirty="0" smtClean="0"/>
              <a:t> und </a:t>
            </a:r>
            <a:r>
              <a:rPr lang="en-US" sz="1400" dirty="0" err="1" smtClean="0"/>
              <a:t>stellt</a:t>
            </a:r>
            <a:r>
              <a:rPr lang="en-US" sz="1400" dirty="0" smtClean="0"/>
              <a:t> </a:t>
            </a:r>
            <a:r>
              <a:rPr lang="en-US" sz="1400" dirty="0" err="1" smtClean="0"/>
              <a:t>sie</a:t>
            </a:r>
            <a:r>
              <a:rPr lang="en-US" sz="1400" dirty="0" smtClean="0"/>
              <a:t> in </a:t>
            </a:r>
            <a:r>
              <a:rPr lang="en-US" sz="1400" dirty="0" err="1" smtClean="0"/>
              <a:t>geeigneter</a:t>
            </a:r>
            <a:r>
              <a:rPr lang="en-US" sz="1400" dirty="0" smtClean="0"/>
              <a:t> Form </a:t>
            </a:r>
            <a:r>
              <a:rPr lang="en-US" sz="1400" dirty="0" err="1" smtClean="0"/>
              <a:t>zur</a:t>
            </a:r>
            <a:r>
              <a:rPr lang="en-US" sz="1400" dirty="0" smtClean="0"/>
              <a:t> </a:t>
            </a:r>
            <a:r>
              <a:rPr lang="en-US" sz="1400" dirty="0" err="1" smtClean="0"/>
              <a:t>Verfügung</a:t>
            </a:r>
            <a:r>
              <a:rPr lang="en-US" sz="1400" dirty="0" smtClean="0"/>
              <a:t>. </a:t>
            </a:r>
            <a:r>
              <a:rPr lang="en-US" sz="1400" dirty="0" err="1" smtClean="0"/>
              <a:t>Sie</a:t>
            </a:r>
            <a:r>
              <a:rPr lang="en-US" sz="1400" dirty="0" smtClean="0"/>
              <a:t> </a:t>
            </a:r>
            <a:r>
              <a:rPr lang="en-US" sz="1400" dirty="0" err="1" smtClean="0"/>
              <a:t>strebt</a:t>
            </a:r>
            <a:r>
              <a:rPr lang="en-US" sz="1400" dirty="0" smtClean="0"/>
              <a:t> </a:t>
            </a:r>
            <a:r>
              <a:rPr lang="en-US" sz="1400" dirty="0" err="1" smtClean="0"/>
              <a:t>immer</a:t>
            </a:r>
            <a:r>
              <a:rPr lang="en-US" sz="1400" dirty="0" smtClean="0"/>
              <a:t> </a:t>
            </a:r>
            <a:r>
              <a:rPr lang="en-US" sz="1400" dirty="0" err="1" smtClean="0"/>
              <a:t>auch</a:t>
            </a:r>
            <a:r>
              <a:rPr lang="en-US" sz="140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sprachliche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Ziele</a:t>
            </a:r>
            <a:r>
              <a:rPr lang="en-US" sz="1400" dirty="0" smtClean="0"/>
              <a:t> an, die </a:t>
            </a:r>
            <a:r>
              <a:rPr lang="en-US" sz="1400" dirty="0" err="1" smtClean="0"/>
              <a:t>klar</a:t>
            </a:r>
            <a:r>
              <a:rPr lang="en-US" sz="1400" dirty="0" smtClean="0"/>
              <a:t> </a:t>
            </a:r>
            <a:r>
              <a:rPr lang="en-US" sz="1400" dirty="0" err="1" smtClean="0"/>
              <a:t>definiert</a:t>
            </a:r>
            <a:r>
              <a:rPr lang="en-US" sz="1400" dirty="0" smtClean="0"/>
              <a:t> </a:t>
            </a:r>
            <a:r>
              <a:rPr lang="en-US" sz="1400" dirty="0" err="1" smtClean="0"/>
              <a:t>sind</a:t>
            </a:r>
            <a:r>
              <a:rPr lang="en-US" sz="1400" dirty="0" smtClean="0"/>
              <a:t>.</a:t>
            </a: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17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Negativ</a:t>
            </a:r>
            <a:r>
              <a:rPr lang="en-US" b="1" dirty="0" smtClean="0"/>
              <a:t>:</a:t>
            </a:r>
          </a:p>
          <a:p>
            <a:r>
              <a:rPr lang="en-US" dirty="0" err="1" smtClean="0"/>
              <a:t>Dystopie</a:t>
            </a:r>
            <a:r>
              <a:rPr lang="en-US" dirty="0" smtClean="0"/>
              <a:t>: </a:t>
            </a:r>
            <a:r>
              <a:rPr lang="en-US" dirty="0" err="1" smtClean="0"/>
              <a:t>westliche</a:t>
            </a:r>
            <a:r>
              <a:rPr lang="en-US" dirty="0" smtClean="0"/>
              <a:t> </a:t>
            </a:r>
            <a:r>
              <a:rPr lang="en-US" dirty="0" err="1" smtClean="0"/>
              <a:t>Konsumenten</a:t>
            </a:r>
            <a:r>
              <a:rPr lang="en-US" dirty="0" smtClean="0"/>
              <a:t> </a:t>
            </a:r>
            <a:r>
              <a:rPr lang="en-US" dirty="0" err="1" smtClean="0"/>
              <a:t>haben</a:t>
            </a:r>
            <a:r>
              <a:rPr lang="en-US" dirty="0" smtClean="0"/>
              <a:t> </a:t>
            </a:r>
            <a:r>
              <a:rPr lang="en-US" dirty="0" err="1" smtClean="0"/>
              <a:t>aufgehört</a:t>
            </a:r>
            <a:r>
              <a:rPr lang="en-US" dirty="0" smtClean="0"/>
              <a:t> </a:t>
            </a:r>
            <a:r>
              <a:rPr lang="en-US" dirty="0" err="1" smtClean="0"/>
              <a:t>chinesische</a:t>
            </a:r>
            <a:r>
              <a:rPr lang="en-US" dirty="0" smtClean="0"/>
              <a:t> </a:t>
            </a:r>
            <a:r>
              <a:rPr lang="en-US" dirty="0" err="1" smtClean="0"/>
              <a:t>Produkte</a:t>
            </a:r>
            <a:r>
              <a:rPr lang="en-US" dirty="0" smtClean="0"/>
              <a:t>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kaufen</a:t>
            </a:r>
            <a:r>
              <a:rPr lang="en-US" dirty="0" smtClean="0"/>
              <a:t>, </a:t>
            </a:r>
            <a:r>
              <a:rPr lang="en-US" dirty="0" err="1" smtClean="0"/>
              <a:t>Fabriken</a:t>
            </a:r>
            <a:r>
              <a:rPr lang="en-US" dirty="0" smtClean="0"/>
              <a:t> </a:t>
            </a:r>
            <a:r>
              <a:rPr lang="en-US" dirty="0" err="1" smtClean="0"/>
              <a:t>schließen</a:t>
            </a:r>
            <a:r>
              <a:rPr lang="en-US" dirty="0" smtClean="0"/>
              <a:t> (gut: </a:t>
            </a:r>
            <a:r>
              <a:rPr lang="en-US" dirty="0" err="1" smtClean="0"/>
              <a:t>aktuell</a:t>
            </a:r>
            <a:r>
              <a:rPr lang="en-US" dirty="0" smtClean="0"/>
              <a:t>, America First/buy American)</a:t>
            </a:r>
          </a:p>
          <a:p>
            <a:r>
              <a:rPr lang="en-US" dirty="0" err="1" smtClean="0"/>
              <a:t>Aber:Protagonist</a:t>
            </a:r>
            <a:r>
              <a:rPr lang="en-US" dirty="0" smtClean="0"/>
              <a:t> Lu/plot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Schüler</a:t>
            </a:r>
            <a:r>
              <a:rPr lang="en-US" dirty="0" smtClean="0"/>
              <a:t> </a:t>
            </a:r>
            <a:r>
              <a:rPr lang="en-US" dirty="0" err="1" smtClean="0"/>
              <a:t>schwer</a:t>
            </a:r>
            <a:r>
              <a:rPr lang="en-US" dirty="0" smtClean="0"/>
              <a:t> </a:t>
            </a:r>
            <a:r>
              <a:rPr lang="en-US" dirty="0" err="1" smtClean="0"/>
              <a:t>zugänglich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Hintergrundwissen</a:t>
            </a:r>
            <a:r>
              <a:rPr lang="en-US" dirty="0" smtClean="0"/>
              <a:t> </a:t>
            </a:r>
            <a:r>
              <a:rPr lang="en-US" dirty="0" err="1" smtClean="0"/>
              <a:t>über</a:t>
            </a:r>
            <a:r>
              <a:rPr lang="en-US" dirty="0" smtClean="0"/>
              <a:t> China (</a:t>
            </a:r>
            <a:r>
              <a:rPr lang="en-US" dirty="0" err="1" smtClean="0"/>
              <a:t>Lebensumstände</a:t>
            </a:r>
            <a:r>
              <a:rPr lang="en-US" dirty="0" smtClean="0"/>
              <a:t>/</a:t>
            </a:r>
            <a:r>
              <a:rPr lang="en-US" dirty="0" err="1" smtClean="0"/>
              <a:t>Arbeitsmarkt</a:t>
            </a:r>
            <a:r>
              <a:rPr lang="en-US" dirty="0" smtClean="0"/>
              <a:t> etc..) </a:t>
            </a:r>
            <a:r>
              <a:rPr lang="en-US" dirty="0" err="1" smtClean="0"/>
              <a:t>fehlt</a:t>
            </a:r>
            <a:r>
              <a:rPr lang="en-US" dirty="0" smtClean="0"/>
              <a:t>. </a:t>
            </a:r>
            <a:r>
              <a:rPr lang="en-US" dirty="0" err="1" smtClean="0"/>
              <a:t>Hintergrund</a:t>
            </a:r>
            <a:r>
              <a:rPr lang="en-US" dirty="0" smtClean="0"/>
              <a:t> </a:t>
            </a:r>
            <a:r>
              <a:rPr lang="en-US" dirty="0" err="1" smtClean="0"/>
              <a:t>wird</a:t>
            </a:r>
            <a:r>
              <a:rPr lang="en-US" dirty="0" smtClean="0"/>
              <a:t> </a:t>
            </a:r>
            <a:r>
              <a:rPr lang="en-US" dirty="0" err="1" smtClean="0"/>
              <a:t>auch</a:t>
            </a:r>
            <a:r>
              <a:rPr lang="en-US" dirty="0" smtClean="0"/>
              <a:t> </a:t>
            </a:r>
            <a:r>
              <a:rPr lang="en-US" dirty="0" err="1" smtClean="0"/>
              <a:t>nicht</a:t>
            </a:r>
            <a:r>
              <a:rPr lang="en-US" dirty="0" smtClean="0"/>
              <a:t> </a:t>
            </a:r>
            <a:r>
              <a:rPr lang="en-US" dirty="0" err="1" smtClean="0"/>
              <a:t>geliefert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Dadurch</a:t>
            </a:r>
            <a:r>
              <a:rPr lang="en-US" dirty="0" smtClean="0"/>
              <a:t> </a:t>
            </a:r>
            <a:r>
              <a:rPr lang="en-US" dirty="0" err="1" smtClean="0"/>
              <a:t>wird</a:t>
            </a:r>
            <a:r>
              <a:rPr lang="en-US" dirty="0" smtClean="0"/>
              <a:t> </a:t>
            </a:r>
            <a:r>
              <a:rPr lang="en-US" dirty="0" err="1" smtClean="0"/>
              <a:t>sowohl</a:t>
            </a:r>
            <a:r>
              <a:rPr lang="en-US" dirty="0" smtClean="0"/>
              <a:t> die </a:t>
            </a:r>
            <a:r>
              <a:rPr lang="en-US" dirty="0" err="1" smtClean="0"/>
              <a:t>Rezeption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auch</a:t>
            </a:r>
            <a:r>
              <a:rPr lang="en-US" dirty="0" smtClean="0"/>
              <a:t> die </a:t>
            </a:r>
            <a:r>
              <a:rPr lang="en-US" dirty="0" err="1" smtClean="0"/>
              <a:t>Textproduktion</a:t>
            </a:r>
            <a:r>
              <a:rPr lang="en-US" dirty="0" smtClean="0"/>
              <a:t> </a:t>
            </a:r>
            <a:r>
              <a:rPr lang="en-US" dirty="0" err="1" smtClean="0"/>
              <a:t>erschwert</a:t>
            </a:r>
            <a:r>
              <a:rPr lang="en-US" dirty="0" smtClean="0"/>
              <a:t>: S </a:t>
            </a:r>
            <a:r>
              <a:rPr lang="en-US" dirty="0" err="1" smtClean="0"/>
              <a:t>sollen</a:t>
            </a:r>
            <a:r>
              <a:rPr lang="en-US" dirty="0" smtClean="0"/>
              <a:t> </a:t>
            </a:r>
            <a:r>
              <a:rPr lang="en-US" dirty="0" err="1" smtClean="0"/>
              <a:t>sich</a:t>
            </a:r>
            <a:r>
              <a:rPr lang="en-US" dirty="0" smtClean="0"/>
              <a:t> in </a:t>
            </a:r>
            <a:r>
              <a:rPr lang="en-US" dirty="0" err="1" smtClean="0"/>
              <a:t>junge</a:t>
            </a:r>
            <a:r>
              <a:rPr lang="en-US" dirty="0" smtClean="0"/>
              <a:t> </a:t>
            </a:r>
            <a:r>
              <a:rPr lang="en-US" dirty="0" err="1" smtClean="0"/>
              <a:t>chinesische</a:t>
            </a:r>
            <a:r>
              <a:rPr lang="en-US" dirty="0" smtClean="0"/>
              <a:t>  </a:t>
            </a:r>
            <a:r>
              <a:rPr lang="en-US" dirty="0" err="1" smtClean="0"/>
              <a:t>Fabrikarbeiter</a:t>
            </a:r>
            <a:r>
              <a:rPr lang="en-US" dirty="0" smtClean="0"/>
              <a:t> </a:t>
            </a:r>
            <a:r>
              <a:rPr lang="en-US" dirty="0" err="1" smtClean="0"/>
              <a:t>versetzten</a:t>
            </a:r>
            <a:r>
              <a:rPr lang="en-US" dirty="0" smtClean="0"/>
              <a:t>, </a:t>
            </a:r>
            <a:r>
              <a:rPr lang="en-US" dirty="0" err="1" smtClean="0"/>
              <a:t>deren</a:t>
            </a:r>
            <a:r>
              <a:rPr lang="en-US" dirty="0" smtClean="0"/>
              <a:t> </a:t>
            </a:r>
            <a:r>
              <a:rPr lang="en-US" dirty="0" err="1" smtClean="0"/>
              <a:t>Fabrik</a:t>
            </a:r>
            <a:r>
              <a:rPr lang="en-US" dirty="0" smtClean="0"/>
              <a:t> </a:t>
            </a:r>
            <a:r>
              <a:rPr lang="en-US" dirty="0" err="1" smtClean="0"/>
              <a:t>geschlossen</a:t>
            </a:r>
            <a:r>
              <a:rPr lang="en-US" dirty="0" smtClean="0"/>
              <a:t> </a:t>
            </a:r>
            <a:r>
              <a:rPr lang="en-US" dirty="0" err="1" smtClean="0"/>
              <a:t>wurde</a:t>
            </a:r>
            <a:r>
              <a:rPr lang="en-US" dirty="0" smtClean="0"/>
              <a:t> (Write a short letter home). Text </a:t>
            </a:r>
            <a:r>
              <a:rPr lang="en-US" dirty="0" err="1" smtClean="0"/>
              <a:t>wird</a:t>
            </a:r>
            <a:r>
              <a:rPr lang="en-US" dirty="0" smtClean="0"/>
              <a:t> </a:t>
            </a:r>
            <a:r>
              <a:rPr lang="en-US" dirty="0" err="1" smtClean="0"/>
              <a:t>genutzt</a:t>
            </a:r>
            <a:r>
              <a:rPr lang="en-US" dirty="0" smtClean="0"/>
              <a:t>, um </a:t>
            </a:r>
            <a:r>
              <a:rPr lang="en-US" i="1" dirty="0" smtClean="0"/>
              <a:t>narrative</a:t>
            </a:r>
            <a:r>
              <a:rPr lang="en-US" dirty="0" smtClean="0"/>
              <a:t> </a:t>
            </a:r>
            <a:r>
              <a:rPr lang="en-US" i="1" dirty="0" smtClean="0"/>
              <a:t>perspective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thematisieren</a:t>
            </a:r>
            <a:r>
              <a:rPr lang="en-US" dirty="0" smtClean="0"/>
              <a:t> und das </a:t>
            </a:r>
            <a:r>
              <a:rPr lang="en-US" i="1" dirty="0" smtClean="0"/>
              <a:t>past perfect (</a:t>
            </a:r>
            <a:r>
              <a:rPr lang="en-US" i="0" dirty="0" err="1" smtClean="0"/>
              <a:t>wirkt</a:t>
            </a:r>
            <a:r>
              <a:rPr lang="en-US" i="0" dirty="0" smtClean="0"/>
              <a:t> </a:t>
            </a:r>
            <a:r>
              <a:rPr lang="en-US" i="0" dirty="0" err="1" smtClean="0"/>
              <a:t>etwas</a:t>
            </a:r>
            <a:r>
              <a:rPr lang="en-US" i="0" dirty="0" smtClean="0"/>
              <a:t> </a:t>
            </a:r>
            <a:r>
              <a:rPr lang="en-US" i="0" dirty="0" err="1" smtClean="0"/>
              <a:t>aufgesetzt</a:t>
            </a:r>
            <a:r>
              <a:rPr lang="en-US" i="1" dirty="0" smtClean="0"/>
              <a:t>.)</a:t>
            </a:r>
            <a:br>
              <a:rPr lang="en-US" i="1" dirty="0" smtClean="0"/>
            </a:br>
            <a:r>
              <a:rPr lang="en-US" i="0" dirty="0" err="1" smtClean="0"/>
              <a:t>Nur</a:t>
            </a:r>
            <a:r>
              <a:rPr lang="en-US" i="0" dirty="0" smtClean="0"/>
              <a:t> </a:t>
            </a:r>
            <a:r>
              <a:rPr lang="en-US" i="0" dirty="0" err="1" smtClean="0"/>
              <a:t>als</a:t>
            </a:r>
            <a:r>
              <a:rPr lang="en-US" i="0" dirty="0" smtClean="0"/>
              <a:t> challenge: Thinking about globalization: </a:t>
            </a:r>
            <a:r>
              <a:rPr lang="en-US" i="1" dirty="0" smtClean="0"/>
              <a:t>Imagine what the background of this story </a:t>
            </a:r>
            <a:r>
              <a:rPr lang="en-US" i="0" dirty="0" smtClean="0"/>
              <a:t>is (</a:t>
            </a:r>
            <a:r>
              <a:rPr lang="en-US" i="0" dirty="0" err="1" smtClean="0"/>
              <a:t>damit</a:t>
            </a:r>
            <a:r>
              <a:rPr lang="en-US" i="0" dirty="0" smtClean="0"/>
              <a:t> </a:t>
            </a:r>
            <a:r>
              <a:rPr lang="en-US" i="0" dirty="0" err="1" smtClean="0"/>
              <a:t>wird</a:t>
            </a:r>
            <a:r>
              <a:rPr lang="en-US" i="0" dirty="0" smtClean="0"/>
              <a:t> der S </a:t>
            </a:r>
            <a:r>
              <a:rPr lang="en-US" i="0" dirty="0" err="1" smtClean="0"/>
              <a:t>allein</a:t>
            </a:r>
            <a:r>
              <a:rPr lang="en-US" i="0" dirty="0" smtClean="0"/>
              <a:t> </a:t>
            </a:r>
            <a:r>
              <a:rPr lang="en-US" i="0" dirty="0" err="1" smtClean="0"/>
              <a:t>gelassen</a:t>
            </a:r>
            <a:r>
              <a:rPr lang="en-US" i="0" dirty="0" smtClean="0"/>
              <a:t>.</a:t>
            </a:r>
          </a:p>
          <a:p>
            <a:r>
              <a:rPr lang="en-US" i="0" dirty="0" smtClean="0"/>
              <a:t>S </a:t>
            </a:r>
            <a:r>
              <a:rPr lang="en-US" i="0" dirty="0" err="1" smtClean="0"/>
              <a:t>waren</a:t>
            </a:r>
            <a:r>
              <a:rPr lang="en-US" i="0" dirty="0" smtClean="0"/>
              <a:t> </a:t>
            </a:r>
            <a:r>
              <a:rPr lang="en-US" i="0" dirty="0" err="1" smtClean="0"/>
              <a:t>gelangweilt</a:t>
            </a:r>
            <a:endParaRPr lang="en-US" i="0" dirty="0" smtClean="0"/>
          </a:p>
          <a:p>
            <a:r>
              <a:rPr lang="en-US" b="1" i="0" dirty="0" err="1" smtClean="0"/>
              <a:t>Positiv</a:t>
            </a:r>
            <a:r>
              <a:rPr lang="en-US" b="1" i="0" dirty="0" smtClean="0"/>
              <a:t>:</a:t>
            </a:r>
          </a:p>
          <a:p>
            <a:r>
              <a:rPr lang="en-US" b="0" i="0" dirty="0" smtClean="0"/>
              <a:t>Short Story </a:t>
            </a:r>
            <a:r>
              <a:rPr lang="en-US" b="0" i="0" dirty="0" err="1" smtClean="0"/>
              <a:t>über</a:t>
            </a:r>
            <a:r>
              <a:rPr lang="en-US" b="0" i="0" dirty="0" smtClean="0"/>
              <a:t> </a:t>
            </a:r>
            <a:r>
              <a:rPr lang="en-US" b="0" i="0" dirty="0" err="1" smtClean="0"/>
              <a:t>junge</a:t>
            </a:r>
            <a:r>
              <a:rPr lang="en-US" b="0" i="0" dirty="0" smtClean="0"/>
              <a:t> Frau </a:t>
            </a:r>
            <a:r>
              <a:rPr lang="en-US" b="0" i="0" dirty="0" err="1" smtClean="0"/>
              <a:t>zur</a:t>
            </a:r>
            <a:r>
              <a:rPr lang="en-US" b="0" i="0" dirty="0" smtClean="0"/>
              <a:t> </a:t>
            </a:r>
            <a:r>
              <a:rPr lang="en-US" b="0" i="0" dirty="0" err="1" smtClean="0"/>
              <a:t>Zeit</a:t>
            </a:r>
            <a:r>
              <a:rPr lang="en-US" b="0" i="0" dirty="0" smtClean="0"/>
              <a:t> der Great Depression in den USA, die von </a:t>
            </a:r>
            <a:r>
              <a:rPr lang="en-US" b="0" i="0" dirty="0" err="1" smtClean="0"/>
              <a:t>einer</a:t>
            </a:r>
            <a:r>
              <a:rPr lang="en-US" b="0" i="0" dirty="0" smtClean="0"/>
              <a:t> </a:t>
            </a:r>
            <a:r>
              <a:rPr lang="en-US" b="0" i="0" dirty="0" err="1" smtClean="0"/>
              <a:t>Karriere</a:t>
            </a:r>
            <a:r>
              <a:rPr lang="en-US" b="0" i="0" dirty="0" smtClean="0"/>
              <a:t> </a:t>
            </a:r>
            <a:r>
              <a:rPr lang="en-US" b="0" i="0" dirty="0" err="1" smtClean="0"/>
              <a:t>als</a:t>
            </a:r>
            <a:r>
              <a:rPr lang="en-US" b="0" i="0" dirty="0" smtClean="0"/>
              <a:t> Movie Star </a:t>
            </a:r>
            <a:r>
              <a:rPr lang="en-US" b="0" i="0" dirty="0" err="1" smtClean="0"/>
              <a:t>träumt</a:t>
            </a:r>
            <a:r>
              <a:rPr lang="en-US" b="0" i="0" dirty="0" smtClean="0"/>
              <a:t>, </a:t>
            </a:r>
            <a:r>
              <a:rPr lang="en-US" b="0" i="0" dirty="0" err="1" smtClean="0"/>
              <a:t>aber</a:t>
            </a:r>
            <a:r>
              <a:rPr lang="en-US" b="0" i="0" dirty="0" smtClean="0"/>
              <a:t> </a:t>
            </a:r>
            <a:r>
              <a:rPr lang="en-US" b="0" i="0" dirty="0" err="1" smtClean="0"/>
              <a:t>nicht</a:t>
            </a:r>
            <a:r>
              <a:rPr lang="en-US" b="0" i="0" dirty="0" smtClean="0"/>
              <a:t> </a:t>
            </a:r>
            <a:r>
              <a:rPr lang="en-US" b="0" i="0" dirty="0" err="1" smtClean="0"/>
              <a:t>mutig</a:t>
            </a:r>
            <a:r>
              <a:rPr lang="en-US" b="0" i="0" dirty="0" smtClean="0"/>
              <a:t> </a:t>
            </a:r>
            <a:r>
              <a:rPr lang="en-US" b="0" i="0" dirty="0" err="1" smtClean="0"/>
              <a:t>genug</a:t>
            </a:r>
            <a:r>
              <a:rPr lang="en-US" b="0" i="0" dirty="0" smtClean="0"/>
              <a:t> </a:t>
            </a:r>
            <a:r>
              <a:rPr lang="en-US" b="0" i="0" dirty="0" err="1" smtClean="0"/>
              <a:t>ist</a:t>
            </a:r>
            <a:r>
              <a:rPr lang="en-US" b="0" i="0" dirty="0" smtClean="0"/>
              <a:t>, </a:t>
            </a:r>
            <a:r>
              <a:rPr lang="en-US" b="0" i="0" dirty="0" err="1" smtClean="0"/>
              <a:t>entschlossen</a:t>
            </a:r>
            <a:r>
              <a:rPr lang="en-US" b="0" i="0" dirty="0" smtClean="0"/>
              <a:t> </a:t>
            </a:r>
            <a:r>
              <a:rPr lang="en-US" b="0" i="0" dirty="0" err="1" smtClean="0"/>
              <a:t>ihre</a:t>
            </a:r>
            <a:r>
              <a:rPr lang="en-US" b="0" i="0" dirty="0" smtClean="0"/>
              <a:t> </a:t>
            </a:r>
            <a:r>
              <a:rPr lang="en-US" b="0" i="0" dirty="0" err="1" smtClean="0"/>
              <a:t>Träume</a:t>
            </a:r>
            <a:r>
              <a:rPr lang="en-US" b="0" i="0" dirty="0" smtClean="0"/>
              <a:t> </a:t>
            </a:r>
            <a:r>
              <a:rPr lang="en-US" b="0" i="0" dirty="0" err="1" smtClean="0"/>
              <a:t>zu</a:t>
            </a:r>
            <a:r>
              <a:rPr lang="en-US" b="0" i="0" dirty="0" smtClean="0"/>
              <a:t> </a:t>
            </a:r>
            <a:r>
              <a:rPr lang="en-US" b="0" i="0" dirty="0" err="1" smtClean="0"/>
              <a:t>verwirklichen</a:t>
            </a:r>
            <a:r>
              <a:rPr lang="en-US" b="0" i="0" dirty="0" smtClean="0"/>
              <a:t> und </a:t>
            </a:r>
            <a:r>
              <a:rPr lang="en-US" b="0" i="0" dirty="0" err="1" smtClean="0"/>
              <a:t>letzendlich</a:t>
            </a:r>
            <a:r>
              <a:rPr lang="en-US" b="0" i="0" dirty="0" smtClean="0"/>
              <a:t> in </a:t>
            </a:r>
            <a:r>
              <a:rPr lang="en-US" b="0" i="0" dirty="0" err="1" smtClean="0"/>
              <a:t>einer</a:t>
            </a:r>
            <a:r>
              <a:rPr lang="en-US" b="0" i="0" dirty="0" smtClean="0"/>
              <a:t> </a:t>
            </a:r>
            <a:r>
              <a:rPr lang="en-US" b="0" i="0" dirty="0" err="1" smtClean="0"/>
              <a:t>konventionellen</a:t>
            </a:r>
            <a:r>
              <a:rPr lang="en-US" b="0" i="0" dirty="0" smtClean="0"/>
              <a:t> </a:t>
            </a:r>
            <a:r>
              <a:rPr lang="en-US" b="0" i="0" dirty="0" err="1" smtClean="0"/>
              <a:t>Ehe</a:t>
            </a:r>
            <a:r>
              <a:rPr lang="en-US" b="0" i="0" dirty="0" smtClean="0"/>
              <a:t> </a:t>
            </a:r>
            <a:r>
              <a:rPr lang="en-US" b="0" i="0" dirty="0" err="1" smtClean="0"/>
              <a:t>endet</a:t>
            </a:r>
            <a:r>
              <a:rPr lang="en-US" b="0" i="0" dirty="0" smtClean="0"/>
              <a:t>.</a:t>
            </a:r>
          </a:p>
          <a:p>
            <a:r>
              <a:rPr lang="en-US" b="0" i="0" dirty="0" smtClean="0"/>
              <a:t>Gut </a:t>
            </a:r>
            <a:r>
              <a:rPr lang="en-US" b="0" i="0" dirty="0" err="1" smtClean="0"/>
              <a:t>geeignet</a:t>
            </a:r>
            <a:r>
              <a:rPr lang="en-US" b="0" i="0" dirty="0" smtClean="0"/>
              <a:t> um </a:t>
            </a:r>
            <a:r>
              <a:rPr lang="en-US" b="0" i="0" dirty="0" err="1" smtClean="0"/>
              <a:t>gesellschafltichen</a:t>
            </a:r>
            <a:r>
              <a:rPr lang="en-US" b="0" i="0" dirty="0" smtClean="0"/>
              <a:t> und </a:t>
            </a:r>
            <a:r>
              <a:rPr lang="en-US" b="0" i="0" dirty="0" err="1" smtClean="0"/>
              <a:t>historischen</a:t>
            </a:r>
            <a:r>
              <a:rPr lang="en-US" b="0" i="0" dirty="0" smtClean="0"/>
              <a:t> </a:t>
            </a:r>
            <a:r>
              <a:rPr lang="en-US" b="0" i="0" dirty="0" err="1" smtClean="0"/>
              <a:t>Hitergrund</a:t>
            </a:r>
            <a:r>
              <a:rPr lang="en-US" b="0" i="0" dirty="0" smtClean="0"/>
              <a:t> </a:t>
            </a:r>
            <a:r>
              <a:rPr lang="en-US" b="0" i="0" dirty="0" err="1" smtClean="0"/>
              <a:t>zu</a:t>
            </a:r>
            <a:r>
              <a:rPr lang="en-US" b="0" i="0" dirty="0" smtClean="0"/>
              <a:t> </a:t>
            </a:r>
            <a:r>
              <a:rPr lang="en-US" b="0" i="0" dirty="0" err="1" smtClean="0"/>
              <a:t>analysieren</a:t>
            </a:r>
            <a:r>
              <a:rPr lang="en-US" b="0" i="0" dirty="0" smtClean="0"/>
              <a:t> (Fact File </a:t>
            </a:r>
            <a:r>
              <a:rPr lang="en-US" b="0" i="0" dirty="0" err="1" smtClean="0"/>
              <a:t>über</a:t>
            </a:r>
            <a:r>
              <a:rPr lang="en-US" b="0" i="0" dirty="0" smtClean="0"/>
              <a:t> Great Depression, </a:t>
            </a:r>
            <a:r>
              <a:rPr lang="en-US" b="0" i="0" dirty="0" err="1" smtClean="0"/>
              <a:t>Infos</a:t>
            </a:r>
            <a:r>
              <a:rPr lang="en-US" b="0" i="0" dirty="0" smtClean="0"/>
              <a:t> </a:t>
            </a:r>
            <a:r>
              <a:rPr lang="en-US" b="0" i="0" dirty="0" err="1" smtClean="0"/>
              <a:t>zur</a:t>
            </a:r>
            <a:r>
              <a:rPr lang="en-US" b="0" i="0" dirty="0" smtClean="0"/>
              <a:t> Movie industry).</a:t>
            </a:r>
          </a:p>
          <a:p>
            <a:r>
              <a:rPr lang="en-US" b="0" i="0" dirty="0" err="1" smtClean="0"/>
              <a:t>Aufgabenapparat</a:t>
            </a:r>
            <a:r>
              <a:rPr lang="en-US" b="0" i="0" dirty="0" smtClean="0"/>
              <a:t> </a:t>
            </a:r>
            <a:r>
              <a:rPr lang="en-US" b="0" i="0" dirty="0" err="1" smtClean="0"/>
              <a:t>sehr</a:t>
            </a:r>
            <a:r>
              <a:rPr lang="en-US" b="0" i="0" dirty="0" smtClean="0"/>
              <a:t> gut </a:t>
            </a:r>
            <a:r>
              <a:rPr lang="en-US" b="0" i="0" dirty="0" err="1" smtClean="0"/>
              <a:t>differenziert</a:t>
            </a:r>
            <a:r>
              <a:rPr lang="en-US" b="0" i="0" dirty="0" smtClean="0"/>
              <a:t> </a:t>
            </a:r>
            <a:r>
              <a:rPr lang="en-US" b="0" i="0" dirty="0" err="1" smtClean="0"/>
              <a:t>nutzbar</a:t>
            </a:r>
            <a:r>
              <a:rPr lang="en-US" b="0" i="0" dirty="0" smtClean="0"/>
              <a:t>, </a:t>
            </a:r>
            <a:r>
              <a:rPr lang="en-US" b="0" i="0" dirty="0" err="1" smtClean="0"/>
              <a:t>im</a:t>
            </a:r>
            <a:r>
              <a:rPr lang="en-US" b="0" i="0" dirty="0" smtClean="0"/>
              <a:t> Comprehension (text structure), Analysis (role of movie industry) und Composition-</a:t>
            </a:r>
            <a:r>
              <a:rPr lang="en-US" b="0" i="0" dirty="0" err="1" smtClean="0"/>
              <a:t>Bereich</a:t>
            </a:r>
            <a:r>
              <a:rPr lang="en-US" b="0" i="0" dirty="0" smtClean="0"/>
              <a:t> (film poster or new ending). </a:t>
            </a:r>
            <a:br>
              <a:rPr lang="en-US" b="0" i="0" dirty="0" smtClean="0"/>
            </a:br>
            <a:r>
              <a:rPr lang="en-US" b="0" i="0" dirty="0" smtClean="0"/>
              <a:t>Text in </a:t>
            </a:r>
            <a:r>
              <a:rPr lang="en-US" b="0" i="0" dirty="0" err="1" smtClean="0"/>
              <a:t>Abhängigkeit</a:t>
            </a:r>
            <a:r>
              <a:rPr lang="en-US" b="0" i="0" dirty="0" smtClean="0"/>
              <a:t> des Mediums </a:t>
            </a:r>
            <a:r>
              <a:rPr lang="en-US" b="0" i="0" dirty="0" err="1" smtClean="0"/>
              <a:t>wird</a:t>
            </a:r>
            <a:r>
              <a:rPr lang="en-US" b="0" i="0" dirty="0" smtClean="0"/>
              <a:t> </a:t>
            </a:r>
            <a:r>
              <a:rPr lang="en-US" b="0" i="0" dirty="0" err="1" smtClean="0"/>
              <a:t>thematisiert</a:t>
            </a:r>
            <a:r>
              <a:rPr lang="en-US" b="0" i="0" dirty="0" smtClean="0"/>
              <a:t> (GT: a typical short story? /  Film poster).</a:t>
            </a:r>
          </a:p>
          <a:p>
            <a:r>
              <a:rPr lang="en-US" b="0" i="0" dirty="0" smtClean="0"/>
              <a:t>S </a:t>
            </a:r>
            <a:r>
              <a:rPr lang="en-US" b="0" i="0" dirty="0" err="1" smtClean="0"/>
              <a:t>übertragen</a:t>
            </a:r>
            <a:r>
              <a:rPr lang="en-US" b="0" i="0" dirty="0" smtClean="0"/>
              <a:t> </a:t>
            </a:r>
            <a:r>
              <a:rPr lang="en-US" b="0" i="0" dirty="0" err="1" smtClean="0"/>
              <a:t>schwierige</a:t>
            </a:r>
            <a:r>
              <a:rPr lang="en-US" b="0" i="0" dirty="0" smtClean="0"/>
              <a:t> </a:t>
            </a:r>
            <a:r>
              <a:rPr lang="en-US" b="0" i="0" dirty="0" err="1" smtClean="0"/>
              <a:t>Entscheidungssituation</a:t>
            </a:r>
            <a:r>
              <a:rPr lang="en-US" b="0" i="0" dirty="0" smtClean="0"/>
              <a:t> </a:t>
            </a:r>
            <a:r>
              <a:rPr lang="en-US" b="0" i="0" dirty="0" err="1" smtClean="0"/>
              <a:t>sofort</a:t>
            </a:r>
            <a:r>
              <a:rPr lang="en-US" b="0" i="0" dirty="0" smtClean="0"/>
              <a:t> auf die </a:t>
            </a:r>
            <a:r>
              <a:rPr lang="en-US" b="0" i="0" dirty="0" err="1" smtClean="0"/>
              <a:t>eigene</a:t>
            </a:r>
            <a:r>
              <a:rPr lang="en-US" b="0" i="0" dirty="0" smtClean="0"/>
              <a:t> </a:t>
            </a:r>
            <a:r>
              <a:rPr lang="en-US" b="0" i="0" dirty="0" err="1" smtClean="0"/>
              <a:t>Lebenswelt</a:t>
            </a:r>
            <a:r>
              <a:rPr lang="en-US" b="0" i="0" dirty="0" smtClean="0"/>
              <a:t> (</a:t>
            </a:r>
            <a:r>
              <a:rPr lang="en-US" b="0" i="0" dirty="0" err="1" smtClean="0"/>
              <a:t>Wegträumen</a:t>
            </a:r>
            <a:r>
              <a:rPr lang="en-US" b="0" i="0" dirty="0" smtClean="0"/>
              <a:t> </a:t>
            </a:r>
            <a:r>
              <a:rPr lang="en-US" b="0" i="0" dirty="0" err="1" smtClean="0"/>
              <a:t>vor</a:t>
            </a:r>
            <a:r>
              <a:rPr lang="en-US" b="0" i="0" dirty="0" smtClean="0"/>
              <a:t> </a:t>
            </a:r>
            <a:r>
              <a:rPr lang="en-US" b="0" i="0" dirty="0" err="1" smtClean="0"/>
              <a:t>dem</a:t>
            </a:r>
            <a:r>
              <a:rPr lang="en-US" b="0" i="0" dirty="0" smtClean="0"/>
              <a:t> PC etc. /</a:t>
            </a:r>
            <a:r>
              <a:rPr lang="en-US" b="0" i="0" dirty="0" err="1" smtClean="0"/>
              <a:t>Leben</a:t>
            </a:r>
            <a:r>
              <a:rPr lang="en-US" b="0" i="0" dirty="0" smtClean="0"/>
              <a:t> in </a:t>
            </a:r>
            <a:r>
              <a:rPr lang="en-US" b="0" i="0" dirty="0" err="1" smtClean="0"/>
              <a:t>visuellen</a:t>
            </a:r>
            <a:r>
              <a:rPr lang="en-US" b="0" i="0" dirty="0" smtClean="0"/>
              <a:t> </a:t>
            </a:r>
            <a:r>
              <a:rPr lang="en-US" b="0" i="0" dirty="0" err="1" smtClean="0"/>
              <a:t>Welten</a:t>
            </a:r>
            <a:r>
              <a:rPr lang="en-US" b="0" i="0" dirty="0" smtClean="0"/>
              <a:t> ), S </a:t>
            </a:r>
            <a:r>
              <a:rPr lang="en-US" b="0" i="0" dirty="0" err="1" smtClean="0"/>
              <a:t>fühlen</a:t>
            </a:r>
            <a:r>
              <a:rPr lang="en-US" b="0" i="0" dirty="0" smtClean="0"/>
              <a:t> </a:t>
            </a:r>
            <a:r>
              <a:rPr lang="en-US" b="0" i="0" dirty="0" err="1" smtClean="0"/>
              <a:t>sich</a:t>
            </a:r>
            <a:r>
              <a:rPr lang="en-US" b="0" i="0" dirty="0" smtClean="0"/>
              <a:t> </a:t>
            </a:r>
            <a:r>
              <a:rPr lang="en-US" b="0" i="0" dirty="0" err="1" smtClean="0"/>
              <a:t>sofort</a:t>
            </a:r>
            <a:r>
              <a:rPr lang="en-US" b="0" i="0" dirty="0" smtClean="0"/>
              <a:t> </a:t>
            </a:r>
            <a:r>
              <a:rPr lang="en-US" b="0" i="0" dirty="0" err="1" smtClean="0"/>
              <a:t>angesprochen</a:t>
            </a:r>
            <a:r>
              <a:rPr lang="en-US" b="0" i="0" dirty="0" smtClean="0"/>
              <a:t>.</a:t>
            </a:r>
          </a:p>
          <a:p>
            <a:r>
              <a:rPr lang="en-US" b="0" i="0" dirty="0" smtClean="0"/>
              <a:t>Text </a:t>
            </a:r>
            <a:r>
              <a:rPr lang="en-US" b="0" i="0" dirty="0" err="1" smtClean="0"/>
              <a:t>wurde</a:t>
            </a:r>
            <a:r>
              <a:rPr lang="en-US" b="0" i="0" dirty="0" smtClean="0"/>
              <a:t> </a:t>
            </a:r>
            <a:r>
              <a:rPr lang="en-US" b="0" i="0" dirty="0" err="1" smtClean="0"/>
              <a:t>sehr</a:t>
            </a:r>
            <a:r>
              <a:rPr lang="en-US" b="0" i="0" dirty="0" smtClean="0"/>
              <a:t> gut </a:t>
            </a:r>
            <a:r>
              <a:rPr lang="en-US" b="0" i="0" dirty="0" err="1" smtClean="0"/>
              <a:t>analysiert</a:t>
            </a:r>
            <a:r>
              <a:rPr lang="en-US" b="0" i="0" dirty="0" smtClean="0"/>
              <a:t> (</a:t>
            </a:r>
            <a:r>
              <a:rPr lang="en-US" b="0" i="0" dirty="0" err="1" smtClean="0"/>
              <a:t>Sachanalyse</a:t>
            </a:r>
            <a:r>
              <a:rPr lang="en-US" b="0" i="0" dirty="0" smtClean="0"/>
              <a:t>) und in seiner </a:t>
            </a:r>
            <a:r>
              <a:rPr lang="en-US" b="0" i="0" dirty="0" err="1" smtClean="0"/>
              <a:t>Komplexität</a:t>
            </a:r>
            <a:r>
              <a:rPr lang="en-US" b="0" i="0" dirty="0" smtClean="0"/>
              <a:t> </a:t>
            </a:r>
            <a:r>
              <a:rPr lang="en-US" b="0" i="0" dirty="0" err="1" smtClean="0"/>
              <a:t>erfasst</a:t>
            </a:r>
            <a:r>
              <a:rPr lang="en-US" b="0" i="0" dirty="0" smtClean="0"/>
              <a:t>. Die </a:t>
            </a:r>
            <a:r>
              <a:rPr lang="en-US" b="0" i="0" dirty="0" err="1" smtClean="0"/>
              <a:t>Aufgaben</a:t>
            </a:r>
            <a:r>
              <a:rPr lang="en-US" b="0" i="0" dirty="0" smtClean="0"/>
              <a:t> </a:t>
            </a:r>
            <a:r>
              <a:rPr lang="en-US" b="0" i="0" dirty="0" err="1" smtClean="0"/>
              <a:t>werden</a:t>
            </a:r>
            <a:r>
              <a:rPr lang="en-US" b="0" i="0" dirty="0" smtClean="0"/>
              <a:t> </a:t>
            </a:r>
            <a:r>
              <a:rPr lang="en-US" b="0" i="0" dirty="0" err="1" smtClean="0"/>
              <a:t>dem</a:t>
            </a:r>
            <a:r>
              <a:rPr lang="en-US" b="0" i="0" dirty="0" smtClean="0"/>
              <a:t> Potential des </a:t>
            </a:r>
            <a:r>
              <a:rPr lang="en-US" b="0" i="0" dirty="0" err="1" smtClean="0"/>
              <a:t>Textes</a:t>
            </a:r>
            <a:r>
              <a:rPr lang="en-US" b="0" i="0" dirty="0" smtClean="0"/>
              <a:t> </a:t>
            </a:r>
            <a:r>
              <a:rPr lang="en-US" b="0" i="0" dirty="0" err="1" smtClean="0"/>
              <a:t>gerecht</a:t>
            </a:r>
            <a:r>
              <a:rPr lang="en-US" b="0" i="0" dirty="0" smtClean="0"/>
              <a:t>.</a:t>
            </a:r>
          </a:p>
          <a:p>
            <a:endParaRPr lang="en-US" i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866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BP 2004: </a:t>
            </a:r>
            <a:r>
              <a:rPr lang="en-US" dirty="0" err="1" smtClean="0"/>
              <a:t>Texten</a:t>
            </a:r>
            <a:r>
              <a:rPr lang="en-US" dirty="0" smtClean="0"/>
              <a:t> </a:t>
            </a:r>
            <a:r>
              <a:rPr lang="en-US" dirty="0" err="1" smtClean="0"/>
              <a:t>Informationen</a:t>
            </a:r>
            <a:r>
              <a:rPr lang="en-US" dirty="0" smtClean="0"/>
              <a:t> </a:t>
            </a:r>
            <a:r>
              <a:rPr lang="en-US" dirty="0" err="1" smtClean="0"/>
              <a:t>entnehmen</a:t>
            </a:r>
            <a:endParaRPr lang="en-US" dirty="0" smtClean="0"/>
          </a:p>
          <a:p>
            <a:r>
              <a:rPr lang="en-US" dirty="0" smtClean="0"/>
              <a:t>2 BP 2004: </a:t>
            </a:r>
          </a:p>
          <a:p>
            <a:r>
              <a:rPr lang="en-US" dirty="0" smtClean="0"/>
              <a:t>3 BP 2004: </a:t>
            </a:r>
            <a:r>
              <a:rPr lang="en-US" dirty="0" err="1" smtClean="0"/>
              <a:t>Kürzere</a:t>
            </a:r>
            <a:r>
              <a:rPr lang="en-US" dirty="0" smtClean="0"/>
              <a:t> </a:t>
            </a:r>
            <a:r>
              <a:rPr lang="en-US" dirty="0" err="1" smtClean="0"/>
              <a:t>literarische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erschließen</a:t>
            </a:r>
            <a:r>
              <a:rPr lang="en-US" dirty="0" smtClean="0"/>
              <a:t>, </a:t>
            </a:r>
            <a:r>
              <a:rPr lang="en-US" dirty="0" err="1" smtClean="0"/>
              <a:t>gliedern</a:t>
            </a:r>
            <a:r>
              <a:rPr lang="en-US" dirty="0" smtClean="0"/>
              <a:t>, </a:t>
            </a:r>
            <a:r>
              <a:rPr lang="en-US" dirty="0" err="1" smtClean="0"/>
              <a:t>deuten</a:t>
            </a:r>
            <a:r>
              <a:rPr lang="en-US" dirty="0" smtClean="0"/>
              <a:t> / </a:t>
            </a:r>
            <a:r>
              <a:rPr lang="en-US" dirty="0" err="1" smtClean="0"/>
              <a:t>elementare</a:t>
            </a:r>
            <a:r>
              <a:rPr lang="en-US" dirty="0" smtClean="0"/>
              <a:t> </a:t>
            </a:r>
            <a:r>
              <a:rPr lang="en-US" dirty="0" err="1" smtClean="0"/>
              <a:t>Mittel</a:t>
            </a:r>
            <a:r>
              <a:rPr lang="en-US" dirty="0" smtClean="0"/>
              <a:t> der </a:t>
            </a:r>
            <a:r>
              <a:rPr lang="en-US" dirty="0" err="1" smtClean="0"/>
              <a:t>Textgestaltung</a:t>
            </a:r>
            <a:r>
              <a:rPr lang="en-US" dirty="0" smtClean="0"/>
              <a:t> </a:t>
            </a:r>
            <a:r>
              <a:rPr lang="en-US" dirty="0" err="1" smtClean="0"/>
              <a:t>erkennen</a:t>
            </a:r>
            <a:r>
              <a:rPr lang="en-US" dirty="0" smtClean="0"/>
              <a:t> und </a:t>
            </a:r>
            <a:r>
              <a:rPr lang="en-US" dirty="0" err="1" smtClean="0"/>
              <a:t>benennen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1552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 BP 2004: </a:t>
            </a:r>
            <a:r>
              <a:rPr lang="en-US" dirty="0" err="1" smtClean="0"/>
              <a:t>bildliche</a:t>
            </a:r>
            <a:r>
              <a:rPr lang="en-US" dirty="0" smtClean="0"/>
              <a:t> und </a:t>
            </a:r>
            <a:r>
              <a:rPr lang="en-US" dirty="0" err="1" smtClean="0"/>
              <a:t>grafische</a:t>
            </a:r>
            <a:r>
              <a:rPr lang="en-US" dirty="0" smtClean="0"/>
              <a:t> </a:t>
            </a:r>
            <a:r>
              <a:rPr lang="en-US" dirty="0" err="1" smtClean="0"/>
              <a:t>Darstellungen</a:t>
            </a:r>
            <a:r>
              <a:rPr lang="en-US" dirty="0" smtClean="0"/>
              <a:t> </a:t>
            </a:r>
            <a:r>
              <a:rPr lang="en-US" dirty="0" err="1" smtClean="0"/>
              <a:t>verstehen</a:t>
            </a:r>
            <a:r>
              <a:rPr lang="en-US" dirty="0" smtClean="0"/>
              <a:t> und </a:t>
            </a:r>
            <a:r>
              <a:rPr lang="en-US" dirty="0" err="1" smtClean="0"/>
              <a:t>versprachlichen</a:t>
            </a:r>
            <a:endParaRPr lang="en-US" dirty="0" smtClean="0"/>
          </a:p>
          <a:p>
            <a:r>
              <a:rPr lang="en-US" dirty="0" smtClean="0"/>
              <a:t>5 BP 2004: 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996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(6) BP 2004: </a:t>
            </a:r>
            <a:r>
              <a:rPr lang="en-US" dirty="0" err="1" smtClean="0"/>
              <a:t>Authentischen</a:t>
            </a:r>
            <a:r>
              <a:rPr lang="en-US" dirty="0" smtClean="0"/>
              <a:t> </a:t>
            </a:r>
            <a:r>
              <a:rPr lang="en-US" dirty="0" err="1" smtClean="0"/>
              <a:t>Hör</a:t>
            </a:r>
            <a:r>
              <a:rPr lang="en-US" dirty="0" smtClean="0"/>
              <a:t>-/</a:t>
            </a:r>
            <a:r>
              <a:rPr lang="en-US" dirty="0" err="1" smtClean="0"/>
              <a:t>Hörsehtexten</a:t>
            </a:r>
            <a:r>
              <a:rPr lang="en-US" dirty="0" smtClean="0"/>
              <a:t> </a:t>
            </a:r>
            <a:r>
              <a:rPr lang="en-US" dirty="0" err="1" smtClean="0"/>
              <a:t>aufgabengemäß</a:t>
            </a:r>
            <a:r>
              <a:rPr lang="en-US" dirty="0" smtClean="0"/>
              <a:t> </a:t>
            </a:r>
            <a:r>
              <a:rPr lang="en-US" dirty="0" err="1" smtClean="0"/>
              <a:t>Informationen</a:t>
            </a:r>
            <a:r>
              <a:rPr lang="en-US" dirty="0" smtClean="0"/>
              <a:t> </a:t>
            </a:r>
            <a:r>
              <a:rPr lang="en-US" dirty="0" err="1" smtClean="0"/>
              <a:t>entnehmen</a:t>
            </a:r>
            <a:r>
              <a:rPr lang="en-US" dirty="0" smtClean="0"/>
              <a:t> /</a:t>
            </a:r>
            <a:r>
              <a:rPr lang="en-US" dirty="0" err="1" smtClean="0"/>
              <a:t>grundlegene</a:t>
            </a:r>
            <a:r>
              <a:rPr lang="en-US" dirty="0" smtClean="0"/>
              <a:t> </a:t>
            </a:r>
            <a:r>
              <a:rPr lang="en-US" dirty="0" err="1" smtClean="0"/>
              <a:t>Begriffe</a:t>
            </a:r>
            <a:r>
              <a:rPr lang="en-US" dirty="0" smtClean="0"/>
              <a:t> der </a:t>
            </a:r>
            <a:r>
              <a:rPr lang="en-US" dirty="0" err="1" smtClean="0"/>
              <a:t>Fimanalyse</a:t>
            </a:r>
            <a:r>
              <a:rPr lang="en-US" dirty="0" smtClean="0"/>
              <a:t> auf </a:t>
            </a:r>
            <a:r>
              <a:rPr lang="en-US" dirty="0" err="1" smtClean="0"/>
              <a:t>einen</a:t>
            </a:r>
            <a:r>
              <a:rPr lang="en-US" dirty="0" smtClean="0"/>
              <a:t> </a:t>
            </a:r>
            <a:r>
              <a:rPr lang="en-US" dirty="0" err="1" smtClean="0"/>
              <a:t>Spielfilm</a:t>
            </a:r>
            <a:r>
              <a:rPr lang="en-US" dirty="0" smtClean="0"/>
              <a:t> </a:t>
            </a:r>
            <a:r>
              <a:rPr lang="en-US" dirty="0" err="1" smtClean="0"/>
              <a:t>anwednen</a:t>
            </a:r>
            <a:endParaRPr lang="en-US" dirty="0" smtClean="0"/>
          </a:p>
          <a:p>
            <a:r>
              <a:rPr lang="en-US" dirty="0" smtClean="0"/>
              <a:t>(7) BP 2004: 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788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(8) BP 2004: </a:t>
            </a:r>
            <a:r>
              <a:rPr lang="en-US" dirty="0" err="1" smtClean="0"/>
              <a:t>Textsorten</a:t>
            </a:r>
            <a:r>
              <a:rPr lang="en-US" dirty="0" smtClean="0"/>
              <a:t> und </a:t>
            </a:r>
            <a:r>
              <a:rPr lang="en-US" dirty="0" err="1" smtClean="0"/>
              <a:t>deren</a:t>
            </a:r>
            <a:r>
              <a:rPr lang="en-US" dirty="0" smtClean="0"/>
              <a:t> </a:t>
            </a:r>
            <a:r>
              <a:rPr lang="en-US" dirty="0" err="1" smtClean="0"/>
              <a:t>Aussageabsicht</a:t>
            </a:r>
            <a:r>
              <a:rPr lang="en-US" dirty="0" smtClean="0"/>
              <a:t> </a:t>
            </a:r>
            <a:r>
              <a:rPr lang="en-US" dirty="0" err="1" smtClean="0"/>
              <a:t>erkennen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Context Starter pages 57/59: Focus on Literature: Narrative Prose – the Short Story / Understanding the construction of plot – how short can a </a:t>
            </a:r>
            <a:r>
              <a:rPr lang="en-US" smtClean="0"/>
              <a:t>short story be?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276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9 BP 2004: </a:t>
            </a:r>
            <a:r>
              <a:rPr lang="en-US" dirty="0" err="1" smtClean="0"/>
              <a:t>kürzere</a:t>
            </a:r>
            <a:r>
              <a:rPr lang="en-US" dirty="0" smtClean="0"/>
              <a:t> lit </a:t>
            </a:r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kreativ</a:t>
            </a:r>
            <a:r>
              <a:rPr lang="en-US" dirty="0" smtClean="0"/>
              <a:t> </a:t>
            </a:r>
            <a:r>
              <a:rPr lang="en-US" dirty="0" err="1" smtClean="0"/>
              <a:t>umgestalten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39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Genauer</a:t>
            </a:r>
            <a:r>
              <a:rPr lang="en-US" dirty="0" smtClean="0"/>
              <a:t>: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Summarizing the main points: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u="sng" dirty="0" smtClean="0"/>
              <a:t>List examples </a:t>
            </a:r>
            <a:r>
              <a:rPr lang="en-US" dirty="0" smtClean="0"/>
              <a:t>from the text that illustrate how the written word continues to be important in digital media.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u="sng" dirty="0" smtClean="0"/>
              <a:t>Outline</a:t>
            </a:r>
            <a:r>
              <a:rPr lang="en-US" dirty="0" smtClean="0"/>
              <a:t> the reasons the author gives as to why text-based communication has not died out.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6616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 Context Starter </a:t>
            </a:r>
            <a:r>
              <a:rPr lang="en-US" dirty="0" err="1" smtClean="0"/>
              <a:t>Seite</a:t>
            </a:r>
            <a:r>
              <a:rPr lang="en-US" dirty="0" smtClean="0"/>
              <a:t> 111: Focus on Literature B Understanding dramatic conflict, extract from ‘Multiple choice’ by Roger Hall. 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78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  Definition/</a:t>
            </a:r>
            <a:r>
              <a:rPr lang="en-US" dirty="0" err="1" smtClean="0"/>
              <a:t>Kompetenzbeschreibung</a:t>
            </a:r>
            <a:endParaRPr lang="en-US" dirty="0" smtClean="0"/>
          </a:p>
          <a:p>
            <a:r>
              <a:rPr lang="en-US" dirty="0" smtClean="0"/>
              <a:t>II  </a:t>
            </a:r>
            <a:r>
              <a:rPr lang="en-US" dirty="0" err="1" smtClean="0"/>
              <a:t>Erweiterter</a:t>
            </a:r>
            <a:r>
              <a:rPr lang="en-US" dirty="0" smtClean="0"/>
              <a:t> </a:t>
            </a:r>
            <a:r>
              <a:rPr lang="en-US" dirty="0" err="1" smtClean="0"/>
              <a:t>Textbegriff</a:t>
            </a:r>
            <a:r>
              <a:rPr lang="en-US" dirty="0" smtClean="0"/>
              <a:t>  </a:t>
            </a:r>
            <a:r>
              <a:rPr lang="en-US" sz="1100" dirty="0" err="1" smtClean="0"/>
              <a:t>Klassifikationen</a:t>
            </a:r>
            <a:r>
              <a:rPr lang="en-US" sz="1100" dirty="0" smtClean="0"/>
              <a:t>/</a:t>
            </a:r>
            <a:r>
              <a:rPr lang="en-US" sz="1100" dirty="0" err="1" smtClean="0"/>
              <a:t>diskontinuierliche</a:t>
            </a:r>
            <a:r>
              <a:rPr lang="en-US" sz="1100" dirty="0" smtClean="0"/>
              <a:t> </a:t>
            </a:r>
            <a:r>
              <a:rPr lang="en-US" sz="1100" dirty="0" err="1" smtClean="0"/>
              <a:t>Texte</a:t>
            </a:r>
            <a:endParaRPr lang="en-US" sz="1100" dirty="0" smtClean="0"/>
          </a:p>
          <a:p>
            <a:r>
              <a:rPr lang="en-US" dirty="0" smtClean="0"/>
              <a:t>III </a:t>
            </a:r>
            <a:r>
              <a:rPr lang="en-US" dirty="0" err="1" smtClean="0"/>
              <a:t>Ziel</a:t>
            </a:r>
            <a:r>
              <a:rPr lang="en-US" dirty="0" smtClean="0"/>
              <a:t> der TMK: ‘</a:t>
            </a:r>
            <a:r>
              <a:rPr lang="en-US" dirty="0" err="1" smtClean="0"/>
              <a:t>vertiefte</a:t>
            </a:r>
            <a:r>
              <a:rPr lang="en-US" dirty="0" smtClean="0"/>
              <a:t>’ </a:t>
            </a:r>
            <a:r>
              <a:rPr lang="en-US" dirty="0" err="1" smtClean="0"/>
              <a:t>Auseinandersetzung</a:t>
            </a:r>
            <a:r>
              <a:rPr lang="en-US" dirty="0" smtClean="0"/>
              <a:t>/ </a:t>
            </a:r>
            <a:r>
              <a:rPr lang="en-US" dirty="0" err="1" smtClean="0"/>
              <a:t>Schwierigkeitsgrad</a:t>
            </a:r>
            <a:r>
              <a:rPr lang="en-US" dirty="0" smtClean="0"/>
              <a:t> der </a:t>
            </a:r>
            <a:r>
              <a:rPr lang="en-US" dirty="0" err="1" smtClean="0"/>
              <a:t>Texte</a:t>
            </a:r>
            <a:endParaRPr lang="en-US" dirty="0" smtClean="0"/>
          </a:p>
          <a:p>
            <a:r>
              <a:rPr lang="en-US" dirty="0" smtClean="0"/>
              <a:t>IV </a:t>
            </a:r>
            <a:r>
              <a:rPr lang="en-US" dirty="0" err="1" smtClean="0"/>
              <a:t>Teikompetenzen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sz="1050" dirty="0" smtClean="0"/>
              <a:t>a) </a:t>
            </a:r>
            <a:r>
              <a:rPr lang="en-US" sz="1050" dirty="0" err="1" smtClean="0"/>
              <a:t>im</a:t>
            </a:r>
            <a:r>
              <a:rPr lang="en-US" sz="1050" dirty="0" smtClean="0"/>
              <a:t> </a:t>
            </a:r>
            <a:r>
              <a:rPr lang="en-US" sz="1050" dirty="0" err="1" smtClean="0"/>
              <a:t>Überblick</a:t>
            </a: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050" dirty="0" smtClean="0"/>
              <a:t>b) </a:t>
            </a:r>
            <a:r>
              <a:rPr lang="en-US" sz="1050" dirty="0" err="1" smtClean="0"/>
              <a:t>mit</a:t>
            </a:r>
            <a:r>
              <a:rPr lang="en-US" sz="1050" dirty="0" smtClean="0"/>
              <a:t> </a:t>
            </a:r>
            <a:r>
              <a:rPr lang="en-US" sz="1050" dirty="0" err="1" smtClean="0"/>
              <a:t>Beispielen</a:t>
            </a:r>
            <a:r>
              <a:rPr lang="en-US" sz="1050" dirty="0" smtClean="0"/>
              <a:t> </a:t>
            </a:r>
            <a:r>
              <a:rPr lang="en-US" sz="1050" dirty="0" err="1" smtClean="0"/>
              <a:t>aus</a:t>
            </a:r>
            <a:r>
              <a:rPr lang="en-US" sz="1050" dirty="0" smtClean="0"/>
              <a:t> </a:t>
            </a:r>
            <a:r>
              <a:rPr lang="en-US" sz="1050" dirty="0" err="1" smtClean="0"/>
              <a:t>dem</a:t>
            </a:r>
            <a:r>
              <a:rPr lang="en-US" sz="1050" dirty="0" smtClean="0"/>
              <a:t> </a:t>
            </a:r>
            <a:r>
              <a:rPr lang="en-US" sz="1050" dirty="0" err="1" smtClean="0"/>
              <a:t>Lehrwerk</a:t>
            </a:r>
            <a:endParaRPr lang="en-US" sz="1050" dirty="0" smtClean="0"/>
          </a:p>
          <a:p>
            <a:r>
              <a:rPr lang="en-US" dirty="0" smtClean="0"/>
              <a:t>V  </a:t>
            </a:r>
            <a:r>
              <a:rPr lang="en-US" dirty="0" err="1" smtClean="0"/>
              <a:t>Evaluationskriterien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fremdsprachliche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endParaRPr lang="en-US" dirty="0" smtClean="0"/>
          </a:p>
          <a:p>
            <a:r>
              <a:rPr lang="en-US" dirty="0" smtClean="0"/>
              <a:t>VI </a:t>
            </a:r>
            <a:r>
              <a:rPr lang="en-US" dirty="0" err="1" smtClean="0"/>
              <a:t>Methodik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5776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 Starter page 40: Changing ways of communication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609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 Starter page 94: A 4 Life at an elite boarding school</a:t>
            </a:r>
          </a:p>
          <a:p>
            <a:endParaRPr lang="en-US" dirty="0" smtClean="0"/>
          </a:p>
          <a:p>
            <a:r>
              <a:rPr lang="en-US" dirty="0" err="1" smtClean="0"/>
              <a:t>Gesellschaftlicher</a:t>
            </a:r>
            <a:r>
              <a:rPr lang="en-US" dirty="0" smtClean="0"/>
              <a:t> </a:t>
            </a:r>
            <a:r>
              <a:rPr lang="en-US" dirty="0" err="1" smtClean="0"/>
              <a:t>Kontext</a:t>
            </a:r>
            <a:r>
              <a:rPr lang="en-US" dirty="0" smtClean="0"/>
              <a:t> </a:t>
            </a:r>
            <a:r>
              <a:rPr lang="en-US" dirty="0" err="1" smtClean="0"/>
              <a:t>z.B</a:t>
            </a:r>
            <a:r>
              <a:rPr lang="en-US" dirty="0" smtClean="0"/>
              <a:t>. </a:t>
            </a:r>
            <a:r>
              <a:rPr lang="en-US" dirty="0" err="1" smtClean="0"/>
              <a:t>über</a:t>
            </a:r>
            <a:r>
              <a:rPr lang="en-US" dirty="0" smtClean="0"/>
              <a:t> admission</a:t>
            </a:r>
          </a:p>
          <a:p>
            <a:r>
              <a:rPr lang="en-US" dirty="0" err="1" smtClean="0"/>
              <a:t>Historischer</a:t>
            </a:r>
            <a:r>
              <a:rPr lang="en-US" dirty="0" smtClean="0"/>
              <a:t> </a:t>
            </a:r>
            <a:r>
              <a:rPr lang="en-US" dirty="0" err="1" smtClean="0"/>
              <a:t>Kontext</a:t>
            </a:r>
            <a:r>
              <a:rPr lang="en-US" dirty="0" smtClean="0"/>
              <a:t> muss </a:t>
            </a:r>
            <a:r>
              <a:rPr lang="en-US" dirty="0" err="1" smtClean="0"/>
              <a:t>ergänzt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endParaRPr lang="en-US" dirty="0" smtClean="0"/>
          </a:p>
          <a:p>
            <a:r>
              <a:rPr lang="en-US" dirty="0" err="1" smtClean="0"/>
              <a:t>Medialer</a:t>
            </a:r>
            <a:r>
              <a:rPr lang="en-US" dirty="0" smtClean="0"/>
              <a:t> </a:t>
            </a:r>
            <a:r>
              <a:rPr lang="en-US" dirty="0" err="1" smtClean="0"/>
              <a:t>Kontext</a:t>
            </a:r>
            <a:r>
              <a:rPr lang="en-US" dirty="0" smtClean="0"/>
              <a:t> </a:t>
            </a:r>
            <a:r>
              <a:rPr lang="en-US" dirty="0" err="1" smtClean="0"/>
              <a:t>bei</a:t>
            </a:r>
            <a:r>
              <a:rPr lang="en-US" dirty="0" smtClean="0"/>
              <a:t> TK 6 und 7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425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(6) BP 2004: </a:t>
            </a:r>
            <a:r>
              <a:rPr lang="en-US" dirty="0" err="1" smtClean="0"/>
              <a:t>Authentischen</a:t>
            </a:r>
            <a:r>
              <a:rPr lang="en-US" dirty="0" smtClean="0"/>
              <a:t> </a:t>
            </a:r>
            <a:r>
              <a:rPr lang="en-US" dirty="0" err="1" smtClean="0"/>
              <a:t>Hör</a:t>
            </a:r>
            <a:r>
              <a:rPr lang="en-US" dirty="0" smtClean="0"/>
              <a:t>-/</a:t>
            </a:r>
            <a:r>
              <a:rPr lang="en-US" dirty="0" err="1" smtClean="0"/>
              <a:t>Hörsehtexten</a:t>
            </a:r>
            <a:r>
              <a:rPr lang="en-US" dirty="0" smtClean="0"/>
              <a:t> </a:t>
            </a:r>
            <a:r>
              <a:rPr lang="en-US" dirty="0" err="1" smtClean="0"/>
              <a:t>aufgabengemäß</a:t>
            </a:r>
            <a:r>
              <a:rPr lang="en-US" dirty="0" smtClean="0"/>
              <a:t> </a:t>
            </a:r>
            <a:r>
              <a:rPr lang="en-US" dirty="0" err="1" smtClean="0"/>
              <a:t>Informationen</a:t>
            </a:r>
            <a:r>
              <a:rPr lang="en-US" dirty="0" smtClean="0"/>
              <a:t> </a:t>
            </a:r>
            <a:r>
              <a:rPr lang="en-US" dirty="0" err="1" smtClean="0"/>
              <a:t>entnehmen</a:t>
            </a:r>
            <a:r>
              <a:rPr lang="en-US" dirty="0" smtClean="0"/>
              <a:t> /</a:t>
            </a:r>
            <a:r>
              <a:rPr lang="en-US" dirty="0" err="1" smtClean="0"/>
              <a:t>grundlegene</a:t>
            </a:r>
            <a:r>
              <a:rPr lang="en-US" dirty="0" smtClean="0"/>
              <a:t> </a:t>
            </a:r>
            <a:r>
              <a:rPr lang="en-US" dirty="0" err="1" smtClean="0"/>
              <a:t>Begriffe</a:t>
            </a:r>
            <a:r>
              <a:rPr lang="en-US" dirty="0" smtClean="0"/>
              <a:t> der </a:t>
            </a:r>
            <a:r>
              <a:rPr lang="en-US" dirty="0" err="1" smtClean="0"/>
              <a:t>Fimanalyse</a:t>
            </a:r>
            <a:r>
              <a:rPr lang="en-US" dirty="0" smtClean="0"/>
              <a:t> auf </a:t>
            </a:r>
            <a:r>
              <a:rPr lang="en-US" dirty="0" err="1" smtClean="0"/>
              <a:t>einen</a:t>
            </a:r>
            <a:r>
              <a:rPr lang="en-US" dirty="0" smtClean="0"/>
              <a:t> </a:t>
            </a:r>
            <a:r>
              <a:rPr lang="en-US" dirty="0" err="1" smtClean="0"/>
              <a:t>Spielfilm</a:t>
            </a:r>
            <a:r>
              <a:rPr lang="en-US" dirty="0" smtClean="0"/>
              <a:t> </a:t>
            </a:r>
            <a:r>
              <a:rPr lang="en-US" dirty="0" err="1" smtClean="0"/>
              <a:t>anwednen</a:t>
            </a:r>
            <a:endParaRPr lang="en-US" dirty="0" smtClean="0"/>
          </a:p>
          <a:p>
            <a:r>
              <a:rPr lang="en-US" dirty="0" smtClean="0"/>
              <a:t>(7) BP 2004: 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737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Context Starter page 92: A 3Focus on skills: viewing</a:t>
            </a: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3987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345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(</a:t>
            </a:r>
            <a:r>
              <a:rPr lang="en-US" sz="1200" dirty="0" err="1" smtClean="0"/>
              <a:t>Insgesamt</a:t>
            </a:r>
            <a:r>
              <a:rPr lang="en-US" sz="1200" dirty="0" smtClean="0"/>
              <a:t> </a:t>
            </a:r>
            <a:r>
              <a:rPr lang="en-US" sz="1200" dirty="0" err="1" smtClean="0"/>
              <a:t>heißt</a:t>
            </a:r>
            <a:r>
              <a:rPr lang="en-US" sz="1200" dirty="0" smtClean="0"/>
              <a:t>, </a:t>
            </a:r>
            <a:r>
              <a:rPr lang="en-US" sz="1200" dirty="0" err="1" smtClean="0"/>
              <a:t>nicht</a:t>
            </a:r>
            <a:r>
              <a:rPr lang="en-US" sz="1200" dirty="0" smtClean="0"/>
              <a:t> </a:t>
            </a:r>
            <a:r>
              <a:rPr lang="en-US" sz="1200" dirty="0" err="1" smtClean="0"/>
              <a:t>bei</a:t>
            </a:r>
            <a:r>
              <a:rPr lang="en-US" sz="1200" dirty="0" smtClean="0"/>
              <a:t> </a:t>
            </a:r>
            <a:r>
              <a:rPr lang="en-US" sz="1200" dirty="0" err="1" smtClean="0"/>
              <a:t>jedem</a:t>
            </a:r>
            <a:r>
              <a:rPr lang="en-US" sz="1200" dirty="0" smtClean="0"/>
              <a:t> Text, </a:t>
            </a:r>
            <a:r>
              <a:rPr lang="en-US" sz="1200" dirty="0" err="1" smtClean="0"/>
              <a:t>aber</a:t>
            </a:r>
            <a:r>
              <a:rPr lang="en-US" sz="1200" dirty="0" smtClean="0"/>
              <a:t> </a:t>
            </a:r>
            <a:r>
              <a:rPr lang="en-US" sz="1200" dirty="0" err="1" smtClean="0"/>
              <a:t>im</a:t>
            </a:r>
            <a:r>
              <a:rPr lang="en-US" sz="1200" dirty="0" smtClean="0"/>
              <a:t> </a:t>
            </a:r>
            <a:r>
              <a:rPr lang="en-US" sz="1200" dirty="0" err="1" smtClean="0"/>
              <a:t>Laufe</a:t>
            </a:r>
            <a:r>
              <a:rPr lang="en-US" sz="1200" dirty="0" smtClean="0"/>
              <a:t> des </a:t>
            </a:r>
            <a:r>
              <a:rPr lang="en-US" sz="1200" dirty="0" err="1" smtClean="0"/>
              <a:t>Lehrwerkes</a:t>
            </a:r>
            <a:r>
              <a:rPr lang="en-US" sz="1200" dirty="0" smtClean="0"/>
              <a:t> </a:t>
            </a:r>
            <a:r>
              <a:rPr lang="en-US" sz="1200" dirty="0" err="1" smtClean="0"/>
              <a:t>werden</a:t>
            </a:r>
            <a:r>
              <a:rPr lang="en-US" sz="1200" dirty="0" smtClean="0"/>
              <a:t> </a:t>
            </a:r>
            <a:r>
              <a:rPr lang="en-US" sz="1200" dirty="0" err="1" smtClean="0"/>
              <a:t>alle</a:t>
            </a:r>
            <a:r>
              <a:rPr lang="en-US" sz="1200" dirty="0" smtClean="0"/>
              <a:t> TKs </a:t>
            </a:r>
            <a:r>
              <a:rPr lang="en-US" sz="1200" dirty="0" err="1" smtClean="0"/>
              <a:t>abgedeckt</a:t>
            </a:r>
            <a:r>
              <a:rPr lang="en-US" sz="1200" dirty="0" smtClean="0"/>
              <a:t>).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891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Um die </a:t>
            </a:r>
            <a:r>
              <a:rPr lang="en-US" dirty="0" err="1" smtClean="0"/>
              <a:t>Textarbeit</a:t>
            </a:r>
            <a:r>
              <a:rPr lang="en-US" dirty="0" smtClean="0"/>
              <a:t>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strukturieren</a:t>
            </a:r>
            <a:r>
              <a:rPr lang="en-US" dirty="0" smtClean="0"/>
              <a:t>, </a:t>
            </a:r>
            <a:r>
              <a:rPr lang="en-US" dirty="0" err="1" smtClean="0"/>
              <a:t>bieten</a:t>
            </a:r>
            <a:r>
              <a:rPr lang="en-US" dirty="0" smtClean="0"/>
              <a:t> </a:t>
            </a:r>
            <a:r>
              <a:rPr lang="en-US" dirty="0" err="1" smtClean="0"/>
              <a:t>sich</a:t>
            </a:r>
            <a:r>
              <a:rPr lang="en-US" dirty="0" smtClean="0"/>
              <a:t> </a:t>
            </a:r>
            <a:r>
              <a:rPr lang="en-US" dirty="0" err="1" smtClean="0"/>
              <a:t>mehrer</a:t>
            </a:r>
            <a:r>
              <a:rPr lang="en-US" dirty="0" smtClean="0"/>
              <a:t> </a:t>
            </a:r>
            <a:r>
              <a:rPr lang="en-US" dirty="0" err="1" smtClean="0"/>
              <a:t>Ordnungsmuster</a:t>
            </a:r>
            <a:r>
              <a:rPr lang="en-US" dirty="0" smtClean="0"/>
              <a:t> an. </a:t>
            </a:r>
          </a:p>
          <a:p>
            <a:r>
              <a:rPr lang="en-US" dirty="0" smtClean="0"/>
              <a:t>Die </a:t>
            </a:r>
            <a:r>
              <a:rPr lang="en-US" dirty="0" err="1" smtClean="0"/>
              <a:t>Auswahl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nicht</a:t>
            </a:r>
            <a:r>
              <a:rPr lang="en-US" dirty="0" smtClean="0"/>
              <a:t> </a:t>
            </a:r>
            <a:r>
              <a:rPr lang="en-US" dirty="0" err="1" smtClean="0"/>
              <a:t>beliebig</a:t>
            </a:r>
            <a:r>
              <a:rPr lang="en-US" dirty="0" smtClean="0"/>
              <a:t>. </a:t>
            </a:r>
            <a:r>
              <a:rPr lang="en-US" dirty="0" err="1" smtClean="0"/>
              <a:t>Bei</a:t>
            </a:r>
            <a:r>
              <a:rPr lang="en-US" dirty="0" smtClean="0"/>
              <a:t> </a:t>
            </a:r>
            <a:r>
              <a:rPr lang="en-US" dirty="0" err="1" smtClean="0"/>
              <a:t>jedem</a:t>
            </a:r>
            <a:r>
              <a:rPr lang="en-US" dirty="0" smtClean="0"/>
              <a:t> </a:t>
            </a:r>
            <a:r>
              <a:rPr lang="en-US" dirty="0" err="1" smtClean="0"/>
              <a:t>Aufgabenformat</a:t>
            </a:r>
            <a:r>
              <a:rPr lang="en-US" dirty="0" smtClean="0"/>
              <a:t> muss </a:t>
            </a:r>
            <a:r>
              <a:rPr lang="en-US" dirty="0" err="1" smtClean="0"/>
              <a:t>genau</a:t>
            </a:r>
            <a:r>
              <a:rPr lang="en-US" dirty="0" smtClean="0"/>
              <a:t> </a:t>
            </a:r>
            <a:r>
              <a:rPr lang="en-US" dirty="0" err="1" smtClean="0"/>
              <a:t>geprüft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, </a:t>
            </a:r>
            <a:r>
              <a:rPr lang="en-US" dirty="0" err="1" smtClean="0"/>
              <a:t>welches</a:t>
            </a:r>
            <a:r>
              <a:rPr lang="en-US" dirty="0" smtClean="0"/>
              <a:t> </a:t>
            </a:r>
            <a:r>
              <a:rPr lang="en-US" dirty="0" err="1" smtClean="0"/>
              <a:t>Ziel</a:t>
            </a:r>
            <a:r>
              <a:rPr lang="en-US" dirty="0" smtClean="0"/>
              <a:t> </a:t>
            </a:r>
            <a:r>
              <a:rPr lang="en-US" dirty="0" err="1" smtClean="0"/>
              <a:t>damit</a:t>
            </a:r>
            <a:r>
              <a:rPr lang="en-US" dirty="0" smtClean="0"/>
              <a:t> </a:t>
            </a:r>
            <a:r>
              <a:rPr lang="en-US" dirty="0" err="1" smtClean="0"/>
              <a:t>erreicht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 </a:t>
            </a:r>
            <a:r>
              <a:rPr lang="en-US" dirty="0" err="1" smtClean="0"/>
              <a:t>kann</a:t>
            </a:r>
            <a:r>
              <a:rPr lang="en-US" dirty="0" smtClean="0"/>
              <a:t>.</a:t>
            </a:r>
          </a:p>
          <a:p>
            <a:r>
              <a:rPr lang="en-US" dirty="0" smtClean="0"/>
              <a:t>**</a:t>
            </a:r>
            <a:r>
              <a:rPr lang="en-US" dirty="0" err="1" smtClean="0"/>
              <a:t>Für</a:t>
            </a:r>
            <a:r>
              <a:rPr lang="en-US" dirty="0" smtClean="0"/>
              <a:t> die </a:t>
            </a:r>
            <a:r>
              <a:rPr lang="en-US" dirty="0" err="1" smtClean="0"/>
              <a:t>Klasse</a:t>
            </a:r>
            <a:r>
              <a:rPr lang="en-US" dirty="0" smtClean="0"/>
              <a:t> 10 </a:t>
            </a:r>
            <a:r>
              <a:rPr lang="en-US" dirty="0" err="1" smtClean="0"/>
              <a:t>v.a</a:t>
            </a:r>
            <a:r>
              <a:rPr lang="en-US" dirty="0" smtClean="0"/>
              <a:t>.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empfehlen</a:t>
            </a:r>
            <a:r>
              <a:rPr lang="en-US" dirty="0" smtClean="0"/>
              <a:t>: </a:t>
            </a:r>
            <a:r>
              <a:rPr lang="en-US" dirty="0" err="1" smtClean="0"/>
              <a:t>Orientierung</a:t>
            </a:r>
            <a:r>
              <a:rPr lang="en-US" dirty="0" smtClean="0"/>
              <a:t> an </a:t>
            </a:r>
            <a:r>
              <a:rPr lang="en-US" dirty="0" err="1" smtClean="0"/>
              <a:t>taxonomischen</a:t>
            </a:r>
            <a:r>
              <a:rPr lang="en-US" dirty="0" smtClean="0"/>
              <a:t> </a:t>
            </a:r>
            <a:r>
              <a:rPr lang="en-US" dirty="0" err="1" smtClean="0"/>
              <a:t>Stufen</a:t>
            </a:r>
            <a:r>
              <a:rPr lang="en-US" dirty="0" smtClean="0"/>
              <a:t> und </a:t>
            </a:r>
            <a:r>
              <a:rPr lang="en-US" dirty="0" err="1" smtClean="0"/>
              <a:t>Standardkategorien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die </a:t>
            </a:r>
            <a:r>
              <a:rPr lang="en-US" dirty="0" err="1" smtClean="0"/>
              <a:t>Analyse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10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Definition </a:t>
            </a:r>
            <a:r>
              <a:rPr lang="en-US" dirty="0" err="1" smtClean="0"/>
              <a:t>Textkompetenz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1200" dirty="0" smtClean="0"/>
              <a:t>Kern des </a:t>
            </a:r>
            <a:r>
              <a:rPr lang="en-US" sz="1200" dirty="0" err="1" smtClean="0"/>
              <a:t>fremdsprachlichen</a:t>
            </a:r>
            <a:r>
              <a:rPr lang="en-US" sz="1200" dirty="0" smtClean="0"/>
              <a:t> </a:t>
            </a:r>
            <a:r>
              <a:rPr lang="en-US" sz="1200" dirty="0" err="1" smtClean="0"/>
              <a:t>Lernens</a:t>
            </a:r>
            <a:r>
              <a:rPr lang="en-US" dirty="0" err="1" smtClean="0"/>
              <a:t>Definition</a:t>
            </a:r>
            <a:r>
              <a:rPr lang="en-US" dirty="0" smtClean="0"/>
              <a:t> </a:t>
            </a:r>
            <a:r>
              <a:rPr lang="en-US" b="1" dirty="0" err="1" smtClean="0"/>
              <a:t>diskontinuierlich</a:t>
            </a:r>
            <a:r>
              <a:rPr lang="en-US" b="1" dirty="0" smtClean="0"/>
              <a:t> </a:t>
            </a:r>
            <a:r>
              <a:rPr lang="en-US" dirty="0" smtClean="0"/>
              <a:t>und </a:t>
            </a:r>
            <a:r>
              <a:rPr lang="en-US" b="1" dirty="0" err="1" smtClean="0"/>
              <a:t>mehrfach</a:t>
            </a:r>
            <a:r>
              <a:rPr lang="en-US" b="1" dirty="0" smtClean="0"/>
              <a:t> </a:t>
            </a:r>
            <a:r>
              <a:rPr lang="en-US" b="1" dirty="0" err="1" smtClean="0"/>
              <a:t>kodiert</a:t>
            </a:r>
            <a:r>
              <a:rPr lang="en-US" b="1" dirty="0" smtClean="0"/>
              <a:t> </a:t>
            </a:r>
            <a:r>
              <a:rPr lang="en-US" dirty="0" err="1" smtClean="0"/>
              <a:t>später</a:t>
            </a:r>
            <a:endParaRPr lang="en-US" dirty="0" smtClean="0"/>
          </a:p>
          <a:p>
            <a:r>
              <a:rPr lang="en-US" dirty="0" err="1" smtClean="0"/>
              <a:t>Diese</a:t>
            </a:r>
            <a:r>
              <a:rPr lang="en-US" dirty="0" smtClean="0"/>
              <a:t> Definition </a:t>
            </a:r>
            <a:r>
              <a:rPr lang="en-US" dirty="0" err="1" smtClean="0"/>
              <a:t>liegt</a:t>
            </a:r>
            <a:r>
              <a:rPr lang="en-US" dirty="0" smtClean="0"/>
              <a:t> </a:t>
            </a:r>
            <a:r>
              <a:rPr lang="en-US" dirty="0" err="1" smtClean="0"/>
              <a:t>auch</a:t>
            </a:r>
            <a:r>
              <a:rPr lang="en-US" dirty="0" smtClean="0"/>
              <a:t> der TMK </a:t>
            </a:r>
            <a:r>
              <a:rPr lang="en-US" dirty="0" err="1" smtClean="0"/>
              <a:t>im</a:t>
            </a:r>
            <a:r>
              <a:rPr lang="en-US" dirty="0" smtClean="0"/>
              <a:t> BP 2016 </a:t>
            </a:r>
            <a:r>
              <a:rPr lang="en-US" dirty="0" err="1" smtClean="0"/>
              <a:t>zugrunde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49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Beispiel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err="1" smtClean="0"/>
              <a:t>authentisch</a:t>
            </a:r>
            <a:r>
              <a:rPr lang="en-US" dirty="0" smtClean="0"/>
              <a:t>: </a:t>
            </a:r>
            <a:r>
              <a:rPr lang="en-US" dirty="0" err="1" smtClean="0"/>
              <a:t>ja</a:t>
            </a:r>
            <a:endParaRPr lang="en-US" dirty="0" smtClean="0"/>
          </a:p>
          <a:p>
            <a:r>
              <a:rPr lang="en-US" dirty="0" err="1" smtClean="0"/>
              <a:t>Komplexeres</a:t>
            </a:r>
            <a:r>
              <a:rPr lang="en-US" dirty="0" smtClean="0"/>
              <a:t> </a:t>
            </a:r>
            <a:r>
              <a:rPr lang="en-US" dirty="0" err="1" smtClean="0"/>
              <a:t>gesellschaftliches</a:t>
            </a:r>
            <a:r>
              <a:rPr lang="en-US" dirty="0" smtClean="0"/>
              <a:t> </a:t>
            </a:r>
            <a:r>
              <a:rPr lang="en-US" dirty="0" err="1" smtClean="0"/>
              <a:t>Thema</a:t>
            </a:r>
            <a:r>
              <a:rPr lang="en-US" dirty="0" smtClean="0"/>
              <a:t>: social media, challenges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3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200" dirty="0" smtClean="0"/>
              <a:t>BP 16: </a:t>
            </a:r>
            <a:r>
              <a:rPr lang="en-US" sz="1200" dirty="0" err="1" smtClean="0"/>
              <a:t>Im</a:t>
            </a:r>
            <a:r>
              <a:rPr lang="en-US" sz="1200" dirty="0" smtClean="0"/>
              <a:t> </a:t>
            </a:r>
            <a:r>
              <a:rPr lang="en-US" sz="1200" dirty="0" err="1" smtClean="0"/>
              <a:t>Folgenden</a:t>
            </a:r>
            <a:r>
              <a:rPr lang="en-US" sz="1200" dirty="0" smtClean="0"/>
              <a:t> </a:t>
            </a:r>
            <a:r>
              <a:rPr lang="en-US" sz="1200" dirty="0" err="1" smtClean="0"/>
              <a:t>wird</a:t>
            </a:r>
            <a:r>
              <a:rPr lang="en-US" sz="1200" dirty="0" smtClean="0"/>
              <a:t> </a:t>
            </a:r>
            <a:r>
              <a:rPr lang="en-US" sz="1200" dirty="0" err="1" smtClean="0"/>
              <a:t>ein</a:t>
            </a:r>
            <a:r>
              <a:rPr lang="en-US" sz="1200" dirty="0" smtClean="0"/>
              <a:t> </a:t>
            </a:r>
            <a:r>
              <a:rPr lang="en-US" sz="1200" dirty="0" err="1" smtClean="0"/>
              <a:t>erweiterter</a:t>
            </a:r>
            <a:r>
              <a:rPr lang="en-US" sz="1200" dirty="0" smtClean="0"/>
              <a:t> </a:t>
            </a:r>
            <a:r>
              <a:rPr lang="en-US" sz="1200" dirty="0" err="1" smtClean="0"/>
              <a:t>Textbegriff</a:t>
            </a:r>
            <a:r>
              <a:rPr lang="en-US" sz="1200" dirty="0" smtClean="0"/>
              <a:t> </a:t>
            </a:r>
            <a:r>
              <a:rPr lang="en-US" sz="1200" dirty="0" err="1" smtClean="0"/>
              <a:t>zugrunde</a:t>
            </a:r>
            <a:r>
              <a:rPr lang="en-US" sz="1200" dirty="0" smtClean="0"/>
              <a:t> </a:t>
            </a:r>
            <a:r>
              <a:rPr lang="en-US" sz="1200" dirty="0" err="1" smtClean="0"/>
              <a:t>gelegt</a:t>
            </a:r>
            <a:r>
              <a:rPr lang="en-US" sz="1200" dirty="0" smtClean="0"/>
              <a:t>:</a:t>
            </a:r>
          </a:p>
          <a:p>
            <a:pPr>
              <a:buNone/>
            </a:pPr>
            <a:r>
              <a:rPr lang="en-US" sz="1200" dirty="0" err="1" smtClean="0"/>
              <a:t>Als</a:t>
            </a:r>
            <a:r>
              <a:rPr lang="en-US" sz="1200" dirty="0" smtClean="0"/>
              <a:t> ‘Text’ </a:t>
            </a:r>
            <a:r>
              <a:rPr lang="en-US" sz="1200" dirty="0" err="1" smtClean="0"/>
              <a:t>werden</a:t>
            </a:r>
            <a:r>
              <a:rPr lang="en-US" sz="1200" dirty="0" smtClean="0"/>
              <a:t> </a:t>
            </a:r>
            <a:r>
              <a:rPr lang="en-US" sz="1200" dirty="0" err="1" smtClean="0"/>
              <a:t>demnach</a:t>
            </a:r>
            <a:r>
              <a:rPr lang="en-US" sz="1200" dirty="0" smtClean="0"/>
              <a:t> </a:t>
            </a:r>
            <a:r>
              <a:rPr lang="en-US" sz="1200" dirty="0" err="1" smtClean="0"/>
              <a:t>alle</a:t>
            </a:r>
            <a:r>
              <a:rPr lang="en-US" sz="1200" dirty="0" smtClean="0"/>
              <a:t> </a:t>
            </a:r>
            <a:r>
              <a:rPr lang="en-US" sz="1200" dirty="0" err="1" smtClean="0"/>
              <a:t>mündlichen</a:t>
            </a:r>
            <a:r>
              <a:rPr lang="en-US" sz="1200" dirty="0" smtClean="0"/>
              <a:t>, </a:t>
            </a:r>
            <a:r>
              <a:rPr lang="en-US" sz="1200" dirty="0" err="1" smtClean="0"/>
              <a:t>schriftlichen</a:t>
            </a:r>
            <a:r>
              <a:rPr lang="en-US" sz="1200" dirty="0" smtClean="0"/>
              <a:t> und </a:t>
            </a:r>
            <a:r>
              <a:rPr lang="en-US" sz="1200" dirty="0" err="1" smtClean="0"/>
              <a:t>visuellen</a:t>
            </a:r>
            <a:r>
              <a:rPr lang="en-US" sz="1200" dirty="0" smtClean="0"/>
              <a:t> </a:t>
            </a:r>
            <a:r>
              <a:rPr lang="en-US" sz="1200" dirty="0" err="1" smtClean="0"/>
              <a:t>Produkte</a:t>
            </a:r>
            <a:r>
              <a:rPr lang="en-US" sz="1200" dirty="0" smtClean="0"/>
              <a:t> </a:t>
            </a:r>
            <a:r>
              <a:rPr lang="en-US" sz="1200" b="1" dirty="0" smtClean="0"/>
              <a:t>in </a:t>
            </a:r>
            <a:r>
              <a:rPr lang="en-US" sz="1200" b="1" dirty="0" err="1" smtClean="0"/>
              <a:t>ihrem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jeweiligen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kulturellen</a:t>
            </a:r>
            <a:r>
              <a:rPr lang="en-US" sz="1200" b="1" dirty="0" smtClean="0"/>
              <a:t> und </a:t>
            </a:r>
            <a:r>
              <a:rPr lang="en-US" sz="1200" b="1" dirty="0" err="1" smtClean="0"/>
              <a:t>medialen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Kontext</a:t>
            </a:r>
            <a:r>
              <a:rPr lang="en-US" sz="1200" b="1" dirty="0" smtClean="0"/>
              <a:t> </a:t>
            </a:r>
            <a:r>
              <a:rPr lang="en-US" sz="1200" dirty="0" err="1" smtClean="0"/>
              <a:t>verstanden</a:t>
            </a:r>
            <a:r>
              <a:rPr lang="en-US" sz="1200" dirty="0" smtClean="0"/>
              <a:t>, die analog </a:t>
            </a:r>
            <a:r>
              <a:rPr lang="en-US" sz="1200" dirty="0" err="1" smtClean="0"/>
              <a:t>oder</a:t>
            </a:r>
            <a:r>
              <a:rPr lang="en-US" sz="1200" dirty="0" smtClean="0"/>
              <a:t> digital </a:t>
            </a:r>
            <a:r>
              <a:rPr lang="en-US" sz="1200" dirty="0" err="1" smtClean="0"/>
              <a:t>vermittelt</a:t>
            </a:r>
            <a:r>
              <a:rPr lang="en-US" sz="1200" dirty="0" smtClean="0"/>
              <a:t> </a:t>
            </a:r>
            <a:r>
              <a:rPr lang="en-US" sz="1200" dirty="0" err="1" smtClean="0"/>
              <a:t>werden</a:t>
            </a:r>
            <a:r>
              <a:rPr lang="en-US" sz="1200" dirty="0" smtClean="0"/>
              <a:t>.</a:t>
            </a: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98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Mehrere</a:t>
            </a:r>
            <a:r>
              <a:rPr lang="en-US" dirty="0" smtClean="0"/>
              <a:t> </a:t>
            </a:r>
            <a:r>
              <a:rPr lang="en-US" dirty="0" err="1" smtClean="0"/>
              <a:t>Klassifikationen</a:t>
            </a:r>
            <a:r>
              <a:rPr lang="en-US" dirty="0" smtClean="0"/>
              <a:t> </a:t>
            </a:r>
            <a:r>
              <a:rPr lang="en-US" dirty="0" err="1" smtClean="0"/>
              <a:t>versuchen</a:t>
            </a:r>
            <a:r>
              <a:rPr lang="en-US" dirty="0" smtClean="0"/>
              <a:t> </a:t>
            </a:r>
            <a:r>
              <a:rPr lang="en-US" dirty="0" err="1" smtClean="0"/>
              <a:t>Ordnung</a:t>
            </a:r>
            <a:r>
              <a:rPr lang="en-US" dirty="0" smtClean="0"/>
              <a:t> in den </a:t>
            </a:r>
            <a:r>
              <a:rPr lang="en-US" dirty="0" err="1" smtClean="0"/>
              <a:t>Formenreichtum</a:t>
            </a:r>
            <a:r>
              <a:rPr lang="en-US" dirty="0" smtClean="0"/>
              <a:t> von </a:t>
            </a:r>
            <a:r>
              <a:rPr lang="en-US" dirty="0" err="1" smtClean="0"/>
              <a:t>Texten</a:t>
            </a:r>
            <a:r>
              <a:rPr lang="en-US" dirty="0" smtClean="0"/>
              <a:t>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bringen</a:t>
            </a:r>
            <a:r>
              <a:rPr lang="en-US" dirty="0" smtClean="0"/>
              <a:t>. </a:t>
            </a:r>
            <a:r>
              <a:rPr lang="en-US" dirty="0" err="1" smtClean="0"/>
              <a:t>Hier</a:t>
            </a:r>
            <a:r>
              <a:rPr lang="en-US" dirty="0" smtClean="0"/>
              <a:t> </a:t>
            </a:r>
            <a:r>
              <a:rPr lang="en-US" dirty="0" err="1" smtClean="0"/>
              <a:t>nach</a:t>
            </a:r>
            <a:r>
              <a:rPr lang="en-US" dirty="0" smtClean="0"/>
              <a:t> </a:t>
            </a:r>
            <a:r>
              <a:rPr lang="en-US" dirty="0" err="1" smtClean="0"/>
              <a:t>Thaler</a:t>
            </a:r>
            <a:r>
              <a:rPr lang="en-US" dirty="0" smtClean="0"/>
              <a:t> und </a:t>
            </a:r>
            <a:r>
              <a:rPr lang="en-US" dirty="0" err="1" smtClean="0"/>
              <a:t>Haß</a:t>
            </a:r>
            <a:r>
              <a:rPr lang="en-US" dirty="0" smtClean="0"/>
              <a:t>.</a:t>
            </a:r>
          </a:p>
          <a:p>
            <a:r>
              <a:rPr lang="en-US" dirty="0" smtClean="0"/>
              <a:t>2</a:t>
            </a:r>
            <a:r>
              <a:rPr lang="en-US" b="1" dirty="0" smtClean="0"/>
              <a:t>. </a:t>
            </a:r>
            <a:r>
              <a:rPr lang="en-US" b="1" dirty="0" err="1" smtClean="0"/>
              <a:t>authentisch</a:t>
            </a:r>
            <a:r>
              <a:rPr lang="en-US" dirty="0" smtClean="0"/>
              <a:t>: von </a:t>
            </a:r>
            <a:r>
              <a:rPr lang="en-US" dirty="0" err="1" smtClean="0"/>
              <a:t>Muttersprachlern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Muttersprachler</a:t>
            </a:r>
            <a:r>
              <a:rPr lang="en-US" dirty="0" smtClean="0"/>
              <a:t> </a:t>
            </a:r>
            <a:r>
              <a:rPr lang="en-US" dirty="0" err="1" smtClean="0"/>
              <a:t>erstellt</a:t>
            </a:r>
            <a:endParaRPr lang="en-US" dirty="0" smtClean="0"/>
          </a:p>
          <a:p>
            <a:r>
              <a:rPr lang="en-US" dirty="0" smtClean="0"/>
              <a:t>*</a:t>
            </a:r>
            <a:r>
              <a:rPr lang="en-US" dirty="0" err="1" smtClean="0"/>
              <a:t>Exkurs</a:t>
            </a:r>
            <a:r>
              <a:rPr lang="en-US" dirty="0" smtClean="0"/>
              <a:t> </a:t>
            </a:r>
            <a:r>
              <a:rPr lang="en-US" b="1" dirty="0" err="1" smtClean="0"/>
              <a:t>zu</a:t>
            </a:r>
            <a:r>
              <a:rPr lang="en-US" b="1" dirty="0" smtClean="0"/>
              <a:t> </a:t>
            </a:r>
            <a:r>
              <a:rPr lang="en-US" b="1" dirty="0" err="1" smtClean="0"/>
              <a:t>authentischen</a:t>
            </a:r>
            <a:r>
              <a:rPr lang="en-US" b="1" dirty="0" smtClean="0"/>
              <a:t> </a:t>
            </a:r>
            <a:r>
              <a:rPr lang="en-US" b="1" dirty="0" err="1" smtClean="0"/>
              <a:t>Texten</a:t>
            </a:r>
            <a:r>
              <a:rPr lang="en-US" dirty="0" smtClean="0"/>
              <a:t>: </a:t>
            </a:r>
            <a:r>
              <a:rPr lang="en-US" dirty="0" err="1" smtClean="0"/>
              <a:t>Durch</a:t>
            </a:r>
            <a:r>
              <a:rPr lang="en-US" dirty="0" smtClean="0"/>
              <a:t> den </a:t>
            </a:r>
            <a:r>
              <a:rPr lang="en-US" dirty="0" err="1" smtClean="0"/>
              <a:t>Umgang</a:t>
            </a:r>
            <a:r>
              <a:rPr lang="en-US" dirty="0" smtClean="0"/>
              <a:t> der S </a:t>
            </a: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en-US" dirty="0" err="1" smtClean="0"/>
              <a:t>authentischen</a:t>
            </a:r>
            <a:r>
              <a:rPr lang="en-US" dirty="0" smtClean="0"/>
              <a:t> </a:t>
            </a:r>
            <a:r>
              <a:rPr lang="en-US" dirty="0" err="1" smtClean="0"/>
              <a:t>Texten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allem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Internet </a:t>
            </a:r>
            <a:r>
              <a:rPr lang="en-US" dirty="0" err="1" smtClean="0"/>
              <a:t>geht</a:t>
            </a:r>
            <a:r>
              <a:rPr lang="en-US" dirty="0" smtClean="0"/>
              <a:t> die </a:t>
            </a:r>
            <a:r>
              <a:rPr lang="en-US" dirty="0" err="1" smtClean="0"/>
              <a:t>Notwendigkeit</a:t>
            </a:r>
            <a:r>
              <a:rPr lang="en-US" dirty="0" smtClean="0"/>
              <a:t> der </a:t>
            </a:r>
            <a:r>
              <a:rPr lang="en-US" dirty="0" err="1" smtClean="0"/>
              <a:t>Textaufbereitung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Sinne</a:t>
            </a:r>
            <a:r>
              <a:rPr lang="en-US" dirty="0" smtClean="0"/>
              <a:t> </a:t>
            </a:r>
            <a:r>
              <a:rPr lang="en-US" dirty="0" err="1" smtClean="0"/>
              <a:t>einer</a:t>
            </a:r>
            <a:r>
              <a:rPr lang="en-US" dirty="0" smtClean="0"/>
              <a:t> </a:t>
            </a:r>
            <a:r>
              <a:rPr lang="en-US" dirty="0" err="1" smtClean="0"/>
              <a:t>behutsamen</a:t>
            </a:r>
            <a:r>
              <a:rPr lang="en-US" dirty="0" smtClean="0"/>
              <a:t> Progression (</a:t>
            </a:r>
            <a:r>
              <a:rPr lang="en-US" dirty="0" err="1" smtClean="0"/>
              <a:t>unbekannter</a:t>
            </a:r>
            <a:r>
              <a:rPr lang="en-US" dirty="0" smtClean="0"/>
              <a:t> </a:t>
            </a:r>
            <a:r>
              <a:rPr lang="en-US" dirty="0" err="1" smtClean="0"/>
              <a:t>Wortschatz</a:t>
            </a:r>
            <a:r>
              <a:rPr lang="en-US" dirty="0" smtClean="0"/>
              <a:t>, </a:t>
            </a:r>
            <a:r>
              <a:rPr lang="en-US" dirty="0" err="1" smtClean="0"/>
              <a:t>neue</a:t>
            </a:r>
            <a:r>
              <a:rPr lang="en-US" dirty="0" smtClean="0"/>
              <a:t> </a:t>
            </a:r>
            <a:r>
              <a:rPr lang="en-US" dirty="0" err="1" smtClean="0"/>
              <a:t>Grammatikpensen</a:t>
            </a:r>
            <a:r>
              <a:rPr lang="en-US" dirty="0" smtClean="0"/>
              <a:t>) </a:t>
            </a:r>
            <a:r>
              <a:rPr lang="en-US" dirty="0" err="1" smtClean="0"/>
              <a:t>zunehmend</a:t>
            </a:r>
            <a:r>
              <a:rPr lang="en-US" dirty="0" smtClean="0"/>
              <a:t> </a:t>
            </a:r>
            <a:r>
              <a:rPr lang="en-US" dirty="0" err="1" smtClean="0"/>
              <a:t>zurück</a:t>
            </a:r>
            <a:r>
              <a:rPr lang="en-US" dirty="0" smtClean="0"/>
              <a:t>. </a:t>
            </a:r>
            <a:r>
              <a:rPr lang="en-US" dirty="0" err="1" smtClean="0"/>
              <a:t>Authentische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weden</a:t>
            </a:r>
            <a:r>
              <a:rPr lang="en-US" dirty="0" smtClean="0"/>
              <a:t> </a:t>
            </a:r>
            <a:r>
              <a:rPr lang="en-US" dirty="0" err="1" smtClean="0"/>
              <a:t>immer</a:t>
            </a:r>
            <a:r>
              <a:rPr lang="en-US" dirty="0" smtClean="0"/>
              <a:t> </a:t>
            </a:r>
            <a:r>
              <a:rPr lang="en-US" dirty="0" err="1" smtClean="0"/>
              <a:t>früher</a:t>
            </a:r>
            <a:r>
              <a:rPr lang="en-US" dirty="0" smtClean="0"/>
              <a:t> </a:t>
            </a:r>
            <a:r>
              <a:rPr lang="en-US" dirty="0" err="1" smtClean="0"/>
              <a:t>eingesetzt</a:t>
            </a:r>
            <a:r>
              <a:rPr lang="en-US" dirty="0" smtClean="0"/>
              <a:t>. </a:t>
            </a:r>
            <a:r>
              <a:rPr lang="en-US" dirty="0" err="1" smtClean="0"/>
              <a:t>Vorgriffe</a:t>
            </a:r>
            <a:r>
              <a:rPr lang="en-US" dirty="0" smtClean="0"/>
              <a:t> (</a:t>
            </a:r>
            <a:r>
              <a:rPr lang="en-US" dirty="0" err="1" smtClean="0"/>
              <a:t>Lexik</a:t>
            </a:r>
            <a:r>
              <a:rPr lang="en-US" dirty="0" smtClean="0"/>
              <a:t>/Grammatik) </a:t>
            </a:r>
            <a:r>
              <a:rPr lang="en-US" dirty="0" err="1" smtClean="0"/>
              <a:t>werden</a:t>
            </a:r>
            <a:r>
              <a:rPr lang="en-US" dirty="0" smtClean="0"/>
              <a:t> von den S </a:t>
            </a:r>
            <a:r>
              <a:rPr lang="en-US" dirty="0" err="1" smtClean="0"/>
              <a:t>akzeptiert</a:t>
            </a:r>
            <a:r>
              <a:rPr lang="en-US" dirty="0" smtClean="0"/>
              <a:t>, </a:t>
            </a:r>
            <a:r>
              <a:rPr lang="en-US" dirty="0" err="1" smtClean="0"/>
              <a:t>ohne</a:t>
            </a:r>
            <a:r>
              <a:rPr lang="en-US" dirty="0" smtClean="0"/>
              <a:t> </a:t>
            </a:r>
            <a:r>
              <a:rPr lang="en-US" dirty="0" err="1" smtClean="0"/>
              <a:t>dass</a:t>
            </a:r>
            <a:r>
              <a:rPr lang="en-US" dirty="0" smtClean="0"/>
              <a:t> </a:t>
            </a:r>
            <a:r>
              <a:rPr lang="en-US" dirty="0" err="1" smtClean="0"/>
              <a:t>eine</a:t>
            </a:r>
            <a:r>
              <a:rPr lang="en-US" dirty="0" smtClean="0"/>
              <a:t> </a:t>
            </a:r>
            <a:r>
              <a:rPr lang="en-US" dirty="0" err="1" smtClean="0"/>
              <a:t>Vorentlastung</a:t>
            </a:r>
            <a:r>
              <a:rPr lang="en-US" dirty="0" smtClean="0"/>
              <a:t> </a:t>
            </a:r>
            <a:r>
              <a:rPr lang="en-US" dirty="0" err="1" smtClean="0"/>
              <a:t>durch</a:t>
            </a:r>
            <a:r>
              <a:rPr lang="en-US" dirty="0" smtClean="0"/>
              <a:t> die </a:t>
            </a:r>
            <a:r>
              <a:rPr lang="en-US" dirty="0" err="1" smtClean="0"/>
              <a:t>Lehrkraft</a:t>
            </a:r>
            <a:r>
              <a:rPr lang="en-US" dirty="0" smtClean="0"/>
              <a:t> </a:t>
            </a:r>
            <a:r>
              <a:rPr lang="en-US" dirty="0" err="1" smtClean="0"/>
              <a:t>erfolgen</a:t>
            </a:r>
            <a:r>
              <a:rPr lang="en-US" dirty="0" smtClean="0"/>
              <a:t> muss.</a:t>
            </a:r>
            <a:br>
              <a:rPr lang="en-US" dirty="0" smtClean="0"/>
            </a:br>
            <a:r>
              <a:rPr lang="en-US" dirty="0" err="1" smtClean="0"/>
              <a:t>didaktisch</a:t>
            </a:r>
            <a:r>
              <a:rPr lang="en-US" dirty="0" smtClean="0"/>
              <a:t>: </a:t>
            </a:r>
            <a:r>
              <a:rPr lang="en-US" dirty="0" err="1" smtClean="0"/>
              <a:t>speziell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Unterrichtszwecke</a:t>
            </a:r>
            <a:r>
              <a:rPr lang="en-US" dirty="0" smtClean="0"/>
              <a:t> </a:t>
            </a:r>
            <a:r>
              <a:rPr lang="en-US" dirty="0" err="1" smtClean="0"/>
              <a:t>erstellt</a:t>
            </a:r>
            <a:endParaRPr lang="en-US" dirty="0" smtClean="0"/>
          </a:p>
          <a:p>
            <a:r>
              <a:rPr lang="en-US" dirty="0" err="1" smtClean="0"/>
              <a:t>didaktisierte</a:t>
            </a:r>
            <a:r>
              <a:rPr lang="en-US" dirty="0" smtClean="0"/>
              <a:t>: </a:t>
            </a:r>
            <a:r>
              <a:rPr lang="en-US" dirty="0" err="1" smtClean="0"/>
              <a:t>adaptierte</a:t>
            </a:r>
            <a:r>
              <a:rPr lang="en-US" dirty="0" smtClean="0"/>
              <a:t>, </a:t>
            </a:r>
            <a:r>
              <a:rPr lang="en-US" dirty="0" err="1" smtClean="0"/>
              <a:t>gekürzte</a:t>
            </a:r>
            <a:r>
              <a:rPr lang="en-US" dirty="0" smtClean="0"/>
              <a:t>, </a:t>
            </a:r>
            <a:r>
              <a:rPr lang="en-US" dirty="0" err="1" smtClean="0"/>
              <a:t>vereinfachte</a:t>
            </a:r>
            <a:r>
              <a:rPr lang="en-US" dirty="0" smtClean="0"/>
              <a:t> </a:t>
            </a:r>
            <a:r>
              <a:rPr lang="en-US" dirty="0" err="1" smtClean="0"/>
              <a:t>Originaltexte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3 </a:t>
            </a:r>
            <a:r>
              <a:rPr lang="en-US" dirty="0" err="1" smtClean="0"/>
              <a:t>Basistexte</a:t>
            </a:r>
            <a:r>
              <a:rPr lang="en-US" dirty="0" smtClean="0"/>
              <a:t>: </a:t>
            </a:r>
            <a:r>
              <a:rPr lang="en-US" dirty="0" err="1" smtClean="0"/>
              <a:t>Vermittlung</a:t>
            </a:r>
            <a:r>
              <a:rPr lang="en-US" dirty="0" smtClean="0"/>
              <a:t> von </a:t>
            </a:r>
            <a:r>
              <a:rPr lang="en-US" dirty="0" err="1" smtClean="0"/>
              <a:t>grundlegenden</a:t>
            </a:r>
            <a:r>
              <a:rPr lang="en-US" dirty="0" smtClean="0"/>
              <a:t> </a:t>
            </a:r>
            <a:r>
              <a:rPr lang="en-US" dirty="0" err="1" smtClean="0"/>
              <a:t>Informationen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Facettierungstexte</a:t>
            </a:r>
            <a:r>
              <a:rPr lang="en-US" dirty="0" smtClean="0"/>
              <a:t>: </a:t>
            </a:r>
            <a:r>
              <a:rPr lang="en-US" dirty="0" err="1" smtClean="0"/>
              <a:t>beleuchten</a:t>
            </a:r>
            <a:r>
              <a:rPr lang="en-US" dirty="0" smtClean="0"/>
              <a:t> </a:t>
            </a:r>
            <a:r>
              <a:rPr lang="en-US" dirty="0" err="1" smtClean="0"/>
              <a:t>ein</a:t>
            </a:r>
            <a:r>
              <a:rPr lang="en-US" dirty="0" smtClean="0"/>
              <a:t> </a:t>
            </a:r>
            <a:r>
              <a:rPr lang="en-US" dirty="0" err="1" smtClean="0"/>
              <a:t>Thema</a:t>
            </a:r>
            <a:r>
              <a:rPr lang="en-US" dirty="0" smtClean="0"/>
              <a:t> </a:t>
            </a:r>
            <a:r>
              <a:rPr lang="en-US" dirty="0" err="1" smtClean="0"/>
              <a:t>aus</a:t>
            </a:r>
            <a:r>
              <a:rPr lang="en-US" dirty="0" smtClean="0"/>
              <a:t> </a:t>
            </a:r>
            <a:r>
              <a:rPr lang="en-US" dirty="0" err="1" smtClean="0"/>
              <a:t>unterschiedlichen</a:t>
            </a:r>
            <a:r>
              <a:rPr lang="en-US" dirty="0" smtClean="0"/>
              <a:t> </a:t>
            </a:r>
            <a:r>
              <a:rPr lang="en-US" dirty="0" err="1" smtClean="0"/>
              <a:t>Blickwinkeln</a:t>
            </a:r>
            <a:r>
              <a:rPr lang="en-US" dirty="0" smtClean="0"/>
              <a:t>, laden </a:t>
            </a:r>
            <a:r>
              <a:rPr lang="en-US" dirty="0" err="1" smtClean="0"/>
              <a:t>zum</a:t>
            </a:r>
            <a:r>
              <a:rPr lang="en-US" dirty="0" smtClean="0"/>
              <a:t> </a:t>
            </a:r>
            <a:r>
              <a:rPr lang="en-US" dirty="0" err="1" smtClean="0"/>
              <a:t>Mitdenken</a:t>
            </a:r>
            <a:r>
              <a:rPr lang="en-US" dirty="0" smtClean="0"/>
              <a:t> und </a:t>
            </a:r>
            <a:r>
              <a:rPr lang="en-US" dirty="0" err="1" smtClean="0"/>
              <a:t>zur</a:t>
            </a:r>
            <a:r>
              <a:rPr lang="en-US" dirty="0" smtClean="0"/>
              <a:t> </a:t>
            </a:r>
            <a:r>
              <a:rPr lang="en-US" dirty="0" err="1" smtClean="0"/>
              <a:t>Anteilnahme</a:t>
            </a:r>
            <a:r>
              <a:rPr lang="en-US" dirty="0" smtClean="0"/>
              <a:t> </a:t>
            </a:r>
            <a:r>
              <a:rPr lang="en-US" dirty="0" err="1" smtClean="0"/>
              <a:t>ein</a:t>
            </a:r>
            <a:r>
              <a:rPr lang="en-US" dirty="0" smtClean="0"/>
              <a:t>, </a:t>
            </a:r>
            <a:r>
              <a:rPr lang="en-US" dirty="0" err="1" smtClean="0"/>
              <a:t>provozieren</a:t>
            </a:r>
            <a:endParaRPr lang="en-US" dirty="0" smtClean="0"/>
          </a:p>
          <a:p>
            <a:r>
              <a:rPr lang="en-US" dirty="0" smtClean="0"/>
              <a:t>4 </a:t>
            </a:r>
            <a:r>
              <a:rPr lang="en-US" dirty="0" err="1" smtClean="0"/>
              <a:t>Analyse</a:t>
            </a:r>
            <a:r>
              <a:rPr lang="en-US" dirty="0" smtClean="0"/>
              <a:t>, Evaluation, </a:t>
            </a:r>
            <a:r>
              <a:rPr lang="en-US" dirty="0" err="1" smtClean="0"/>
              <a:t>Anleitung</a:t>
            </a:r>
            <a:r>
              <a:rPr lang="en-US" dirty="0" smtClean="0"/>
              <a:t>, </a:t>
            </a:r>
            <a:r>
              <a:rPr lang="en-US" dirty="0" err="1" smtClean="0"/>
              <a:t>Beschreibung</a:t>
            </a:r>
            <a:r>
              <a:rPr lang="en-US" dirty="0" smtClean="0"/>
              <a:t>, </a:t>
            </a:r>
            <a:r>
              <a:rPr lang="en-US" dirty="0" err="1" smtClean="0"/>
              <a:t>Erzählung</a:t>
            </a:r>
            <a:r>
              <a:rPr lang="en-US" dirty="0" smtClean="0"/>
              <a:t>, </a:t>
            </a:r>
            <a:r>
              <a:rPr lang="en-US" dirty="0" err="1" smtClean="0"/>
              <a:t>Beeinflussung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Zu</a:t>
            </a:r>
            <a:r>
              <a:rPr lang="en-US" dirty="0" smtClean="0"/>
              <a:t> 5 und 6 Extra </a:t>
            </a:r>
            <a:r>
              <a:rPr lang="en-US" dirty="0" err="1" smtClean="0"/>
              <a:t>Ausführungen</a:t>
            </a:r>
            <a:endParaRPr lang="en-US" dirty="0" smtClean="0"/>
          </a:p>
          <a:p>
            <a:r>
              <a:rPr lang="en-US" dirty="0" smtClean="0"/>
              <a:t>**</a:t>
            </a:r>
            <a:r>
              <a:rPr lang="en-US" b="1" dirty="0" err="1" smtClean="0"/>
              <a:t>Intertextualität</a:t>
            </a:r>
            <a:r>
              <a:rPr lang="en-US" dirty="0" smtClean="0"/>
              <a:t>: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Grunde</a:t>
            </a:r>
            <a:r>
              <a:rPr lang="en-US" dirty="0" smtClean="0"/>
              <a:t> </a:t>
            </a:r>
            <a:r>
              <a:rPr lang="en-US" dirty="0" err="1" smtClean="0"/>
              <a:t>verweist</a:t>
            </a:r>
            <a:r>
              <a:rPr lang="en-US" dirty="0" smtClean="0"/>
              <a:t> </a:t>
            </a:r>
            <a:r>
              <a:rPr lang="en-US" dirty="0" err="1" smtClean="0"/>
              <a:t>jeder</a:t>
            </a:r>
            <a:r>
              <a:rPr lang="en-US" dirty="0" smtClean="0"/>
              <a:t> Text auf </a:t>
            </a: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Intermedialität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textuelle</a:t>
            </a:r>
            <a:r>
              <a:rPr lang="en-US" dirty="0" smtClean="0"/>
              <a:t> </a:t>
            </a:r>
            <a:r>
              <a:rPr lang="en-US" dirty="0" err="1" smtClean="0"/>
              <a:t>Bezüge</a:t>
            </a:r>
            <a:r>
              <a:rPr lang="en-US" dirty="0" smtClean="0"/>
              <a:t> </a:t>
            </a:r>
            <a:r>
              <a:rPr lang="en-US" dirty="0" err="1" smtClean="0"/>
              <a:t>zwischen</a:t>
            </a:r>
            <a:r>
              <a:rPr lang="en-US" dirty="0" smtClean="0"/>
              <a:t> </a:t>
            </a:r>
            <a:r>
              <a:rPr lang="en-US" dirty="0" err="1" smtClean="0"/>
              <a:t>analogen</a:t>
            </a:r>
            <a:r>
              <a:rPr lang="en-US" dirty="0" smtClean="0"/>
              <a:t> und </a:t>
            </a:r>
            <a:r>
              <a:rPr lang="en-US" dirty="0" err="1" smtClean="0"/>
              <a:t>digitalen</a:t>
            </a:r>
            <a:r>
              <a:rPr lang="en-US" dirty="0" smtClean="0"/>
              <a:t> </a:t>
            </a:r>
            <a:r>
              <a:rPr lang="en-US" dirty="0" err="1" smtClean="0"/>
              <a:t>Texten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17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(1)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Bildungsplan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9/10  in TMK </a:t>
            </a:r>
            <a:r>
              <a:rPr lang="en-US" dirty="0" err="1" smtClean="0"/>
              <a:t>genannt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297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Häufig</a:t>
            </a:r>
            <a:r>
              <a:rPr lang="en-US" dirty="0" smtClean="0"/>
              <a:t>: </a:t>
            </a:r>
            <a:r>
              <a:rPr lang="en-US" b="1" dirty="0" err="1" smtClean="0"/>
              <a:t>Kombination</a:t>
            </a:r>
            <a:r>
              <a:rPr lang="en-US" b="1" dirty="0" smtClean="0"/>
              <a:t> </a:t>
            </a:r>
            <a:r>
              <a:rPr lang="en-US" dirty="0" smtClean="0"/>
              <a:t>von </a:t>
            </a:r>
            <a:r>
              <a:rPr lang="en-US" dirty="0" err="1" smtClean="0"/>
              <a:t>grafischen</a:t>
            </a:r>
            <a:r>
              <a:rPr lang="en-US" dirty="0" smtClean="0"/>
              <a:t> und </a:t>
            </a:r>
            <a:r>
              <a:rPr lang="en-US" dirty="0" err="1" smtClean="0"/>
              <a:t>textuellen</a:t>
            </a:r>
            <a:r>
              <a:rPr lang="en-US" dirty="0" smtClean="0"/>
              <a:t> </a:t>
            </a:r>
            <a:r>
              <a:rPr lang="en-US" dirty="0" err="1" smtClean="0"/>
              <a:t>Elementen</a:t>
            </a:r>
            <a:r>
              <a:rPr lang="en-US" dirty="0" smtClean="0"/>
              <a:t>. </a:t>
            </a:r>
            <a:r>
              <a:rPr lang="en-US" dirty="0" err="1" smtClean="0"/>
              <a:t>Entschlüsselung</a:t>
            </a:r>
            <a:r>
              <a:rPr lang="en-US" dirty="0" smtClean="0"/>
              <a:t> des </a:t>
            </a:r>
            <a:r>
              <a:rPr lang="en-US" dirty="0" err="1" smtClean="0"/>
              <a:t>Zusammenspiels</a:t>
            </a:r>
            <a:endParaRPr lang="en-US" dirty="0" smtClean="0"/>
          </a:p>
          <a:p>
            <a:pPr lvl="0"/>
            <a:r>
              <a:rPr lang="en-US" dirty="0" err="1" smtClean="0"/>
              <a:t>Große</a:t>
            </a:r>
            <a:r>
              <a:rPr lang="en-US" dirty="0" smtClean="0"/>
              <a:t> </a:t>
            </a:r>
            <a:r>
              <a:rPr lang="en-US" b="1" dirty="0" err="1" smtClean="0"/>
              <a:t>Alltagsrelevanz</a:t>
            </a:r>
            <a:endParaRPr lang="en-US" b="1" dirty="0" smtClean="0"/>
          </a:p>
          <a:p>
            <a:pPr lvl="0"/>
            <a:r>
              <a:rPr lang="en-US" dirty="0" smtClean="0"/>
              <a:t>(</a:t>
            </a:r>
            <a:r>
              <a:rPr lang="en-US" dirty="0" err="1" smtClean="0"/>
              <a:t>passend</a:t>
            </a:r>
            <a:r>
              <a:rPr lang="en-US" dirty="0" smtClean="0"/>
              <a:t> </a:t>
            </a:r>
            <a:r>
              <a:rPr lang="en-US" dirty="0" err="1" smtClean="0"/>
              <a:t>zur</a:t>
            </a:r>
            <a:r>
              <a:rPr lang="en-US" dirty="0" smtClean="0"/>
              <a:t> </a:t>
            </a:r>
            <a:r>
              <a:rPr lang="en-US" dirty="0" err="1" smtClean="0"/>
              <a:t>Hinwendung</a:t>
            </a:r>
            <a:r>
              <a:rPr lang="en-US" dirty="0" smtClean="0"/>
              <a:t>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alltagsrelevanten</a:t>
            </a:r>
            <a:r>
              <a:rPr lang="en-US" dirty="0" smtClean="0"/>
              <a:t> </a:t>
            </a:r>
            <a:r>
              <a:rPr lang="en-US" dirty="0" err="1" smtClean="0"/>
              <a:t>Texten</a:t>
            </a:r>
            <a:r>
              <a:rPr lang="en-US" dirty="0" smtClean="0"/>
              <a:t> in der FSD)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err="1" smtClean="0"/>
              <a:t>Hypertexte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Netzwerke</a:t>
            </a:r>
            <a:r>
              <a:rPr lang="en-US" dirty="0" smtClean="0"/>
              <a:t> von </a:t>
            </a:r>
            <a:r>
              <a:rPr lang="en-US" dirty="0" err="1" smtClean="0"/>
              <a:t>Modulen</a:t>
            </a:r>
            <a:r>
              <a:rPr lang="en-US" dirty="0" smtClean="0"/>
              <a:t> und Links, e.g. Website </a:t>
            </a:r>
            <a:r>
              <a:rPr lang="en-US" dirty="0" err="1" smtClean="0"/>
              <a:t>einer</a:t>
            </a:r>
            <a:r>
              <a:rPr lang="en-US" dirty="0" smtClean="0"/>
              <a:t> Firma. Renaissance des </a:t>
            </a:r>
            <a:r>
              <a:rPr lang="en-US" dirty="0" err="1" smtClean="0"/>
              <a:t>Schmökerns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Häufig</a:t>
            </a:r>
            <a:r>
              <a:rPr lang="en-US" dirty="0" smtClean="0"/>
              <a:t>: </a:t>
            </a:r>
            <a:r>
              <a:rPr lang="en-US" dirty="0" err="1" smtClean="0"/>
              <a:t>hohe</a:t>
            </a:r>
            <a:r>
              <a:rPr lang="en-US" dirty="0" smtClean="0"/>
              <a:t> </a:t>
            </a:r>
            <a:r>
              <a:rPr lang="en-US" b="1" dirty="0" err="1" smtClean="0"/>
              <a:t>interkulturelle</a:t>
            </a:r>
            <a:r>
              <a:rPr lang="en-US" b="1" dirty="0" smtClean="0"/>
              <a:t> </a:t>
            </a:r>
            <a:r>
              <a:rPr lang="en-US" b="1" dirty="0" err="1" smtClean="0"/>
              <a:t>Kompetenz</a:t>
            </a:r>
            <a:r>
              <a:rPr lang="en-US" b="1" dirty="0" smtClean="0"/>
              <a:t> </a:t>
            </a:r>
            <a:r>
              <a:rPr lang="en-US" dirty="0" err="1" smtClean="0"/>
              <a:t>zur</a:t>
            </a:r>
            <a:r>
              <a:rPr lang="en-US" dirty="0" smtClean="0"/>
              <a:t> </a:t>
            </a:r>
            <a:r>
              <a:rPr lang="en-US" dirty="0" err="1" smtClean="0"/>
              <a:t>Entschlüsselung</a:t>
            </a:r>
            <a:r>
              <a:rPr lang="en-US" dirty="0" smtClean="0"/>
              <a:t> </a:t>
            </a:r>
            <a:r>
              <a:rPr lang="en-US" dirty="0" err="1" smtClean="0"/>
              <a:t>erforderlich</a:t>
            </a:r>
            <a:r>
              <a:rPr lang="en-US" dirty="0" smtClean="0"/>
              <a:t>. </a:t>
            </a:r>
            <a:r>
              <a:rPr lang="en-US" dirty="0" err="1" smtClean="0"/>
              <a:t>Einbringen</a:t>
            </a:r>
            <a:r>
              <a:rPr lang="en-US" dirty="0" smtClean="0"/>
              <a:t> </a:t>
            </a:r>
            <a:r>
              <a:rPr lang="en-US" dirty="0" err="1" smtClean="0"/>
              <a:t>kulturspezifischer</a:t>
            </a:r>
            <a:r>
              <a:rPr lang="en-US" dirty="0" smtClean="0"/>
              <a:t> </a:t>
            </a:r>
            <a:r>
              <a:rPr lang="en-US" dirty="0" err="1" smtClean="0"/>
              <a:t>Perspektiven</a:t>
            </a:r>
            <a:r>
              <a:rPr lang="en-US" dirty="0" smtClean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err="1" smtClean="0"/>
              <a:t>Motivierende</a:t>
            </a:r>
            <a:r>
              <a:rPr lang="en-US" b="1" dirty="0" smtClean="0"/>
              <a:t> </a:t>
            </a:r>
            <a:r>
              <a:rPr lang="en-US" b="1" dirty="0" err="1" smtClean="0"/>
              <a:t>Funktion</a:t>
            </a:r>
            <a:r>
              <a:rPr lang="en-US" dirty="0" smtClean="0"/>
              <a:t>: </a:t>
            </a:r>
            <a:r>
              <a:rPr lang="en-US" dirty="0" err="1" smtClean="0"/>
              <a:t>Erleichtern</a:t>
            </a:r>
            <a:r>
              <a:rPr lang="en-US" dirty="0" smtClean="0"/>
              <a:t> den </a:t>
            </a:r>
            <a:r>
              <a:rPr lang="en-US" dirty="0" err="1" smtClean="0"/>
              <a:t>Zugang</a:t>
            </a:r>
            <a:r>
              <a:rPr lang="en-US" dirty="0" smtClean="0"/>
              <a:t> </a:t>
            </a:r>
            <a:r>
              <a:rPr lang="en-US" dirty="0" err="1" smtClean="0"/>
              <a:t>zur</a:t>
            </a:r>
            <a:r>
              <a:rPr lang="en-US" dirty="0" smtClean="0"/>
              <a:t> </a:t>
            </a:r>
            <a:r>
              <a:rPr lang="en-US" dirty="0" err="1" smtClean="0"/>
              <a:t>Sprache</a:t>
            </a:r>
            <a:r>
              <a:rPr lang="en-US" dirty="0" smtClean="0"/>
              <a:t> </a:t>
            </a:r>
            <a:r>
              <a:rPr lang="en-US" dirty="0" err="1" smtClean="0"/>
              <a:t>über</a:t>
            </a:r>
            <a:r>
              <a:rPr lang="en-US" dirty="0" smtClean="0"/>
              <a:t> </a:t>
            </a:r>
            <a:r>
              <a:rPr lang="en-US" dirty="0" err="1" smtClean="0"/>
              <a:t>visuelle</a:t>
            </a:r>
            <a:r>
              <a:rPr lang="en-US" dirty="0" smtClean="0"/>
              <a:t> </a:t>
            </a:r>
            <a:r>
              <a:rPr lang="en-US" dirty="0" err="1" smtClean="0"/>
              <a:t>Elemente</a:t>
            </a:r>
            <a:endParaRPr lang="en-US" dirty="0" smtClean="0"/>
          </a:p>
          <a:p>
            <a:r>
              <a:rPr lang="en-US" dirty="0" smtClean="0"/>
              <a:t>Praxis </a:t>
            </a:r>
            <a:r>
              <a:rPr lang="en-US" dirty="0" err="1" smtClean="0"/>
              <a:t>Fremdsprachenunterricht</a:t>
            </a:r>
            <a:r>
              <a:rPr lang="en-US" dirty="0" smtClean="0"/>
              <a:t> 06/15</a:t>
            </a:r>
          </a:p>
          <a:p>
            <a:r>
              <a:rPr lang="en-US" dirty="0" smtClean="0"/>
              <a:t>Die Graphic Novel </a:t>
            </a:r>
            <a:r>
              <a:rPr lang="en-US" dirty="0" err="1" smtClean="0"/>
              <a:t>bildet</a:t>
            </a:r>
            <a:r>
              <a:rPr lang="en-US" dirty="0" smtClean="0"/>
              <a:t> </a:t>
            </a:r>
            <a:r>
              <a:rPr lang="en-US" dirty="0" err="1" smtClean="0"/>
              <a:t>eine</a:t>
            </a:r>
            <a:r>
              <a:rPr lang="en-US" dirty="0" smtClean="0"/>
              <a:t> </a:t>
            </a:r>
            <a:r>
              <a:rPr lang="en-US" dirty="0" err="1" smtClean="0"/>
              <a:t>Sonderform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41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Angestrebtes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r>
              <a:rPr lang="en-US" dirty="0" smtClean="0"/>
              <a:t>: </a:t>
            </a:r>
            <a:r>
              <a:rPr lang="en-US" dirty="0" err="1" smtClean="0"/>
              <a:t>zunehmend</a:t>
            </a:r>
            <a:r>
              <a:rPr lang="en-US" dirty="0" smtClean="0"/>
              <a:t> </a:t>
            </a:r>
            <a:r>
              <a:rPr lang="en-US" dirty="0" err="1" smtClean="0"/>
              <a:t>Oberstufenniveau</a:t>
            </a:r>
            <a:r>
              <a:rPr lang="en-US" dirty="0" smtClean="0"/>
              <a:t>. </a:t>
            </a:r>
            <a:r>
              <a:rPr lang="en-US" dirty="0" err="1" smtClean="0"/>
              <a:t>Wie</a:t>
            </a:r>
            <a:r>
              <a:rPr lang="en-US" dirty="0" smtClean="0"/>
              <a:t> </a:t>
            </a:r>
            <a:r>
              <a:rPr lang="en-US" dirty="0" err="1" smtClean="0"/>
              <a:t>wird</a:t>
            </a:r>
            <a:r>
              <a:rPr lang="en-US" dirty="0" smtClean="0"/>
              <a:t> dies </a:t>
            </a:r>
            <a:r>
              <a:rPr lang="en-US" dirty="0" err="1" smtClean="0"/>
              <a:t>erreicht</a:t>
            </a:r>
            <a:r>
              <a:rPr lang="en-US" dirty="0" smtClean="0"/>
              <a:t>? </a:t>
            </a:r>
            <a:r>
              <a:rPr lang="en-US" dirty="0" err="1" smtClean="0"/>
              <a:t>Kriterien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C1A6-17D0-4FA6-90E2-D6390BA3275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68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49411-0433-430A-9BB3-000F98CFF8D2}" type="datetimeFigureOut">
              <a:rPr lang="de-DE" smtClean="0"/>
              <a:pPr/>
              <a:t>07.12.2018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4837F-AF7B-46E5-8869-F137E284864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attlepi.com/davidhorsey/slideshow/David-Horsey-cartoons-April-2009-14735/photo-978803.php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Textkompetenz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Hoher</a:t>
            </a:r>
            <a:r>
              <a:rPr lang="en-US" sz="2800" dirty="0" smtClean="0"/>
              <a:t> </a:t>
            </a:r>
            <a:r>
              <a:rPr lang="en-US" sz="2800" dirty="0" err="1" smtClean="0"/>
              <a:t>Stellenwert</a:t>
            </a:r>
            <a:r>
              <a:rPr lang="en-US" sz="2800" dirty="0" smtClean="0"/>
              <a:t> </a:t>
            </a:r>
            <a:r>
              <a:rPr lang="en-US" sz="2800" dirty="0" err="1" smtClean="0"/>
              <a:t>im</a:t>
            </a:r>
            <a:r>
              <a:rPr lang="en-US" sz="2800" dirty="0" smtClean="0"/>
              <a:t> FSU und </a:t>
            </a:r>
            <a:r>
              <a:rPr lang="en-US" sz="2800" dirty="0" err="1" smtClean="0"/>
              <a:t>lange</a:t>
            </a:r>
            <a:r>
              <a:rPr lang="en-US" sz="2800" dirty="0" smtClean="0"/>
              <a:t> Tradition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2114536" cy="3951288"/>
          </a:xfrm>
        </p:spPr>
        <p:txBody>
          <a:bodyPr/>
          <a:lstStyle/>
          <a:p>
            <a:pPr marL="514350" indent="-514350" algn="ctr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3"/>
          </p:nvPr>
        </p:nvSpPr>
        <p:spPr>
          <a:xfrm>
            <a:off x="3286117" y="1535113"/>
            <a:ext cx="5400684" cy="639762"/>
          </a:xfrm>
        </p:spPr>
        <p:txBody>
          <a:bodyPr/>
          <a:lstStyle/>
          <a:p>
            <a:pPr algn="ctr"/>
            <a:r>
              <a:rPr lang="en-US" dirty="0" err="1" smtClean="0"/>
              <a:t>Funktionen</a:t>
            </a:r>
            <a:r>
              <a:rPr lang="en-US" dirty="0" smtClean="0"/>
              <a:t> von </a:t>
            </a:r>
            <a:r>
              <a:rPr lang="en-US" dirty="0" err="1" smtClean="0"/>
              <a:t>Texten</a:t>
            </a:r>
            <a:endParaRPr lang="en-US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4"/>
          </p:nvPr>
        </p:nvSpPr>
        <p:spPr>
          <a:xfrm>
            <a:off x="2714612" y="2214553"/>
            <a:ext cx="5972189" cy="3911609"/>
          </a:xfrm>
        </p:spPr>
        <p:txBody>
          <a:bodyPr>
            <a:normAutofit/>
          </a:bodyPr>
          <a:lstStyle/>
          <a:p>
            <a:r>
              <a:rPr lang="en-US" dirty="0" err="1" smtClean="0"/>
              <a:t>Interaktionsmodell</a:t>
            </a:r>
            <a:endParaRPr lang="en-US" dirty="0" smtClean="0"/>
          </a:p>
          <a:p>
            <a:r>
              <a:rPr lang="en-US" dirty="0" err="1" smtClean="0"/>
              <a:t>Quellen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soziokulturelles</a:t>
            </a:r>
            <a:r>
              <a:rPr lang="en-US" dirty="0" smtClean="0"/>
              <a:t> </a:t>
            </a:r>
            <a:r>
              <a:rPr lang="en-US" dirty="0" err="1" smtClean="0"/>
              <a:t>Orientierungswissen</a:t>
            </a:r>
            <a:endParaRPr lang="en-US" dirty="0" smtClean="0"/>
          </a:p>
          <a:p>
            <a:r>
              <a:rPr lang="en-US" dirty="0" smtClean="0"/>
              <a:t>Basis </a:t>
            </a:r>
            <a:r>
              <a:rPr lang="en-US" dirty="0" err="1" smtClean="0"/>
              <a:t>einer</a:t>
            </a:r>
            <a:r>
              <a:rPr lang="en-US" dirty="0" smtClean="0"/>
              <a:t> </a:t>
            </a:r>
            <a:r>
              <a:rPr lang="en-US" dirty="0" err="1" smtClean="0"/>
              <a:t>Vielzahl</a:t>
            </a:r>
            <a:r>
              <a:rPr lang="en-US" dirty="0" smtClean="0"/>
              <a:t> </a:t>
            </a:r>
            <a:r>
              <a:rPr lang="en-US" dirty="0" err="1" smtClean="0"/>
              <a:t>rezeptionsorientierter</a:t>
            </a:r>
            <a:r>
              <a:rPr lang="en-US" dirty="0" smtClean="0"/>
              <a:t> und </a:t>
            </a:r>
            <a:r>
              <a:rPr lang="en-US" dirty="0" err="1" smtClean="0"/>
              <a:t>produktionsorientierter</a:t>
            </a:r>
            <a:r>
              <a:rPr lang="en-US" dirty="0" smtClean="0"/>
              <a:t> </a:t>
            </a:r>
            <a:r>
              <a:rPr lang="en-US" dirty="0" err="1" smtClean="0"/>
              <a:t>Verfahren</a:t>
            </a:r>
            <a:endParaRPr lang="en-US" dirty="0" smtClean="0"/>
          </a:p>
          <a:p>
            <a:r>
              <a:rPr lang="en-US" dirty="0" smtClean="0"/>
              <a:t>Basis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Teilahme</a:t>
            </a:r>
            <a:r>
              <a:rPr lang="en-US" dirty="0" smtClean="0"/>
              <a:t> an </a:t>
            </a:r>
            <a:r>
              <a:rPr lang="en-US" dirty="0" err="1" smtClean="0"/>
              <a:t>alternativen</a:t>
            </a:r>
            <a:r>
              <a:rPr lang="en-US" dirty="0" smtClean="0"/>
              <a:t> </a:t>
            </a:r>
            <a:r>
              <a:rPr lang="en-US" dirty="0" err="1" smtClean="0"/>
              <a:t>Lebensentwürfen</a:t>
            </a:r>
            <a:endParaRPr lang="en-US" dirty="0" smtClean="0"/>
          </a:p>
          <a:p>
            <a:r>
              <a:rPr lang="en-US" dirty="0" smtClean="0"/>
              <a:t>…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III ‘</a:t>
            </a:r>
            <a:r>
              <a:rPr lang="en-US" dirty="0" err="1" smtClean="0">
                <a:solidFill>
                  <a:srgbClr val="7030A0"/>
                </a:solidFill>
              </a:rPr>
              <a:t>Vertiefte</a:t>
            </a:r>
            <a:r>
              <a:rPr lang="en-US" dirty="0" smtClean="0">
                <a:solidFill>
                  <a:srgbClr val="7030A0"/>
                </a:solidFill>
              </a:rPr>
              <a:t>’ </a:t>
            </a:r>
            <a:r>
              <a:rPr lang="en-US" dirty="0" err="1" smtClean="0">
                <a:solidFill>
                  <a:srgbClr val="7030A0"/>
                </a:solidFill>
              </a:rPr>
              <a:t>Auseinandersetzung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/>
              <a:t>bedeutet</a:t>
            </a:r>
            <a:r>
              <a:rPr lang="en-US" dirty="0" smtClean="0"/>
              <a:t> </a:t>
            </a:r>
            <a:r>
              <a:rPr lang="en-US" dirty="0" err="1" smtClean="0"/>
              <a:t>z.B</a:t>
            </a:r>
            <a:r>
              <a:rPr lang="en-US" dirty="0" smtClean="0"/>
              <a:t>. ….</a:t>
            </a:r>
            <a:endParaRPr lang="en-US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III ‘</a:t>
            </a:r>
            <a:r>
              <a:rPr lang="en-US" sz="3200" dirty="0" err="1" smtClean="0">
                <a:solidFill>
                  <a:srgbClr val="7030A0"/>
                </a:solidFill>
              </a:rPr>
              <a:t>Vertiefte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Auseinandersetzung</a:t>
            </a:r>
            <a:r>
              <a:rPr lang="en-US" sz="3200" dirty="0" smtClean="0"/>
              <a:t>` </a:t>
            </a:r>
            <a:r>
              <a:rPr lang="en-US" sz="3200" dirty="0" err="1" smtClean="0"/>
              <a:t>bedeutet</a:t>
            </a:r>
            <a:r>
              <a:rPr lang="en-US" sz="3200" dirty="0" smtClean="0"/>
              <a:t> </a:t>
            </a:r>
            <a:r>
              <a:rPr lang="en-US" sz="3200" dirty="0" err="1" smtClean="0"/>
              <a:t>z.B</a:t>
            </a:r>
            <a:r>
              <a:rPr lang="en-US" sz="3200" dirty="0" smtClean="0"/>
              <a:t>. </a:t>
            </a:r>
            <a:endParaRPr lang="en-US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b="1" dirty="0" err="1" smtClean="0"/>
              <a:t>Ertragreiche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Texte</a:t>
            </a:r>
            <a:r>
              <a:rPr lang="en-US" sz="2800" b="1" dirty="0" smtClean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z.B</a:t>
            </a:r>
            <a:r>
              <a:rPr lang="en-US" sz="2800" dirty="0" smtClean="0"/>
              <a:t>. </a:t>
            </a:r>
            <a:r>
              <a:rPr lang="en-US" sz="2800" dirty="0" err="1" smtClean="0"/>
              <a:t>mit</a:t>
            </a:r>
            <a:r>
              <a:rPr lang="en-US" sz="2800" dirty="0" smtClean="0"/>
              <a:t> </a:t>
            </a:r>
            <a:r>
              <a:rPr lang="en-US" sz="2800" dirty="0" err="1" smtClean="0"/>
              <a:t>interessantem</a:t>
            </a:r>
            <a:r>
              <a:rPr lang="en-US" sz="2800" dirty="0" smtClean="0"/>
              <a:t> </a:t>
            </a:r>
            <a:r>
              <a:rPr lang="en-US" sz="2800" dirty="0" err="1" smtClean="0"/>
              <a:t>Kontext</a:t>
            </a:r>
            <a:r>
              <a:rPr lang="en-US" sz="2800" dirty="0" smtClean="0"/>
              <a:t> (</a:t>
            </a:r>
            <a:r>
              <a:rPr lang="en-US" sz="2800" dirty="0" err="1" smtClean="0"/>
              <a:t>gesellschschaftlich</a:t>
            </a:r>
            <a:r>
              <a:rPr lang="en-US" sz="2800" dirty="0" smtClean="0"/>
              <a:t>/</a:t>
            </a:r>
            <a:r>
              <a:rPr lang="en-US" sz="2800" dirty="0" err="1" smtClean="0"/>
              <a:t>historisch</a:t>
            </a:r>
            <a:r>
              <a:rPr lang="en-US" sz="2800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n-US" sz="2800" b="1" dirty="0" err="1" smtClean="0"/>
              <a:t>Gründliche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Sachanalyse</a:t>
            </a:r>
            <a:endParaRPr lang="en-US" sz="2800" b="1" dirty="0" smtClean="0"/>
          </a:p>
          <a:p>
            <a:pPr>
              <a:buFont typeface="Wingdings" pitchFamily="2" charset="2"/>
              <a:buChar char="ü"/>
            </a:pPr>
            <a:r>
              <a:rPr lang="en-US" sz="2800" b="1" dirty="0" err="1" smtClean="0"/>
              <a:t>Denkvorgänge</a:t>
            </a:r>
            <a:r>
              <a:rPr lang="en-US" sz="2800" b="1" dirty="0" smtClean="0"/>
              <a:t> in </a:t>
            </a:r>
            <a:r>
              <a:rPr lang="en-US" sz="2800" b="1" dirty="0" err="1" smtClean="0"/>
              <a:t>allen</a:t>
            </a:r>
            <a:r>
              <a:rPr lang="en-US" sz="2800" b="1" dirty="0" smtClean="0"/>
              <a:t> 3 EPA-</a:t>
            </a:r>
            <a:r>
              <a:rPr lang="en-US" sz="2800" b="1" dirty="0" err="1" smtClean="0"/>
              <a:t>Bereichen</a:t>
            </a:r>
            <a:endParaRPr lang="en-US" sz="3100" dirty="0" smtClean="0"/>
          </a:p>
          <a:p>
            <a:pPr>
              <a:buFont typeface="Wingdings" pitchFamily="2" charset="2"/>
              <a:buChar char="ü"/>
            </a:pPr>
            <a:r>
              <a:rPr lang="en-US" sz="2800" b="1" dirty="0" err="1" smtClean="0"/>
              <a:t>Herausfordernde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sprachliche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Ziele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 </a:t>
            </a:r>
            <a:r>
              <a:rPr lang="en-US" dirty="0" err="1" smtClean="0"/>
              <a:t>Beispiele</a:t>
            </a:r>
            <a:endParaRPr lang="en-US" sz="2800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Context Starter</a:t>
            </a:r>
            <a:br>
              <a:rPr lang="en-US" dirty="0" smtClean="0"/>
            </a:br>
            <a:r>
              <a:rPr lang="en-US" b="1" dirty="0" smtClean="0"/>
              <a:t>1 B2 Greyhound Tragedy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Short Story by Richard </a:t>
            </a:r>
            <a:r>
              <a:rPr lang="en-US" dirty="0" err="1" smtClean="0"/>
              <a:t>Brautigan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Seite</a:t>
            </a:r>
            <a:r>
              <a:rPr lang="en-US" dirty="0" smtClean="0"/>
              <a:t> 22-25 </a:t>
            </a:r>
            <a:endParaRPr lang="en-US" dirty="0"/>
          </a:p>
        </p:txBody>
      </p:sp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Context Starter</a:t>
            </a:r>
            <a:br>
              <a:rPr lang="en-US" dirty="0" smtClean="0"/>
            </a:br>
            <a:r>
              <a:rPr lang="en-US" b="1" dirty="0" smtClean="0"/>
              <a:t>3 A5 A vision of the future in China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Extract from the novel </a:t>
            </a:r>
            <a:r>
              <a:rPr lang="en-US" i="1" dirty="0" smtClean="0"/>
              <a:t>For the Win</a:t>
            </a:r>
            <a:r>
              <a:rPr lang="en-US" dirty="0" smtClean="0"/>
              <a:t> by Cory Doctorow</a:t>
            </a:r>
            <a:br>
              <a:rPr lang="en-US" dirty="0" smtClean="0"/>
            </a:br>
            <a:r>
              <a:rPr lang="en-US" dirty="0" err="1" smtClean="0"/>
              <a:t>Seite</a:t>
            </a:r>
            <a:r>
              <a:rPr lang="en-US" dirty="0" smtClean="0"/>
              <a:t> 69-71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 </a:t>
            </a:r>
            <a:r>
              <a:rPr lang="en-US" dirty="0" err="1" smtClean="0"/>
              <a:t>Beispiele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 G</a:t>
            </a:r>
            <a:r>
              <a:rPr lang="en-US" sz="2000" dirty="0" smtClean="0"/>
              <a:t>reyhound Tragedy </a:t>
            </a:r>
            <a:endParaRPr lang="en-US" sz="200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Gut </a:t>
            </a:r>
            <a:r>
              <a:rPr lang="en-US" sz="2000" dirty="0" err="1" smtClean="0"/>
              <a:t>geeignet</a:t>
            </a:r>
            <a:r>
              <a:rPr lang="en-US" sz="2000" dirty="0" smtClean="0"/>
              <a:t> </a:t>
            </a:r>
            <a:r>
              <a:rPr lang="en-US" sz="2000" dirty="0" err="1" smtClean="0"/>
              <a:t>für</a:t>
            </a:r>
            <a:r>
              <a:rPr lang="en-US" sz="2000" dirty="0" smtClean="0"/>
              <a:t> </a:t>
            </a:r>
            <a:r>
              <a:rPr lang="en-US" sz="2000" dirty="0" err="1" smtClean="0"/>
              <a:t>Analyse</a:t>
            </a:r>
            <a:r>
              <a:rPr lang="en-US" sz="2000" dirty="0" smtClean="0"/>
              <a:t> des </a:t>
            </a:r>
            <a:r>
              <a:rPr lang="en-US" sz="2000" dirty="0" err="1" smtClean="0"/>
              <a:t>gesellschaftlichen</a:t>
            </a:r>
            <a:r>
              <a:rPr lang="en-US" sz="2000" dirty="0" smtClean="0"/>
              <a:t> und </a:t>
            </a:r>
            <a:r>
              <a:rPr lang="en-US" sz="2000" dirty="0" err="1" smtClean="0"/>
              <a:t>historischen</a:t>
            </a:r>
            <a:r>
              <a:rPr lang="en-US" sz="2000" dirty="0" smtClean="0"/>
              <a:t> </a:t>
            </a:r>
            <a:r>
              <a:rPr lang="en-US" sz="2000" dirty="0" err="1" smtClean="0"/>
              <a:t>Hintergrundes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Aufgabenapparat</a:t>
            </a:r>
            <a:r>
              <a:rPr lang="en-US" sz="2000" dirty="0" smtClean="0"/>
              <a:t> </a:t>
            </a:r>
            <a:r>
              <a:rPr lang="en-US" sz="2000" dirty="0" err="1" smtClean="0"/>
              <a:t>erfasst</a:t>
            </a:r>
            <a:r>
              <a:rPr lang="en-US" sz="2000" dirty="0" smtClean="0"/>
              <a:t> den Text in seiner </a:t>
            </a:r>
            <a:r>
              <a:rPr lang="en-US" sz="2000" dirty="0" err="1" smtClean="0"/>
              <a:t>Komplexität</a:t>
            </a:r>
            <a:r>
              <a:rPr lang="en-US" sz="2000" dirty="0" smtClean="0"/>
              <a:t> und </a:t>
            </a:r>
            <a:r>
              <a:rPr lang="en-US" sz="2000" dirty="0" err="1" smtClean="0"/>
              <a:t>wird</a:t>
            </a:r>
            <a:r>
              <a:rPr lang="en-US" sz="2000" dirty="0" smtClean="0"/>
              <a:t> </a:t>
            </a:r>
            <a:r>
              <a:rPr lang="en-US" sz="2000" dirty="0" err="1" smtClean="0"/>
              <a:t>ihm</a:t>
            </a:r>
            <a:r>
              <a:rPr lang="en-US" sz="2000" dirty="0" smtClean="0"/>
              <a:t> </a:t>
            </a:r>
            <a:r>
              <a:rPr lang="en-US" sz="2000" dirty="0" err="1" smtClean="0"/>
              <a:t>gerecht</a:t>
            </a:r>
            <a:endParaRPr lang="en-US" sz="2000" dirty="0" smtClean="0"/>
          </a:p>
          <a:p>
            <a:r>
              <a:rPr lang="en-US" sz="2000" dirty="0" smtClean="0"/>
              <a:t>Text in </a:t>
            </a:r>
            <a:r>
              <a:rPr lang="en-US" sz="2000" dirty="0" err="1" smtClean="0"/>
              <a:t>Abhängigkeit</a:t>
            </a:r>
            <a:r>
              <a:rPr lang="en-US" sz="2000" dirty="0" smtClean="0"/>
              <a:t> </a:t>
            </a:r>
            <a:r>
              <a:rPr lang="en-US" sz="2000" dirty="0" err="1" smtClean="0"/>
              <a:t>vom</a:t>
            </a:r>
            <a:r>
              <a:rPr lang="en-US" sz="2000" dirty="0" smtClean="0"/>
              <a:t> Medium </a:t>
            </a:r>
            <a:r>
              <a:rPr lang="en-US" sz="2000" dirty="0" err="1" smtClean="0"/>
              <a:t>wird</a:t>
            </a:r>
            <a:r>
              <a:rPr lang="en-US" sz="2000" dirty="0" smtClean="0"/>
              <a:t> </a:t>
            </a:r>
            <a:r>
              <a:rPr lang="en-US" sz="2000" dirty="0" err="1" smtClean="0"/>
              <a:t>thematisiert</a:t>
            </a:r>
            <a:endParaRPr lang="en-US" sz="2000" dirty="0" smtClean="0"/>
          </a:p>
          <a:p>
            <a:r>
              <a:rPr lang="en-US" sz="2000" dirty="0" smtClean="0"/>
              <a:t>S </a:t>
            </a:r>
            <a:r>
              <a:rPr lang="en-US" sz="2000" dirty="0" err="1" smtClean="0"/>
              <a:t>fühlen</a:t>
            </a:r>
            <a:r>
              <a:rPr lang="en-US" sz="2000" dirty="0" smtClean="0"/>
              <a:t> </a:t>
            </a:r>
            <a:r>
              <a:rPr lang="en-US" sz="2000" dirty="0" err="1" smtClean="0"/>
              <a:t>sich</a:t>
            </a:r>
            <a:r>
              <a:rPr lang="en-US" sz="2000" dirty="0" smtClean="0"/>
              <a:t> </a:t>
            </a:r>
            <a:r>
              <a:rPr lang="en-US" sz="2000" dirty="0" err="1" smtClean="0"/>
              <a:t>sofort</a:t>
            </a:r>
            <a:r>
              <a:rPr lang="en-US" sz="2000" dirty="0" smtClean="0"/>
              <a:t> </a:t>
            </a:r>
            <a:r>
              <a:rPr lang="en-US" sz="2000" dirty="0" err="1" smtClean="0"/>
              <a:t>angesprochen</a:t>
            </a:r>
            <a:r>
              <a:rPr lang="en-US" sz="2000" dirty="0" smtClean="0"/>
              <a:t> und </a:t>
            </a:r>
            <a:r>
              <a:rPr lang="en-US" sz="2000" dirty="0" err="1" smtClean="0"/>
              <a:t>übertragen</a:t>
            </a:r>
            <a:r>
              <a:rPr lang="en-US" sz="2000" dirty="0" smtClean="0"/>
              <a:t> die Dilemma-Situation auf </a:t>
            </a:r>
            <a:r>
              <a:rPr lang="en-US" sz="2000" dirty="0" err="1" smtClean="0"/>
              <a:t>ihre</a:t>
            </a:r>
            <a:r>
              <a:rPr lang="en-US" sz="2000" dirty="0" smtClean="0"/>
              <a:t> </a:t>
            </a:r>
            <a:r>
              <a:rPr lang="en-US" sz="2000" dirty="0" err="1" smtClean="0"/>
              <a:t>Lebenswelt</a:t>
            </a:r>
            <a:endParaRPr lang="en-US" sz="200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 vision of the future in China   </a:t>
            </a:r>
            <a:endParaRPr lang="en-US" sz="200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Protagonist/Plot </a:t>
            </a:r>
            <a:r>
              <a:rPr lang="en-US" sz="2000" dirty="0" err="1" smtClean="0"/>
              <a:t>für</a:t>
            </a:r>
            <a:r>
              <a:rPr lang="en-US" sz="2000" dirty="0" smtClean="0"/>
              <a:t> die S </a:t>
            </a:r>
            <a:r>
              <a:rPr lang="en-US" sz="2000" dirty="0" err="1" smtClean="0"/>
              <a:t>schwer</a:t>
            </a:r>
            <a:r>
              <a:rPr lang="en-US" sz="2000" dirty="0" smtClean="0"/>
              <a:t> </a:t>
            </a:r>
            <a:r>
              <a:rPr lang="en-US" sz="2000" dirty="0" err="1" smtClean="0"/>
              <a:t>zugänglich</a:t>
            </a:r>
            <a:r>
              <a:rPr lang="en-US" sz="2000" dirty="0" smtClean="0"/>
              <a:t>,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Hintergrundwissen</a:t>
            </a:r>
            <a:r>
              <a:rPr lang="en-US" sz="2000" dirty="0" smtClean="0"/>
              <a:t> </a:t>
            </a:r>
            <a:r>
              <a:rPr lang="en-US" sz="2000" dirty="0" err="1" smtClean="0"/>
              <a:t>fehlt</a:t>
            </a:r>
            <a:endParaRPr lang="en-US" sz="2000" dirty="0" smtClean="0"/>
          </a:p>
          <a:p>
            <a:r>
              <a:rPr lang="en-US" sz="2000" dirty="0" err="1" smtClean="0"/>
              <a:t>Textproduktion</a:t>
            </a:r>
            <a:r>
              <a:rPr lang="en-US" sz="2000" dirty="0" smtClean="0"/>
              <a:t> </a:t>
            </a:r>
            <a:r>
              <a:rPr lang="en-US" sz="2000" dirty="0" err="1" smtClean="0"/>
              <a:t>dadurch</a:t>
            </a:r>
            <a:r>
              <a:rPr lang="en-US" sz="2000" dirty="0" smtClean="0"/>
              <a:t> </a:t>
            </a:r>
            <a:r>
              <a:rPr lang="en-US" sz="2000" dirty="0" err="1" smtClean="0"/>
              <a:t>erschwert</a:t>
            </a:r>
            <a:endParaRPr lang="en-US" sz="2000" dirty="0" smtClean="0"/>
          </a:p>
          <a:p>
            <a:r>
              <a:rPr lang="en-US" sz="2000" dirty="0" err="1" smtClean="0"/>
              <a:t>Fokus</a:t>
            </a:r>
            <a:r>
              <a:rPr lang="en-US" sz="2000" dirty="0" smtClean="0"/>
              <a:t> auf </a:t>
            </a:r>
            <a:r>
              <a:rPr lang="en-US" sz="2000" i="1" dirty="0" smtClean="0"/>
              <a:t>narrative perspective </a:t>
            </a:r>
            <a:r>
              <a:rPr lang="en-US" sz="2000" dirty="0" smtClean="0"/>
              <a:t>und </a:t>
            </a:r>
            <a:r>
              <a:rPr lang="en-US" sz="2000" i="1" dirty="0" smtClean="0"/>
              <a:t>past perfect </a:t>
            </a:r>
            <a:r>
              <a:rPr lang="en-US" sz="2000" dirty="0" err="1" smtClean="0"/>
              <a:t>wirkt</a:t>
            </a:r>
            <a:r>
              <a:rPr lang="en-US" sz="2000" dirty="0" smtClean="0"/>
              <a:t> ‘</a:t>
            </a:r>
            <a:r>
              <a:rPr lang="en-US" sz="2000" dirty="0" err="1" smtClean="0"/>
              <a:t>aufgesetzt</a:t>
            </a:r>
            <a:r>
              <a:rPr lang="en-US" sz="2000" dirty="0" smtClean="0"/>
              <a:t>’</a:t>
            </a:r>
          </a:p>
          <a:p>
            <a:r>
              <a:rPr lang="en-US" sz="2000" dirty="0" err="1" smtClean="0"/>
              <a:t>Gesellschaftlicher</a:t>
            </a:r>
            <a:r>
              <a:rPr lang="en-US" sz="2000" dirty="0" smtClean="0"/>
              <a:t> </a:t>
            </a:r>
            <a:r>
              <a:rPr lang="en-US" sz="2000" dirty="0" err="1" smtClean="0"/>
              <a:t>Hintergrund</a:t>
            </a:r>
            <a:r>
              <a:rPr lang="en-US" sz="2000" dirty="0" smtClean="0"/>
              <a:t> </a:t>
            </a:r>
            <a:r>
              <a:rPr lang="en-US" sz="2000" dirty="0" err="1" smtClean="0"/>
              <a:t>nur</a:t>
            </a:r>
            <a:r>
              <a:rPr lang="en-US" sz="2000" dirty="0" smtClean="0"/>
              <a:t> </a:t>
            </a:r>
            <a:r>
              <a:rPr lang="en-US" sz="2000" dirty="0" err="1" smtClean="0"/>
              <a:t>als</a:t>
            </a:r>
            <a:r>
              <a:rPr lang="en-US" sz="2000" dirty="0" smtClean="0"/>
              <a:t> </a:t>
            </a:r>
            <a:r>
              <a:rPr lang="en-US" sz="2000" i="1" dirty="0" smtClean="0"/>
              <a:t>‘challenge</a:t>
            </a:r>
            <a:r>
              <a:rPr lang="en-US" sz="2000" dirty="0" smtClean="0"/>
              <a:t>’- </a:t>
            </a:r>
            <a:r>
              <a:rPr lang="en-US" sz="2000" dirty="0" err="1" smtClean="0"/>
              <a:t>Aufgabe</a:t>
            </a:r>
            <a:r>
              <a:rPr lang="en-US" sz="2000" dirty="0" smtClean="0"/>
              <a:t> </a:t>
            </a:r>
            <a:r>
              <a:rPr lang="en-US" sz="2000" dirty="0" err="1" smtClean="0"/>
              <a:t>ohne</a:t>
            </a:r>
            <a:r>
              <a:rPr lang="en-US" sz="2000" dirty="0" smtClean="0"/>
              <a:t> </a:t>
            </a:r>
            <a:r>
              <a:rPr lang="en-US" sz="2000" i="1" dirty="0" smtClean="0"/>
              <a:t>Scaffolding</a:t>
            </a: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III BP 2016 </a:t>
            </a:r>
            <a:r>
              <a:rPr lang="en-US" sz="3200" dirty="0" err="1" smtClean="0"/>
              <a:t>Für</a:t>
            </a:r>
            <a:r>
              <a:rPr lang="en-US" sz="3200" dirty="0" smtClean="0"/>
              <a:t> den </a:t>
            </a:r>
            <a:r>
              <a:rPr lang="en-US" sz="3200" dirty="0" err="1" smtClean="0">
                <a:solidFill>
                  <a:srgbClr val="00B0F0"/>
                </a:solidFill>
              </a:rPr>
              <a:t>Schwierigkeitsrad</a:t>
            </a:r>
            <a:r>
              <a:rPr lang="en-US" sz="3200" dirty="0" smtClean="0">
                <a:solidFill>
                  <a:srgbClr val="00B0F0"/>
                </a:solidFill>
              </a:rPr>
              <a:t> der </a:t>
            </a:r>
            <a:r>
              <a:rPr lang="en-US" sz="3200" dirty="0" err="1" smtClean="0">
                <a:solidFill>
                  <a:srgbClr val="00B0F0"/>
                </a:solidFill>
              </a:rPr>
              <a:t>Texte</a:t>
            </a:r>
            <a:r>
              <a:rPr lang="en-US" sz="3200" dirty="0" smtClean="0"/>
              <a:t>/</a:t>
            </a:r>
            <a:br>
              <a:rPr lang="en-US" sz="3200" dirty="0" smtClean="0"/>
            </a:br>
            <a:r>
              <a:rPr lang="en-US" sz="3200" dirty="0" err="1" smtClean="0">
                <a:solidFill>
                  <a:srgbClr val="C00000"/>
                </a:solidFill>
              </a:rPr>
              <a:t>Anspruch</a:t>
            </a:r>
            <a:r>
              <a:rPr lang="en-US" sz="3200" dirty="0" smtClean="0">
                <a:solidFill>
                  <a:srgbClr val="C00000"/>
                </a:solidFill>
              </a:rPr>
              <a:t> an die </a:t>
            </a:r>
            <a:r>
              <a:rPr lang="en-US" sz="3200" dirty="0" err="1" smtClean="0">
                <a:solidFill>
                  <a:srgbClr val="C00000"/>
                </a:solidFill>
              </a:rPr>
              <a:t>zu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produzierenden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Texte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br>
              <a:rPr lang="en-US" sz="3200" dirty="0" smtClean="0">
                <a:solidFill>
                  <a:srgbClr val="C00000"/>
                </a:solidFill>
              </a:rPr>
            </a:br>
            <a:r>
              <a:rPr lang="en-US" sz="3200" dirty="0" err="1" smtClean="0"/>
              <a:t>gelten</a:t>
            </a:r>
            <a:r>
              <a:rPr lang="en-US" sz="3200" dirty="0" smtClean="0"/>
              <a:t> die </a:t>
            </a:r>
            <a:r>
              <a:rPr lang="en-US" sz="3200" dirty="0" err="1" smtClean="0"/>
              <a:t>jeweiligen</a:t>
            </a:r>
            <a:r>
              <a:rPr lang="en-US" sz="3200" dirty="0" smtClean="0"/>
              <a:t> </a:t>
            </a:r>
            <a:r>
              <a:rPr lang="en-US" sz="3200" dirty="0" err="1" smtClean="0"/>
              <a:t>Hinweise</a:t>
            </a:r>
            <a:r>
              <a:rPr lang="en-US" sz="3200" dirty="0" smtClean="0"/>
              <a:t> </a:t>
            </a:r>
            <a:r>
              <a:rPr lang="en-US" sz="3200" dirty="0" err="1" smtClean="0"/>
              <a:t>unter</a:t>
            </a:r>
            <a:r>
              <a:rPr lang="en-US" sz="3200" dirty="0" smtClean="0"/>
              <a:t>…</a:t>
            </a:r>
            <a:endParaRPr lang="en-US" sz="3200" dirty="0"/>
          </a:p>
        </p:txBody>
      </p:sp>
      <p:graphicFrame>
        <p:nvGraphicFramePr>
          <p:cNvPr id="11" name="Inhaltsplatzhalter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…</a:t>
            </a:r>
            <a:r>
              <a:rPr lang="en-US" sz="3600" dirty="0" err="1" smtClean="0">
                <a:solidFill>
                  <a:srgbClr val="00B0F0"/>
                </a:solidFill>
              </a:rPr>
              <a:t>Lesevertehen</a:t>
            </a:r>
            <a:r>
              <a:rPr lang="en-US" sz="3600" dirty="0" smtClean="0">
                <a:solidFill>
                  <a:srgbClr val="00B0F0"/>
                </a:solidFill>
              </a:rPr>
              <a:t> und </a:t>
            </a:r>
            <a:r>
              <a:rPr lang="en-US" sz="3600" dirty="0" err="1" smtClean="0">
                <a:solidFill>
                  <a:srgbClr val="00B0F0"/>
                </a:solidFill>
              </a:rPr>
              <a:t>Hör</a:t>
            </a:r>
            <a:r>
              <a:rPr lang="en-US" sz="3600" dirty="0" smtClean="0">
                <a:solidFill>
                  <a:srgbClr val="00B0F0"/>
                </a:solidFill>
              </a:rPr>
              <a:t>-/</a:t>
            </a:r>
            <a:r>
              <a:rPr lang="en-US" sz="3600" dirty="0" err="1" smtClean="0">
                <a:solidFill>
                  <a:srgbClr val="00B0F0"/>
                </a:solidFill>
              </a:rPr>
              <a:t>Hörsehverstehen</a:t>
            </a:r>
            <a:r>
              <a:rPr lang="en-US" dirty="0" smtClean="0">
                <a:solidFill>
                  <a:srgbClr val="00B0F0"/>
                </a:solidFill>
              </a:rPr>
              <a:t/>
            </a:r>
            <a:br>
              <a:rPr lang="en-US" dirty="0" smtClean="0">
                <a:solidFill>
                  <a:srgbClr val="00B0F0"/>
                </a:solidFill>
              </a:rPr>
            </a:br>
            <a:endParaRPr lang="en-US" dirty="0"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Vertrautheit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en-US" dirty="0" err="1" smtClean="0"/>
              <a:t>Thema</a:t>
            </a:r>
            <a:r>
              <a:rPr lang="en-US" dirty="0" smtClean="0"/>
              <a:t> und </a:t>
            </a:r>
            <a:r>
              <a:rPr lang="en-US" dirty="0" err="1" smtClean="0"/>
              <a:t>Textsorte</a:t>
            </a:r>
            <a:endParaRPr lang="en-US" dirty="0" smtClean="0"/>
          </a:p>
          <a:p>
            <a:r>
              <a:rPr lang="en-US" dirty="0" err="1" smtClean="0"/>
              <a:t>Menge</a:t>
            </a:r>
            <a:r>
              <a:rPr lang="en-US" dirty="0" smtClean="0"/>
              <a:t> an </a:t>
            </a:r>
            <a:r>
              <a:rPr lang="en-US" dirty="0" err="1" smtClean="0"/>
              <a:t>unbekannten</a:t>
            </a:r>
            <a:r>
              <a:rPr lang="en-US" dirty="0" smtClean="0"/>
              <a:t> </a:t>
            </a:r>
            <a:r>
              <a:rPr lang="en-US" dirty="0" err="1" smtClean="0"/>
              <a:t>lexikalischen</a:t>
            </a:r>
            <a:r>
              <a:rPr lang="en-US" dirty="0" smtClean="0"/>
              <a:t> </a:t>
            </a:r>
            <a:r>
              <a:rPr lang="en-US" dirty="0" err="1" smtClean="0"/>
              <a:t>Einheiten</a:t>
            </a:r>
            <a:endParaRPr lang="en-US" dirty="0" smtClean="0"/>
          </a:p>
          <a:p>
            <a:r>
              <a:rPr lang="en-US" dirty="0" err="1" smtClean="0"/>
              <a:t>Kulturspezifische</a:t>
            </a:r>
            <a:r>
              <a:rPr lang="en-US" dirty="0" smtClean="0"/>
              <a:t> </a:t>
            </a:r>
            <a:r>
              <a:rPr lang="en-US" dirty="0" err="1" smtClean="0"/>
              <a:t>Begriffe</a:t>
            </a:r>
            <a:endParaRPr lang="en-US" dirty="0" smtClean="0"/>
          </a:p>
          <a:p>
            <a:r>
              <a:rPr lang="en-US" dirty="0" err="1" smtClean="0"/>
              <a:t>Informationsdichte</a:t>
            </a:r>
            <a:endParaRPr lang="en-US" dirty="0" smtClean="0"/>
          </a:p>
          <a:p>
            <a:r>
              <a:rPr lang="en-US" dirty="0" err="1" smtClean="0"/>
              <a:t>Komplexität</a:t>
            </a:r>
            <a:r>
              <a:rPr lang="en-US" dirty="0" smtClean="0"/>
              <a:t> der Syntax</a:t>
            </a:r>
          </a:p>
          <a:p>
            <a:r>
              <a:rPr lang="en-US" dirty="0" smtClean="0"/>
              <a:t>Grad der </a:t>
            </a:r>
            <a:r>
              <a:rPr lang="en-US" dirty="0" err="1" smtClean="0"/>
              <a:t>Explizitheit</a:t>
            </a:r>
            <a:endParaRPr lang="en-US" dirty="0" smtClean="0"/>
          </a:p>
          <a:p>
            <a:r>
              <a:rPr lang="en-US" dirty="0" err="1" smtClean="0"/>
              <a:t>Komplexität</a:t>
            </a:r>
            <a:r>
              <a:rPr lang="en-US" dirty="0" smtClean="0"/>
              <a:t> der </a:t>
            </a:r>
            <a:r>
              <a:rPr lang="en-US" dirty="0" err="1" smtClean="0"/>
              <a:t>narrativen</a:t>
            </a:r>
            <a:r>
              <a:rPr lang="en-US" dirty="0" smtClean="0"/>
              <a:t> </a:t>
            </a:r>
            <a:r>
              <a:rPr lang="en-US" dirty="0" err="1" smtClean="0"/>
              <a:t>Strukturen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…</a:t>
            </a:r>
            <a:r>
              <a:rPr lang="en-US" dirty="0" err="1" smtClean="0">
                <a:solidFill>
                  <a:srgbClr val="C00000"/>
                </a:solidFill>
              </a:rPr>
              <a:t>Schreiben</a:t>
            </a:r>
            <a:r>
              <a:rPr lang="en-US" dirty="0" smtClean="0">
                <a:solidFill>
                  <a:srgbClr val="C00000"/>
                </a:solidFill>
              </a:rPr>
              <a:t> (und </a:t>
            </a:r>
            <a:r>
              <a:rPr lang="en-US" dirty="0" err="1" smtClean="0">
                <a:solidFill>
                  <a:srgbClr val="C00000"/>
                </a:solidFill>
              </a:rPr>
              <a:t>Sprechen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br>
              <a:rPr lang="en-US" dirty="0" smtClean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Strukturierte</a:t>
            </a:r>
            <a:r>
              <a:rPr lang="en-US" dirty="0" smtClean="0"/>
              <a:t>, 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aufgebaute</a:t>
            </a:r>
            <a:r>
              <a:rPr lang="en-US" dirty="0" smtClean="0"/>
              <a:t>, </a:t>
            </a:r>
            <a:r>
              <a:rPr lang="en-US" dirty="0" err="1" smtClean="0"/>
              <a:t>detaillierte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endParaRPr lang="en-US" dirty="0" smtClean="0"/>
          </a:p>
          <a:p>
            <a:r>
              <a:rPr lang="en-US" dirty="0" err="1" smtClean="0"/>
              <a:t>Komplexere</a:t>
            </a:r>
            <a:r>
              <a:rPr lang="en-US" dirty="0" smtClean="0"/>
              <a:t> </a:t>
            </a:r>
            <a:r>
              <a:rPr lang="en-US" dirty="0" err="1" smtClean="0"/>
              <a:t>gesellschaftliche</a:t>
            </a:r>
            <a:r>
              <a:rPr lang="en-US" dirty="0" smtClean="0"/>
              <a:t> </a:t>
            </a:r>
            <a:r>
              <a:rPr lang="en-US" dirty="0" err="1" smtClean="0"/>
              <a:t>Themen</a:t>
            </a:r>
            <a:endParaRPr lang="en-US" dirty="0" smtClean="0"/>
          </a:p>
          <a:p>
            <a:r>
              <a:rPr lang="en-US" dirty="0" err="1" smtClean="0"/>
              <a:t>Gängige</a:t>
            </a:r>
            <a:r>
              <a:rPr lang="en-US" dirty="0" smtClean="0"/>
              <a:t> </a:t>
            </a:r>
            <a:r>
              <a:rPr lang="en-US" dirty="0" err="1" smtClean="0"/>
              <a:t>Prüfungsoperatoren</a:t>
            </a:r>
            <a:r>
              <a:rPr lang="en-US" dirty="0" smtClean="0"/>
              <a:t> </a:t>
            </a:r>
            <a:r>
              <a:rPr lang="en-US" dirty="0" err="1" smtClean="0"/>
              <a:t>umsetzen</a:t>
            </a:r>
            <a:endParaRPr lang="en-US" dirty="0" smtClean="0"/>
          </a:p>
          <a:p>
            <a:r>
              <a:rPr lang="en-US" dirty="0" err="1" smtClean="0"/>
              <a:t>Analytisches</a:t>
            </a:r>
            <a:r>
              <a:rPr lang="en-US" dirty="0" smtClean="0"/>
              <a:t>, </a:t>
            </a:r>
            <a:r>
              <a:rPr lang="en-US" dirty="0" err="1" smtClean="0"/>
              <a:t>argumentatives</a:t>
            </a:r>
            <a:r>
              <a:rPr lang="en-US" dirty="0" smtClean="0"/>
              <a:t>, </a:t>
            </a:r>
            <a:r>
              <a:rPr lang="en-US" dirty="0" err="1" smtClean="0"/>
              <a:t>kreatives</a:t>
            </a:r>
            <a:r>
              <a:rPr lang="en-US" dirty="0" smtClean="0"/>
              <a:t> </a:t>
            </a:r>
            <a:r>
              <a:rPr lang="en-US" dirty="0" err="1" smtClean="0"/>
              <a:t>Schreiben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IV a) Die </a:t>
            </a:r>
            <a:r>
              <a:rPr lang="en-US" sz="3200" b="1" dirty="0" err="1" smtClean="0"/>
              <a:t>Teilkompetenzen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Überblick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BP 2016 </a:t>
            </a:r>
            <a:r>
              <a:rPr lang="en-US" sz="3200" dirty="0" err="1" smtClean="0"/>
              <a:t>Teilkompetenzen</a:t>
            </a:r>
            <a:r>
              <a:rPr lang="en-US" sz="3200" dirty="0" smtClean="0"/>
              <a:t> 1 </a:t>
            </a:r>
            <a:r>
              <a:rPr lang="en-US" sz="3200" dirty="0" err="1" smtClean="0"/>
              <a:t>bis</a:t>
            </a:r>
            <a:r>
              <a:rPr lang="en-US" sz="3200" dirty="0" smtClean="0"/>
              <a:t> 3</a:t>
            </a:r>
            <a:endParaRPr lang="en-US" sz="3200" dirty="0"/>
          </a:p>
        </p:txBody>
      </p:sp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6572264" y="4071942"/>
            <a:ext cx="23574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Intention, </a:t>
            </a:r>
            <a:r>
              <a:rPr lang="en-US" dirty="0" err="1" smtClean="0"/>
              <a:t>zentrale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rhetorische</a:t>
            </a:r>
            <a:r>
              <a:rPr lang="en-US" dirty="0" smtClean="0"/>
              <a:t>,  </a:t>
            </a:r>
            <a:r>
              <a:rPr lang="en-US" dirty="0" err="1" smtClean="0"/>
              <a:t>literarische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err="1" smtClean="0"/>
              <a:t>filmische</a:t>
            </a:r>
            <a:r>
              <a:rPr lang="en-US" dirty="0" smtClean="0"/>
              <a:t> </a:t>
            </a:r>
            <a:r>
              <a:rPr lang="en-US" dirty="0" err="1" smtClean="0"/>
              <a:t>Gestaltungsmittel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und </a:t>
            </a:r>
            <a:r>
              <a:rPr lang="en-US" dirty="0" err="1" smtClean="0"/>
              <a:t>deren</a:t>
            </a:r>
            <a:r>
              <a:rPr lang="en-US" dirty="0" smtClean="0"/>
              <a:t> </a:t>
            </a:r>
            <a:r>
              <a:rPr lang="en-US" dirty="0" err="1" smtClean="0"/>
              <a:t>Wirkung</a:t>
            </a:r>
            <a:endParaRPr lang="en-US" dirty="0"/>
          </a:p>
        </p:txBody>
      </p:sp>
      <p:sp>
        <p:nvSpPr>
          <p:cNvPr id="11" name="Textfeld 10"/>
          <p:cNvSpPr txBox="1"/>
          <p:nvPr/>
        </p:nvSpPr>
        <p:spPr>
          <a:xfrm>
            <a:off x="785787" y="4643446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Personen</a:t>
            </a:r>
            <a:r>
              <a:rPr lang="en-US" dirty="0" smtClean="0"/>
              <a:t> und </a:t>
            </a:r>
            <a:br>
              <a:rPr lang="en-US" dirty="0" smtClean="0"/>
            </a:br>
            <a:r>
              <a:rPr lang="en-US" dirty="0" err="1" smtClean="0"/>
              <a:t>Personen-konstellationen</a:t>
            </a:r>
            <a:endParaRPr lang="en-US" dirty="0"/>
          </a:p>
        </p:txBody>
      </p:sp>
      <p:cxnSp>
        <p:nvCxnSpPr>
          <p:cNvPr id="13" name="Gerade Verbindung mit Pfeil 12"/>
          <p:cNvCxnSpPr/>
          <p:nvPr/>
        </p:nvCxnSpPr>
        <p:spPr>
          <a:xfrm flipV="1">
            <a:off x="1428728" y="4557714"/>
            <a:ext cx="1200152" cy="85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rot="10800000">
            <a:off x="6429388" y="5929330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 2016 </a:t>
            </a:r>
            <a:r>
              <a:rPr lang="en-US" dirty="0" err="1" smtClean="0"/>
              <a:t>Teilkompetenzen</a:t>
            </a:r>
            <a:r>
              <a:rPr lang="en-US" dirty="0" smtClean="0"/>
              <a:t> 4 und 5</a:t>
            </a:r>
            <a:endParaRPr lang="en-US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5572132" y="1500174"/>
            <a:ext cx="3000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Zum</a:t>
            </a:r>
            <a:r>
              <a:rPr lang="en-US" dirty="0" smtClean="0"/>
              <a:t> </a:t>
            </a:r>
            <a:r>
              <a:rPr lang="en-US" dirty="0" err="1" smtClean="0"/>
              <a:t>Beispiel</a:t>
            </a:r>
            <a:r>
              <a:rPr lang="en-US" dirty="0" smtClean="0"/>
              <a:t> </a:t>
            </a:r>
            <a:r>
              <a:rPr lang="en-US" dirty="0" err="1" smtClean="0"/>
              <a:t>Romanauszug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und </a:t>
            </a:r>
            <a:r>
              <a:rPr lang="en-US" dirty="0" err="1" smtClean="0"/>
              <a:t>Hintergrundinformation</a:t>
            </a:r>
            <a:endParaRPr lang="en-US" dirty="0"/>
          </a:p>
        </p:txBody>
      </p:sp>
      <p:cxnSp>
        <p:nvCxnSpPr>
          <p:cNvPr id="7" name="Gerade Verbindung mit Pfeil 6"/>
          <p:cNvCxnSpPr/>
          <p:nvPr/>
        </p:nvCxnSpPr>
        <p:spPr>
          <a:xfrm rot="5400000">
            <a:off x="4822033" y="2178835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TBP 2016 </a:t>
            </a:r>
            <a:r>
              <a:rPr lang="en-US" dirty="0" err="1" smtClean="0"/>
              <a:t>Teilkompetenzen</a:t>
            </a:r>
            <a:r>
              <a:rPr lang="en-US" dirty="0" smtClean="0"/>
              <a:t> 6 und 7</a:t>
            </a:r>
            <a:endParaRPr lang="en-US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428596" y="1428736"/>
            <a:ext cx="2958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Camera techniques, lighting, sound effects, setting </a:t>
            </a:r>
            <a:r>
              <a:rPr lang="en-US" dirty="0" smtClean="0"/>
              <a:t>in </a:t>
            </a:r>
            <a:r>
              <a:rPr lang="en-US" dirty="0" err="1" smtClean="0"/>
              <a:t>Spielfilmen</a:t>
            </a:r>
            <a:r>
              <a:rPr lang="en-US" dirty="0" smtClean="0"/>
              <a:t> und </a:t>
            </a:r>
            <a:r>
              <a:rPr lang="en-US" dirty="0" err="1" smtClean="0"/>
              <a:t>Werbung</a:t>
            </a:r>
            <a:endParaRPr lang="en-US" dirty="0"/>
          </a:p>
        </p:txBody>
      </p:sp>
      <p:sp>
        <p:nvSpPr>
          <p:cNvPr id="6" name="Textfeld 5"/>
          <p:cNvSpPr txBox="1"/>
          <p:nvPr/>
        </p:nvSpPr>
        <p:spPr>
          <a:xfrm>
            <a:off x="4643439" y="1428737"/>
            <a:ext cx="31432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Gedrucktes</a:t>
            </a:r>
            <a:r>
              <a:rPr lang="en-US" dirty="0" smtClean="0"/>
              <a:t> </a:t>
            </a:r>
            <a:r>
              <a:rPr lang="en-US" dirty="0" err="1" smtClean="0"/>
              <a:t>Gedicht</a:t>
            </a:r>
            <a:r>
              <a:rPr lang="en-US" dirty="0" smtClean="0"/>
              <a:t> /Rap-Video</a:t>
            </a:r>
          </a:p>
          <a:p>
            <a:r>
              <a:rPr lang="en-US" dirty="0" smtClean="0"/>
              <a:t>Film/</a:t>
            </a:r>
            <a:r>
              <a:rPr lang="en-US" dirty="0" err="1" smtClean="0"/>
              <a:t>Buch</a:t>
            </a:r>
            <a:endParaRPr lang="en-US" dirty="0" smtClean="0"/>
          </a:p>
          <a:p>
            <a:r>
              <a:rPr lang="en-US" dirty="0" err="1" smtClean="0"/>
              <a:t>Werbung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8" name="Gerade Verbindung mit Pfeil 7"/>
          <p:cNvCxnSpPr/>
          <p:nvPr/>
        </p:nvCxnSpPr>
        <p:spPr>
          <a:xfrm rot="5400000">
            <a:off x="3178959" y="1964521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 rot="5400000">
            <a:off x="7536677" y="1964521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Text- und </a:t>
            </a:r>
            <a:r>
              <a:rPr lang="en-US" dirty="0" err="1" smtClean="0"/>
              <a:t>Medienkompetenz</a:t>
            </a:r>
            <a:r>
              <a:rPr lang="en-US" dirty="0" smtClean="0"/>
              <a:t> (TMK)</a:t>
            </a:r>
            <a:endParaRPr lang="en-US" dirty="0"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   Definition/</a:t>
            </a:r>
            <a:r>
              <a:rPr lang="en-US" dirty="0" err="1" smtClean="0"/>
              <a:t>Kompetenzbeschreibung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II  </a:t>
            </a:r>
            <a:r>
              <a:rPr lang="en-US" dirty="0" err="1" smtClean="0"/>
              <a:t>Erweiterter</a:t>
            </a:r>
            <a:r>
              <a:rPr lang="en-US" dirty="0" smtClean="0"/>
              <a:t> </a:t>
            </a:r>
            <a:r>
              <a:rPr lang="en-US" dirty="0" err="1" smtClean="0"/>
              <a:t>Textbegriff</a:t>
            </a:r>
            <a:endParaRPr lang="en-US" sz="2600" dirty="0" smtClean="0"/>
          </a:p>
          <a:p>
            <a:pPr>
              <a:buNone/>
            </a:pPr>
            <a:r>
              <a:rPr lang="en-US" dirty="0" smtClean="0"/>
              <a:t>III </a:t>
            </a:r>
            <a:r>
              <a:rPr lang="en-US" dirty="0" err="1" smtClean="0"/>
              <a:t>Ziel</a:t>
            </a:r>
            <a:r>
              <a:rPr lang="en-US" dirty="0" smtClean="0"/>
              <a:t> der TMK</a:t>
            </a:r>
          </a:p>
          <a:p>
            <a:pPr>
              <a:buNone/>
            </a:pPr>
            <a:r>
              <a:rPr lang="en-US" dirty="0" smtClean="0"/>
              <a:t>IV </a:t>
            </a:r>
            <a:r>
              <a:rPr lang="en-US" dirty="0" err="1" smtClean="0"/>
              <a:t>Teikompetenzen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sz="2200" dirty="0" smtClean="0"/>
              <a:t>a) </a:t>
            </a:r>
            <a:r>
              <a:rPr lang="en-US" sz="2200" dirty="0" err="1" smtClean="0"/>
              <a:t>im</a:t>
            </a:r>
            <a:r>
              <a:rPr lang="en-US" sz="2200" dirty="0" smtClean="0"/>
              <a:t> </a:t>
            </a:r>
            <a:r>
              <a:rPr lang="en-US" sz="2200" dirty="0" err="1" smtClean="0"/>
              <a:t>Überblick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b) </a:t>
            </a:r>
            <a:r>
              <a:rPr lang="en-US" sz="2200" dirty="0" err="1" smtClean="0"/>
              <a:t>mit</a:t>
            </a:r>
            <a:r>
              <a:rPr lang="en-US" sz="2200" dirty="0" smtClean="0"/>
              <a:t> </a:t>
            </a:r>
            <a:r>
              <a:rPr lang="en-US" sz="2200" dirty="0" err="1" smtClean="0"/>
              <a:t>Beispielen</a:t>
            </a:r>
            <a:r>
              <a:rPr lang="en-US" sz="2200" dirty="0" smtClean="0"/>
              <a:t> </a:t>
            </a:r>
            <a:r>
              <a:rPr lang="en-US" sz="2200" dirty="0" err="1" smtClean="0"/>
              <a:t>aus</a:t>
            </a:r>
            <a:r>
              <a:rPr lang="en-US" sz="2200" dirty="0" smtClean="0"/>
              <a:t> </a:t>
            </a:r>
            <a:r>
              <a:rPr lang="en-US" sz="2200" dirty="0" err="1" smtClean="0"/>
              <a:t>dem</a:t>
            </a:r>
            <a:r>
              <a:rPr lang="en-US" sz="2200" dirty="0" smtClean="0"/>
              <a:t> </a:t>
            </a:r>
            <a:r>
              <a:rPr lang="en-US" sz="2200" dirty="0" err="1" smtClean="0"/>
              <a:t>Lehrwerk</a:t>
            </a:r>
            <a:endParaRPr lang="en-US" sz="2200" dirty="0" smtClean="0"/>
          </a:p>
          <a:p>
            <a:pPr>
              <a:buNone/>
            </a:pPr>
            <a:r>
              <a:rPr lang="en-US" dirty="0" smtClean="0"/>
              <a:t>V  </a:t>
            </a:r>
            <a:r>
              <a:rPr lang="en-US" dirty="0" err="1" smtClean="0"/>
              <a:t>Fazit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VI </a:t>
            </a:r>
            <a:r>
              <a:rPr lang="en-US" dirty="0" err="1" smtClean="0"/>
              <a:t>Strukturmuster</a:t>
            </a:r>
            <a:r>
              <a:rPr lang="en-US" dirty="0" smtClean="0"/>
              <a:t> der </a:t>
            </a:r>
            <a:r>
              <a:rPr lang="en-US" dirty="0" err="1" smtClean="0"/>
              <a:t>Textarbeit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 2016 </a:t>
            </a:r>
            <a:r>
              <a:rPr lang="en-US" dirty="0" err="1" smtClean="0"/>
              <a:t>Teilkompetenz</a:t>
            </a:r>
            <a:r>
              <a:rPr lang="en-US" dirty="0" smtClean="0"/>
              <a:t> 8</a:t>
            </a:r>
            <a:endParaRPr lang="en-US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 2016 </a:t>
            </a:r>
            <a:r>
              <a:rPr lang="en-US" dirty="0" err="1" smtClean="0"/>
              <a:t>Teilkompetenzen</a:t>
            </a:r>
            <a:r>
              <a:rPr lang="en-US" dirty="0" smtClean="0"/>
              <a:t> 9 und 10</a:t>
            </a:r>
            <a:endParaRPr lang="en-US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00166" y="1714488"/>
            <a:ext cx="2538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Wechsel</a:t>
            </a:r>
            <a:r>
              <a:rPr lang="en-US" dirty="0" smtClean="0"/>
              <a:t> der </a:t>
            </a:r>
            <a:r>
              <a:rPr lang="en-US" dirty="0" err="1" smtClean="0"/>
              <a:t>Perspektive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err="1" smtClean="0"/>
              <a:t>Füllen</a:t>
            </a:r>
            <a:r>
              <a:rPr lang="en-US" dirty="0" smtClean="0"/>
              <a:t> von </a:t>
            </a:r>
            <a:r>
              <a:rPr lang="en-US" dirty="0" err="1" smtClean="0"/>
              <a:t>Leerstellen</a:t>
            </a:r>
            <a:endParaRPr lang="en-US" dirty="0"/>
          </a:p>
        </p:txBody>
      </p:sp>
      <p:cxnSp>
        <p:nvCxnSpPr>
          <p:cNvPr id="7" name="Gerade Verbindung mit Pfeil 6"/>
          <p:cNvCxnSpPr/>
          <p:nvPr/>
        </p:nvCxnSpPr>
        <p:spPr>
          <a:xfrm rot="5400000">
            <a:off x="821505" y="2250273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 b) </a:t>
            </a:r>
            <a:r>
              <a:rPr lang="en-US" dirty="0" err="1" smtClean="0"/>
              <a:t>Beispiele</a:t>
            </a:r>
            <a:r>
              <a:rPr lang="en-US" dirty="0" smtClean="0"/>
              <a:t> TK 1 und 2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96519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(1) …</a:t>
            </a:r>
            <a:r>
              <a:rPr lang="en-US" dirty="0" err="1" smtClean="0"/>
              <a:t>selbstständig</a:t>
            </a:r>
            <a:r>
              <a:rPr lang="en-US" dirty="0" smtClean="0"/>
              <a:t>…/ </a:t>
            </a:r>
            <a:r>
              <a:rPr lang="en-US" dirty="0" err="1" smtClean="0"/>
              <a:t>bedarfsorientiert</a:t>
            </a:r>
            <a:r>
              <a:rPr lang="en-US" dirty="0" smtClean="0"/>
              <a:t> </a:t>
            </a:r>
            <a:r>
              <a:rPr lang="en-US" dirty="0" err="1" smtClean="0"/>
              <a:t>Notizen</a:t>
            </a:r>
            <a:r>
              <a:rPr lang="en-US" dirty="0" smtClean="0"/>
              <a:t> </a:t>
            </a:r>
            <a:r>
              <a:rPr lang="en-US" dirty="0" err="1" smtClean="0"/>
              <a:t>verfassen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>
          <a:xfrm>
            <a:off x="457200" y="2714619"/>
            <a:ext cx="4040188" cy="341154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u="sng" dirty="0" smtClean="0"/>
              <a:t>Context Starter </a:t>
            </a:r>
            <a:r>
              <a:rPr lang="en-US" u="sng" dirty="0" err="1" smtClean="0"/>
              <a:t>Seite</a:t>
            </a:r>
            <a:r>
              <a:rPr lang="en-US" u="sng" dirty="0" smtClean="0"/>
              <a:t> 14</a:t>
            </a:r>
          </a:p>
          <a:p>
            <a:pPr>
              <a:buNone/>
            </a:pPr>
            <a:r>
              <a:rPr lang="en-US" dirty="0" smtClean="0"/>
              <a:t>A1 Interview des </a:t>
            </a:r>
            <a:r>
              <a:rPr lang="en-US" i="1" dirty="0" smtClean="0"/>
              <a:t>Toronto Star </a:t>
            </a:r>
            <a:r>
              <a:rPr lang="en-US" dirty="0" err="1" smtClean="0"/>
              <a:t>mit</a:t>
            </a:r>
            <a:r>
              <a:rPr lang="en-US" dirty="0" smtClean="0"/>
              <a:t> 5 </a:t>
            </a:r>
            <a:r>
              <a:rPr lang="en-US" dirty="0" err="1" smtClean="0"/>
              <a:t>kanadischen</a:t>
            </a:r>
            <a:r>
              <a:rPr lang="en-US" dirty="0" smtClean="0"/>
              <a:t> </a:t>
            </a:r>
            <a:r>
              <a:rPr lang="en-US" dirty="0" err="1" smtClean="0"/>
              <a:t>Teenagern</a:t>
            </a:r>
            <a:r>
              <a:rPr lang="en-US" dirty="0" smtClean="0"/>
              <a:t> </a:t>
            </a:r>
            <a:r>
              <a:rPr lang="en-US" dirty="0" err="1" smtClean="0"/>
              <a:t>über</a:t>
            </a:r>
            <a:r>
              <a:rPr lang="en-US" dirty="0" smtClean="0"/>
              <a:t> </a:t>
            </a:r>
            <a:r>
              <a:rPr lang="en-US" dirty="0" err="1" smtClean="0"/>
              <a:t>ihre</a:t>
            </a:r>
            <a:r>
              <a:rPr lang="en-US" dirty="0" smtClean="0"/>
              <a:t> </a:t>
            </a:r>
            <a:r>
              <a:rPr lang="en-US" i="1" dirty="0" smtClean="0"/>
              <a:t>hopes, dreams and worries.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Make notes on Michelle.</a:t>
            </a:r>
            <a:br>
              <a:rPr lang="en-US" i="1" dirty="0" smtClean="0"/>
            </a:br>
            <a:r>
              <a:rPr lang="en-US" i="1" dirty="0" smtClean="0"/>
              <a:t>Present your person to the others in your group.</a:t>
            </a:r>
            <a:endParaRPr lang="en-US" i="1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965193"/>
          </a:xfrm>
        </p:spPr>
        <p:txBody>
          <a:bodyPr>
            <a:normAutofit/>
          </a:bodyPr>
          <a:lstStyle/>
          <a:p>
            <a:r>
              <a:rPr lang="en-US" dirty="0" smtClean="0"/>
              <a:t>(2) …</a:t>
            </a:r>
            <a:r>
              <a:rPr lang="en-US" dirty="0" err="1" smtClean="0"/>
              <a:t>auch</a:t>
            </a:r>
            <a:r>
              <a:rPr lang="en-US" dirty="0" smtClean="0"/>
              <a:t> </a:t>
            </a:r>
            <a:r>
              <a:rPr lang="en-US" dirty="0" err="1" smtClean="0"/>
              <a:t>umfangreichere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zusammenfassen</a:t>
            </a:r>
            <a:endParaRPr lang="en-US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4"/>
          </p:nvPr>
        </p:nvSpPr>
        <p:spPr>
          <a:xfrm>
            <a:off x="4645025" y="2643181"/>
            <a:ext cx="4041775" cy="348298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u="sng" dirty="0" smtClean="0"/>
              <a:t>GL Transition </a:t>
            </a:r>
            <a:r>
              <a:rPr lang="en-US" u="sng" dirty="0" err="1" smtClean="0"/>
              <a:t>Seite</a:t>
            </a:r>
            <a:r>
              <a:rPr lang="en-US" u="sng" dirty="0" smtClean="0"/>
              <a:t> 14/15</a:t>
            </a:r>
          </a:p>
          <a:p>
            <a:pPr>
              <a:buNone/>
            </a:pPr>
            <a:r>
              <a:rPr lang="en-US" dirty="0" smtClean="0"/>
              <a:t>Chapter 1 Locker 160</a:t>
            </a:r>
          </a:p>
          <a:p>
            <a:pPr>
              <a:buNone/>
            </a:pPr>
            <a:r>
              <a:rPr lang="en-US" dirty="0" smtClean="0"/>
              <a:t>Short story</a:t>
            </a:r>
          </a:p>
          <a:p>
            <a:pPr>
              <a:buNone/>
            </a:pPr>
            <a:r>
              <a:rPr lang="en-US" i="1" dirty="0" smtClean="0"/>
              <a:t>Summarize the plot of the story. Outline the setting, the relationship between the main characters and the events described.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(List… / Outline…)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643074"/>
          </a:xfrm>
        </p:spPr>
        <p:txBody>
          <a:bodyPr>
            <a:no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</a:t>
            </a:r>
            <a:r>
              <a:rPr lang="en-US" sz="2400" dirty="0" err="1" smtClean="0"/>
              <a:t>Beispiel</a:t>
            </a:r>
            <a:r>
              <a:rPr lang="en-US" sz="2400" dirty="0" smtClean="0"/>
              <a:t> TK 3 …</a:t>
            </a:r>
            <a:r>
              <a:rPr lang="en-US" sz="2400" dirty="0" err="1" smtClean="0"/>
              <a:t>Texte</a:t>
            </a:r>
            <a:r>
              <a:rPr lang="en-US" sz="2400" dirty="0" smtClean="0"/>
              <a:t> </a:t>
            </a:r>
            <a:r>
              <a:rPr lang="en-US" sz="2400" dirty="0" err="1" smtClean="0"/>
              <a:t>unter</a:t>
            </a:r>
            <a:r>
              <a:rPr lang="en-US" sz="2400" dirty="0" smtClean="0"/>
              <a:t> </a:t>
            </a:r>
            <a:r>
              <a:rPr lang="en-US" sz="2400" dirty="0" err="1" smtClean="0"/>
              <a:t>gezielter</a:t>
            </a:r>
            <a:r>
              <a:rPr lang="en-US" sz="2400" dirty="0" smtClean="0"/>
              <a:t> </a:t>
            </a:r>
            <a:r>
              <a:rPr lang="en-US" sz="2400" dirty="0" err="1" smtClean="0"/>
              <a:t>Anleitung</a:t>
            </a:r>
            <a:r>
              <a:rPr lang="en-US" sz="2400" dirty="0" smtClean="0"/>
              <a:t> </a:t>
            </a:r>
            <a:r>
              <a:rPr lang="en-US" sz="2400" dirty="0" err="1" smtClean="0"/>
              <a:t>analysieren</a:t>
            </a:r>
            <a:r>
              <a:rPr lang="en-US" sz="2400" dirty="0" smtClean="0"/>
              <a:t> und </a:t>
            </a:r>
            <a:r>
              <a:rPr lang="en-US" sz="2400" dirty="0" err="1" smtClean="0"/>
              <a:t>kommentieren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000" dirty="0" smtClean="0"/>
              <a:t>Context Starter </a:t>
            </a:r>
            <a:r>
              <a:rPr lang="en-US" sz="2000" dirty="0" err="1" smtClean="0"/>
              <a:t>Seite</a:t>
            </a:r>
            <a:r>
              <a:rPr lang="en-US" sz="2000" dirty="0" smtClean="0"/>
              <a:t> 111: Focus on Literature B </a:t>
            </a:r>
            <a:br>
              <a:rPr lang="en-US" sz="2000" dirty="0" smtClean="0"/>
            </a:br>
            <a:r>
              <a:rPr lang="en-US" sz="2000" dirty="0" smtClean="0"/>
              <a:t>Understanding dramatic conflict, extract from ‘Multiple choice’ by Roger Hall.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714348" y="1857364"/>
            <a:ext cx="3482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Literarische</a:t>
            </a:r>
            <a:r>
              <a:rPr lang="en-US" dirty="0" smtClean="0"/>
              <a:t> </a:t>
            </a:r>
            <a:r>
              <a:rPr lang="en-US" dirty="0" err="1" smtClean="0"/>
              <a:t>Gestaltungsmittel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und </a:t>
            </a:r>
            <a:r>
              <a:rPr lang="en-US" dirty="0" err="1" smtClean="0"/>
              <a:t>deren</a:t>
            </a:r>
            <a:r>
              <a:rPr lang="en-US" dirty="0" smtClean="0"/>
              <a:t> </a:t>
            </a:r>
            <a:r>
              <a:rPr lang="en-US" dirty="0" err="1" smtClean="0"/>
              <a:t>Wirkung</a:t>
            </a:r>
            <a:r>
              <a:rPr lang="en-US" dirty="0" smtClean="0"/>
              <a:t> </a:t>
            </a:r>
            <a:r>
              <a:rPr lang="en-US" dirty="0" err="1" smtClean="0"/>
              <a:t>analysieren</a:t>
            </a:r>
            <a:endParaRPr lang="en-US" dirty="0"/>
          </a:p>
        </p:txBody>
      </p:sp>
      <p:cxnSp>
        <p:nvCxnSpPr>
          <p:cNvPr id="7" name="Gerade Verbindung mit Pfeil 6"/>
          <p:cNvCxnSpPr/>
          <p:nvPr/>
        </p:nvCxnSpPr>
        <p:spPr>
          <a:xfrm rot="10800000" flipV="1">
            <a:off x="2143108" y="2500306"/>
            <a:ext cx="100013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5572132" y="2071678"/>
            <a:ext cx="2272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analysieren</a:t>
            </a:r>
            <a:r>
              <a:rPr lang="en-US" dirty="0" smtClean="0"/>
              <a:t> und </a:t>
            </a:r>
            <a:br>
              <a:rPr lang="en-US" dirty="0" smtClean="0"/>
            </a:br>
            <a:r>
              <a:rPr lang="en-US" dirty="0" err="1" smtClean="0"/>
              <a:t>kommentieren</a:t>
            </a:r>
            <a:endParaRPr lang="en-US" dirty="0"/>
          </a:p>
        </p:txBody>
      </p:sp>
      <p:cxnSp>
        <p:nvCxnSpPr>
          <p:cNvPr id="14" name="Gerade Verbindung mit Pfeil 13"/>
          <p:cNvCxnSpPr/>
          <p:nvPr/>
        </p:nvCxnSpPr>
        <p:spPr>
          <a:xfrm rot="10800000" flipV="1">
            <a:off x="6500826" y="2428868"/>
            <a:ext cx="135732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Beispiel</a:t>
            </a:r>
            <a:r>
              <a:rPr lang="en-US" sz="3600" dirty="0" smtClean="0"/>
              <a:t> </a:t>
            </a:r>
            <a:r>
              <a:rPr lang="en-US" sz="3600" dirty="0" err="1" smtClean="0"/>
              <a:t>Teilkompetenz</a:t>
            </a:r>
            <a:r>
              <a:rPr lang="en-US" sz="3600" dirty="0" smtClean="0"/>
              <a:t> 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2700" dirty="0" smtClean="0"/>
              <a:t>…</a:t>
            </a:r>
            <a:r>
              <a:rPr lang="en-US" sz="2700" dirty="0" err="1" smtClean="0"/>
              <a:t>diskontinuierliche</a:t>
            </a:r>
            <a:r>
              <a:rPr lang="en-US" sz="2700" dirty="0" smtClean="0"/>
              <a:t> </a:t>
            </a:r>
            <a:r>
              <a:rPr lang="en-US" sz="2700" dirty="0" err="1" smtClean="0"/>
              <a:t>Vorlagen</a:t>
            </a:r>
            <a:r>
              <a:rPr lang="en-US" sz="2700" dirty="0" smtClean="0"/>
              <a:t> </a:t>
            </a:r>
            <a:r>
              <a:rPr lang="en-US" sz="2700" dirty="0" err="1" smtClean="0"/>
              <a:t>versprachlichen</a:t>
            </a:r>
            <a:r>
              <a:rPr lang="en-US" sz="2700" dirty="0" smtClean="0"/>
              <a:t> und </a:t>
            </a:r>
            <a:r>
              <a:rPr lang="en-US" sz="2700" dirty="0" err="1" smtClean="0"/>
              <a:t>angeleitet</a:t>
            </a:r>
            <a:r>
              <a:rPr lang="en-US" sz="2700" dirty="0" smtClean="0"/>
              <a:t> </a:t>
            </a:r>
            <a:r>
              <a:rPr lang="en-US" sz="2700" dirty="0" err="1" smtClean="0"/>
              <a:t>interpretieren</a:t>
            </a:r>
            <a:r>
              <a:rPr lang="en-US" sz="27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07704" y="3068960"/>
            <a:ext cx="5976664" cy="30572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/>
              <a:t>z</a:t>
            </a:r>
            <a:r>
              <a:rPr lang="de-DE" sz="1800" dirty="0" smtClean="0"/>
              <a:t>.B. Cartoon </a:t>
            </a:r>
            <a:r>
              <a:rPr lang="en-US" sz="1800" dirty="0" smtClean="0"/>
              <a:t>“</a:t>
            </a:r>
            <a:r>
              <a:rPr lang="de-DE" sz="1800" dirty="0" err="1" smtClean="0">
                <a:hlinkClick r:id="rId2"/>
              </a:rPr>
              <a:t>our</a:t>
            </a:r>
            <a:r>
              <a:rPr lang="de-DE" sz="1800" dirty="0" smtClean="0">
                <a:hlinkClick r:id="rId2"/>
              </a:rPr>
              <a:t> </a:t>
            </a:r>
            <a:r>
              <a:rPr lang="de-DE" sz="1800" dirty="0" err="1" smtClean="0">
                <a:hlinkClick r:id="rId2"/>
              </a:rPr>
              <a:t>connected</a:t>
            </a:r>
            <a:r>
              <a:rPr lang="de-DE" sz="1800" dirty="0" smtClean="0">
                <a:hlinkClick r:id="rId2"/>
              </a:rPr>
              <a:t> </a:t>
            </a:r>
            <a:r>
              <a:rPr lang="de-DE" sz="1800" dirty="0" err="1" smtClean="0">
                <a:hlinkClick r:id="rId2"/>
              </a:rPr>
              <a:t>world</a:t>
            </a:r>
            <a:r>
              <a:rPr lang="de-DE" sz="1800" dirty="0" smtClean="0"/>
              <a:t>“ von David </a:t>
            </a:r>
            <a:r>
              <a:rPr lang="de-DE" sz="1800" dirty="0" err="1" smtClean="0"/>
              <a:t>Horsey</a:t>
            </a:r>
            <a:r>
              <a:rPr lang="de-DE" sz="1800" dirty="0" smtClean="0"/>
              <a:t> veröffentlicht am 9. April 2009 im Seattle </a:t>
            </a:r>
            <a:r>
              <a:rPr lang="de-DE" sz="1800" dirty="0"/>
              <a:t>P</a:t>
            </a:r>
            <a:r>
              <a:rPr lang="de-DE" sz="1800" dirty="0" smtClean="0"/>
              <a:t>ost </a:t>
            </a:r>
            <a:r>
              <a:rPr lang="de-DE" sz="1800" dirty="0" err="1" smtClean="0"/>
              <a:t>Intelligencer</a:t>
            </a:r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(4) …</a:t>
            </a:r>
            <a:r>
              <a:rPr lang="en-US" sz="2700" dirty="0" err="1" smtClean="0"/>
              <a:t>diskontinuierliche</a:t>
            </a:r>
            <a:r>
              <a:rPr lang="en-US" sz="2700" dirty="0" smtClean="0"/>
              <a:t> </a:t>
            </a:r>
            <a:r>
              <a:rPr lang="en-US" sz="2700" dirty="0" err="1" smtClean="0"/>
              <a:t>Vorlagen</a:t>
            </a:r>
            <a:r>
              <a:rPr lang="en-US" sz="2700" dirty="0" smtClean="0"/>
              <a:t> </a:t>
            </a:r>
            <a:r>
              <a:rPr lang="en-US" sz="2700" dirty="0" err="1" smtClean="0"/>
              <a:t>versprachlichen</a:t>
            </a:r>
            <a:r>
              <a:rPr lang="en-US" sz="2700" dirty="0" smtClean="0"/>
              <a:t> und </a:t>
            </a:r>
            <a:r>
              <a:rPr lang="en-US" sz="2700" dirty="0" err="1" smtClean="0"/>
              <a:t>angeleitet</a:t>
            </a:r>
            <a:r>
              <a:rPr lang="en-US" sz="2700" dirty="0" smtClean="0"/>
              <a:t> </a:t>
            </a:r>
            <a:r>
              <a:rPr lang="en-US" sz="2700" dirty="0" err="1" smtClean="0"/>
              <a:t>interpretieren</a:t>
            </a:r>
            <a:r>
              <a:rPr lang="en-US" sz="2700" dirty="0" smtClean="0"/>
              <a:t> </a:t>
            </a:r>
            <a:br>
              <a:rPr lang="en-US" sz="2700" dirty="0" smtClean="0"/>
            </a:br>
            <a:r>
              <a:rPr lang="en-US" sz="2200" dirty="0" smtClean="0"/>
              <a:t>The connected generation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Context Starter </a:t>
            </a:r>
            <a:r>
              <a:rPr lang="en-US" sz="2200" dirty="0" err="1" smtClean="0"/>
              <a:t>Seite</a:t>
            </a:r>
            <a:r>
              <a:rPr lang="en-US" sz="2200" dirty="0" smtClean="0"/>
              <a:t> 40:  Changing ways of communication</a:t>
            </a:r>
            <a:endParaRPr lang="en-US" sz="22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500034" y="19288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2000" dirty="0" err="1" smtClean="0"/>
              <a:t>Beispiel</a:t>
            </a:r>
            <a:r>
              <a:rPr lang="en-US" sz="2000" dirty="0" smtClean="0"/>
              <a:t> </a:t>
            </a:r>
            <a:r>
              <a:rPr lang="en-US" sz="2000" dirty="0" err="1" smtClean="0"/>
              <a:t>Teilkompetenz</a:t>
            </a:r>
            <a:r>
              <a:rPr lang="en-US" sz="2000" dirty="0" smtClean="0"/>
              <a:t> 5 </a:t>
            </a:r>
            <a:r>
              <a:rPr lang="en-US" sz="1300" dirty="0" smtClean="0"/>
              <a:t>(und 10)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…</a:t>
            </a:r>
            <a:r>
              <a:rPr lang="en-US" sz="2000" dirty="0" err="1" smtClean="0"/>
              <a:t>angeleitet</a:t>
            </a:r>
            <a:r>
              <a:rPr lang="en-US" sz="2000" dirty="0" smtClean="0"/>
              <a:t> </a:t>
            </a:r>
            <a:r>
              <a:rPr lang="en-US" sz="2000" dirty="0" err="1" smtClean="0"/>
              <a:t>Texte</a:t>
            </a:r>
            <a:r>
              <a:rPr lang="en-US" sz="2000" dirty="0" smtClean="0"/>
              <a:t> in </a:t>
            </a:r>
            <a:r>
              <a:rPr lang="en-US" sz="2000" dirty="0" err="1" smtClean="0"/>
              <a:t>ihrem</a:t>
            </a:r>
            <a:r>
              <a:rPr lang="en-US" sz="2000" dirty="0" smtClean="0"/>
              <a:t>  </a:t>
            </a:r>
            <a:r>
              <a:rPr lang="en-US" sz="2000" dirty="0" err="1" smtClean="0"/>
              <a:t>medialen</a:t>
            </a:r>
            <a:r>
              <a:rPr lang="en-US" sz="2000" dirty="0" smtClean="0"/>
              <a:t>, </a:t>
            </a:r>
            <a:r>
              <a:rPr lang="en-US" sz="2000" dirty="0" err="1" smtClean="0"/>
              <a:t>historischen</a:t>
            </a:r>
            <a:r>
              <a:rPr lang="en-US" sz="2000" dirty="0" smtClean="0"/>
              <a:t> </a:t>
            </a:r>
            <a:r>
              <a:rPr lang="en-US" sz="2000" dirty="0" err="1" smtClean="0"/>
              <a:t>oder</a:t>
            </a:r>
            <a:r>
              <a:rPr lang="en-US" sz="2000" dirty="0" smtClean="0"/>
              <a:t> </a:t>
            </a:r>
            <a:r>
              <a:rPr lang="en-US" sz="2000" dirty="0" err="1" smtClean="0"/>
              <a:t>gesellschaftlichen</a:t>
            </a:r>
            <a:r>
              <a:rPr lang="en-US" sz="2000" dirty="0" smtClean="0"/>
              <a:t> </a:t>
            </a:r>
            <a:r>
              <a:rPr lang="en-US" sz="2000" dirty="0" err="1" smtClean="0"/>
              <a:t>Kontext</a:t>
            </a:r>
            <a:r>
              <a:rPr lang="en-US" sz="2000" dirty="0" smtClean="0"/>
              <a:t> </a:t>
            </a:r>
            <a:r>
              <a:rPr lang="en-US" sz="2000" dirty="0" err="1" smtClean="0"/>
              <a:t>analysieren</a:t>
            </a:r>
            <a:r>
              <a:rPr lang="en-US" sz="2000" dirty="0" smtClean="0"/>
              <a:t>, </a:t>
            </a:r>
            <a:r>
              <a:rPr lang="en-US" sz="2000" dirty="0" err="1" smtClean="0"/>
              <a:t>kommentieren</a:t>
            </a:r>
            <a:r>
              <a:rPr lang="en-US" sz="2000" dirty="0" smtClean="0"/>
              <a:t> und in </a:t>
            </a:r>
            <a:r>
              <a:rPr lang="en-US" sz="2000" dirty="0" err="1" smtClean="0"/>
              <a:t>Ansätzen</a:t>
            </a:r>
            <a:r>
              <a:rPr lang="en-US" sz="2000" dirty="0" smtClean="0"/>
              <a:t> </a:t>
            </a:r>
            <a:r>
              <a:rPr lang="en-US" sz="2000" dirty="0" err="1" smtClean="0"/>
              <a:t>interpretieren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Context Starter </a:t>
            </a:r>
            <a:r>
              <a:rPr lang="en-US" sz="2000" dirty="0" err="1" smtClean="0"/>
              <a:t>Seite</a:t>
            </a:r>
            <a:r>
              <a:rPr lang="en-US" sz="2000" dirty="0" smtClean="0"/>
              <a:t> 94 A4: Life at an elite boarding school</a:t>
            </a:r>
            <a:endParaRPr lang="en-US" sz="20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TBP 2016 </a:t>
            </a:r>
            <a:r>
              <a:rPr lang="en-US" dirty="0" err="1" smtClean="0"/>
              <a:t>Teilkompetenzen</a:t>
            </a:r>
            <a:r>
              <a:rPr lang="en-US" dirty="0" smtClean="0"/>
              <a:t> 6 und 7</a:t>
            </a:r>
            <a:endParaRPr lang="en-US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428596" y="1428736"/>
            <a:ext cx="2958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Camera techniques, lighting, sound effects, setting </a:t>
            </a:r>
            <a:r>
              <a:rPr lang="en-US" dirty="0" smtClean="0"/>
              <a:t>in </a:t>
            </a:r>
            <a:r>
              <a:rPr lang="en-US" dirty="0" err="1" smtClean="0"/>
              <a:t>Spielfilmen</a:t>
            </a:r>
            <a:r>
              <a:rPr lang="en-US" dirty="0" smtClean="0"/>
              <a:t> und </a:t>
            </a:r>
            <a:r>
              <a:rPr lang="en-US" dirty="0" err="1" smtClean="0"/>
              <a:t>Werbung</a:t>
            </a:r>
            <a:endParaRPr lang="en-US" dirty="0"/>
          </a:p>
        </p:txBody>
      </p:sp>
      <p:sp>
        <p:nvSpPr>
          <p:cNvPr id="6" name="Textfeld 5"/>
          <p:cNvSpPr txBox="1"/>
          <p:nvPr/>
        </p:nvSpPr>
        <p:spPr>
          <a:xfrm>
            <a:off x="4643439" y="1428737"/>
            <a:ext cx="31432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Gedrucktes</a:t>
            </a:r>
            <a:r>
              <a:rPr lang="en-US" dirty="0" smtClean="0"/>
              <a:t> </a:t>
            </a:r>
            <a:r>
              <a:rPr lang="en-US" dirty="0" err="1" smtClean="0"/>
              <a:t>Gedicht</a:t>
            </a:r>
            <a:r>
              <a:rPr lang="en-US" dirty="0" smtClean="0"/>
              <a:t> /Rap-Video</a:t>
            </a:r>
          </a:p>
          <a:p>
            <a:r>
              <a:rPr lang="en-US" dirty="0" smtClean="0"/>
              <a:t>Film/</a:t>
            </a:r>
            <a:r>
              <a:rPr lang="en-US" dirty="0" err="1" smtClean="0"/>
              <a:t>Buch</a:t>
            </a:r>
            <a:endParaRPr lang="en-US" dirty="0" smtClean="0"/>
          </a:p>
          <a:p>
            <a:r>
              <a:rPr lang="en-US" dirty="0" err="1" smtClean="0"/>
              <a:t>Werbung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8" name="Gerade Verbindung mit Pfeil 7"/>
          <p:cNvCxnSpPr/>
          <p:nvPr/>
        </p:nvCxnSpPr>
        <p:spPr>
          <a:xfrm rot="5400000">
            <a:off x="3178959" y="1964521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 rot="5400000">
            <a:off x="7536677" y="1964521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Beispiel</a:t>
            </a:r>
            <a:r>
              <a:rPr lang="en-US" sz="2800" dirty="0" smtClean="0"/>
              <a:t> </a:t>
            </a:r>
            <a:r>
              <a:rPr lang="en-US" sz="2800" dirty="0" err="1" smtClean="0"/>
              <a:t>Teikompetenzen</a:t>
            </a:r>
            <a:r>
              <a:rPr lang="en-US" sz="2800" dirty="0" smtClean="0"/>
              <a:t> 6 und 7</a:t>
            </a:r>
            <a:br>
              <a:rPr lang="en-US" sz="2800" dirty="0" smtClean="0"/>
            </a:br>
            <a:r>
              <a:rPr lang="en-US" sz="2800" dirty="0" smtClean="0"/>
              <a:t>Context Starter Page 92 A3 Focus on Skills: Viewing</a:t>
            </a:r>
            <a:br>
              <a:rPr lang="en-US" sz="2800" dirty="0" smtClean="0"/>
            </a:br>
            <a:r>
              <a:rPr lang="en-US" sz="1800" dirty="0" smtClean="0"/>
              <a:t>Opening sequence of documentary about a leading British boarding school </a:t>
            </a:r>
            <a:endParaRPr lang="en-US" sz="18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Textfeld 14"/>
          <p:cNvSpPr txBox="1"/>
          <p:nvPr/>
        </p:nvSpPr>
        <p:spPr>
          <a:xfrm>
            <a:off x="6858016" y="4643446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err="1" smtClean="0"/>
              <a:t>Beispiel</a:t>
            </a:r>
            <a:r>
              <a:rPr lang="en-US" sz="3200" dirty="0" smtClean="0"/>
              <a:t> </a:t>
            </a:r>
            <a:r>
              <a:rPr lang="en-US" sz="3200" dirty="0" err="1" smtClean="0"/>
              <a:t>Teilkompetenz</a:t>
            </a:r>
            <a:r>
              <a:rPr lang="en-US" sz="3200" dirty="0" smtClean="0"/>
              <a:t> 8</a:t>
            </a:r>
            <a:br>
              <a:rPr lang="en-US" sz="3200" dirty="0" smtClean="0"/>
            </a:br>
            <a:r>
              <a:rPr lang="en-US" sz="2200" dirty="0" smtClean="0"/>
              <a:t>Context Starter </a:t>
            </a:r>
            <a:r>
              <a:rPr lang="en-US" sz="2200" dirty="0" err="1" smtClean="0"/>
              <a:t>Seite</a:t>
            </a:r>
            <a:r>
              <a:rPr lang="en-US" sz="2200" dirty="0" smtClean="0"/>
              <a:t> 56-59 </a:t>
            </a:r>
            <a:r>
              <a:rPr lang="en-US" sz="2200" i="1" dirty="0" smtClean="0"/>
              <a:t>Debbie’s Call</a:t>
            </a:r>
            <a:r>
              <a:rPr lang="en-US" sz="2200" dirty="0" smtClean="0"/>
              <a:t>, Short Story by </a:t>
            </a:r>
            <a:r>
              <a:rPr lang="en-US" sz="2200" dirty="0" err="1" smtClean="0"/>
              <a:t>Manasi</a:t>
            </a:r>
            <a:r>
              <a:rPr lang="en-US" sz="2200" dirty="0" smtClean="0"/>
              <a:t> </a:t>
            </a:r>
            <a:r>
              <a:rPr lang="en-US" sz="2200" dirty="0" err="1" smtClean="0"/>
              <a:t>Subramaniam</a:t>
            </a:r>
            <a:endParaRPr lang="en-US" sz="22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476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6143637" y="1428736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Textmerkmale</a:t>
            </a:r>
            <a:r>
              <a:rPr lang="en-US" dirty="0" smtClean="0"/>
              <a:t> </a:t>
            </a:r>
            <a:r>
              <a:rPr lang="en-US" dirty="0" err="1" smtClean="0"/>
              <a:t>bei</a:t>
            </a:r>
            <a:r>
              <a:rPr lang="en-US" dirty="0" smtClean="0"/>
              <a:t> der</a:t>
            </a:r>
            <a:br>
              <a:rPr lang="en-US" dirty="0" smtClean="0"/>
            </a:br>
            <a:r>
              <a:rPr lang="en-US" dirty="0" err="1" smtClean="0"/>
              <a:t>eigenen</a:t>
            </a:r>
            <a:r>
              <a:rPr lang="en-US" dirty="0" smtClean="0"/>
              <a:t> </a:t>
            </a:r>
            <a:r>
              <a:rPr lang="en-US" dirty="0" err="1" smtClean="0"/>
              <a:t>Produktion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anwenden</a:t>
            </a:r>
            <a:endParaRPr lang="en-US" dirty="0"/>
          </a:p>
        </p:txBody>
      </p:sp>
      <p:cxnSp>
        <p:nvCxnSpPr>
          <p:cNvPr id="7" name="Gerade Verbindung mit Pfeil 6"/>
          <p:cNvCxnSpPr/>
          <p:nvPr/>
        </p:nvCxnSpPr>
        <p:spPr>
          <a:xfrm rot="10800000" flipV="1">
            <a:off x="7429520" y="2285992"/>
            <a:ext cx="571504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1643042" y="1500174"/>
            <a:ext cx="3406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Textsortenmerkmale</a:t>
            </a:r>
            <a:r>
              <a:rPr lang="en-US" dirty="0" smtClean="0"/>
              <a:t> </a:t>
            </a:r>
            <a:r>
              <a:rPr lang="en-US" dirty="0" err="1" smtClean="0"/>
              <a:t>identifizieren</a:t>
            </a:r>
            <a:endParaRPr lang="en-US" dirty="0"/>
          </a:p>
        </p:txBody>
      </p:sp>
      <p:cxnSp>
        <p:nvCxnSpPr>
          <p:cNvPr id="14" name="Gerade Verbindung mit Pfeil 13"/>
          <p:cNvCxnSpPr/>
          <p:nvPr/>
        </p:nvCxnSpPr>
        <p:spPr>
          <a:xfrm>
            <a:off x="3143240" y="2071678"/>
            <a:ext cx="100013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rot="10800000" flipV="1">
            <a:off x="2143108" y="2071678"/>
            <a:ext cx="71438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Definition </a:t>
            </a:r>
            <a:r>
              <a:rPr lang="en-US" dirty="0" err="1" smtClean="0"/>
              <a:t>Textkompetenz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sz="2700" dirty="0"/>
          </a:p>
        </p:txBody>
      </p:sp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>
          <a:xfrm>
            <a:off x="3571868" y="1600200"/>
            <a:ext cx="5114932" cy="45259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Textkompetenz</a:t>
            </a:r>
            <a:r>
              <a:rPr lang="en-US" dirty="0" smtClean="0"/>
              <a:t> </a:t>
            </a:r>
            <a:r>
              <a:rPr lang="en-US" dirty="0" err="1" smtClean="0"/>
              <a:t>bedeutet</a:t>
            </a:r>
            <a:r>
              <a:rPr lang="en-US" dirty="0" smtClean="0"/>
              <a:t> die  </a:t>
            </a:r>
            <a:r>
              <a:rPr lang="en-US" dirty="0" err="1" smtClean="0"/>
              <a:t>Fähigkeit</a:t>
            </a:r>
            <a:r>
              <a:rPr lang="en-US" dirty="0" smtClean="0"/>
              <a:t> </a:t>
            </a:r>
            <a:r>
              <a:rPr lang="en-US" dirty="0" err="1" smtClean="0"/>
              <a:t>zur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F0"/>
                </a:solidFill>
              </a:rPr>
              <a:t>Rezeption</a:t>
            </a:r>
            <a:r>
              <a:rPr lang="en-US" dirty="0" smtClean="0"/>
              <a:t> und </a:t>
            </a:r>
            <a:r>
              <a:rPr lang="en-US" dirty="0" err="1" smtClean="0">
                <a:solidFill>
                  <a:srgbClr val="00B0F0"/>
                </a:solidFill>
              </a:rPr>
              <a:t>Produktion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von </a:t>
            </a:r>
            <a:r>
              <a:rPr lang="en-US" dirty="0" err="1" smtClean="0"/>
              <a:t>Texten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weiteren</a:t>
            </a:r>
            <a:r>
              <a:rPr lang="en-US" dirty="0" smtClean="0"/>
              <a:t> Sinn, </a:t>
            </a:r>
            <a:r>
              <a:rPr lang="en-US" dirty="0" err="1" smtClean="0"/>
              <a:t>d.h</a:t>
            </a:r>
            <a:r>
              <a:rPr lang="en-US" dirty="0" smtClean="0"/>
              <a:t>. das </a:t>
            </a:r>
            <a:r>
              <a:rPr lang="en-US" dirty="0" err="1" smtClean="0"/>
              <a:t>angemessene</a:t>
            </a:r>
            <a:r>
              <a:rPr lang="en-US" dirty="0" smtClean="0"/>
              <a:t> </a:t>
            </a:r>
            <a:r>
              <a:rPr lang="en-US" dirty="0" err="1" smtClean="0"/>
              <a:t>Verstehen</a:t>
            </a:r>
            <a:r>
              <a:rPr lang="en-US" dirty="0" smtClean="0"/>
              <a:t> und </a:t>
            </a:r>
            <a:r>
              <a:rPr lang="en-US" dirty="0" err="1" smtClean="0"/>
              <a:t>regelgerechte</a:t>
            </a:r>
            <a:r>
              <a:rPr lang="en-US" dirty="0" smtClean="0"/>
              <a:t> </a:t>
            </a:r>
            <a:r>
              <a:rPr lang="en-US" dirty="0" err="1" smtClean="0"/>
              <a:t>Erstellen</a:t>
            </a:r>
            <a:r>
              <a:rPr lang="en-US" dirty="0" smtClean="0"/>
              <a:t> von </a:t>
            </a:r>
            <a:r>
              <a:rPr lang="en-US" dirty="0" err="1" smtClean="0">
                <a:solidFill>
                  <a:srgbClr val="00B050"/>
                </a:solidFill>
              </a:rPr>
              <a:t>schriftlichen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mündlichen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diskontinuierlichen</a:t>
            </a:r>
            <a:r>
              <a:rPr lang="en-US" dirty="0" smtClean="0"/>
              <a:t> und </a:t>
            </a:r>
            <a:r>
              <a:rPr lang="en-US" dirty="0" err="1" smtClean="0">
                <a:solidFill>
                  <a:srgbClr val="00B050"/>
                </a:solidFill>
              </a:rPr>
              <a:t>mehrfach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kodierten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/>
              <a:t>Texten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sz="1800" dirty="0" smtClean="0"/>
              <a:t>(</a:t>
            </a:r>
            <a:r>
              <a:rPr lang="en-US" sz="1800" dirty="0" err="1" smtClean="0"/>
              <a:t>Thaler</a:t>
            </a:r>
            <a:r>
              <a:rPr lang="en-US" sz="1800" dirty="0" smtClean="0"/>
              <a:t> </a:t>
            </a:r>
            <a:r>
              <a:rPr lang="en-US" sz="1800" dirty="0" err="1" smtClean="0"/>
              <a:t>Seite</a:t>
            </a:r>
            <a:r>
              <a:rPr lang="en-US" sz="1800" dirty="0" smtClean="0"/>
              <a:t> 251)</a:t>
            </a:r>
            <a:endParaRPr lang="en-US" sz="1800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 err="1" smtClean="0"/>
              <a:t>Beispiel</a:t>
            </a:r>
            <a:r>
              <a:rPr lang="en-US" sz="2200" dirty="0" smtClean="0"/>
              <a:t> </a:t>
            </a:r>
            <a:r>
              <a:rPr lang="en-US" sz="2200" dirty="0" err="1" smtClean="0"/>
              <a:t>Teilkompetenz</a:t>
            </a:r>
            <a:r>
              <a:rPr lang="en-US" sz="2200" dirty="0" smtClean="0"/>
              <a:t> 9</a:t>
            </a:r>
            <a:br>
              <a:rPr lang="en-US" sz="2200" dirty="0" smtClean="0"/>
            </a:br>
            <a:r>
              <a:rPr lang="en-US" sz="2200" dirty="0" smtClean="0"/>
              <a:t>Context Starter </a:t>
            </a:r>
            <a:r>
              <a:rPr lang="en-US" sz="2200" dirty="0" err="1" smtClean="0"/>
              <a:t>Seite</a:t>
            </a:r>
            <a:r>
              <a:rPr lang="en-US" sz="2200" dirty="0" smtClean="0"/>
              <a:t> 56-59 </a:t>
            </a:r>
            <a:r>
              <a:rPr lang="en-US" sz="2200" i="1" dirty="0" smtClean="0"/>
              <a:t>Debbie’s Call</a:t>
            </a:r>
            <a:r>
              <a:rPr lang="en-US" sz="2200" dirty="0" smtClean="0"/>
              <a:t>, Short Story by </a:t>
            </a:r>
            <a:r>
              <a:rPr lang="en-US" sz="2200" dirty="0" err="1" smtClean="0"/>
              <a:t>Manasi</a:t>
            </a:r>
            <a:r>
              <a:rPr lang="en-US" sz="2200" dirty="0" smtClean="0"/>
              <a:t> </a:t>
            </a:r>
            <a:r>
              <a:rPr lang="en-US" sz="2200" dirty="0" err="1" smtClean="0"/>
              <a:t>Subramaniam</a:t>
            </a:r>
            <a:endParaRPr lang="en-US" sz="22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5214942" y="3214686"/>
            <a:ext cx="29377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Bekannte</a:t>
            </a:r>
            <a:r>
              <a:rPr lang="en-US" sz="1400" dirty="0" smtClean="0"/>
              <a:t> </a:t>
            </a:r>
            <a:r>
              <a:rPr lang="en-US" sz="1400" dirty="0" err="1" smtClean="0"/>
              <a:t>Texte</a:t>
            </a:r>
            <a:r>
              <a:rPr lang="en-US" sz="1400" dirty="0" smtClean="0"/>
              <a:t>…</a:t>
            </a:r>
            <a:r>
              <a:rPr lang="en-US" sz="1400" dirty="0" err="1" smtClean="0"/>
              <a:t>umgestalten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(</a:t>
            </a:r>
            <a:r>
              <a:rPr lang="en-US" sz="1400" dirty="0" err="1" smtClean="0"/>
              <a:t>Wechsel</a:t>
            </a:r>
            <a:r>
              <a:rPr lang="en-US" sz="1400" dirty="0" smtClean="0"/>
              <a:t> der </a:t>
            </a:r>
            <a:r>
              <a:rPr lang="en-US" sz="1400" dirty="0" err="1" smtClean="0"/>
              <a:t>Perspektive</a:t>
            </a:r>
            <a:r>
              <a:rPr lang="en-US" sz="1400" dirty="0" smtClean="0"/>
              <a:t>/</a:t>
            </a:r>
            <a:br>
              <a:rPr lang="en-US" sz="1400" dirty="0" smtClean="0"/>
            </a:br>
            <a:r>
              <a:rPr lang="en-US" sz="1400" dirty="0" err="1" smtClean="0"/>
              <a:t>Füllen</a:t>
            </a:r>
            <a:r>
              <a:rPr lang="en-US" sz="1400" dirty="0" smtClean="0"/>
              <a:t> von </a:t>
            </a:r>
            <a:r>
              <a:rPr lang="en-US" sz="1400" dirty="0" err="1" smtClean="0"/>
              <a:t>Leerstellen</a:t>
            </a:r>
            <a:endParaRPr lang="en-US" sz="1400" dirty="0"/>
          </a:p>
        </p:txBody>
      </p:sp>
      <p:cxnSp>
        <p:nvCxnSpPr>
          <p:cNvPr id="7" name="Gerade Verbindung mit Pfeil 6"/>
          <p:cNvCxnSpPr/>
          <p:nvPr/>
        </p:nvCxnSpPr>
        <p:spPr>
          <a:xfrm rot="10800000" flipV="1">
            <a:off x="4500562" y="3714752"/>
            <a:ext cx="64294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 rot="10800000">
            <a:off x="4357686" y="3429000"/>
            <a:ext cx="71438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Beispiel</a:t>
            </a:r>
            <a:r>
              <a:rPr lang="en-US" sz="2800" dirty="0" smtClean="0"/>
              <a:t> </a:t>
            </a:r>
            <a:r>
              <a:rPr lang="en-US" sz="2800" dirty="0" err="1" smtClean="0"/>
              <a:t>Teilkompetenz</a:t>
            </a:r>
            <a:r>
              <a:rPr lang="en-US" sz="2800" dirty="0" smtClean="0"/>
              <a:t> 10</a:t>
            </a:r>
            <a:br>
              <a:rPr lang="en-US" sz="2800" dirty="0" smtClean="0"/>
            </a:br>
            <a:r>
              <a:rPr lang="en-US" sz="2800" dirty="0" smtClean="0"/>
              <a:t>Camden Town 5 Science and Technology, p. 136</a:t>
            </a:r>
            <a:endParaRPr lang="en-US" sz="28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4214810" y="3714752"/>
            <a:ext cx="42148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/>
              <a:t>(10) </a:t>
            </a:r>
            <a:r>
              <a:rPr lang="en-US" sz="1400" dirty="0" err="1" smtClean="0"/>
              <a:t>Informationen</a:t>
            </a:r>
            <a:r>
              <a:rPr lang="en-US" sz="1400" dirty="0" smtClean="0"/>
              <a:t> </a:t>
            </a:r>
            <a:r>
              <a:rPr lang="en-US" sz="1400" dirty="0" err="1" smtClean="0"/>
              <a:t>aus</a:t>
            </a:r>
            <a:r>
              <a:rPr lang="en-US" sz="1400" dirty="0" smtClean="0"/>
              <a:t> </a:t>
            </a:r>
            <a:r>
              <a:rPr lang="en-US" sz="1400" dirty="0" err="1" smtClean="0"/>
              <a:t>dem</a:t>
            </a:r>
            <a:r>
              <a:rPr lang="en-US" sz="1400" dirty="0" smtClean="0"/>
              <a:t> Internet</a:t>
            </a:r>
          </a:p>
          <a:p>
            <a:pPr lvl="0"/>
            <a:r>
              <a:rPr lang="en-US" sz="1400" dirty="0" smtClean="0"/>
              <a:t> und </a:t>
            </a:r>
            <a:r>
              <a:rPr lang="en-US" sz="1400" dirty="0" err="1" smtClean="0"/>
              <a:t>anderen</a:t>
            </a:r>
            <a:r>
              <a:rPr lang="en-US" sz="1400" dirty="0" smtClean="0"/>
              <a:t> </a:t>
            </a:r>
            <a:r>
              <a:rPr lang="en-US" sz="1400" dirty="0" err="1" smtClean="0"/>
              <a:t>englischsprachigen</a:t>
            </a:r>
            <a:r>
              <a:rPr lang="en-US" sz="1400" dirty="0" smtClean="0"/>
              <a:t> </a:t>
            </a:r>
            <a:r>
              <a:rPr lang="en-US" sz="1400" dirty="0" err="1" smtClean="0"/>
              <a:t>Quellen</a:t>
            </a:r>
            <a:r>
              <a:rPr lang="en-US" sz="1400" dirty="0" smtClean="0"/>
              <a:t> </a:t>
            </a:r>
            <a:r>
              <a:rPr lang="en-US" sz="1400" dirty="0" err="1" smtClean="0"/>
              <a:t>selbstständig</a:t>
            </a:r>
            <a:r>
              <a:rPr lang="en-US" sz="1400" dirty="0" smtClean="0"/>
              <a:t> </a:t>
            </a:r>
          </a:p>
          <a:p>
            <a:pPr lvl="0"/>
            <a:r>
              <a:rPr lang="en-US" sz="1400" dirty="0" smtClean="0"/>
              <a:t>und </a:t>
            </a:r>
            <a:r>
              <a:rPr lang="en-US" sz="1400" dirty="0" err="1" smtClean="0"/>
              <a:t>aufgabengerecht</a:t>
            </a:r>
            <a:r>
              <a:rPr lang="en-US" sz="1400" dirty="0" smtClean="0"/>
              <a:t> </a:t>
            </a:r>
            <a:r>
              <a:rPr lang="en-US" sz="1400" dirty="0" err="1" smtClean="0"/>
              <a:t>nutzen</a:t>
            </a:r>
            <a:r>
              <a:rPr lang="en-US" sz="1400" dirty="0" smtClean="0"/>
              <a:t> und </a:t>
            </a:r>
            <a:r>
              <a:rPr lang="en-US" sz="1400" dirty="0" err="1" smtClean="0"/>
              <a:t>dabei</a:t>
            </a:r>
            <a:r>
              <a:rPr lang="en-US" sz="1400" dirty="0" smtClean="0"/>
              <a:t> </a:t>
            </a:r>
            <a:r>
              <a:rPr lang="en-US" sz="1400" dirty="0" err="1" smtClean="0"/>
              <a:t>weitgehend</a:t>
            </a:r>
            <a:endParaRPr lang="en-US" sz="1400" dirty="0" smtClean="0"/>
          </a:p>
          <a:p>
            <a:pPr lvl="0"/>
            <a:r>
              <a:rPr lang="en-US" sz="1400" dirty="0" smtClean="0"/>
              <a:t> </a:t>
            </a:r>
            <a:r>
              <a:rPr lang="en-US" sz="1400" dirty="0" err="1" smtClean="0"/>
              <a:t>selbstständig</a:t>
            </a:r>
            <a:r>
              <a:rPr lang="en-US" sz="1400" dirty="0" smtClean="0"/>
              <a:t> die </a:t>
            </a:r>
            <a:r>
              <a:rPr lang="en-US" sz="1400" dirty="0" err="1" smtClean="0"/>
              <a:t>Zuverlässigkeit</a:t>
            </a:r>
            <a:r>
              <a:rPr lang="en-US" sz="1400" dirty="0" smtClean="0"/>
              <a:t> der </a:t>
            </a:r>
            <a:r>
              <a:rPr lang="en-US" sz="1400" dirty="0" err="1" smtClean="0"/>
              <a:t>Quellen</a:t>
            </a:r>
            <a:r>
              <a:rPr lang="en-US" sz="1400" dirty="0" smtClean="0"/>
              <a:t> </a:t>
            </a:r>
            <a:r>
              <a:rPr lang="en-US" sz="1400" dirty="0" err="1" smtClean="0"/>
              <a:t>bewerten</a:t>
            </a:r>
            <a:r>
              <a:rPr lang="en-US" sz="1400" dirty="0" smtClean="0"/>
              <a:t> </a:t>
            </a:r>
            <a:br>
              <a:rPr lang="en-US" sz="1400" dirty="0" smtClean="0"/>
            </a:br>
            <a:r>
              <a:rPr lang="en-US" sz="1400" dirty="0" err="1" smtClean="0"/>
              <a:t>sowie</a:t>
            </a:r>
            <a:r>
              <a:rPr lang="en-US" sz="1400" dirty="0" smtClean="0"/>
              <a:t> die </a:t>
            </a:r>
            <a:r>
              <a:rPr lang="en-US" sz="1400" dirty="0" err="1" smtClean="0"/>
              <a:t>Urheberrechte</a:t>
            </a:r>
            <a:r>
              <a:rPr lang="en-US" sz="1400" dirty="0" smtClean="0"/>
              <a:t> </a:t>
            </a:r>
            <a:r>
              <a:rPr lang="en-US" sz="1400" dirty="0" err="1" smtClean="0"/>
              <a:t>beachten</a:t>
            </a:r>
            <a:endParaRPr lang="en-US" sz="1400" dirty="0" smtClean="0"/>
          </a:p>
          <a:p>
            <a:endParaRPr lang="en-US" sz="1400" dirty="0"/>
          </a:p>
        </p:txBody>
      </p:sp>
      <p:cxnSp>
        <p:nvCxnSpPr>
          <p:cNvPr id="8" name="Gerade Verbindung mit Pfeil 7"/>
          <p:cNvCxnSpPr/>
          <p:nvPr/>
        </p:nvCxnSpPr>
        <p:spPr>
          <a:xfrm rot="5400000" flipH="1" flipV="1">
            <a:off x="5000628" y="335756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 </a:t>
            </a:r>
            <a:r>
              <a:rPr lang="en-US" dirty="0" err="1" smtClean="0"/>
              <a:t>Fazit</a:t>
            </a:r>
            <a:r>
              <a:rPr lang="en-US" dirty="0" smtClean="0"/>
              <a:t>: TMK </a:t>
            </a:r>
            <a:r>
              <a:rPr lang="en-US" dirty="0" err="1" smtClean="0"/>
              <a:t>generell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TMK </a:t>
            </a:r>
            <a:r>
              <a:rPr lang="en-US" sz="2400" dirty="0" err="1" smtClean="0"/>
              <a:t>wird</a:t>
            </a:r>
            <a:r>
              <a:rPr lang="en-US" sz="2400" dirty="0" smtClean="0"/>
              <a:t> von den </a:t>
            </a:r>
            <a:r>
              <a:rPr lang="en-US" sz="2400" dirty="0" err="1" smtClean="0"/>
              <a:t>Lehrwerken</a:t>
            </a:r>
            <a:r>
              <a:rPr lang="en-US" sz="2400" dirty="0" smtClean="0"/>
              <a:t> </a:t>
            </a:r>
            <a:r>
              <a:rPr lang="en-US" sz="2400" dirty="0" err="1" smtClean="0"/>
              <a:t>insgesamt</a:t>
            </a:r>
            <a:r>
              <a:rPr lang="en-US" sz="2400" dirty="0" smtClean="0"/>
              <a:t>* gut </a:t>
            </a:r>
            <a:r>
              <a:rPr lang="en-US" sz="2400" dirty="0" err="1" smtClean="0"/>
              <a:t>abgedeckt</a:t>
            </a:r>
            <a:endParaRPr lang="en-US" sz="2400" dirty="0" smtClean="0"/>
          </a:p>
          <a:p>
            <a:r>
              <a:rPr lang="en-US" sz="2400" dirty="0" smtClean="0"/>
              <a:t>TMK-</a:t>
            </a:r>
            <a:r>
              <a:rPr lang="en-US" sz="2400" dirty="0" err="1" smtClean="0"/>
              <a:t>Stunden</a:t>
            </a:r>
            <a:r>
              <a:rPr lang="en-US" sz="2400" dirty="0" smtClean="0"/>
              <a:t> </a:t>
            </a:r>
            <a:r>
              <a:rPr lang="en-US" sz="2400" dirty="0" err="1" smtClean="0"/>
              <a:t>ähneln</a:t>
            </a:r>
            <a:r>
              <a:rPr lang="en-US" sz="2400" dirty="0" smtClean="0"/>
              <a:t> </a:t>
            </a:r>
            <a:r>
              <a:rPr lang="en-US" sz="2400" dirty="0" err="1" smtClean="0"/>
              <a:t>klassischen</a:t>
            </a:r>
            <a:r>
              <a:rPr lang="en-US" sz="2400" dirty="0" smtClean="0"/>
              <a:t> </a:t>
            </a:r>
            <a:r>
              <a:rPr lang="en-US" sz="2400" dirty="0" err="1" smtClean="0"/>
              <a:t>Textarbeits-Stunden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wie</a:t>
            </a:r>
            <a:r>
              <a:rPr lang="en-US" sz="2400" dirty="0" smtClean="0"/>
              <a:t> </a:t>
            </a:r>
            <a:r>
              <a:rPr lang="en-US" sz="2400" dirty="0" err="1" smtClean="0"/>
              <a:t>vor</a:t>
            </a:r>
            <a:r>
              <a:rPr lang="en-US" sz="2400" dirty="0" smtClean="0"/>
              <a:t> der ‘</a:t>
            </a:r>
            <a:r>
              <a:rPr lang="en-US" sz="2400" dirty="0" err="1" smtClean="0"/>
              <a:t>Kompetenz-Wende</a:t>
            </a:r>
            <a:r>
              <a:rPr lang="en-US" sz="2400" dirty="0" smtClean="0"/>
              <a:t>’).</a:t>
            </a:r>
          </a:p>
          <a:p>
            <a:r>
              <a:rPr lang="en-US" sz="2400" dirty="0" smtClean="0"/>
              <a:t>Die </a:t>
            </a:r>
            <a:r>
              <a:rPr lang="en-US" sz="2400" dirty="0" err="1" smtClean="0"/>
              <a:t>Stunden</a:t>
            </a:r>
            <a:r>
              <a:rPr lang="en-US" sz="2400" dirty="0" smtClean="0"/>
              <a:t> </a:t>
            </a:r>
            <a:r>
              <a:rPr lang="en-US" sz="2400" dirty="0" err="1" smtClean="0"/>
              <a:t>werden</a:t>
            </a:r>
            <a:r>
              <a:rPr lang="en-US" sz="2400" dirty="0" smtClean="0"/>
              <a:t> </a:t>
            </a:r>
            <a:r>
              <a:rPr lang="en-US" sz="2400" dirty="0" err="1" smtClean="0"/>
              <a:t>als</a:t>
            </a:r>
            <a:r>
              <a:rPr lang="en-US" sz="2400" dirty="0" smtClean="0"/>
              <a:t> ‘</a:t>
            </a:r>
            <a:r>
              <a:rPr lang="en-US" sz="2400" dirty="0" err="1" smtClean="0"/>
              <a:t>rund</a:t>
            </a:r>
            <a:r>
              <a:rPr lang="en-US" sz="2400" dirty="0" smtClean="0"/>
              <a:t>’ </a:t>
            </a:r>
            <a:r>
              <a:rPr lang="en-US" sz="2400" dirty="0" err="1" smtClean="0"/>
              <a:t>empfunden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Lehrer und </a:t>
            </a:r>
            <a:r>
              <a:rPr lang="en-US" sz="2400" dirty="0" err="1" smtClean="0"/>
              <a:t>Schüler</a:t>
            </a:r>
            <a:r>
              <a:rPr lang="en-US" sz="2400" dirty="0" smtClean="0"/>
              <a:t> </a:t>
            </a:r>
            <a:r>
              <a:rPr lang="en-US" sz="2400" dirty="0" err="1" smtClean="0"/>
              <a:t>arbeiten</a:t>
            </a:r>
            <a:r>
              <a:rPr lang="en-US" sz="2400" dirty="0" smtClean="0"/>
              <a:t> </a:t>
            </a:r>
            <a:r>
              <a:rPr lang="en-US" sz="2400" dirty="0" err="1" smtClean="0"/>
              <a:t>gerne</a:t>
            </a:r>
            <a:r>
              <a:rPr lang="en-US" sz="2400" dirty="0" smtClean="0"/>
              <a:t> so und </a:t>
            </a:r>
            <a:r>
              <a:rPr lang="en-US" sz="2400" dirty="0" err="1" smtClean="0"/>
              <a:t>beurteilen</a:t>
            </a:r>
            <a:r>
              <a:rPr lang="en-US" sz="2400" dirty="0" smtClean="0"/>
              <a:t> </a:t>
            </a:r>
            <a:r>
              <a:rPr lang="en-US" sz="2400" dirty="0" err="1" smtClean="0"/>
              <a:t>ein</a:t>
            </a:r>
            <a:r>
              <a:rPr lang="en-US" sz="2400" dirty="0" smtClean="0"/>
              <a:t> </a:t>
            </a:r>
            <a:r>
              <a:rPr lang="en-US" sz="2400" dirty="0" err="1" smtClean="0"/>
              <a:t>solches</a:t>
            </a:r>
            <a:r>
              <a:rPr lang="en-US" sz="2400" dirty="0" smtClean="0"/>
              <a:t> </a:t>
            </a:r>
            <a:r>
              <a:rPr lang="en-US" sz="2400" dirty="0" err="1" smtClean="0"/>
              <a:t>Vorgehen</a:t>
            </a:r>
            <a:r>
              <a:rPr lang="en-US" sz="2400" dirty="0" smtClean="0"/>
              <a:t> </a:t>
            </a:r>
            <a:r>
              <a:rPr lang="en-US" sz="2400" dirty="0" err="1" smtClean="0"/>
              <a:t>als</a:t>
            </a:r>
            <a:r>
              <a:rPr lang="en-US" sz="2400" dirty="0" smtClean="0"/>
              <a:t> </a:t>
            </a:r>
            <a:r>
              <a:rPr lang="en-US" sz="2400" dirty="0" err="1" smtClean="0"/>
              <a:t>gewinnbringend</a:t>
            </a:r>
            <a:r>
              <a:rPr lang="en-US" sz="2400" dirty="0" smtClean="0"/>
              <a:t> und </a:t>
            </a:r>
            <a:r>
              <a:rPr lang="en-US" sz="2400" dirty="0" err="1" smtClean="0"/>
              <a:t>als</a:t>
            </a:r>
            <a:r>
              <a:rPr lang="en-US" sz="2400" dirty="0" smtClean="0"/>
              <a:t> </a:t>
            </a:r>
            <a:r>
              <a:rPr lang="en-US" sz="2400" dirty="0" err="1" smtClean="0"/>
              <a:t>passend</a:t>
            </a:r>
            <a:r>
              <a:rPr lang="en-US" sz="2400" dirty="0" smtClean="0"/>
              <a:t> </a:t>
            </a:r>
            <a:r>
              <a:rPr lang="en-US" sz="2400" dirty="0" err="1" smtClean="0"/>
              <a:t>für</a:t>
            </a:r>
            <a:r>
              <a:rPr lang="en-US" sz="2400" dirty="0" smtClean="0"/>
              <a:t> den FSU.</a:t>
            </a:r>
          </a:p>
          <a:p>
            <a:r>
              <a:rPr lang="en-US" sz="2400" dirty="0" err="1" smtClean="0"/>
              <a:t>Durch</a:t>
            </a:r>
            <a:r>
              <a:rPr lang="en-US" sz="2400" dirty="0" smtClean="0"/>
              <a:t> den </a:t>
            </a:r>
            <a:r>
              <a:rPr lang="en-US" sz="2400" dirty="0" err="1" smtClean="0"/>
              <a:t>integrativen</a:t>
            </a:r>
            <a:r>
              <a:rPr lang="en-US" sz="2400" dirty="0" smtClean="0"/>
              <a:t> </a:t>
            </a:r>
            <a:r>
              <a:rPr lang="en-US" sz="2400" dirty="0" err="1" smtClean="0"/>
              <a:t>Ansatz</a:t>
            </a:r>
            <a:r>
              <a:rPr lang="en-US" sz="2400" dirty="0" smtClean="0"/>
              <a:t> </a:t>
            </a:r>
            <a:r>
              <a:rPr lang="en-US" sz="2400" dirty="0" err="1" smtClean="0"/>
              <a:t>wird</a:t>
            </a:r>
            <a:r>
              <a:rPr lang="en-US" sz="2400" dirty="0" smtClean="0"/>
              <a:t> </a:t>
            </a:r>
            <a:r>
              <a:rPr lang="en-US" sz="2400" dirty="0" err="1" smtClean="0"/>
              <a:t>eine</a:t>
            </a:r>
            <a:r>
              <a:rPr lang="en-US" sz="2400" dirty="0" smtClean="0"/>
              <a:t> </a:t>
            </a:r>
            <a:r>
              <a:rPr lang="en-US" sz="2400" dirty="0" err="1" smtClean="0"/>
              <a:t>mögliche</a:t>
            </a:r>
            <a:r>
              <a:rPr lang="en-US" sz="2400" dirty="0" smtClean="0"/>
              <a:t> ‘</a:t>
            </a:r>
            <a:r>
              <a:rPr lang="en-US" sz="2400" dirty="0" err="1" smtClean="0"/>
              <a:t>Fragmentierung</a:t>
            </a:r>
            <a:r>
              <a:rPr lang="en-US" sz="2400" dirty="0" smtClean="0"/>
              <a:t>’ </a:t>
            </a:r>
            <a:r>
              <a:rPr lang="en-US" sz="2400" dirty="0" err="1" smtClean="0"/>
              <a:t>durch</a:t>
            </a:r>
            <a:r>
              <a:rPr lang="en-US" sz="2400" dirty="0" smtClean="0"/>
              <a:t> den </a:t>
            </a:r>
            <a:r>
              <a:rPr lang="en-US" sz="2400" dirty="0" err="1" smtClean="0"/>
              <a:t>kompetenzorientierten</a:t>
            </a:r>
            <a:r>
              <a:rPr lang="en-US" sz="2400" dirty="0" smtClean="0"/>
              <a:t> </a:t>
            </a:r>
            <a:r>
              <a:rPr lang="en-US" sz="2400" dirty="0" err="1" smtClean="0"/>
              <a:t>Ansatz</a:t>
            </a:r>
            <a:r>
              <a:rPr lang="en-US" sz="2400" dirty="0" smtClean="0"/>
              <a:t> </a:t>
            </a:r>
            <a:r>
              <a:rPr lang="en-US" sz="2400" dirty="0" err="1" smtClean="0"/>
              <a:t>vermieden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 </a:t>
            </a:r>
            <a:r>
              <a:rPr lang="en-US" dirty="0" err="1" smtClean="0"/>
              <a:t>Fazit</a:t>
            </a:r>
            <a:r>
              <a:rPr lang="en-US" dirty="0" smtClean="0"/>
              <a:t>: TMK und die </a:t>
            </a:r>
            <a:r>
              <a:rPr lang="en-US" dirty="0" err="1" smtClean="0"/>
              <a:t>Lehrwerke</a:t>
            </a:r>
            <a:endParaRPr lang="en-US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1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5199"/>
                <a:gridCol w="3652211"/>
                <a:gridCol w="1217404"/>
                <a:gridCol w="1217404"/>
                <a:gridCol w="149738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sehr</a:t>
                      </a:r>
                      <a:r>
                        <a:rPr lang="en-US" sz="1400" dirty="0" smtClean="0"/>
                        <a:t> gut </a:t>
                      </a:r>
                      <a:r>
                        <a:rPr lang="en-US" sz="1400" dirty="0" err="1" smtClean="0"/>
                        <a:t>abgedeckt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gut </a:t>
                      </a:r>
                      <a:r>
                        <a:rPr lang="en-US" sz="1400" dirty="0" err="1" smtClean="0"/>
                        <a:t>abgedeckt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kommt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vor</a:t>
                      </a:r>
                      <a:r>
                        <a:rPr lang="en-US" sz="1400" dirty="0" smtClean="0"/>
                        <a:t>,  </a:t>
                      </a:r>
                      <a:r>
                        <a:rPr lang="en-US" sz="1400" dirty="0" err="1" smtClean="0"/>
                        <a:t>darf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aber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noch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ergänzt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werden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TK 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Notizen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verfassen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TK 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Texte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zusammenfassen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TK 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Texte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analysieren</a:t>
                      </a:r>
                      <a:r>
                        <a:rPr lang="en-US" sz="1400" dirty="0" smtClean="0"/>
                        <a:t> und </a:t>
                      </a:r>
                      <a:r>
                        <a:rPr lang="en-US" sz="1400" dirty="0" err="1" smtClean="0"/>
                        <a:t>kommentieren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TK 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Diskontinuieriche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Vorgaben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interpretieren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TK 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Texte</a:t>
                      </a:r>
                      <a:r>
                        <a:rPr lang="en-US" sz="1400" dirty="0" smtClean="0"/>
                        <a:t> in </a:t>
                      </a:r>
                      <a:r>
                        <a:rPr lang="en-US" sz="1400" dirty="0" err="1" smtClean="0"/>
                        <a:t>ihrem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Kontext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analysieren</a:t>
                      </a:r>
                      <a:r>
                        <a:rPr lang="en-US" sz="1400" dirty="0" smtClean="0"/>
                        <a:t>…..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TK 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r>
                        <a:rPr lang="en-US" sz="1400" dirty="0" err="1" smtClean="0"/>
                        <a:t>gehörte</a:t>
                      </a:r>
                      <a:r>
                        <a:rPr lang="en-US" sz="1400" dirty="0" smtClean="0"/>
                        <a:t> und </a:t>
                      </a:r>
                      <a:r>
                        <a:rPr lang="en-US" sz="1400" dirty="0" err="1" smtClean="0"/>
                        <a:t>gesehene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Informationen</a:t>
                      </a:r>
                      <a:r>
                        <a:rPr lang="en-US" sz="1400" dirty="0" smtClean="0"/>
                        <a:t>….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TK 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Wirkweise</a:t>
                      </a:r>
                      <a:r>
                        <a:rPr lang="en-US" sz="1400" dirty="0" smtClean="0"/>
                        <a:t> von </a:t>
                      </a:r>
                      <a:r>
                        <a:rPr lang="en-US" sz="1400" dirty="0" err="1" smtClean="0"/>
                        <a:t>Texten</a:t>
                      </a:r>
                      <a:r>
                        <a:rPr lang="en-US" sz="1400" dirty="0" smtClean="0"/>
                        <a:t>….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TK 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Textsorten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identifizieren</a:t>
                      </a:r>
                      <a:r>
                        <a:rPr lang="en-US" sz="1400" dirty="0" smtClean="0"/>
                        <a:t> und </a:t>
                      </a:r>
                      <a:r>
                        <a:rPr lang="en-US" sz="1400" dirty="0" err="1" smtClean="0"/>
                        <a:t>Merkmale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anwenden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 </a:t>
                      </a:r>
                      <a:r>
                        <a:rPr lang="en-US" sz="1200" dirty="0" smtClean="0"/>
                        <a:t>(Skills File)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TK 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Texte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umgestalten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TK 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Internetrecherche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 </a:t>
                      </a:r>
                      <a:r>
                        <a:rPr lang="en-US" sz="1200" dirty="0" smtClean="0"/>
                        <a:t>(Skills File)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Fazit</a:t>
            </a:r>
            <a:r>
              <a:rPr lang="en-US" dirty="0" smtClean="0"/>
              <a:t>: TMK und die </a:t>
            </a:r>
            <a:r>
              <a:rPr lang="en-US" dirty="0" err="1" smtClean="0"/>
              <a:t>Lehrkraft</a:t>
            </a:r>
            <a:endParaRPr lang="en-US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6929455" y="2714620"/>
            <a:ext cx="1857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r>
              <a:rPr lang="en-US" dirty="0" err="1" smtClean="0"/>
              <a:t>wo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ohne</a:t>
            </a:r>
            <a:r>
              <a:rPr lang="en-US" dirty="0" smtClean="0"/>
              <a:t> </a:t>
            </a:r>
            <a:r>
              <a:rPr lang="en-US" dirty="0" err="1" smtClean="0"/>
              <a:t>großen</a:t>
            </a:r>
            <a:r>
              <a:rPr lang="en-US" dirty="0" smtClean="0"/>
              <a:t> </a:t>
            </a:r>
            <a:r>
              <a:rPr lang="en-US" dirty="0" err="1" smtClean="0"/>
              <a:t>Aufwand</a:t>
            </a:r>
            <a:r>
              <a:rPr lang="en-US" dirty="0" smtClean="0"/>
              <a:t> </a:t>
            </a:r>
            <a:r>
              <a:rPr lang="en-US" dirty="0" err="1" smtClean="0"/>
              <a:t>möglich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VI </a:t>
            </a:r>
            <a:r>
              <a:rPr lang="en-US" sz="3200" dirty="0" err="1" smtClean="0"/>
              <a:t>Methodik</a:t>
            </a:r>
            <a:r>
              <a:rPr lang="en-US" sz="3200" dirty="0" smtClean="0"/>
              <a:t>: </a:t>
            </a:r>
            <a:r>
              <a:rPr lang="en-US" sz="3200" dirty="0" err="1" smtClean="0"/>
              <a:t>Strukturmuster</a:t>
            </a:r>
            <a:r>
              <a:rPr lang="en-US" sz="3200" dirty="0" smtClean="0"/>
              <a:t> der </a:t>
            </a:r>
            <a:r>
              <a:rPr lang="en-US" sz="3200" dirty="0" err="1" smtClean="0"/>
              <a:t>Textarbeit</a:t>
            </a:r>
            <a:endParaRPr lang="en-US" sz="32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85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PPP-approach (pre – while – post)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Traditionell</a:t>
                      </a:r>
                      <a:r>
                        <a:rPr lang="en-US" dirty="0" smtClean="0"/>
                        <a:t>: </a:t>
                      </a:r>
                      <a:br>
                        <a:rPr lang="en-US" dirty="0" smtClean="0"/>
                      </a:br>
                      <a:r>
                        <a:rPr lang="en-US" dirty="0" err="1" smtClean="0"/>
                        <a:t>Einstimmung</a:t>
                      </a:r>
                      <a:r>
                        <a:rPr lang="en-US" dirty="0" smtClean="0"/>
                        <a:t> – </a:t>
                      </a:r>
                      <a:r>
                        <a:rPr lang="en-US" dirty="0" err="1" smtClean="0"/>
                        <a:t>eigentliche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Textarbeit</a:t>
                      </a:r>
                      <a:r>
                        <a:rPr lang="en-US" dirty="0" smtClean="0"/>
                        <a:t> – </a:t>
                      </a:r>
                      <a:r>
                        <a:rPr lang="en-US" dirty="0" err="1" smtClean="0"/>
                        <a:t>Abschlussphase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Global-to-detail-approach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Zweimalige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Auseinandersetzung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dem</a:t>
                      </a:r>
                      <a:r>
                        <a:rPr lang="en-US" dirty="0" smtClean="0"/>
                        <a:t> Text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**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Orientierung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an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taxonomischen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Stufen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und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Operatoren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Orientierung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an den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Anforderungen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im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Abitur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Textverstehen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Textanalyse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Textevaluation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Textkreation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5804">
                <a:tc>
                  <a:txBody>
                    <a:bodyPr/>
                    <a:lstStyle/>
                    <a:p>
                      <a:r>
                        <a:rPr lang="en-US" dirty="0" smtClean="0"/>
                        <a:t>**</a:t>
                      </a:r>
                      <a:r>
                        <a:rPr lang="en-US" dirty="0" err="1" smtClean="0"/>
                        <a:t>Standardkategorien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für</a:t>
                      </a:r>
                      <a:r>
                        <a:rPr lang="en-US" dirty="0" smtClean="0"/>
                        <a:t> die </a:t>
                      </a:r>
                      <a:r>
                        <a:rPr lang="en-US" dirty="0" err="1" smtClean="0"/>
                        <a:t>Analyse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Für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anspruchsvollere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Texte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Standardkategorien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die </a:t>
            </a:r>
            <a:r>
              <a:rPr lang="en-US" dirty="0" err="1" smtClean="0"/>
              <a:t>Analyse</a:t>
            </a:r>
            <a:endParaRPr lang="en-US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 </a:t>
            </a:r>
            <a:r>
              <a:rPr lang="en-US" sz="2800" dirty="0" err="1" smtClean="0"/>
              <a:t>Kompetenzbeschreibung</a:t>
            </a:r>
            <a:r>
              <a:rPr lang="en-US" sz="2800" dirty="0" smtClean="0"/>
              <a:t> </a:t>
            </a:r>
            <a:r>
              <a:rPr lang="en-US" sz="2800" dirty="0" err="1" smtClean="0"/>
              <a:t>Bildungsplan</a:t>
            </a:r>
            <a:r>
              <a:rPr lang="en-US" sz="2800" dirty="0" smtClean="0"/>
              <a:t> 2016</a:t>
            </a:r>
            <a:br>
              <a:rPr lang="en-US" sz="2800" dirty="0" smtClean="0"/>
            </a:br>
            <a:r>
              <a:rPr lang="en-US" sz="2800" dirty="0" smtClean="0"/>
              <a:t>Text- und </a:t>
            </a:r>
            <a:r>
              <a:rPr lang="en-US" sz="2800" dirty="0" err="1" smtClean="0"/>
              <a:t>Medienkompetenz</a:t>
            </a:r>
            <a:r>
              <a:rPr lang="en-US" sz="2800" dirty="0" smtClean="0"/>
              <a:t> (TMK)</a:t>
            </a:r>
            <a:endParaRPr lang="en-US" sz="2800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04375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Die S und S </a:t>
            </a:r>
            <a:r>
              <a:rPr lang="en-US" dirty="0" err="1" smtClean="0"/>
              <a:t>können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>
                <a:solidFill>
                  <a:srgbClr val="FF0000"/>
                </a:solidFill>
              </a:rPr>
              <a:t>authentische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Texte</a:t>
            </a:r>
            <a:r>
              <a:rPr lang="en-US" dirty="0" smtClean="0"/>
              <a:t> </a:t>
            </a:r>
            <a:r>
              <a:rPr lang="en-US" dirty="0" err="1" smtClean="0"/>
              <a:t>auch</a:t>
            </a:r>
            <a:r>
              <a:rPr lang="en-US" dirty="0" smtClean="0"/>
              <a:t>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komplexeren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gesellschaftlichen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Themen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erschließen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analysieren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und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kommentieren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sowie</a:t>
            </a:r>
            <a:r>
              <a:rPr lang="en-US" dirty="0" smtClean="0"/>
              <a:t> die </a:t>
            </a:r>
            <a:r>
              <a:rPr lang="en-US" dirty="0" err="1" smtClean="0"/>
              <a:t>daraus</a:t>
            </a:r>
            <a:r>
              <a:rPr lang="en-US" dirty="0" smtClean="0"/>
              <a:t> </a:t>
            </a:r>
            <a:r>
              <a:rPr lang="en-US" dirty="0" err="1" smtClean="0"/>
              <a:t>resultierenden</a:t>
            </a:r>
            <a:r>
              <a:rPr lang="en-US" dirty="0" smtClean="0"/>
              <a:t> </a:t>
            </a:r>
            <a:r>
              <a:rPr lang="en-US" dirty="0" err="1" smtClean="0"/>
              <a:t>Erkenntnisse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die </a:t>
            </a:r>
            <a:r>
              <a:rPr lang="en-US" dirty="0" err="1" smtClean="0">
                <a:solidFill>
                  <a:srgbClr val="7030A0"/>
                </a:solidFill>
              </a:rPr>
              <a:t>eigene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Textproduktion</a:t>
            </a:r>
            <a:r>
              <a:rPr lang="en-US" dirty="0" smtClean="0"/>
              <a:t> </a:t>
            </a:r>
            <a:r>
              <a:rPr lang="en-US" dirty="0" err="1" smtClean="0"/>
              <a:t>nutzen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7" name="Inhaltsplatzhalter 6" descr="texte.pn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286625" y="2143116"/>
            <a:ext cx="1395413" cy="260350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  </a:t>
            </a:r>
            <a:r>
              <a:rPr lang="en-US" dirty="0" err="1" smtClean="0"/>
              <a:t>Erweiterter</a:t>
            </a:r>
            <a:r>
              <a:rPr lang="en-US" dirty="0" smtClean="0"/>
              <a:t> </a:t>
            </a:r>
            <a:r>
              <a:rPr lang="en-US" dirty="0" err="1" smtClean="0"/>
              <a:t>Textbegriff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43362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 smtClean="0"/>
              <a:t> “Text”:</a:t>
            </a:r>
          </a:p>
          <a:p>
            <a:pPr algn="ctr">
              <a:buNone/>
            </a:pPr>
            <a:r>
              <a:rPr lang="en-US" sz="2400" dirty="0" smtClean="0"/>
              <a:t>……. </a:t>
            </a:r>
            <a:r>
              <a:rPr lang="en-US" sz="2400" dirty="0" err="1" smtClean="0"/>
              <a:t>alle</a:t>
            </a:r>
            <a:r>
              <a:rPr lang="en-US" sz="2400" dirty="0" smtClean="0"/>
              <a:t> </a:t>
            </a:r>
            <a:r>
              <a:rPr lang="en-US" sz="2400" dirty="0" err="1" smtClean="0"/>
              <a:t>mündlichen</a:t>
            </a:r>
            <a:r>
              <a:rPr lang="en-US" sz="2400" dirty="0" smtClean="0"/>
              <a:t>, </a:t>
            </a:r>
            <a:r>
              <a:rPr lang="en-US" sz="2400" dirty="0" err="1" smtClean="0"/>
              <a:t>schriftlichen</a:t>
            </a:r>
            <a:r>
              <a:rPr lang="en-US" sz="2400" dirty="0" smtClean="0"/>
              <a:t> und </a:t>
            </a:r>
            <a:r>
              <a:rPr lang="en-US" sz="2400" dirty="0" err="1" smtClean="0"/>
              <a:t>visuellen</a:t>
            </a:r>
            <a:r>
              <a:rPr lang="en-US" sz="2400" dirty="0" smtClean="0"/>
              <a:t> </a:t>
            </a:r>
            <a:r>
              <a:rPr lang="en-US" sz="2400" dirty="0" err="1" smtClean="0"/>
              <a:t>Produkte</a:t>
            </a:r>
            <a:r>
              <a:rPr lang="en-US" sz="2400" dirty="0" smtClean="0"/>
              <a:t> </a:t>
            </a:r>
            <a:r>
              <a:rPr lang="en-US" sz="2400" b="1" dirty="0" smtClean="0"/>
              <a:t>in </a:t>
            </a:r>
            <a:r>
              <a:rPr lang="en-US" sz="2400" b="1" dirty="0" err="1" smtClean="0"/>
              <a:t>ihrem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jeweiligen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kulturellen</a:t>
            </a:r>
            <a:r>
              <a:rPr lang="en-US" sz="2400" b="1" dirty="0" smtClean="0"/>
              <a:t> und </a:t>
            </a:r>
            <a:r>
              <a:rPr lang="en-US" sz="2400" b="1" dirty="0" err="1" smtClean="0"/>
              <a:t>medialen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Kontext</a:t>
            </a:r>
            <a:r>
              <a:rPr lang="en-US" sz="2400" dirty="0" smtClean="0"/>
              <a:t>, die analog </a:t>
            </a:r>
            <a:r>
              <a:rPr lang="en-US" sz="2400" dirty="0" err="1" smtClean="0"/>
              <a:t>oder</a:t>
            </a:r>
            <a:r>
              <a:rPr lang="en-US" sz="2400" dirty="0" smtClean="0"/>
              <a:t> digital </a:t>
            </a:r>
            <a:r>
              <a:rPr lang="en-US" sz="2400" dirty="0" err="1" smtClean="0"/>
              <a:t>vermittelt</a:t>
            </a:r>
            <a:r>
              <a:rPr lang="en-US" sz="2400" dirty="0" smtClean="0"/>
              <a:t> </a:t>
            </a:r>
            <a:r>
              <a:rPr lang="en-US" sz="2400" dirty="0" err="1" smtClean="0"/>
              <a:t>werden</a:t>
            </a:r>
            <a:r>
              <a:rPr lang="en-US" sz="2400" dirty="0" smtClean="0"/>
              <a:t>.</a:t>
            </a:r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sz="half" idx="2"/>
          </p:nvPr>
        </p:nvGraphicFramePr>
        <p:xfrm>
          <a:off x="4714876" y="1600200"/>
          <a:ext cx="397192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II </a:t>
            </a:r>
            <a:r>
              <a:rPr lang="en-US" sz="3200" dirty="0" err="1" smtClean="0"/>
              <a:t>Erweiterter</a:t>
            </a:r>
            <a:r>
              <a:rPr lang="en-US" sz="3200" dirty="0" smtClean="0"/>
              <a:t> </a:t>
            </a:r>
            <a:r>
              <a:rPr lang="en-US" sz="3200" dirty="0" err="1" smtClean="0"/>
              <a:t>Textbegriff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 smtClean="0"/>
              <a:t>Klassifizierungen</a:t>
            </a:r>
            <a:endParaRPr lang="en-US" sz="3200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Sachtexte</a:t>
            </a:r>
            <a:r>
              <a:rPr lang="en-US" dirty="0" smtClean="0"/>
              <a:t> vs. </a:t>
            </a:r>
            <a:r>
              <a:rPr lang="en-US" dirty="0" err="1" smtClean="0"/>
              <a:t>literarische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Authentische</a:t>
            </a:r>
            <a:r>
              <a:rPr lang="en-US" dirty="0" smtClean="0"/>
              <a:t>* </a:t>
            </a:r>
            <a:r>
              <a:rPr lang="en-US" dirty="0" err="1" smtClean="0"/>
              <a:t>Texte</a:t>
            </a:r>
            <a:r>
              <a:rPr lang="en-US" dirty="0" smtClean="0"/>
              <a:t> vs. </a:t>
            </a:r>
            <a:r>
              <a:rPr lang="en-US" dirty="0" err="1" smtClean="0"/>
              <a:t>didaktische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r>
              <a:rPr lang="en-US" dirty="0" smtClean="0"/>
              <a:t>/</a:t>
            </a:r>
            <a:r>
              <a:rPr lang="en-US" dirty="0" err="1" smtClean="0"/>
              <a:t>didaktisierte</a:t>
            </a:r>
            <a:r>
              <a:rPr lang="en-US" dirty="0" smtClean="0"/>
              <a:t> </a:t>
            </a:r>
            <a:r>
              <a:rPr lang="en-US" dirty="0" err="1" smtClean="0"/>
              <a:t>Texte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Basistexte</a:t>
            </a:r>
            <a:r>
              <a:rPr lang="en-US" dirty="0" smtClean="0"/>
              <a:t> vs. </a:t>
            </a:r>
            <a:r>
              <a:rPr lang="en-US" dirty="0" err="1" smtClean="0"/>
              <a:t>Facettierungstexte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Expositorische</a:t>
            </a:r>
            <a:r>
              <a:rPr lang="en-US" dirty="0" smtClean="0"/>
              <a:t>, argumentative, </a:t>
            </a:r>
            <a:r>
              <a:rPr lang="en-US" dirty="0" err="1" smtClean="0"/>
              <a:t>instruktive</a:t>
            </a:r>
            <a:r>
              <a:rPr lang="en-US" dirty="0" smtClean="0"/>
              <a:t>, </a:t>
            </a:r>
            <a:r>
              <a:rPr lang="en-US" dirty="0" err="1" smtClean="0"/>
              <a:t>deskriptive</a:t>
            </a:r>
            <a:r>
              <a:rPr lang="en-US" dirty="0" smtClean="0"/>
              <a:t>, narrative, persuasive </a:t>
            </a:r>
            <a:r>
              <a:rPr lang="en-US" dirty="0" err="1" smtClean="0"/>
              <a:t>Texte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Kontinuierliche</a:t>
            </a:r>
            <a:r>
              <a:rPr lang="en-US" dirty="0" smtClean="0"/>
              <a:t> vs. </a:t>
            </a:r>
            <a:r>
              <a:rPr lang="en-US" dirty="0" err="1" smtClean="0">
                <a:solidFill>
                  <a:srgbClr val="0070C0"/>
                </a:solidFill>
              </a:rPr>
              <a:t>diskontinuierliche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Texte</a:t>
            </a:r>
            <a:endParaRPr lang="en-US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Einzeltext</a:t>
            </a:r>
            <a:r>
              <a:rPr lang="en-US" dirty="0" smtClean="0"/>
              <a:t> vs. **</a:t>
            </a:r>
            <a:r>
              <a:rPr lang="en-US" dirty="0" err="1" smtClean="0"/>
              <a:t>Intertextualität</a:t>
            </a:r>
            <a:r>
              <a:rPr lang="en-US" dirty="0" smtClean="0"/>
              <a:t>/</a:t>
            </a:r>
            <a:r>
              <a:rPr lang="en-US" dirty="0" err="1" smtClean="0"/>
              <a:t>Intermedialität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II </a:t>
            </a:r>
            <a:r>
              <a:rPr lang="en-US" sz="2800" dirty="0" err="1" smtClean="0">
                <a:solidFill>
                  <a:srgbClr val="0070C0"/>
                </a:solidFill>
              </a:rPr>
              <a:t>Erweiterter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Textbegriff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br>
              <a:rPr lang="en-US" sz="2800" dirty="0" smtClean="0">
                <a:solidFill>
                  <a:srgbClr val="0070C0"/>
                </a:solidFill>
              </a:rPr>
            </a:br>
            <a:r>
              <a:rPr lang="en-US" sz="2800" dirty="0" err="1" smtClean="0">
                <a:solidFill>
                  <a:srgbClr val="0070C0"/>
                </a:solidFill>
              </a:rPr>
              <a:t>Diskontinuierliche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Texte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Beispiele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Diskontinuierliche</a:t>
            </a:r>
            <a:r>
              <a:rPr lang="en-US" sz="2800" dirty="0" smtClean="0"/>
              <a:t>/</a:t>
            </a:r>
            <a:r>
              <a:rPr lang="en-US" sz="2800" dirty="0" err="1" smtClean="0"/>
              <a:t>nicht</a:t>
            </a:r>
            <a:r>
              <a:rPr lang="en-US" sz="2800" dirty="0" smtClean="0"/>
              <a:t> </a:t>
            </a:r>
            <a:r>
              <a:rPr lang="en-US" sz="2800" dirty="0" err="1" smtClean="0"/>
              <a:t>lineare</a:t>
            </a:r>
            <a:r>
              <a:rPr lang="en-US" sz="2800" dirty="0" smtClean="0"/>
              <a:t>/</a:t>
            </a:r>
            <a:r>
              <a:rPr lang="en-US" sz="2800" dirty="0" err="1" smtClean="0"/>
              <a:t>nicht</a:t>
            </a:r>
            <a:r>
              <a:rPr lang="en-US" sz="2800" dirty="0" smtClean="0"/>
              <a:t> </a:t>
            </a:r>
            <a:r>
              <a:rPr lang="en-US" sz="2800" dirty="0" err="1" smtClean="0"/>
              <a:t>fortlaufende</a:t>
            </a:r>
            <a:r>
              <a:rPr lang="en-US" sz="2800" dirty="0" smtClean="0"/>
              <a:t>  </a:t>
            </a:r>
            <a:r>
              <a:rPr lang="en-US" sz="2800" dirty="0" err="1" smtClean="0"/>
              <a:t>Texte</a:t>
            </a:r>
            <a:r>
              <a:rPr lang="en-US" sz="2800" dirty="0" smtClean="0"/>
              <a:t>/</a:t>
            </a:r>
            <a:r>
              <a:rPr lang="en-US" sz="2800" dirty="0" err="1" smtClean="0"/>
              <a:t>Texte</a:t>
            </a:r>
            <a:r>
              <a:rPr lang="en-US" sz="2800" dirty="0" smtClean="0"/>
              <a:t> </a:t>
            </a:r>
            <a:r>
              <a:rPr lang="en-US" sz="2800" dirty="0" err="1" smtClean="0"/>
              <a:t>ohne</a:t>
            </a:r>
            <a:r>
              <a:rPr lang="en-US" sz="2800" dirty="0" smtClean="0"/>
              <a:t> </a:t>
            </a:r>
            <a:r>
              <a:rPr lang="en-US" sz="2800" dirty="0" err="1" smtClean="0"/>
              <a:t>Leserichtung</a:t>
            </a:r>
            <a:endParaRPr lang="en-US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(1) </a:t>
            </a:r>
            <a:r>
              <a:rPr lang="en-US" dirty="0" err="1" smtClean="0"/>
              <a:t>Grafiken</a:t>
            </a:r>
            <a:r>
              <a:rPr lang="en-US" dirty="0" smtClean="0"/>
              <a:t>, </a:t>
            </a:r>
            <a:r>
              <a:rPr lang="en-US" dirty="0" err="1" smtClean="0"/>
              <a:t>Tabellen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(2) </a:t>
            </a:r>
            <a:r>
              <a:rPr lang="en-US" dirty="0" err="1" smtClean="0"/>
              <a:t>Werbeplakate</a:t>
            </a:r>
            <a:r>
              <a:rPr lang="en-US" dirty="0" smtClean="0"/>
              <a:t>, </a:t>
            </a:r>
            <a:r>
              <a:rPr lang="en-US" dirty="0" err="1" smtClean="0"/>
              <a:t>Zeitungsartikel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oder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, Flyer, Poster, </a:t>
            </a:r>
            <a:r>
              <a:rPr lang="en-US" dirty="0" err="1" smtClean="0"/>
              <a:t>Videoclips</a:t>
            </a:r>
            <a:r>
              <a:rPr lang="en-US" dirty="0" smtClean="0"/>
              <a:t>, Cartoons, </a:t>
            </a:r>
            <a:r>
              <a:rPr lang="en-US" dirty="0" err="1" smtClean="0"/>
              <a:t>Fotos</a:t>
            </a:r>
            <a:r>
              <a:rPr lang="en-US" dirty="0" smtClean="0"/>
              <a:t>, </a:t>
            </a:r>
            <a:r>
              <a:rPr lang="en-US" dirty="0" err="1" smtClean="0"/>
              <a:t>Filme</a:t>
            </a:r>
            <a:r>
              <a:rPr lang="en-US" dirty="0" smtClean="0"/>
              <a:t>, </a:t>
            </a:r>
            <a:r>
              <a:rPr lang="en-US" dirty="0" err="1" smtClean="0"/>
              <a:t>Theateraufführungen</a:t>
            </a:r>
            <a:r>
              <a:rPr lang="en-US" dirty="0" smtClean="0"/>
              <a:t>, Websites….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II </a:t>
            </a:r>
            <a:r>
              <a:rPr lang="en-US" sz="2800" dirty="0" err="1" smtClean="0">
                <a:solidFill>
                  <a:srgbClr val="0070C0"/>
                </a:solidFill>
              </a:rPr>
              <a:t>Erweiterter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Textbegriff</a:t>
            </a:r>
            <a:r>
              <a:rPr lang="en-US" sz="2800" dirty="0" smtClean="0">
                <a:solidFill>
                  <a:srgbClr val="0070C0"/>
                </a:solidFill>
              </a:rPr>
              <a:t>:</a:t>
            </a:r>
            <a:br>
              <a:rPr lang="en-US" sz="2800" dirty="0" smtClean="0">
                <a:solidFill>
                  <a:srgbClr val="0070C0"/>
                </a:solidFill>
              </a:rPr>
            </a:b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didaktische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Anmerkungen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zu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diskontinuierlichen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Texten</a:t>
            </a:r>
            <a:endParaRPr lang="en-US" sz="24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III </a:t>
            </a:r>
            <a:r>
              <a:rPr lang="en-US" dirty="0" err="1" smtClean="0"/>
              <a:t>Ziel</a:t>
            </a:r>
            <a:r>
              <a:rPr lang="en-US" dirty="0" smtClean="0"/>
              <a:t>: </a:t>
            </a:r>
            <a:r>
              <a:rPr lang="en-US" u="sng" dirty="0" err="1" smtClean="0">
                <a:solidFill>
                  <a:srgbClr val="7030A0"/>
                </a:solidFill>
              </a:rPr>
              <a:t>vertiefte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/>
              <a:t>Auseinandersetzung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471858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Die TMK </a:t>
            </a:r>
            <a:r>
              <a:rPr lang="en-US" dirty="0" err="1" smtClean="0"/>
              <a:t>baut</a:t>
            </a:r>
            <a:r>
              <a:rPr lang="en-US" dirty="0" smtClean="0"/>
              <a:t> auf den </a:t>
            </a:r>
            <a:r>
              <a:rPr lang="en-US" dirty="0" err="1" smtClean="0">
                <a:solidFill>
                  <a:srgbClr val="00B050"/>
                </a:solidFill>
              </a:rPr>
              <a:t>rezeptiven</a:t>
            </a:r>
            <a:r>
              <a:rPr lang="en-US" dirty="0" smtClean="0"/>
              <a:t> und </a:t>
            </a:r>
            <a:r>
              <a:rPr lang="en-US" dirty="0" err="1" smtClean="0">
                <a:solidFill>
                  <a:srgbClr val="00B0F0"/>
                </a:solidFill>
              </a:rPr>
              <a:t>produktiven</a:t>
            </a:r>
            <a:r>
              <a:rPr lang="en-US" dirty="0" smtClean="0"/>
              <a:t> </a:t>
            </a:r>
            <a:r>
              <a:rPr lang="en-US" dirty="0" err="1" smtClean="0"/>
              <a:t>Kompetenzen</a:t>
            </a:r>
            <a:r>
              <a:rPr lang="en-US" dirty="0" smtClean="0"/>
              <a:t> auf und </a:t>
            </a:r>
            <a:r>
              <a:rPr lang="en-US" dirty="0" err="1" smtClean="0"/>
              <a:t>verknüpft</a:t>
            </a:r>
            <a:r>
              <a:rPr lang="en-US" dirty="0" smtClean="0"/>
              <a:t> </a:t>
            </a:r>
            <a:r>
              <a:rPr lang="en-US" dirty="0" err="1" smtClean="0"/>
              <a:t>diese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Ziel</a:t>
            </a:r>
            <a:r>
              <a:rPr lang="en-US" dirty="0" smtClean="0"/>
              <a:t> </a:t>
            </a:r>
            <a:r>
              <a:rPr lang="en-US" dirty="0" err="1" smtClean="0"/>
              <a:t>einer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7030A0"/>
                </a:solidFill>
              </a:rPr>
              <a:t>vertieften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Auseinandersetzung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2437</Words>
  <Application>Microsoft Office PowerPoint</Application>
  <PresentationFormat>Bildschirmpräsentation (4:3)</PresentationFormat>
  <Paragraphs>390</Paragraphs>
  <Slides>36</Slides>
  <Notes>26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36</vt:i4>
      </vt:variant>
    </vt:vector>
  </HeadingPairs>
  <TitlesOfParts>
    <vt:vector size="40" baseType="lpstr">
      <vt:lpstr>Arial</vt:lpstr>
      <vt:lpstr>Calibri</vt:lpstr>
      <vt:lpstr>Wingdings</vt:lpstr>
      <vt:lpstr>Larissa-Design</vt:lpstr>
      <vt:lpstr>Textkompetenz Hoher Stellenwert im FSU und lange Tradition </vt:lpstr>
      <vt:lpstr>Text- und Medienkompetenz (TMK)</vt:lpstr>
      <vt:lpstr>I Definition Textkompetenz  </vt:lpstr>
      <vt:lpstr>I Kompetenzbeschreibung Bildungsplan 2016 Text- und Medienkompetenz (TMK)</vt:lpstr>
      <vt:lpstr>II  Erweiterter Textbegriff</vt:lpstr>
      <vt:lpstr>II Erweiterter Textbegriff Klassifizierungen</vt:lpstr>
      <vt:lpstr>II Erweiterter Textbegriff  Diskontinuierliche Texte Beispiele Diskontinuierliche/nicht lineare/nicht fortlaufende  Texte/Texte ohne Leserichtung</vt:lpstr>
      <vt:lpstr>II Erweiterter Textbegriff:  didaktische Anmerkungen zu diskontinuierlichen Texten</vt:lpstr>
      <vt:lpstr>III Ziel: vertiefte Auseinandersetzung</vt:lpstr>
      <vt:lpstr>III ‘Vertiefte’ Auseinandersetzung bedeutet z.B. ….</vt:lpstr>
      <vt:lpstr>III ‘Vertiefte Auseinandersetzung` bedeutet z.B. </vt:lpstr>
      <vt:lpstr>III Beispiele</vt:lpstr>
      <vt:lpstr>III Beispiele</vt:lpstr>
      <vt:lpstr>III BP 2016 Für den Schwierigkeitsrad der Texte/ Anspruch an die zu produzierenden Texte  gelten die jeweiligen Hinweise unter…</vt:lpstr>
      <vt:lpstr>…Lesevertehen und Hör-/Hörsehverstehen </vt:lpstr>
      <vt:lpstr>…Schreiben (und Sprechen) </vt:lpstr>
      <vt:lpstr>IV a) Die Teilkompetenzen im Überblick BP 2016 Teilkompetenzen 1 bis 3</vt:lpstr>
      <vt:lpstr>BP 2016 Teilkompetenzen 4 und 5</vt:lpstr>
      <vt:lpstr>TBP 2016 Teilkompetenzen 6 und 7</vt:lpstr>
      <vt:lpstr>BP 2016 Teilkompetenz 8</vt:lpstr>
      <vt:lpstr>BP 2016 Teilkompetenzen 9 und 10</vt:lpstr>
      <vt:lpstr>IV b) Beispiele TK 1 und 2</vt:lpstr>
      <vt:lpstr>  Beispiel TK 3 …Texte unter gezielter Anleitung analysieren und kommentieren  Context Starter Seite 111: Focus on Literature B  Understanding dramatic conflict, extract from ‘Multiple choice’ by Roger Hall.   </vt:lpstr>
      <vt:lpstr> Beispiel Teilkompetenz 4  …diskontinuierliche Vorlagen versprachlichen und angeleitet interpretieren  </vt:lpstr>
      <vt:lpstr>(4) …diskontinuierliche Vorlagen versprachlichen und angeleitet interpretieren  The connected generation Context Starter Seite 40:  Changing ways of communication</vt:lpstr>
      <vt:lpstr>Beispiel Teilkompetenz 5 (und 10)   …angeleitet Texte in ihrem  medialen, historischen oder gesellschaftlichen Kontext analysieren, kommentieren und in Ansätzen interpretieren Context Starter Seite 94 A4: Life at an elite boarding school</vt:lpstr>
      <vt:lpstr>TBP 2016 Teilkompetenzen 6 und 7</vt:lpstr>
      <vt:lpstr>Beispiel Teikompetenzen 6 und 7 Context Starter Page 92 A3 Focus on Skills: Viewing Opening sequence of documentary about a leading British boarding school </vt:lpstr>
      <vt:lpstr>Beispiel Teilkompetenz 8 Context Starter Seite 56-59 Debbie’s Call, Short Story by Manasi Subramaniam</vt:lpstr>
      <vt:lpstr>Beispiel Teilkompetenz 9 Context Starter Seite 56-59 Debbie’s Call, Short Story by Manasi Subramaniam</vt:lpstr>
      <vt:lpstr>Beispiel Teilkompetenz 10 Camden Town 5 Science and Technology, p. 136</vt:lpstr>
      <vt:lpstr>V Fazit: TMK generell</vt:lpstr>
      <vt:lpstr>V Fazit: TMK und die Lehrwerke</vt:lpstr>
      <vt:lpstr>Fazit: TMK und die Lehrkraft</vt:lpstr>
      <vt:lpstr>VI Methodik: Strukturmuster der Textarbeit</vt:lpstr>
      <vt:lpstr>Standardkategorien für die Analyse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Bildungsplan 2016 Text- und Medienkompetenz (TMK)</dc:title>
  <dc:creator>B.Rietgraf</dc:creator>
  <cp:lastModifiedBy>Grischa Haag</cp:lastModifiedBy>
  <cp:revision>132</cp:revision>
  <dcterms:created xsi:type="dcterms:W3CDTF">2017-04-18T13:40:32Z</dcterms:created>
  <dcterms:modified xsi:type="dcterms:W3CDTF">2018-12-07T18:08:07Z</dcterms:modified>
</cp:coreProperties>
</file>