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theme/themeOverride3.xml" ContentType="application/vnd.openxmlformats-officedocument.themeOverr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handoutMasterIdLst>
    <p:handoutMasterId r:id="rId47"/>
  </p:handoutMasterIdLst>
  <p:sldIdLst>
    <p:sldId id="304" r:id="rId2"/>
    <p:sldId id="256" r:id="rId3"/>
    <p:sldId id="282" r:id="rId4"/>
    <p:sldId id="283" r:id="rId5"/>
    <p:sldId id="307" r:id="rId6"/>
    <p:sldId id="306" r:id="rId7"/>
    <p:sldId id="260" r:id="rId8"/>
    <p:sldId id="261" r:id="rId9"/>
    <p:sldId id="262" r:id="rId10"/>
    <p:sldId id="265" r:id="rId11"/>
    <p:sldId id="266" r:id="rId12"/>
    <p:sldId id="267" r:id="rId13"/>
    <p:sldId id="268" r:id="rId14"/>
    <p:sldId id="269" r:id="rId15"/>
    <p:sldId id="270" r:id="rId16"/>
    <p:sldId id="274" r:id="rId17"/>
    <p:sldId id="299" r:id="rId18"/>
    <p:sldId id="286" r:id="rId19"/>
    <p:sldId id="287" r:id="rId20"/>
    <p:sldId id="288" r:id="rId21"/>
    <p:sldId id="289" r:id="rId22"/>
    <p:sldId id="290" r:id="rId23"/>
    <p:sldId id="291" r:id="rId24"/>
    <p:sldId id="292" r:id="rId25"/>
    <p:sldId id="275" r:id="rId26"/>
    <p:sldId id="300" r:id="rId27"/>
    <p:sldId id="308" r:id="rId28"/>
    <p:sldId id="309" r:id="rId29"/>
    <p:sldId id="293" r:id="rId30"/>
    <p:sldId id="277" r:id="rId31"/>
    <p:sldId id="278" r:id="rId32"/>
    <p:sldId id="301" r:id="rId33"/>
    <p:sldId id="302" r:id="rId34"/>
    <p:sldId id="294" r:id="rId35"/>
    <p:sldId id="295" r:id="rId36"/>
    <p:sldId id="280" r:id="rId37"/>
    <p:sldId id="310" r:id="rId38"/>
    <p:sldId id="296" r:id="rId39"/>
    <p:sldId id="285" r:id="rId40"/>
    <p:sldId id="297" r:id="rId41"/>
    <p:sldId id="298" r:id="rId42"/>
    <p:sldId id="264" r:id="rId43"/>
    <p:sldId id="303" r:id="rId44"/>
    <p:sldId id="263" r:id="rId45"/>
  </p:sldIdLst>
  <p:sldSz cx="9144000" cy="6858000" type="screen4x3"/>
  <p:notesSz cx="6797675" cy="9928225"/>
  <p:defaultTextStyle>
    <a:defPPr>
      <a:defRPr lang="de-DE"/>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755" autoAdjust="0"/>
  </p:normalViewPr>
  <p:slideViewPr>
    <p:cSldViewPr>
      <p:cViewPr varScale="1">
        <p:scale>
          <a:sx n="60" d="100"/>
          <a:sy n="60" d="100"/>
        </p:scale>
        <p:origin x="-1386" y="-96"/>
      </p:cViewPr>
      <p:guideLst>
        <p:guide orient="horz" pos="2160"/>
        <p:guide pos="2880"/>
      </p:guideLst>
    </p:cSldViewPr>
  </p:slideViewPr>
  <p:notesTextViewPr>
    <p:cViewPr>
      <p:scale>
        <a:sx n="100" d="100"/>
        <a:sy n="100" d="100"/>
      </p:scale>
      <p:origin x="0" y="0"/>
    </p:cViewPr>
  </p:notesTextViewPr>
  <p:notesViewPr>
    <p:cSldViewPr>
      <p:cViewPr varScale="1">
        <p:scale>
          <a:sx n="75" d="100"/>
          <a:sy n="75" d="100"/>
        </p:scale>
        <p:origin x="-2184" y="-108"/>
      </p:cViewPr>
      <p:guideLst>
        <p:guide orient="horz" pos="3127"/>
        <p:guide pos="214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pPr>
              <a:defRPr/>
            </a:pPr>
            <a:fld id="{9F7BFD63-13DF-4F9C-BF89-EF63D0C53E8C}" type="datetimeFigureOut">
              <a:rPr lang="de-DE"/>
              <a:pPr>
                <a:defRPr/>
              </a:pPr>
              <a:t>17.01.2018</a:t>
            </a:fld>
            <a:endParaRPr lang="de-DE"/>
          </a:p>
        </p:txBody>
      </p:sp>
      <p:sp>
        <p:nvSpPr>
          <p:cNvPr id="4" name="Fußzeilenplatzhalt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pPr>
              <a:defRPr/>
            </a:pPr>
            <a:fld id="{FF6CE2BC-2B6A-4143-937D-4D12FF54368C}" type="slidenum">
              <a:rPr lang="de-DE"/>
              <a:pPr>
                <a:defRPr/>
              </a:pPr>
              <a:t>‹Nr.›</a:t>
            </a:fld>
            <a:endParaRPr 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DE"/>
          </a:p>
        </p:txBody>
      </p:sp>
      <p:sp>
        <p:nvSpPr>
          <p:cNvPr id="3" name="Datumsplatzhalter 2"/>
          <p:cNvSpPr>
            <a:spLocks noGrp="1"/>
          </p:cNvSpPr>
          <p:nvPr>
            <p:ph type="dt" idx="1"/>
          </p:nvPr>
        </p:nvSpPr>
        <p:spPr>
          <a:xfrm>
            <a:off x="3849688" y="0"/>
            <a:ext cx="2946400" cy="4968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39E68755-AE75-45DA-9B13-9F51B7DA9775}" type="datetimeFigureOut">
              <a:rPr lang="de-DE"/>
              <a:pPr>
                <a:defRPr/>
              </a:pPr>
              <a:t>17.01.2018</a:t>
            </a:fld>
            <a:endParaRPr lang="de-DE"/>
          </a:p>
        </p:txBody>
      </p:sp>
      <p:sp>
        <p:nvSpPr>
          <p:cNvPr id="4" name="Folienbildplatzhalter 3"/>
          <p:cNvSpPr>
            <a:spLocks noGrp="1" noRot="1" noChangeAspect="1"/>
          </p:cNvSpPr>
          <p:nvPr>
            <p:ph type="sldImg" idx="2"/>
          </p:nvPr>
        </p:nvSpPr>
        <p:spPr>
          <a:xfrm>
            <a:off x="915988" y="744538"/>
            <a:ext cx="4965700" cy="3722687"/>
          </a:xfrm>
          <a:prstGeom prst="rect">
            <a:avLst/>
          </a:prstGeom>
          <a:noFill/>
          <a:ln w="12700">
            <a:solidFill>
              <a:prstClr val="black"/>
            </a:solidFill>
          </a:ln>
        </p:spPr>
        <p:txBody>
          <a:bodyPr vert="horz" lIns="91440" tIns="45720" rIns="91440" bIns="45720" rtlCol="0" anchor="ctr"/>
          <a:lstStyle/>
          <a:p>
            <a:pPr lvl="0"/>
            <a:endParaRPr lang="de-DE" noProof="0"/>
          </a:p>
        </p:txBody>
      </p:sp>
      <p:sp>
        <p:nvSpPr>
          <p:cNvPr id="5" name="Notizenplatzhalter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DE" noProof="0"/>
          </a:p>
        </p:txBody>
      </p:sp>
      <p:sp>
        <p:nvSpPr>
          <p:cNvPr id="6" name="Fußzeilenplatzhalt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DE"/>
          </a:p>
        </p:txBody>
      </p:sp>
      <p:sp>
        <p:nvSpPr>
          <p:cNvPr id="7" name="Foliennummernplatzhalt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1877BC6A-8E44-4E39-AF3C-B31E4F674909}" type="slidenum">
              <a:rPr lang="de-DE"/>
              <a:pPr>
                <a:defRPr/>
              </a:pPr>
              <a:t>‹Nr.›</a:t>
            </a:fld>
            <a:endParaRPr 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17575" y="744538"/>
            <a:ext cx="4962525" cy="3722687"/>
          </a:xfrm>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pPr>
              <a:defRPr/>
            </a:pPr>
            <a:fld id="{1877BC6A-8E44-4E39-AF3C-B31E4F674909}" type="slidenum">
              <a:rPr lang="de-DE" smtClean="0"/>
              <a:pPr>
                <a:defRPr/>
              </a:pPr>
              <a:t>1</a:t>
            </a:fld>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3686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3891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4096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r>
              <a:rPr lang="de-DE" dirty="0" smtClean="0"/>
              <a:t>Problem: Wegen der Anpassung der Lehrpläne über die Schularten hinweg ist das Thema </a:t>
            </a:r>
            <a:r>
              <a:rPr lang="de-DE" i="1" dirty="0" err="1" smtClean="0"/>
              <a:t>Applying</a:t>
            </a:r>
            <a:r>
              <a:rPr lang="de-DE" i="1" dirty="0" smtClean="0"/>
              <a:t> </a:t>
            </a:r>
            <a:r>
              <a:rPr lang="de-DE" i="1" dirty="0" err="1" smtClean="0"/>
              <a:t>for</a:t>
            </a:r>
            <a:r>
              <a:rPr lang="de-DE" i="1" dirty="0" smtClean="0"/>
              <a:t> a </a:t>
            </a:r>
            <a:r>
              <a:rPr lang="de-DE" i="1" dirty="0" err="1" smtClean="0"/>
              <a:t>job</a:t>
            </a:r>
            <a:r>
              <a:rPr lang="de-DE" i="1" dirty="0" smtClean="0"/>
              <a:t> </a:t>
            </a:r>
            <a:r>
              <a:rPr lang="de-DE" dirty="0" smtClean="0"/>
              <a:t>in den neuen Lehrwerken  nach 9 „gerutscht“. In dieser Altersstufe sind </a:t>
            </a:r>
            <a:r>
              <a:rPr lang="de-DE" dirty="0" err="1" smtClean="0"/>
              <a:t>SuS</a:t>
            </a:r>
            <a:r>
              <a:rPr lang="de-DE" dirty="0" smtClean="0"/>
              <a:t> am Gymnasium aber üblicherweise noch nicht persönlich an der Thematik interessiert.</a:t>
            </a:r>
          </a:p>
          <a:p>
            <a:pPr eaLnBrk="1" hangingPunct="1"/>
            <a:r>
              <a:rPr lang="de-DE" dirty="0" smtClean="0"/>
              <a:t>Deshalb wird hier eine Simulation vorgeschlagen, die man in Klasse 10 zum Thema </a:t>
            </a:r>
            <a:r>
              <a:rPr lang="de-DE" i="1" dirty="0" err="1" smtClean="0"/>
              <a:t>gap</a:t>
            </a:r>
            <a:r>
              <a:rPr lang="de-DE" i="1" dirty="0" smtClean="0"/>
              <a:t> </a:t>
            </a:r>
            <a:r>
              <a:rPr lang="de-DE" i="1" dirty="0" err="1" smtClean="0"/>
              <a:t>year</a:t>
            </a:r>
            <a:r>
              <a:rPr lang="de-DE" i="1" dirty="0" smtClean="0"/>
              <a:t> </a:t>
            </a:r>
            <a:r>
              <a:rPr lang="de-DE" dirty="0" smtClean="0"/>
              <a:t>durchführen kann und dabei entweder das Material in den Lehrwerken für Klasse 10 aktuell nutzen kann oder als Fachschaft vereinbaren, dass man das Thema, wenn es im Band für Klasse 9 ist, auf Klasse 10 verschiebt oder in Klasse 9 behandeln und dann das Wissen im </a:t>
            </a:r>
            <a:r>
              <a:rPr lang="de-DE" i="1" dirty="0" err="1" smtClean="0"/>
              <a:t>scaffolding</a:t>
            </a:r>
            <a:r>
              <a:rPr lang="de-DE" dirty="0" smtClean="0"/>
              <a:t> in Klasse 10 reaktivieren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4301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r>
              <a:rPr lang="de-DE" smtClean="0"/>
              <a:t>Problem: Das Thema </a:t>
            </a:r>
            <a:r>
              <a:rPr lang="de-DE" i="1" smtClean="0"/>
              <a:t>Applying for a job </a:t>
            </a:r>
            <a:r>
              <a:rPr lang="de-DE" smtClean="0"/>
              <a:t>findet sich in den Lehrwerken häufig für Klasse 9. In dieser Altersstufe sind SuS am Gymnasium aber üblicherweise noch nicht persönlich an der Thematik interessiert.</a:t>
            </a:r>
          </a:p>
          <a:p>
            <a:pPr eaLnBrk="1" hangingPunct="1"/>
            <a:r>
              <a:rPr lang="de-DE" smtClean="0"/>
              <a:t>Deshalb wird hier eine Simulation vorgeschlagen, die man in Klasse 10 zum Thema </a:t>
            </a:r>
            <a:r>
              <a:rPr lang="de-DE" i="1" smtClean="0"/>
              <a:t>gap year </a:t>
            </a:r>
            <a:r>
              <a:rPr lang="de-DE" smtClean="0"/>
              <a:t>durchführen kann und dabei entweder das Material in den Lehrwerken für Klasse 10 aktuell nutzen kann oder als Fachschaft vereinbaren, dass man das Thema, wenn es im Band für Klasse 9 ist, auf Klasse 10 verschiebt oder in Klasse 9 behandeln und dann das Wissen im </a:t>
            </a:r>
            <a:r>
              <a:rPr lang="de-DE" i="1" smtClean="0"/>
              <a:t>scaffolding</a:t>
            </a:r>
            <a:r>
              <a:rPr lang="de-DE" smtClean="0"/>
              <a:t> in Klasse 10 reaktivieren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4505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4710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r>
              <a:rPr lang="de-DE" dirty="0" smtClean="0"/>
              <a:t>Die Folien, die sich auf den BP beziehen, sind auch als </a:t>
            </a:r>
            <a:r>
              <a:rPr lang="de-DE" dirty="0" err="1" smtClean="0"/>
              <a:t>word</a:t>
            </a:r>
            <a:r>
              <a:rPr lang="de-DE" dirty="0" smtClean="0"/>
              <a:t>-Dokument verfügbar </a:t>
            </a:r>
          </a:p>
          <a:p>
            <a:pPr eaLnBrk="1" hangingPunct="1"/>
            <a:r>
              <a:rPr lang="de-DE" dirty="0" smtClean="0"/>
              <a:t>613_lernaufgabe_bp2016</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4915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5120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5325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5529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bwMode="auto">
          <a:xfrm>
            <a:off x="950913" y="715963"/>
            <a:ext cx="4962525" cy="3722687"/>
          </a:xfrm>
          <a:noFill/>
          <a:ln>
            <a:solidFill>
              <a:srgbClr val="000000"/>
            </a:solidFill>
            <a:miter lim="800000"/>
            <a:headEnd/>
            <a:tailEnd/>
          </a:ln>
        </p:spPr>
      </p:sp>
      <p:sp>
        <p:nvSpPr>
          <p:cNvPr id="102403" name="Rectangle 3"/>
          <p:cNvSpPr>
            <a:spLocks noGrp="1" noChangeArrowheads="1"/>
          </p:cNvSpPr>
          <p:nvPr>
            <p:ph type="body" idx="1"/>
          </p:nvPr>
        </p:nvSpPr>
        <p:spPr bwMode="auto">
          <a:noFill/>
        </p:spPr>
        <p:txBody>
          <a:bodyPr wrap="square" numCol="1" anchor="t" anchorCtr="0" compatLnSpc="1">
            <a:prstTxWarp prst="textNoShape">
              <a:avLst/>
            </a:prstTxWarp>
          </a:bodyPr>
          <a:lstStyle/>
          <a:p>
            <a:r>
              <a:rPr lang="de-DE" dirty="0" smtClean="0"/>
              <a:t>Abgrenzung Simulation und Rollenspiel folglich sehr ungenau.</a:t>
            </a:r>
          </a:p>
          <a:p>
            <a:r>
              <a:rPr lang="de-DE" dirty="0" smtClean="0"/>
              <a:t>Nach dieser allgemein akzeptierten Definition wäre dann z.B. Model United </a:t>
            </a:r>
            <a:r>
              <a:rPr lang="de-DE" dirty="0" err="1" smtClean="0"/>
              <a:t>Nations</a:t>
            </a:r>
            <a:r>
              <a:rPr lang="de-DE" dirty="0" smtClean="0"/>
              <a:t> ein Rollenspiel als Planspiel </a:t>
            </a:r>
          </a:p>
          <a:p>
            <a:endParaRPr lang="de-DE" dirty="0" smtClean="0"/>
          </a:p>
          <a:p>
            <a:r>
              <a:rPr lang="de-DE" dirty="0" smtClean="0"/>
              <a:t>Die Erklärungen der einzelnen Formen erfolgen auf der übernächsten Folie</a:t>
            </a:r>
          </a:p>
          <a:p>
            <a:endParaRPr lang="de-DE" dirty="0" smtClean="0"/>
          </a:p>
          <a:p>
            <a:r>
              <a:rPr lang="de-DE" dirty="0" smtClean="0"/>
              <a:t>Im weiteren Verlauf wird auf dem Hintergrund der fachdidaktischen Nomenklatur</a:t>
            </a:r>
            <a:r>
              <a:rPr lang="de-DE" baseline="0" dirty="0" smtClean="0"/>
              <a:t> </a:t>
            </a:r>
            <a:r>
              <a:rPr lang="de-DE" dirty="0" smtClean="0"/>
              <a:t>der Begriff Simulation verwendet</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5734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5939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61442"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Revision speaking skills</a:t>
            </a:r>
          </a:p>
          <a:p>
            <a:r>
              <a:rPr lang="en-US" smtClean="0"/>
              <a:t>(Green Line Oberstufe. Skills and Exam Trainer, Klett 2009</a:t>
            </a:r>
          </a:p>
          <a:p>
            <a:r>
              <a:rPr lang="en-US" smtClean="0"/>
              <a:t>Basic 1: Making and keeping contact with the audience (p.102)</a:t>
            </a:r>
          </a:p>
          <a:p>
            <a:r>
              <a:rPr lang="en-US" smtClean="0"/>
              <a:t>Basic 2: Reacting to a partner and turn-taking (p.103)</a:t>
            </a:r>
          </a:p>
          <a:p>
            <a:r>
              <a:rPr lang="en-US" smtClean="0"/>
              <a:t>Basic 3: Speaking in an appropriate manner (p.104)</a:t>
            </a:r>
          </a:p>
          <a:p>
            <a:r>
              <a:rPr lang="en-US" smtClean="0"/>
              <a:t>Basic 4: Improving fluency (p.105)</a:t>
            </a:r>
          </a:p>
          <a:p>
            <a:r>
              <a:rPr lang="en-US" smtClean="0"/>
              <a:t>Basic 6: Making a point (p.107)</a:t>
            </a:r>
          </a:p>
          <a:p>
            <a:r>
              <a:rPr lang="en-US" smtClean="0"/>
              <a:t>Basic 7: Expressing yourself politely (p.108)</a:t>
            </a:r>
            <a:r>
              <a:rPr lang="de-DE" smtClean="0"/>
              <a:t>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63490" name="Rectangle 3"/>
          <p:cNvSpPr>
            <a:spLocks noGrp="1"/>
          </p:cNvSpPr>
          <p:nvPr>
            <p:ph type="body" idx="1"/>
          </p:nvPr>
        </p:nvSpPr>
        <p:spPr bwMode="auto">
          <a:noFill/>
        </p:spPr>
        <p:txBody>
          <a:bodyPr wrap="square" numCol="1" anchor="t" anchorCtr="0" compatLnSpc="1">
            <a:prstTxWarp prst="textNoShape">
              <a:avLst/>
            </a:prstTxWarp>
          </a:bodyPr>
          <a:lstStyle/>
          <a:p>
            <a:r>
              <a:rPr lang="de-DE" dirty="0" smtClean="0"/>
              <a:t>Voraussetzung</a:t>
            </a:r>
            <a:r>
              <a:rPr lang="de-DE" baseline="0" dirty="0" smtClean="0"/>
              <a:t> ist zu verstehen als „das war schon geschehen in der betreffenden Klasse“</a:t>
            </a:r>
          </a:p>
          <a:p>
            <a:endParaRPr lang="de-DE" baseline="0" dirty="0" smtClean="0"/>
          </a:p>
          <a:p>
            <a:r>
              <a:rPr lang="de-DE" baseline="0" dirty="0" smtClean="0"/>
              <a:t>Filme, um kommunikative Details zu erarbeiten: besonders geeignet Serien, die die </a:t>
            </a:r>
            <a:r>
              <a:rPr lang="de-DE" baseline="0" dirty="0" err="1" smtClean="0"/>
              <a:t>SuS</a:t>
            </a:r>
            <a:r>
              <a:rPr lang="de-DE" baseline="0" dirty="0" smtClean="0"/>
              <a:t> auch kennen (</a:t>
            </a:r>
            <a:r>
              <a:rPr lang="de-DE" baseline="0" dirty="0" err="1" smtClean="0"/>
              <a:t>Suburgatory</a:t>
            </a:r>
            <a:r>
              <a:rPr lang="de-DE" baseline="0" dirty="0" smtClean="0"/>
              <a:t>, </a:t>
            </a:r>
            <a:r>
              <a:rPr lang="de-DE" baseline="0" dirty="0" err="1" smtClean="0"/>
              <a:t>How</a:t>
            </a:r>
            <a:r>
              <a:rPr lang="de-DE" baseline="0" dirty="0" smtClean="0"/>
              <a:t> I Met </a:t>
            </a:r>
            <a:r>
              <a:rPr lang="de-DE" baseline="0" dirty="0" err="1" smtClean="0"/>
              <a:t>Your</a:t>
            </a:r>
            <a:r>
              <a:rPr lang="de-DE" baseline="0" dirty="0" smtClean="0"/>
              <a:t> Mother, The Big Bang </a:t>
            </a:r>
            <a:r>
              <a:rPr lang="de-DE" baseline="0" dirty="0" err="1" smtClean="0"/>
              <a:t>Theory</a:t>
            </a:r>
            <a:r>
              <a:rPr lang="de-DE" baseline="0" dirty="0" smtClean="0"/>
              <a:t>, Modern Family…)</a:t>
            </a:r>
          </a:p>
          <a:p>
            <a:r>
              <a:rPr lang="de-DE" baseline="0" dirty="0" smtClean="0"/>
              <a:t>Davon können einzelne Folgen (meistens 20 Minuten) als </a:t>
            </a:r>
            <a:r>
              <a:rPr lang="de-DE" baseline="0" dirty="0" err="1" smtClean="0"/>
              <a:t>Hörsehverstehensaufgabe</a:t>
            </a:r>
            <a:r>
              <a:rPr lang="de-DE" baseline="0" dirty="0" smtClean="0"/>
              <a:t> aufbereitet werden.</a:t>
            </a:r>
          </a:p>
          <a:p>
            <a:r>
              <a:rPr lang="de-DE" baseline="0" dirty="0" smtClean="0"/>
              <a:t>Quelle für interkulturelles Lernen auch </a:t>
            </a:r>
            <a:r>
              <a:rPr lang="de-DE" baseline="0" dirty="0" err="1" smtClean="0"/>
              <a:t>lonely</a:t>
            </a:r>
            <a:r>
              <a:rPr lang="de-DE" baseline="0" dirty="0" smtClean="0"/>
              <a:t> planet</a:t>
            </a:r>
            <a:endParaRPr lang="de-DE"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63490" name="Rectangle 3"/>
          <p:cNvSpPr>
            <a:spLocks noGrp="1"/>
          </p:cNvSpPr>
          <p:nvPr>
            <p:ph type="body" idx="1"/>
          </p:nvPr>
        </p:nvSpPr>
        <p:spPr bwMode="auto">
          <a:noFill/>
        </p:spPr>
        <p:txBody>
          <a:bodyPr wrap="square" numCol="1" anchor="t" anchorCtr="0" compatLnSpc="1">
            <a:prstTxWarp prst="textNoShape">
              <a:avLst/>
            </a:prstTxWarp>
          </a:bodyPr>
          <a:lstStyle/>
          <a:p>
            <a:endParaRPr lang="de-DE"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63490" name="Rectangle 3"/>
          <p:cNvSpPr>
            <a:spLocks noGrp="1"/>
          </p:cNvSpPr>
          <p:nvPr>
            <p:ph type="body" idx="1"/>
          </p:nvPr>
        </p:nvSpPr>
        <p:spPr bwMode="auto">
          <a:noFill/>
        </p:spPr>
        <p:txBody>
          <a:bodyPr wrap="square" numCol="1" anchor="t" anchorCtr="0" compatLnSpc="1">
            <a:prstTxWarp prst="textNoShape">
              <a:avLst/>
            </a:prstTxWarp>
          </a:bodyPr>
          <a:lstStyle/>
          <a:p>
            <a:endParaRPr lang="de-DE"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6553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r>
              <a:rPr lang="de-DE" dirty="0" smtClean="0"/>
              <a:t>Die</a:t>
            </a:r>
            <a:r>
              <a:rPr lang="de-DE" baseline="0" dirty="0" smtClean="0"/>
              <a:t> Aufgabe für die Schüler/innen findet sich in folgenden Dateien:</a:t>
            </a:r>
          </a:p>
          <a:p>
            <a:pPr eaLnBrk="1" hangingPunct="1"/>
            <a:r>
              <a:rPr lang="de-DE" baseline="0" dirty="0" smtClean="0"/>
              <a:t>601_task_mygapyear</a:t>
            </a:r>
          </a:p>
          <a:p>
            <a:pPr eaLnBrk="1" hangingPunct="1"/>
            <a:r>
              <a:rPr lang="de-DE" baseline="0" smtClean="0"/>
              <a:t>603_task_step5b_infooncountries</a:t>
            </a:r>
            <a:endParaRPr lang="de-DE"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6758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6963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7168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r>
              <a:rPr lang="de-DE" dirty="0" smtClean="0"/>
              <a:t>Ein</a:t>
            </a:r>
            <a:r>
              <a:rPr lang="de-DE" baseline="0" dirty="0" smtClean="0"/>
              <a:t> Portal für Blogs von Freiwilligen im Ausland auf Englisch: https://www.uvolunteer.net/blog/</a:t>
            </a:r>
          </a:p>
          <a:p>
            <a:pPr eaLnBrk="1" hangingPunct="1"/>
            <a:r>
              <a:rPr lang="de-DE" baseline="0" dirty="0" smtClean="0"/>
              <a:t>Ein Beispiel für einen Blog </a:t>
            </a:r>
            <a:r>
              <a:rPr lang="de-DE" baseline="0" smtClean="0"/>
              <a:t>(Südafrika): http://lea-suedafrika-sop.blogspot.de/p/freiwilligendienst-im-ausland.html</a:t>
            </a:r>
            <a:endParaRPr lang="de-DE"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bwMode="auto">
          <a:xfrm>
            <a:off x="950913" y="715963"/>
            <a:ext cx="4962525" cy="3722687"/>
          </a:xfrm>
          <a:noFill/>
          <a:ln>
            <a:solidFill>
              <a:srgbClr val="000000"/>
            </a:solidFill>
            <a:miter lim="800000"/>
            <a:headEnd/>
            <a:tailEnd/>
          </a:ln>
        </p:spPr>
      </p:sp>
      <p:sp>
        <p:nvSpPr>
          <p:cNvPr id="106499" name="Rectangle 3"/>
          <p:cNvSpPr>
            <a:spLocks noGrp="1" noChangeArrowheads="1"/>
          </p:cNvSpPr>
          <p:nvPr>
            <p:ph type="body" idx="1"/>
          </p:nvPr>
        </p:nvSpPr>
        <p:spPr bwMode="auto">
          <a:noFill/>
        </p:spPr>
        <p:txBody>
          <a:bodyPr wrap="square" numCol="1" anchor="t" anchorCtr="0" compatLnSpc="1">
            <a:prstTxWarp prst="textNoShape">
              <a:avLst/>
            </a:prstTxWarp>
          </a:bodyPr>
          <a:lstStyle/>
          <a:p>
            <a:r>
              <a:rPr lang="de-DE" smtClean="0"/>
              <a:t>Abgrenzung Simulation und Rollenspiel folglich sehr ungenau.</a:t>
            </a:r>
          </a:p>
          <a:p>
            <a:r>
              <a:rPr lang="de-DE" smtClean="0"/>
              <a:t>Nach dieser allgemein akzeptierten Definition wäre dann z.B. Model United Nations ein Rollenspiel als Planspiel </a:t>
            </a:r>
          </a:p>
          <a:p>
            <a:r>
              <a:rPr lang="de-DE" smtClean="0"/>
              <a:t>Es gibt auch wissenschaftliche Aufsätze, die </a:t>
            </a:r>
            <a:r>
              <a:rPr lang="de-DE" i="1" smtClean="0"/>
              <a:t>dramatic techniques</a:t>
            </a:r>
            <a:r>
              <a:rPr lang="de-DE" smtClean="0"/>
              <a:t> als </a:t>
            </a:r>
            <a:r>
              <a:rPr lang="de-DE" i="1" smtClean="0"/>
              <a:t>umbrella term</a:t>
            </a:r>
            <a:r>
              <a:rPr lang="de-DE" smtClean="0"/>
              <a:t> für Simulation, Rollenspiel etc. verwenden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7373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7577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7782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7987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7987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8192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8397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8601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8806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9011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bwMode="auto">
          <a:xfrm>
            <a:off x="950913" y="715963"/>
            <a:ext cx="4962525" cy="3722687"/>
          </a:xfrm>
          <a:noFill/>
          <a:ln>
            <a:solidFill>
              <a:srgbClr val="000000"/>
            </a:solidFill>
            <a:miter lim="800000"/>
            <a:headEnd/>
            <a:tailEnd/>
          </a:ln>
        </p:spPr>
      </p:sp>
      <p:sp>
        <p:nvSpPr>
          <p:cNvPr id="104451"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lvl="1" eaLnBrk="1" hangingPunct="1"/>
            <a:r>
              <a:rPr lang="de-DE" sz="1000" b="1" dirty="0" smtClean="0">
                <a:latin typeface="Arial" charset="0"/>
                <a:cs typeface="Arial" charset="0"/>
              </a:rPr>
              <a:t>Der Begriff der Simulation wird beibehalten,</a:t>
            </a:r>
            <a:r>
              <a:rPr lang="de-DE" sz="1000" b="1" baseline="0" dirty="0" smtClean="0">
                <a:latin typeface="Arial" charset="0"/>
                <a:cs typeface="Arial" charset="0"/>
              </a:rPr>
              <a:t> könnte aber auch  - siehe Abgrenzung Simulation – Rollenspiel  durch Rollenspiel ersetzt werden</a:t>
            </a:r>
          </a:p>
          <a:p>
            <a:pPr lvl="1" eaLnBrk="1" hangingPunct="1"/>
            <a:endParaRPr lang="de-DE" sz="1000" b="1" dirty="0" smtClean="0">
              <a:latin typeface="Arial" charset="0"/>
              <a:cs typeface="Arial" charset="0"/>
            </a:endParaRPr>
          </a:p>
          <a:p>
            <a:pPr lvl="1" eaLnBrk="1" hangingPunct="1"/>
            <a:r>
              <a:rPr lang="de-DE" sz="1000" b="1" dirty="0" smtClean="0">
                <a:latin typeface="Arial" charset="0"/>
                <a:cs typeface="Arial" charset="0"/>
              </a:rPr>
              <a:t>Globalsimulation</a:t>
            </a:r>
            <a:r>
              <a:rPr lang="de-DE" sz="1000" dirty="0" smtClean="0">
                <a:latin typeface="Arial" charset="0"/>
                <a:cs typeface="Arial" charset="0"/>
              </a:rPr>
              <a:t>: Eine fiktive Welt (Wohnblock, Hotel, Dorf, Ferienlager, Reisegesellschaft) wird entworfen und inhaltlich und sprachlich ausgestaltet</a:t>
            </a:r>
          </a:p>
          <a:p>
            <a:pPr lvl="1" eaLnBrk="1" hangingPunct="1"/>
            <a:r>
              <a:rPr lang="de-DE" sz="1000" b="1" dirty="0" smtClean="0">
                <a:latin typeface="Arial" charset="0"/>
                <a:cs typeface="Arial" charset="0"/>
              </a:rPr>
              <a:t>Planspiel:</a:t>
            </a:r>
            <a:r>
              <a:rPr lang="de-DE" sz="1000" dirty="0" smtClean="0">
                <a:latin typeface="Arial" charset="0"/>
                <a:cs typeface="Arial" charset="0"/>
              </a:rPr>
              <a:t> Historische, gesellschaftliche, wirtschaftliche, politische Zusammenhänge werden vermittelt</a:t>
            </a:r>
          </a:p>
          <a:p>
            <a:pPr lvl="1" eaLnBrk="1" hangingPunct="1"/>
            <a:r>
              <a:rPr lang="de-DE" sz="1000" b="1" dirty="0" smtClean="0">
                <a:latin typeface="Arial" charset="0"/>
                <a:cs typeface="Arial" charset="0"/>
              </a:rPr>
              <a:t>Simulierte Debatte:</a:t>
            </a:r>
            <a:r>
              <a:rPr lang="de-DE" sz="1000" dirty="0" smtClean="0">
                <a:latin typeface="Arial" charset="0"/>
                <a:cs typeface="Arial" charset="0"/>
              </a:rPr>
              <a:t> Vorgegebene Rollen oder Sichtweisen werden übernommen und vertreten</a:t>
            </a:r>
          </a:p>
          <a:p>
            <a:pPr lvl="1" eaLnBrk="1" hangingPunct="1"/>
            <a:r>
              <a:rPr lang="de-DE" sz="1000" b="1" dirty="0" smtClean="0">
                <a:latin typeface="Arial" charset="0"/>
                <a:cs typeface="Arial" charset="0"/>
              </a:rPr>
              <a:t>Fallstudie</a:t>
            </a:r>
            <a:r>
              <a:rPr lang="de-DE" sz="1000" dirty="0" smtClean="0">
                <a:latin typeface="Arial" charset="0"/>
                <a:cs typeface="Arial" charset="0"/>
              </a:rPr>
              <a:t>: In einer exemplarischen Situation werden die </a:t>
            </a:r>
            <a:r>
              <a:rPr lang="de-DE" sz="1000" dirty="0" err="1" smtClean="0">
                <a:latin typeface="Arial" charset="0"/>
                <a:cs typeface="Arial" charset="0"/>
              </a:rPr>
              <a:t>SuS</a:t>
            </a:r>
            <a:r>
              <a:rPr lang="de-DE" sz="1000" dirty="0" smtClean="0">
                <a:latin typeface="Arial" charset="0"/>
                <a:cs typeface="Arial" charset="0"/>
              </a:rPr>
              <a:t> vor Wahlmöglichkeiten gestellt. Dafür müssen sie Hintergrundfakten recherchieren und themenbezogen und analytisch diskutieren</a:t>
            </a:r>
          </a:p>
          <a:p>
            <a:pPr lvl="1" eaLnBrk="1" hangingPunct="1"/>
            <a:r>
              <a:rPr lang="de-DE" sz="1000" b="1" dirty="0" err="1" smtClean="0">
                <a:latin typeface="Arial" charset="0"/>
                <a:cs typeface="Arial" charset="0"/>
              </a:rPr>
              <a:t>Zukunftswerkstatt:</a:t>
            </a:r>
            <a:r>
              <a:rPr lang="de-DE" sz="1000" dirty="0" err="1" smtClean="0">
                <a:latin typeface="Arial" charset="0"/>
                <a:cs typeface="Arial" charset="0"/>
              </a:rPr>
              <a:t>In</a:t>
            </a:r>
            <a:r>
              <a:rPr lang="de-DE" sz="1000" dirty="0" smtClean="0">
                <a:latin typeface="Arial" charset="0"/>
                <a:cs typeface="Arial" charset="0"/>
              </a:rPr>
              <a:t> einer gedanklich inszenierten Utopie sollen Ideen gesammelt werden zur Lösung von Problemen. Es geht bewusst um eine Verknüpfung von analytischen und kreativ-emotionalen Fähigkeiten.</a:t>
            </a:r>
          </a:p>
          <a:p>
            <a:pPr lvl="1" eaLnBrk="1" hangingPunct="1"/>
            <a:r>
              <a:rPr lang="de-DE" sz="1000" dirty="0" smtClean="0">
                <a:latin typeface="Arial" charset="0"/>
                <a:cs typeface="Arial" charset="0"/>
              </a:rPr>
              <a:t>Drama in Education: </a:t>
            </a:r>
            <a:r>
              <a:rPr lang="de-DE" sz="1000" dirty="0" err="1" smtClean="0">
                <a:latin typeface="Arial" charset="0"/>
                <a:cs typeface="Arial" charset="0"/>
              </a:rPr>
              <a:t>Tableaux</a:t>
            </a:r>
            <a:r>
              <a:rPr lang="de-DE" sz="1000" dirty="0" smtClean="0">
                <a:latin typeface="Arial" charset="0"/>
                <a:cs typeface="Arial" charset="0"/>
              </a:rPr>
              <a:t> (Standbilder), Re-</a:t>
            </a:r>
            <a:r>
              <a:rPr lang="de-DE" sz="1000" dirty="0" err="1" smtClean="0">
                <a:latin typeface="Arial" charset="0"/>
                <a:cs typeface="Arial" charset="0"/>
              </a:rPr>
              <a:t>Enactment</a:t>
            </a:r>
            <a:r>
              <a:rPr lang="de-DE" sz="1000" dirty="0" smtClean="0">
                <a:latin typeface="Arial" charset="0"/>
                <a:cs typeface="Arial" charset="0"/>
              </a:rPr>
              <a:t> (z.B. Ellis Island), Hot Seat</a:t>
            </a:r>
          </a:p>
          <a:p>
            <a:pPr lvl="1" eaLnBrk="1" hangingPunct="1"/>
            <a:endParaRPr lang="de-DE" sz="1000" dirty="0" smtClean="0">
              <a:latin typeface="Arial" charset="0"/>
              <a:cs typeface="Arial" charset="0"/>
            </a:endParaRPr>
          </a:p>
          <a:p>
            <a:pPr lvl="1" eaLnBrk="1" hangingPunct="1"/>
            <a:r>
              <a:rPr lang="de-DE" sz="1000" dirty="0" smtClean="0">
                <a:latin typeface="Arial" charset="0"/>
                <a:cs typeface="Arial" charset="0"/>
              </a:rPr>
              <a:t>Noch ausführlicher kann das in folgendem Material gelesen werden:</a:t>
            </a:r>
          </a:p>
          <a:p>
            <a:pPr lvl="1" eaLnBrk="1" hangingPunct="1"/>
            <a:r>
              <a:rPr lang="de-DE" sz="1000" dirty="0" smtClean="0">
                <a:latin typeface="Arial" charset="0"/>
                <a:cs typeface="Arial" charset="0"/>
              </a:rPr>
              <a:t>612_material_definition_simulation</a:t>
            </a:r>
          </a:p>
          <a:p>
            <a:pPr lvl="1" eaLnBrk="1" hangingPunct="1"/>
            <a:endParaRPr lang="de-DE" sz="1000" dirty="0" smtClean="0">
              <a:latin typeface="Arial" charset="0"/>
              <a:cs typeface="Arial"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9216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9421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26626"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r>
              <a:rPr lang="de-DE" dirty="0" smtClean="0"/>
              <a:t>Weitere</a:t>
            </a:r>
            <a:r>
              <a:rPr lang="de-DE" baseline="0" dirty="0" smtClean="0"/>
              <a:t> </a:t>
            </a:r>
            <a:r>
              <a:rPr lang="de-DE" dirty="0" smtClean="0"/>
              <a:t>gängige Wirtschaftssimulationen:</a:t>
            </a:r>
          </a:p>
          <a:p>
            <a:pPr eaLnBrk="1" hangingPunct="1"/>
            <a:r>
              <a:rPr lang="de-DE" dirty="0" smtClean="0"/>
              <a:t>Börsenspiel</a:t>
            </a:r>
          </a:p>
          <a:p>
            <a:pPr eaLnBrk="1" hangingPunct="1"/>
            <a:r>
              <a:rPr lang="de-DE" dirty="0" smtClean="0"/>
              <a:t>Juniorfirmengründung</a:t>
            </a:r>
          </a:p>
          <a:p>
            <a:pPr eaLnBrk="1" hangingPunct="1"/>
            <a:r>
              <a:rPr lang="de-DE" dirty="0" smtClean="0"/>
              <a:t>Schule als Staat</a:t>
            </a:r>
          </a:p>
          <a:p>
            <a:pPr eaLnBrk="1" hangingPunct="1"/>
            <a:endParaRPr lang="de-DE" dirty="0" smtClean="0"/>
          </a:p>
          <a:p>
            <a:pPr eaLnBrk="1" hangingPunct="1"/>
            <a:r>
              <a:rPr lang="de-DE" b="1" dirty="0" smtClean="0"/>
              <a:t>Simulation</a:t>
            </a:r>
            <a:r>
              <a:rPr lang="de-DE" b="1" baseline="0" dirty="0" smtClean="0"/>
              <a:t> </a:t>
            </a:r>
            <a:r>
              <a:rPr lang="de-DE" b="1" baseline="0" dirty="0" err="1" smtClean="0"/>
              <a:t>Moving</a:t>
            </a:r>
            <a:r>
              <a:rPr lang="de-DE" b="1" baseline="0" dirty="0" smtClean="0"/>
              <a:t> West (kostenpflichtig)</a:t>
            </a:r>
          </a:p>
          <a:p>
            <a:pPr eaLnBrk="1" hangingPunct="1"/>
            <a:r>
              <a:rPr lang="de-DE" dirty="0" smtClean="0"/>
              <a:t>https://www.teacherspayteachers.com/Product/Moving-West-Simulation-Lesson-Plan-1411772</a:t>
            </a:r>
          </a:p>
          <a:p>
            <a:pPr eaLnBrk="1" hangingPunct="1"/>
            <a:r>
              <a:rPr lang="de-DE" b="1" dirty="0" smtClean="0"/>
              <a:t>Simulation Ellis Island</a:t>
            </a:r>
          </a:p>
          <a:p>
            <a:pPr eaLnBrk="1" hangingPunct="1"/>
            <a:r>
              <a:rPr lang="de-DE" dirty="0" smtClean="0"/>
              <a:t>https://blog.education.nationalgeographic.org/2015/07/28/classroom-time-machine-ellis-island-and-the-immigrant-experience/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28674"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3072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32770"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Rot="1" noChangeAspect="1" noTextEdit="1"/>
          </p:cNvSpPr>
          <p:nvPr>
            <p:ph type="sldImg"/>
          </p:nvPr>
        </p:nvSpPr>
        <p:spPr bwMode="auto">
          <a:xfrm>
            <a:off x="917575" y="744538"/>
            <a:ext cx="4962525" cy="3722687"/>
          </a:xfrm>
          <a:noFill/>
          <a:ln>
            <a:solidFill>
              <a:srgbClr val="000000"/>
            </a:solidFill>
            <a:miter lim="800000"/>
            <a:headEnd/>
            <a:tailEnd/>
          </a:ln>
        </p:spPr>
      </p:sp>
      <p:sp>
        <p:nvSpPr>
          <p:cNvPr id="34818"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de-DE"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htwinkliges Dreieck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 name="Gruppieren 1"/>
          <p:cNvGrpSpPr>
            <a:grpSpLocks/>
          </p:cNvGrpSpPr>
          <p:nvPr/>
        </p:nvGrpSpPr>
        <p:grpSpPr bwMode="auto">
          <a:xfrm>
            <a:off x="-3175" y="4953000"/>
            <a:ext cx="9147175" cy="1911350"/>
            <a:chOff x="-3765" y="4832896"/>
            <a:chExt cx="9147765" cy="2032192"/>
          </a:xfrm>
        </p:grpSpPr>
        <p:sp>
          <p:nvSpPr>
            <p:cNvPr id="6" name="Freihand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 name="Freihand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ihand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0" name="Gerade Verbindung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el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de-DE" smtClean="0"/>
              <a:t>Titelmasterformat durch Klicken bearbeiten</a:t>
            </a:r>
            <a:endParaRPr lang="en-US"/>
          </a:p>
        </p:txBody>
      </p:sp>
      <p:sp>
        <p:nvSpPr>
          <p:cNvPr id="17" name="Untertitel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de-DE" smtClean="0"/>
              <a:t>Formatvorlage des Untertitelmasters durch Klicken bearbeiten</a:t>
            </a:r>
            <a:endParaRPr lang="en-US"/>
          </a:p>
        </p:txBody>
      </p:sp>
      <p:sp>
        <p:nvSpPr>
          <p:cNvPr id="11" name="Datumsplatzhalter 29"/>
          <p:cNvSpPr>
            <a:spLocks noGrp="1"/>
          </p:cNvSpPr>
          <p:nvPr>
            <p:ph type="dt" sz="half" idx="10"/>
          </p:nvPr>
        </p:nvSpPr>
        <p:spPr/>
        <p:txBody>
          <a:bodyPr/>
          <a:lstStyle>
            <a:lvl1pPr>
              <a:defRPr>
                <a:solidFill>
                  <a:srgbClr val="FFFFFF"/>
                </a:solidFill>
              </a:defRPr>
            </a:lvl1pPr>
            <a:extLst/>
          </a:lstStyle>
          <a:p>
            <a:pPr>
              <a:defRPr/>
            </a:pPr>
            <a:fld id="{DD57D563-B524-4395-A8B3-DD44E2956ED8}" type="datetime1">
              <a:rPr lang="de-DE"/>
              <a:pPr>
                <a:defRPr/>
              </a:pPr>
              <a:t>17.01.2018</a:t>
            </a:fld>
            <a:endParaRPr lang="de-DE"/>
          </a:p>
        </p:txBody>
      </p:sp>
      <p:sp>
        <p:nvSpPr>
          <p:cNvPr id="12" name="Fußzeilenplatzhalter 18"/>
          <p:cNvSpPr>
            <a:spLocks noGrp="1"/>
          </p:cNvSpPr>
          <p:nvPr>
            <p:ph type="ftr" sz="quarter" idx="11"/>
          </p:nvPr>
        </p:nvSpPr>
        <p:spPr/>
        <p:txBody>
          <a:bodyPr/>
          <a:lstStyle>
            <a:lvl1pPr>
              <a:defRPr>
                <a:solidFill>
                  <a:srgbClr val="E8F0F4"/>
                </a:solidFill>
              </a:defRPr>
            </a:lvl1pPr>
          </a:lstStyle>
          <a:p>
            <a:pPr>
              <a:defRPr/>
            </a:pPr>
            <a:r>
              <a:rPr lang="de-DE"/>
              <a:t>Ulrike Selz, RP FR, ZPG 9/10</a:t>
            </a:r>
          </a:p>
        </p:txBody>
      </p:sp>
      <p:sp>
        <p:nvSpPr>
          <p:cNvPr id="13" name="Foliennummernplatzhalter 26"/>
          <p:cNvSpPr>
            <a:spLocks noGrp="1"/>
          </p:cNvSpPr>
          <p:nvPr>
            <p:ph type="sldNum" sz="quarter" idx="12"/>
          </p:nvPr>
        </p:nvSpPr>
        <p:spPr/>
        <p:txBody>
          <a:bodyPr/>
          <a:lstStyle>
            <a:lvl1pPr>
              <a:defRPr>
                <a:solidFill>
                  <a:srgbClr val="FFFFFF"/>
                </a:solidFill>
              </a:defRPr>
            </a:lvl1pPr>
            <a:extLst/>
          </a:lstStyle>
          <a:p>
            <a:pPr>
              <a:defRPr/>
            </a:pPr>
            <a:fld id="{1CDAAB4C-468D-4D2F-8BA4-A89E19C18437}" type="slidenum">
              <a:rPr lang="de-DE"/>
              <a:pPr>
                <a:defRPr/>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457200" y="1481329"/>
            <a:ext cx="8229600" cy="4386071"/>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9"/>
          <p:cNvSpPr>
            <a:spLocks noGrp="1"/>
          </p:cNvSpPr>
          <p:nvPr>
            <p:ph type="dt" sz="half" idx="10"/>
          </p:nvPr>
        </p:nvSpPr>
        <p:spPr/>
        <p:txBody>
          <a:bodyPr/>
          <a:lstStyle>
            <a:lvl1pPr>
              <a:defRPr/>
            </a:lvl1pPr>
          </a:lstStyle>
          <a:p>
            <a:pPr>
              <a:defRPr/>
            </a:pPr>
            <a:fld id="{4147CD20-6E77-40D8-893B-2D2CBE11159D}" type="datetime1">
              <a:rPr lang="de-DE"/>
              <a:pPr>
                <a:defRPr/>
              </a:pPr>
              <a:t>17.01.2018</a:t>
            </a:fld>
            <a:endParaRPr lang="de-DE"/>
          </a:p>
        </p:txBody>
      </p:sp>
      <p:sp>
        <p:nvSpPr>
          <p:cNvPr id="5" name="Fußzeilenplatzhalter 21"/>
          <p:cNvSpPr>
            <a:spLocks noGrp="1"/>
          </p:cNvSpPr>
          <p:nvPr>
            <p:ph type="ftr" sz="quarter" idx="11"/>
          </p:nvPr>
        </p:nvSpPr>
        <p:spPr/>
        <p:txBody>
          <a:bodyPr/>
          <a:lstStyle>
            <a:lvl1pPr>
              <a:defRPr/>
            </a:lvl1pPr>
          </a:lstStyle>
          <a:p>
            <a:pPr>
              <a:defRPr/>
            </a:pPr>
            <a:r>
              <a:rPr lang="de-DE"/>
              <a:t>Ulrike Selz, RP FR, ZPG 9/10</a:t>
            </a:r>
          </a:p>
        </p:txBody>
      </p:sp>
      <p:sp>
        <p:nvSpPr>
          <p:cNvPr id="6" name="Foliennummernplatzhalter 17"/>
          <p:cNvSpPr>
            <a:spLocks noGrp="1"/>
          </p:cNvSpPr>
          <p:nvPr>
            <p:ph type="sldNum" sz="quarter" idx="12"/>
          </p:nvPr>
        </p:nvSpPr>
        <p:spPr/>
        <p:txBody>
          <a:bodyPr/>
          <a:lstStyle>
            <a:lvl1pPr>
              <a:defRPr/>
            </a:lvl1pPr>
          </a:lstStyle>
          <a:p>
            <a:pPr>
              <a:defRPr/>
            </a:pPr>
            <a:fld id="{61C0A7BC-4FEC-440D-875B-CBAA15BD47D3}" type="slidenum">
              <a:rPr lang="de-DE"/>
              <a:pPr>
                <a:defRPr/>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844013" y="274640"/>
            <a:ext cx="1777470" cy="5592761"/>
          </a:xfrm>
        </p:spPr>
        <p:txBody>
          <a:bodyPr vert="eaVert"/>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457200" y="274641"/>
            <a:ext cx="6324600" cy="559276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9"/>
          <p:cNvSpPr>
            <a:spLocks noGrp="1"/>
          </p:cNvSpPr>
          <p:nvPr>
            <p:ph type="dt" sz="half" idx="10"/>
          </p:nvPr>
        </p:nvSpPr>
        <p:spPr/>
        <p:txBody>
          <a:bodyPr/>
          <a:lstStyle>
            <a:lvl1pPr>
              <a:defRPr/>
            </a:lvl1pPr>
          </a:lstStyle>
          <a:p>
            <a:pPr>
              <a:defRPr/>
            </a:pPr>
            <a:fld id="{B4F225BB-6BDE-4CE5-B597-444BB33AEB8D}" type="datetime1">
              <a:rPr lang="de-DE"/>
              <a:pPr>
                <a:defRPr/>
              </a:pPr>
              <a:t>17.01.2018</a:t>
            </a:fld>
            <a:endParaRPr lang="de-DE"/>
          </a:p>
        </p:txBody>
      </p:sp>
      <p:sp>
        <p:nvSpPr>
          <p:cNvPr id="5" name="Fußzeilenplatzhalter 21"/>
          <p:cNvSpPr>
            <a:spLocks noGrp="1"/>
          </p:cNvSpPr>
          <p:nvPr>
            <p:ph type="ftr" sz="quarter" idx="11"/>
          </p:nvPr>
        </p:nvSpPr>
        <p:spPr/>
        <p:txBody>
          <a:bodyPr/>
          <a:lstStyle>
            <a:lvl1pPr>
              <a:defRPr/>
            </a:lvl1pPr>
          </a:lstStyle>
          <a:p>
            <a:pPr>
              <a:defRPr/>
            </a:pPr>
            <a:r>
              <a:rPr lang="de-DE"/>
              <a:t>Ulrike Selz, RP FR, ZPG 9/10</a:t>
            </a:r>
          </a:p>
        </p:txBody>
      </p:sp>
      <p:sp>
        <p:nvSpPr>
          <p:cNvPr id="6" name="Foliennummernplatzhalter 17"/>
          <p:cNvSpPr>
            <a:spLocks noGrp="1"/>
          </p:cNvSpPr>
          <p:nvPr>
            <p:ph type="sldNum" sz="quarter" idx="12"/>
          </p:nvPr>
        </p:nvSpPr>
        <p:spPr/>
        <p:txBody>
          <a:bodyPr/>
          <a:lstStyle>
            <a:lvl1pPr>
              <a:defRPr/>
            </a:lvl1pPr>
          </a:lstStyle>
          <a:p>
            <a:pPr>
              <a:defRPr/>
            </a:pPr>
            <a:fld id="{3483316A-4C21-43D4-A3B0-2F5CF891E710}" type="slidenum">
              <a:rPr lang="de-DE"/>
              <a:pPr>
                <a:defRPr/>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7" name="Titel 6"/>
          <p:cNvSpPr>
            <a:spLocks noGrp="1"/>
          </p:cNvSpPr>
          <p:nvPr>
            <p:ph type="title"/>
          </p:nvPr>
        </p:nvSpPr>
        <p:spPr/>
        <p:txBody>
          <a:bodyPr rtlCol="0"/>
          <a:lstStyle/>
          <a:p>
            <a:r>
              <a:rPr lang="de-DE" smtClean="0"/>
              <a:t>Titelmasterformat durch Klicken bearbeiten</a:t>
            </a:r>
            <a:endParaRPr lang="en-US"/>
          </a:p>
        </p:txBody>
      </p:sp>
      <p:sp>
        <p:nvSpPr>
          <p:cNvPr id="4" name="Datumsplatzhalter 9"/>
          <p:cNvSpPr>
            <a:spLocks noGrp="1"/>
          </p:cNvSpPr>
          <p:nvPr>
            <p:ph type="dt" sz="half" idx="10"/>
          </p:nvPr>
        </p:nvSpPr>
        <p:spPr/>
        <p:txBody>
          <a:bodyPr/>
          <a:lstStyle>
            <a:lvl1pPr>
              <a:defRPr/>
            </a:lvl1pPr>
          </a:lstStyle>
          <a:p>
            <a:pPr>
              <a:defRPr/>
            </a:pPr>
            <a:fld id="{9693F9EC-95A4-49ED-8E02-7DBD62EC8B38}" type="datetime1">
              <a:rPr lang="de-DE"/>
              <a:pPr>
                <a:defRPr/>
              </a:pPr>
              <a:t>17.01.2018</a:t>
            </a:fld>
            <a:endParaRPr lang="de-DE"/>
          </a:p>
        </p:txBody>
      </p:sp>
      <p:sp>
        <p:nvSpPr>
          <p:cNvPr id="5" name="Fußzeilenplatzhalter 21"/>
          <p:cNvSpPr>
            <a:spLocks noGrp="1"/>
          </p:cNvSpPr>
          <p:nvPr>
            <p:ph type="ftr" sz="quarter" idx="11"/>
          </p:nvPr>
        </p:nvSpPr>
        <p:spPr/>
        <p:txBody>
          <a:bodyPr/>
          <a:lstStyle>
            <a:lvl1pPr>
              <a:defRPr/>
            </a:lvl1pPr>
          </a:lstStyle>
          <a:p>
            <a:pPr>
              <a:defRPr/>
            </a:pPr>
            <a:r>
              <a:rPr lang="de-DE"/>
              <a:t>Ulrike Selz, RP FR, ZPG 9/10</a:t>
            </a:r>
          </a:p>
        </p:txBody>
      </p:sp>
      <p:sp>
        <p:nvSpPr>
          <p:cNvPr id="6" name="Foliennummernplatzhalter 17"/>
          <p:cNvSpPr>
            <a:spLocks noGrp="1"/>
          </p:cNvSpPr>
          <p:nvPr>
            <p:ph type="sldNum" sz="quarter" idx="12"/>
          </p:nvPr>
        </p:nvSpPr>
        <p:spPr/>
        <p:txBody>
          <a:bodyPr/>
          <a:lstStyle>
            <a:lvl1pPr>
              <a:defRPr/>
            </a:lvl1pPr>
          </a:lstStyle>
          <a:p>
            <a:pPr>
              <a:defRPr/>
            </a:pPr>
            <a:fld id="{CDEA2006-194B-4554-93DB-F0F58ACD5BFA}" type="slidenum">
              <a:rPr lang="de-DE"/>
              <a:pPr>
                <a:defRPr/>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bg>
      <p:bgRef idx="1002">
        <a:schemeClr val="bg1"/>
      </p:bgRef>
    </p:bg>
    <p:spTree>
      <p:nvGrpSpPr>
        <p:cNvPr id="1" name=""/>
        <p:cNvGrpSpPr/>
        <p:nvPr/>
      </p:nvGrpSpPr>
      <p:grpSpPr>
        <a:xfrm>
          <a:off x="0" y="0"/>
          <a:ext cx="0" cy="0"/>
          <a:chOff x="0" y="0"/>
          <a:chExt cx="0" cy="0"/>
        </a:xfrm>
      </p:grpSpPr>
      <p:sp>
        <p:nvSpPr>
          <p:cNvPr id="4" name="Eingekerbter Richtungspfeil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5" name="Eingekerbter Richtungspfeil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2" name="Titel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de-DE" smtClean="0"/>
              <a:t>Titelmasterformat durch Klicken bearbeiten</a:t>
            </a:r>
            <a:endParaRPr lang="en-US"/>
          </a:p>
        </p:txBody>
      </p:sp>
      <p:sp>
        <p:nvSpPr>
          <p:cNvPr id="3" name="Textplatzhalt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de-DE" smtClean="0"/>
              <a:t>Textmasterformate durch Klicken bearbeiten</a:t>
            </a:r>
          </a:p>
        </p:txBody>
      </p:sp>
      <p:sp>
        <p:nvSpPr>
          <p:cNvPr id="6" name="Datumsplatzhalter 3"/>
          <p:cNvSpPr>
            <a:spLocks noGrp="1"/>
          </p:cNvSpPr>
          <p:nvPr>
            <p:ph type="dt" sz="half" idx="10"/>
          </p:nvPr>
        </p:nvSpPr>
        <p:spPr/>
        <p:txBody>
          <a:bodyPr/>
          <a:lstStyle>
            <a:lvl1pPr>
              <a:defRPr/>
            </a:lvl1pPr>
            <a:extLst/>
          </a:lstStyle>
          <a:p>
            <a:pPr>
              <a:defRPr/>
            </a:pPr>
            <a:fld id="{A175E92C-594D-4195-B4C1-4D90267C7654}" type="datetime1">
              <a:rPr lang="de-DE"/>
              <a:pPr>
                <a:defRPr/>
              </a:pPr>
              <a:t>17.01.2018</a:t>
            </a:fld>
            <a:endParaRPr lang="de-DE"/>
          </a:p>
        </p:txBody>
      </p:sp>
      <p:sp>
        <p:nvSpPr>
          <p:cNvPr id="7" name="Fußzeilenplatzhalter 4"/>
          <p:cNvSpPr>
            <a:spLocks noGrp="1"/>
          </p:cNvSpPr>
          <p:nvPr>
            <p:ph type="ftr" sz="quarter" idx="11"/>
          </p:nvPr>
        </p:nvSpPr>
        <p:spPr/>
        <p:txBody>
          <a:bodyPr/>
          <a:lstStyle>
            <a:lvl1pPr>
              <a:defRPr/>
            </a:lvl1pPr>
          </a:lstStyle>
          <a:p>
            <a:pPr>
              <a:defRPr/>
            </a:pPr>
            <a:r>
              <a:rPr lang="de-DE"/>
              <a:t>Ulrike Selz, RP FR, ZPG 9/10</a:t>
            </a:r>
          </a:p>
        </p:txBody>
      </p:sp>
      <p:sp>
        <p:nvSpPr>
          <p:cNvPr id="8" name="Foliennummernplatzhalter 5"/>
          <p:cNvSpPr>
            <a:spLocks noGrp="1"/>
          </p:cNvSpPr>
          <p:nvPr>
            <p:ph type="sldNum" sz="quarter" idx="12"/>
          </p:nvPr>
        </p:nvSpPr>
        <p:spPr/>
        <p:txBody>
          <a:bodyPr/>
          <a:lstStyle>
            <a:lvl1pPr>
              <a:defRPr/>
            </a:lvl1pPr>
            <a:extLst/>
          </a:lstStyle>
          <a:p>
            <a:pPr>
              <a:defRPr/>
            </a:pPr>
            <a:fld id="{9EF20A11-8686-42B3-9BE7-0FF01DFC66C6}" type="slidenum">
              <a:rPr lang="de-DE"/>
              <a:pPr>
                <a:defRPr/>
              </a:pPr>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bg>
      <p:bgRef idx="1002">
        <a:schemeClr val="bg1"/>
      </p:bgRef>
    </p:bg>
    <p:spTree>
      <p:nvGrpSpPr>
        <p:cNvPr id="1" name=""/>
        <p:cNvGrpSpPr/>
        <p:nvPr/>
      </p:nvGrpSpPr>
      <p:grpSpPr>
        <a:xfrm>
          <a:off x="0" y="0"/>
          <a:ext cx="0" cy="0"/>
          <a:chOff x="0" y="0"/>
          <a:chExt cx="0" cy="0"/>
        </a:xfrm>
      </p:grpSpPr>
      <p:sp>
        <p:nvSpPr>
          <p:cNvPr id="3" name="Inhaltsplatzhalt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Inhaltsplatzhalt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8" name="Titel 7"/>
          <p:cNvSpPr>
            <a:spLocks noGrp="1"/>
          </p:cNvSpPr>
          <p:nvPr>
            <p:ph type="title"/>
          </p:nvPr>
        </p:nvSpPr>
        <p:spPr/>
        <p:txBody>
          <a:bodyPr rtlCol="0"/>
          <a:lstStyle/>
          <a:p>
            <a:r>
              <a:rPr lang="de-DE" smtClean="0"/>
              <a:t>Titelmasterformat durch Klicken bearbeiten</a:t>
            </a:r>
            <a:endParaRPr lang="en-US"/>
          </a:p>
        </p:txBody>
      </p:sp>
      <p:sp>
        <p:nvSpPr>
          <p:cNvPr id="5" name="Datumsplatzhalter 4"/>
          <p:cNvSpPr>
            <a:spLocks noGrp="1"/>
          </p:cNvSpPr>
          <p:nvPr>
            <p:ph type="dt" sz="half" idx="10"/>
          </p:nvPr>
        </p:nvSpPr>
        <p:spPr/>
        <p:txBody>
          <a:bodyPr/>
          <a:lstStyle>
            <a:lvl1pPr>
              <a:defRPr/>
            </a:lvl1pPr>
            <a:extLst/>
          </a:lstStyle>
          <a:p>
            <a:pPr>
              <a:defRPr/>
            </a:pPr>
            <a:fld id="{C1CFED9B-4D9A-41FA-AA6B-21724797686D}" type="datetime1">
              <a:rPr lang="de-DE"/>
              <a:pPr>
                <a:defRPr/>
              </a:pPr>
              <a:t>17.01.2018</a:t>
            </a:fld>
            <a:endParaRPr lang="de-DE"/>
          </a:p>
        </p:txBody>
      </p:sp>
      <p:sp>
        <p:nvSpPr>
          <p:cNvPr id="6" name="Fußzeilenplatzhalter 5"/>
          <p:cNvSpPr>
            <a:spLocks noGrp="1"/>
          </p:cNvSpPr>
          <p:nvPr>
            <p:ph type="ftr" sz="quarter" idx="11"/>
          </p:nvPr>
        </p:nvSpPr>
        <p:spPr/>
        <p:txBody>
          <a:bodyPr/>
          <a:lstStyle>
            <a:lvl1pPr>
              <a:defRPr/>
            </a:lvl1pPr>
          </a:lstStyle>
          <a:p>
            <a:pPr>
              <a:defRPr/>
            </a:pPr>
            <a:r>
              <a:rPr lang="de-DE"/>
              <a:t>Ulrike Selz, RP FR, ZPG 9/10</a:t>
            </a:r>
          </a:p>
        </p:txBody>
      </p:sp>
      <p:sp>
        <p:nvSpPr>
          <p:cNvPr id="7" name="Foliennummernplatzhalter 6"/>
          <p:cNvSpPr>
            <a:spLocks noGrp="1"/>
          </p:cNvSpPr>
          <p:nvPr>
            <p:ph type="sldNum" sz="quarter" idx="12"/>
          </p:nvPr>
        </p:nvSpPr>
        <p:spPr/>
        <p:txBody>
          <a:bodyPr/>
          <a:lstStyle>
            <a:lvl1pPr>
              <a:defRPr/>
            </a:lvl1pPr>
            <a:extLst/>
          </a:lstStyle>
          <a:p>
            <a:pPr>
              <a:defRPr/>
            </a:pPr>
            <a:fld id="{9BA06ED0-E6C6-450F-8DCB-996579CD214D}" type="slidenum">
              <a:rPr lang="de-DE"/>
              <a:pPr>
                <a:defRPr/>
              </a:pPr>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bg>
      <p:bgRef idx="1003">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8229600" cy="1143000"/>
          </a:xfrm>
        </p:spPr>
        <p:txBody>
          <a:bodyPr/>
          <a:lstStyle>
            <a:lvl1pPr>
              <a:defRPr/>
            </a:lvl1pPr>
            <a:extLst/>
          </a:lstStyle>
          <a:p>
            <a:r>
              <a:rPr lang="de-DE" smtClean="0"/>
              <a:t>Titelmasterformat durch Klicken bearbeiten</a:t>
            </a:r>
            <a:endParaRPr lang="en-US"/>
          </a:p>
        </p:txBody>
      </p:sp>
      <p:sp>
        <p:nvSpPr>
          <p:cNvPr id="3" name="Textplatzhalt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de-DE" smtClean="0"/>
              <a:t>Textmasterformate durch Klicken bearbeiten</a:t>
            </a:r>
          </a:p>
        </p:txBody>
      </p:sp>
      <p:sp>
        <p:nvSpPr>
          <p:cNvPr id="4" name="Textplatzhalt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de-DE" smtClean="0"/>
              <a:t>Textmasterformate durch Klicken bearbeiten</a:t>
            </a:r>
          </a:p>
        </p:txBody>
      </p:sp>
      <p:sp>
        <p:nvSpPr>
          <p:cNvPr id="5" name="Inhaltsplatzhalt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6" name="Inhaltsplatzhalt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7" name="Datumsplatzhalter 6"/>
          <p:cNvSpPr>
            <a:spLocks noGrp="1"/>
          </p:cNvSpPr>
          <p:nvPr>
            <p:ph type="dt" sz="half" idx="10"/>
          </p:nvPr>
        </p:nvSpPr>
        <p:spPr/>
        <p:txBody>
          <a:bodyPr/>
          <a:lstStyle>
            <a:lvl1pPr>
              <a:defRPr/>
            </a:lvl1pPr>
            <a:extLst/>
          </a:lstStyle>
          <a:p>
            <a:pPr>
              <a:defRPr/>
            </a:pPr>
            <a:fld id="{231A60B6-D74D-42F1-9034-001AB44A71F5}" type="datetime1">
              <a:rPr lang="de-DE"/>
              <a:pPr>
                <a:defRPr/>
              </a:pPr>
              <a:t>17.01.2018</a:t>
            </a:fld>
            <a:endParaRPr lang="de-DE"/>
          </a:p>
        </p:txBody>
      </p:sp>
      <p:sp>
        <p:nvSpPr>
          <p:cNvPr id="8" name="Fußzeilenplatzhalter 7"/>
          <p:cNvSpPr>
            <a:spLocks noGrp="1"/>
          </p:cNvSpPr>
          <p:nvPr>
            <p:ph type="ftr" sz="quarter" idx="11"/>
          </p:nvPr>
        </p:nvSpPr>
        <p:spPr/>
        <p:txBody>
          <a:bodyPr/>
          <a:lstStyle>
            <a:lvl1pPr>
              <a:defRPr/>
            </a:lvl1pPr>
          </a:lstStyle>
          <a:p>
            <a:pPr>
              <a:defRPr/>
            </a:pPr>
            <a:r>
              <a:rPr lang="de-DE"/>
              <a:t>Ulrike Selz, RP FR, ZPG 9/10</a:t>
            </a:r>
          </a:p>
        </p:txBody>
      </p:sp>
      <p:sp>
        <p:nvSpPr>
          <p:cNvPr id="9" name="Foliennummernplatzhalter 8"/>
          <p:cNvSpPr>
            <a:spLocks noGrp="1"/>
          </p:cNvSpPr>
          <p:nvPr>
            <p:ph type="sldNum" sz="quarter" idx="12"/>
          </p:nvPr>
        </p:nvSpPr>
        <p:spPr/>
        <p:txBody>
          <a:bodyPr/>
          <a:lstStyle>
            <a:lvl1pPr>
              <a:defRPr/>
            </a:lvl1pPr>
            <a:extLst/>
          </a:lstStyle>
          <a:p>
            <a:pPr>
              <a:defRPr/>
            </a:pPr>
            <a:fld id="{3991EFE3-8C31-4188-816B-80D2EE5903E2}" type="slidenum">
              <a:rPr lang="de-DE"/>
              <a:pPr>
                <a:defRPr/>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bg>
      <p:bgRef idx="1002">
        <a:schemeClr val="bg1"/>
      </p:bgRef>
    </p:bg>
    <p:spTree>
      <p:nvGrpSpPr>
        <p:cNvPr id="1" name=""/>
        <p:cNvGrpSpPr/>
        <p:nvPr/>
      </p:nvGrpSpPr>
      <p:grpSpPr>
        <a:xfrm>
          <a:off x="0" y="0"/>
          <a:ext cx="0" cy="0"/>
          <a:chOff x="0" y="0"/>
          <a:chExt cx="0" cy="0"/>
        </a:xfrm>
      </p:grpSpPr>
      <p:sp>
        <p:nvSpPr>
          <p:cNvPr id="6" name="Titel 5"/>
          <p:cNvSpPr>
            <a:spLocks noGrp="1"/>
          </p:cNvSpPr>
          <p:nvPr>
            <p:ph type="title"/>
          </p:nvPr>
        </p:nvSpPr>
        <p:spPr/>
        <p:txBody>
          <a:bodyPr rtlCol="0"/>
          <a:lstStyle/>
          <a:p>
            <a:r>
              <a:rPr lang="de-DE" smtClean="0"/>
              <a:t>Titelmasterformat durch Klicken bearbeiten</a:t>
            </a:r>
            <a:endParaRPr lang="en-US"/>
          </a:p>
        </p:txBody>
      </p:sp>
      <p:sp>
        <p:nvSpPr>
          <p:cNvPr id="3" name="Datumsplatzhalter 2"/>
          <p:cNvSpPr>
            <a:spLocks noGrp="1"/>
          </p:cNvSpPr>
          <p:nvPr>
            <p:ph type="dt" sz="half" idx="10"/>
          </p:nvPr>
        </p:nvSpPr>
        <p:spPr/>
        <p:txBody>
          <a:bodyPr/>
          <a:lstStyle>
            <a:lvl1pPr>
              <a:defRPr/>
            </a:lvl1pPr>
            <a:extLst/>
          </a:lstStyle>
          <a:p>
            <a:pPr>
              <a:defRPr/>
            </a:pPr>
            <a:fld id="{3DFF75B1-DB71-49D4-8912-1ED022E75695}" type="datetime1">
              <a:rPr lang="de-DE"/>
              <a:pPr>
                <a:defRPr/>
              </a:pPr>
              <a:t>17.01.2018</a:t>
            </a:fld>
            <a:endParaRPr lang="de-DE"/>
          </a:p>
        </p:txBody>
      </p:sp>
      <p:sp>
        <p:nvSpPr>
          <p:cNvPr id="4" name="Fußzeilenplatzhalter 3"/>
          <p:cNvSpPr>
            <a:spLocks noGrp="1"/>
          </p:cNvSpPr>
          <p:nvPr>
            <p:ph type="ftr" sz="quarter" idx="11"/>
          </p:nvPr>
        </p:nvSpPr>
        <p:spPr/>
        <p:txBody>
          <a:bodyPr/>
          <a:lstStyle>
            <a:lvl1pPr>
              <a:defRPr/>
            </a:lvl1pPr>
          </a:lstStyle>
          <a:p>
            <a:pPr>
              <a:defRPr/>
            </a:pPr>
            <a:r>
              <a:rPr lang="de-DE"/>
              <a:t>Ulrike Selz, RP FR, ZPG 9/10</a:t>
            </a:r>
          </a:p>
        </p:txBody>
      </p:sp>
      <p:sp>
        <p:nvSpPr>
          <p:cNvPr id="5" name="Foliennummernplatzhalter 4"/>
          <p:cNvSpPr>
            <a:spLocks noGrp="1"/>
          </p:cNvSpPr>
          <p:nvPr>
            <p:ph type="sldNum" sz="quarter" idx="12"/>
          </p:nvPr>
        </p:nvSpPr>
        <p:spPr/>
        <p:txBody>
          <a:bodyPr/>
          <a:lstStyle>
            <a:lvl1pPr>
              <a:defRPr/>
            </a:lvl1pPr>
            <a:extLst/>
          </a:lstStyle>
          <a:p>
            <a:pPr>
              <a:defRPr/>
            </a:pPr>
            <a:fld id="{2B86018E-BFDE-4657-B917-82418F83C4B2}" type="slidenum">
              <a:rPr lang="de-DE"/>
              <a:pPr>
                <a:defRPr/>
              </a:pPr>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9"/>
          <p:cNvSpPr>
            <a:spLocks noGrp="1"/>
          </p:cNvSpPr>
          <p:nvPr>
            <p:ph type="dt" sz="half" idx="10"/>
          </p:nvPr>
        </p:nvSpPr>
        <p:spPr/>
        <p:txBody>
          <a:bodyPr/>
          <a:lstStyle>
            <a:lvl1pPr>
              <a:defRPr/>
            </a:lvl1pPr>
          </a:lstStyle>
          <a:p>
            <a:pPr>
              <a:defRPr/>
            </a:pPr>
            <a:fld id="{C40F5414-6E78-4F0C-9D8D-5466D9C710E7}" type="datetime1">
              <a:rPr lang="de-DE"/>
              <a:pPr>
                <a:defRPr/>
              </a:pPr>
              <a:t>17.01.2018</a:t>
            </a:fld>
            <a:endParaRPr lang="de-DE"/>
          </a:p>
        </p:txBody>
      </p:sp>
      <p:sp>
        <p:nvSpPr>
          <p:cNvPr id="3" name="Fußzeilenplatzhalter 21"/>
          <p:cNvSpPr>
            <a:spLocks noGrp="1"/>
          </p:cNvSpPr>
          <p:nvPr>
            <p:ph type="ftr" sz="quarter" idx="11"/>
          </p:nvPr>
        </p:nvSpPr>
        <p:spPr/>
        <p:txBody>
          <a:bodyPr/>
          <a:lstStyle>
            <a:lvl1pPr>
              <a:defRPr/>
            </a:lvl1pPr>
          </a:lstStyle>
          <a:p>
            <a:pPr>
              <a:defRPr/>
            </a:pPr>
            <a:r>
              <a:rPr lang="de-DE"/>
              <a:t>Ulrike Selz, RP FR, ZPG 9/10</a:t>
            </a:r>
          </a:p>
        </p:txBody>
      </p:sp>
      <p:sp>
        <p:nvSpPr>
          <p:cNvPr id="4" name="Foliennummernplatzhalter 17"/>
          <p:cNvSpPr>
            <a:spLocks noGrp="1"/>
          </p:cNvSpPr>
          <p:nvPr>
            <p:ph type="sldNum" sz="quarter" idx="12"/>
          </p:nvPr>
        </p:nvSpPr>
        <p:spPr/>
        <p:txBody>
          <a:bodyPr/>
          <a:lstStyle>
            <a:lvl1pPr>
              <a:defRPr/>
            </a:lvl1pPr>
          </a:lstStyle>
          <a:p>
            <a:pPr>
              <a:defRPr/>
            </a:pPr>
            <a:fld id="{1CF8953C-78C2-4BEF-BE08-FD74648D3155}" type="slidenum">
              <a:rPr lang="de-DE"/>
              <a:pPr>
                <a:defRPr/>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3">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de-DE" smtClean="0"/>
              <a:t>Titelmasterformat durch Klicken bearbeiten</a:t>
            </a:r>
            <a:endParaRPr lang="en-US"/>
          </a:p>
        </p:txBody>
      </p:sp>
      <p:sp>
        <p:nvSpPr>
          <p:cNvPr id="3" name="Textplatzhalt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de-DE" smtClean="0"/>
              <a:t>Textmasterformate durch Klicken bearbeiten</a:t>
            </a:r>
          </a:p>
        </p:txBody>
      </p:sp>
      <p:sp>
        <p:nvSpPr>
          <p:cNvPr id="4" name="Inhaltsplatzhalt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Datumsplatzhalter 4"/>
          <p:cNvSpPr>
            <a:spLocks noGrp="1"/>
          </p:cNvSpPr>
          <p:nvPr>
            <p:ph type="dt" sz="half" idx="10"/>
          </p:nvPr>
        </p:nvSpPr>
        <p:spPr/>
        <p:txBody>
          <a:bodyPr/>
          <a:lstStyle>
            <a:lvl1pPr>
              <a:defRPr/>
            </a:lvl1pPr>
            <a:extLst/>
          </a:lstStyle>
          <a:p>
            <a:pPr>
              <a:defRPr/>
            </a:pPr>
            <a:fld id="{31229519-C646-433B-ABC6-D08D51E6AF36}" type="datetime1">
              <a:rPr lang="de-DE"/>
              <a:pPr>
                <a:defRPr/>
              </a:pPr>
              <a:t>17.01.2018</a:t>
            </a:fld>
            <a:endParaRPr lang="de-DE"/>
          </a:p>
        </p:txBody>
      </p:sp>
      <p:sp>
        <p:nvSpPr>
          <p:cNvPr id="6" name="Fußzeilenplatzhalter 5"/>
          <p:cNvSpPr>
            <a:spLocks noGrp="1"/>
          </p:cNvSpPr>
          <p:nvPr>
            <p:ph type="ftr" sz="quarter" idx="11"/>
          </p:nvPr>
        </p:nvSpPr>
        <p:spPr/>
        <p:txBody>
          <a:bodyPr/>
          <a:lstStyle>
            <a:lvl1pPr>
              <a:defRPr/>
            </a:lvl1pPr>
          </a:lstStyle>
          <a:p>
            <a:pPr>
              <a:defRPr/>
            </a:pPr>
            <a:r>
              <a:rPr lang="de-DE"/>
              <a:t>Ulrike Selz, RP FR, ZPG 9/10</a:t>
            </a:r>
          </a:p>
        </p:txBody>
      </p:sp>
      <p:sp>
        <p:nvSpPr>
          <p:cNvPr id="7" name="Foliennummernplatzhalter 6"/>
          <p:cNvSpPr>
            <a:spLocks noGrp="1"/>
          </p:cNvSpPr>
          <p:nvPr>
            <p:ph type="sldNum" sz="quarter" idx="12"/>
          </p:nvPr>
        </p:nvSpPr>
        <p:spPr/>
        <p:txBody>
          <a:bodyPr/>
          <a:lstStyle>
            <a:lvl1pPr>
              <a:defRPr/>
            </a:lvl1pPr>
            <a:extLst/>
          </a:lstStyle>
          <a:p>
            <a:pPr>
              <a:defRPr/>
            </a:pPr>
            <a:fld id="{B5577F51-4A8F-42B3-94C0-73592CAE0467}" type="slidenum">
              <a:rPr lang="de-DE"/>
              <a:pPr>
                <a:defRPr/>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bg>
      <p:bgRef idx="1002">
        <a:schemeClr val="bg1"/>
      </p:bgRef>
    </p:bg>
    <p:spTree>
      <p:nvGrpSpPr>
        <p:cNvPr id="1" name=""/>
        <p:cNvGrpSpPr/>
        <p:nvPr/>
      </p:nvGrpSpPr>
      <p:grpSpPr>
        <a:xfrm>
          <a:off x="0" y="0"/>
          <a:ext cx="0" cy="0"/>
          <a:chOff x="0" y="0"/>
          <a:chExt cx="0" cy="0"/>
        </a:xfrm>
      </p:grpSpPr>
      <p:sp>
        <p:nvSpPr>
          <p:cNvPr id="5" name="Freihandform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Freihandform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7" name="Rechtwinkliges Dreieck 9"/>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Gerade Verbindung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ingekerbter Richtungspfeil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10" name="Eingekerbter Richtungspfeil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a:p>
        </p:txBody>
      </p:sp>
      <p:sp>
        <p:nvSpPr>
          <p:cNvPr id="4" name="Textplatzhalt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de-DE" smtClean="0"/>
              <a:t>Textmasterformate durch Klicken bearbeiten</a:t>
            </a:r>
          </a:p>
        </p:txBody>
      </p:sp>
      <p:sp>
        <p:nvSpPr>
          <p:cNvPr id="3" name="Bildplatzhalt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de-DE" noProof="0" smtClean="0"/>
              <a:t>Bild durch Klicken auf Symbol hinzufügen</a:t>
            </a:r>
            <a:endParaRPr lang="en-US" noProof="0" dirty="0"/>
          </a:p>
        </p:txBody>
      </p:sp>
      <p:sp>
        <p:nvSpPr>
          <p:cNvPr id="2" name="Titel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de-DE" smtClean="0"/>
              <a:t>Titelmasterformat durch Klicken bearbeiten</a:t>
            </a:r>
            <a:endParaRPr lang="en-US"/>
          </a:p>
        </p:txBody>
      </p:sp>
      <p:sp>
        <p:nvSpPr>
          <p:cNvPr id="11" name="Datumsplatzhalter 4"/>
          <p:cNvSpPr>
            <a:spLocks noGrp="1"/>
          </p:cNvSpPr>
          <p:nvPr>
            <p:ph type="dt" sz="half" idx="10"/>
          </p:nvPr>
        </p:nvSpPr>
        <p:spPr/>
        <p:txBody>
          <a:bodyPr/>
          <a:lstStyle>
            <a:lvl1pPr>
              <a:defRPr>
                <a:solidFill>
                  <a:schemeClr val="tx1"/>
                </a:solidFill>
              </a:defRPr>
            </a:lvl1pPr>
            <a:extLst/>
          </a:lstStyle>
          <a:p>
            <a:pPr>
              <a:defRPr/>
            </a:pPr>
            <a:fld id="{5FD93324-8607-46FD-9B84-2654480904EF}" type="datetime1">
              <a:rPr lang="de-DE"/>
              <a:pPr>
                <a:defRPr/>
              </a:pPr>
              <a:t>17.01.2018</a:t>
            </a:fld>
            <a:endParaRPr lang="de-DE"/>
          </a:p>
        </p:txBody>
      </p:sp>
      <p:sp>
        <p:nvSpPr>
          <p:cNvPr id="12" name="Fußzeilenplatzhalter 5"/>
          <p:cNvSpPr>
            <a:spLocks noGrp="1"/>
          </p:cNvSpPr>
          <p:nvPr>
            <p:ph type="ftr" sz="quarter" idx="11"/>
          </p:nvPr>
        </p:nvSpPr>
        <p:spPr/>
        <p:txBody>
          <a:bodyPr/>
          <a:lstStyle>
            <a:lvl1pPr>
              <a:defRPr/>
            </a:lvl1pPr>
          </a:lstStyle>
          <a:p>
            <a:pPr>
              <a:defRPr/>
            </a:pPr>
            <a:r>
              <a:rPr lang="de-DE"/>
              <a:t>Ulrike Selz, RP FR, ZPG 9/10</a:t>
            </a:r>
          </a:p>
        </p:txBody>
      </p:sp>
      <p:sp>
        <p:nvSpPr>
          <p:cNvPr id="13" name="Foliennummernplatzhalter 6"/>
          <p:cNvSpPr>
            <a:spLocks noGrp="1"/>
          </p:cNvSpPr>
          <p:nvPr>
            <p:ph type="sldNum" sz="quarter" idx="12"/>
          </p:nvPr>
        </p:nvSpPr>
        <p:spPr/>
        <p:txBody>
          <a:bodyPr/>
          <a:lstStyle>
            <a:lvl1pPr>
              <a:defRPr>
                <a:solidFill>
                  <a:schemeClr val="tx1"/>
                </a:solidFill>
              </a:defRPr>
            </a:lvl1pPr>
            <a:extLst/>
          </a:lstStyle>
          <a:p>
            <a:pPr>
              <a:defRPr/>
            </a:pPr>
            <a:fld id="{9900C849-1951-4468-B40F-394ED10E7A4B}" type="slidenum">
              <a:rPr lang="de-DE"/>
              <a:pPr>
                <a:defRPr/>
              </a:pPr>
              <a:t>‹Nr.›</a:t>
            </a:fld>
            <a:endParaRPr lang="de-D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ihand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Freihand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Rechtwinkliges Dreieck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5" name="Gerade Verbindung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elplatzhalt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de-DE" smtClean="0"/>
              <a:t>Titelmasterformat durch Klicken bearbeiten</a:t>
            </a:r>
            <a:endParaRPr lang="en-US"/>
          </a:p>
        </p:txBody>
      </p:sp>
      <p:sp>
        <p:nvSpPr>
          <p:cNvPr id="1033" name="Textplatzhalt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smtClean="0"/>
          </a:p>
        </p:txBody>
      </p:sp>
      <p:sp>
        <p:nvSpPr>
          <p:cNvPr id="10" name="Datumsplatzhalt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cs typeface="+mn-cs"/>
              </a:defRPr>
            </a:lvl1pPr>
            <a:extLst/>
          </a:lstStyle>
          <a:p>
            <a:pPr>
              <a:defRPr/>
            </a:pPr>
            <a:fld id="{6E1C648C-D400-4C7B-8270-706DA21F6585}" type="datetime1">
              <a:rPr lang="de-DE"/>
              <a:pPr>
                <a:defRPr/>
              </a:pPr>
              <a:t>17.01.2018</a:t>
            </a:fld>
            <a:endParaRPr lang="de-DE"/>
          </a:p>
        </p:txBody>
      </p:sp>
      <p:sp>
        <p:nvSpPr>
          <p:cNvPr id="22" name="Fußzeilenplatzhalter 21"/>
          <p:cNvSpPr>
            <a:spLocks noGrp="1"/>
          </p:cNvSpPr>
          <p:nvPr>
            <p:ph type="ftr" sz="quarter" idx="3"/>
          </p:nvPr>
        </p:nvSpPr>
        <p:spPr>
          <a:xfrm>
            <a:off x="4379913" y="6408738"/>
            <a:ext cx="2351087"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itchFamily="34" charset="0"/>
              </a:defRPr>
            </a:lvl1pPr>
          </a:lstStyle>
          <a:p>
            <a:pPr>
              <a:defRPr/>
            </a:pPr>
            <a:r>
              <a:rPr lang="de-DE"/>
              <a:t>Ulrike Selz, RP FR, ZPG 9/10</a:t>
            </a:r>
          </a:p>
        </p:txBody>
      </p:sp>
      <p:sp>
        <p:nvSpPr>
          <p:cNvPr id="18" name="Foliennummernplatzhalt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cs typeface="+mn-cs"/>
              </a:defRPr>
            </a:lvl1pPr>
            <a:extLst/>
          </a:lstStyle>
          <a:p>
            <a:pPr>
              <a:defRPr/>
            </a:pPr>
            <a:fld id="{F96FD187-8E79-4847-91B1-FBB6426ADE97}"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672" r:id="rId1"/>
    <p:sldLayoutId id="2147483668" r:id="rId2"/>
    <p:sldLayoutId id="2147483673" r:id="rId3"/>
    <p:sldLayoutId id="2147483674" r:id="rId4"/>
    <p:sldLayoutId id="2147483675" r:id="rId5"/>
    <p:sldLayoutId id="2147483676" r:id="rId6"/>
    <p:sldLayoutId id="2147483669" r:id="rId7"/>
    <p:sldLayoutId id="2147483677" r:id="rId8"/>
    <p:sldLayoutId id="2147483678" r:id="rId9"/>
    <p:sldLayoutId id="2147483670" r:id="rId10"/>
    <p:sldLayoutId id="2147483671" r:id="rId11"/>
  </p:sldLayoutIdLst>
  <p:hf hd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uni-potsdam.de/fileadmin/projects/erziehungswissenschaft/documents/studium/Textboerse/pdf-Dateien/06_meyer_unterrichtsmethoden.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uni-potsdam.de/fileadmin/projects/erziehungswissenschaft/documents/studium/Textboerse/pdf-Dateien/06_meyer_unterrichtsmethoden.pdf"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is.muni.cz/el/1441/jaro2014/SZ1012a/um/48447557/Drama_in_Education.pdf%2016.01.2018%2013.00"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s://dramaresource.com/drama-strategie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4" name="Rectangle 4"/>
          <p:cNvSpPr>
            <a:spLocks noGrp="1" noChangeArrowheads="1"/>
          </p:cNvSpPr>
          <p:nvPr>
            <p:ph type="ctrTitle" idx="4294967295"/>
          </p:nvPr>
        </p:nvSpPr>
        <p:spPr bwMode="auto">
          <a:xfrm>
            <a:off x="685800" y="2130425"/>
            <a:ext cx="7772400" cy="1470025"/>
          </a:xfrm>
        </p:spPr>
        <p:txBody>
          <a:bodyPr wrap="square" lIns="91440" tIns="45720" rIns="91440" bIns="45720" numCol="1" anchorCtr="0" compatLnSpc="1">
            <a:prstTxWarp prst="textNoShape">
              <a:avLst/>
            </a:prstTxWarp>
          </a:bodyPr>
          <a:lstStyle/>
          <a:p>
            <a:pPr>
              <a:defRPr/>
            </a:pPr>
            <a:r>
              <a:rPr lang="de-DE" smtClean="0">
                <a:effectLst/>
              </a:rPr>
              <a:t>Lernaufgabe zur Anbahnung von IKK</a:t>
            </a:r>
          </a:p>
        </p:txBody>
      </p:sp>
      <p:sp>
        <p:nvSpPr>
          <p:cNvPr id="15362" name="Rectangle 5"/>
          <p:cNvSpPr>
            <a:spLocks noGrp="1"/>
          </p:cNvSpPr>
          <p:nvPr>
            <p:ph type="subTitle" idx="4294967295"/>
          </p:nvPr>
        </p:nvSpPr>
        <p:spPr>
          <a:xfrm>
            <a:off x="1371600" y="3886200"/>
            <a:ext cx="6400800" cy="1752600"/>
          </a:xfrm>
        </p:spPr>
        <p:txBody>
          <a:bodyPr/>
          <a:lstStyle/>
          <a:p>
            <a:pPr marL="109538" indent="0" algn="ctr">
              <a:buFont typeface="Wingdings 3" pitchFamily="18" charset="2"/>
              <a:buNone/>
            </a:pPr>
            <a:endParaRPr lang="de-DE"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84DBEC2C-C0B4-49D0-9E18-7C1C261000EF}" type="slidenum">
              <a:rPr lang="de-DE"/>
              <a:pPr>
                <a:defRPr/>
              </a:pPr>
              <a:t>10</a:t>
            </a:fld>
            <a:endParaRPr lang="de-DE"/>
          </a:p>
        </p:txBody>
      </p:sp>
      <p:sp>
        <p:nvSpPr>
          <p:cNvPr id="29698" name="Inhaltsplatzhalter 4"/>
          <p:cNvSpPr>
            <a:spLocks noGrp="1"/>
          </p:cNvSpPr>
          <p:nvPr>
            <p:ph idx="4294967295"/>
          </p:nvPr>
        </p:nvSpPr>
        <p:spPr>
          <a:xfrm>
            <a:off x="468313" y="1484313"/>
            <a:ext cx="8229600" cy="4525962"/>
          </a:xfrm>
        </p:spPr>
        <p:txBody>
          <a:bodyPr/>
          <a:lstStyle/>
          <a:p>
            <a:pPr eaLnBrk="1" hangingPunct="1">
              <a:buFont typeface="Wingdings 3" pitchFamily="18" charset="2"/>
              <a:buNone/>
            </a:pPr>
            <a:r>
              <a:rPr lang="de-DE" b="1" i="1" smtClean="0">
                <a:latin typeface="Arial" charset="0"/>
                <a:cs typeface="Arial" charset="0"/>
              </a:rPr>
              <a:t>Finding information:</a:t>
            </a:r>
          </a:p>
          <a:p>
            <a:pPr eaLnBrk="1" hangingPunct="1">
              <a:buFontTx/>
              <a:buChar char="•"/>
            </a:pPr>
            <a:r>
              <a:rPr lang="de-DE" i="1" smtClean="0">
                <a:latin typeface="Arial" charset="0"/>
                <a:cs typeface="Arial" charset="0"/>
              </a:rPr>
              <a:t>Info on your background/country  </a:t>
            </a:r>
          </a:p>
          <a:p>
            <a:pPr eaLnBrk="1" hangingPunct="1">
              <a:buFontTx/>
              <a:buChar char="•"/>
            </a:pPr>
            <a:r>
              <a:rPr lang="de-DE" i="1" smtClean="0">
                <a:latin typeface="Arial" charset="0"/>
                <a:cs typeface="Arial" charset="0"/>
                <a:sym typeface="Wingdings" pitchFamily="2" charset="2"/>
              </a:rPr>
              <a:t>Info on the topic/issue/project</a:t>
            </a:r>
            <a:endParaRPr lang="de-DE" i="1" smtClean="0">
              <a:latin typeface="Arial" charset="0"/>
              <a:cs typeface="Arial" charset="0"/>
            </a:endParaRPr>
          </a:p>
          <a:p>
            <a:pPr eaLnBrk="1" hangingPunct="1">
              <a:buFontTx/>
              <a:buChar char="•"/>
            </a:pPr>
            <a:endParaRPr lang="de-DE" i="1" smtClean="0">
              <a:latin typeface="Arial" charset="0"/>
              <a:cs typeface="Arial" charset="0"/>
            </a:endParaRPr>
          </a:p>
          <a:p>
            <a:pPr eaLnBrk="1" hangingPunct="1">
              <a:buFont typeface="Wingdings 3" pitchFamily="18" charset="2"/>
              <a:buNone/>
            </a:pPr>
            <a:r>
              <a:rPr lang="de-DE" b="1" i="1" smtClean="0">
                <a:latin typeface="Arial" charset="0"/>
                <a:cs typeface="Arial" charset="0"/>
                <a:sym typeface="Wingdings" pitchFamily="2" charset="2"/>
              </a:rPr>
              <a:t>support:</a:t>
            </a:r>
          </a:p>
          <a:p>
            <a:pPr eaLnBrk="1" hangingPunct="1">
              <a:buFont typeface="Wingdings" pitchFamily="2" charset="2"/>
              <a:buChar char="à"/>
            </a:pPr>
            <a:r>
              <a:rPr lang="de-DE" i="1" smtClean="0">
                <a:latin typeface="Arial" charset="0"/>
                <a:cs typeface="Arial" charset="0"/>
                <a:sym typeface="Wingdings" pitchFamily="2" charset="2"/>
              </a:rPr>
              <a:t>How to find reliable sources on the internet</a:t>
            </a:r>
          </a:p>
          <a:p>
            <a:pPr eaLnBrk="1" hangingPunct="1">
              <a:buFont typeface="Wingdings" pitchFamily="2" charset="2"/>
              <a:buChar char="à"/>
            </a:pPr>
            <a:r>
              <a:rPr lang="de-DE" i="1" smtClean="0">
                <a:latin typeface="Arial" charset="0"/>
                <a:cs typeface="Arial" charset="0"/>
                <a:sym typeface="Wingdings" pitchFamily="2" charset="2"/>
              </a:rPr>
              <a:t>How to find reliable sources on youtube (cultural information)</a:t>
            </a:r>
          </a:p>
          <a:p>
            <a:pPr eaLnBrk="1" hangingPunct="1">
              <a:buFont typeface="Wingdings" pitchFamily="2" charset="2"/>
              <a:buChar char="à"/>
            </a:pPr>
            <a:r>
              <a:rPr lang="de-DE" i="1" smtClean="0">
                <a:latin typeface="Arial" charset="0"/>
                <a:cs typeface="Arial" charset="0"/>
                <a:sym typeface="Wingdings" pitchFamily="2" charset="2"/>
              </a:rPr>
              <a:t>How to take notes</a:t>
            </a:r>
          </a:p>
          <a:p>
            <a:pPr eaLnBrk="1" hangingPunct="1">
              <a:buFont typeface="Wingdings" pitchFamily="2" charset="2"/>
              <a:buChar char="à"/>
            </a:pPr>
            <a:endParaRPr lang="de-DE" i="1" smtClean="0">
              <a:latin typeface="Arial" charset="0"/>
              <a:cs typeface="Arial" charset="0"/>
              <a:sym typeface="Wingdings" pitchFamily="2" charset="2"/>
            </a:endParaRPr>
          </a:p>
          <a:p>
            <a:pPr eaLnBrk="1" hangingPunct="1">
              <a:buFont typeface="Wingdings" pitchFamily="2" charset="2"/>
              <a:buChar char="à"/>
            </a:pPr>
            <a:endParaRPr lang="de-DE" i="1" smtClean="0">
              <a:latin typeface="Arial" charset="0"/>
              <a:cs typeface="Arial" charset="0"/>
            </a:endParaRPr>
          </a:p>
          <a:p>
            <a:pPr eaLnBrk="1" hangingPunct="1">
              <a:buFontTx/>
              <a:buChar char="•"/>
            </a:pPr>
            <a:endParaRPr lang="de-DE" i="1" smtClean="0">
              <a:latin typeface="Arial" charset="0"/>
              <a:cs typeface="Arial" charset="0"/>
            </a:endParaRPr>
          </a:p>
          <a:p>
            <a:pPr eaLnBrk="1" hangingPunct="1">
              <a:buFontTx/>
              <a:buChar char="•"/>
            </a:pPr>
            <a:endParaRPr lang="de-DE"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dirty="0" smtClean="0"/>
              <a:t>Struktur einer Simulation</a:t>
            </a:r>
            <a:endParaRPr lang="de-DE" dirty="0"/>
          </a:p>
        </p:txBody>
      </p:sp>
      <p:sp>
        <p:nvSpPr>
          <p:cNvPr id="29700"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D0326C1B-B9A0-47C1-856F-44DDD450E61E}" type="slidenum">
              <a:rPr lang="de-DE"/>
              <a:pPr>
                <a:defRPr/>
              </a:pPr>
              <a:t>11</a:t>
            </a:fld>
            <a:endParaRPr lang="de-DE"/>
          </a:p>
        </p:txBody>
      </p:sp>
      <p:sp>
        <p:nvSpPr>
          <p:cNvPr id="31746" name="Inhaltsplatzhalter 4"/>
          <p:cNvSpPr>
            <a:spLocks noGrp="1"/>
          </p:cNvSpPr>
          <p:nvPr>
            <p:ph idx="4294967295"/>
          </p:nvPr>
        </p:nvSpPr>
        <p:spPr>
          <a:xfrm>
            <a:off x="468313" y="1484313"/>
            <a:ext cx="8229600" cy="4525962"/>
          </a:xfrm>
        </p:spPr>
        <p:txBody>
          <a:bodyPr/>
          <a:lstStyle/>
          <a:p>
            <a:pPr eaLnBrk="1" hangingPunct="1">
              <a:buFont typeface="Wingdings 3" pitchFamily="18" charset="2"/>
              <a:buNone/>
            </a:pPr>
            <a:r>
              <a:rPr lang="de-DE" b="1" i="1" smtClean="0">
                <a:latin typeface="Arial" charset="0"/>
                <a:cs typeface="Arial" charset="0"/>
              </a:rPr>
              <a:t>Discussing/deciding:</a:t>
            </a:r>
          </a:p>
          <a:p>
            <a:pPr eaLnBrk="1" hangingPunct="1">
              <a:buFontTx/>
              <a:buChar char="•"/>
            </a:pPr>
            <a:r>
              <a:rPr lang="de-DE" i="1" smtClean="0">
                <a:latin typeface="Arial" charset="0"/>
                <a:cs typeface="Arial" charset="0"/>
              </a:rPr>
              <a:t>What are the goals that your group wants to propose?</a:t>
            </a:r>
          </a:p>
          <a:p>
            <a:pPr eaLnBrk="1" hangingPunct="1">
              <a:buFont typeface="Wingdings 3" pitchFamily="18" charset="2"/>
              <a:buNone/>
            </a:pPr>
            <a:endParaRPr lang="de-DE" b="1" i="1" smtClean="0">
              <a:latin typeface="Arial" charset="0"/>
              <a:cs typeface="Arial" charset="0"/>
              <a:sym typeface="Wingdings" pitchFamily="2" charset="2"/>
            </a:endParaRPr>
          </a:p>
          <a:p>
            <a:pPr eaLnBrk="1" hangingPunct="1">
              <a:buFont typeface="Wingdings 3" pitchFamily="18" charset="2"/>
              <a:buNone/>
            </a:pPr>
            <a:r>
              <a:rPr lang="de-DE" b="1" i="1" smtClean="0">
                <a:latin typeface="Arial" charset="0"/>
                <a:cs typeface="Arial" charset="0"/>
                <a:sym typeface="Wingdings" pitchFamily="2" charset="2"/>
              </a:rPr>
              <a:t>support:</a:t>
            </a:r>
          </a:p>
          <a:p>
            <a:pPr eaLnBrk="1" hangingPunct="1">
              <a:buFont typeface="Wingdings" pitchFamily="2" charset="2"/>
              <a:buChar char="à"/>
            </a:pPr>
            <a:r>
              <a:rPr lang="de-DE" i="1" smtClean="0">
                <a:latin typeface="Arial" charset="0"/>
                <a:cs typeface="Arial" charset="0"/>
                <a:sym typeface="Wingdings" pitchFamily="2" charset="2"/>
              </a:rPr>
              <a:t>Discussion vocab</a:t>
            </a:r>
          </a:p>
          <a:p>
            <a:pPr eaLnBrk="1" hangingPunct="1">
              <a:buFontTx/>
              <a:buChar char="•"/>
            </a:pPr>
            <a:endParaRPr lang="de-DE" i="1" smtClean="0">
              <a:latin typeface="Arial" charset="0"/>
              <a:cs typeface="Arial" charset="0"/>
            </a:endParaRPr>
          </a:p>
          <a:p>
            <a:pPr eaLnBrk="1" hangingPunct="1">
              <a:buFontTx/>
              <a:buChar char="•"/>
            </a:pPr>
            <a:endParaRPr lang="de-DE" i="1" smtClean="0">
              <a:latin typeface="Arial" charset="0"/>
              <a:cs typeface="Arial" charset="0"/>
            </a:endParaRPr>
          </a:p>
          <a:p>
            <a:pPr eaLnBrk="1" hangingPunct="1">
              <a:buFontTx/>
              <a:buChar char="•"/>
            </a:pPr>
            <a:endParaRPr lang="de-DE"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dirty="0" smtClean="0"/>
              <a:t>Struktur einer Simulation</a:t>
            </a:r>
            <a:endParaRPr lang="de-DE" dirty="0"/>
          </a:p>
        </p:txBody>
      </p:sp>
      <p:sp>
        <p:nvSpPr>
          <p:cNvPr id="31748"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72D8F443-14EF-44FF-8553-386038A33FE8}" type="slidenum">
              <a:rPr lang="de-DE"/>
              <a:pPr>
                <a:defRPr/>
              </a:pPr>
              <a:t>12</a:t>
            </a:fld>
            <a:endParaRPr lang="de-DE"/>
          </a:p>
        </p:txBody>
      </p:sp>
      <p:sp>
        <p:nvSpPr>
          <p:cNvPr id="33794" name="Inhaltsplatzhalter 4"/>
          <p:cNvSpPr>
            <a:spLocks noGrp="1"/>
          </p:cNvSpPr>
          <p:nvPr>
            <p:ph idx="4294967295"/>
          </p:nvPr>
        </p:nvSpPr>
        <p:spPr>
          <a:xfrm>
            <a:off x="468313" y="1484313"/>
            <a:ext cx="8229600" cy="4525962"/>
          </a:xfrm>
        </p:spPr>
        <p:txBody>
          <a:bodyPr/>
          <a:lstStyle/>
          <a:p>
            <a:pPr eaLnBrk="1" hangingPunct="1">
              <a:buFont typeface="Wingdings 3" pitchFamily="18" charset="2"/>
              <a:buNone/>
            </a:pPr>
            <a:r>
              <a:rPr lang="de-DE" b="1" i="1" smtClean="0">
                <a:latin typeface="Arial" charset="0"/>
                <a:cs typeface="Arial" charset="0"/>
              </a:rPr>
              <a:t>Preparing a presentation:</a:t>
            </a:r>
          </a:p>
          <a:p>
            <a:pPr eaLnBrk="1" hangingPunct="1">
              <a:buFontTx/>
              <a:buChar char="•"/>
            </a:pPr>
            <a:r>
              <a:rPr lang="de-DE" i="1" smtClean="0">
                <a:latin typeface="Arial" charset="0"/>
                <a:cs typeface="Arial" charset="0"/>
              </a:rPr>
              <a:t>What are the goals that your group wants to propose?</a:t>
            </a:r>
          </a:p>
          <a:p>
            <a:pPr eaLnBrk="1" hangingPunct="1">
              <a:buFontTx/>
              <a:buChar char="•"/>
            </a:pPr>
            <a:r>
              <a:rPr lang="de-DE" i="1" smtClean="0">
                <a:latin typeface="Arial" charset="0"/>
                <a:cs typeface="Arial" charset="0"/>
              </a:rPr>
              <a:t>How do you want to present them?</a:t>
            </a:r>
          </a:p>
          <a:p>
            <a:pPr eaLnBrk="1" hangingPunct="1">
              <a:buFont typeface="Wingdings 3" pitchFamily="18" charset="2"/>
              <a:buNone/>
            </a:pPr>
            <a:endParaRPr lang="de-DE" b="1" i="1" smtClean="0">
              <a:latin typeface="Arial" charset="0"/>
              <a:cs typeface="Arial" charset="0"/>
              <a:sym typeface="Wingdings" pitchFamily="2" charset="2"/>
            </a:endParaRPr>
          </a:p>
          <a:p>
            <a:pPr eaLnBrk="1" hangingPunct="1">
              <a:buFont typeface="Wingdings 3" pitchFamily="18" charset="2"/>
              <a:buNone/>
            </a:pPr>
            <a:r>
              <a:rPr lang="de-DE" b="1" i="1" smtClean="0">
                <a:latin typeface="Arial" charset="0"/>
                <a:cs typeface="Arial" charset="0"/>
                <a:sym typeface="Wingdings" pitchFamily="2" charset="2"/>
              </a:rPr>
              <a:t>support:</a:t>
            </a:r>
          </a:p>
          <a:p>
            <a:pPr eaLnBrk="1" hangingPunct="1">
              <a:buFont typeface="Wingdings" pitchFamily="2" charset="2"/>
              <a:buChar char="à"/>
            </a:pPr>
            <a:r>
              <a:rPr lang="de-DE" i="1" smtClean="0">
                <a:latin typeface="Arial" charset="0"/>
                <a:cs typeface="Arial" charset="0"/>
                <a:sym typeface="Wingdings" pitchFamily="2" charset="2"/>
              </a:rPr>
              <a:t>Chunks for presenting information</a:t>
            </a:r>
          </a:p>
          <a:p>
            <a:pPr eaLnBrk="1" hangingPunct="1">
              <a:buFont typeface="Wingdings" pitchFamily="2" charset="2"/>
              <a:buChar char="à"/>
            </a:pPr>
            <a:r>
              <a:rPr lang="de-DE" i="1" smtClean="0">
                <a:latin typeface="Arial" charset="0"/>
                <a:cs typeface="Arial" charset="0"/>
              </a:rPr>
              <a:t>Monologue</a:t>
            </a:r>
          </a:p>
          <a:p>
            <a:pPr eaLnBrk="1" hangingPunct="1">
              <a:buFont typeface="Wingdings 3" pitchFamily="18" charset="2"/>
              <a:buNone/>
            </a:pPr>
            <a:endParaRPr lang="de-DE" i="1" smtClean="0">
              <a:latin typeface="Arial" charset="0"/>
              <a:cs typeface="Arial" charset="0"/>
            </a:endParaRPr>
          </a:p>
          <a:p>
            <a:pPr eaLnBrk="1" hangingPunct="1">
              <a:buFont typeface="Wingdings" pitchFamily="2" charset="2"/>
              <a:buChar char="à"/>
            </a:pPr>
            <a:endParaRPr lang="de-DE" i="1" smtClean="0">
              <a:latin typeface="Arial" charset="0"/>
              <a:cs typeface="Arial" charset="0"/>
              <a:sym typeface="Wingdings" pitchFamily="2" charset="2"/>
            </a:endParaRPr>
          </a:p>
          <a:p>
            <a:pPr eaLnBrk="1" hangingPunct="1">
              <a:buFontTx/>
              <a:buChar char="•"/>
            </a:pPr>
            <a:endParaRPr lang="de-DE" i="1" smtClean="0">
              <a:latin typeface="Arial" charset="0"/>
              <a:cs typeface="Arial" charset="0"/>
            </a:endParaRPr>
          </a:p>
          <a:p>
            <a:pPr eaLnBrk="1" hangingPunct="1">
              <a:buFontTx/>
              <a:buChar char="•"/>
            </a:pPr>
            <a:endParaRPr lang="de-DE" i="1" smtClean="0">
              <a:latin typeface="Arial" charset="0"/>
              <a:cs typeface="Arial" charset="0"/>
            </a:endParaRPr>
          </a:p>
          <a:p>
            <a:pPr eaLnBrk="1" hangingPunct="1">
              <a:buFontTx/>
              <a:buChar char="•"/>
            </a:pPr>
            <a:endParaRPr lang="de-DE"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dirty="0" smtClean="0"/>
              <a:t>Struktur einer Simulation</a:t>
            </a:r>
            <a:endParaRPr lang="de-DE" dirty="0"/>
          </a:p>
        </p:txBody>
      </p:sp>
      <p:sp>
        <p:nvSpPr>
          <p:cNvPr id="33796"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E409C000-88AA-4B22-B8D1-4E3714440B1B}" type="slidenum">
              <a:rPr lang="de-DE"/>
              <a:pPr>
                <a:defRPr/>
              </a:pPr>
              <a:t>13</a:t>
            </a:fld>
            <a:endParaRPr lang="de-DE"/>
          </a:p>
        </p:txBody>
      </p:sp>
      <p:sp>
        <p:nvSpPr>
          <p:cNvPr id="35842" name="Inhaltsplatzhalter 4"/>
          <p:cNvSpPr>
            <a:spLocks noGrp="1"/>
          </p:cNvSpPr>
          <p:nvPr>
            <p:ph idx="4294967295"/>
          </p:nvPr>
        </p:nvSpPr>
        <p:spPr>
          <a:xfrm>
            <a:off x="468313" y="1484313"/>
            <a:ext cx="8229600" cy="4525962"/>
          </a:xfrm>
        </p:spPr>
        <p:txBody>
          <a:bodyPr/>
          <a:lstStyle/>
          <a:p>
            <a:pPr eaLnBrk="1" hangingPunct="1">
              <a:buFont typeface="Wingdings 3" pitchFamily="18" charset="2"/>
              <a:buNone/>
            </a:pPr>
            <a:r>
              <a:rPr lang="de-DE" b="1" i="1" smtClean="0">
                <a:latin typeface="Arial" charset="0"/>
                <a:cs typeface="Arial" charset="0"/>
              </a:rPr>
              <a:t>Presentations of ideas</a:t>
            </a:r>
          </a:p>
          <a:p>
            <a:pPr eaLnBrk="1" hangingPunct="1">
              <a:buFont typeface="Arial" charset="0"/>
              <a:buChar char="•"/>
            </a:pPr>
            <a:r>
              <a:rPr lang="de-DE" i="1" smtClean="0">
                <a:latin typeface="Arial" charset="0"/>
                <a:cs typeface="Arial" charset="0"/>
              </a:rPr>
              <a:t>Present your case</a:t>
            </a:r>
          </a:p>
          <a:p>
            <a:pPr eaLnBrk="1" hangingPunct="1">
              <a:buFont typeface="Arial" charset="0"/>
              <a:buChar char="•"/>
            </a:pPr>
            <a:r>
              <a:rPr lang="de-DE" i="1" smtClean="0">
                <a:latin typeface="Arial" charset="0"/>
                <a:cs typeface="Arial" charset="0"/>
              </a:rPr>
              <a:t>Take notes on what the other parties say</a:t>
            </a:r>
          </a:p>
          <a:p>
            <a:pPr eaLnBrk="1" hangingPunct="1">
              <a:buFont typeface="Wingdings 3" pitchFamily="18" charset="2"/>
              <a:buNone/>
            </a:pPr>
            <a:endParaRPr lang="de-DE" b="1" i="1" smtClean="0">
              <a:latin typeface="Arial" charset="0"/>
              <a:cs typeface="Arial" charset="0"/>
            </a:endParaRPr>
          </a:p>
          <a:p>
            <a:pPr eaLnBrk="1" hangingPunct="1">
              <a:buFont typeface="Wingdings 3" pitchFamily="18" charset="2"/>
              <a:buNone/>
            </a:pPr>
            <a:r>
              <a:rPr lang="de-DE" b="1" i="1" smtClean="0">
                <a:latin typeface="Arial" charset="0"/>
                <a:cs typeface="Arial" charset="0"/>
              </a:rPr>
              <a:t>Support:</a:t>
            </a:r>
          </a:p>
          <a:p>
            <a:pPr eaLnBrk="1" hangingPunct="1">
              <a:buFont typeface="Wingdings" pitchFamily="2" charset="2"/>
              <a:buChar char="à"/>
            </a:pPr>
            <a:r>
              <a:rPr lang="de-DE" i="1" smtClean="0">
                <a:latin typeface="Arial" charset="0"/>
                <a:cs typeface="Arial" charset="0"/>
                <a:sym typeface="Wingdings" pitchFamily="2" charset="2"/>
              </a:rPr>
              <a:t>Chunks for presenting information</a:t>
            </a:r>
          </a:p>
          <a:p>
            <a:pPr eaLnBrk="1" hangingPunct="1">
              <a:buFont typeface="Wingdings" pitchFamily="2" charset="2"/>
              <a:buChar char="à"/>
            </a:pPr>
            <a:r>
              <a:rPr lang="de-DE" i="1" smtClean="0">
                <a:latin typeface="Arial" charset="0"/>
                <a:cs typeface="Arial" charset="0"/>
              </a:rPr>
              <a:t>Monologue</a:t>
            </a:r>
          </a:p>
          <a:p>
            <a:pPr eaLnBrk="1" hangingPunct="1">
              <a:buFont typeface="Wingdings" pitchFamily="2" charset="2"/>
              <a:buChar char="à"/>
            </a:pPr>
            <a:r>
              <a:rPr lang="de-DE" i="1" smtClean="0">
                <a:latin typeface="Arial" charset="0"/>
                <a:cs typeface="Arial" charset="0"/>
              </a:rPr>
              <a:t>Note-taking</a:t>
            </a:r>
          </a:p>
          <a:p>
            <a:pPr eaLnBrk="1" hangingPunct="1">
              <a:buFont typeface="Wingdings 3" pitchFamily="18" charset="2"/>
              <a:buNone/>
            </a:pPr>
            <a:endParaRPr lang="de-DE" b="1" i="1" smtClean="0">
              <a:latin typeface="Arial" charset="0"/>
              <a:cs typeface="Arial" charset="0"/>
            </a:endParaRPr>
          </a:p>
          <a:p>
            <a:pPr eaLnBrk="1" hangingPunct="1">
              <a:buFont typeface="Wingdings 3" pitchFamily="18" charset="2"/>
              <a:buNone/>
            </a:pPr>
            <a:endParaRPr lang="de-DE" b="1" i="1" smtClean="0">
              <a:latin typeface="Arial" charset="0"/>
              <a:cs typeface="Arial" charset="0"/>
            </a:endParaRPr>
          </a:p>
          <a:p>
            <a:pPr eaLnBrk="1" hangingPunct="1">
              <a:buFontTx/>
              <a:buChar char="•"/>
            </a:pPr>
            <a:endParaRPr lang="de-DE" i="1" smtClean="0">
              <a:latin typeface="Arial" charset="0"/>
              <a:cs typeface="Arial" charset="0"/>
            </a:endParaRPr>
          </a:p>
          <a:p>
            <a:pPr eaLnBrk="1" hangingPunct="1">
              <a:buFontTx/>
              <a:buChar char="•"/>
            </a:pPr>
            <a:endParaRPr lang="de-DE"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p:txBody>
      </p:sp>
      <p:sp>
        <p:nvSpPr>
          <p:cNvPr id="4" name="Titel 3"/>
          <p:cNvSpPr>
            <a:spLocks noGrp="1"/>
          </p:cNvSpPr>
          <p:nvPr>
            <p:ph type="title" idx="4294967295"/>
          </p:nvPr>
        </p:nvSpPr>
        <p:spPr>
          <a:xfrm>
            <a:off x="444500" y="265112"/>
            <a:ext cx="8229600" cy="1143000"/>
          </a:xfrm>
        </p:spPr>
        <p:txBody>
          <a:bodyPr rtlCol="0"/>
          <a:lstStyle/>
          <a:p>
            <a:pPr eaLnBrk="1" fontAlgn="auto" hangingPunct="1">
              <a:spcAft>
                <a:spcPts val="0"/>
              </a:spcAft>
              <a:defRPr/>
            </a:pPr>
            <a:r>
              <a:rPr lang="de-DE" dirty="0" smtClean="0"/>
              <a:t>Struktur einer Simulation</a:t>
            </a:r>
            <a:endParaRPr lang="de-DE" dirty="0"/>
          </a:p>
        </p:txBody>
      </p:sp>
      <p:sp>
        <p:nvSpPr>
          <p:cNvPr id="35844"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30938AC9-A608-4D67-926E-676F930C32FF}" type="slidenum">
              <a:rPr lang="de-DE"/>
              <a:pPr>
                <a:defRPr/>
              </a:pPr>
              <a:t>14</a:t>
            </a:fld>
            <a:endParaRPr lang="de-DE"/>
          </a:p>
        </p:txBody>
      </p:sp>
      <p:sp>
        <p:nvSpPr>
          <p:cNvPr id="37890" name="Inhaltsplatzhalter 4"/>
          <p:cNvSpPr>
            <a:spLocks noGrp="1"/>
          </p:cNvSpPr>
          <p:nvPr>
            <p:ph idx="4294967295"/>
          </p:nvPr>
        </p:nvSpPr>
        <p:spPr>
          <a:xfrm>
            <a:off x="468313" y="1484313"/>
            <a:ext cx="8229600" cy="4525962"/>
          </a:xfrm>
        </p:spPr>
        <p:txBody>
          <a:bodyPr/>
          <a:lstStyle/>
          <a:p>
            <a:pPr eaLnBrk="1" hangingPunct="1">
              <a:buFont typeface="Wingdings 3" pitchFamily="18" charset="2"/>
              <a:buNone/>
            </a:pPr>
            <a:r>
              <a:rPr lang="de-DE" b="1" i="1" smtClean="0">
                <a:latin typeface="Arial" charset="0"/>
                <a:cs typeface="Arial" charset="0"/>
              </a:rPr>
              <a:t>Discussing ideas</a:t>
            </a: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r>
              <a:rPr lang="de-DE" b="1" i="1" smtClean="0">
                <a:latin typeface="Arial" charset="0"/>
                <a:cs typeface="Arial" charset="0"/>
              </a:rPr>
              <a:t>Support:</a:t>
            </a:r>
          </a:p>
          <a:p>
            <a:pPr eaLnBrk="1" hangingPunct="1">
              <a:buFont typeface="Wingdings" pitchFamily="2" charset="2"/>
              <a:buChar char="à"/>
            </a:pPr>
            <a:r>
              <a:rPr lang="de-DE" i="1" smtClean="0">
                <a:latin typeface="Arial" charset="0"/>
                <a:cs typeface="Arial" charset="0"/>
              </a:rPr>
              <a:t>chunks for discussing</a:t>
            </a:r>
          </a:p>
          <a:p>
            <a:pPr eaLnBrk="1" hangingPunct="1">
              <a:buFont typeface="Wingdings" pitchFamily="2" charset="2"/>
              <a:buChar char="à"/>
            </a:pPr>
            <a:r>
              <a:rPr lang="de-DE" i="1" smtClean="0">
                <a:latin typeface="Arial" charset="0"/>
                <a:cs typeface="Arial" charset="0"/>
              </a:rPr>
              <a:t>structured academic controversy</a:t>
            </a:r>
          </a:p>
          <a:p>
            <a:pPr eaLnBrk="1" hangingPunct="1">
              <a:buFont typeface="Wingdings" pitchFamily="2" charset="2"/>
              <a:buChar char="à"/>
            </a:pPr>
            <a:r>
              <a:rPr lang="de-DE" i="1" smtClean="0">
                <a:latin typeface="Arial" charset="0"/>
                <a:cs typeface="Arial" charset="0"/>
              </a:rPr>
              <a:t>debate</a:t>
            </a:r>
          </a:p>
          <a:p>
            <a:pPr eaLnBrk="1" hangingPunct="1">
              <a:buFont typeface="Wingdings" pitchFamily="2" charset="2"/>
              <a:buChar char="à"/>
            </a:pPr>
            <a:r>
              <a:rPr lang="de-DE" i="1" smtClean="0">
                <a:latin typeface="Arial" charset="0"/>
                <a:cs typeface="Arial" charset="0"/>
              </a:rPr>
              <a:t>reliable sources</a:t>
            </a:r>
          </a:p>
          <a:p>
            <a:pPr eaLnBrk="1" hangingPunct="1">
              <a:buFont typeface="Wingdings" pitchFamily="2" charset="2"/>
              <a:buChar char="à"/>
            </a:pPr>
            <a:r>
              <a:rPr lang="de-DE" i="1" smtClean="0">
                <a:latin typeface="Arial" charset="0"/>
                <a:cs typeface="Arial" charset="0"/>
              </a:rPr>
              <a:t>presentation</a:t>
            </a:r>
          </a:p>
          <a:p>
            <a:pPr eaLnBrk="1" hangingPunct="1">
              <a:buFontTx/>
              <a:buChar char="•"/>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dirty="0" smtClean="0"/>
              <a:t>Struktur einer Simulation</a:t>
            </a:r>
            <a:endParaRPr lang="de-DE" dirty="0"/>
          </a:p>
        </p:txBody>
      </p:sp>
      <p:sp>
        <p:nvSpPr>
          <p:cNvPr id="37892"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E9B296B6-E9BC-4D88-8CC8-AE54FBC5D875}" type="slidenum">
              <a:rPr lang="de-DE"/>
              <a:pPr>
                <a:defRPr/>
              </a:pPr>
              <a:t>15</a:t>
            </a:fld>
            <a:endParaRPr lang="de-DE"/>
          </a:p>
        </p:txBody>
      </p:sp>
      <p:sp>
        <p:nvSpPr>
          <p:cNvPr id="39938" name="Inhaltsplatzhalter 4"/>
          <p:cNvSpPr>
            <a:spLocks noGrp="1"/>
          </p:cNvSpPr>
          <p:nvPr>
            <p:ph idx="4294967295"/>
          </p:nvPr>
        </p:nvSpPr>
        <p:spPr>
          <a:xfrm>
            <a:off x="468313" y="1916831"/>
            <a:ext cx="8229600" cy="4093443"/>
          </a:xfrm>
        </p:spPr>
        <p:txBody>
          <a:bodyPr/>
          <a:lstStyle/>
          <a:p>
            <a:pPr eaLnBrk="1" hangingPunct="1">
              <a:buFont typeface="Wingdings 3" pitchFamily="18" charset="2"/>
              <a:buNone/>
            </a:pPr>
            <a:r>
              <a:rPr lang="de-DE" b="1" dirty="0" smtClean="0">
                <a:latin typeface="Arial" charset="0"/>
                <a:cs typeface="Arial" charset="0"/>
              </a:rPr>
              <a:t>Reaktivieren der Thematik</a:t>
            </a:r>
            <a:r>
              <a:rPr lang="de-DE" i="1" dirty="0" smtClean="0">
                <a:latin typeface="Arial" charset="0"/>
                <a:cs typeface="Arial" charset="0"/>
              </a:rPr>
              <a:t>:</a:t>
            </a:r>
          </a:p>
          <a:p>
            <a:pPr eaLnBrk="1" hangingPunct="1"/>
            <a:r>
              <a:rPr lang="de-DE" i="1" dirty="0" err="1" smtClean="0">
                <a:latin typeface="Arial" charset="0"/>
                <a:cs typeface="Arial" charset="0"/>
              </a:rPr>
              <a:t>Applying</a:t>
            </a:r>
            <a:r>
              <a:rPr lang="de-DE" i="1" dirty="0" smtClean="0">
                <a:latin typeface="Arial" charset="0"/>
                <a:cs typeface="Arial" charset="0"/>
              </a:rPr>
              <a:t> </a:t>
            </a:r>
            <a:r>
              <a:rPr lang="de-DE" i="1" dirty="0" err="1" smtClean="0">
                <a:latin typeface="Arial" charset="0"/>
                <a:cs typeface="Arial" charset="0"/>
              </a:rPr>
              <a:t>for</a:t>
            </a:r>
            <a:r>
              <a:rPr lang="de-DE" i="1" dirty="0" smtClean="0">
                <a:latin typeface="Arial" charset="0"/>
                <a:cs typeface="Arial" charset="0"/>
              </a:rPr>
              <a:t> a </a:t>
            </a:r>
            <a:r>
              <a:rPr lang="de-DE" i="1" dirty="0" err="1" smtClean="0">
                <a:latin typeface="Arial" charset="0"/>
                <a:cs typeface="Arial" charset="0"/>
              </a:rPr>
              <a:t>job</a:t>
            </a:r>
            <a:endParaRPr lang="de-DE" i="1" dirty="0" smtClean="0">
              <a:latin typeface="Arial" charset="0"/>
              <a:cs typeface="Arial" charset="0"/>
            </a:endParaRPr>
          </a:p>
          <a:p>
            <a:pPr eaLnBrk="1" hangingPunct="1"/>
            <a:r>
              <a:rPr lang="de-DE" i="1" dirty="0" smtClean="0">
                <a:latin typeface="Arial" charset="0"/>
                <a:cs typeface="Arial" charset="0"/>
              </a:rPr>
              <a:t>CV</a:t>
            </a:r>
          </a:p>
          <a:p>
            <a:pPr eaLnBrk="1" hangingPunct="1"/>
            <a:r>
              <a:rPr lang="de-DE" i="1" dirty="0" err="1" smtClean="0">
                <a:latin typeface="Arial" charset="0"/>
                <a:cs typeface="Arial" charset="0"/>
              </a:rPr>
              <a:t>Covering</a:t>
            </a:r>
            <a:r>
              <a:rPr lang="de-DE" i="1" dirty="0" smtClean="0">
                <a:latin typeface="Arial" charset="0"/>
                <a:cs typeface="Arial" charset="0"/>
              </a:rPr>
              <a:t> </a:t>
            </a:r>
            <a:r>
              <a:rPr lang="de-DE" i="1" dirty="0" err="1" smtClean="0">
                <a:latin typeface="Arial" charset="0"/>
                <a:cs typeface="Arial" charset="0"/>
              </a:rPr>
              <a:t>letter</a:t>
            </a:r>
            <a:endParaRPr lang="de-DE" i="1" dirty="0" smtClean="0">
              <a:latin typeface="Arial" charset="0"/>
              <a:cs typeface="Arial" charset="0"/>
            </a:endParaRPr>
          </a:p>
          <a:p>
            <a:pPr eaLnBrk="1" hangingPunct="1"/>
            <a:r>
              <a:rPr lang="de-DE" i="1" dirty="0" smtClean="0">
                <a:latin typeface="Arial" charset="0"/>
                <a:cs typeface="Arial" charset="0"/>
              </a:rPr>
              <a:t>Job interview</a:t>
            </a: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r>
              <a:rPr lang="de-DE" dirty="0" smtClean="0">
                <a:latin typeface="Arial" charset="0"/>
                <a:cs typeface="Arial" charset="0"/>
              </a:rPr>
              <a:t>für ein </a:t>
            </a:r>
            <a:r>
              <a:rPr lang="de-DE" dirty="0" err="1" smtClean="0">
                <a:latin typeface="Arial" charset="0"/>
                <a:cs typeface="Arial" charset="0"/>
              </a:rPr>
              <a:t>altersgemässeres</a:t>
            </a:r>
            <a:r>
              <a:rPr lang="de-DE" dirty="0" smtClean="0">
                <a:latin typeface="Arial" charset="0"/>
                <a:cs typeface="Arial" charset="0"/>
              </a:rPr>
              <a:t> Thema:</a:t>
            </a:r>
          </a:p>
          <a:p>
            <a:pPr eaLnBrk="1" hangingPunct="1">
              <a:buFont typeface="Wingdings 3" pitchFamily="18" charset="2"/>
              <a:buNone/>
            </a:pPr>
            <a:r>
              <a:rPr lang="de-DE" b="1" i="1" dirty="0" err="1" smtClean="0">
                <a:latin typeface="Arial" charset="0"/>
                <a:cs typeface="Arial" charset="0"/>
              </a:rPr>
              <a:t>Applying</a:t>
            </a:r>
            <a:r>
              <a:rPr lang="de-DE" b="1" i="1" dirty="0" smtClean="0">
                <a:latin typeface="Arial" charset="0"/>
                <a:cs typeface="Arial" charset="0"/>
              </a:rPr>
              <a:t> </a:t>
            </a:r>
            <a:r>
              <a:rPr lang="de-DE" b="1" i="1" dirty="0" err="1" smtClean="0">
                <a:latin typeface="Arial" charset="0"/>
                <a:cs typeface="Arial" charset="0"/>
              </a:rPr>
              <a:t>for</a:t>
            </a:r>
            <a:r>
              <a:rPr lang="de-DE" b="1" i="1" dirty="0" smtClean="0">
                <a:latin typeface="Arial" charset="0"/>
                <a:cs typeface="Arial" charset="0"/>
              </a:rPr>
              <a:t> a </a:t>
            </a:r>
            <a:r>
              <a:rPr lang="de-DE" b="1" i="1" dirty="0" err="1" smtClean="0">
                <a:latin typeface="Arial" charset="0"/>
                <a:cs typeface="Arial" charset="0"/>
              </a:rPr>
              <a:t>gap</a:t>
            </a:r>
            <a:r>
              <a:rPr lang="de-DE" b="1" i="1" dirty="0" smtClean="0">
                <a:latin typeface="Arial" charset="0"/>
                <a:cs typeface="Arial" charset="0"/>
              </a:rPr>
              <a:t> </a:t>
            </a:r>
            <a:r>
              <a:rPr lang="de-DE" b="1" i="1" dirty="0" err="1" smtClean="0">
                <a:latin typeface="Arial" charset="0"/>
                <a:cs typeface="Arial" charset="0"/>
              </a:rPr>
              <a:t>year</a:t>
            </a:r>
            <a:r>
              <a:rPr lang="de-DE" b="1" i="1" dirty="0" smtClean="0">
                <a:latin typeface="Arial" charset="0"/>
                <a:cs typeface="Arial" charset="0"/>
              </a:rPr>
              <a:t> </a:t>
            </a:r>
          </a:p>
          <a:p>
            <a:pPr eaLnBrk="1" hangingPunct="1">
              <a:buFont typeface="Wingdings 3" pitchFamily="18" charset="2"/>
              <a:buNone/>
            </a:pPr>
            <a:endParaRPr lang="de-DE" b="1"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4500" y="476672"/>
            <a:ext cx="8229600" cy="931440"/>
          </a:xfrm>
        </p:spPr>
        <p:txBody>
          <a:bodyPr rtlCol="0">
            <a:normAutofit fontScale="90000"/>
          </a:bodyPr>
          <a:lstStyle/>
          <a:p>
            <a:pPr eaLnBrk="1" fontAlgn="auto" hangingPunct="1">
              <a:spcAft>
                <a:spcPts val="0"/>
              </a:spcAft>
              <a:defRPr/>
            </a:pPr>
            <a:r>
              <a:rPr lang="de-DE" dirty="0" smtClean="0"/>
              <a:t>Idee Lernaufgabe (Simulation) in 10</a:t>
            </a:r>
            <a:endParaRPr lang="de-DE" dirty="0"/>
          </a:p>
        </p:txBody>
      </p:sp>
      <p:sp>
        <p:nvSpPr>
          <p:cNvPr id="39940"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C3E78CE8-22D9-44D9-92C1-7E2FBC60820C}" type="slidenum">
              <a:rPr lang="de-DE"/>
              <a:pPr>
                <a:defRPr/>
              </a:pPr>
              <a:t>16</a:t>
            </a:fld>
            <a:endParaRPr lang="de-DE"/>
          </a:p>
        </p:txBody>
      </p:sp>
      <p:sp>
        <p:nvSpPr>
          <p:cNvPr id="28674" name="Inhaltsplatzhalter 4"/>
          <p:cNvSpPr>
            <a:spLocks noGrp="1"/>
          </p:cNvSpPr>
          <p:nvPr>
            <p:ph idx="4294967295"/>
          </p:nvPr>
        </p:nvSpPr>
        <p:spPr>
          <a:xfrm>
            <a:off x="473076" y="1772815"/>
            <a:ext cx="8229600" cy="4218409"/>
          </a:xfrm>
        </p:spPr>
        <p:txBody>
          <a:bodyPr/>
          <a:lstStyle/>
          <a:p>
            <a:pPr eaLnBrk="1" hangingPunct="1">
              <a:buFont typeface="Wingdings 3" pitchFamily="18" charset="2"/>
              <a:buNone/>
              <a:defRPr/>
            </a:pPr>
            <a:r>
              <a:rPr lang="de-DE" dirty="0" smtClean="0">
                <a:latin typeface="Arial" charset="0"/>
                <a:cs typeface="Arial" charset="0"/>
              </a:rPr>
              <a:t>Access 5, </a:t>
            </a:r>
            <a:r>
              <a:rPr lang="de-DE" dirty="0" err="1" smtClean="0">
                <a:latin typeface="Arial" charset="0"/>
                <a:cs typeface="Arial" charset="0"/>
              </a:rPr>
              <a:t>Cornelsen</a:t>
            </a:r>
            <a:r>
              <a:rPr lang="de-DE" dirty="0" smtClean="0">
                <a:latin typeface="Arial" charset="0"/>
                <a:cs typeface="Arial" charset="0"/>
              </a:rPr>
              <a:t> 2017, S.70-75</a:t>
            </a:r>
          </a:p>
          <a:p>
            <a:pPr eaLnBrk="1" hangingPunct="1">
              <a:buFont typeface="Wingdings 3" pitchFamily="18" charset="2"/>
              <a:buNone/>
              <a:defRPr/>
            </a:pPr>
            <a:r>
              <a:rPr lang="de-DE" dirty="0" err="1" smtClean="0">
                <a:latin typeface="Arial" charset="0"/>
                <a:cs typeface="Arial" charset="0"/>
              </a:rPr>
              <a:t>Camden</a:t>
            </a:r>
            <a:r>
              <a:rPr lang="de-DE" dirty="0" smtClean="0">
                <a:latin typeface="Arial" charset="0"/>
                <a:cs typeface="Arial" charset="0"/>
              </a:rPr>
              <a:t> Town 6, </a:t>
            </a:r>
            <a:r>
              <a:rPr lang="de-DE" dirty="0" err="1" smtClean="0">
                <a:latin typeface="Arial" charset="0"/>
                <a:cs typeface="Arial" charset="0"/>
              </a:rPr>
              <a:t>Diesterweg</a:t>
            </a:r>
            <a:r>
              <a:rPr lang="de-DE" dirty="0" smtClean="0">
                <a:latin typeface="Arial" charset="0"/>
                <a:cs typeface="Arial" charset="0"/>
              </a:rPr>
              <a:t>, 2005, S.46-53</a:t>
            </a:r>
          </a:p>
          <a:p>
            <a:pPr eaLnBrk="1" hangingPunct="1">
              <a:buFont typeface="Wingdings 3" pitchFamily="18" charset="2"/>
              <a:buNone/>
              <a:defRPr/>
            </a:pPr>
            <a:r>
              <a:rPr lang="de-DE" dirty="0" err="1" smtClean="0">
                <a:latin typeface="Arial" charset="0"/>
                <a:cs typeface="Arial" charset="0"/>
              </a:rPr>
              <a:t>Camden</a:t>
            </a:r>
            <a:r>
              <a:rPr lang="de-DE" dirty="0" smtClean="0">
                <a:latin typeface="Arial" charset="0"/>
                <a:cs typeface="Arial" charset="0"/>
              </a:rPr>
              <a:t> Town 5, </a:t>
            </a:r>
            <a:r>
              <a:rPr lang="de-DE" dirty="0" err="1" smtClean="0">
                <a:latin typeface="Arial" charset="0"/>
                <a:cs typeface="Arial" charset="0"/>
              </a:rPr>
              <a:t>Diesterweg</a:t>
            </a:r>
            <a:r>
              <a:rPr lang="de-DE" dirty="0" smtClean="0">
                <a:latin typeface="Arial" charset="0"/>
                <a:cs typeface="Arial" charset="0"/>
              </a:rPr>
              <a:t> 2016, S.120-135</a:t>
            </a:r>
          </a:p>
          <a:p>
            <a:pPr eaLnBrk="1" hangingPunct="1">
              <a:buFont typeface="Wingdings 3" pitchFamily="18" charset="2"/>
              <a:buNone/>
              <a:defRPr/>
            </a:pPr>
            <a:r>
              <a:rPr lang="de-DE" dirty="0" err="1" smtClean="0">
                <a:latin typeface="Arial" charset="0"/>
                <a:cs typeface="Arial" charset="0"/>
              </a:rPr>
              <a:t>Context</a:t>
            </a:r>
            <a:r>
              <a:rPr lang="de-DE" dirty="0" smtClean="0">
                <a:latin typeface="Arial" charset="0"/>
                <a:cs typeface="Arial" charset="0"/>
              </a:rPr>
              <a:t> 21 Starter, </a:t>
            </a:r>
            <a:r>
              <a:rPr lang="de-DE" dirty="0" err="1" smtClean="0">
                <a:latin typeface="Arial" charset="0"/>
                <a:cs typeface="Arial" charset="0"/>
              </a:rPr>
              <a:t>Cornelsen</a:t>
            </a:r>
            <a:r>
              <a:rPr lang="de-DE" dirty="0" smtClean="0">
                <a:latin typeface="Arial" charset="0"/>
                <a:cs typeface="Arial" charset="0"/>
              </a:rPr>
              <a:t>, 2009, p.27-29</a:t>
            </a:r>
          </a:p>
          <a:p>
            <a:pPr eaLnBrk="1" hangingPunct="1">
              <a:buFont typeface="Wingdings 3" pitchFamily="18" charset="2"/>
              <a:buNone/>
              <a:defRPr/>
            </a:pPr>
            <a:r>
              <a:rPr lang="de-DE" dirty="0" err="1" smtClean="0">
                <a:latin typeface="Arial" charset="0"/>
                <a:cs typeface="Arial" charset="0"/>
              </a:rPr>
              <a:t>Context</a:t>
            </a:r>
            <a:r>
              <a:rPr lang="de-DE" dirty="0" smtClean="0">
                <a:latin typeface="Arial" charset="0"/>
                <a:cs typeface="Arial" charset="0"/>
              </a:rPr>
              <a:t> Starter, </a:t>
            </a:r>
            <a:r>
              <a:rPr lang="de-DE" dirty="0" err="1" smtClean="0">
                <a:latin typeface="Arial" charset="0"/>
                <a:cs typeface="Arial" charset="0"/>
              </a:rPr>
              <a:t>Cornelsen</a:t>
            </a:r>
            <a:r>
              <a:rPr lang="de-DE" dirty="0" smtClean="0">
                <a:latin typeface="Arial" charset="0"/>
                <a:cs typeface="Arial" charset="0"/>
              </a:rPr>
              <a:t>, 2014, S.99-107</a:t>
            </a:r>
          </a:p>
          <a:p>
            <a:pPr eaLnBrk="1" hangingPunct="1">
              <a:buFont typeface="Wingdings 3" pitchFamily="18" charset="2"/>
              <a:buNone/>
              <a:defRPr/>
            </a:pPr>
            <a:r>
              <a:rPr lang="de-DE" dirty="0" smtClean="0">
                <a:latin typeface="Arial" charset="0"/>
                <a:cs typeface="Arial" charset="0"/>
              </a:rPr>
              <a:t>English G 21, </a:t>
            </a:r>
            <a:r>
              <a:rPr lang="de-DE" dirty="0" err="1" smtClean="0">
                <a:latin typeface="Arial" charset="0"/>
                <a:cs typeface="Arial" charset="0"/>
              </a:rPr>
              <a:t>Cornelsen</a:t>
            </a:r>
            <a:r>
              <a:rPr lang="de-DE" dirty="0" smtClean="0">
                <a:latin typeface="Arial" charset="0"/>
                <a:cs typeface="Arial" charset="0"/>
              </a:rPr>
              <a:t>, 2010,S.32-48</a:t>
            </a:r>
          </a:p>
          <a:p>
            <a:pPr eaLnBrk="1" hangingPunct="1">
              <a:buFont typeface="Wingdings 3" pitchFamily="18" charset="2"/>
              <a:buNone/>
              <a:defRPr/>
            </a:pPr>
            <a:r>
              <a:rPr lang="de-DE" dirty="0" smtClean="0">
                <a:latin typeface="Arial" charset="0"/>
                <a:cs typeface="Arial" charset="0"/>
              </a:rPr>
              <a:t>Green Line 5, Klett, 2009, S. 28-43</a:t>
            </a:r>
          </a:p>
          <a:p>
            <a:pPr eaLnBrk="1" hangingPunct="1">
              <a:buFont typeface="Wingdings 3" pitchFamily="18" charset="2"/>
              <a:buNone/>
              <a:defRPr/>
            </a:pPr>
            <a:r>
              <a:rPr lang="de-DE" strike="sngStrike" dirty="0" smtClean="0">
                <a:latin typeface="Arial" charset="0"/>
                <a:cs typeface="Arial" charset="0"/>
              </a:rPr>
              <a:t>Green Line 6 Transition, Klett 2010, </a:t>
            </a:r>
          </a:p>
          <a:p>
            <a:pPr eaLnBrk="1" hangingPunct="1">
              <a:buFont typeface="Wingdings 3" pitchFamily="18" charset="2"/>
              <a:buNone/>
              <a:defRPr/>
            </a:pPr>
            <a:r>
              <a:rPr lang="de-DE" dirty="0" smtClean="0">
                <a:latin typeface="Arial" charset="0"/>
                <a:cs typeface="Arial" charset="0"/>
              </a:rPr>
              <a:t>Green Line Transition, Klett, 2014, S.68-85</a:t>
            </a: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p:txBody>
      </p:sp>
      <p:sp>
        <p:nvSpPr>
          <p:cNvPr id="4" name="Titel 3"/>
          <p:cNvSpPr>
            <a:spLocks noGrp="1"/>
          </p:cNvSpPr>
          <p:nvPr>
            <p:ph type="title" idx="4294967295"/>
          </p:nvPr>
        </p:nvSpPr>
        <p:spPr>
          <a:xfrm>
            <a:off x="412750" y="332656"/>
            <a:ext cx="8229600" cy="1152128"/>
          </a:xfrm>
        </p:spPr>
        <p:txBody>
          <a:bodyPr rtlCol="0">
            <a:normAutofit fontScale="90000"/>
          </a:bodyPr>
          <a:lstStyle/>
          <a:p>
            <a:pPr eaLnBrk="1" fontAlgn="auto" hangingPunct="1">
              <a:spcAft>
                <a:spcPts val="0"/>
              </a:spcAft>
              <a:defRPr/>
            </a:pPr>
            <a:r>
              <a:rPr lang="de-DE" dirty="0" smtClean="0"/>
              <a:t>Material in den Lehrwerken zu Berufswahl </a:t>
            </a:r>
            <a:endParaRPr lang="de-DE" dirty="0"/>
          </a:p>
        </p:txBody>
      </p:sp>
      <p:sp>
        <p:nvSpPr>
          <p:cNvPr id="41988"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A9BB74AE-EDFB-4A42-8B6B-EEB007064736}" type="slidenum">
              <a:rPr lang="de-DE"/>
              <a:pPr>
                <a:defRPr/>
              </a:pPr>
              <a:t>17</a:t>
            </a:fld>
            <a:endParaRPr lang="de-DE"/>
          </a:p>
        </p:txBody>
      </p:sp>
      <p:sp>
        <p:nvSpPr>
          <p:cNvPr id="44034" name="Inhaltsplatzhalter 4"/>
          <p:cNvSpPr>
            <a:spLocks noGrp="1"/>
          </p:cNvSpPr>
          <p:nvPr>
            <p:ph idx="4294967295"/>
          </p:nvPr>
        </p:nvSpPr>
        <p:spPr>
          <a:xfrm>
            <a:off x="473075" y="1465263"/>
            <a:ext cx="8229600" cy="4525962"/>
          </a:xfrm>
        </p:spPr>
        <p:txBody>
          <a:bodyPr/>
          <a:lstStyle/>
          <a:p>
            <a:pPr eaLnBrk="1" hangingPunct="1">
              <a:buFont typeface="Wingdings 3" pitchFamily="18" charset="2"/>
              <a:buNone/>
            </a:pPr>
            <a:endParaRPr lang="de-DE" smtClean="0">
              <a:latin typeface="Arial" charset="0"/>
              <a:cs typeface="Arial" charset="0"/>
            </a:endParaRPr>
          </a:p>
          <a:p>
            <a:pPr eaLnBrk="1" hangingPunct="1">
              <a:buFont typeface="Wingdings 3" pitchFamily="18" charset="2"/>
              <a:buNone/>
            </a:pPr>
            <a:r>
              <a:rPr lang="de-DE" smtClean="0">
                <a:latin typeface="Arial" charset="0"/>
                <a:cs typeface="Arial" charset="0"/>
              </a:rPr>
              <a:t>„Wenn einer eine Reise macht, muss er zuerst Liebe zu Land und Leuten mitbringen, mindestens keine Voreingenommenheit. Er muss versuchen, das Gute zu finden, anstatt es durch kritische Vergleiche kaputt zu machen</a:t>
            </a:r>
            <a:r>
              <a:rPr lang="de-DE" i="1" smtClean="0">
                <a:latin typeface="Arial" charset="0"/>
                <a:cs typeface="Arial" charset="0"/>
              </a:rPr>
              <a:t>.“</a:t>
            </a:r>
          </a:p>
          <a:p>
            <a:pPr eaLnBrk="1" hangingPunct="1">
              <a:buFont typeface="Wingdings 3" pitchFamily="18" charset="2"/>
              <a:buNone/>
            </a:pPr>
            <a:r>
              <a:rPr lang="de-DE" sz="1800" smtClean="0">
                <a:latin typeface="Arial" charset="0"/>
                <a:cs typeface="Arial" charset="0"/>
              </a:rPr>
              <a:t>(Theodor Fontane)</a:t>
            </a: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dirty="0" smtClean="0"/>
              <a:t>IKK-Relevanz</a:t>
            </a:r>
            <a:endParaRPr lang="de-DE" dirty="0"/>
          </a:p>
        </p:txBody>
      </p:sp>
      <p:sp>
        <p:nvSpPr>
          <p:cNvPr id="44036"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86F2B7CA-B186-4AB8-9989-F8C87D83B91C}" type="slidenum">
              <a:rPr lang="de-DE"/>
              <a:pPr>
                <a:defRPr/>
              </a:pPr>
              <a:t>18</a:t>
            </a:fld>
            <a:endParaRPr lang="de-DE"/>
          </a:p>
        </p:txBody>
      </p:sp>
      <p:sp>
        <p:nvSpPr>
          <p:cNvPr id="46082" name="Inhaltsplatzhalter 4"/>
          <p:cNvSpPr>
            <a:spLocks noGrp="1"/>
          </p:cNvSpPr>
          <p:nvPr>
            <p:ph idx="4294967295"/>
          </p:nvPr>
        </p:nvSpPr>
        <p:spPr>
          <a:xfrm>
            <a:off x="468313" y="1196975"/>
            <a:ext cx="8229600" cy="4813300"/>
          </a:xfrm>
        </p:spPr>
        <p:txBody>
          <a:bodyPr/>
          <a:lstStyle/>
          <a:p>
            <a:pPr marL="623888" indent="-514350" eaLnBrk="1" hangingPunct="1">
              <a:buFont typeface="Wingdings 3" pitchFamily="18" charset="2"/>
              <a:buNone/>
            </a:pPr>
            <a:r>
              <a:rPr lang="de-DE" b="1" dirty="0" smtClean="0">
                <a:latin typeface="Arial" charset="0"/>
                <a:cs typeface="Arial" charset="0"/>
              </a:rPr>
              <a:t>Anbindung an den BP 2016</a:t>
            </a:r>
          </a:p>
          <a:p>
            <a:pPr marL="623888" indent="-514350" eaLnBrk="1" hangingPunct="1">
              <a:buFont typeface="Wingdings 3" pitchFamily="18" charset="2"/>
              <a:buNone/>
            </a:pPr>
            <a:r>
              <a:rPr lang="de-DE" dirty="0" smtClean="0">
                <a:latin typeface="Arial" charset="0"/>
                <a:cs typeface="Arial" charset="0"/>
              </a:rPr>
              <a:t>3.3.1 Soziokulturelles Orientierungswissen</a:t>
            </a:r>
          </a:p>
          <a:p>
            <a:pPr marL="623888" indent="-514350" eaLnBrk="1" hangingPunct="1">
              <a:buFont typeface="Wingdings 3" pitchFamily="18" charset="2"/>
              <a:buNone/>
            </a:pPr>
            <a:r>
              <a:rPr lang="de-DE" dirty="0" smtClean="0">
                <a:latin typeface="Arial" charset="0"/>
                <a:cs typeface="Arial" charset="0"/>
              </a:rPr>
              <a:t>(2) </a:t>
            </a:r>
            <a:r>
              <a:rPr lang="de-DE" b="1" dirty="0" smtClean="0">
                <a:latin typeface="Arial" charset="0"/>
                <a:cs typeface="Arial" charset="0"/>
              </a:rPr>
              <a:t>Die Rolle des Individuums in der Gemeinschaft</a:t>
            </a:r>
            <a:r>
              <a:rPr lang="de-DE" dirty="0" smtClean="0">
                <a:latin typeface="Arial" charset="0"/>
                <a:cs typeface="Arial" charset="0"/>
              </a:rPr>
              <a:t> (z.B. </a:t>
            </a:r>
            <a:r>
              <a:rPr lang="de-DE" b="1" i="1" dirty="0" err="1" smtClean="0">
                <a:latin typeface="Arial" charset="0"/>
                <a:cs typeface="Arial" charset="0"/>
              </a:rPr>
              <a:t>gap</a:t>
            </a:r>
            <a:r>
              <a:rPr lang="de-DE" b="1" i="1" dirty="0" smtClean="0">
                <a:latin typeface="Arial" charset="0"/>
                <a:cs typeface="Arial" charset="0"/>
              </a:rPr>
              <a:t> </a:t>
            </a:r>
            <a:r>
              <a:rPr lang="de-DE" b="1" i="1" dirty="0" err="1" smtClean="0">
                <a:latin typeface="Arial" charset="0"/>
                <a:cs typeface="Arial" charset="0"/>
              </a:rPr>
              <a:t>year</a:t>
            </a:r>
            <a:r>
              <a:rPr lang="de-DE" dirty="0" smtClean="0">
                <a:latin typeface="Arial" charset="0"/>
                <a:cs typeface="Arial" charset="0"/>
              </a:rPr>
              <a:t>)</a:t>
            </a:r>
          </a:p>
          <a:p>
            <a:pPr marL="623888" indent="-514350" eaLnBrk="1" hangingPunct="1">
              <a:buFont typeface="Wingdings 3" pitchFamily="18" charset="2"/>
              <a:buNone/>
            </a:pPr>
            <a:r>
              <a:rPr lang="de-DE" dirty="0" smtClean="0">
                <a:latin typeface="Arial" charset="0"/>
                <a:cs typeface="Arial" charset="0"/>
              </a:rPr>
              <a:t>(3) Der Eintritt in die Erwachsenenwelt (z.B.  geographische Mobilität)</a:t>
            </a:r>
          </a:p>
          <a:p>
            <a:pPr marL="623888" indent="-514350" eaLnBrk="1" hangingPunct="1">
              <a:buFont typeface="Wingdings 3" pitchFamily="18" charset="2"/>
              <a:buNone/>
            </a:pPr>
            <a:r>
              <a:rPr lang="de-DE" dirty="0" smtClean="0">
                <a:latin typeface="Arial" charset="0"/>
                <a:cs typeface="Arial" charset="0"/>
              </a:rPr>
              <a:t>(4) </a:t>
            </a:r>
            <a:r>
              <a:rPr lang="de-DE" b="1" dirty="0" smtClean="0">
                <a:latin typeface="Arial" charset="0"/>
                <a:cs typeface="Arial" charset="0"/>
              </a:rPr>
              <a:t>Kulturelle Prägung durch regionale Identität (z.B. Geographie, Sprache, Geschichte, Religion)</a:t>
            </a:r>
            <a:endParaRPr lang="de-DE" b="1"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r>
              <a:rPr lang="de-DE" b="1" dirty="0" smtClean="0">
                <a:latin typeface="Arial" charset="0"/>
                <a:cs typeface="Arial" charset="0"/>
              </a:rPr>
              <a:t>Zielkulturen: weitere englischsprachige Länder</a:t>
            </a: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i="1" dirty="0"/>
          </a:p>
        </p:txBody>
      </p:sp>
      <p:sp>
        <p:nvSpPr>
          <p:cNvPr id="46084"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B880A50D-0D8A-4CD5-AE4D-9356E65E3110}" type="slidenum">
              <a:rPr lang="de-DE"/>
              <a:pPr>
                <a:defRPr/>
              </a:pPr>
              <a:t>19</a:t>
            </a:fld>
            <a:endParaRPr lang="de-DE"/>
          </a:p>
        </p:txBody>
      </p:sp>
      <p:sp>
        <p:nvSpPr>
          <p:cNvPr id="48130" name="Inhaltsplatzhalter 4"/>
          <p:cNvSpPr>
            <a:spLocks noGrp="1"/>
          </p:cNvSpPr>
          <p:nvPr>
            <p:ph idx="4294967295"/>
          </p:nvPr>
        </p:nvSpPr>
        <p:spPr>
          <a:xfrm>
            <a:off x="468313" y="1196975"/>
            <a:ext cx="8229600" cy="4813300"/>
          </a:xfrm>
        </p:spPr>
        <p:txBody>
          <a:bodyPr/>
          <a:lstStyle/>
          <a:p>
            <a:pPr marL="623888" indent="-514350" eaLnBrk="1" hangingPunct="1">
              <a:buFont typeface="Wingdings 3" pitchFamily="18" charset="2"/>
              <a:buNone/>
            </a:pPr>
            <a:r>
              <a:rPr lang="de-DE" b="1" dirty="0" smtClean="0">
                <a:latin typeface="Arial" charset="0"/>
                <a:cs typeface="Arial" charset="0"/>
              </a:rPr>
              <a:t>Anbindung an den BP 2016</a:t>
            </a:r>
          </a:p>
          <a:p>
            <a:pPr marL="623888" indent="-514350" eaLnBrk="1" hangingPunct="1">
              <a:buFont typeface="Wingdings 3" pitchFamily="18" charset="2"/>
              <a:buNone/>
            </a:pPr>
            <a:r>
              <a:rPr lang="de-DE" dirty="0" smtClean="0">
                <a:latin typeface="Arial" charset="0"/>
                <a:cs typeface="Arial" charset="0"/>
              </a:rPr>
              <a:t>3.3.2 Interkulturelle kommunikative Kompetenz</a:t>
            </a:r>
          </a:p>
          <a:p>
            <a:pPr marL="623888" indent="-514350" eaLnBrk="1" hangingPunct="1">
              <a:buFont typeface="Wingdings 3" pitchFamily="18" charset="2"/>
              <a:buNone/>
            </a:pPr>
            <a:r>
              <a:rPr lang="de-DE" dirty="0" smtClean="0">
                <a:latin typeface="Arial" charset="0"/>
                <a:cs typeface="Arial" charset="0"/>
              </a:rPr>
              <a:t>(1) Kulturspezifische Phänomene in Texten identifizieren</a:t>
            </a:r>
          </a:p>
          <a:p>
            <a:pPr marL="623888" indent="-514350" eaLnBrk="1" hangingPunct="1">
              <a:buFont typeface="Wingdings 3" pitchFamily="18" charset="2"/>
              <a:buNone/>
            </a:pPr>
            <a:r>
              <a:rPr lang="de-DE" dirty="0" smtClean="0">
                <a:latin typeface="Arial" charset="0"/>
                <a:cs typeface="Arial" charset="0"/>
              </a:rPr>
              <a:t>(3) </a:t>
            </a:r>
            <a:r>
              <a:rPr lang="de-DE" b="1" dirty="0" smtClean="0">
                <a:latin typeface="Arial" charset="0"/>
                <a:cs typeface="Arial" charset="0"/>
              </a:rPr>
              <a:t>Kulturspezifische Verhaltensweisen und Kommunikationskonventionen beachten</a:t>
            </a:r>
          </a:p>
          <a:p>
            <a:pPr marL="623888" indent="-514350" eaLnBrk="1" hangingPunct="1">
              <a:buFont typeface="Wingdings 3" pitchFamily="18" charset="2"/>
              <a:buNone/>
            </a:pPr>
            <a:r>
              <a:rPr lang="de-DE" dirty="0" smtClean="0">
                <a:latin typeface="Arial" charset="0"/>
                <a:cs typeface="Arial" charset="0"/>
              </a:rPr>
              <a:t>(4) Mithilfe von bereitgestellten Informationen eine </a:t>
            </a:r>
            <a:r>
              <a:rPr lang="de-DE" b="1" dirty="0" smtClean="0">
                <a:latin typeface="Arial" charset="0"/>
                <a:cs typeface="Arial" charset="0"/>
              </a:rPr>
              <a:t>fremdkulturelle Perspektive</a:t>
            </a:r>
            <a:r>
              <a:rPr lang="de-DE" dirty="0" smtClean="0">
                <a:latin typeface="Arial" charset="0"/>
                <a:cs typeface="Arial" charset="0"/>
              </a:rPr>
              <a:t> einnehmen und analysieren</a:t>
            </a: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dirty="0"/>
          </a:p>
        </p:txBody>
      </p:sp>
      <p:sp>
        <p:nvSpPr>
          <p:cNvPr id="48132"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liennummernplatzhalter 17"/>
          <p:cNvSpPr>
            <a:spLocks noGrp="1"/>
          </p:cNvSpPr>
          <p:nvPr>
            <p:ph type="sldNum" sz="quarter" idx="12"/>
          </p:nvPr>
        </p:nvSpPr>
        <p:spPr/>
        <p:txBody>
          <a:bodyPr/>
          <a:lstStyle/>
          <a:p>
            <a:pPr>
              <a:defRPr/>
            </a:pPr>
            <a:fld id="{31A62501-6ADE-4EF3-A955-EC2BE4F52890}" type="slidenum">
              <a:rPr lang="de-DE"/>
              <a:pPr>
                <a:defRPr/>
              </a:pPr>
              <a:t>2</a:t>
            </a:fld>
            <a:endParaRPr lang="de-DE"/>
          </a:p>
        </p:txBody>
      </p:sp>
      <p:sp>
        <p:nvSpPr>
          <p:cNvPr id="5" name="Inhaltsplatzhalter 4"/>
          <p:cNvSpPr>
            <a:spLocks noGrp="1"/>
          </p:cNvSpPr>
          <p:nvPr>
            <p:ph idx="1"/>
          </p:nvPr>
        </p:nvSpPr>
        <p:spPr/>
        <p:txBody>
          <a:bodyPr>
            <a:normAutofit fontScale="85000" lnSpcReduction="20000"/>
          </a:bodyPr>
          <a:lstStyle/>
          <a:p>
            <a:pPr marL="365760" indent="-256032" eaLnBrk="1" fontAlgn="auto" hangingPunct="1">
              <a:spcAft>
                <a:spcPts val="0"/>
              </a:spcAft>
              <a:buFont typeface="Wingdings 3"/>
              <a:buNone/>
              <a:defRPr/>
            </a:pPr>
            <a:r>
              <a:rPr lang="de-DE" smtClean="0"/>
              <a:t>Arbeitsauftrag, Material </a:t>
            </a:r>
            <a:r>
              <a:rPr lang="de-DE" dirty="0" smtClean="0"/>
              <a:t>und </a:t>
            </a:r>
            <a:r>
              <a:rPr lang="de-DE" i="1" dirty="0" err="1" smtClean="0"/>
              <a:t>suppor</a:t>
            </a:r>
            <a:r>
              <a:rPr lang="de-DE" dirty="0" err="1" smtClean="0"/>
              <a:t>t</a:t>
            </a:r>
            <a:r>
              <a:rPr lang="de-DE" dirty="0" smtClean="0"/>
              <a:t> um: </a:t>
            </a:r>
          </a:p>
          <a:p>
            <a:pPr marL="365760" indent="-256032" eaLnBrk="1" fontAlgn="auto" hangingPunct="1">
              <a:spcAft>
                <a:spcPts val="0"/>
              </a:spcAft>
              <a:buFont typeface="Wingdings 3"/>
              <a:buChar char=""/>
              <a:defRPr/>
            </a:pPr>
            <a:r>
              <a:rPr lang="de-DE" dirty="0" smtClean="0"/>
              <a:t>relevantes Soziokulturelles Orientierungswissen zu erwerben</a:t>
            </a:r>
          </a:p>
          <a:p>
            <a:pPr marL="365760" indent="-256032" eaLnBrk="1" fontAlgn="auto" hangingPunct="1">
              <a:spcAft>
                <a:spcPts val="0"/>
              </a:spcAft>
              <a:buFont typeface="Wingdings 3"/>
              <a:buChar char=""/>
              <a:defRPr/>
            </a:pPr>
            <a:endParaRPr lang="de-DE" dirty="0" smtClean="0"/>
          </a:p>
          <a:p>
            <a:pPr marL="365760" indent="-256032" eaLnBrk="1" fontAlgn="auto" hangingPunct="1">
              <a:spcAft>
                <a:spcPts val="0"/>
              </a:spcAft>
              <a:buFont typeface="Wingdings 3"/>
              <a:buChar char=""/>
              <a:defRPr/>
            </a:pPr>
            <a:r>
              <a:rPr lang="de-DE" dirty="0" smtClean="0"/>
              <a:t>kulturspezifische Phänomene in Texten zu identifizieren und deren gesellschaftliche und historische Bezüge zu erklären</a:t>
            </a:r>
          </a:p>
          <a:p>
            <a:pPr marL="365760" indent="-256032" eaLnBrk="1" fontAlgn="auto" hangingPunct="1">
              <a:spcAft>
                <a:spcPts val="0"/>
              </a:spcAft>
              <a:buFont typeface="Wingdings 3"/>
              <a:buChar char=""/>
              <a:defRPr/>
            </a:pPr>
            <a:endParaRPr lang="de-DE" dirty="0" smtClean="0"/>
          </a:p>
          <a:p>
            <a:pPr marL="365760" indent="-256032" eaLnBrk="1" fontAlgn="auto" hangingPunct="1">
              <a:spcAft>
                <a:spcPts val="0"/>
              </a:spcAft>
              <a:buFont typeface="Wingdings 3"/>
              <a:buChar char=""/>
              <a:defRPr/>
            </a:pPr>
            <a:r>
              <a:rPr lang="de-DE" dirty="0" smtClean="0"/>
              <a:t>über sprachliche Mittel zu verfügen, die es ermöglichen, kulturspezifische Verhaltensweisen und Kommunikationskonventionen umzusetzen</a:t>
            </a:r>
          </a:p>
          <a:p>
            <a:pPr marL="365760" indent="-256032" eaLnBrk="1" fontAlgn="auto" hangingPunct="1">
              <a:spcAft>
                <a:spcPts val="0"/>
              </a:spcAft>
              <a:buFont typeface="Wingdings 3"/>
              <a:buChar char=""/>
              <a:defRPr/>
            </a:pPr>
            <a:endParaRPr lang="de-DE" dirty="0" smtClean="0"/>
          </a:p>
          <a:p>
            <a:pPr marL="365760" indent="-256032" eaLnBrk="1" fontAlgn="auto" hangingPunct="1">
              <a:spcAft>
                <a:spcPts val="0"/>
              </a:spcAft>
              <a:buFont typeface="Wingdings 3"/>
              <a:buChar char=""/>
              <a:defRPr/>
            </a:pPr>
            <a:r>
              <a:rPr lang="de-DE" dirty="0" smtClean="0"/>
              <a:t>fremdkulturelle Perspektive einzunehmen und evtl. zu analysieren</a:t>
            </a:r>
          </a:p>
          <a:p>
            <a:pPr marL="365760" indent="-256032" eaLnBrk="1" fontAlgn="auto" hangingPunct="1">
              <a:spcAft>
                <a:spcPts val="0"/>
              </a:spcAft>
              <a:buFont typeface="Wingdings 3"/>
              <a:buChar char=""/>
              <a:defRPr/>
            </a:pPr>
            <a:endParaRPr lang="de-DE" dirty="0"/>
          </a:p>
        </p:txBody>
      </p:sp>
      <p:sp>
        <p:nvSpPr>
          <p:cNvPr id="4" name="Titel 3"/>
          <p:cNvSpPr>
            <a:spLocks noGrp="1"/>
          </p:cNvSpPr>
          <p:nvPr>
            <p:ph type="title"/>
          </p:nvPr>
        </p:nvSpPr>
        <p:spPr>
          <a:xfrm>
            <a:off x="261937" y="188640"/>
            <a:ext cx="8229601" cy="960710"/>
          </a:xfrm>
        </p:spPr>
        <p:txBody>
          <a:bodyPr/>
          <a:lstStyle/>
          <a:p>
            <a:pPr eaLnBrk="1" fontAlgn="auto" hangingPunct="1">
              <a:spcAft>
                <a:spcPts val="0"/>
              </a:spcAft>
              <a:defRPr/>
            </a:pPr>
            <a:r>
              <a:rPr lang="de-DE" dirty="0" smtClean="0"/>
              <a:t>Lernaufgabe zu IKK - Kriterien</a:t>
            </a:r>
            <a:endParaRPr lang="de-DE" dirty="0"/>
          </a:p>
        </p:txBody>
      </p:sp>
      <p:sp>
        <p:nvSpPr>
          <p:cNvPr id="15363" name="Fußzeilenplatzhalter 5"/>
          <p:cNvSpPr>
            <a:spLocks noGrp="1"/>
          </p:cNvSpPr>
          <p:nvPr>
            <p:ph type="ftr" sz="quarter" idx="11"/>
          </p:nvPr>
        </p:nvSpPr>
        <p:spPr bwMode="auto">
          <a:ln>
            <a:miter lim="800000"/>
            <a:headEnd/>
            <a:tailEnd/>
          </a:ln>
        </p:spPr>
        <p:txBody>
          <a:bodyPr/>
          <a:lstStyle/>
          <a:p>
            <a:pPr>
              <a:defRPr/>
            </a:pPr>
            <a:r>
              <a:rPr lang="de-DE">
                <a:latin typeface="+mn-lt"/>
              </a:rPr>
              <a:t>Ulrike Selz, RP FR, ZPG 9/10</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E4A0DD9E-11B1-4D1E-99C9-706E3F1A94DF}" type="slidenum">
              <a:rPr lang="de-DE"/>
              <a:pPr>
                <a:defRPr/>
              </a:pPr>
              <a:t>20</a:t>
            </a:fld>
            <a:endParaRPr lang="de-DE"/>
          </a:p>
        </p:txBody>
      </p:sp>
      <p:sp>
        <p:nvSpPr>
          <p:cNvPr id="50178" name="Inhaltsplatzhalter 4"/>
          <p:cNvSpPr>
            <a:spLocks noGrp="1"/>
          </p:cNvSpPr>
          <p:nvPr>
            <p:ph idx="4294967295"/>
          </p:nvPr>
        </p:nvSpPr>
        <p:spPr>
          <a:xfrm>
            <a:off x="468313" y="1196975"/>
            <a:ext cx="8229600" cy="4813300"/>
          </a:xfrm>
        </p:spPr>
        <p:txBody>
          <a:bodyPr/>
          <a:lstStyle/>
          <a:p>
            <a:pPr marL="623888" indent="-514350" eaLnBrk="1" hangingPunct="1">
              <a:buFont typeface="Wingdings 3" pitchFamily="18" charset="2"/>
              <a:buNone/>
            </a:pPr>
            <a:r>
              <a:rPr lang="de-DE" b="1" dirty="0" smtClean="0">
                <a:latin typeface="Arial" charset="0"/>
                <a:cs typeface="Arial" charset="0"/>
              </a:rPr>
              <a:t>Anbindung an den BP 2016</a:t>
            </a:r>
          </a:p>
          <a:p>
            <a:pPr marL="623888" indent="-514350" eaLnBrk="1" hangingPunct="1">
              <a:buFont typeface="Wingdings 3" pitchFamily="18" charset="2"/>
              <a:buNone/>
            </a:pPr>
            <a:r>
              <a:rPr lang="de-DE" sz="2200" dirty="0" smtClean="0">
                <a:latin typeface="Arial" charset="0"/>
                <a:cs typeface="Arial" charset="0"/>
              </a:rPr>
              <a:t>3.3.3.1 Hör-/Hörsehverstehen</a:t>
            </a:r>
          </a:p>
          <a:p>
            <a:pPr marL="623888" indent="-514350" eaLnBrk="1" hangingPunct="1">
              <a:buFont typeface="Wingdings 3" pitchFamily="18" charset="2"/>
              <a:buNone/>
            </a:pPr>
            <a:r>
              <a:rPr lang="de-DE" sz="2200" dirty="0" smtClean="0">
                <a:latin typeface="Arial" charset="0"/>
                <a:cs typeface="Arial" charset="0"/>
              </a:rPr>
              <a:t>(1) Die Hauptaussagen von Gehörtem/Gesehenem entnehmen</a:t>
            </a:r>
          </a:p>
          <a:p>
            <a:pPr marL="623888" indent="-514350" eaLnBrk="1" hangingPunct="1">
              <a:buFont typeface="Wingdings 3" pitchFamily="18" charset="2"/>
              <a:buNone/>
            </a:pPr>
            <a:endParaRPr lang="de-DE" sz="2200" dirty="0" smtClean="0">
              <a:latin typeface="Arial" charset="0"/>
              <a:cs typeface="Arial" charset="0"/>
            </a:endParaRPr>
          </a:p>
          <a:p>
            <a:pPr marL="623888" indent="-514350" eaLnBrk="1" hangingPunct="1">
              <a:buFont typeface="Wingdings 3" pitchFamily="18" charset="2"/>
              <a:buNone/>
            </a:pPr>
            <a:r>
              <a:rPr lang="de-DE" sz="2200" dirty="0" smtClean="0">
                <a:latin typeface="Arial" charset="0"/>
                <a:cs typeface="Arial" charset="0"/>
              </a:rPr>
              <a:t>3.3.3.2 Leseverstehen</a:t>
            </a:r>
          </a:p>
          <a:p>
            <a:pPr marL="623888" indent="-514350" eaLnBrk="1" hangingPunct="1">
              <a:buFont typeface="Wingdings 3" pitchFamily="18" charset="2"/>
              <a:buNone/>
            </a:pPr>
            <a:r>
              <a:rPr lang="de-DE" sz="2200" dirty="0" smtClean="0">
                <a:latin typeface="Arial" charset="0"/>
                <a:cs typeface="Arial" charset="0"/>
              </a:rPr>
              <a:t>(1) Texten explizite und implizite Hauptaussagen und gegebenenfalls die Intention entnehmen</a:t>
            </a:r>
          </a:p>
          <a:p>
            <a:pPr marL="623888" indent="-514350" eaLnBrk="1" hangingPunct="1">
              <a:buFont typeface="Wingdings 3" pitchFamily="18" charset="2"/>
              <a:buNone/>
            </a:pPr>
            <a:r>
              <a:rPr lang="de-DE" sz="2200" dirty="0" smtClean="0">
                <a:latin typeface="Arial" charset="0"/>
                <a:cs typeface="Arial" charset="0"/>
              </a:rPr>
              <a:t>(2) Texten explizite und implizite Detailinformationen entnehmen</a:t>
            </a:r>
          </a:p>
          <a:p>
            <a:pPr marL="623888" indent="-514350" eaLnBrk="1" hangingPunct="1">
              <a:buFont typeface="Wingdings 3" pitchFamily="18" charset="2"/>
              <a:buNone/>
            </a:pPr>
            <a:r>
              <a:rPr lang="de-DE" sz="2200" dirty="0" smtClean="0">
                <a:latin typeface="Arial" charset="0"/>
                <a:cs typeface="Arial" charset="0"/>
              </a:rPr>
              <a:t>(6) </a:t>
            </a:r>
            <a:r>
              <a:rPr lang="de-DE" sz="2200" b="1" dirty="0" smtClean="0">
                <a:latin typeface="Arial" charset="0"/>
                <a:cs typeface="Arial" charset="0"/>
              </a:rPr>
              <a:t>Lesestile gezielt für selbständige Lernleistungen nutzen</a:t>
            </a:r>
          </a:p>
          <a:p>
            <a:pPr marL="623888" indent="-514350" eaLnBrk="1" hangingPunct="1">
              <a:buFont typeface="Wingdings 3" pitchFamily="18" charset="2"/>
              <a:buNone/>
            </a:pPr>
            <a:r>
              <a:rPr lang="de-DE" sz="2200" dirty="0" smtClean="0">
                <a:latin typeface="Arial" charset="0"/>
                <a:cs typeface="Arial" charset="0"/>
              </a:rPr>
              <a:t>(7) Texterschließungstechniken selbstständig anwenden</a:t>
            </a:r>
          </a:p>
          <a:p>
            <a:pPr marL="623888" indent="-514350" eaLnBrk="1" hangingPunct="1"/>
            <a:endParaRPr lang="de-DE" sz="2200"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dirty="0"/>
          </a:p>
        </p:txBody>
      </p:sp>
      <p:sp>
        <p:nvSpPr>
          <p:cNvPr id="50180"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F4CBA0F7-003A-4575-8889-C128075F72E0}" type="slidenum">
              <a:rPr lang="de-DE"/>
              <a:pPr>
                <a:defRPr/>
              </a:pPr>
              <a:t>21</a:t>
            </a:fld>
            <a:endParaRPr lang="de-DE"/>
          </a:p>
        </p:txBody>
      </p:sp>
      <p:sp>
        <p:nvSpPr>
          <p:cNvPr id="52226" name="Inhaltsplatzhalter 4"/>
          <p:cNvSpPr>
            <a:spLocks noGrp="1"/>
          </p:cNvSpPr>
          <p:nvPr>
            <p:ph idx="4294967295"/>
          </p:nvPr>
        </p:nvSpPr>
        <p:spPr>
          <a:xfrm>
            <a:off x="468313" y="1196975"/>
            <a:ext cx="8229600" cy="4813300"/>
          </a:xfrm>
        </p:spPr>
        <p:txBody>
          <a:bodyPr/>
          <a:lstStyle/>
          <a:p>
            <a:pPr marL="623888" indent="-514350" eaLnBrk="1" hangingPunct="1">
              <a:buFont typeface="Wingdings 3" pitchFamily="18" charset="2"/>
              <a:buNone/>
            </a:pPr>
            <a:r>
              <a:rPr lang="de-DE" b="1" dirty="0" smtClean="0">
                <a:latin typeface="Arial" charset="0"/>
                <a:cs typeface="Arial" charset="0"/>
              </a:rPr>
              <a:t>Anbindung an den BP 2016</a:t>
            </a:r>
          </a:p>
          <a:p>
            <a:pPr marL="623888" indent="-514350" eaLnBrk="1" hangingPunct="1">
              <a:buFont typeface="Wingdings 3" pitchFamily="18" charset="2"/>
              <a:buNone/>
            </a:pPr>
            <a:r>
              <a:rPr lang="de-DE" sz="2200" dirty="0" smtClean="0">
                <a:latin typeface="Arial" charset="0"/>
                <a:cs typeface="Arial" charset="0"/>
              </a:rPr>
              <a:t>3.3.3.3 Sprechen – an Gesprächen teilnehmen</a:t>
            </a:r>
          </a:p>
          <a:p>
            <a:pPr marL="623888" indent="-514350" eaLnBrk="1" hangingPunct="1">
              <a:buFont typeface="Wingdings 3" pitchFamily="18" charset="2"/>
              <a:buNone/>
            </a:pPr>
            <a:r>
              <a:rPr lang="de-DE" sz="2200" dirty="0" smtClean="0">
                <a:latin typeface="Arial" charset="0"/>
                <a:cs typeface="Arial" charset="0"/>
              </a:rPr>
              <a:t>(2) Sich über Informationen und Sachverhalte austauschen, eigene und fremde Standpunkte und Argumente darlegen</a:t>
            </a:r>
          </a:p>
          <a:p>
            <a:pPr marL="623888" indent="-514350" eaLnBrk="1" hangingPunct="1">
              <a:buFont typeface="Wingdings 3" pitchFamily="18" charset="2"/>
              <a:buNone/>
            </a:pPr>
            <a:r>
              <a:rPr lang="de-DE" sz="2200" dirty="0" smtClean="0">
                <a:latin typeface="Arial" charset="0"/>
                <a:cs typeface="Arial" charset="0"/>
              </a:rPr>
              <a:t>(5) Sich in simulierten formellen Situationen sprachlich und interkulturell angemessen sowie inhaltlich überzeugend äußern und reagieren </a:t>
            </a:r>
          </a:p>
          <a:p>
            <a:pPr marL="623888" indent="-514350" eaLnBrk="1" hangingPunct="1">
              <a:buFont typeface="Wingdings 3" pitchFamily="18" charset="2"/>
              <a:buNone/>
            </a:pPr>
            <a:endParaRPr lang="de-DE" sz="2200" dirty="0" smtClean="0">
              <a:latin typeface="Arial" charset="0"/>
              <a:cs typeface="Arial" charset="0"/>
            </a:endParaRPr>
          </a:p>
          <a:p>
            <a:pPr marL="623888" indent="-514350" eaLnBrk="1" hangingPunct="1">
              <a:buFont typeface="Wingdings 3" pitchFamily="18" charset="2"/>
              <a:buAutoNum type="arabicParenBoth"/>
            </a:pPr>
            <a:endParaRPr lang="de-DE" sz="2200"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dirty="0"/>
          </a:p>
        </p:txBody>
      </p:sp>
      <p:sp>
        <p:nvSpPr>
          <p:cNvPr id="52228"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B3450DA7-6464-42E9-9CF0-2F1E88E2F978}" type="slidenum">
              <a:rPr lang="de-DE"/>
              <a:pPr>
                <a:defRPr/>
              </a:pPr>
              <a:t>22</a:t>
            </a:fld>
            <a:endParaRPr lang="de-DE"/>
          </a:p>
        </p:txBody>
      </p:sp>
      <p:sp>
        <p:nvSpPr>
          <p:cNvPr id="54274" name="Inhaltsplatzhalter 4"/>
          <p:cNvSpPr>
            <a:spLocks noGrp="1"/>
          </p:cNvSpPr>
          <p:nvPr>
            <p:ph idx="4294967295"/>
          </p:nvPr>
        </p:nvSpPr>
        <p:spPr>
          <a:xfrm>
            <a:off x="468313" y="1196975"/>
            <a:ext cx="8229600" cy="4813300"/>
          </a:xfrm>
        </p:spPr>
        <p:txBody>
          <a:bodyPr/>
          <a:lstStyle/>
          <a:p>
            <a:pPr marL="623888" indent="-514350" eaLnBrk="1" hangingPunct="1">
              <a:buFont typeface="Wingdings 3" pitchFamily="18" charset="2"/>
              <a:buNone/>
            </a:pPr>
            <a:r>
              <a:rPr lang="de-DE" b="1" dirty="0" smtClean="0">
                <a:latin typeface="Arial" charset="0"/>
                <a:cs typeface="Arial" charset="0"/>
              </a:rPr>
              <a:t>Anbindung an den BP 2016</a:t>
            </a:r>
          </a:p>
          <a:p>
            <a:pPr marL="623888" indent="-514350" eaLnBrk="1" hangingPunct="1">
              <a:buFont typeface="Wingdings 3" pitchFamily="18" charset="2"/>
              <a:buNone/>
            </a:pPr>
            <a:r>
              <a:rPr lang="de-DE" sz="2200" dirty="0" smtClean="0">
                <a:latin typeface="Arial" charset="0"/>
                <a:cs typeface="Arial" charset="0"/>
              </a:rPr>
              <a:t>3.3.3.4 Sprechen – zusammenhängendes monologisches Sprechen</a:t>
            </a:r>
          </a:p>
          <a:p>
            <a:pPr marL="623888" indent="-514350" eaLnBrk="1" hangingPunct="1">
              <a:buFont typeface="Wingdings 3" pitchFamily="18" charset="2"/>
              <a:buNone/>
            </a:pPr>
            <a:r>
              <a:rPr lang="de-DE" sz="2200" dirty="0" smtClean="0">
                <a:latin typeface="Arial" charset="0"/>
                <a:cs typeface="Arial" charset="0"/>
              </a:rPr>
              <a:t>(1) Sachverhalte detailliert darstellen, vergleichen </a:t>
            </a:r>
          </a:p>
          <a:p>
            <a:pPr marL="623888" indent="-514350" eaLnBrk="1" hangingPunct="1">
              <a:buFont typeface="Wingdings 3" pitchFamily="18" charset="2"/>
              <a:buNone/>
            </a:pPr>
            <a:r>
              <a:rPr lang="de-DE" sz="2200" dirty="0" smtClean="0">
                <a:latin typeface="Arial" charset="0"/>
                <a:cs typeface="Arial" charset="0"/>
              </a:rPr>
              <a:t>(2) Textinhalte detailliert wiedergeben oder </a:t>
            </a:r>
            <a:r>
              <a:rPr lang="de-DE" sz="2200" dirty="0" err="1" smtClean="0">
                <a:latin typeface="Arial" charset="0"/>
                <a:cs typeface="Arial" charset="0"/>
              </a:rPr>
              <a:t>strukturiet</a:t>
            </a:r>
            <a:r>
              <a:rPr lang="de-DE" sz="2200" dirty="0" smtClean="0">
                <a:latin typeface="Arial" charset="0"/>
                <a:cs typeface="Arial" charset="0"/>
              </a:rPr>
              <a:t> und kohärent zusammenfassen</a:t>
            </a:r>
          </a:p>
          <a:p>
            <a:pPr marL="623888" indent="-514350" eaLnBrk="1" hangingPunct="1">
              <a:buFont typeface="Wingdings 3" pitchFamily="18" charset="2"/>
              <a:buNone/>
            </a:pPr>
            <a:r>
              <a:rPr lang="de-DE" sz="2200" dirty="0" smtClean="0">
                <a:latin typeface="Arial" charset="0"/>
                <a:cs typeface="Arial" charset="0"/>
              </a:rPr>
              <a:t>(4) </a:t>
            </a:r>
            <a:r>
              <a:rPr lang="de-DE" sz="2200" b="1" dirty="0" smtClean="0">
                <a:latin typeface="Arial" charset="0"/>
                <a:cs typeface="Arial" charset="0"/>
              </a:rPr>
              <a:t>Ein selbstständig erarbeitetes …zielkulturell relevantes Thema medial unterstützt und </a:t>
            </a:r>
            <a:r>
              <a:rPr lang="de-DE" sz="2200" b="1" dirty="0" err="1" smtClean="0">
                <a:latin typeface="Arial" charset="0"/>
                <a:cs typeface="Arial" charset="0"/>
              </a:rPr>
              <a:t>adressatengerecht</a:t>
            </a:r>
            <a:r>
              <a:rPr lang="de-DE" sz="2200" b="1" dirty="0" smtClean="0">
                <a:latin typeface="Arial" charset="0"/>
                <a:cs typeface="Arial" charset="0"/>
              </a:rPr>
              <a:t> präsentieren</a:t>
            </a:r>
          </a:p>
          <a:p>
            <a:pPr marL="623888" indent="-514350" eaLnBrk="1" hangingPunct="1">
              <a:buFont typeface="Wingdings 3" pitchFamily="18" charset="2"/>
              <a:buNone/>
            </a:pPr>
            <a:endParaRPr lang="de-DE" sz="2200" dirty="0" smtClean="0">
              <a:latin typeface="Arial" charset="0"/>
              <a:cs typeface="Arial" charset="0"/>
            </a:endParaRPr>
          </a:p>
          <a:p>
            <a:pPr marL="623888" indent="-514350" eaLnBrk="1" hangingPunct="1">
              <a:buFont typeface="Wingdings 3" pitchFamily="18" charset="2"/>
              <a:buAutoNum type="arabicParenBoth"/>
            </a:pPr>
            <a:endParaRPr lang="de-DE" sz="2200"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dirty="0"/>
          </a:p>
        </p:txBody>
      </p:sp>
      <p:sp>
        <p:nvSpPr>
          <p:cNvPr id="54276"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40EA1A61-DC7C-4FB9-A374-1F32CF602C94}" type="slidenum">
              <a:rPr lang="de-DE"/>
              <a:pPr>
                <a:defRPr/>
              </a:pPr>
              <a:t>23</a:t>
            </a:fld>
            <a:endParaRPr lang="de-DE"/>
          </a:p>
        </p:txBody>
      </p:sp>
      <p:sp>
        <p:nvSpPr>
          <p:cNvPr id="56322" name="Inhaltsplatzhalter 4"/>
          <p:cNvSpPr>
            <a:spLocks noGrp="1"/>
          </p:cNvSpPr>
          <p:nvPr>
            <p:ph idx="4294967295"/>
          </p:nvPr>
        </p:nvSpPr>
        <p:spPr>
          <a:xfrm>
            <a:off x="468313" y="1196975"/>
            <a:ext cx="8229600" cy="4813300"/>
          </a:xfrm>
        </p:spPr>
        <p:txBody>
          <a:bodyPr/>
          <a:lstStyle/>
          <a:p>
            <a:pPr marL="623888" indent="-514350" eaLnBrk="1" hangingPunct="1">
              <a:buFont typeface="Wingdings 3" pitchFamily="18" charset="2"/>
              <a:buNone/>
            </a:pPr>
            <a:r>
              <a:rPr lang="de-DE" b="1" dirty="0" smtClean="0">
                <a:latin typeface="Arial" charset="0"/>
                <a:cs typeface="Arial" charset="0"/>
              </a:rPr>
              <a:t>Anbindung an den BP 2016</a:t>
            </a:r>
          </a:p>
          <a:p>
            <a:pPr marL="623888" indent="-514350" eaLnBrk="1" hangingPunct="1">
              <a:buFont typeface="Wingdings 3" pitchFamily="18" charset="2"/>
              <a:buNone/>
            </a:pPr>
            <a:r>
              <a:rPr lang="de-DE" sz="2200" dirty="0" smtClean="0">
                <a:latin typeface="Arial" charset="0"/>
                <a:cs typeface="Arial" charset="0"/>
              </a:rPr>
              <a:t>3.3.3.5 Schreiben</a:t>
            </a:r>
          </a:p>
          <a:p>
            <a:pPr marL="623888" indent="-514350" eaLnBrk="1" hangingPunct="1">
              <a:buFont typeface="Wingdings 3" pitchFamily="18" charset="2"/>
              <a:buNone/>
            </a:pPr>
            <a:r>
              <a:rPr lang="de-DE" sz="2200" dirty="0" smtClean="0">
                <a:latin typeface="Arial" charset="0"/>
                <a:cs typeface="Arial" charset="0"/>
              </a:rPr>
              <a:t>(7) Hilfsmittel, auch digitale, zum Verfassen und Überarbeiten eigener Texte selbstständig und zielgerichtet verwenden</a:t>
            </a:r>
          </a:p>
          <a:p>
            <a:pPr marL="623888" indent="-514350" eaLnBrk="1" hangingPunct="1">
              <a:buFont typeface="Wingdings 3" pitchFamily="18" charset="2"/>
              <a:buNone/>
            </a:pPr>
            <a:endParaRPr lang="de-DE" sz="2200" dirty="0" smtClean="0">
              <a:latin typeface="Arial" charset="0"/>
              <a:cs typeface="Arial" charset="0"/>
            </a:endParaRPr>
          </a:p>
          <a:p>
            <a:pPr marL="623888" indent="-514350" eaLnBrk="1" hangingPunct="1">
              <a:buFont typeface="Wingdings 3" pitchFamily="18" charset="2"/>
              <a:buNone/>
            </a:pPr>
            <a:r>
              <a:rPr lang="de-DE" sz="2200" dirty="0" smtClean="0">
                <a:latin typeface="Arial" charset="0"/>
                <a:cs typeface="Arial" charset="0"/>
              </a:rPr>
              <a:t>3.3.3.7 Verfügen über sprachliche Mittel – Wortschatz</a:t>
            </a:r>
          </a:p>
          <a:p>
            <a:pPr marL="623888" indent="-514350" eaLnBrk="1" hangingPunct="1">
              <a:buFont typeface="Wingdings 3" pitchFamily="18" charset="2"/>
              <a:buNone/>
            </a:pPr>
            <a:endParaRPr lang="de-DE" sz="2200" dirty="0" smtClean="0">
              <a:latin typeface="Arial" charset="0"/>
              <a:cs typeface="Arial" charset="0"/>
            </a:endParaRPr>
          </a:p>
          <a:p>
            <a:pPr marL="623888" indent="-514350" eaLnBrk="1" hangingPunct="1">
              <a:buFont typeface="Wingdings 3" pitchFamily="18" charset="2"/>
              <a:buNone/>
            </a:pPr>
            <a:endParaRPr lang="de-DE" sz="2200" dirty="0" smtClean="0">
              <a:latin typeface="Arial" charset="0"/>
              <a:cs typeface="Arial" charset="0"/>
            </a:endParaRPr>
          </a:p>
          <a:p>
            <a:pPr marL="623888" indent="-514350" eaLnBrk="1" hangingPunct="1">
              <a:buFont typeface="Wingdings 3" pitchFamily="18" charset="2"/>
              <a:buAutoNum type="arabicParenBoth"/>
            </a:pPr>
            <a:endParaRPr lang="de-DE" sz="2200"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dirty="0"/>
          </a:p>
        </p:txBody>
      </p:sp>
      <p:sp>
        <p:nvSpPr>
          <p:cNvPr id="56324"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354672DA-CDCA-46AF-8775-C83F292B671B}" type="slidenum">
              <a:rPr lang="de-DE"/>
              <a:pPr>
                <a:defRPr/>
              </a:pPr>
              <a:t>24</a:t>
            </a:fld>
            <a:endParaRPr lang="de-DE"/>
          </a:p>
        </p:txBody>
      </p:sp>
      <p:sp>
        <p:nvSpPr>
          <p:cNvPr id="58370" name="Inhaltsplatzhalter 4"/>
          <p:cNvSpPr>
            <a:spLocks noGrp="1"/>
          </p:cNvSpPr>
          <p:nvPr>
            <p:ph idx="4294967295"/>
          </p:nvPr>
        </p:nvSpPr>
        <p:spPr>
          <a:xfrm>
            <a:off x="468313" y="1196975"/>
            <a:ext cx="8229600" cy="4813300"/>
          </a:xfrm>
        </p:spPr>
        <p:txBody>
          <a:bodyPr/>
          <a:lstStyle/>
          <a:p>
            <a:pPr marL="623888" indent="-514350" eaLnBrk="1" hangingPunct="1">
              <a:buFont typeface="Wingdings 3" pitchFamily="18" charset="2"/>
              <a:buNone/>
            </a:pPr>
            <a:r>
              <a:rPr lang="de-DE" b="1" dirty="0" smtClean="0">
                <a:latin typeface="Arial" charset="0"/>
                <a:cs typeface="Arial" charset="0"/>
              </a:rPr>
              <a:t>Anbindung an den BP 2016</a:t>
            </a:r>
          </a:p>
          <a:p>
            <a:pPr marL="623888" indent="-514350" eaLnBrk="1" hangingPunct="1">
              <a:buFont typeface="Wingdings 3" pitchFamily="18" charset="2"/>
              <a:buNone/>
            </a:pPr>
            <a:endParaRPr lang="de-DE" sz="2200" dirty="0" smtClean="0">
              <a:latin typeface="Arial" charset="0"/>
              <a:cs typeface="Arial" charset="0"/>
            </a:endParaRPr>
          </a:p>
          <a:p>
            <a:pPr marL="623888" indent="-514350" eaLnBrk="1" hangingPunct="1">
              <a:buFont typeface="Wingdings 3" pitchFamily="18" charset="2"/>
              <a:buNone/>
            </a:pPr>
            <a:r>
              <a:rPr lang="de-DE" sz="2200" dirty="0" smtClean="0">
                <a:latin typeface="Arial" charset="0"/>
                <a:cs typeface="Arial" charset="0"/>
              </a:rPr>
              <a:t>3.3.4 Text- und Medienkompetenz</a:t>
            </a:r>
          </a:p>
          <a:p>
            <a:pPr marL="623888" indent="-514350" eaLnBrk="1" hangingPunct="1">
              <a:buFont typeface="Wingdings 3" pitchFamily="18" charset="2"/>
              <a:buNone/>
            </a:pPr>
            <a:r>
              <a:rPr lang="de-DE" sz="2200" dirty="0" smtClean="0">
                <a:latin typeface="Arial" charset="0"/>
                <a:cs typeface="Arial" charset="0"/>
              </a:rPr>
              <a:t>(1) 		</a:t>
            </a:r>
            <a:r>
              <a:rPr lang="de-DE" sz="2200" b="1" dirty="0" smtClean="0">
                <a:latin typeface="Arial" charset="0"/>
                <a:cs typeface="Arial" charset="0"/>
              </a:rPr>
              <a:t>Selbstständig Notizen zu Gelesenem, Gehörterm 	und/oder Gesehenem beziehungsweise für die 	Vorbereitung eigener Texte bedarfsorientiert verfassen</a:t>
            </a:r>
          </a:p>
          <a:p>
            <a:pPr marL="623888" indent="-514350" eaLnBrk="1" hangingPunct="1">
              <a:buFont typeface="Wingdings 3" pitchFamily="18" charset="2"/>
              <a:buNone/>
            </a:pPr>
            <a:r>
              <a:rPr lang="de-DE" sz="2200" dirty="0" smtClean="0">
                <a:latin typeface="Arial" charset="0"/>
                <a:cs typeface="Arial" charset="0"/>
              </a:rPr>
              <a:t>(4) 		Diskontinuierliche Vorlagen </a:t>
            </a:r>
            <a:r>
              <a:rPr lang="de-DE" sz="2200" dirty="0" err="1" smtClean="0">
                <a:latin typeface="Arial" charset="0"/>
                <a:cs typeface="Arial" charset="0"/>
              </a:rPr>
              <a:t>versprachlichen</a:t>
            </a:r>
            <a:endParaRPr lang="de-DE" sz="2200" dirty="0" smtClean="0">
              <a:latin typeface="Arial" charset="0"/>
              <a:cs typeface="Arial" charset="0"/>
            </a:endParaRPr>
          </a:p>
          <a:p>
            <a:pPr marL="623888" indent="-514350" eaLnBrk="1" hangingPunct="1">
              <a:buFont typeface="Wingdings 3" pitchFamily="18" charset="2"/>
              <a:buNone/>
            </a:pPr>
            <a:r>
              <a:rPr lang="de-DE" sz="2200" dirty="0" smtClean="0">
                <a:latin typeface="Arial" charset="0"/>
                <a:cs typeface="Arial" charset="0"/>
              </a:rPr>
              <a:t>(10) 	</a:t>
            </a:r>
            <a:r>
              <a:rPr lang="de-DE" sz="2200" b="1" dirty="0" smtClean="0">
                <a:latin typeface="Arial" charset="0"/>
                <a:cs typeface="Arial" charset="0"/>
              </a:rPr>
              <a:t>Informationen aus dem Internet und anderen 	englischsprachigen Quellen selbstständig und 	aufgabengerecht nutzen und dabei weitgehend die 	Zuverlässigkeit der Quellen bewerten sowie die 	Urheberrechte beachten</a:t>
            </a:r>
          </a:p>
          <a:p>
            <a:pPr marL="623888" indent="-514350" eaLnBrk="1" hangingPunct="1"/>
            <a:endParaRPr lang="de-DE" sz="2200"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a:p>
            <a:pPr marL="623888" indent="-514350"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dirty="0"/>
          </a:p>
        </p:txBody>
      </p:sp>
      <p:sp>
        <p:nvSpPr>
          <p:cNvPr id="58372"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76178E55-C853-488B-9F06-D7B0C0110BDA}" type="slidenum">
              <a:rPr lang="de-DE"/>
              <a:pPr>
                <a:defRPr/>
              </a:pPr>
              <a:t>25</a:t>
            </a:fld>
            <a:endParaRPr lang="de-DE"/>
          </a:p>
        </p:txBody>
      </p:sp>
      <p:sp>
        <p:nvSpPr>
          <p:cNvPr id="60418" name="Inhaltsplatzhalter 4"/>
          <p:cNvSpPr>
            <a:spLocks noGrp="1"/>
          </p:cNvSpPr>
          <p:nvPr>
            <p:ph idx="4294967295"/>
          </p:nvPr>
        </p:nvSpPr>
        <p:spPr>
          <a:xfrm>
            <a:off x="468313" y="1196975"/>
            <a:ext cx="8229600" cy="4813300"/>
          </a:xfrm>
        </p:spPr>
        <p:txBody>
          <a:bodyPr/>
          <a:lstStyle/>
          <a:p>
            <a:pPr eaLnBrk="1" hangingPunct="1">
              <a:buFont typeface="Wingdings 3" pitchFamily="18" charset="2"/>
              <a:buNone/>
            </a:pPr>
            <a:r>
              <a:rPr lang="de-DE" b="1" smtClean="0">
                <a:latin typeface="Arial" charset="0"/>
                <a:cs typeface="Arial" charset="0"/>
              </a:rPr>
              <a:t>Grundüberlegungen:</a:t>
            </a:r>
            <a:r>
              <a:rPr lang="de-DE" smtClean="0">
                <a:latin typeface="Arial" charset="0"/>
                <a:cs typeface="Arial" charset="0"/>
              </a:rPr>
              <a:t> </a:t>
            </a:r>
            <a:endParaRPr lang="de-DE" sz="2400" smtClean="0">
              <a:latin typeface="Arial" charset="0"/>
              <a:cs typeface="Arial" charset="0"/>
            </a:endParaRPr>
          </a:p>
          <a:p>
            <a:pPr eaLnBrk="1" hangingPunct="1">
              <a:buFontTx/>
              <a:buChar char="•"/>
            </a:pPr>
            <a:r>
              <a:rPr lang="de-DE" sz="2400" smtClean="0">
                <a:latin typeface="Arial" charset="0"/>
                <a:cs typeface="Arial" charset="0"/>
              </a:rPr>
              <a:t>Berücksichtigen von interkulturell relevanten Aspekten</a:t>
            </a:r>
          </a:p>
          <a:p>
            <a:pPr eaLnBrk="1" hangingPunct="1">
              <a:buFontTx/>
              <a:buChar char="•"/>
            </a:pPr>
            <a:r>
              <a:rPr lang="de-DE" sz="2400" smtClean="0">
                <a:latin typeface="Arial" charset="0"/>
                <a:cs typeface="Arial" charset="0"/>
              </a:rPr>
              <a:t>Weitere Zielkulturen</a:t>
            </a:r>
          </a:p>
          <a:p>
            <a:pPr eaLnBrk="1" hangingPunct="1">
              <a:buFontTx/>
              <a:buChar char="•"/>
            </a:pPr>
            <a:r>
              <a:rPr lang="de-DE" sz="2400" smtClean="0">
                <a:latin typeface="Arial" charset="0"/>
                <a:cs typeface="Arial" charset="0"/>
              </a:rPr>
              <a:t>Erstellen eines Produkts</a:t>
            </a:r>
          </a:p>
          <a:p>
            <a:pPr eaLnBrk="1" hangingPunct="1">
              <a:buFontTx/>
              <a:buChar char="•"/>
            </a:pPr>
            <a:r>
              <a:rPr lang="de-DE" sz="2400" smtClean="0">
                <a:latin typeface="Arial" charset="0"/>
                <a:cs typeface="Arial" charset="0"/>
              </a:rPr>
              <a:t>Neigungsdifferenzierung (Thema, Land, Produkt)</a:t>
            </a:r>
          </a:p>
          <a:p>
            <a:pPr eaLnBrk="1" hangingPunct="1">
              <a:buFontTx/>
              <a:buChar char="•"/>
            </a:pPr>
            <a:r>
              <a:rPr lang="de-DE" sz="2400" smtClean="0">
                <a:latin typeface="Arial" charset="0"/>
                <a:cs typeface="Arial" charset="0"/>
              </a:rPr>
              <a:t>Arbeit im Team </a:t>
            </a:r>
          </a:p>
          <a:p>
            <a:pPr eaLnBrk="1" hangingPunct="1">
              <a:buFontTx/>
              <a:buChar char="•"/>
            </a:pPr>
            <a:r>
              <a:rPr lang="de-DE" sz="2400" smtClean="0">
                <a:latin typeface="Arial" charset="0"/>
                <a:cs typeface="Arial" charset="0"/>
              </a:rPr>
              <a:t>Internetrecherche</a:t>
            </a:r>
          </a:p>
          <a:p>
            <a:pPr eaLnBrk="1" hangingPunct="1">
              <a:buFontTx/>
              <a:buChar char="•"/>
            </a:pPr>
            <a:r>
              <a:rPr lang="de-DE" sz="2400" smtClean="0">
                <a:latin typeface="Arial" charset="0"/>
                <a:cs typeface="Arial" charset="0"/>
              </a:rPr>
              <a:t>Sicherung aller Arbeitsschritte durch Notizen</a:t>
            </a:r>
          </a:p>
          <a:p>
            <a:pPr eaLnBrk="1" hangingPunct="1">
              <a:buFontTx/>
              <a:buChar char="•"/>
            </a:pPr>
            <a:r>
              <a:rPr lang="de-DE" sz="2400" smtClean="0">
                <a:latin typeface="Arial" charset="0"/>
                <a:cs typeface="Arial" charset="0"/>
              </a:rPr>
              <a:t>Begleitend: Phasen zur Umwälzung sprachlicher Mittel (</a:t>
            </a:r>
            <a:r>
              <a:rPr lang="de-DE" sz="2400" smtClean="0">
                <a:latin typeface="Arial" charset="0"/>
                <a:cs typeface="Arial" charset="0"/>
                <a:sym typeface="Wingdings" pitchFamily="2" charset="2"/>
              </a:rPr>
              <a:t> Sprechen)</a:t>
            </a:r>
            <a:endParaRPr lang="de-DE" sz="2400" smtClean="0">
              <a:latin typeface="Arial" charset="0"/>
              <a:cs typeface="Arial" charset="0"/>
            </a:endParaRPr>
          </a:p>
          <a:p>
            <a:pPr eaLnBrk="1" hangingPunct="1">
              <a:buFontTx/>
              <a:buChar char="•"/>
            </a:pPr>
            <a:r>
              <a:rPr lang="de-DE" sz="2400" smtClean="0">
                <a:latin typeface="Arial" charset="0"/>
                <a:cs typeface="Arial" charset="0"/>
              </a:rPr>
              <a:t>Bewertung der mündlichen Leistung</a:t>
            </a:r>
          </a:p>
          <a:p>
            <a:pPr eaLnBrk="1" hangingPunct="1">
              <a:buFontTx/>
              <a:buChar char="•"/>
            </a:pPr>
            <a:endParaRPr lang="de-DE" sz="2400"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p:txBody>
      </p:sp>
      <p:sp>
        <p:nvSpPr>
          <p:cNvPr id="4" name="Titel 3"/>
          <p:cNvSpPr>
            <a:spLocks noGrp="1"/>
          </p:cNvSpPr>
          <p:nvPr>
            <p:ph type="title" idx="4294967295"/>
          </p:nvPr>
        </p:nvSpPr>
        <p:spPr>
          <a:xfrm>
            <a:off x="444500" y="265112"/>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dirty="0"/>
          </a:p>
        </p:txBody>
      </p:sp>
      <p:sp>
        <p:nvSpPr>
          <p:cNvPr id="60420"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D0C4AC74-055F-4A1D-942B-7E1CD86B0AC8}" type="slidenum">
              <a:rPr lang="de-DE"/>
              <a:pPr>
                <a:defRPr/>
              </a:pPr>
              <a:t>26</a:t>
            </a:fld>
            <a:endParaRPr lang="de-DE"/>
          </a:p>
        </p:txBody>
      </p:sp>
      <p:sp>
        <p:nvSpPr>
          <p:cNvPr id="62466" name="Inhaltsplatzhalter 4"/>
          <p:cNvSpPr>
            <a:spLocks noGrp="1"/>
          </p:cNvSpPr>
          <p:nvPr>
            <p:ph idx="4294967295"/>
          </p:nvPr>
        </p:nvSpPr>
        <p:spPr>
          <a:xfrm>
            <a:off x="468313" y="2204864"/>
            <a:ext cx="8229600" cy="3805411"/>
          </a:xfrm>
        </p:spPr>
        <p:txBody>
          <a:bodyPr/>
          <a:lstStyle/>
          <a:p>
            <a:pPr eaLnBrk="1" hangingPunct="1">
              <a:buFontTx/>
              <a:buChar char="•"/>
            </a:pPr>
            <a:r>
              <a:rPr lang="de-DE" sz="2400" dirty="0" smtClean="0">
                <a:latin typeface="Arial" charset="0"/>
                <a:cs typeface="Arial" charset="0"/>
              </a:rPr>
              <a:t>Herausarbeiten von kommunikativen Details (verbal und non-verbal) anhand von Filmen</a:t>
            </a:r>
          </a:p>
          <a:p>
            <a:pPr eaLnBrk="1" hangingPunct="1">
              <a:buFontTx/>
              <a:buChar char="•"/>
            </a:pPr>
            <a:r>
              <a:rPr lang="de-DE" sz="2400" dirty="0" smtClean="0">
                <a:latin typeface="Arial" charset="0"/>
                <a:cs typeface="Arial" charset="0"/>
              </a:rPr>
              <a:t>Anwenden dieser Erkenntnisse in Rollenspielen (</a:t>
            </a:r>
            <a:r>
              <a:rPr lang="de-DE" sz="2400" i="1" dirty="0" err="1" smtClean="0">
                <a:latin typeface="Arial" charset="0"/>
                <a:cs typeface="Arial" charset="0"/>
              </a:rPr>
              <a:t>websites</a:t>
            </a:r>
            <a:r>
              <a:rPr lang="de-DE" sz="2400" dirty="0" smtClean="0">
                <a:latin typeface="Arial" charset="0"/>
                <a:cs typeface="Arial" charset="0"/>
              </a:rPr>
              <a:t> von Organisationen, die </a:t>
            </a:r>
            <a:r>
              <a:rPr lang="de-DE" sz="2400" i="1" dirty="0" err="1" smtClean="0">
                <a:latin typeface="Arial" charset="0"/>
                <a:cs typeface="Arial" charset="0"/>
              </a:rPr>
              <a:t>gap</a:t>
            </a:r>
            <a:r>
              <a:rPr lang="de-DE" sz="2400" i="1" dirty="0" smtClean="0">
                <a:latin typeface="Arial" charset="0"/>
                <a:cs typeface="Arial" charset="0"/>
              </a:rPr>
              <a:t> </a:t>
            </a:r>
            <a:r>
              <a:rPr lang="de-DE" sz="2400" i="1" dirty="0" err="1" smtClean="0">
                <a:latin typeface="Arial" charset="0"/>
                <a:cs typeface="Arial" charset="0"/>
              </a:rPr>
              <a:t>years</a:t>
            </a:r>
            <a:r>
              <a:rPr lang="de-DE" sz="2400" i="1" dirty="0" smtClean="0">
                <a:latin typeface="Arial" charset="0"/>
                <a:cs typeface="Arial" charset="0"/>
              </a:rPr>
              <a:t> </a:t>
            </a:r>
            <a:r>
              <a:rPr lang="de-DE" sz="2400" dirty="0" smtClean="0">
                <a:latin typeface="Arial" charset="0"/>
                <a:cs typeface="Arial" charset="0"/>
              </a:rPr>
              <a:t>anbieten; Fördermaterial, </a:t>
            </a:r>
            <a:r>
              <a:rPr lang="de-DE" sz="2400" dirty="0" err="1" smtClean="0">
                <a:latin typeface="Arial" charset="0"/>
                <a:cs typeface="Arial" charset="0"/>
              </a:rPr>
              <a:t>z.B.Klett</a:t>
            </a:r>
            <a:r>
              <a:rPr lang="de-DE" sz="2400" dirty="0" smtClean="0">
                <a:latin typeface="Arial" charset="0"/>
                <a:cs typeface="Arial" charset="0"/>
              </a:rPr>
              <a:t>)</a:t>
            </a:r>
          </a:p>
          <a:p>
            <a:pPr eaLnBrk="1" hangingPunct="1">
              <a:buFontTx/>
              <a:buChar char="•"/>
            </a:pPr>
            <a:r>
              <a:rPr lang="de-DE" sz="2400" dirty="0" smtClean="0">
                <a:latin typeface="Arial" charset="0"/>
                <a:cs typeface="Arial" charset="0"/>
              </a:rPr>
              <a:t>Diskussion von </a:t>
            </a:r>
            <a:r>
              <a:rPr lang="de-DE" sz="2400" i="1" dirty="0" err="1" smtClean="0">
                <a:latin typeface="Arial" charset="0"/>
                <a:cs typeface="Arial" charset="0"/>
              </a:rPr>
              <a:t>interculturally</a:t>
            </a:r>
            <a:r>
              <a:rPr lang="de-DE" sz="2400" i="1" dirty="0" smtClean="0">
                <a:latin typeface="Arial" charset="0"/>
                <a:cs typeface="Arial" charset="0"/>
              </a:rPr>
              <a:t> </a:t>
            </a:r>
            <a:r>
              <a:rPr lang="de-DE" sz="2400" i="1" dirty="0" err="1" smtClean="0">
                <a:latin typeface="Arial" charset="0"/>
                <a:cs typeface="Arial" charset="0"/>
              </a:rPr>
              <a:t>critical</a:t>
            </a:r>
            <a:r>
              <a:rPr lang="de-DE" sz="2400" i="1" dirty="0" smtClean="0">
                <a:latin typeface="Arial" charset="0"/>
                <a:cs typeface="Arial" charset="0"/>
              </a:rPr>
              <a:t> </a:t>
            </a:r>
            <a:r>
              <a:rPr lang="de-DE" sz="2400" i="1" dirty="0" err="1" smtClean="0">
                <a:latin typeface="Arial" charset="0"/>
                <a:cs typeface="Arial" charset="0"/>
              </a:rPr>
              <a:t>incidents</a:t>
            </a:r>
            <a:r>
              <a:rPr lang="de-DE" sz="2400" i="1" dirty="0" smtClean="0">
                <a:latin typeface="Arial" charset="0"/>
                <a:cs typeface="Arial" charset="0"/>
              </a:rPr>
              <a:t> </a:t>
            </a:r>
            <a:r>
              <a:rPr lang="de-DE" sz="2400" dirty="0" smtClean="0">
                <a:latin typeface="Arial" charset="0"/>
                <a:cs typeface="Arial" charset="0"/>
              </a:rPr>
              <a:t>zur Bewusstmachung des Eisbergmodells</a:t>
            </a:r>
          </a:p>
          <a:p>
            <a:pPr eaLnBrk="1" hangingPunct="1">
              <a:buFontTx/>
              <a:buChar char="•"/>
            </a:pPr>
            <a:endParaRPr lang="de-DE" sz="2400" dirty="0" smtClean="0">
              <a:latin typeface="Arial" charset="0"/>
              <a:cs typeface="Arial" charset="0"/>
            </a:endParaRPr>
          </a:p>
          <a:p>
            <a:pPr eaLnBrk="1" hangingPunct="1">
              <a:buFontTx/>
              <a:buChar char="•"/>
            </a:pPr>
            <a:endParaRPr lang="de-DE" sz="2400"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4500" y="265112"/>
            <a:ext cx="8229600" cy="1795736"/>
          </a:xfrm>
        </p:spPr>
        <p:txBody>
          <a:bodyPr rtlCol="0">
            <a:normAutofit fontScale="90000"/>
          </a:bodyPr>
          <a:lstStyle/>
          <a:p>
            <a:pPr eaLnBrk="1" fontAlgn="auto" hangingPunct="1">
              <a:spcAft>
                <a:spcPts val="0"/>
              </a:spcAft>
              <a:defRPr/>
            </a:pPr>
            <a:r>
              <a:rPr lang="de-DE" dirty="0" smtClean="0">
                <a:solidFill>
                  <a:schemeClr val="tx1"/>
                </a:solidFill>
              </a:rPr>
              <a:t>Aspekte von IKK in Klasse 9/10</a:t>
            </a:r>
            <a:br>
              <a:rPr lang="de-DE" dirty="0" smtClean="0">
                <a:solidFill>
                  <a:schemeClr val="tx1"/>
                </a:solidFill>
              </a:rPr>
            </a:br>
            <a:r>
              <a:rPr lang="de-DE" dirty="0" smtClean="0">
                <a:solidFill>
                  <a:schemeClr val="tx1"/>
                </a:solidFill>
              </a:rPr>
              <a:t>Voraussetzung für die Lernaufgabe</a:t>
            </a:r>
            <a:endParaRPr lang="de-DE" dirty="0">
              <a:solidFill>
                <a:schemeClr val="tx1"/>
              </a:solidFill>
            </a:endParaRPr>
          </a:p>
        </p:txBody>
      </p:sp>
      <p:sp>
        <p:nvSpPr>
          <p:cNvPr id="62468"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D0C4AC74-055F-4A1D-942B-7E1CD86B0AC8}" type="slidenum">
              <a:rPr lang="de-DE"/>
              <a:pPr>
                <a:defRPr/>
              </a:pPr>
              <a:t>27</a:t>
            </a:fld>
            <a:endParaRPr lang="de-DE"/>
          </a:p>
        </p:txBody>
      </p:sp>
      <p:sp>
        <p:nvSpPr>
          <p:cNvPr id="62466" name="Inhaltsplatzhalter 4"/>
          <p:cNvSpPr>
            <a:spLocks noGrp="1"/>
          </p:cNvSpPr>
          <p:nvPr>
            <p:ph idx="4294967295"/>
          </p:nvPr>
        </p:nvSpPr>
        <p:spPr>
          <a:xfrm>
            <a:off x="468313" y="2060848"/>
            <a:ext cx="8229600" cy="3949427"/>
          </a:xfrm>
        </p:spPr>
        <p:txBody>
          <a:bodyPr/>
          <a:lstStyle/>
          <a:p>
            <a:pPr eaLnBrk="1" hangingPunct="1">
              <a:buFontTx/>
              <a:buChar char="•"/>
            </a:pPr>
            <a:r>
              <a:rPr lang="de-DE" sz="2400" dirty="0" smtClean="0">
                <a:latin typeface="Arial" charset="0"/>
                <a:cs typeface="Arial" charset="0"/>
              </a:rPr>
              <a:t>Methodenbox interkulturelles Lernen (www.dija.de)</a:t>
            </a:r>
          </a:p>
          <a:p>
            <a:pPr eaLnBrk="1" hangingPunct="1">
              <a:buFontTx/>
              <a:buChar char="•"/>
            </a:pPr>
            <a:r>
              <a:rPr lang="de-DE" sz="2400" dirty="0" smtClean="0">
                <a:latin typeface="Arial" charset="0"/>
                <a:cs typeface="Arial" charset="0"/>
              </a:rPr>
              <a:t>In einer multikulturellen Klasse: </a:t>
            </a:r>
            <a:r>
              <a:rPr lang="de-DE" sz="2400" i="1" dirty="0" err="1" smtClean="0">
                <a:latin typeface="Arial" charset="0"/>
                <a:cs typeface="Arial" charset="0"/>
              </a:rPr>
              <a:t>class</a:t>
            </a:r>
            <a:r>
              <a:rPr lang="de-DE" sz="2400" i="1" dirty="0" smtClean="0">
                <a:latin typeface="Arial" charset="0"/>
                <a:cs typeface="Arial" charset="0"/>
              </a:rPr>
              <a:t> </a:t>
            </a:r>
            <a:r>
              <a:rPr lang="de-DE" sz="2400" i="1" dirty="0" err="1" smtClean="0">
                <a:latin typeface="Arial" charset="0"/>
                <a:cs typeface="Arial" charset="0"/>
              </a:rPr>
              <a:t>survey</a:t>
            </a:r>
            <a:r>
              <a:rPr lang="de-DE" sz="2400" i="1" dirty="0" smtClean="0">
                <a:latin typeface="Arial" charset="0"/>
                <a:cs typeface="Arial" charset="0"/>
              </a:rPr>
              <a:t> (</a:t>
            </a:r>
            <a:r>
              <a:rPr lang="de-DE" sz="2400" i="1" dirty="0" err="1" smtClean="0">
                <a:latin typeface="Arial" charset="0"/>
                <a:cs typeface="Arial" charset="0"/>
              </a:rPr>
              <a:t>how</a:t>
            </a:r>
            <a:r>
              <a:rPr lang="de-DE" sz="2400" i="1" dirty="0" smtClean="0">
                <a:latin typeface="Arial" charset="0"/>
                <a:cs typeface="Arial" charset="0"/>
              </a:rPr>
              <a:t> do </a:t>
            </a:r>
            <a:r>
              <a:rPr lang="de-DE" sz="2400" i="1" dirty="0" err="1" smtClean="0">
                <a:latin typeface="Arial" charset="0"/>
                <a:cs typeface="Arial" charset="0"/>
              </a:rPr>
              <a:t>you</a:t>
            </a:r>
            <a:r>
              <a:rPr lang="de-DE" sz="2400" i="1" dirty="0" smtClean="0">
                <a:latin typeface="Arial" charset="0"/>
                <a:cs typeface="Arial" charset="0"/>
              </a:rPr>
              <a:t> </a:t>
            </a:r>
            <a:r>
              <a:rPr lang="de-DE" sz="2400" i="1" dirty="0" err="1" smtClean="0">
                <a:latin typeface="Arial" charset="0"/>
                <a:cs typeface="Arial" charset="0"/>
              </a:rPr>
              <a:t>greet</a:t>
            </a:r>
            <a:r>
              <a:rPr lang="de-DE" sz="2400" i="1" dirty="0" smtClean="0">
                <a:latin typeface="Arial" charset="0"/>
                <a:cs typeface="Arial" charset="0"/>
              </a:rPr>
              <a:t> </a:t>
            </a:r>
            <a:r>
              <a:rPr lang="de-DE" sz="2400" i="1" dirty="0" err="1" smtClean="0">
                <a:latin typeface="Arial" charset="0"/>
                <a:cs typeface="Arial" charset="0"/>
              </a:rPr>
              <a:t>people</a:t>
            </a:r>
            <a:r>
              <a:rPr lang="de-DE" sz="2400" i="1" dirty="0" smtClean="0">
                <a:latin typeface="Arial" charset="0"/>
                <a:cs typeface="Arial" charset="0"/>
              </a:rPr>
              <a:t> </a:t>
            </a:r>
            <a:r>
              <a:rPr lang="de-DE" sz="2400" i="1" dirty="0" err="1" smtClean="0">
                <a:latin typeface="Arial" charset="0"/>
                <a:cs typeface="Arial" charset="0"/>
              </a:rPr>
              <a:t>you</a:t>
            </a:r>
            <a:r>
              <a:rPr lang="de-DE" sz="2400" i="1" dirty="0" smtClean="0">
                <a:latin typeface="Arial" charset="0"/>
                <a:cs typeface="Arial" charset="0"/>
              </a:rPr>
              <a:t> </a:t>
            </a:r>
            <a:r>
              <a:rPr lang="de-DE" sz="2400" i="1" dirty="0" err="1" smtClean="0">
                <a:latin typeface="Arial" charset="0"/>
                <a:cs typeface="Arial" charset="0"/>
              </a:rPr>
              <a:t>know</a:t>
            </a:r>
            <a:r>
              <a:rPr lang="de-DE" sz="2400" i="1" dirty="0" smtClean="0">
                <a:latin typeface="Arial" charset="0"/>
                <a:cs typeface="Arial" charset="0"/>
              </a:rPr>
              <a:t> well/</a:t>
            </a:r>
            <a:r>
              <a:rPr lang="de-DE" sz="2400" i="1" dirty="0" err="1" smtClean="0">
                <a:latin typeface="Arial" charset="0"/>
                <a:cs typeface="Arial" charset="0"/>
              </a:rPr>
              <a:t>you</a:t>
            </a:r>
            <a:r>
              <a:rPr lang="de-DE" sz="2400" i="1" dirty="0" smtClean="0">
                <a:latin typeface="Arial" charset="0"/>
                <a:cs typeface="Arial" charset="0"/>
              </a:rPr>
              <a:t> </a:t>
            </a:r>
            <a:r>
              <a:rPr lang="de-DE" sz="2400" i="1" dirty="0" err="1" smtClean="0">
                <a:latin typeface="Arial" charset="0"/>
                <a:cs typeface="Arial" charset="0"/>
              </a:rPr>
              <a:t>don´t</a:t>
            </a:r>
            <a:r>
              <a:rPr lang="de-DE" sz="2400" i="1" dirty="0" smtClean="0">
                <a:latin typeface="Arial" charset="0"/>
                <a:cs typeface="Arial" charset="0"/>
              </a:rPr>
              <a:t> </a:t>
            </a:r>
            <a:r>
              <a:rPr lang="de-DE" sz="2400" i="1" dirty="0" err="1" smtClean="0">
                <a:latin typeface="Arial" charset="0"/>
                <a:cs typeface="Arial" charset="0"/>
              </a:rPr>
              <a:t>know</a:t>
            </a:r>
            <a:r>
              <a:rPr lang="de-DE" sz="2400" i="1" dirty="0" smtClean="0">
                <a:latin typeface="Arial" charset="0"/>
                <a:cs typeface="Arial" charset="0"/>
              </a:rPr>
              <a:t> well; </a:t>
            </a:r>
            <a:r>
              <a:rPr lang="de-DE" sz="2400" i="1" dirty="0" err="1" smtClean="0">
                <a:latin typeface="Arial" charset="0"/>
                <a:cs typeface="Arial" charset="0"/>
              </a:rPr>
              <a:t>what</a:t>
            </a:r>
            <a:r>
              <a:rPr lang="de-DE" sz="2400" i="1" dirty="0" smtClean="0">
                <a:latin typeface="Arial" charset="0"/>
                <a:cs typeface="Arial" charset="0"/>
              </a:rPr>
              <a:t> </a:t>
            </a:r>
            <a:r>
              <a:rPr lang="de-DE" sz="2400" i="1" dirty="0" err="1" smtClean="0">
                <a:latin typeface="Arial" charset="0"/>
                <a:cs typeface="Arial" charset="0"/>
              </a:rPr>
              <a:t>are</a:t>
            </a:r>
            <a:r>
              <a:rPr lang="de-DE" sz="2400" i="1" dirty="0" smtClean="0">
                <a:latin typeface="Arial" charset="0"/>
                <a:cs typeface="Arial" charset="0"/>
              </a:rPr>
              <a:t> </a:t>
            </a:r>
            <a:r>
              <a:rPr lang="de-DE" sz="2400" i="1" dirty="0" err="1" smtClean="0">
                <a:latin typeface="Arial" charset="0"/>
                <a:cs typeface="Arial" charset="0"/>
              </a:rPr>
              <a:t>topics</a:t>
            </a:r>
            <a:r>
              <a:rPr lang="de-DE" sz="2400" i="1" dirty="0" smtClean="0">
                <a:latin typeface="Arial" charset="0"/>
                <a:cs typeface="Arial" charset="0"/>
              </a:rPr>
              <a:t> </a:t>
            </a:r>
            <a:r>
              <a:rPr lang="de-DE" sz="2400" i="1" dirty="0" err="1" smtClean="0">
                <a:latin typeface="Arial" charset="0"/>
                <a:cs typeface="Arial" charset="0"/>
              </a:rPr>
              <a:t>you</a:t>
            </a:r>
            <a:r>
              <a:rPr lang="de-DE" sz="2400" i="1" dirty="0" smtClean="0">
                <a:latin typeface="Arial" charset="0"/>
                <a:cs typeface="Arial" charset="0"/>
              </a:rPr>
              <a:t> </a:t>
            </a:r>
            <a:r>
              <a:rPr lang="de-DE" sz="2400" i="1" dirty="0" err="1" smtClean="0">
                <a:latin typeface="Arial" charset="0"/>
                <a:cs typeface="Arial" charset="0"/>
              </a:rPr>
              <a:t>don´t</a:t>
            </a:r>
            <a:r>
              <a:rPr lang="de-DE" sz="2400" i="1" dirty="0" smtClean="0">
                <a:latin typeface="Arial" charset="0"/>
                <a:cs typeface="Arial" charset="0"/>
              </a:rPr>
              <a:t> talk </a:t>
            </a:r>
            <a:r>
              <a:rPr lang="de-DE" sz="2400" i="1" dirty="0" err="1" smtClean="0">
                <a:latin typeface="Arial" charset="0"/>
                <a:cs typeface="Arial" charset="0"/>
              </a:rPr>
              <a:t>about</a:t>
            </a:r>
            <a:r>
              <a:rPr lang="de-DE" sz="2400" i="1" dirty="0" smtClean="0">
                <a:latin typeface="Arial" charset="0"/>
                <a:cs typeface="Arial" charset="0"/>
              </a:rPr>
              <a:t> </a:t>
            </a:r>
            <a:r>
              <a:rPr lang="de-DE" sz="2400" i="1" dirty="0" err="1" smtClean="0">
                <a:latin typeface="Arial" charset="0"/>
                <a:cs typeface="Arial" charset="0"/>
              </a:rPr>
              <a:t>to</a:t>
            </a:r>
            <a:r>
              <a:rPr lang="de-DE" sz="2400" i="1" dirty="0" smtClean="0">
                <a:latin typeface="Arial" charset="0"/>
                <a:cs typeface="Arial" charset="0"/>
              </a:rPr>
              <a:t> </a:t>
            </a:r>
            <a:r>
              <a:rPr lang="de-DE" sz="2400" i="1" dirty="0" err="1" smtClean="0">
                <a:latin typeface="Arial" charset="0"/>
                <a:cs typeface="Arial" charset="0"/>
              </a:rPr>
              <a:t>people</a:t>
            </a:r>
            <a:r>
              <a:rPr lang="de-DE" sz="2400" i="1" dirty="0" smtClean="0">
                <a:latin typeface="Arial" charset="0"/>
                <a:cs typeface="Arial" charset="0"/>
              </a:rPr>
              <a:t> </a:t>
            </a:r>
            <a:r>
              <a:rPr lang="de-DE" sz="2400" i="1" dirty="0" err="1" smtClean="0">
                <a:latin typeface="Arial" charset="0"/>
                <a:cs typeface="Arial" charset="0"/>
              </a:rPr>
              <a:t>you</a:t>
            </a:r>
            <a:r>
              <a:rPr lang="de-DE" sz="2400" i="1" dirty="0" smtClean="0">
                <a:latin typeface="Arial" charset="0"/>
                <a:cs typeface="Arial" charset="0"/>
              </a:rPr>
              <a:t> </a:t>
            </a:r>
            <a:r>
              <a:rPr lang="de-DE" sz="2400" i="1" dirty="0" err="1" smtClean="0">
                <a:latin typeface="Arial" charset="0"/>
                <a:cs typeface="Arial" charset="0"/>
              </a:rPr>
              <a:t>don´t</a:t>
            </a:r>
            <a:r>
              <a:rPr lang="de-DE" sz="2400" i="1" dirty="0" smtClean="0">
                <a:latin typeface="Arial" charset="0"/>
                <a:cs typeface="Arial" charset="0"/>
              </a:rPr>
              <a:t> </a:t>
            </a:r>
            <a:r>
              <a:rPr lang="de-DE" sz="2400" i="1" dirty="0" err="1" smtClean="0">
                <a:latin typeface="Arial" charset="0"/>
                <a:cs typeface="Arial" charset="0"/>
              </a:rPr>
              <a:t>know</a:t>
            </a:r>
            <a:r>
              <a:rPr lang="de-DE" sz="2400" i="1" dirty="0" smtClean="0">
                <a:latin typeface="Arial" charset="0"/>
                <a:cs typeface="Arial" charset="0"/>
              </a:rPr>
              <a:t> </a:t>
            </a:r>
            <a:r>
              <a:rPr lang="de-DE" sz="2400" i="1" dirty="0" err="1" smtClean="0">
                <a:latin typeface="Arial" charset="0"/>
                <a:cs typeface="Arial" charset="0"/>
              </a:rPr>
              <a:t>ell</a:t>
            </a:r>
            <a:r>
              <a:rPr lang="de-DE" sz="2400" i="1" dirty="0" smtClean="0">
                <a:latin typeface="Arial" charset="0"/>
                <a:cs typeface="Arial" charset="0"/>
              </a:rPr>
              <a:t> etc.)</a:t>
            </a:r>
          </a:p>
          <a:p>
            <a:pPr eaLnBrk="1" hangingPunct="1">
              <a:buFontTx/>
              <a:buChar char="•"/>
            </a:pPr>
            <a:endParaRPr lang="de-DE" sz="2400" dirty="0" smtClean="0">
              <a:latin typeface="Arial" charset="0"/>
              <a:cs typeface="Arial" charset="0"/>
            </a:endParaRPr>
          </a:p>
          <a:p>
            <a:pPr eaLnBrk="1" hangingPunct="1">
              <a:buFontTx/>
              <a:buChar char="•"/>
            </a:pPr>
            <a:endParaRPr lang="de-DE" sz="2400"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4500" y="265112"/>
            <a:ext cx="8229600" cy="1651720"/>
          </a:xfrm>
        </p:spPr>
        <p:txBody>
          <a:bodyPr rtlCol="0">
            <a:normAutofit fontScale="90000"/>
          </a:bodyPr>
          <a:lstStyle/>
          <a:p>
            <a:pPr eaLnBrk="1" fontAlgn="auto" hangingPunct="1">
              <a:spcAft>
                <a:spcPts val="0"/>
              </a:spcAft>
              <a:defRPr/>
            </a:pPr>
            <a:r>
              <a:rPr lang="de-DE" dirty="0" smtClean="0">
                <a:solidFill>
                  <a:schemeClr val="tx1"/>
                </a:solidFill>
              </a:rPr>
              <a:t>Aspekte von IKK in Klasse 9/10</a:t>
            </a:r>
            <a:br>
              <a:rPr lang="de-DE" dirty="0" smtClean="0">
                <a:solidFill>
                  <a:schemeClr val="tx1"/>
                </a:solidFill>
              </a:rPr>
            </a:br>
            <a:r>
              <a:rPr lang="de-DE" dirty="0" smtClean="0">
                <a:solidFill>
                  <a:schemeClr val="tx1"/>
                </a:solidFill>
              </a:rPr>
              <a:t>Voraussetzung für die Lernaufgabe</a:t>
            </a:r>
            <a:endParaRPr lang="de-DE" dirty="0">
              <a:solidFill>
                <a:schemeClr val="tx1"/>
              </a:solidFill>
            </a:endParaRPr>
          </a:p>
        </p:txBody>
      </p:sp>
      <p:sp>
        <p:nvSpPr>
          <p:cNvPr id="62468"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D0C4AC74-055F-4A1D-942B-7E1CD86B0AC8}" type="slidenum">
              <a:rPr lang="de-DE"/>
              <a:pPr>
                <a:defRPr/>
              </a:pPr>
              <a:t>28</a:t>
            </a:fld>
            <a:endParaRPr lang="de-DE"/>
          </a:p>
        </p:txBody>
      </p:sp>
      <p:sp>
        <p:nvSpPr>
          <p:cNvPr id="62466" name="Inhaltsplatzhalter 4"/>
          <p:cNvSpPr>
            <a:spLocks noGrp="1"/>
          </p:cNvSpPr>
          <p:nvPr>
            <p:ph idx="4294967295"/>
          </p:nvPr>
        </p:nvSpPr>
        <p:spPr>
          <a:xfrm>
            <a:off x="468313" y="2348880"/>
            <a:ext cx="8229600" cy="3661395"/>
          </a:xfrm>
        </p:spPr>
        <p:txBody>
          <a:bodyPr/>
          <a:lstStyle/>
          <a:p>
            <a:pPr eaLnBrk="1" hangingPunct="1">
              <a:buFontTx/>
              <a:buChar char="•"/>
            </a:pPr>
            <a:r>
              <a:rPr lang="de-DE" sz="2400" i="1" dirty="0" smtClean="0">
                <a:latin typeface="Arial" charset="0"/>
                <a:cs typeface="Arial" charset="0"/>
              </a:rPr>
              <a:t>Writing a CV</a:t>
            </a:r>
          </a:p>
          <a:p>
            <a:pPr eaLnBrk="1" hangingPunct="1">
              <a:buFontTx/>
              <a:buChar char="•"/>
            </a:pPr>
            <a:r>
              <a:rPr lang="de-DE" sz="2400" i="1" dirty="0" smtClean="0">
                <a:latin typeface="Arial" charset="0"/>
                <a:cs typeface="Arial" charset="0"/>
              </a:rPr>
              <a:t>Writing a </a:t>
            </a:r>
            <a:r>
              <a:rPr lang="de-DE" sz="2400" i="1" dirty="0" err="1" smtClean="0">
                <a:latin typeface="Arial" charset="0"/>
                <a:cs typeface="Arial" charset="0"/>
              </a:rPr>
              <a:t>covering</a:t>
            </a:r>
            <a:r>
              <a:rPr lang="de-DE" sz="2400" i="1" dirty="0" smtClean="0">
                <a:latin typeface="Arial" charset="0"/>
                <a:cs typeface="Arial" charset="0"/>
              </a:rPr>
              <a:t> </a:t>
            </a:r>
            <a:r>
              <a:rPr lang="de-DE" sz="2400" i="1" dirty="0" err="1" smtClean="0">
                <a:latin typeface="Arial" charset="0"/>
                <a:cs typeface="Arial" charset="0"/>
              </a:rPr>
              <a:t>letter</a:t>
            </a:r>
            <a:r>
              <a:rPr lang="de-DE" sz="2400" i="1" dirty="0" smtClean="0">
                <a:latin typeface="Arial" charset="0"/>
                <a:cs typeface="Arial" charset="0"/>
              </a:rPr>
              <a:t> /a </a:t>
            </a:r>
            <a:r>
              <a:rPr lang="de-DE" sz="2400" i="1" dirty="0" err="1" smtClean="0">
                <a:latin typeface="Arial" charset="0"/>
                <a:cs typeface="Arial" charset="0"/>
              </a:rPr>
              <a:t>letter</a:t>
            </a:r>
            <a:r>
              <a:rPr lang="de-DE" sz="2400" i="1" dirty="0" smtClean="0">
                <a:latin typeface="Arial" charset="0"/>
                <a:cs typeface="Arial" charset="0"/>
              </a:rPr>
              <a:t> </a:t>
            </a:r>
            <a:r>
              <a:rPr lang="de-DE" sz="2400" i="1" dirty="0" err="1" smtClean="0">
                <a:latin typeface="Arial" charset="0"/>
                <a:cs typeface="Arial" charset="0"/>
              </a:rPr>
              <a:t>of</a:t>
            </a:r>
            <a:r>
              <a:rPr lang="de-DE" sz="2400" i="1" dirty="0" smtClean="0">
                <a:latin typeface="Arial" charset="0"/>
                <a:cs typeface="Arial" charset="0"/>
              </a:rPr>
              <a:t> </a:t>
            </a:r>
            <a:r>
              <a:rPr lang="de-DE" sz="2400" i="1" dirty="0" err="1" smtClean="0">
                <a:latin typeface="Arial" charset="0"/>
                <a:cs typeface="Arial" charset="0"/>
              </a:rPr>
              <a:t>motivation</a:t>
            </a:r>
            <a:endParaRPr lang="de-DE" sz="2400" i="1" dirty="0" smtClean="0">
              <a:latin typeface="Arial" charset="0"/>
              <a:cs typeface="Arial" charset="0"/>
            </a:endParaRPr>
          </a:p>
          <a:p>
            <a:pPr eaLnBrk="1" hangingPunct="1">
              <a:buFontTx/>
              <a:buChar char="•"/>
            </a:pPr>
            <a:endParaRPr lang="de-DE" sz="2400"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4500" y="265112"/>
            <a:ext cx="8229600" cy="1579712"/>
          </a:xfrm>
        </p:spPr>
        <p:txBody>
          <a:bodyPr rtlCol="0">
            <a:normAutofit fontScale="90000"/>
          </a:bodyPr>
          <a:lstStyle/>
          <a:p>
            <a:pPr eaLnBrk="1" fontAlgn="auto" hangingPunct="1">
              <a:spcAft>
                <a:spcPts val="0"/>
              </a:spcAft>
              <a:defRPr/>
            </a:pPr>
            <a:r>
              <a:rPr lang="de-DE" dirty="0" smtClean="0">
                <a:solidFill>
                  <a:schemeClr val="tx1"/>
                </a:solidFill>
              </a:rPr>
              <a:t>Text- und Medienkompetenz</a:t>
            </a:r>
            <a:br>
              <a:rPr lang="de-DE" dirty="0" smtClean="0">
                <a:solidFill>
                  <a:schemeClr val="tx1"/>
                </a:solidFill>
              </a:rPr>
            </a:br>
            <a:r>
              <a:rPr lang="de-DE" dirty="0" smtClean="0">
                <a:solidFill>
                  <a:schemeClr val="tx1"/>
                </a:solidFill>
              </a:rPr>
              <a:t>Voraussetzung für die Lernaufgabe</a:t>
            </a:r>
            <a:endParaRPr lang="de-DE" dirty="0">
              <a:solidFill>
                <a:schemeClr val="tx1"/>
              </a:solidFill>
            </a:endParaRPr>
          </a:p>
        </p:txBody>
      </p:sp>
      <p:sp>
        <p:nvSpPr>
          <p:cNvPr id="62468"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BDA9DF28-ABC1-4ED7-9336-45DF57ED903B}" type="slidenum">
              <a:rPr lang="de-DE"/>
              <a:pPr>
                <a:defRPr/>
              </a:pPr>
              <a:t>29</a:t>
            </a:fld>
            <a:endParaRPr lang="de-DE"/>
          </a:p>
        </p:txBody>
      </p:sp>
      <p:sp>
        <p:nvSpPr>
          <p:cNvPr id="64514" name="Inhaltsplatzhalter 4"/>
          <p:cNvSpPr>
            <a:spLocks noGrp="1"/>
          </p:cNvSpPr>
          <p:nvPr>
            <p:ph idx="4294967295"/>
          </p:nvPr>
        </p:nvSpPr>
        <p:spPr>
          <a:xfrm>
            <a:off x="468313" y="1196975"/>
            <a:ext cx="8229600" cy="4813300"/>
          </a:xfrm>
        </p:spPr>
        <p:txBody>
          <a:bodyPr/>
          <a:lstStyle/>
          <a:p>
            <a:pPr eaLnBrk="1" hangingPunct="1">
              <a:buFont typeface="Wingdings 3" pitchFamily="18" charset="2"/>
              <a:buNone/>
            </a:pPr>
            <a:r>
              <a:rPr lang="de-DE" i="1" dirty="0" err="1" smtClean="0">
                <a:latin typeface="Arial" charset="0"/>
                <a:cs typeface="Arial" charset="0"/>
              </a:rPr>
              <a:t>Step</a:t>
            </a:r>
            <a:r>
              <a:rPr lang="de-DE" i="1" dirty="0" smtClean="0">
                <a:latin typeface="Arial" charset="0"/>
                <a:cs typeface="Arial" charset="0"/>
              </a:rPr>
              <a:t> 1</a:t>
            </a:r>
          </a:p>
          <a:p>
            <a:pPr eaLnBrk="1" hangingPunct="1"/>
            <a:r>
              <a:rPr lang="de-DE" i="1" dirty="0" err="1" smtClean="0">
                <a:latin typeface="Arial" charset="0"/>
                <a:cs typeface="Arial" charset="0"/>
              </a:rPr>
              <a:t>Decide</a:t>
            </a:r>
            <a:r>
              <a:rPr lang="de-DE" i="1" dirty="0" smtClean="0">
                <a:latin typeface="Arial" charset="0"/>
                <a:cs typeface="Arial" charset="0"/>
              </a:rPr>
              <a:t> on </a:t>
            </a:r>
            <a:r>
              <a:rPr lang="de-DE" i="1" dirty="0" err="1" smtClean="0">
                <a:latin typeface="Arial" charset="0"/>
                <a:cs typeface="Arial" charset="0"/>
              </a:rPr>
              <a:t>how</a:t>
            </a:r>
            <a:r>
              <a:rPr lang="de-DE" i="1" dirty="0" smtClean="0">
                <a:latin typeface="Arial" charset="0"/>
                <a:cs typeface="Arial" charset="0"/>
              </a:rPr>
              <a:t> </a:t>
            </a:r>
            <a:r>
              <a:rPr lang="de-DE" i="1" dirty="0" err="1" smtClean="0">
                <a:latin typeface="Arial" charset="0"/>
                <a:cs typeface="Arial" charset="0"/>
              </a:rPr>
              <a:t>you</a:t>
            </a:r>
            <a:r>
              <a:rPr lang="de-DE" i="1" dirty="0" smtClean="0">
                <a:latin typeface="Arial" charset="0"/>
                <a:cs typeface="Arial" charset="0"/>
              </a:rPr>
              <a:t> </a:t>
            </a:r>
            <a:r>
              <a:rPr lang="de-DE" i="1" dirty="0" err="1" smtClean="0">
                <a:latin typeface="Arial" charset="0"/>
                <a:cs typeface="Arial" charset="0"/>
              </a:rPr>
              <a:t>want</a:t>
            </a:r>
            <a:r>
              <a:rPr lang="de-DE" i="1" dirty="0" smtClean="0">
                <a:latin typeface="Arial" charset="0"/>
                <a:cs typeface="Arial" charset="0"/>
              </a:rPr>
              <a:t> </a:t>
            </a:r>
            <a:r>
              <a:rPr lang="de-DE" i="1" dirty="0" err="1" smtClean="0">
                <a:latin typeface="Arial" charset="0"/>
                <a:cs typeface="Arial" charset="0"/>
              </a:rPr>
              <a:t>to</a:t>
            </a:r>
            <a:r>
              <a:rPr lang="de-DE" i="1" dirty="0" smtClean="0">
                <a:latin typeface="Arial" charset="0"/>
                <a:cs typeface="Arial" charset="0"/>
              </a:rPr>
              <a:t> </a:t>
            </a:r>
            <a:r>
              <a:rPr lang="de-DE" i="1" dirty="0" err="1" smtClean="0">
                <a:latin typeface="Arial" charset="0"/>
                <a:cs typeface="Arial" charset="0"/>
              </a:rPr>
              <a:t>spend</a:t>
            </a:r>
            <a:r>
              <a:rPr lang="de-DE" i="1" dirty="0" smtClean="0">
                <a:latin typeface="Arial" charset="0"/>
                <a:cs typeface="Arial" charset="0"/>
              </a:rPr>
              <a:t> </a:t>
            </a:r>
            <a:r>
              <a:rPr lang="de-DE" i="1" dirty="0" err="1" smtClean="0">
                <a:latin typeface="Arial" charset="0"/>
                <a:cs typeface="Arial" charset="0"/>
              </a:rPr>
              <a:t>your</a:t>
            </a:r>
            <a:r>
              <a:rPr lang="de-DE" i="1" dirty="0" smtClean="0">
                <a:latin typeface="Arial" charset="0"/>
                <a:cs typeface="Arial" charset="0"/>
              </a:rPr>
              <a:t> </a:t>
            </a:r>
            <a:r>
              <a:rPr lang="de-DE" i="1" dirty="0" err="1" smtClean="0">
                <a:latin typeface="Arial" charset="0"/>
                <a:cs typeface="Arial" charset="0"/>
              </a:rPr>
              <a:t>gap</a:t>
            </a:r>
            <a:r>
              <a:rPr lang="de-DE" i="1" dirty="0" smtClean="0">
                <a:latin typeface="Arial" charset="0"/>
                <a:cs typeface="Arial" charset="0"/>
              </a:rPr>
              <a:t> </a:t>
            </a:r>
            <a:r>
              <a:rPr lang="de-DE" i="1" dirty="0" err="1" smtClean="0">
                <a:latin typeface="Arial" charset="0"/>
                <a:cs typeface="Arial" charset="0"/>
              </a:rPr>
              <a:t>year</a:t>
            </a: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r>
              <a:rPr lang="de-DE" i="1" dirty="0" err="1" smtClean="0">
                <a:latin typeface="Arial" charset="0"/>
                <a:cs typeface="Arial" charset="0"/>
              </a:rPr>
              <a:t>Step</a:t>
            </a:r>
            <a:r>
              <a:rPr lang="de-DE" i="1" dirty="0" smtClean="0">
                <a:latin typeface="Arial" charset="0"/>
                <a:cs typeface="Arial" charset="0"/>
              </a:rPr>
              <a:t> 2</a:t>
            </a:r>
          </a:p>
          <a:p>
            <a:pPr eaLnBrk="1" hangingPunct="1"/>
            <a:r>
              <a:rPr lang="de-DE" i="1" dirty="0" err="1" smtClean="0">
                <a:latin typeface="Arial" charset="0"/>
                <a:cs typeface="Arial" charset="0"/>
              </a:rPr>
              <a:t>Discuss</a:t>
            </a:r>
            <a:r>
              <a:rPr lang="de-DE" i="1" dirty="0" smtClean="0">
                <a:latin typeface="Arial" charset="0"/>
                <a:cs typeface="Arial" charset="0"/>
              </a:rPr>
              <a:t> </a:t>
            </a:r>
            <a:r>
              <a:rPr lang="de-DE" i="1" dirty="0" err="1" smtClean="0">
                <a:latin typeface="Arial" charset="0"/>
                <a:cs typeface="Arial" charset="0"/>
              </a:rPr>
              <a:t>what</a:t>
            </a:r>
            <a:r>
              <a:rPr lang="de-DE" i="1" dirty="0" smtClean="0">
                <a:latin typeface="Arial" charset="0"/>
                <a:cs typeface="Arial" charset="0"/>
              </a:rPr>
              <a:t> </a:t>
            </a:r>
            <a:r>
              <a:rPr lang="de-DE" i="1" dirty="0" err="1" smtClean="0">
                <a:latin typeface="Arial" charset="0"/>
                <a:cs typeface="Arial" charset="0"/>
              </a:rPr>
              <a:t>information</a:t>
            </a:r>
            <a:r>
              <a:rPr lang="de-DE" i="1" dirty="0" smtClean="0">
                <a:latin typeface="Arial" charset="0"/>
                <a:cs typeface="Arial" charset="0"/>
              </a:rPr>
              <a:t> </a:t>
            </a:r>
            <a:r>
              <a:rPr lang="de-DE" i="1" dirty="0" err="1" smtClean="0">
                <a:latin typeface="Arial" charset="0"/>
                <a:cs typeface="Arial" charset="0"/>
              </a:rPr>
              <a:t>you</a:t>
            </a:r>
            <a:r>
              <a:rPr lang="de-DE" i="1" dirty="0" smtClean="0">
                <a:latin typeface="Arial" charset="0"/>
                <a:cs typeface="Arial" charset="0"/>
              </a:rPr>
              <a:t> </a:t>
            </a:r>
            <a:r>
              <a:rPr lang="de-DE" i="1" dirty="0" err="1" smtClean="0">
                <a:latin typeface="Arial" charset="0"/>
                <a:cs typeface="Arial" charset="0"/>
              </a:rPr>
              <a:t>need</a:t>
            </a:r>
            <a:r>
              <a:rPr lang="de-DE" i="1" dirty="0" smtClean="0">
                <a:latin typeface="Arial" charset="0"/>
                <a:cs typeface="Arial" charset="0"/>
              </a:rPr>
              <a:t> </a:t>
            </a:r>
          </a:p>
          <a:p>
            <a:pPr eaLnBrk="1" hangingPunct="1"/>
            <a:endParaRPr lang="de-DE" i="1" dirty="0" smtClean="0">
              <a:latin typeface="Arial" charset="0"/>
              <a:cs typeface="Arial" charset="0"/>
            </a:endParaRPr>
          </a:p>
          <a:p>
            <a:pPr eaLnBrk="1" hangingPunct="1">
              <a:buFont typeface="Wingdings 3" pitchFamily="18" charset="2"/>
              <a:buNone/>
            </a:pPr>
            <a:r>
              <a:rPr lang="de-DE" i="1" dirty="0" err="1" smtClean="0">
                <a:latin typeface="Arial" charset="0"/>
                <a:cs typeface="Arial" charset="0"/>
              </a:rPr>
              <a:t>Step</a:t>
            </a:r>
            <a:r>
              <a:rPr lang="de-DE" i="1" dirty="0" smtClean="0">
                <a:latin typeface="Arial" charset="0"/>
                <a:cs typeface="Arial" charset="0"/>
              </a:rPr>
              <a:t> 3</a:t>
            </a:r>
          </a:p>
          <a:p>
            <a:pPr eaLnBrk="1" hangingPunct="1"/>
            <a:r>
              <a:rPr lang="de-DE" i="1" dirty="0" smtClean="0">
                <a:latin typeface="Arial" charset="0"/>
                <a:cs typeface="Arial" charset="0"/>
              </a:rPr>
              <a:t>Find non-</a:t>
            </a:r>
            <a:r>
              <a:rPr lang="de-DE" i="1" dirty="0" err="1" smtClean="0">
                <a:latin typeface="Arial" charset="0"/>
                <a:cs typeface="Arial" charset="0"/>
              </a:rPr>
              <a:t>profit</a:t>
            </a:r>
            <a:r>
              <a:rPr lang="de-DE" i="1" dirty="0" smtClean="0">
                <a:latin typeface="Arial" charset="0"/>
                <a:cs typeface="Arial" charset="0"/>
              </a:rPr>
              <a:t> </a:t>
            </a:r>
            <a:r>
              <a:rPr lang="de-DE" i="1" dirty="0" err="1" smtClean="0">
                <a:latin typeface="Arial" charset="0"/>
                <a:cs typeface="Arial" charset="0"/>
              </a:rPr>
              <a:t>organizations</a:t>
            </a:r>
            <a:r>
              <a:rPr lang="de-DE" i="1" dirty="0" smtClean="0">
                <a:latin typeface="Arial" charset="0"/>
                <a:cs typeface="Arial" charset="0"/>
              </a:rPr>
              <a:t> </a:t>
            </a:r>
            <a:r>
              <a:rPr lang="de-DE" i="1" dirty="0" err="1" smtClean="0">
                <a:latin typeface="Arial" charset="0"/>
                <a:cs typeface="Arial" charset="0"/>
              </a:rPr>
              <a:t>that</a:t>
            </a:r>
            <a:r>
              <a:rPr lang="de-DE" i="1" dirty="0" smtClean="0">
                <a:latin typeface="Arial" charset="0"/>
                <a:cs typeface="Arial" charset="0"/>
              </a:rPr>
              <a:t> </a:t>
            </a:r>
            <a:r>
              <a:rPr lang="de-DE" i="1" dirty="0" err="1" smtClean="0">
                <a:latin typeface="Arial" charset="0"/>
                <a:cs typeface="Arial" charset="0"/>
              </a:rPr>
              <a:t>arrange</a:t>
            </a:r>
            <a:r>
              <a:rPr lang="de-DE" i="1" dirty="0" smtClean="0">
                <a:latin typeface="Arial" charset="0"/>
                <a:cs typeface="Arial" charset="0"/>
              </a:rPr>
              <a:t> </a:t>
            </a:r>
            <a:r>
              <a:rPr lang="de-DE" i="1" dirty="0" err="1" smtClean="0">
                <a:latin typeface="Arial" charset="0"/>
                <a:cs typeface="Arial" charset="0"/>
              </a:rPr>
              <a:t>gap</a:t>
            </a:r>
            <a:r>
              <a:rPr lang="de-DE" i="1" dirty="0" smtClean="0">
                <a:latin typeface="Arial" charset="0"/>
                <a:cs typeface="Arial" charset="0"/>
              </a:rPr>
              <a:t> </a:t>
            </a:r>
            <a:r>
              <a:rPr lang="de-DE" i="1" dirty="0" err="1" smtClean="0">
                <a:latin typeface="Arial" charset="0"/>
                <a:cs typeface="Arial" charset="0"/>
              </a:rPr>
              <a:t>year</a:t>
            </a:r>
            <a:r>
              <a:rPr lang="de-DE" i="1" dirty="0" smtClean="0">
                <a:latin typeface="Arial" charset="0"/>
                <a:cs typeface="Arial" charset="0"/>
              </a:rPr>
              <a:t> </a:t>
            </a:r>
            <a:r>
              <a:rPr lang="de-DE" i="1" dirty="0" err="1" smtClean="0">
                <a:latin typeface="Arial" charset="0"/>
                <a:cs typeface="Arial" charset="0"/>
              </a:rPr>
              <a:t>stays</a:t>
            </a:r>
            <a:endParaRPr lang="de-DE" i="1" dirty="0" smtClean="0">
              <a:latin typeface="Arial" charset="0"/>
              <a:cs typeface="Arial" charset="0"/>
            </a:endParaRPr>
          </a:p>
          <a:p>
            <a:pPr eaLnBrk="1" hangingPunct="1"/>
            <a:r>
              <a:rPr lang="de-DE" i="1" dirty="0" err="1" smtClean="0">
                <a:latin typeface="Arial" charset="0"/>
                <a:cs typeface="Arial" charset="0"/>
              </a:rPr>
              <a:t>Graded</a:t>
            </a:r>
            <a:r>
              <a:rPr lang="de-DE" i="1" dirty="0" smtClean="0">
                <a:latin typeface="Arial" charset="0"/>
                <a:cs typeface="Arial" charset="0"/>
              </a:rPr>
              <a:t> </a:t>
            </a:r>
            <a:r>
              <a:rPr lang="de-DE" i="1" dirty="0" err="1" smtClean="0">
                <a:latin typeface="Arial" charset="0"/>
                <a:cs typeface="Arial" charset="0"/>
              </a:rPr>
              <a:t>homework</a:t>
            </a:r>
            <a:r>
              <a:rPr lang="de-DE" i="1" dirty="0" smtClean="0">
                <a:latin typeface="Arial" charset="0"/>
                <a:cs typeface="Arial" charset="0"/>
              </a:rPr>
              <a:t>: </a:t>
            </a:r>
            <a:r>
              <a:rPr lang="de-DE" i="1" dirty="0" err="1" smtClean="0">
                <a:latin typeface="Arial" charset="0"/>
                <a:cs typeface="Arial" charset="0"/>
              </a:rPr>
              <a:t>covering</a:t>
            </a:r>
            <a:r>
              <a:rPr lang="de-DE" i="1" dirty="0" smtClean="0">
                <a:latin typeface="Arial" charset="0"/>
                <a:cs typeface="Arial" charset="0"/>
              </a:rPr>
              <a:t> </a:t>
            </a:r>
            <a:r>
              <a:rPr lang="de-DE" i="1" dirty="0" err="1" smtClean="0">
                <a:latin typeface="Arial" charset="0"/>
                <a:cs typeface="Arial" charset="0"/>
              </a:rPr>
              <a:t>letter</a:t>
            </a: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4500" y="265112"/>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dirty="0"/>
          </a:p>
        </p:txBody>
      </p:sp>
      <p:sp>
        <p:nvSpPr>
          <p:cNvPr id="64516"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C418BA58-04A4-4E66-BC19-9003CAB65ED8}" type="slidenum">
              <a:rPr lang="de-DE"/>
              <a:pPr>
                <a:defRPr/>
              </a:pPr>
              <a:t>3</a:t>
            </a:fld>
            <a:endParaRPr lang="de-DE"/>
          </a:p>
        </p:txBody>
      </p:sp>
      <p:sp>
        <p:nvSpPr>
          <p:cNvPr id="19458" name="Inhaltsplatzhalter 4"/>
          <p:cNvSpPr>
            <a:spLocks noGrp="1"/>
          </p:cNvSpPr>
          <p:nvPr>
            <p:ph idx="1"/>
          </p:nvPr>
        </p:nvSpPr>
        <p:spPr/>
        <p:txBody>
          <a:bodyPr/>
          <a:lstStyle/>
          <a:p>
            <a:pPr eaLnBrk="1" hangingPunct="1">
              <a:buFont typeface="Wingdings 3" pitchFamily="18" charset="2"/>
              <a:buNone/>
            </a:pPr>
            <a:endParaRPr lang="de-DE" sz="2400" smtClean="0">
              <a:latin typeface="Arial" charset="0"/>
              <a:cs typeface="Arial" charset="0"/>
            </a:endParaRPr>
          </a:p>
          <a:p>
            <a:pPr eaLnBrk="1" hangingPunct="1"/>
            <a:r>
              <a:rPr lang="de-DE" sz="2400" smtClean="0">
                <a:latin typeface="Arial" charset="0"/>
                <a:cs typeface="Arial" charset="0"/>
              </a:rPr>
              <a:t>„Simulationen sind auf komplexe Aufgaben hin ausgerichtet.“</a:t>
            </a:r>
          </a:p>
          <a:p>
            <a:pPr eaLnBrk="1" hangingPunct="1"/>
            <a:r>
              <a:rPr lang="de-DE" sz="2400" smtClean="0">
                <a:latin typeface="Arial" charset="0"/>
                <a:cs typeface="Arial" charset="0"/>
              </a:rPr>
              <a:t>„Simulationen können in besonderem Maße motivieren, Gelegenheiten zum Erproben kommunikativer Kompetenzen bieten und eine persönlichkeitsbildende Wirkung entfalten“</a:t>
            </a:r>
          </a:p>
          <a:p>
            <a:pPr eaLnBrk="1" hangingPunct="1"/>
            <a:r>
              <a:rPr lang="de-DE" sz="1000" smtClean="0">
                <a:latin typeface="Arial" charset="0"/>
                <a:cs typeface="Arial" charset="0"/>
              </a:rPr>
              <a:t>B.Freitag-Hild, </a:t>
            </a:r>
            <a:r>
              <a:rPr lang="de-DE" sz="1000" i="1" smtClean="0">
                <a:latin typeface="Arial" charset="0"/>
                <a:cs typeface="Arial" charset="0"/>
              </a:rPr>
              <a:t>Den Ernstfall (er)proben. Mit Simulationen Kommunikations-und Handlungsfähigkeit entwickeln</a:t>
            </a:r>
            <a:r>
              <a:rPr lang="de-DE" sz="1000" smtClean="0">
                <a:latin typeface="Arial" charset="0"/>
                <a:cs typeface="Arial" charset="0"/>
              </a:rPr>
              <a:t>, in FU 147/2017, S.2-7 </a:t>
            </a:r>
          </a:p>
          <a:p>
            <a:pPr eaLnBrk="1" hangingPunct="1"/>
            <a:endParaRPr lang="de-DE" sz="2400" smtClean="0">
              <a:latin typeface="Arial" charset="0"/>
              <a:cs typeface="Arial" charset="0"/>
            </a:endParaRPr>
          </a:p>
        </p:txBody>
      </p:sp>
      <p:sp>
        <p:nvSpPr>
          <p:cNvPr id="4" name="Titel 3"/>
          <p:cNvSpPr>
            <a:spLocks noGrp="1"/>
          </p:cNvSpPr>
          <p:nvPr>
            <p:ph type="title"/>
          </p:nvPr>
        </p:nvSpPr>
        <p:spPr>
          <a:xfrm>
            <a:off x="441325" y="266700"/>
            <a:ext cx="8229600" cy="1143000"/>
          </a:xfrm>
        </p:spPr>
        <p:txBody>
          <a:bodyPr/>
          <a:lstStyle/>
          <a:p>
            <a:pPr eaLnBrk="1" fontAlgn="auto" hangingPunct="1">
              <a:spcAft>
                <a:spcPts val="0"/>
              </a:spcAft>
              <a:defRPr/>
            </a:pPr>
            <a:r>
              <a:rPr lang="de-DE" dirty="0" smtClean="0"/>
              <a:t>Geeignete Methoden für IKK</a:t>
            </a:r>
            <a:endParaRPr lang="de-DE" dirty="0"/>
          </a:p>
        </p:txBody>
      </p:sp>
      <p:sp>
        <p:nvSpPr>
          <p:cNvPr id="16387" name="Fußzeilenplatzhalter 5"/>
          <p:cNvSpPr>
            <a:spLocks noGrp="1"/>
          </p:cNvSpPr>
          <p:nvPr>
            <p:ph type="ftr" sz="quarter" idx="11"/>
          </p:nvPr>
        </p:nvSpPr>
        <p:spPr bwMode="auto">
          <a:ln>
            <a:miter lim="800000"/>
            <a:headEnd/>
            <a:tailEnd/>
          </a:ln>
        </p:spPr>
        <p:txBody>
          <a:bodyPr/>
          <a:lstStyle/>
          <a:p>
            <a:pPr>
              <a:defRPr/>
            </a:pPr>
            <a:r>
              <a:rPr lang="de-DE">
                <a:latin typeface="+mn-lt"/>
              </a:rPr>
              <a:t>Ulrike Selz, RP FR, ZPG 9/10</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3606F692-DB44-475E-B66A-B3C28FB011A9}" type="slidenum">
              <a:rPr lang="de-DE"/>
              <a:pPr>
                <a:defRPr/>
              </a:pPr>
              <a:t>30</a:t>
            </a:fld>
            <a:endParaRPr lang="de-DE"/>
          </a:p>
        </p:txBody>
      </p:sp>
      <p:sp>
        <p:nvSpPr>
          <p:cNvPr id="66562" name="Inhaltsplatzhalter 4"/>
          <p:cNvSpPr>
            <a:spLocks noGrp="1"/>
          </p:cNvSpPr>
          <p:nvPr>
            <p:ph idx="4294967295"/>
          </p:nvPr>
        </p:nvSpPr>
        <p:spPr>
          <a:xfrm>
            <a:off x="468313" y="1196975"/>
            <a:ext cx="8229600" cy="4968875"/>
          </a:xfrm>
        </p:spPr>
        <p:txBody>
          <a:bodyPr/>
          <a:lstStyle/>
          <a:p>
            <a:pPr eaLnBrk="1" hangingPunct="1">
              <a:buFont typeface="Wingdings 3" pitchFamily="18" charset="2"/>
              <a:buNone/>
            </a:pPr>
            <a:r>
              <a:rPr lang="de-DE" sz="2400" b="1" i="1" dirty="0" smtClean="0">
                <a:latin typeface="Arial" charset="0"/>
                <a:cs typeface="Arial" charset="0"/>
              </a:rPr>
              <a:t>Task</a:t>
            </a:r>
          </a:p>
          <a:p>
            <a:pPr eaLnBrk="1" hangingPunct="1"/>
            <a:r>
              <a:rPr lang="de-DE" sz="2400" i="1" dirty="0" err="1" smtClean="0">
                <a:latin typeface="Arial" charset="0"/>
                <a:cs typeface="Arial" charset="0"/>
              </a:rPr>
              <a:t>You</a:t>
            </a:r>
            <a:r>
              <a:rPr lang="de-DE" sz="2400" i="1" dirty="0" smtClean="0">
                <a:latin typeface="Arial" charset="0"/>
                <a:cs typeface="Arial" charset="0"/>
              </a:rPr>
              <a:t> </a:t>
            </a:r>
            <a:r>
              <a:rPr lang="de-DE" sz="2400" i="1" dirty="0" err="1" smtClean="0">
                <a:latin typeface="Arial" charset="0"/>
                <a:cs typeface="Arial" charset="0"/>
              </a:rPr>
              <a:t>know</a:t>
            </a:r>
            <a:r>
              <a:rPr lang="de-DE" sz="2400" i="1" dirty="0" smtClean="0">
                <a:latin typeface="Arial" charset="0"/>
                <a:cs typeface="Arial" charset="0"/>
              </a:rPr>
              <a:t> </a:t>
            </a:r>
            <a:r>
              <a:rPr lang="de-DE" sz="2400" i="1" dirty="0" err="1" smtClean="0">
                <a:latin typeface="Arial" charset="0"/>
                <a:cs typeface="Arial" charset="0"/>
              </a:rPr>
              <a:t>that</a:t>
            </a:r>
            <a:r>
              <a:rPr lang="de-DE" sz="2400" i="1" dirty="0" smtClean="0">
                <a:latin typeface="Arial" charset="0"/>
                <a:cs typeface="Arial" charset="0"/>
              </a:rPr>
              <a:t> </a:t>
            </a:r>
            <a:r>
              <a:rPr lang="de-DE" sz="2400" i="1" dirty="0" err="1" smtClean="0">
                <a:latin typeface="Arial" charset="0"/>
                <a:cs typeface="Arial" charset="0"/>
              </a:rPr>
              <a:t>to</a:t>
            </a:r>
            <a:r>
              <a:rPr lang="de-DE" sz="2400" i="1" dirty="0" smtClean="0">
                <a:latin typeface="Arial" charset="0"/>
                <a:cs typeface="Arial" charset="0"/>
              </a:rPr>
              <a:t> </a:t>
            </a:r>
            <a:r>
              <a:rPr lang="de-DE" sz="2400" i="1" dirty="0" err="1" smtClean="0">
                <a:latin typeface="Arial" charset="0"/>
                <a:cs typeface="Arial" charset="0"/>
              </a:rPr>
              <a:t>be</a:t>
            </a:r>
            <a:r>
              <a:rPr lang="de-DE" sz="2400" i="1" dirty="0" smtClean="0">
                <a:latin typeface="Arial" charset="0"/>
                <a:cs typeface="Arial" charset="0"/>
              </a:rPr>
              <a:t> </a:t>
            </a:r>
            <a:r>
              <a:rPr lang="de-DE" sz="2400" i="1" dirty="0" err="1" smtClean="0">
                <a:latin typeface="Arial" charset="0"/>
                <a:cs typeface="Arial" charset="0"/>
              </a:rPr>
              <a:t>accepted</a:t>
            </a:r>
            <a:r>
              <a:rPr lang="de-DE" sz="2400" i="1" dirty="0" smtClean="0">
                <a:latin typeface="Arial" charset="0"/>
                <a:cs typeface="Arial" charset="0"/>
              </a:rPr>
              <a:t> </a:t>
            </a:r>
            <a:r>
              <a:rPr lang="de-DE" sz="2400" i="1" dirty="0" err="1" smtClean="0">
                <a:latin typeface="Arial" charset="0"/>
                <a:cs typeface="Arial" charset="0"/>
              </a:rPr>
              <a:t>you</a:t>
            </a:r>
            <a:r>
              <a:rPr lang="de-DE" sz="2400" i="1" dirty="0" smtClean="0">
                <a:latin typeface="Arial" charset="0"/>
                <a:cs typeface="Arial" charset="0"/>
              </a:rPr>
              <a:t> will </a:t>
            </a:r>
            <a:r>
              <a:rPr lang="de-DE" sz="2400" i="1" dirty="0" err="1" smtClean="0">
                <a:latin typeface="Arial" charset="0"/>
                <a:cs typeface="Arial" charset="0"/>
              </a:rPr>
              <a:t>have</a:t>
            </a:r>
            <a:r>
              <a:rPr lang="de-DE" sz="2400" i="1" dirty="0" smtClean="0">
                <a:latin typeface="Arial" charset="0"/>
                <a:cs typeface="Arial" charset="0"/>
              </a:rPr>
              <a:t> </a:t>
            </a:r>
            <a:r>
              <a:rPr lang="de-DE" sz="2400" i="1" dirty="0" err="1" smtClean="0">
                <a:latin typeface="Arial" charset="0"/>
                <a:cs typeface="Arial" charset="0"/>
              </a:rPr>
              <a:t>to</a:t>
            </a:r>
            <a:r>
              <a:rPr lang="de-DE" sz="2400" i="1" dirty="0" smtClean="0">
                <a:latin typeface="Arial" charset="0"/>
                <a:cs typeface="Arial" charset="0"/>
              </a:rPr>
              <a:t> </a:t>
            </a:r>
            <a:r>
              <a:rPr lang="de-DE" sz="2400" i="1" dirty="0" err="1" smtClean="0">
                <a:latin typeface="Arial" charset="0"/>
                <a:cs typeface="Arial" charset="0"/>
              </a:rPr>
              <a:t>present</a:t>
            </a:r>
            <a:r>
              <a:rPr lang="de-DE" sz="2400" i="1" dirty="0" smtClean="0">
                <a:latin typeface="Arial" charset="0"/>
                <a:cs typeface="Arial" charset="0"/>
              </a:rPr>
              <a:t> </a:t>
            </a:r>
            <a:r>
              <a:rPr lang="de-DE" sz="2400" i="1" dirty="0" err="1" smtClean="0">
                <a:latin typeface="Arial" charset="0"/>
                <a:cs typeface="Arial" charset="0"/>
              </a:rPr>
              <a:t>yourself</a:t>
            </a:r>
            <a:r>
              <a:rPr lang="de-DE" sz="2400" i="1" dirty="0" smtClean="0">
                <a:latin typeface="Arial" charset="0"/>
                <a:cs typeface="Arial" charset="0"/>
              </a:rPr>
              <a:t> in an </a:t>
            </a:r>
            <a:r>
              <a:rPr lang="de-DE" sz="2400" i="1" dirty="0" err="1" smtClean="0">
                <a:latin typeface="Arial" charset="0"/>
                <a:cs typeface="Arial" charset="0"/>
              </a:rPr>
              <a:t>assessment</a:t>
            </a:r>
            <a:r>
              <a:rPr lang="de-DE" sz="2400" i="1" dirty="0" smtClean="0">
                <a:latin typeface="Arial" charset="0"/>
                <a:cs typeface="Arial" charset="0"/>
              </a:rPr>
              <a:t> </a:t>
            </a:r>
            <a:r>
              <a:rPr lang="de-DE" sz="2400" i="1" dirty="0" err="1" smtClean="0">
                <a:latin typeface="Arial" charset="0"/>
                <a:cs typeface="Arial" charset="0"/>
              </a:rPr>
              <a:t>centre</a:t>
            </a:r>
            <a:r>
              <a:rPr lang="de-DE" sz="2400" i="1" dirty="0" smtClean="0">
                <a:latin typeface="Arial" charset="0"/>
                <a:cs typeface="Arial" charset="0"/>
              </a:rPr>
              <a:t>.</a:t>
            </a:r>
          </a:p>
          <a:p>
            <a:pPr eaLnBrk="1" hangingPunct="1"/>
            <a:r>
              <a:rPr lang="de-DE" sz="2400" i="1" dirty="0" err="1" smtClean="0">
                <a:latin typeface="Arial" charset="0"/>
                <a:cs typeface="Arial" charset="0"/>
              </a:rPr>
              <a:t>You</a:t>
            </a:r>
            <a:r>
              <a:rPr lang="de-DE" sz="2400" i="1" dirty="0" smtClean="0">
                <a:latin typeface="Arial" charset="0"/>
                <a:cs typeface="Arial" charset="0"/>
              </a:rPr>
              <a:t> will </a:t>
            </a:r>
            <a:r>
              <a:rPr lang="de-DE" sz="2400" i="1" dirty="0" err="1" smtClean="0">
                <a:latin typeface="Arial" charset="0"/>
                <a:cs typeface="Arial" charset="0"/>
              </a:rPr>
              <a:t>have</a:t>
            </a:r>
            <a:r>
              <a:rPr lang="de-DE" sz="2400" i="1" dirty="0" smtClean="0">
                <a:latin typeface="Arial" charset="0"/>
                <a:cs typeface="Arial" charset="0"/>
              </a:rPr>
              <a:t> </a:t>
            </a:r>
            <a:r>
              <a:rPr lang="de-DE" sz="2400" i="1" dirty="0" err="1" smtClean="0">
                <a:latin typeface="Arial" charset="0"/>
                <a:cs typeface="Arial" charset="0"/>
              </a:rPr>
              <a:t>to</a:t>
            </a:r>
            <a:r>
              <a:rPr lang="de-DE" sz="2400" i="1" dirty="0" smtClean="0">
                <a:latin typeface="Arial" charset="0"/>
                <a:cs typeface="Arial" charset="0"/>
              </a:rPr>
              <a:t> </a:t>
            </a:r>
            <a:r>
              <a:rPr lang="de-DE" sz="2400" i="1" dirty="0" err="1" smtClean="0">
                <a:latin typeface="Arial" charset="0"/>
                <a:cs typeface="Arial" charset="0"/>
              </a:rPr>
              <a:t>show</a:t>
            </a:r>
            <a:r>
              <a:rPr lang="de-DE" sz="2400" i="1" dirty="0" smtClean="0">
                <a:latin typeface="Arial" charset="0"/>
                <a:cs typeface="Arial" charset="0"/>
              </a:rPr>
              <a:t> </a:t>
            </a:r>
            <a:r>
              <a:rPr lang="de-DE" sz="2400" i="1" dirty="0" err="1" smtClean="0">
                <a:latin typeface="Arial" charset="0"/>
                <a:cs typeface="Arial" charset="0"/>
              </a:rPr>
              <a:t>that</a:t>
            </a:r>
            <a:r>
              <a:rPr lang="de-DE" sz="2400" i="1" dirty="0" smtClean="0">
                <a:latin typeface="Arial" charset="0"/>
                <a:cs typeface="Arial" charset="0"/>
              </a:rPr>
              <a:t>  </a:t>
            </a:r>
            <a:r>
              <a:rPr lang="de-DE" sz="2400" i="1" dirty="0" err="1" smtClean="0">
                <a:latin typeface="Arial" charset="0"/>
                <a:cs typeface="Arial" charset="0"/>
              </a:rPr>
              <a:t>you</a:t>
            </a:r>
            <a:r>
              <a:rPr lang="de-DE" sz="2400" i="1" dirty="0" smtClean="0">
                <a:latin typeface="Arial" charset="0"/>
                <a:cs typeface="Arial" charset="0"/>
              </a:rPr>
              <a:t> </a:t>
            </a:r>
            <a:r>
              <a:rPr lang="de-DE" sz="2400" i="1" dirty="0" err="1" smtClean="0">
                <a:latin typeface="Arial" charset="0"/>
                <a:cs typeface="Arial" charset="0"/>
              </a:rPr>
              <a:t>have</a:t>
            </a:r>
            <a:r>
              <a:rPr lang="de-DE" sz="2400" i="1" dirty="0" smtClean="0">
                <a:latin typeface="Arial" charset="0"/>
                <a:cs typeface="Arial" charset="0"/>
              </a:rPr>
              <a:t> </a:t>
            </a:r>
            <a:r>
              <a:rPr lang="de-DE" sz="2400" i="1" dirty="0" err="1" smtClean="0">
                <a:latin typeface="Arial" charset="0"/>
                <a:cs typeface="Arial" charset="0"/>
              </a:rPr>
              <a:t>sufficient</a:t>
            </a:r>
            <a:r>
              <a:rPr lang="de-DE" sz="2400" i="1" dirty="0" smtClean="0">
                <a:latin typeface="Arial" charset="0"/>
                <a:cs typeface="Arial" charset="0"/>
              </a:rPr>
              <a:t> </a:t>
            </a:r>
            <a:r>
              <a:rPr lang="de-DE" sz="2400" i="1" dirty="0" err="1" smtClean="0">
                <a:latin typeface="Arial" charset="0"/>
                <a:cs typeface="Arial" charset="0"/>
              </a:rPr>
              <a:t>knowledge</a:t>
            </a:r>
            <a:r>
              <a:rPr lang="de-DE" sz="2400" i="1" dirty="0" smtClean="0">
                <a:latin typeface="Arial" charset="0"/>
                <a:cs typeface="Arial" charset="0"/>
              </a:rPr>
              <a:t> </a:t>
            </a:r>
            <a:r>
              <a:rPr lang="de-DE" sz="2400" i="1" dirty="0" err="1" smtClean="0">
                <a:latin typeface="Arial" charset="0"/>
                <a:cs typeface="Arial" charset="0"/>
              </a:rPr>
              <a:t>of</a:t>
            </a:r>
            <a:r>
              <a:rPr lang="de-DE" sz="2400" i="1" dirty="0" smtClean="0">
                <a:latin typeface="Arial" charset="0"/>
                <a:cs typeface="Arial" charset="0"/>
              </a:rPr>
              <a:t> </a:t>
            </a:r>
            <a:r>
              <a:rPr lang="de-DE" sz="2400" i="1" dirty="0" err="1" smtClean="0">
                <a:latin typeface="Arial" charset="0"/>
                <a:cs typeface="Arial" charset="0"/>
              </a:rPr>
              <a:t>the</a:t>
            </a:r>
            <a:r>
              <a:rPr lang="de-DE" sz="2400" i="1" dirty="0" smtClean="0">
                <a:latin typeface="Arial" charset="0"/>
                <a:cs typeface="Arial" charset="0"/>
              </a:rPr>
              <a:t> </a:t>
            </a:r>
            <a:r>
              <a:rPr lang="de-DE" sz="2400" i="1" dirty="0" err="1" smtClean="0">
                <a:latin typeface="Arial" charset="0"/>
                <a:cs typeface="Arial" charset="0"/>
              </a:rPr>
              <a:t>country</a:t>
            </a:r>
            <a:r>
              <a:rPr lang="de-DE" sz="2400" i="1" dirty="0" smtClean="0">
                <a:latin typeface="Arial" charset="0"/>
                <a:cs typeface="Arial" charset="0"/>
              </a:rPr>
              <a:t> </a:t>
            </a:r>
            <a:r>
              <a:rPr lang="de-DE" sz="2400" i="1" dirty="0" err="1" smtClean="0">
                <a:latin typeface="Arial" charset="0"/>
                <a:cs typeface="Arial" charset="0"/>
              </a:rPr>
              <a:t>that</a:t>
            </a:r>
            <a:r>
              <a:rPr lang="de-DE" sz="2400" i="1" dirty="0" smtClean="0">
                <a:latin typeface="Arial" charset="0"/>
                <a:cs typeface="Arial" charset="0"/>
              </a:rPr>
              <a:t> </a:t>
            </a:r>
            <a:r>
              <a:rPr lang="de-DE" sz="2400" i="1" dirty="0" err="1" smtClean="0">
                <a:latin typeface="Arial" charset="0"/>
                <a:cs typeface="Arial" charset="0"/>
              </a:rPr>
              <a:t>you</a:t>
            </a:r>
            <a:r>
              <a:rPr lang="de-DE" sz="2400" i="1" dirty="0" smtClean="0">
                <a:latin typeface="Arial" charset="0"/>
                <a:cs typeface="Arial" charset="0"/>
              </a:rPr>
              <a:t> </a:t>
            </a:r>
            <a:r>
              <a:rPr lang="de-DE" sz="2400" i="1" dirty="0" err="1" smtClean="0">
                <a:latin typeface="Arial" charset="0"/>
                <a:cs typeface="Arial" charset="0"/>
              </a:rPr>
              <a:t>would</a:t>
            </a:r>
            <a:r>
              <a:rPr lang="de-DE" sz="2400" i="1" dirty="0" smtClean="0">
                <a:latin typeface="Arial" charset="0"/>
                <a:cs typeface="Arial" charset="0"/>
              </a:rPr>
              <a:t> </a:t>
            </a:r>
            <a:r>
              <a:rPr lang="de-DE" sz="2400" i="1" dirty="0" err="1" smtClean="0">
                <a:latin typeface="Arial" charset="0"/>
                <a:cs typeface="Arial" charset="0"/>
              </a:rPr>
              <a:t>like</a:t>
            </a:r>
            <a:r>
              <a:rPr lang="de-DE" sz="2400" i="1" dirty="0" smtClean="0">
                <a:latin typeface="Arial" charset="0"/>
                <a:cs typeface="Arial" charset="0"/>
              </a:rPr>
              <a:t> </a:t>
            </a:r>
            <a:r>
              <a:rPr lang="de-DE" sz="2400" i="1" dirty="0" err="1" smtClean="0">
                <a:latin typeface="Arial" charset="0"/>
                <a:cs typeface="Arial" charset="0"/>
              </a:rPr>
              <a:t>to</a:t>
            </a:r>
            <a:r>
              <a:rPr lang="de-DE" sz="2400" i="1" dirty="0" smtClean="0">
                <a:latin typeface="Arial" charset="0"/>
                <a:cs typeface="Arial" charset="0"/>
              </a:rPr>
              <a:t> </a:t>
            </a:r>
            <a:r>
              <a:rPr lang="de-DE" sz="2400" i="1" dirty="0" err="1" smtClean="0">
                <a:latin typeface="Arial" charset="0"/>
                <a:cs typeface="Arial" charset="0"/>
              </a:rPr>
              <a:t>go</a:t>
            </a:r>
            <a:r>
              <a:rPr lang="de-DE" sz="2400" i="1" dirty="0" smtClean="0">
                <a:latin typeface="Arial" charset="0"/>
                <a:cs typeface="Arial" charset="0"/>
              </a:rPr>
              <a:t> </a:t>
            </a:r>
            <a:r>
              <a:rPr lang="de-DE" sz="2400" i="1" dirty="0" err="1" smtClean="0">
                <a:latin typeface="Arial" charset="0"/>
                <a:cs typeface="Arial" charset="0"/>
              </a:rPr>
              <a:t>to</a:t>
            </a:r>
            <a:r>
              <a:rPr lang="de-DE" sz="2400" i="1" dirty="0" smtClean="0">
                <a:latin typeface="Arial" charset="0"/>
                <a:cs typeface="Arial" charset="0"/>
              </a:rPr>
              <a:t>. </a:t>
            </a:r>
          </a:p>
          <a:p>
            <a:pPr eaLnBrk="1" hangingPunct="1"/>
            <a:r>
              <a:rPr lang="de-DE" sz="2400" i="1" dirty="0" err="1" smtClean="0">
                <a:latin typeface="Arial" charset="0"/>
                <a:cs typeface="Arial" charset="0"/>
              </a:rPr>
              <a:t>You</a:t>
            </a:r>
            <a:r>
              <a:rPr lang="de-DE" sz="2400" i="1" dirty="0" smtClean="0">
                <a:latin typeface="Arial" charset="0"/>
                <a:cs typeface="Arial" charset="0"/>
              </a:rPr>
              <a:t> will </a:t>
            </a:r>
            <a:r>
              <a:rPr lang="de-DE" sz="2400" i="1" dirty="0" err="1" smtClean="0">
                <a:latin typeface="Arial" charset="0"/>
                <a:cs typeface="Arial" charset="0"/>
              </a:rPr>
              <a:t>have</a:t>
            </a:r>
            <a:r>
              <a:rPr lang="de-DE" sz="2400" i="1" dirty="0" smtClean="0">
                <a:latin typeface="Arial" charset="0"/>
                <a:cs typeface="Arial" charset="0"/>
              </a:rPr>
              <a:t> </a:t>
            </a:r>
            <a:r>
              <a:rPr lang="de-DE" sz="2400" i="1" dirty="0" err="1" smtClean="0">
                <a:latin typeface="Arial" charset="0"/>
                <a:cs typeface="Arial" charset="0"/>
              </a:rPr>
              <a:t>to</a:t>
            </a:r>
            <a:r>
              <a:rPr lang="de-DE" sz="2400" i="1" dirty="0" smtClean="0">
                <a:latin typeface="Arial" charset="0"/>
                <a:cs typeface="Arial" charset="0"/>
              </a:rPr>
              <a:t> </a:t>
            </a:r>
            <a:r>
              <a:rPr lang="de-DE" sz="2400" i="1" dirty="0" err="1" smtClean="0">
                <a:latin typeface="Arial" charset="0"/>
                <a:cs typeface="Arial" charset="0"/>
              </a:rPr>
              <a:t>show</a:t>
            </a:r>
            <a:r>
              <a:rPr lang="de-DE" sz="2400" i="1" dirty="0" smtClean="0">
                <a:latin typeface="Arial" charset="0"/>
                <a:cs typeface="Arial" charset="0"/>
              </a:rPr>
              <a:t>  </a:t>
            </a:r>
            <a:r>
              <a:rPr lang="de-DE" sz="2400" i="1" dirty="0" err="1" smtClean="0">
                <a:latin typeface="Arial" charset="0"/>
                <a:cs typeface="Arial" charset="0"/>
              </a:rPr>
              <a:t>that</a:t>
            </a:r>
            <a:r>
              <a:rPr lang="de-DE" sz="2400" i="1" dirty="0" smtClean="0">
                <a:latin typeface="Arial" charset="0"/>
                <a:cs typeface="Arial" charset="0"/>
              </a:rPr>
              <a:t> </a:t>
            </a:r>
            <a:r>
              <a:rPr lang="de-DE" sz="2400" i="1" dirty="0" err="1" smtClean="0">
                <a:latin typeface="Arial" charset="0"/>
                <a:cs typeface="Arial" charset="0"/>
              </a:rPr>
              <a:t>you</a:t>
            </a:r>
            <a:r>
              <a:rPr lang="de-DE" sz="2400" i="1" dirty="0" smtClean="0">
                <a:latin typeface="Arial" charset="0"/>
                <a:cs typeface="Arial" charset="0"/>
              </a:rPr>
              <a:t> </a:t>
            </a:r>
            <a:r>
              <a:rPr lang="de-DE" sz="2400" i="1" dirty="0" err="1" smtClean="0">
                <a:latin typeface="Arial" charset="0"/>
                <a:cs typeface="Arial" charset="0"/>
              </a:rPr>
              <a:t>are</a:t>
            </a:r>
            <a:r>
              <a:rPr lang="de-DE" sz="2400" i="1" dirty="0" smtClean="0">
                <a:latin typeface="Arial" charset="0"/>
                <a:cs typeface="Arial" charset="0"/>
              </a:rPr>
              <a:t> </a:t>
            </a:r>
            <a:r>
              <a:rPr lang="de-DE" sz="2400" i="1" dirty="0" err="1" smtClean="0">
                <a:latin typeface="Arial" charset="0"/>
                <a:cs typeface="Arial" charset="0"/>
              </a:rPr>
              <a:t>aware</a:t>
            </a:r>
            <a:r>
              <a:rPr lang="de-DE" sz="2400" i="1" dirty="0" smtClean="0">
                <a:latin typeface="Arial" charset="0"/>
                <a:cs typeface="Arial" charset="0"/>
              </a:rPr>
              <a:t> </a:t>
            </a:r>
            <a:r>
              <a:rPr lang="de-DE" sz="2400" i="1" dirty="0" err="1" smtClean="0">
                <a:latin typeface="Arial" charset="0"/>
                <a:cs typeface="Arial" charset="0"/>
              </a:rPr>
              <a:t>of</a:t>
            </a:r>
            <a:r>
              <a:rPr lang="de-DE" sz="2400" i="1" dirty="0" smtClean="0">
                <a:latin typeface="Arial" charset="0"/>
                <a:cs typeface="Arial" charset="0"/>
              </a:rPr>
              <a:t> </a:t>
            </a:r>
            <a:r>
              <a:rPr lang="de-DE" sz="2400" i="1" dirty="0" err="1" smtClean="0">
                <a:latin typeface="Arial" charset="0"/>
                <a:cs typeface="Arial" charset="0"/>
              </a:rPr>
              <a:t>the</a:t>
            </a:r>
            <a:r>
              <a:rPr lang="de-DE" sz="2400" i="1" dirty="0" smtClean="0">
                <a:latin typeface="Arial" charset="0"/>
                <a:cs typeface="Arial" charset="0"/>
              </a:rPr>
              <a:t> </a:t>
            </a:r>
            <a:r>
              <a:rPr lang="de-DE" sz="2400" i="1" dirty="0" err="1" smtClean="0">
                <a:latin typeface="Arial" charset="0"/>
                <a:cs typeface="Arial" charset="0"/>
              </a:rPr>
              <a:t>fact</a:t>
            </a:r>
            <a:r>
              <a:rPr lang="de-DE" sz="2400" i="1" dirty="0" smtClean="0">
                <a:latin typeface="Arial" charset="0"/>
                <a:cs typeface="Arial" charset="0"/>
              </a:rPr>
              <a:t> </a:t>
            </a:r>
            <a:r>
              <a:rPr lang="de-DE" sz="2400" i="1" dirty="0" err="1" smtClean="0">
                <a:latin typeface="Arial" charset="0"/>
                <a:cs typeface="Arial" charset="0"/>
              </a:rPr>
              <a:t>that</a:t>
            </a:r>
            <a:r>
              <a:rPr lang="de-DE" sz="2400" i="1" dirty="0" smtClean="0">
                <a:latin typeface="Arial" charset="0"/>
                <a:cs typeface="Arial" charset="0"/>
              </a:rPr>
              <a:t> </a:t>
            </a:r>
            <a:r>
              <a:rPr lang="de-DE" sz="2400" i="1" dirty="0" err="1" smtClean="0">
                <a:latin typeface="Arial" charset="0"/>
                <a:cs typeface="Arial" charset="0"/>
              </a:rPr>
              <a:t>you</a:t>
            </a:r>
            <a:r>
              <a:rPr lang="de-DE" sz="2400" i="1" dirty="0" smtClean="0">
                <a:latin typeface="Arial" charset="0"/>
                <a:cs typeface="Arial" charset="0"/>
              </a:rPr>
              <a:t> </a:t>
            </a:r>
            <a:r>
              <a:rPr lang="de-DE" sz="2400" i="1" dirty="0" err="1" smtClean="0">
                <a:latin typeface="Arial" charset="0"/>
                <a:cs typeface="Arial" charset="0"/>
              </a:rPr>
              <a:t>should</a:t>
            </a:r>
            <a:r>
              <a:rPr lang="de-DE" sz="2400" i="1" dirty="0" smtClean="0">
                <a:latin typeface="Arial" charset="0"/>
                <a:cs typeface="Arial" charset="0"/>
              </a:rPr>
              <a:t> </a:t>
            </a:r>
            <a:r>
              <a:rPr lang="de-DE" sz="2400" i="1" dirty="0" err="1" smtClean="0">
                <a:latin typeface="Arial" charset="0"/>
                <a:cs typeface="Arial" charset="0"/>
              </a:rPr>
              <a:t>be</a:t>
            </a:r>
            <a:r>
              <a:rPr lang="de-DE" sz="2400" i="1" dirty="0" smtClean="0">
                <a:latin typeface="Arial" charset="0"/>
                <a:cs typeface="Arial" charset="0"/>
              </a:rPr>
              <a:t> open-</a:t>
            </a:r>
            <a:r>
              <a:rPr lang="de-DE" sz="2400" i="1" dirty="0" err="1" smtClean="0">
                <a:latin typeface="Arial" charset="0"/>
                <a:cs typeface="Arial" charset="0"/>
              </a:rPr>
              <a:t>minded</a:t>
            </a:r>
            <a:r>
              <a:rPr lang="de-DE" sz="2400" i="1" dirty="0" smtClean="0">
                <a:latin typeface="Arial" charset="0"/>
                <a:cs typeface="Arial" charset="0"/>
              </a:rPr>
              <a:t> </a:t>
            </a:r>
            <a:r>
              <a:rPr lang="de-DE" sz="2400" i="1" dirty="0" err="1" smtClean="0">
                <a:latin typeface="Arial" charset="0"/>
                <a:cs typeface="Arial" charset="0"/>
              </a:rPr>
              <a:t>and</a:t>
            </a:r>
            <a:r>
              <a:rPr lang="de-DE" sz="2400" i="1" dirty="0" smtClean="0">
                <a:latin typeface="Arial" charset="0"/>
                <a:cs typeface="Arial" charset="0"/>
              </a:rPr>
              <a:t> </a:t>
            </a:r>
            <a:r>
              <a:rPr lang="de-DE" sz="2400" i="1" dirty="0" err="1" smtClean="0">
                <a:latin typeface="Arial" charset="0"/>
                <a:cs typeface="Arial" charset="0"/>
              </a:rPr>
              <a:t>willing</a:t>
            </a:r>
            <a:r>
              <a:rPr lang="de-DE" sz="2400" i="1" dirty="0" smtClean="0">
                <a:latin typeface="Arial" charset="0"/>
                <a:cs typeface="Arial" charset="0"/>
              </a:rPr>
              <a:t> </a:t>
            </a:r>
            <a:r>
              <a:rPr lang="de-DE" sz="2400" i="1" dirty="0" err="1" smtClean="0">
                <a:latin typeface="Arial" charset="0"/>
                <a:cs typeface="Arial" charset="0"/>
              </a:rPr>
              <a:t>to</a:t>
            </a:r>
            <a:r>
              <a:rPr lang="de-DE" sz="2400" i="1" dirty="0" smtClean="0">
                <a:latin typeface="Arial" charset="0"/>
                <a:cs typeface="Arial" charset="0"/>
              </a:rPr>
              <a:t> </a:t>
            </a:r>
            <a:r>
              <a:rPr lang="de-DE" sz="2400" i="1" dirty="0" err="1" smtClean="0">
                <a:latin typeface="Arial" charset="0"/>
                <a:cs typeface="Arial" charset="0"/>
              </a:rPr>
              <a:t>accept</a:t>
            </a:r>
            <a:r>
              <a:rPr lang="de-DE" sz="2400" i="1" dirty="0" smtClean="0">
                <a:latin typeface="Arial" charset="0"/>
                <a:cs typeface="Arial" charset="0"/>
              </a:rPr>
              <a:t> </a:t>
            </a:r>
            <a:r>
              <a:rPr lang="de-DE" sz="2400" i="1" dirty="0" err="1" smtClean="0">
                <a:latin typeface="Arial" charset="0"/>
                <a:cs typeface="Arial" charset="0"/>
              </a:rPr>
              <a:t>that</a:t>
            </a:r>
            <a:r>
              <a:rPr lang="de-DE" sz="2400" i="1" dirty="0" smtClean="0">
                <a:latin typeface="Arial" charset="0"/>
                <a:cs typeface="Arial" charset="0"/>
              </a:rPr>
              <a:t> </a:t>
            </a:r>
            <a:r>
              <a:rPr lang="de-DE" sz="2400" i="1" dirty="0" err="1" smtClean="0">
                <a:latin typeface="Arial" charset="0"/>
                <a:cs typeface="Arial" charset="0"/>
              </a:rPr>
              <a:t>you</a:t>
            </a:r>
            <a:r>
              <a:rPr lang="de-DE" sz="2400" i="1" dirty="0" smtClean="0">
                <a:latin typeface="Arial" charset="0"/>
                <a:cs typeface="Arial" charset="0"/>
              </a:rPr>
              <a:t> </a:t>
            </a:r>
            <a:r>
              <a:rPr lang="de-DE" sz="2400" i="1" dirty="0" err="1" smtClean="0">
                <a:latin typeface="Arial" charset="0"/>
                <a:cs typeface="Arial" charset="0"/>
              </a:rPr>
              <a:t>might</a:t>
            </a:r>
            <a:r>
              <a:rPr lang="de-DE" sz="2400" i="1" dirty="0" smtClean="0">
                <a:latin typeface="Arial" charset="0"/>
                <a:cs typeface="Arial" charset="0"/>
              </a:rPr>
              <a:t> </a:t>
            </a:r>
            <a:r>
              <a:rPr lang="de-DE" sz="2400" i="1" dirty="0" err="1" smtClean="0">
                <a:latin typeface="Arial" charset="0"/>
                <a:cs typeface="Arial" charset="0"/>
              </a:rPr>
              <a:t>have</a:t>
            </a:r>
            <a:r>
              <a:rPr lang="de-DE" sz="2400" i="1" dirty="0" smtClean="0">
                <a:latin typeface="Arial" charset="0"/>
                <a:cs typeface="Arial" charset="0"/>
              </a:rPr>
              <a:t> </a:t>
            </a:r>
            <a:r>
              <a:rPr lang="de-DE" sz="2400" i="1" dirty="0" err="1" smtClean="0">
                <a:latin typeface="Arial" charset="0"/>
                <a:cs typeface="Arial" charset="0"/>
              </a:rPr>
              <a:t>to</a:t>
            </a:r>
            <a:r>
              <a:rPr lang="de-DE" sz="2400" i="1" dirty="0" smtClean="0">
                <a:latin typeface="Arial" charset="0"/>
                <a:cs typeface="Arial" charset="0"/>
              </a:rPr>
              <a:t> </a:t>
            </a:r>
            <a:r>
              <a:rPr lang="de-DE" sz="2400" i="1" dirty="0" err="1" smtClean="0">
                <a:latin typeface="Arial" charset="0"/>
                <a:cs typeface="Arial" charset="0"/>
              </a:rPr>
              <a:t>behave</a:t>
            </a:r>
            <a:r>
              <a:rPr lang="de-DE" sz="2400" i="1" dirty="0" smtClean="0">
                <a:latin typeface="Arial" charset="0"/>
                <a:cs typeface="Arial" charset="0"/>
              </a:rPr>
              <a:t> </a:t>
            </a:r>
            <a:r>
              <a:rPr lang="de-DE" sz="2400" i="1" dirty="0" err="1" smtClean="0">
                <a:latin typeface="Arial" charset="0"/>
                <a:cs typeface="Arial" charset="0"/>
              </a:rPr>
              <a:t>differently</a:t>
            </a:r>
            <a:r>
              <a:rPr lang="de-DE" sz="2400" i="1" dirty="0" smtClean="0">
                <a:latin typeface="Arial" charset="0"/>
                <a:cs typeface="Arial" charset="0"/>
              </a:rPr>
              <a:t> in </a:t>
            </a:r>
            <a:r>
              <a:rPr lang="de-DE" sz="2400" i="1" dirty="0" err="1" smtClean="0">
                <a:latin typeface="Arial" charset="0"/>
                <a:cs typeface="Arial" charset="0"/>
              </a:rPr>
              <a:t>another</a:t>
            </a:r>
            <a:r>
              <a:rPr lang="de-DE" sz="2400" i="1" dirty="0" smtClean="0">
                <a:latin typeface="Arial" charset="0"/>
                <a:cs typeface="Arial" charset="0"/>
              </a:rPr>
              <a:t> </a:t>
            </a:r>
            <a:r>
              <a:rPr lang="de-DE" sz="2400" i="1" dirty="0" err="1" smtClean="0">
                <a:latin typeface="Arial" charset="0"/>
                <a:cs typeface="Arial" charset="0"/>
              </a:rPr>
              <a:t>culture</a:t>
            </a:r>
            <a:endParaRPr lang="de-DE" sz="2400" i="1" dirty="0" smtClean="0">
              <a:latin typeface="Arial" charset="0"/>
              <a:cs typeface="Arial" charset="0"/>
            </a:endParaRPr>
          </a:p>
          <a:p>
            <a:pPr eaLnBrk="1" hangingPunct="1"/>
            <a:r>
              <a:rPr lang="de-DE" sz="2400" i="1" dirty="0" err="1" smtClean="0">
                <a:latin typeface="Arial" charset="0"/>
                <a:cs typeface="Arial" charset="0"/>
              </a:rPr>
              <a:t>Prepare</a:t>
            </a:r>
            <a:r>
              <a:rPr lang="de-DE" sz="2400" i="1" dirty="0" smtClean="0">
                <a:latin typeface="Arial" charset="0"/>
                <a:cs typeface="Arial" charset="0"/>
              </a:rPr>
              <a:t> a </a:t>
            </a:r>
            <a:r>
              <a:rPr lang="de-DE" sz="2400" i="1" dirty="0" err="1" smtClean="0">
                <a:latin typeface="Arial" charset="0"/>
                <a:cs typeface="Arial" charset="0"/>
              </a:rPr>
              <a:t>ppt</a:t>
            </a:r>
            <a:r>
              <a:rPr lang="de-DE" sz="2400" i="1" dirty="0" smtClean="0">
                <a:latin typeface="Arial" charset="0"/>
                <a:cs typeface="Arial" charset="0"/>
              </a:rPr>
              <a:t> </a:t>
            </a:r>
            <a:r>
              <a:rPr lang="de-DE" sz="2400" i="1" dirty="0" err="1" smtClean="0">
                <a:latin typeface="Arial" charset="0"/>
                <a:cs typeface="Arial" charset="0"/>
              </a:rPr>
              <a:t>presentation</a:t>
            </a:r>
            <a:r>
              <a:rPr lang="de-DE" sz="2400" i="1" dirty="0" smtClean="0">
                <a:latin typeface="Arial" charset="0"/>
                <a:cs typeface="Arial" charset="0"/>
              </a:rPr>
              <a:t>, </a:t>
            </a:r>
            <a:r>
              <a:rPr lang="de-DE" sz="2400" i="1" dirty="0" err="1" smtClean="0">
                <a:latin typeface="Arial" charset="0"/>
                <a:cs typeface="Arial" charset="0"/>
              </a:rPr>
              <a:t>make</a:t>
            </a:r>
            <a:r>
              <a:rPr lang="de-DE" sz="2400" i="1" dirty="0" smtClean="0">
                <a:latin typeface="Arial" charset="0"/>
                <a:cs typeface="Arial" charset="0"/>
              </a:rPr>
              <a:t> a </a:t>
            </a:r>
            <a:r>
              <a:rPr lang="de-DE" sz="2400" i="1" dirty="0" err="1" smtClean="0">
                <a:latin typeface="Arial" charset="0"/>
                <a:cs typeface="Arial" charset="0"/>
              </a:rPr>
              <a:t>video</a:t>
            </a:r>
            <a:r>
              <a:rPr lang="de-DE" sz="2400" i="1" dirty="0" smtClean="0">
                <a:latin typeface="Arial" charset="0"/>
                <a:cs typeface="Arial" charset="0"/>
              </a:rPr>
              <a:t> </a:t>
            </a:r>
            <a:r>
              <a:rPr lang="de-DE" sz="2400" i="1" dirty="0" err="1" smtClean="0">
                <a:latin typeface="Arial" charset="0"/>
                <a:cs typeface="Arial" charset="0"/>
              </a:rPr>
              <a:t>clip</a:t>
            </a:r>
            <a:r>
              <a:rPr lang="de-DE" sz="2400" i="1" dirty="0" smtClean="0">
                <a:latin typeface="Arial" charset="0"/>
                <a:cs typeface="Arial" charset="0"/>
              </a:rPr>
              <a:t> </a:t>
            </a:r>
            <a:r>
              <a:rPr lang="de-DE" sz="2400" i="1" dirty="0" err="1" smtClean="0">
                <a:latin typeface="Arial" charset="0"/>
                <a:cs typeface="Arial" charset="0"/>
              </a:rPr>
              <a:t>or</a:t>
            </a:r>
            <a:r>
              <a:rPr lang="de-DE" sz="2400" i="1" dirty="0" smtClean="0">
                <a:latin typeface="Arial" charset="0"/>
                <a:cs typeface="Arial" charset="0"/>
              </a:rPr>
              <a:t> an </a:t>
            </a:r>
            <a:r>
              <a:rPr lang="de-DE" sz="2400" i="1" dirty="0" err="1" smtClean="0">
                <a:latin typeface="Arial" charset="0"/>
                <a:cs typeface="Arial" charset="0"/>
              </a:rPr>
              <a:t>explain</a:t>
            </a:r>
            <a:r>
              <a:rPr lang="de-DE" sz="2400" i="1" dirty="0" smtClean="0">
                <a:latin typeface="Arial" charset="0"/>
                <a:cs typeface="Arial" charset="0"/>
              </a:rPr>
              <a:t> </a:t>
            </a:r>
            <a:r>
              <a:rPr lang="de-DE" sz="2400" i="1" dirty="0" err="1" smtClean="0">
                <a:latin typeface="Arial" charset="0"/>
                <a:cs typeface="Arial" charset="0"/>
              </a:rPr>
              <a:t>everything</a:t>
            </a:r>
            <a:r>
              <a:rPr lang="de-DE" sz="2400" i="1" dirty="0" smtClean="0">
                <a:latin typeface="Arial" charset="0"/>
                <a:cs typeface="Arial" charset="0"/>
              </a:rPr>
              <a:t> </a:t>
            </a:r>
            <a:r>
              <a:rPr lang="de-DE" sz="2400" i="1" dirty="0" err="1" smtClean="0">
                <a:latin typeface="Arial" charset="0"/>
                <a:cs typeface="Arial" charset="0"/>
              </a:rPr>
              <a:t>clip</a:t>
            </a:r>
            <a:endParaRPr lang="de-DE" sz="2400" i="1" dirty="0" smtClean="0">
              <a:latin typeface="Arial" charset="0"/>
              <a:cs typeface="Arial" charset="0"/>
            </a:endParaRPr>
          </a:p>
          <a:p>
            <a:pPr eaLnBrk="1" hangingPunct="1"/>
            <a:endParaRPr lang="de-DE" i="1" dirty="0" smtClean="0">
              <a:latin typeface="Arial" charset="0"/>
              <a:cs typeface="Arial" charset="0"/>
            </a:endParaRPr>
          </a:p>
          <a:p>
            <a:pPr eaLnBrk="1" hangingPunct="1"/>
            <a:endParaRPr lang="de-DE" i="1" dirty="0" smtClean="0">
              <a:latin typeface="Arial" charset="0"/>
              <a:cs typeface="Arial" charset="0"/>
            </a:endParaRPr>
          </a:p>
          <a:p>
            <a:pPr eaLnBrk="1" hangingPunct="1"/>
            <a:endParaRPr lang="de-DE" i="1" dirty="0" smtClean="0">
              <a:latin typeface="Arial" charset="0"/>
              <a:cs typeface="Arial" charset="0"/>
            </a:endParaRPr>
          </a:p>
          <a:p>
            <a:pPr eaLnBrk="1" hangingPunct="1"/>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4500" y="265112"/>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dirty="0"/>
          </a:p>
        </p:txBody>
      </p:sp>
      <p:sp>
        <p:nvSpPr>
          <p:cNvPr id="66564"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10E099F0-A128-4CD7-B820-2D9DE0DBA939}" type="slidenum">
              <a:rPr lang="de-DE"/>
              <a:pPr>
                <a:defRPr/>
              </a:pPr>
              <a:t>31</a:t>
            </a:fld>
            <a:endParaRPr lang="de-DE"/>
          </a:p>
        </p:txBody>
      </p:sp>
      <p:sp>
        <p:nvSpPr>
          <p:cNvPr id="68610" name="Inhaltsplatzhalter 4"/>
          <p:cNvSpPr>
            <a:spLocks noGrp="1"/>
          </p:cNvSpPr>
          <p:nvPr>
            <p:ph idx="4294967295"/>
          </p:nvPr>
        </p:nvSpPr>
        <p:spPr>
          <a:xfrm>
            <a:off x="468313" y="1196975"/>
            <a:ext cx="8229600" cy="4968875"/>
          </a:xfrm>
        </p:spPr>
        <p:txBody>
          <a:bodyPr/>
          <a:lstStyle/>
          <a:p>
            <a:pPr eaLnBrk="1" hangingPunct="1">
              <a:buFont typeface="Wingdings 3" pitchFamily="18" charset="2"/>
              <a:buNone/>
            </a:pPr>
            <a:r>
              <a:rPr lang="de-DE" i="1" dirty="0" err="1" smtClean="0">
                <a:latin typeface="Arial" charset="0"/>
                <a:cs typeface="Arial" charset="0"/>
              </a:rPr>
              <a:t>Step</a:t>
            </a:r>
            <a:r>
              <a:rPr lang="de-DE" i="1" dirty="0" smtClean="0">
                <a:latin typeface="Arial" charset="0"/>
                <a:cs typeface="Arial" charset="0"/>
              </a:rPr>
              <a:t> 4</a:t>
            </a:r>
          </a:p>
          <a:p>
            <a:pPr eaLnBrk="1" hangingPunct="1"/>
            <a:r>
              <a:rPr lang="de-DE" i="1" dirty="0" err="1" smtClean="0">
                <a:latin typeface="Arial" charset="0"/>
                <a:cs typeface="Arial" charset="0"/>
              </a:rPr>
              <a:t>Consider</a:t>
            </a:r>
            <a:r>
              <a:rPr lang="de-DE" i="1" dirty="0" smtClean="0">
                <a:latin typeface="Arial" charset="0"/>
                <a:cs typeface="Arial" charset="0"/>
              </a:rPr>
              <a:t> </a:t>
            </a:r>
            <a:r>
              <a:rPr lang="de-DE" i="1" dirty="0" err="1" smtClean="0">
                <a:latin typeface="Arial" charset="0"/>
                <a:cs typeface="Arial" charset="0"/>
              </a:rPr>
              <a:t>what</a:t>
            </a:r>
            <a:r>
              <a:rPr lang="de-DE" i="1" dirty="0" smtClean="0">
                <a:latin typeface="Arial" charset="0"/>
                <a:cs typeface="Arial" charset="0"/>
              </a:rPr>
              <a:t> </a:t>
            </a:r>
            <a:r>
              <a:rPr lang="de-DE" i="1" dirty="0" err="1" smtClean="0">
                <a:latin typeface="Arial" charset="0"/>
                <a:cs typeface="Arial" charset="0"/>
              </a:rPr>
              <a:t>you</a:t>
            </a:r>
            <a:r>
              <a:rPr lang="de-DE" i="1" dirty="0" smtClean="0">
                <a:latin typeface="Arial" charset="0"/>
                <a:cs typeface="Arial" charset="0"/>
              </a:rPr>
              <a:t> </a:t>
            </a:r>
            <a:r>
              <a:rPr lang="de-DE" i="1" dirty="0" err="1" smtClean="0">
                <a:latin typeface="Arial" charset="0"/>
                <a:cs typeface="Arial" charset="0"/>
              </a:rPr>
              <a:t>have</a:t>
            </a:r>
            <a:r>
              <a:rPr lang="de-DE" i="1" dirty="0" smtClean="0">
                <a:latin typeface="Arial" charset="0"/>
                <a:cs typeface="Arial" charset="0"/>
              </a:rPr>
              <a:t> </a:t>
            </a:r>
            <a:r>
              <a:rPr lang="de-DE" i="1" dirty="0" err="1" smtClean="0">
                <a:latin typeface="Arial" charset="0"/>
                <a:cs typeface="Arial" charset="0"/>
              </a:rPr>
              <a:t>learned</a:t>
            </a:r>
            <a:r>
              <a:rPr lang="de-DE" i="1" dirty="0" smtClean="0">
                <a:latin typeface="Arial" charset="0"/>
                <a:cs typeface="Arial" charset="0"/>
              </a:rPr>
              <a:t> </a:t>
            </a:r>
            <a:r>
              <a:rPr lang="de-DE" i="1" dirty="0" err="1" smtClean="0">
                <a:latin typeface="Arial" charset="0"/>
                <a:cs typeface="Arial" charset="0"/>
              </a:rPr>
              <a:t>about</a:t>
            </a:r>
            <a:r>
              <a:rPr lang="de-DE" i="1" dirty="0" smtClean="0">
                <a:latin typeface="Arial" charset="0"/>
                <a:cs typeface="Arial" charset="0"/>
              </a:rPr>
              <a:t> </a:t>
            </a:r>
            <a:r>
              <a:rPr lang="de-DE" i="1" dirty="0" err="1" smtClean="0">
                <a:latin typeface="Arial" charset="0"/>
                <a:cs typeface="Arial" charset="0"/>
              </a:rPr>
              <a:t>meeting</a:t>
            </a:r>
            <a:r>
              <a:rPr lang="de-DE" i="1" dirty="0" smtClean="0">
                <a:latin typeface="Arial" charset="0"/>
                <a:cs typeface="Arial" charset="0"/>
              </a:rPr>
              <a:t> </a:t>
            </a:r>
            <a:r>
              <a:rPr lang="de-DE" i="1" dirty="0" err="1" smtClean="0">
                <a:latin typeface="Arial" charset="0"/>
                <a:cs typeface="Arial" charset="0"/>
              </a:rPr>
              <a:t>people</a:t>
            </a:r>
            <a:r>
              <a:rPr lang="de-DE" i="1" dirty="0" smtClean="0">
                <a:latin typeface="Arial" charset="0"/>
                <a:cs typeface="Arial" charset="0"/>
              </a:rPr>
              <a:t> </a:t>
            </a:r>
            <a:r>
              <a:rPr lang="de-DE" i="1" dirty="0" err="1" smtClean="0">
                <a:latin typeface="Arial" charset="0"/>
                <a:cs typeface="Arial" charset="0"/>
              </a:rPr>
              <a:t>from</a:t>
            </a:r>
            <a:r>
              <a:rPr lang="de-DE" i="1" dirty="0" smtClean="0">
                <a:latin typeface="Arial" charset="0"/>
                <a:cs typeface="Arial" charset="0"/>
              </a:rPr>
              <a:t> </a:t>
            </a:r>
            <a:r>
              <a:rPr lang="de-DE" i="1" dirty="0" err="1" smtClean="0">
                <a:latin typeface="Arial" charset="0"/>
                <a:cs typeface="Arial" charset="0"/>
              </a:rPr>
              <a:t>other</a:t>
            </a:r>
            <a:r>
              <a:rPr lang="de-DE" i="1" dirty="0" smtClean="0">
                <a:latin typeface="Arial" charset="0"/>
                <a:cs typeface="Arial" charset="0"/>
              </a:rPr>
              <a:t> </a:t>
            </a:r>
            <a:r>
              <a:rPr lang="de-DE" i="1" dirty="0" err="1" smtClean="0">
                <a:latin typeface="Arial" charset="0"/>
                <a:cs typeface="Arial" charset="0"/>
              </a:rPr>
              <a:t>cultures</a:t>
            </a:r>
            <a:r>
              <a:rPr lang="de-DE" i="1" dirty="0" smtClean="0">
                <a:latin typeface="Arial" charset="0"/>
                <a:cs typeface="Arial" charset="0"/>
              </a:rPr>
              <a:t> </a:t>
            </a:r>
          </a:p>
          <a:p>
            <a:pPr eaLnBrk="1" hangingPunct="1"/>
            <a:r>
              <a:rPr lang="de-DE" i="1" dirty="0" err="1" smtClean="0">
                <a:latin typeface="Arial" charset="0"/>
                <a:cs typeface="Arial" charset="0"/>
              </a:rPr>
              <a:t>Get</a:t>
            </a:r>
            <a:r>
              <a:rPr lang="de-DE" i="1" dirty="0" smtClean="0">
                <a:latin typeface="Arial" charset="0"/>
                <a:cs typeface="Arial" charset="0"/>
              </a:rPr>
              <a:t> </a:t>
            </a:r>
            <a:r>
              <a:rPr lang="de-DE" i="1" dirty="0" err="1" smtClean="0">
                <a:latin typeface="Arial" charset="0"/>
                <a:cs typeface="Arial" charset="0"/>
              </a:rPr>
              <a:t>information</a:t>
            </a:r>
            <a:r>
              <a:rPr lang="de-DE" i="1" dirty="0" smtClean="0">
                <a:latin typeface="Arial" charset="0"/>
                <a:cs typeface="Arial" charset="0"/>
              </a:rPr>
              <a:t> on </a:t>
            </a:r>
            <a:r>
              <a:rPr lang="de-DE" i="1" dirty="0" err="1" smtClean="0">
                <a:latin typeface="Arial" charset="0"/>
                <a:cs typeface="Arial" charset="0"/>
              </a:rPr>
              <a:t>what</a:t>
            </a:r>
            <a:r>
              <a:rPr lang="de-DE" i="1" dirty="0" smtClean="0">
                <a:latin typeface="Arial" charset="0"/>
                <a:cs typeface="Arial" charset="0"/>
              </a:rPr>
              <a:t> </a:t>
            </a:r>
            <a:r>
              <a:rPr lang="de-DE" i="1" dirty="0" err="1" smtClean="0">
                <a:latin typeface="Arial" charset="0"/>
                <a:cs typeface="Arial" charset="0"/>
              </a:rPr>
              <a:t>it</a:t>
            </a:r>
            <a:r>
              <a:rPr lang="de-DE" i="1" dirty="0" smtClean="0">
                <a:latin typeface="Arial" charset="0"/>
                <a:cs typeface="Arial" charset="0"/>
              </a:rPr>
              <a:t> </a:t>
            </a:r>
            <a:r>
              <a:rPr lang="de-DE" i="1" dirty="0" err="1" smtClean="0">
                <a:latin typeface="Arial" charset="0"/>
                <a:cs typeface="Arial" charset="0"/>
              </a:rPr>
              <a:t>means</a:t>
            </a:r>
            <a:r>
              <a:rPr lang="de-DE" i="1" dirty="0" smtClean="0">
                <a:latin typeface="Arial" charset="0"/>
                <a:cs typeface="Arial" charset="0"/>
              </a:rPr>
              <a:t> </a:t>
            </a:r>
            <a:r>
              <a:rPr lang="de-DE" i="1" dirty="0" err="1" smtClean="0">
                <a:latin typeface="Arial" charset="0"/>
                <a:cs typeface="Arial" charset="0"/>
              </a:rPr>
              <a:t>to</a:t>
            </a:r>
            <a:r>
              <a:rPr lang="de-DE" i="1" dirty="0" smtClean="0">
                <a:latin typeface="Arial" charset="0"/>
                <a:cs typeface="Arial" charset="0"/>
              </a:rPr>
              <a:t> live in a different </a:t>
            </a:r>
            <a:r>
              <a:rPr lang="de-DE" i="1" dirty="0" err="1" smtClean="0">
                <a:latin typeface="Arial" charset="0"/>
                <a:cs typeface="Arial" charset="0"/>
              </a:rPr>
              <a:t>culture</a:t>
            </a:r>
            <a:endParaRPr lang="de-DE" i="1" dirty="0" smtClean="0">
              <a:latin typeface="Arial" charset="0"/>
              <a:cs typeface="Arial" charset="0"/>
            </a:endParaRPr>
          </a:p>
          <a:p>
            <a:pPr eaLnBrk="1" hangingPunct="1"/>
            <a:r>
              <a:rPr lang="de-DE" i="1" dirty="0" err="1" smtClean="0">
                <a:latin typeface="Arial" charset="0"/>
                <a:cs typeface="Arial" charset="0"/>
              </a:rPr>
              <a:t>Collect</a:t>
            </a:r>
            <a:r>
              <a:rPr lang="de-DE" i="1" dirty="0" smtClean="0">
                <a:latin typeface="Arial" charset="0"/>
                <a:cs typeface="Arial" charset="0"/>
              </a:rPr>
              <a:t> </a:t>
            </a:r>
            <a:r>
              <a:rPr lang="de-DE" i="1" dirty="0" err="1" smtClean="0">
                <a:latin typeface="Arial" charset="0"/>
                <a:cs typeface="Arial" charset="0"/>
              </a:rPr>
              <a:t>ideas</a:t>
            </a:r>
            <a:r>
              <a:rPr lang="de-DE" i="1" dirty="0" smtClean="0">
                <a:latin typeface="Arial" charset="0"/>
                <a:cs typeface="Arial" charset="0"/>
              </a:rPr>
              <a:t> </a:t>
            </a:r>
            <a:r>
              <a:rPr lang="de-DE" i="1" dirty="0" err="1" smtClean="0">
                <a:latin typeface="Arial" charset="0"/>
                <a:cs typeface="Arial" charset="0"/>
              </a:rPr>
              <a:t>which</a:t>
            </a:r>
            <a:r>
              <a:rPr lang="de-DE" i="1" dirty="0" smtClean="0">
                <a:latin typeface="Arial" charset="0"/>
                <a:cs typeface="Arial" charset="0"/>
              </a:rPr>
              <a:t> </a:t>
            </a:r>
            <a:r>
              <a:rPr lang="de-DE" i="1" dirty="0" err="1" smtClean="0">
                <a:latin typeface="Arial" charset="0"/>
                <a:cs typeface="Arial" charset="0"/>
              </a:rPr>
              <a:t>aspects</a:t>
            </a:r>
            <a:r>
              <a:rPr lang="de-DE" i="1" dirty="0" smtClean="0">
                <a:latin typeface="Arial" charset="0"/>
                <a:cs typeface="Arial" charset="0"/>
              </a:rPr>
              <a:t> </a:t>
            </a:r>
            <a:r>
              <a:rPr lang="de-DE" i="1" dirty="0" err="1" smtClean="0">
                <a:latin typeface="Arial" charset="0"/>
                <a:cs typeface="Arial" charset="0"/>
              </a:rPr>
              <a:t>of</a:t>
            </a:r>
            <a:r>
              <a:rPr lang="de-DE" i="1" dirty="0" smtClean="0">
                <a:latin typeface="Arial" charset="0"/>
                <a:cs typeface="Arial" charset="0"/>
              </a:rPr>
              <a:t> </a:t>
            </a:r>
            <a:r>
              <a:rPr lang="de-DE" i="1" dirty="0" err="1" smtClean="0">
                <a:latin typeface="Arial" charset="0"/>
                <a:cs typeface="Arial" charset="0"/>
              </a:rPr>
              <a:t>living</a:t>
            </a:r>
            <a:r>
              <a:rPr lang="de-DE" i="1" dirty="0" smtClean="0">
                <a:latin typeface="Arial" charset="0"/>
                <a:cs typeface="Arial" charset="0"/>
              </a:rPr>
              <a:t> </a:t>
            </a:r>
            <a:r>
              <a:rPr lang="de-DE" i="1" dirty="0" err="1" smtClean="0">
                <a:latin typeface="Arial" charset="0"/>
                <a:cs typeface="Arial" charset="0"/>
              </a:rPr>
              <a:t>together</a:t>
            </a:r>
            <a:r>
              <a:rPr lang="de-DE" i="1" dirty="0" smtClean="0">
                <a:latin typeface="Arial" charset="0"/>
                <a:cs typeface="Arial" charset="0"/>
              </a:rPr>
              <a:t> </a:t>
            </a:r>
            <a:r>
              <a:rPr lang="de-DE" i="1" dirty="0" err="1" smtClean="0">
                <a:latin typeface="Arial" charset="0"/>
                <a:cs typeface="Arial" charset="0"/>
              </a:rPr>
              <a:t>might</a:t>
            </a:r>
            <a:r>
              <a:rPr lang="de-DE" i="1" dirty="0" smtClean="0">
                <a:latin typeface="Arial" charset="0"/>
                <a:cs typeface="Arial" charset="0"/>
              </a:rPr>
              <a:t> </a:t>
            </a:r>
            <a:r>
              <a:rPr lang="de-DE" i="1" dirty="0" err="1" smtClean="0">
                <a:latin typeface="Arial" charset="0"/>
                <a:cs typeface="Arial" charset="0"/>
              </a:rPr>
              <a:t>be</a:t>
            </a:r>
            <a:r>
              <a:rPr lang="de-DE" i="1" dirty="0" smtClean="0">
                <a:latin typeface="Arial" charset="0"/>
                <a:cs typeface="Arial" charset="0"/>
              </a:rPr>
              <a:t> different</a:t>
            </a:r>
          </a:p>
          <a:p>
            <a:pPr eaLnBrk="1" hangingPunct="1"/>
            <a:endParaRPr lang="de-DE" i="1" dirty="0" smtClean="0">
              <a:latin typeface="Arial" charset="0"/>
              <a:cs typeface="Arial" charset="0"/>
            </a:endParaRPr>
          </a:p>
          <a:p>
            <a:pPr eaLnBrk="1" hangingPunct="1">
              <a:buFont typeface="Wingdings 3" pitchFamily="18" charset="2"/>
              <a:buNone/>
            </a:pPr>
            <a:r>
              <a:rPr lang="de-DE" i="1" dirty="0" err="1" smtClean="0">
                <a:latin typeface="Arial" charset="0"/>
                <a:cs typeface="Arial" charset="0"/>
              </a:rPr>
              <a:t>Step</a:t>
            </a:r>
            <a:r>
              <a:rPr lang="de-DE" i="1" dirty="0" smtClean="0">
                <a:latin typeface="Arial" charset="0"/>
                <a:cs typeface="Arial" charset="0"/>
              </a:rPr>
              <a:t> 5</a:t>
            </a:r>
          </a:p>
          <a:p>
            <a:pPr eaLnBrk="1" hangingPunct="1"/>
            <a:r>
              <a:rPr lang="de-DE" i="1" dirty="0" err="1" smtClean="0">
                <a:latin typeface="Arial" charset="0"/>
                <a:cs typeface="Arial" charset="0"/>
              </a:rPr>
              <a:t>Decide</a:t>
            </a:r>
            <a:r>
              <a:rPr lang="de-DE" i="1" dirty="0" smtClean="0">
                <a:latin typeface="Arial" charset="0"/>
                <a:cs typeface="Arial" charset="0"/>
              </a:rPr>
              <a:t> on a </a:t>
            </a:r>
            <a:r>
              <a:rPr lang="de-DE" i="1" dirty="0" err="1" smtClean="0">
                <a:latin typeface="Arial" charset="0"/>
                <a:cs typeface="Arial" charset="0"/>
              </a:rPr>
              <a:t>country</a:t>
            </a: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dirty="0"/>
          </a:p>
        </p:txBody>
      </p:sp>
      <p:sp>
        <p:nvSpPr>
          <p:cNvPr id="68612"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89E5B99D-4C70-48E7-ABD5-129342625AF0}" type="slidenum">
              <a:rPr lang="de-DE"/>
              <a:pPr>
                <a:defRPr/>
              </a:pPr>
              <a:t>32</a:t>
            </a:fld>
            <a:endParaRPr lang="de-DE"/>
          </a:p>
        </p:txBody>
      </p:sp>
      <p:sp>
        <p:nvSpPr>
          <p:cNvPr id="64513" name="Inhaltsplatzhalter 4"/>
          <p:cNvSpPr>
            <a:spLocks noGrp="1"/>
          </p:cNvSpPr>
          <p:nvPr>
            <p:ph idx="4294967295"/>
          </p:nvPr>
        </p:nvSpPr>
        <p:spPr>
          <a:xfrm>
            <a:off x="468313" y="1196975"/>
            <a:ext cx="8229600" cy="4968875"/>
          </a:xfrm>
        </p:spPr>
        <p:txBody>
          <a:bodyPr/>
          <a:lstStyle/>
          <a:p>
            <a:pPr marL="109537" indent="0" eaLnBrk="1" hangingPunct="1">
              <a:buFont typeface="Wingdings 3" pitchFamily="18" charset="2"/>
              <a:buNone/>
              <a:defRPr/>
            </a:pPr>
            <a:r>
              <a:rPr lang="de-DE" i="1" dirty="0" err="1" smtClean="0">
                <a:latin typeface="Arial" charset="0"/>
                <a:cs typeface="Arial" charset="0"/>
              </a:rPr>
              <a:t>Step</a:t>
            </a:r>
            <a:r>
              <a:rPr lang="de-DE" i="1" dirty="0" smtClean="0">
                <a:latin typeface="Arial" charset="0"/>
                <a:cs typeface="Arial" charset="0"/>
              </a:rPr>
              <a:t> 5a</a:t>
            </a:r>
            <a:endParaRPr lang="de-DE" i="1" dirty="0">
              <a:latin typeface="Arial" charset="0"/>
              <a:cs typeface="Arial" charset="0"/>
            </a:endParaRPr>
          </a:p>
          <a:p>
            <a:pPr eaLnBrk="1" hangingPunct="1">
              <a:defRPr/>
            </a:pPr>
            <a:r>
              <a:rPr lang="de-DE" i="1" dirty="0" smtClean="0">
                <a:latin typeface="Arial" charset="0"/>
                <a:cs typeface="Arial" charset="0"/>
              </a:rPr>
              <a:t>Mediation: Read </a:t>
            </a:r>
            <a:r>
              <a:rPr lang="de-DE" i="1" dirty="0" err="1" smtClean="0">
                <a:latin typeface="Arial" charset="0"/>
                <a:cs typeface="Arial" charset="0"/>
              </a:rPr>
              <a:t>blogs</a:t>
            </a:r>
            <a:r>
              <a:rPr lang="de-DE" i="1" dirty="0" smtClean="0">
                <a:latin typeface="Arial" charset="0"/>
                <a:cs typeface="Arial" charset="0"/>
              </a:rPr>
              <a:t> </a:t>
            </a:r>
            <a:r>
              <a:rPr lang="de-DE" i="1" dirty="0" err="1" smtClean="0">
                <a:latin typeface="Arial" charset="0"/>
                <a:cs typeface="Arial" charset="0"/>
              </a:rPr>
              <a:t>of</a:t>
            </a:r>
            <a:r>
              <a:rPr lang="de-DE" i="1" dirty="0" smtClean="0">
                <a:latin typeface="Arial" charset="0"/>
                <a:cs typeface="Arial" charset="0"/>
              </a:rPr>
              <a:t> German </a:t>
            </a:r>
            <a:r>
              <a:rPr lang="de-DE" i="1" dirty="0" err="1" smtClean="0">
                <a:latin typeface="Arial" charset="0"/>
                <a:cs typeface="Arial" charset="0"/>
              </a:rPr>
              <a:t>volunteers</a:t>
            </a:r>
            <a:r>
              <a:rPr lang="de-DE" i="1" dirty="0" smtClean="0">
                <a:latin typeface="Arial" charset="0"/>
                <a:cs typeface="Arial" charset="0"/>
              </a:rPr>
              <a:t> </a:t>
            </a:r>
            <a:r>
              <a:rPr lang="de-DE" i="1" dirty="0" err="1" smtClean="0">
                <a:latin typeface="Arial" charset="0"/>
                <a:cs typeface="Arial" charset="0"/>
              </a:rPr>
              <a:t>who</a:t>
            </a:r>
            <a:r>
              <a:rPr lang="de-DE" i="1" dirty="0" smtClean="0">
                <a:latin typeface="Arial" charset="0"/>
                <a:cs typeface="Arial" charset="0"/>
              </a:rPr>
              <a:t> </a:t>
            </a:r>
            <a:r>
              <a:rPr lang="de-DE" i="1" dirty="0" err="1" smtClean="0">
                <a:latin typeface="Arial" charset="0"/>
                <a:cs typeface="Arial" charset="0"/>
              </a:rPr>
              <a:t>are</a:t>
            </a:r>
            <a:r>
              <a:rPr lang="de-DE" i="1" dirty="0" smtClean="0">
                <a:latin typeface="Arial" charset="0"/>
                <a:cs typeface="Arial" charset="0"/>
              </a:rPr>
              <a:t> in </a:t>
            </a:r>
            <a:r>
              <a:rPr lang="de-DE" i="1" dirty="0" err="1" smtClean="0">
                <a:latin typeface="Arial" charset="0"/>
                <a:cs typeface="Arial" charset="0"/>
              </a:rPr>
              <a:t>or</a:t>
            </a:r>
            <a:r>
              <a:rPr lang="de-DE" i="1" dirty="0" smtClean="0">
                <a:latin typeface="Arial" charset="0"/>
                <a:cs typeface="Arial" charset="0"/>
              </a:rPr>
              <a:t> </a:t>
            </a:r>
            <a:r>
              <a:rPr lang="de-DE" i="1" dirty="0" err="1" smtClean="0">
                <a:latin typeface="Arial" charset="0"/>
                <a:cs typeface="Arial" charset="0"/>
              </a:rPr>
              <a:t>went</a:t>
            </a:r>
            <a:r>
              <a:rPr lang="de-DE" i="1" dirty="0" smtClean="0">
                <a:latin typeface="Arial" charset="0"/>
                <a:cs typeface="Arial" charset="0"/>
              </a:rPr>
              <a:t> </a:t>
            </a:r>
            <a:r>
              <a:rPr lang="de-DE" i="1" dirty="0" err="1" smtClean="0">
                <a:latin typeface="Arial" charset="0"/>
                <a:cs typeface="Arial" charset="0"/>
              </a:rPr>
              <a:t>to</a:t>
            </a:r>
            <a:r>
              <a:rPr lang="de-DE" i="1" dirty="0" smtClean="0">
                <a:latin typeface="Arial" charset="0"/>
                <a:cs typeface="Arial" charset="0"/>
              </a:rPr>
              <a:t> </a:t>
            </a:r>
            <a:r>
              <a:rPr lang="de-DE" i="1" dirty="0" err="1" smtClean="0">
                <a:latin typeface="Arial" charset="0"/>
                <a:cs typeface="Arial" charset="0"/>
              </a:rPr>
              <a:t>the</a:t>
            </a:r>
            <a:r>
              <a:rPr lang="de-DE" i="1" dirty="0" smtClean="0">
                <a:latin typeface="Arial" charset="0"/>
                <a:cs typeface="Arial" charset="0"/>
              </a:rPr>
              <a:t> </a:t>
            </a:r>
            <a:r>
              <a:rPr lang="de-DE" i="1" dirty="0" err="1" smtClean="0">
                <a:latin typeface="Arial" charset="0"/>
                <a:cs typeface="Arial" charset="0"/>
              </a:rPr>
              <a:t>country</a:t>
            </a:r>
            <a:r>
              <a:rPr lang="de-DE" i="1" dirty="0" smtClean="0">
                <a:latin typeface="Arial" charset="0"/>
                <a:cs typeface="Arial" charset="0"/>
              </a:rPr>
              <a:t> </a:t>
            </a:r>
            <a:r>
              <a:rPr lang="de-DE" i="1" dirty="0" err="1" smtClean="0">
                <a:latin typeface="Arial" charset="0"/>
                <a:cs typeface="Arial" charset="0"/>
              </a:rPr>
              <a:t>you</a:t>
            </a:r>
            <a:r>
              <a:rPr lang="de-DE" i="1" dirty="0" smtClean="0">
                <a:latin typeface="Arial" charset="0"/>
                <a:cs typeface="Arial" charset="0"/>
              </a:rPr>
              <a:t> </a:t>
            </a:r>
            <a:r>
              <a:rPr lang="de-DE" i="1" dirty="0" err="1" smtClean="0">
                <a:latin typeface="Arial" charset="0"/>
                <a:cs typeface="Arial" charset="0"/>
              </a:rPr>
              <a:t>have</a:t>
            </a:r>
            <a:r>
              <a:rPr lang="de-DE" i="1" dirty="0" smtClean="0">
                <a:latin typeface="Arial" charset="0"/>
                <a:cs typeface="Arial" charset="0"/>
              </a:rPr>
              <a:t> </a:t>
            </a:r>
            <a:r>
              <a:rPr lang="de-DE" i="1" dirty="0" err="1" smtClean="0">
                <a:latin typeface="Arial" charset="0"/>
                <a:cs typeface="Arial" charset="0"/>
              </a:rPr>
              <a:t>chosen</a:t>
            </a:r>
            <a:r>
              <a:rPr lang="de-DE" i="1" dirty="0" smtClean="0">
                <a:latin typeface="Arial" charset="0"/>
                <a:cs typeface="Arial" charset="0"/>
              </a:rPr>
              <a:t>. </a:t>
            </a:r>
            <a:r>
              <a:rPr lang="de-DE" i="1" dirty="0" err="1" smtClean="0">
                <a:latin typeface="Arial" charset="0"/>
                <a:cs typeface="Arial" charset="0"/>
              </a:rPr>
              <a:t>You</a:t>
            </a:r>
            <a:r>
              <a:rPr lang="de-DE" i="1" dirty="0" smtClean="0">
                <a:latin typeface="Arial" charset="0"/>
                <a:cs typeface="Arial" charset="0"/>
              </a:rPr>
              <a:t> </a:t>
            </a:r>
            <a:r>
              <a:rPr lang="de-DE" i="1" dirty="0" err="1" smtClean="0">
                <a:latin typeface="Arial" charset="0"/>
                <a:cs typeface="Arial" charset="0"/>
              </a:rPr>
              <a:t>write</a:t>
            </a:r>
            <a:r>
              <a:rPr lang="de-DE" i="1" dirty="0" smtClean="0">
                <a:latin typeface="Arial" charset="0"/>
                <a:cs typeface="Arial" charset="0"/>
              </a:rPr>
              <a:t> an </a:t>
            </a:r>
            <a:r>
              <a:rPr lang="de-DE" i="1" dirty="0" err="1" smtClean="0">
                <a:latin typeface="Arial" charset="0"/>
                <a:cs typeface="Arial" charset="0"/>
              </a:rPr>
              <a:t>e-mail</a:t>
            </a:r>
            <a:r>
              <a:rPr lang="de-DE" i="1" dirty="0" smtClean="0">
                <a:latin typeface="Arial" charset="0"/>
                <a:cs typeface="Arial" charset="0"/>
              </a:rPr>
              <a:t> </a:t>
            </a:r>
            <a:r>
              <a:rPr lang="de-DE" i="1" dirty="0" err="1" smtClean="0">
                <a:latin typeface="Arial" charset="0"/>
                <a:cs typeface="Arial" charset="0"/>
              </a:rPr>
              <a:t>to</a:t>
            </a:r>
            <a:r>
              <a:rPr lang="de-DE" i="1" dirty="0" smtClean="0">
                <a:latin typeface="Arial" charset="0"/>
                <a:cs typeface="Arial" charset="0"/>
              </a:rPr>
              <a:t> </a:t>
            </a:r>
            <a:r>
              <a:rPr lang="de-DE" i="1" dirty="0" err="1" smtClean="0">
                <a:latin typeface="Arial" charset="0"/>
                <a:cs typeface="Arial" charset="0"/>
              </a:rPr>
              <a:t>your</a:t>
            </a:r>
            <a:r>
              <a:rPr lang="de-DE" i="1" dirty="0" smtClean="0">
                <a:latin typeface="Arial" charset="0"/>
                <a:cs typeface="Arial" charset="0"/>
              </a:rPr>
              <a:t> American </a:t>
            </a:r>
            <a:r>
              <a:rPr lang="de-DE" i="1" dirty="0" err="1" smtClean="0">
                <a:latin typeface="Arial" charset="0"/>
                <a:cs typeface="Arial" charset="0"/>
              </a:rPr>
              <a:t>friend</a:t>
            </a:r>
            <a:r>
              <a:rPr lang="de-DE" i="1" dirty="0" smtClean="0">
                <a:latin typeface="Arial" charset="0"/>
                <a:cs typeface="Arial" charset="0"/>
              </a:rPr>
              <a:t> </a:t>
            </a:r>
            <a:r>
              <a:rPr lang="de-DE" i="1" dirty="0" err="1" smtClean="0">
                <a:latin typeface="Arial" charset="0"/>
                <a:cs typeface="Arial" charset="0"/>
              </a:rPr>
              <a:t>who</a:t>
            </a:r>
            <a:r>
              <a:rPr lang="de-DE" i="1" dirty="0" smtClean="0">
                <a:latin typeface="Arial" charset="0"/>
                <a:cs typeface="Arial" charset="0"/>
              </a:rPr>
              <a:t> </a:t>
            </a:r>
            <a:r>
              <a:rPr lang="de-DE" i="1" dirty="0" err="1" smtClean="0">
                <a:latin typeface="Arial" charset="0"/>
                <a:cs typeface="Arial" charset="0"/>
              </a:rPr>
              <a:t>is</a:t>
            </a:r>
            <a:r>
              <a:rPr lang="de-DE" i="1" dirty="0" smtClean="0">
                <a:latin typeface="Arial" charset="0"/>
                <a:cs typeface="Arial" charset="0"/>
              </a:rPr>
              <a:t> also </a:t>
            </a:r>
            <a:r>
              <a:rPr lang="de-DE" i="1" dirty="0" err="1" smtClean="0">
                <a:latin typeface="Arial" charset="0"/>
                <a:cs typeface="Arial" charset="0"/>
              </a:rPr>
              <a:t>planning</a:t>
            </a:r>
            <a:r>
              <a:rPr lang="de-DE" i="1" dirty="0" smtClean="0">
                <a:latin typeface="Arial" charset="0"/>
                <a:cs typeface="Arial" charset="0"/>
              </a:rPr>
              <a:t> a </a:t>
            </a:r>
            <a:r>
              <a:rPr lang="de-DE" i="1" dirty="0" err="1" smtClean="0">
                <a:latin typeface="Arial" charset="0"/>
                <a:cs typeface="Arial" charset="0"/>
              </a:rPr>
              <a:t>gap</a:t>
            </a:r>
            <a:r>
              <a:rPr lang="de-DE" i="1" dirty="0" smtClean="0">
                <a:latin typeface="Arial" charset="0"/>
                <a:cs typeface="Arial" charset="0"/>
              </a:rPr>
              <a:t> </a:t>
            </a:r>
            <a:r>
              <a:rPr lang="de-DE" i="1" dirty="0" err="1" smtClean="0">
                <a:latin typeface="Arial" charset="0"/>
                <a:cs typeface="Arial" charset="0"/>
              </a:rPr>
              <a:t>year</a:t>
            </a:r>
            <a:r>
              <a:rPr lang="de-DE" i="1" dirty="0" smtClean="0">
                <a:latin typeface="Arial" charset="0"/>
                <a:cs typeface="Arial" charset="0"/>
              </a:rPr>
              <a:t> </a:t>
            </a:r>
            <a:r>
              <a:rPr lang="de-DE" i="1" dirty="0" err="1" smtClean="0">
                <a:latin typeface="Arial" charset="0"/>
                <a:cs typeface="Arial" charset="0"/>
              </a:rPr>
              <a:t>and</a:t>
            </a:r>
            <a:r>
              <a:rPr lang="de-DE" i="1" dirty="0" smtClean="0">
                <a:latin typeface="Arial" charset="0"/>
                <a:cs typeface="Arial" charset="0"/>
              </a:rPr>
              <a:t> </a:t>
            </a:r>
            <a:r>
              <a:rPr lang="de-DE" i="1" dirty="0" err="1" smtClean="0">
                <a:latin typeface="Arial" charset="0"/>
                <a:cs typeface="Arial" charset="0"/>
              </a:rPr>
              <a:t>tell</a:t>
            </a:r>
            <a:r>
              <a:rPr lang="de-DE" i="1" dirty="0" smtClean="0">
                <a:latin typeface="Arial" charset="0"/>
                <a:cs typeface="Arial" charset="0"/>
              </a:rPr>
              <a:t> </a:t>
            </a:r>
            <a:r>
              <a:rPr lang="de-DE" i="1" dirty="0" err="1" smtClean="0">
                <a:latin typeface="Arial" charset="0"/>
                <a:cs typeface="Arial" charset="0"/>
              </a:rPr>
              <a:t>him</a:t>
            </a:r>
            <a:r>
              <a:rPr lang="de-DE" i="1" dirty="0" smtClean="0">
                <a:latin typeface="Arial" charset="0"/>
                <a:cs typeface="Arial" charset="0"/>
              </a:rPr>
              <a:t> </a:t>
            </a:r>
            <a:r>
              <a:rPr lang="de-DE" i="1" dirty="0" err="1" smtClean="0">
                <a:latin typeface="Arial" charset="0"/>
                <a:cs typeface="Arial" charset="0"/>
              </a:rPr>
              <a:t>or</a:t>
            </a:r>
            <a:r>
              <a:rPr lang="de-DE" i="1" dirty="0" smtClean="0">
                <a:latin typeface="Arial" charset="0"/>
                <a:cs typeface="Arial" charset="0"/>
              </a:rPr>
              <a:t> her </a:t>
            </a:r>
            <a:r>
              <a:rPr lang="de-DE" i="1" dirty="0" err="1" smtClean="0">
                <a:latin typeface="Arial" charset="0"/>
                <a:cs typeface="Arial" charset="0"/>
              </a:rPr>
              <a:t>about</a:t>
            </a:r>
            <a:r>
              <a:rPr lang="de-DE" i="1" dirty="0" smtClean="0">
                <a:latin typeface="Arial" charset="0"/>
                <a:cs typeface="Arial" charset="0"/>
              </a:rPr>
              <a:t> </a:t>
            </a:r>
            <a:r>
              <a:rPr lang="de-DE" i="1" dirty="0" err="1" smtClean="0">
                <a:latin typeface="Arial" charset="0"/>
                <a:cs typeface="Arial" charset="0"/>
              </a:rPr>
              <a:t>what</a:t>
            </a:r>
            <a:r>
              <a:rPr lang="de-DE" i="1" dirty="0" smtClean="0">
                <a:latin typeface="Arial" charset="0"/>
                <a:cs typeface="Arial" charset="0"/>
              </a:rPr>
              <a:t> </a:t>
            </a:r>
            <a:r>
              <a:rPr lang="de-DE" i="1" dirty="0" err="1" smtClean="0">
                <a:latin typeface="Arial" charset="0"/>
                <a:cs typeface="Arial" charset="0"/>
              </a:rPr>
              <a:t>you</a:t>
            </a:r>
            <a:r>
              <a:rPr lang="de-DE" i="1" dirty="0" smtClean="0">
                <a:latin typeface="Arial" charset="0"/>
                <a:cs typeface="Arial" charset="0"/>
              </a:rPr>
              <a:t> </a:t>
            </a:r>
            <a:r>
              <a:rPr lang="de-DE" i="1" dirty="0" err="1" smtClean="0">
                <a:latin typeface="Arial" charset="0"/>
                <a:cs typeface="Arial" charset="0"/>
              </a:rPr>
              <a:t>have</a:t>
            </a:r>
            <a:r>
              <a:rPr lang="de-DE" i="1" dirty="0" smtClean="0">
                <a:latin typeface="Arial" charset="0"/>
                <a:cs typeface="Arial" charset="0"/>
              </a:rPr>
              <a:t> </a:t>
            </a:r>
            <a:r>
              <a:rPr lang="de-DE" i="1" dirty="0" err="1" smtClean="0">
                <a:latin typeface="Arial" charset="0"/>
                <a:cs typeface="Arial" charset="0"/>
              </a:rPr>
              <a:t>learned</a:t>
            </a:r>
            <a:r>
              <a:rPr lang="de-DE" i="1" dirty="0" smtClean="0">
                <a:latin typeface="Arial" charset="0"/>
                <a:cs typeface="Arial" charset="0"/>
              </a:rPr>
              <a:t> </a:t>
            </a:r>
            <a:r>
              <a:rPr lang="de-DE" i="1" dirty="0" err="1" smtClean="0">
                <a:latin typeface="Arial" charset="0"/>
                <a:cs typeface="Arial" charset="0"/>
              </a:rPr>
              <a:t>from</a:t>
            </a:r>
            <a:r>
              <a:rPr lang="de-DE" i="1" dirty="0" smtClean="0">
                <a:latin typeface="Arial" charset="0"/>
                <a:cs typeface="Arial" charset="0"/>
              </a:rPr>
              <a:t> </a:t>
            </a:r>
            <a:r>
              <a:rPr lang="de-DE" i="1" dirty="0" err="1" smtClean="0">
                <a:latin typeface="Arial" charset="0"/>
                <a:cs typeface="Arial" charset="0"/>
              </a:rPr>
              <a:t>the</a:t>
            </a:r>
            <a:r>
              <a:rPr lang="de-DE" i="1" dirty="0" smtClean="0">
                <a:latin typeface="Arial" charset="0"/>
                <a:cs typeface="Arial" charset="0"/>
              </a:rPr>
              <a:t> </a:t>
            </a:r>
            <a:r>
              <a:rPr lang="de-DE" i="1" dirty="0" err="1" smtClean="0">
                <a:latin typeface="Arial" charset="0"/>
                <a:cs typeface="Arial" charset="0"/>
              </a:rPr>
              <a:t>blogs</a:t>
            </a:r>
            <a:r>
              <a:rPr lang="de-DE" i="1" dirty="0" smtClean="0">
                <a:latin typeface="Arial" charset="0"/>
                <a:cs typeface="Arial" charset="0"/>
              </a:rPr>
              <a:t> (dos </a:t>
            </a:r>
            <a:r>
              <a:rPr lang="de-DE" i="1" dirty="0" err="1" smtClean="0">
                <a:latin typeface="Arial" charset="0"/>
                <a:cs typeface="Arial" charset="0"/>
              </a:rPr>
              <a:t>and</a:t>
            </a:r>
            <a:r>
              <a:rPr lang="de-DE" i="1" dirty="0" smtClean="0">
                <a:latin typeface="Arial" charset="0"/>
                <a:cs typeface="Arial" charset="0"/>
              </a:rPr>
              <a:t> </a:t>
            </a:r>
            <a:r>
              <a:rPr lang="de-DE" i="1" dirty="0" err="1" smtClean="0">
                <a:latin typeface="Arial" charset="0"/>
                <a:cs typeface="Arial" charset="0"/>
              </a:rPr>
              <a:t>don´ts</a:t>
            </a:r>
            <a:r>
              <a:rPr lang="de-DE" i="1" dirty="0" smtClean="0">
                <a:latin typeface="Arial" charset="0"/>
                <a:cs typeface="Arial" charset="0"/>
              </a:rPr>
              <a:t>, </a:t>
            </a:r>
            <a:r>
              <a:rPr lang="de-DE" i="1" dirty="0" err="1" smtClean="0">
                <a:latin typeface="Arial" charset="0"/>
                <a:cs typeface="Arial" charset="0"/>
              </a:rPr>
              <a:t>things</a:t>
            </a:r>
            <a:r>
              <a:rPr lang="de-DE" i="1" dirty="0" smtClean="0">
                <a:latin typeface="Arial" charset="0"/>
                <a:cs typeface="Arial" charset="0"/>
              </a:rPr>
              <a:t> </a:t>
            </a:r>
            <a:r>
              <a:rPr lang="de-DE" i="1" dirty="0" err="1" smtClean="0">
                <a:latin typeface="Arial" charset="0"/>
                <a:cs typeface="Arial" charset="0"/>
              </a:rPr>
              <a:t>that</a:t>
            </a:r>
            <a:r>
              <a:rPr lang="de-DE" i="1" dirty="0" smtClean="0">
                <a:latin typeface="Arial" charset="0"/>
                <a:cs typeface="Arial" charset="0"/>
              </a:rPr>
              <a:t> </a:t>
            </a:r>
            <a:r>
              <a:rPr lang="de-DE" i="1" dirty="0" err="1" smtClean="0">
                <a:latin typeface="Arial" charset="0"/>
                <a:cs typeface="Arial" charset="0"/>
              </a:rPr>
              <a:t>can</a:t>
            </a:r>
            <a:r>
              <a:rPr lang="de-DE" i="1" dirty="0" smtClean="0">
                <a:latin typeface="Arial" charset="0"/>
                <a:cs typeface="Arial" charset="0"/>
              </a:rPr>
              <a:t> </a:t>
            </a:r>
            <a:r>
              <a:rPr lang="de-DE" i="1" dirty="0" err="1" smtClean="0">
                <a:latin typeface="Arial" charset="0"/>
                <a:cs typeface="Arial" charset="0"/>
              </a:rPr>
              <a:t>go</a:t>
            </a:r>
            <a:r>
              <a:rPr lang="de-DE" i="1" dirty="0" smtClean="0">
                <a:latin typeface="Arial" charset="0"/>
                <a:cs typeface="Arial" charset="0"/>
              </a:rPr>
              <a:t> </a:t>
            </a:r>
            <a:r>
              <a:rPr lang="de-DE" i="1" dirty="0" err="1" smtClean="0">
                <a:latin typeface="Arial" charset="0"/>
                <a:cs typeface="Arial" charset="0"/>
              </a:rPr>
              <a:t>wrong</a:t>
            </a:r>
            <a:r>
              <a:rPr lang="de-DE" i="1" dirty="0" smtClean="0">
                <a:latin typeface="Arial" charset="0"/>
                <a:cs typeface="Arial" charset="0"/>
              </a:rPr>
              <a:t>)</a:t>
            </a:r>
          </a:p>
          <a:p>
            <a:pPr marL="109537" indent="0"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dirty="0"/>
          </a:p>
        </p:txBody>
      </p:sp>
      <p:sp>
        <p:nvSpPr>
          <p:cNvPr id="70660"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D5EB101E-534D-43CA-A69E-7A65837E1CC0}" type="slidenum">
              <a:rPr lang="de-DE"/>
              <a:pPr>
                <a:defRPr/>
              </a:pPr>
              <a:t>33</a:t>
            </a:fld>
            <a:endParaRPr lang="de-DE"/>
          </a:p>
        </p:txBody>
      </p:sp>
      <p:sp>
        <p:nvSpPr>
          <p:cNvPr id="64513" name="Inhaltsplatzhalter 4"/>
          <p:cNvSpPr>
            <a:spLocks noGrp="1"/>
          </p:cNvSpPr>
          <p:nvPr>
            <p:ph idx="4294967295"/>
          </p:nvPr>
        </p:nvSpPr>
        <p:spPr>
          <a:xfrm>
            <a:off x="468313" y="1484784"/>
            <a:ext cx="8229600" cy="4681066"/>
          </a:xfrm>
        </p:spPr>
        <p:txBody>
          <a:bodyPr/>
          <a:lstStyle/>
          <a:p>
            <a:pPr marL="109537" indent="0" eaLnBrk="1" hangingPunct="1">
              <a:buFont typeface="Wingdings 3" pitchFamily="18" charset="2"/>
              <a:buNone/>
              <a:defRPr/>
            </a:pPr>
            <a:r>
              <a:rPr lang="de-DE" i="1" dirty="0" err="1" smtClean="0">
                <a:latin typeface="Arial" charset="0"/>
                <a:cs typeface="Arial" charset="0"/>
              </a:rPr>
              <a:t>Step</a:t>
            </a:r>
            <a:r>
              <a:rPr lang="de-DE" i="1" dirty="0" smtClean="0">
                <a:latin typeface="Arial" charset="0"/>
                <a:cs typeface="Arial" charset="0"/>
              </a:rPr>
              <a:t> 5 b</a:t>
            </a:r>
          </a:p>
          <a:p>
            <a:pPr marL="109537" indent="0" eaLnBrk="1" hangingPunct="1">
              <a:buFont typeface="Arial" charset="0"/>
              <a:buChar char="•"/>
              <a:defRPr/>
            </a:pPr>
            <a:r>
              <a:rPr lang="de-DE" i="1" dirty="0" smtClean="0">
                <a:latin typeface="Arial" charset="0"/>
                <a:cs typeface="Arial" charset="0"/>
              </a:rPr>
              <a:t>Take </a:t>
            </a:r>
            <a:r>
              <a:rPr lang="de-DE" i="1" dirty="0" err="1" smtClean="0">
                <a:latin typeface="Arial" charset="0"/>
                <a:cs typeface="Arial" charset="0"/>
              </a:rPr>
              <a:t>into</a:t>
            </a:r>
            <a:r>
              <a:rPr lang="de-DE" i="1" dirty="0" smtClean="0">
                <a:latin typeface="Arial" charset="0"/>
                <a:cs typeface="Arial" charset="0"/>
              </a:rPr>
              <a:t> </a:t>
            </a:r>
            <a:r>
              <a:rPr lang="de-DE" i="1" dirty="0" err="1" smtClean="0">
                <a:latin typeface="Arial" charset="0"/>
                <a:cs typeface="Arial" charset="0"/>
              </a:rPr>
              <a:t>account</a:t>
            </a:r>
            <a:r>
              <a:rPr lang="de-DE" i="1" dirty="0" smtClean="0">
                <a:latin typeface="Arial" charset="0"/>
                <a:cs typeface="Arial" charset="0"/>
              </a:rPr>
              <a:t> all </a:t>
            </a:r>
            <a:r>
              <a:rPr lang="de-DE" i="1" dirty="0" err="1" smtClean="0">
                <a:latin typeface="Arial" charset="0"/>
                <a:cs typeface="Arial" charset="0"/>
              </a:rPr>
              <a:t>the</a:t>
            </a:r>
            <a:r>
              <a:rPr lang="de-DE" i="1" dirty="0" smtClean="0">
                <a:latin typeface="Arial" charset="0"/>
                <a:cs typeface="Arial" charset="0"/>
              </a:rPr>
              <a:t> </a:t>
            </a:r>
            <a:r>
              <a:rPr lang="de-DE" i="1" dirty="0" err="1" smtClean="0">
                <a:latin typeface="Arial" charset="0"/>
                <a:cs typeface="Arial" charset="0"/>
              </a:rPr>
              <a:t>information</a:t>
            </a:r>
            <a:r>
              <a:rPr lang="de-DE" i="1" dirty="0" smtClean="0">
                <a:latin typeface="Arial" charset="0"/>
                <a:cs typeface="Arial" charset="0"/>
              </a:rPr>
              <a:t> </a:t>
            </a:r>
            <a:r>
              <a:rPr lang="de-DE" i="1" dirty="0" err="1" smtClean="0">
                <a:latin typeface="Arial" charset="0"/>
                <a:cs typeface="Arial" charset="0"/>
              </a:rPr>
              <a:t>that</a:t>
            </a:r>
            <a:r>
              <a:rPr lang="de-DE" i="1" dirty="0" smtClean="0">
                <a:latin typeface="Arial" charset="0"/>
                <a:cs typeface="Arial" charset="0"/>
              </a:rPr>
              <a:t> </a:t>
            </a:r>
            <a:r>
              <a:rPr lang="de-DE" i="1" dirty="0" err="1" smtClean="0">
                <a:latin typeface="Arial" charset="0"/>
                <a:cs typeface="Arial" charset="0"/>
              </a:rPr>
              <a:t>you</a:t>
            </a:r>
            <a:r>
              <a:rPr lang="de-DE" i="1" dirty="0" smtClean="0">
                <a:latin typeface="Arial" charset="0"/>
                <a:cs typeface="Arial" charset="0"/>
              </a:rPr>
              <a:t> </a:t>
            </a:r>
            <a:r>
              <a:rPr lang="de-DE" i="1" dirty="0" err="1" smtClean="0">
                <a:latin typeface="Arial" charset="0"/>
                <a:cs typeface="Arial" charset="0"/>
              </a:rPr>
              <a:t>have</a:t>
            </a:r>
            <a:r>
              <a:rPr lang="de-DE" i="1" dirty="0" smtClean="0">
                <a:latin typeface="Arial" charset="0"/>
                <a:cs typeface="Arial" charset="0"/>
              </a:rPr>
              <a:t> </a:t>
            </a:r>
            <a:r>
              <a:rPr lang="de-DE" i="1" dirty="0" err="1" smtClean="0">
                <a:latin typeface="Arial" charset="0"/>
                <a:cs typeface="Arial" charset="0"/>
              </a:rPr>
              <a:t>found</a:t>
            </a:r>
            <a:r>
              <a:rPr lang="de-DE" i="1" dirty="0" smtClean="0">
                <a:latin typeface="Arial" charset="0"/>
                <a:cs typeface="Arial" charset="0"/>
              </a:rPr>
              <a:t>.</a:t>
            </a:r>
          </a:p>
          <a:p>
            <a:pPr marL="109537" indent="0" eaLnBrk="1" hangingPunct="1">
              <a:buFont typeface="Arial" charset="0"/>
              <a:buChar char="•"/>
              <a:defRPr/>
            </a:pPr>
            <a:r>
              <a:rPr lang="de-DE" i="1" dirty="0" err="1" smtClean="0">
                <a:latin typeface="Arial" charset="0"/>
                <a:cs typeface="Arial" charset="0"/>
              </a:rPr>
              <a:t>What</a:t>
            </a:r>
            <a:r>
              <a:rPr lang="de-DE" i="1" dirty="0" smtClean="0">
                <a:latin typeface="Arial" charset="0"/>
                <a:cs typeface="Arial" charset="0"/>
              </a:rPr>
              <a:t> </a:t>
            </a:r>
            <a:r>
              <a:rPr lang="de-DE" i="1" dirty="0" err="1" smtClean="0">
                <a:latin typeface="Arial" charset="0"/>
                <a:cs typeface="Arial" charset="0"/>
              </a:rPr>
              <a:t>does</a:t>
            </a:r>
            <a:r>
              <a:rPr lang="de-DE" i="1" dirty="0" smtClean="0">
                <a:latin typeface="Arial" charset="0"/>
                <a:cs typeface="Arial" charset="0"/>
              </a:rPr>
              <a:t> </a:t>
            </a:r>
            <a:r>
              <a:rPr lang="de-DE" i="1" dirty="0" err="1" smtClean="0">
                <a:latin typeface="Arial" charset="0"/>
                <a:cs typeface="Arial" charset="0"/>
              </a:rPr>
              <a:t>that</a:t>
            </a:r>
            <a:r>
              <a:rPr lang="de-DE" i="1" dirty="0" smtClean="0">
                <a:latin typeface="Arial" charset="0"/>
                <a:cs typeface="Arial" charset="0"/>
              </a:rPr>
              <a:t> </a:t>
            </a:r>
            <a:r>
              <a:rPr lang="de-DE" i="1" dirty="0" err="1" smtClean="0">
                <a:latin typeface="Arial" charset="0"/>
                <a:cs typeface="Arial" charset="0"/>
              </a:rPr>
              <a:t>mean</a:t>
            </a:r>
            <a:r>
              <a:rPr lang="de-DE" i="1" dirty="0" smtClean="0">
                <a:latin typeface="Arial" charset="0"/>
                <a:cs typeface="Arial" charset="0"/>
              </a:rPr>
              <a:t> </a:t>
            </a:r>
            <a:r>
              <a:rPr lang="de-DE" i="1" dirty="0" err="1" smtClean="0">
                <a:latin typeface="Arial" charset="0"/>
                <a:cs typeface="Arial" charset="0"/>
              </a:rPr>
              <a:t>for</a:t>
            </a:r>
            <a:r>
              <a:rPr lang="de-DE" i="1" dirty="0" smtClean="0">
                <a:latin typeface="Arial" charset="0"/>
                <a:cs typeface="Arial" charset="0"/>
              </a:rPr>
              <a:t> </a:t>
            </a:r>
            <a:r>
              <a:rPr lang="de-DE" i="1" dirty="0" err="1" smtClean="0">
                <a:latin typeface="Arial" charset="0"/>
                <a:cs typeface="Arial" charset="0"/>
              </a:rPr>
              <a:t>your</a:t>
            </a:r>
            <a:r>
              <a:rPr lang="de-DE" i="1" dirty="0" smtClean="0">
                <a:latin typeface="Arial" charset="0"/>
                <a:cs typeface="Arial" charset="0"/>
              </a:rPr>
              <a:t> </a:t>
            </a:r>
            <a:r>
              <a:rPr lang="de-DE" i="1" dirty="0" err="1" smtClean="0">
                <a:latin typeface="Arial" charset="0"/>
                <a:cs typeface="Arial" charset="0"/>
              </a:rPr>
              <a:t>stay</a:t>
            </a:r>
            <a:r>
              <a:rPr lang="de-DE" i="1" dirty="0" smtClean="0">
                <a:latin typeface="Arial" charset="0"/>
                <a:cs typeface="Arial" charset="0"/>
              </a:rPr>
              <a:t>?</a:t>
            </a:r>
          </a:p>
          <a:p>
            <a:pPr marL="109537" indent="0" eaLnBrk="1" hangingPunct="1">
              <a:buFont typeface="Arial" charset="0"/>
              <a:buChar char="•"/>
              <a:defRPr/>
            </a:pPr>
            <a:r>
              <a:rPr lang="de-DE" i="1" dirty="0" err="1" smtClean="0">
                <a:latin typeface="Arial" charset="0"/>
                <a:cs typeface="Arial" charset="0"/>
              </a:rPr>
              <a:t>What</a:t>
            </a:r>
            <a:r>
              <a:rPr lang="de-DE" i="1" dirty="0" smtClean="0">
                <a:latin typeface="Arial" charset="0"/>
                <a:cs typeface="Arial" charset="0"/>
              </a:rPr>
              <a:t> </a:t>
            </a:r>
            <a:r>
              <a:rPr lang="de-DE" i="1" dirty="0" err="1" smtClean="0">
                <a:latin typeface="Arial" charset="0"/>
                <a:cs typeface="Arial" charset="0"/>
              </a:rPr>
              <a:t>does</a:t>
            </a:r>
            <a:r>
              <a:rPr lang="de-DE" i="1" dirty="0" smtClean="0">
                <a:latin typeface="Arial" charset="0"/>
                <a:cs typeface="Arial" charset="0"/>
              </a:rPr>
              <a:t> </a:t>
            </a:r>
            <a:r>
              <a:rPr lang="de-DE" i="1" dirty="0" err="1" smtClean="0">
                <a:latin typeface="Arial" charset="0"/>
                <a:cs typeface="Arial" charset="0"/>
              </a:rPr>
              <a:t>it</a:t>
            </a:r>
            <a:r>
              <a:rPr lang="de-DE" i="1" dirty="0" smtClean="0">
                <a:latin typeface="Arial" charset="0"/>
                <a:cs typeface="Arial" charset="0"/>
              </a:rPr>
              <a:t> </a:t>
            </a:r>
            <a:r>
              <a:rPr lang="de-DE" i="1" dirty="0" err="1" smtClean="0">
                <a:latin typeface="Arial" charset="0"/>
                <a:cs typeface="Arial" charset="0"/>
              </a:rPr>
              <a:t>mean</a:t>
            </a:r>
            <a:r>
              <a:rPr lang="de-DE" i="1" dirty="0" smtClean="0">
                <a:latin typeface="Arial" charset="0"/>
                <a:cs typeface="Arial" charset="0"/>
              </a:rPr>
              <a:t> </a:t>
            </a:r>
            <a:r>
              <a:rPr lang="de-DE" i="1" dirty="0" err="1" smtClean="0">
                <a:latin typeface="Arial" charset="0"/>
                <a:cs typeface="Arial" charset="0"/>
              </a:rPr>
              <a:t>for</a:t>
            </a:r>
            <a:r>
              <a:rPr lang="de-DE" i="1" dirty="0" smtClean="0">
                <a:latin typeface="Arial" charset="0"/>
                <a:cs typeface="Arial" charset="0"/>
              </a:rPr>
              <a:t> </a:t>
            </a:r>
            <a:r>
              <a:rPr lang="de-DE" i="1" dirty="0" err="1" smtClean="0">
                <a:latin typeface="Arial" charset="0"/>
                <a:cs typeface="Arial" charset="0"/>
              </a:rPr>
              <a:t>you</a:t>
            </a:r>
            <a:r>
              <a:rPr lang="de-DE" i="1" dirty="0" smtClean="0">
                <a:latin typeface="Arial" charset="0"/>
                <a:cs typeface="Arial" charset="0"/>
              </a:rPr>
              <a:t> </a:t>
            </a:r>
            <a:r>
              <a:rPr lang="de-DE" i="1" dirty="0" err="1" smtClean="0">
                <a:latin typeface="Arial" charset="0"/>
                <a:cs typeface="Arial" charset="0"/>
              </a:rPr>
              <a:t>personally</a:t>
            </a:r>
            <a:r>
              <a:rPr lang="de-DE" i="1" smtClean="0">
                <a:latin typeface="Arial" charset="0"/>
                <a:cs typeface="Arial" charset="0"/>
              </a:rPr>
              <a:t>?</a:t>
            </a:r>
            <a:endParaRPr lang="de-DE" i="1" dirty="0" smtClean="0">
              <a:latin typeface="Arial" charset="0"/>
              <a:cs typeface="Arial" charset="0"/>
            </a:endParaRPr>
          </a:p>
          <a:p>
            <a:pPr marL="109537" indent="0" eaLnBrk="1" hangingPunct="1">
              <a:buFont typeface="Arial" charset="0"/>
              <a:buChar char="•"/>
              <a:defRPr/>
            </a:pPr>
            <a:r>
              <a:rPr lang="de-DE" i="1" dirty="0" err="1" smtClean="0">
                <a:latin typeface="Arial" charset="0"/>
                <a:cs typeface="Arial" charset="0"/>
              </a:rPr>
              <a:t>Which</a:t>
            </a:r>
            <a:r>
              <a:rPr lang="de-DE" i="1" dirty="0" smtClean="0">
                <a:latin typeface="Arial" charset="0"/>
                <a:cs typeface="Arial" charset="0"/>
              </a:rPr>
              <a:t> </a:t>
            </a:r>
            <a:r>
              <a:rPr lang="de-DE" i="1" dirty="0" err="1" smtClean="0">
                <a:latin typeface="Arial" charset="0"/>
                <a:cs typeface="Arial" charset="0"/>
              </a:rPr>
              <a:t>information</a:t>
            </a:r>
            <a:r>
              <a:rPr lang="de-DE" i="1" dirty="0" smtClean="0">
                <a:latin typeface="Arial" charset="0"/>
                <a:cs typeface="Arial" charset="0"/>
              </a:rPr>
              <a:t> </a:t>
            </a:r>
            <a:r>
              <a:rPr lang="de-DE" i="1" dirty="0" err="1" smtClean="0">
                <a:latin typeface="Arial" charset="0"/>
                <a:cs typeface="Arial" charset="0"/>
              </a:rPr>
              <a:t>should</a:t>
            </a:r>
            <a:r>
              <a:rPr lang="de-DE" i="1" dirty="0" smtClean="0">
                <a:latin typeface="Arial" charset="0"/>
                <a:cs typeface="Arial" charset="0"/>
              </a:rPr>
              <a:t> </a:t>
            </a:r>
            <a:r>
              <a:rPr lang="de-DE" i="1" dirty="0" err="1" smtClean="0">
                <a:latin typeface="Arial" charset="0"/>
                <a:cs typeface="Arial" charset="0"/>
              </a:rPr>
              <a:t>you</a:t>
            </a:r>
            <a:r>
              <a:rPr lang="de-DE" i="1" dirty="0" smtClean="0">
                <a:latin typeface="Arial" charset="0"/>
                <a:cs typeface="Arial" charset="0"/>
              </a:rPr>
              <a:t> </a:t>
            </a:r>
            <a:r>
              <a:rPr lang="de-DE" i="1" dirty="0" err="1" smtClean="0">
                <a:latin typeface="Arial" charset="0"/>
                <a:cs typeface="Arial" charset="0"/>
              </a:rPr>
              <a:t>give</a:t>
            </a:r>
            <a:r>
              <a:rPr lang="de-DE" i="1" dirty="0" smtClean="0">
                <a:latin typeface="Arial" charset="0"/>
                <a:cs typeface="Arial" charset="0"/>
              </a:rPr>
              <a:t> in </a:t>
            </a:r>
            <a:r>
              <a:rPr lang="de-DE" i="1" dirty="0" err="1" smtClean="0">
                <a:latin typeface="Arial" charset="0"/>
                <a:cs typeface="Arial" charset="0"/>
              </a:rPr>
              <a:t>your</a:t>
            </a:r>
            <a:r>
              <a:rPr lang="de-DE" i="1" dirty="0" smtClean="0">
                <a:latin typeface="Arial" charset="0"/>
                <a:cs typeface="Arial" charset="0"/>
              </a:rPr>
              <a:t> </a:t>
            </a:r>
            <a:r>
              <a:rPr lang="de-DE" i="1" dirty="0" err="1" smtClean="0">
                <a:latin typeface="Arial" charset="0"/>
                <a:cs typeface="Arial" charset="0"/>
              </a:rPr>
              <a:t>presentation</a:t>
            </a:r>
            <a:r>
              <a:rPr lang="de-DE" i="1" dirty="0" smtClean="0">
                <a:latin typeface="Arial" charset="0"/>
                <a:cs typeface="Arial" charset="0"/>
              </a:rPr>
              <a:t>?</a:t>
            </a:r>
          </a:p>
          <a:p>
            <a:pPr marL="109537" indent="0" eaLnBrk="1" hangingPunct="1">
              <a:buFont typeface="Arial" charset="0"/>
              <a:buChar char="•"/>
              <a:defRPr/>
            </a:pPr>
            <a:r>
              <a:rPr lang="de-DE" i="1" dirty="0" smtClean="0">
                <a:latin typeface="Arial" charset="0"/>
                <a:cs typeface="Arial" charset="0"/>
              </a:rPr>
              <a:t>Find </a:t>
            </a:r>
            <a:r>
              <a:rPr lang="de-DE" i="1" dirty="0" err="1" smtClean="0">
                <a:latin typeface="Arial" charset="0"/>
                <a:cs typeface="Arial" charset="0"/>
              </a:rPr>
              <a:t>information</a:t>
            </a:r>
            <a:r>
              <a:rPr lang="de-DE" i="1" dirty="0" smtClean="0">
                <a:latin typeface="Arial" charset="0"/>
                <a:cs typeface="Arial" charset="0"/>
              </a:rPr>
              <a:t> on relevant </a:t>
            </a:r>
            <a:r>
              <a:rPr lang="de-DE" i="1" dirty="0" err="1" smtClean="0">
                <a:latin typeface="Arial" charset="0"/>
                <a:cs typeface="Arial" charset="0"/>
              </a:rPr>
              <a:t>aspects</a:t>
            </a:r>
            <a:r>
              <a:rPr lang="de-DE" i="1" dirty="0" smtClean="0">
                <a:latin typeface="Arial" charset="0"/>
                <a:cs typeface="Arial" charset="0"/>
              </a:rPr>
              <a:t> </a:t>
            </a:r>
            <a:r>
              <a:rPr lang="de-DE" i="1" dirty="0" err="1" smtClean="0">
                <a:latin typeface="Arial" charset="0"/>
                <a:cs typeface="Arial" charset="0"/>
              </a:rPr>
              <a:t>for</a:t>
            </a:r>
            <a:r>
              <a:rPr lang="de-DE" i="1" dirty="0" smtClean="0">
                <a:latin typeface="Arial" charset="0"/>
                <a:cs typeface="Arial" charset="0"/>
              </a:rPr>
              <a:t> </a:t>
            </a:r>
            <a:r>
              <a:rPr lang="de-DE" i="1" dirty="0" err="1" smtClean="0">
                <a:latin typeface="Arial" charset="0"/>
                <a:cs typeface="Arial" charset="0"/>
              </a:rPr>
              <a:t>the</a:t>
            </a:r>
            <a:r>
              <a:rPr lang="de-DE" i="1" dirty="0" smtClean="0">
                <a:latin typeface="Arial" charset="0"/>
                <a:cs typeface="Arial" charset="0"/>
              </a:rPr>
              <a:t> </a:t>
            </a:r>
            <a:r>
              <a:rPr lang="de-DE" i="1" dirty="0" err="1" smtClean="0">
                <a:latin typeface="Arial" charset="0"/>
                <a:cs typeface="Arial" charset="0"/>
              </a:rPr>
              <a:t>country</a:t>
            </a:r>
            <a:r>
              <a:rPr lang="de-DE" i="1" dirty="0" smtClean="0">
                <a:latin typeface="Arial" charset="0"/>
                <a:cs typeface="Arial" charset="0"/>
              </a:rPr>
              <a:t> </a:t>
            </a:r>
            <a:r>
              <a:rPr lang="de-DE" i="1" dirty="0" err="1" smtClean="0">
                <a:latin typeface="Arial" charset="0"/>
                <a:cs typeface="Arial" charset="0"/>
              </a:rPr>
              <a:t>of</a:t>
            </a:r>
            <a:r>
              <a:rPr lang="de-DE" i="1" dirty="0" smtClean="0">
                <a:latin typeface="Arial" charset="0"/>
                <a:cs typeface="Arial" charset="0"/>
              </a:rPr>
              <a:t> </a:t>
            </a:r>
            <a:r>
              <a:rPr lang="de-DE" i="1" dirty="0" err="1" smtClean="0">
                <a:latin typeface="Arial" charset="0"/>
                <a:cs typeface="Arial" charset="0"/>
              </a:rPr>
              <a:t>your</a:t>
            </a:r>
            <a:r>
              <a:rPr lang="de-DE" i="1" dirty="0" smtClean="0">
                <a:latin typeface="Arial" charset="0"/>
                <a:cs typeface="Arial" charset="0"/>
              </a:rPr>
              <a:t> </a:t>
            </a:r>
            <a:r>
              <a:rPr lang="de-DE" i="1" dirty="0" err="1" smtClean="0">
                <a:latin typeface="Arial" charset="0"/>
                <a:cs typeface="Arial" charset="0"/>
              </a:rPr>
              <a:t>choice</a:t>
            </a:r>
            <a:endParaRPr lang="de-DE" i="1" dirty="0" smtClean="0">
              <a:latin typeface="Arial" charset="0"/>
              <a:cs typeface="Arial" charset="0"/>
            </a:endParaRPr>
          </a:p>
          <a:p>
            <a:pPr marL="109537" indent="0" eaLnBrk="1" hangingPunct="1">
              <a:buFont typeface="Arial" charset="0"/>
              <a:buChar char="•"/>
              <a:defRPr/>
            </a:pPr>
            <a:endParaRPr lang="de-DE" i="1" dirty="0" smtClean="0">
              <a:latin typeface="Arial" charset="0"/>
              <a:cs typeface="Arial" charset="0"/>
            </a:endParaRPr>
          </a:p>
          <a:p>
            <a:pPr marL="109537" indent="0" eaLnBrk="1" hangingPunct="1">
              <a:buFont typeface="Arial" charset="0"/>
              <a:buChar char="•"/>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a:p>
            <a:pPr eaLnBrk="1" hangingPunct="1">
              <a:buFont typeface="Wingdings 3" pitchFamily="18" charset="2"/>
              <a:buNone/>
              <a:defRPr/>
            </a:pPr>
            <a:endParaRPr lang="de-DE" i="1" dirty="0"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dirty="0"/>
          </a:p>
        </p:txBody>
      </p:sp>
      <p:sp>
        <p:nvSpPr>
          <p:cNvPr id="72708"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388DE365-8874-49C6-AEE8-5D5C4357CB4D}" type="slidenum">
              <a:rPr lang="de-DE"/>
              <a:pPr>
                <a:defRPr/>
              </a:pPr>
              <a:t>34</a:t>
            </a:fld>
            <a:endParaRPr lang="de-DE"/>
          </a:p>
        </p:txBody>
      </p:sp>
      <p:sp>
        <p:nvSpPr>
          <p:cNvPr id="74754" name="Inhaltsplatzhalter 4"/>
          <p:cNvSpPr>
            <a:spLocks noGrp="1"/>
          </p:cNvSpPr>
          <p:nvPr>
            <p:ph idx="4294967295"/>
          </p:nvPr>
        </p:nvSpPr>
        <p:spPr>
          <a:xfrm>
            <a:off x="468313" y="1196975"/>
            <a:ext cx="8229600" cy="4968875"/>
          </a:xfrm>
        </p:spPr>
        <p:txBody>
          <a:bodyPr/>
          <a:lstStyle/>
          <a:p>
            <a:pPr eaLnBrk="1" hangingPunct="1">
              <a:buFont typeface="Wingdings 3" pitchFamily="18" charset="2"/>
              <a:buNone/>
            </a:pPr>
            <a:r>
              <a:rPr lang="de-DE" i="1" smtClean="0">
                <a:latin typeface="Arial" charset="0"/>
                <a:cs typeface="Arial" charset="0"/>
              </a:rPr>
              <a:t>Step 6</a:t>
            </a:r>
          </a:p>
          <a:p>
            <a:pPr eaLnBrk="1" hangingPunct="1"/>
            <a:r>
              <a:rPr lang="de-DE" i="1" smtClean="0">
                <a:latin typeface="Arial" charset="0"/>
                <a:cs typeface="Arial" charset="0"/>
              </a:rPr>
              <a:t>Deciding on how to present the country you have chosen</a:t>
            </a:r>
          </a:p>
          <a:p>
            <a:pPr eaLnBrk="1" hangingPunct="1"/>
            <a:r>
              <a:rPr lang="de-DE" i="1" smtClean="0">
                <a:latin typeface="Arial" charset="0"/>
                <a:cs typeface="Arial" charset="0"/>
              </a:rPr>
              <a:t>Designing presentation, making a clip…</a:t>
            </a: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r>
              <a:rPr lang="de-DE" i="1" smtClean="0">
                <a:latin typeface="Arial" charset="0"/>
                <a:cs typeface="Arial" charset="0"/>
              </a:rPr>
              <a:t>Step 7</a:t>
            </a:r>
          </a:p>
          <a:p>
            <a:pPr eaLnBrk="1" hangingPunct="1"/>
            <a:r>
              <a:rPr lang="de-DE" i="1" smtClean="0">
                <a:latin typeface="Arial" charset="0"/>
                <a:cs typeface="Arial" charset="0"/>
              </a:rPr>
              <a:t>Presentations</a:t>
            </a:r>
          </a:p>
          <a:p>
            <a:pPr eaLnBrk="1" hangingPunct="1"/>
            <a:r>
              <a:rPr lang="de-DE" i="1" smtClean="0">
                <a:latin typeface="Arial" charset="0"/>
                <a:cs typeface="Arial" charset="0"/>
              </a:rPr>
              <a:t>Taking notes on the other groups´ presentations</a:t>
            </a: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dirty="0"/>
          </a:p>
        </p:txBody>
      </p:sp>
      <p:sp>
        <p:nvSpPr>
          <p:cNvPr id="74756"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5D83518A-1165-436A-9402-441690203D94}" type="slidenum">
              <a:rPr lang="de-DE"/>
              <a:pPr>
                <a:defRPr/>
              </a:pPr>
              <a:t>35</a:t>
            </a:fld>
            <a:endParaRPr lang="de-DE"/>
          </a:p>
        </p:txBody>
      </p:sp>
      <p:sp>
        <p:nvSpPr>
          <p:cNvPr id="76802" name="Inhaltsplatzhalter 4"/>
          <p:cNvSpPr>
            <a:spLocks noGrp="1"/>
          </p:cNvSpPr>
          <p:nvPr>
            <p:ph idx="4294967295"/>
          </p:nvPr>
        </p:nvSpPr>
        <p:spPr>
          <a:xfrm>
            <a:off x="468313" y="1196975"/>
            <a:ext cx="8229600" cy="4968875"/>
          </a:xfrm>
        </p:spPr>
        <p:txBody>
          <a:bodyPr/>
          <a:lstStyle/>
          <a:p>
            <a:pPr eaLnBrk="1" hangingPunct="1">
              <a:buFont typeface="Wingdings 3" pitchFamily="18" charset="2"/>
              <a:buNone/>
            </a:pPr>
            <a:r>
              <a:rPr lang="de-DE" smtClean="0">
                <a:latin typeface="Arial" charset="0"/>
                <a:cs typeface="Arial" charset="0"/>
              </a:rPr>
              <a:t>Zeitrahmen</a:t>
            </a:r>
          </a:p>
          <a:p>
            <a:pPr eaLnBrk="1" hangingPunct="1">
              <a:buFontTx/>
              <a:buChar char="•"/>
            </a:pPr>
            <a:r>
              <a:rPr lang="de-DE" smtClean="0">
                <a:latin typeface="Arial" charset="0"/>
                <a:cs typeface="Arial" charset="0"/>
              </a:rPr>
              <a:t>Step 1 und Step 2: eine Doppelstunde</a:t>
            </a:r>
          </a:p>
          <a:p>
            <a:pPr eaLnBrk="1" hangingPunct="1">
              <a:buFontTx/>
              <a:buChar char="•"/>
            </a:pPr>
            <a:r>
              <a:rPr lang="de-DE" smtClean="0">
                <a:latin typeface="Arial" charset="0"/>
                <a:cs typeface="Arial" charset="0"/>
              </a:rPr>
              <a:t>Step 3: eine Doppelstunde</a:t>
            </a:r>
          </a:p>
          <a:p>
            <a:pPr eaLnBrk="1" hangingPunct="1">
              <a:buFontTx/>
              <a:buChar char="•"/>
            </a:pPr>
            <a:r>
              <a:rPr lang="de-DE" smtClean="0">
                <a:latin typeface="Arial" charset="0"/>
                <a:cs typeface="Arial" charset="0"/>
              </a:rPr>
              <a:t>Step 4: eine Doppelstunde</a:t>
            </a:r>
          </a:p>
          <a:p>
            <a:pPr eaLnBrk="1" hangingPunct="1">
              <a:buFontTx/>
              <a:buChar char="•"/>
            </a:pPr>
            <a:r>
              <a:rPr lang="de-DE" smtClean="0">
                <a:latin typeface="Arial" charset="0"/>
                <a:cs typeface="Arial" charset="0"/>
              </a:rPr>
              <a:t>Step 5: zwei Doppelstunden</a:t>
            </a:r>
          </a:p>
          <a:p>
            <a:pPr eaLnBrk="1" hangingPunct="1">
              <a:buFontTx/>
              <a:buChar char="•"/>
            </a:pPr>
            <a:r>
              <a:rPr lang="de-DE" smtClean="0">
                <a:latin typeface="Arial" charset="0"/>
                <a:cs typeface="Arial" charset="0"/>
              </a:rPr>
              <a:t>Step 6: zwei Doppelstunden</a:t>
            </a:r>
          </a:p>
          <a:p>
            <a:pPr eaLnBrk="1" hangingPunct="1">
              <a:buFontTx/>
              <a:buChar char="•"/>
            </a:pPr>
            <a:r>
              <a:rPr lang="de-DE" smtClean="0">
                <a:latin typeface="Arial" charset="0"/>
                <a:cs typeface="Arial" charset="0"/>
              </a:rPr>
              <a:t>Step 7: eine Doppelstunde</a:t>
            </a:r>
          </a:p>
          <a:p>
            <a:pPr eaLnBrk="1" hangingPunct="1">
              <a:buFont typeface="Wingdings 3" pitchFamily="18" charset="2"/>
              <a:buNone/>
            </a:pPr>
            <a:endParaRPr lang="de-DE" smtClean="0">
              <a:latin typeface="Arial" charset="0"/>
              <a:cs typeface="Arial" charset="0"/>
            </a:endParaRPr>
          </a:p>
          <a:p>
            <a:pPr eaLnBrk="1" hangingPunct="1">
              <a:buFont typeface="Wingdings 3" pitchFamily="18" charset="2"/>
              <a:buNone/>
            </a:pPr>
            <a:endParaRPr lang="de-DE"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dirty="0"/>
          </a:p>
        </p:txBody>
      </p:sp>
      <p:sp>
        <p:nvSpPr>
          <p:cNvPr id="76804"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4E0EF523-6DDF-44B9-908A-417EBB9A0CFD}" type="slidenum">
              <a:rPr lang="de-DE"/>
              <a:pPr>
                <a:defRPr/>
              </a:pPr>
              <a:t>36</a:t>
            </a:fld>
            <a:endParaRPr lang="de-DE"/>
          </a:p>
        </p:txBody>
      </p:sp>
      <p:sp>
        <p:nvSpPr>
          <p:cNvPr id="78850" name="Inhaltsplatzhalter 4"/>
          <p:cNvSpPr>
            <a:spLocks noGrp="1"/>
          </p:cNvSpPr>
          <p:nvPr>
            <p:ph idx="4294967295"/>
          </p:nvPr>
        </p:nvSpPr>
        <p:spPr>
          <a:xfrm>
            <a:off x="468313" y="1484313"/>
            <a:ext cx="8229600" cy="4525962"/>
          </a:xfrm>
        </p:spPr>
        <p:txBody>
          <a:bodyPr/>
          <a:lstStyle/>
          <a:p>
            <a:pPr eaLnBrk="1" hangingPunct="1">
              <a:buFont typeface="Wingdings 3" pitchFamily="18" charset="2"/>
              <a:buNone/>
            </a:pPr>
            <a:r>
              <a:rPr lang="de-DE" b="1" dirty="0" smtClean="0">
                <a:latin typeface="Arial" charset="0"/>
                <a:cs typeface="Arial" charset="0"/>
              </a:rPr>
              <a:t>Mögliche Weiterarbeit:</a:t>
            </a:r>
          </a:p>
          <a:p>
            <a:pPr eaLnBrk="1" hangingPunct="1">
              <a:buFont typeface="Arial" charset="0"/>
              <a:buChar char="•"/>
            </a:pPr>
            <a:r>
              <a:rPr lang="de-DE" i="1" dirty="0" err="1" smtClean="0">
                <a:latin typeface="Arial" charset="0"/>
                <a:cs typeface="Arial" charset="0"/>
              </a:rPr>
              <a:t>Discuss</a:t>
            </a:r>
            <a:r>
              <a:rPr lang="de-DE" i="1" dirty="0" smtClean="0">
                <a:latin typeface="Arial" charset="0"/>
                <a:cs typeface="Arial" charset="0"/>
              </a:rPr>
              <a:t>: </a:t>
            </a:r>
            <a:r>
              <a:rPr lang="de-DE" i="1" dirty="0" err="1" smtClean="0">
                <a:latin typeface="Arial" charset="0"/>
                <a:cs typeface="Arial" charset="0"/>
              </a:rPr>
              <a:t>which</a:t>
            </a:r>
            <a:r>
              <a:rPr lang="de-DE" i="1" dirty="0" smtClean="0">
                <a:latin typeface="Arial" charset="0"/>
                <a:cs typeface="Arial" charset="0"/>
              </a:rPr>
              <a:t> </a:t>
            </a:r>
            <a:r>
              <a:rPr lang="de-DE" i="1" dirty="0" err="1" smtClean="0">
                <a:latin typeface="Arial" charset="0"/>
                <a:cs typeface="Arial" charset="0"/>
              </a:rPr>
              <a:t>of</a:t>
            </a:r>
            <a:r>
              <a:rPr lang="de-DE" i="1" dirty="0" smtClean="0">
                <a:latin typeface="Arial" charset="0"/>
                <a:cs typeface="Arial" charset="0"/>
              </a:rPr>
              <a:t> </a:t>
            </a:r>
            <a:r>
              <a:rPr lang="de-DE" i="1" dirty="0" err="1" smtClean="0">
                <a:latin typeface="Arial" charset="0"/>
                <a:cs typeface="Arial" charset="0"/>
              </a:rPr>
              <a:t>the</a:t>
            </a:r>
            <a:r>
              <a:rPr lang="de-DE" i="1" dirty="0" smtClean="0">
                <a:latin typeface="Arial" charset="0"/>
                <a:cs typeface="Arial" charset="0"/>
              </a:rPr>
              <a:t> countries </a:t>
            </a:r>
            <a:r>
              <a:rPr lang="de-DE" i="1" dirty="0" err="1" smtClean="0">
                <a:latin typeface="Arial" charset="0"/>
                <a:cs typeface="Arial" charset="0"/>
              </a:rPr>
              <a:t>presented</a:t>
            </a:r>
            <a:r>
              <a:rPr lang="de-DE" i="1" dirty="0" smtClean="0">
                <a:latin typeface="Arial" charset="0"/>
                <a:cs typeface="Arial" charset="0"/>
              </a:rPr>
              <a:t> </a:t>
            </a:r>
            <a:r>
              <a:rPr lang="de-DE" i="1" dirty="0" err="1" smtClean="0">
                <a:latin typeface="Arial" charset="0"/>
                <a:cs typeface="Arial" charset="0"/>
              </a:rPr>
              <a:t>is</a:t>
            </a:r>
            <a:r>
              <a:rPr lang="de-DE" i="1" dirty="0" smtClean="0">
                <a:latin typeface="Arial" charset="0"/>
                <a:cs typeface="Arial" charset="0"/>
              </a:rPr>
              <a:t> </a:t>
            </a:r>
            <a:r>
              <a:rPr lang="de-DE" i="1" dirty="0" err="1" smtClean="0">
                <a:latin typeface="Arial" charset="0"/>
                <a:cs typeface="Arial" charset="0"/>
              </a:rPr>
              <a:t>the</a:t>
            </a:r>
            <a:r>
              <a:rPr lang="de-DE" i="1" dirty="0" smtClean="0">
                <a:latin typeface="Arial" charset="0"/>
                <a:cs typeface="Arial" charset="0"/>
              </a:rPr>
              <a:t> </a:t>
            </a:r>
            <a:r>
              <a:rPr lang="de-DE" i="1" dirty="0" err="1" smtClean="0">
                <a:latin typeface="Arial" charset="0"/>
                <a:cs typeface="Arial" charset="0"/>
              </a:rPr>
              <a:t>biggest</a:t>
            </a:r>
            <a:r>
              <a:rPr lang="de-DE" i="1" dirty="0" smtClean="0">
                <a:latin typeface="Arial" charset="0"/>
                <a:cs typeface="Arial" charset="0"/>
              </a:rPr>
              <a:t> </a:t>
            </a:r>
            <a:r>
              <a:rPr lang="de-DE" i="1" dirty="0" err="1" smtClean="0">
                <a:latin typeface="Arial" charset="0"/>
                <a:cs typeface="Arial" charset="0"/>
              </a:rPr>
              <a:t>challenge</a:t>
            </a:r>
            <a:r>
              <a:rPr lang="de-DE" i="1" dirty="0" smtClean="0">
                <a:latin typeface="Arial" charset="0"/>
                <a:cs typeface="Arial" charset="0"/>
              </a:rPr>
              <a:t> </a:t>
            </a:r>
            <a:r>
              <a:rPr lang="de-DE" i="1" dirty="0" err="1" smtClean="0">
                <a:latin typeface="Arial" charset="0"/>
                <a:cs typeface="Arial" charset="0"/>
              </a:rPr>
              <a:t>concerning</a:t>
            </a:r>
            <a:r>
              <a:rPr lang="de-DE" i="1" dirty="0" smtClean="0">
                <a:latin typeface="Arial" charset="0"/>
                <a:cs typeface="Arial" charset="0"/>
              </a:rPr>
              <a:t> </a:t>
            </a:r>
            <a:r>
              <a:rPr lang="de-DE" i="1" dirty="0" err="1" smtClean="0">
                <a:latin typeface="Arial" charset="0"/>
                <a:cs typeface="Arial" charset="0"/>
              </a:rPr>
              <a:t>culturally</a:t>
            </a:r>
            <a:r>
              <a:rPr lang="de-DE" i="1" dirty="0" smtClean="0">
                <a:latin typeface="Arial" charset="0"/>
                <a:cs typeface="Arial" charset="0"/>
              </a:rPr>
              <a:t> </a:t>
            </a:r>
            <a:r>
              <a:rPr lang="de-DE" i="1" dirty="0" err="1" smtClean="0">
                <a:latin typeface="Arial" charset="0"/>
                <a:cs typeface="Arial" charset="0"/>
              </a:rPr>
              <a:t>acceptable</a:t>
            </a:r>
            <a:r>
              <a:rPr lang="de-DE" i="1" dirty="0" smtClean="0">
                <a:latin typeface="Arial" charset="0"/>
                <a:cs typeface="Arial" charset="0"/>
              </a:rPr>
              <a:t> </a:t>
            </a:r>
            <a:r>
              <a:rPr lang="de-DE" i="1" dirty="0" err="1" smtClean="0">
                <a:latin typeface="Arial" charset="0"/>
                <a:cs typeface="Arial" charset="0"/>
              </a:rPr>
              <a:t>behaviour</a:t>
            </a:r>
            <a:r>
              <a:rPr lang="de-DE" i="1" dirty="0" smtClean="0">
                <a:latin typeface="Arial" charset="0"/>
                <a:cs typeface="Arial" charset="0"/>
              </a:rPr>
              <a:t>?</a:t>
            </a:r>
          </a:p>
          <a:p>
            <a:pPr eaLnBrk="1" hangingPunct="1">
              <a:buFont typeface="Arial" charset="0"/>
              <a:buChar char="•"/>
            </a:pPr>
            <a:endParaRPr lang="de-DE" b="1" dirty="0" smtClean="0">
              <a:latin typeface="Arial" charset="0"/>
              <a:cs typeface="Arial" charset="0"/>
            </a:endParaRPr>
          </a:p>
          <a:p>
            <a:pPr eaLnBrk="1" hangingPunct="1">
              <a:buFontTx/>
              <a:buChar char="•"/>
            </a:pPr>
            <a:r>
              <a:rPr lang="de-DE" dirty="0" smtClean="0">
                <a:latin typeface="Arial" charset="0"/>
                <a:cs typeface="Arial" charset="0"/>
              </a:rPr>
              <a:t>In der Klasse Fragen der „Arbeitgeber“ vorbereiten</a:t>
            </a:r>
          </a:p>
          <a:p>
            <a:pPr eaLnBrk="1" hangingPunct="1">
              <a:buFontTx/>
              <a:buChar char="•"/>
            </a:pPr>
            <a:r>
              <a:rPr lang="de-DE" dirty="0" err="1" smtClean="0">
                <a:latin typeface="Arial" charset="0"/>
                <a:cs typeface="Arial" charset="0"/>
              </a:rPr>
              <a:t>Assessment</a:t>
            </a:r>
            <a:r>
              <a:rPr lang="de-DE" dirty="0" smtClean="0">
                <a:latin typeface="Arial" charset="0"/>
                <a:cs typeface="Arial" charset="0"/>
              </a:rPr>
              <a:t> </a:t>
            </a:r>
            <a:r>
              <a:rPr lang="de-DE" dirty="0" err="1" smtClean="0">
                <a:latin typeface="Arial" charset="0"/>
                <a:cs typeface="Arial" charset="0"/>
              </a:rPr>
              <a:t>Centre</a:t>
            </a:r>
            <a:r>
              <a:rPr lang="de-DE" dirty="0" smtClean="0">
                <a:latin typeface="Arial" charset="0"/>
                <a:cs typeface="Arial" charset="0"/>
              </a:rPr>
              <a:t> durchführen (evtl. auch per </a:t>
            </a:r>
            <a:r>
              <a:rPr lang="de-DE" dirty="0" err="1" smtClean="0">
                <a:latin typeface="Arial" charset="0"/>
                <a:cs typeface="Arial" charset="0"/>
              </a:rPr>
              <a:t>Skype</a:t>
            </a:r>
            <a:r>
              <a:rPr lang="de-DE" dirty="0" smtClean="0">
                <a:latin typeface="Arial" charset="0"/>
                <a:cs typeface="Arial" charset="0"/>
              </a:rPr>
              <a:t>)</a:t>
            </a:r>
          </a:p>
          <a:p>
            <a:pPr eaLnBrk="1" hangingPunct="1">
              <a:buFont typeface="Wingdings 3" pitchFamily="18" charset="2"/>
              <a:buNone/>
            </a:pPr>
            <a:endParaRPr lang="de-DE" i="1" dirty="0" smtClean="0">
              <a:latin typeface="Arial" charset="0"/>
              <a:cs typeface="Arial" charset="0"/>
            </a:endParaRPr>
          </a:p>
          <a:p>
            <a:pPr eaLnBrk="1" hangingPunct="1"/>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dirty="0"/>
          </a:p>
        </p:txBody>
      </p:sp>
      <p:sp>
        <p:nvSpPr>
          <p:cNvPr id="78852"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4E0EF523-6DDF-44B9-908A-417EBB9A0CFD}" type="slidenum">
              <a:rPr lang="de-DE"/>
              <a:pPr>
                <a:defRPr/>
              </a:pPr>
              <a:t>37</a:t>
            </a:fld>
            <a:endParaRPr lang="de-DE"/>
          </a:p>
        </p:txBody>
      </p:sp>
      <p:sp>
        <p:nvSpPr>
          <p:cNvPr id="78850" name="Inhaltsplatzhalter 4"/>
          <p:cNvSpPr>
            <a:spLocks noGrp="1"/>
          </p:cNvSpPr>
          <p:nvPr>
            <p:ph idx="4294967295"/>
          </p:nvPr>
        </p:nvSpPr>
        <p:spPr>
          <a:xfrm>
            <a:off x="468313" y="1484313"/>
            <a:ext cx="8229600" cy="4525962"/>
          </a:xfrm>
        </p:spPr>
        <p:txBody>
          <a:bodyPr/>
          <a:lstStyle/>
          <a:p>
            <a:pPr eaLnBrk="1" hangingPunct="1">
              <a:buFont typeface="Wingdings 3" pitchFamily="18" charset="2"/>
              <a:buNone/>
            </a:pPr>
            <a:r>
              <a:rPr lang="de-DE" b="1" smtClean="0">
                <a:latin typeface="Arial" charset="0"/>
                <a:cs typeface="Arial" charset="0"/>
              </a:rPr>
              <a:t>Möglicher Abschluss in einem Gesprächstandem (Vorbereitung KP – ranking, deciding):</a:t>
            </a:r>
          </a:p>
          <a:p>
            <a:pPr eaLnBrk="1" hangingPunct="1">
              <a:buFontTx/>
              <a:buChar char="•"/>
            </a:pPr>
            <a:r>
              <a:rPr lang="de-DE" i="1" smtClean="0">
                <a:latin typeface="Arial" charset="0"/>
                <a:cs typeface="Arial" charset="0"/>
              </a:rPr>
              <a:t>You have been accepted.</a:t>
            </a:r>
          </a:p>
          <a:p>
            <a:pPr eaLnBrk="1" hangingPunct="1">
              <a:buFontTx/>
              <a:buChar char="•"/>
            </a:pPr>
            <a:r>
              <a:rPr lang="de-DE" i="1" smtClean="0">
                <a:latin typeface="Arial" charset="0"/>
                <a:cs typeface="Arial" charset="0"/>
              </a:rPr>
              <a:t>Discuss how you could best prepare: what needs organizing back home, what do you have to think of before you go, which items are essential or might be useful….</a:t>
            </a:r>
          </a:p>
          <a:p>
            <a:pPr eaLnBrk="1" hangingPunct="1">
              <a:buFont typeface="Wingdings 3" pitchFamily="18" charset="2"/>
              <a:buNone/>
            </a:pPr>
            <a:endParaRPr lang="de-DE" i="1" smtClean="0">
              <a:latin typeface="Arial" charset="0"/>
              <a:cs typeface="Arial" charset="0"/>
            </a:endParaRPr>
          </a:p>
          <a:p>
            <a:pPr eaLnBrk="1" hangingPunct="1"/>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i="1" dirty="0" err="1" smtClean="0"/>
              <a:t>Applying</a:t>
            </a:r>
            <a:r>
              <a:rPr lang="de-DE" i="1" dirty="0" smtClean="0"/>
              <a:t> </a:t>
            </a:r>
            <a:r>
              <a:rPr lang="de-DE" i="1" dirty="0" err="1" smtClean="0"/>
              <a:t>for</a:t>
            </a:r>
            <a:r>
              <a:rPr lang="de-DE" i="1" dirty="0" smtClean="0"/>
              <a:t> a </a:t>
            </a:r>
            <a:r>
              <a:rPr lang="de-DE" i="1" dirty="0" err="1" smtClean="0"/>
              <a:t>gap</a:t>
            </a:r>
            <a:r>
              <a:rPr lang="de-DE" i="1" dirty="0" smtClean="0"/>
              <a:t> </a:t>
            </a:r>
            <a:r>
              <a:rPr lang="de-DE" i="1" dirty="0" err="1" smtClean="0"/>
              <a:t>year</a:t>
            </a:r>
            <a:endParaRPr lang="de-DE" dirty="0"/>
          </a:p>
        </p:txBody>
      </p:sp>
      <p:sp>
        <p:nvSpPr>
          <p:cNvPr id="78852"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B7B49D90-7A61-4FCB-9E82-8F3C97F62401}" type="slidenum">
              <a:rPr lang="de-DE"/>
              <a:pPr>
                <a:defRPr/>
              </a:pPr>
              <a:t>38</a:t>
            </a:fld>
            <a:endParaRPr lang="de-DE"/>
          </a:p>
        </p:txBody>
      </p:sp>
      <p:sp>
        <p:nvSpPr>
          <p:cNvPr id="80898" name="Inhaltsplatzhalter 4"/>
          <p:cNvSpPr>
            <a:spLocks noGrp="1"/>
          </p:cNvSpPr>
          <p:nvPr>
            <p:ph idx="4294967295"/>
          </p:nvPr>
        </p:nvSpPr>
        <p:spPr>
          <a:xfrm>
            <a:off x="468313" y="1484313"/>
            <a:ext cx="8229600" cy="4525962"/>
          </a:xfrm>
        </p:spPr>
        <p:txBody>
          <a:bodyPr/>
          <a:lstStyle/>
          <a:p>
            <a:pPr eaLnBrk="1" hangingPunct="1">
              <a:buFont typeface="Arial" charset="0"/>
              <a:buNone/>
            </a:pPr>
            <a:r>
              <a:rPr lang="de-DE" b="1" smtClean="0">
                <a:latin typeface="Arial" charset="0"/>
                <a:cs typeface="Arial" charset="0"/>
              </a:rPr>
              <a:t>Logistische Erleichterung:</a:t>
            </a:r>
          </a:p>
          <a:p>
            <a:pPr eaLnBrk="1" hangingPunct="1">
              <a:buFont typeface="Arial" charset="0"/>
              <a:buChar char="•"/>
            </a:pPr>
            <a:r>
              <a:rPr lang="de-DE" smtClean="0">
                <a:latin typeface="Arial" charset="0"/>
                <a:cs typeface="Arial" charset="0"/>
              </a:rPr>
              <a:t>Verfügbarkeit von Texten</a:t>
            </a:r>
          </a:p>
          <a:p>
            <a:pPr eaLnBrk="1" hangingPunct="1">
              <a:buFont typeface="Arial" charset="0"/>
              <a:buChar char="•"/>
            </a:pPr>
            <a:r>
              <a:rPr lang="de-DE" smtClean="0">
                <a:latin typeface="Arial" charset="0"/>
                <a:cs typeface="Arial" charset="0"/>
              </a:rPr>
              <a:t>Lese- und Hörverstehensaufgaben ohne Papier</a:t>
            </a:r>
          </a:p>
          <a:p>
            <a:pPr eaLnBrk="1" hangingPunct="1">
              <a:buFont typeface="Arial" charset="0"/>
              <a:buChar char="•"/>
            </a:pPr>
            <a:r>
              <a:rPr lang="de-DE" smtClean="0">
                <a:latin typeface="Arial" charset="0"/>
                <a:cs typeface="Arial" charset="0"/>
              </a:rPr>
              <a:t>Online-Wörterbücher</a:t>
            </a:r>
          </a:p>
          <a:p>
            <a:pPr eaLnBrk="1" hangingPunct="1">
              <a:buFont typeface="Arial" charset="0"/>
              <a:buChar char="•"/>
            </a:pPr>
            <a:endParaRPr lang="de-DE" smtClean="0">
              <a:latin typeface="Arial" charset="0"/>
              <a:cs typeface="Arial" charset="0"/>
            </a:endParaRPr>
          </a:p>
          <a:p>
            <a:pPr eaLnBrk="1" hangingPunct="1">
              <a:buFont typeface="Arial" charset="0"/>
              <a:buChar char="•"/>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dirty="0" smtClean="0"/>
              <a:t>Exkurs: </a:t>
            </a:r>
            <a:r>
              <a:rPr lang="de-DE" dirty="0" err="1" smtClean="0"/>
              <a:t>Tablets</a:t>
            </a:r>
            <a:r>
              <a:rPr lang="de-DE" dirty="0" smtClean="0"/>
              <a:t> in Klasse 9/10</a:t>
            </a:r>
            <a:endParaRPr lang="de-DE" dirty="0"/>
          </a:p>
        </p:txBody>
      </p:sp>
      <p:sp>
        <p:nvSpPr>
          <p:cNvPr id="80900"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BB25FFE2-F18E-4DC1-BF41-62890E05AC81}" type="slidenum">
              <a:rPr lang="de-DE"/>
              <a:pPr>
                <a:defRPr/>
              </a:pPr>
              <a:t>39</a:t>
            </a:fld>
            <a:endParaRPr lang="de-DE"/>
          </a:p>
        </p:txBody>
      </p:sp>
      <p:sp>
        <p:nvSpPr>
          <p:cNvPr id="82946" name="Inhaltsplatzhalter 4"/>
          <p:cNvSpPr>
            <a:spLocks noGrp="1"/>
          </p:cNvSpPr>
          <p:nvPr>
            <p:ph idx="4294967295"/>
          </p:nvPr>
        </p:nvSpPr>
        <p:spPr>
          <a:xfrm>
            <a:off x="468313" y="1484313"/>
            <a:ext cx="8229600" cy="4525962"/>
          </a:xfrm>
        </p:spPr>
        <p:txBody>
          <a:bodyPr/>
          <a:lstStyle/>
          <a:p>
            <a:pPr eaLnBrk="1" hangingPunct="1">
              <a:buFont typeface="Arial" charset="0"/>
              <a:buNone/>
            </a:pPr>
            <a:r>
              <a:rPr lang="de-DE" b="1" smtClean="0">
                <a:latin typeface="Arial" charset="0"/>
                <a:cs typeface="Arial" charset="0"/>
              </a:rPr>
              <a:t>Didaktisch-methodischer Mehrwert:</a:t>
            </a:r>
          </a:p>
          <a:p>
            <a:pPr eaLnBrk="1" hangingPunct="1">
              <a:buFont typeface="Arial" charset="0"/>
              <a:buNone/>
            </a:pPr>
            <a:r>
              <a:rPr lang="de-DE" b="1" smtClean="0">
                <a:latin typeface="Arial" charset="0"/>
                <a:cs typeface="Arial" charset="0"/>
              </a:rPr>
              <a:t>Differenzierung: </a:t>
            </a:r>
          </a:p>
          <a:p>
            <a:pPr eaLnBrk="1" hangingPunct="1">
              <a:buFont typeface="Arial" charset="0"/>
              <a:buChar char="•"/>
            </a:pPr>
            <a:r>
              <a:rPr lang="de-DE" smtClean="0">
                <a:latin typeface="Arial" charset="0"/>
                <a:cs typeface="Arial" charset="0"/>
              </a:rPr>
              <a:t>Zeit</a:t>
            </a:r>
          </a:p>
          <a:p>
            <a:pPr eaLnBrk="1" hangingPunct="1">
              <a:buFont typeface="Arial" charset="0"/>
              <a:buChar char="•"/>
            </a:pPr>
            <a:r>
              <a:rPr lang="de-DE" smtClean="0">
                <a:latin typeface="Arial" charset="0"/>
                <a:cs typeface="Arial" charset="0"/>
              </a:rPr>
              <a:t>Wiederholung</a:t>
            </a:r>
          </a:p>
          <a:p>
            <a:pPr eaLnBrk="1" hangingPunct="1">
              <a:buFont typeface="Arial" charset="0"/>
              <a:buChar char="•"/>
            </a:pPr>
            <a:r>
              <a:rPr lang="de-DE" smtClean="0">
                <a:latin typeface="Arial" charset="0"/>
                <a:cs typeface="Arial" charset="0"/>
              </a:rPr>
              <a:t>Lernweg</a:t>
            </a:r>
          </a:p>
          <a:p>
            <a:pPr eaLnBrk="1" hangingPunct="1">
              <a:buFont typeface="Arial" charset="0"/>
              <a:buChar char="•"/>
            </a:pPr>
            <a:r>
              <a:rPr lang="de-DE" smtClean="0">
                <a:latin typeface="Arial" charset="0"/>
                <a:cs typeface="Arial" charset="0"/>
              </a:rPr>
              <a:t>Produkt</a:t>
            </a:r>
          </a:p>
          <a:p>
            <a:pPr eaLnBrk="1" hangingPunct="1">
              <a:buFont typeface="Arial" charset="0"/>
              <a:buChar char="•"/>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dirty="0" smtClean="0"/>
              <a:t>Exkurs: </a:t>
            </a:r>
            <a:r>
              <a:rPr lang="de-DE" dirty="0" err="1" smtClean="0"/>
              <a:t>Tablets</a:t>
            </a:r>
            <a:r>
              <a:rPr lang="de-DE" dirty="0" smtClean="0"/>
              <a:t> in Klasse 9/10</a:t>
            </a:r>
            <a:endParaRPr lang="de-DE" dirty="0"/>
          </a:p>
        </p:txBody>
      </p:sp>
      <p:sp>
        <p:nvSpPr>
          <p:cNvPr id="82948"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a:xfrm>
            <a:off x="8777288" y="6492875"/>
            <a:ext cx="366712" cy="365125"/>
          </a:xfrm>
        </p:spPr>
        <p:txBody>
          <a:bodyPr/>
          <a:lstStyle/>
          <a:p>
            <a:pPr>
              <a:defRPr/>
            </a:pPr>
            <a:fld id="{EBCAB5DA-3A8C-4B03-B360-4407810A10A1}" type="slidenum">
              <a:rPr lang="de-DE"/>
              <a:pPr>
                <a:defRPr/>
              </a:pPr>
              <a:t>4</a:t>
            </a:fld>
            <a:endParaRPr lang="de-DE"/>
          </a:p>
        </p:txBody>
      </p:sp>
      <p:sp>
        <p:nvSpPr>
          <p:cNvPr id="22530" name="Inhaltsplatzhalter 4"/>
          <p:cNvSpPr>
            <a:spLocks noGrp="1"/>
          </p:cNvSpPr>
          <p:nvPr>
            <p:ph idx="1"/>
          </p:nvPr>
        </p:nvSpPr>
        <p:spPr>
          <a:xfrm>
            <a:off x="468313" y="1341438"/>
            <a:ext cx="8229600" cy="4665662"/>
          </a:xfrm>
        </p:spPr>
        <p:txBody>
          <a:bodyPr/>
          <a:lstStyle/>
          <a:p>
            <a:pPr eaLnBrk="1" hangingPunct="1">
              <a:buFont typeface="Wingdings 3" pitchFamily="18" charset="2"/>
              <a:buNone/>
            </a:pPr>
            <a:r>
              <a:rPr lang="de-DE" sz="2400" b="1" smtClean="0">
                <a:latin typeface="Arial" charset="0"/>
                <a:cs typeface="Arial" charset="0"/>
              </a:rPr>
              <a:t>Simulationsform </a:t>
            </a:r>
            <a:endParaRPr lang="de-DE" sz="2400" smtClean="0">
              <a:latin typeface="Arial" charset="0"/>
              <a:cs typeface="Arial" charset="0"/>
            </a:endParaRPr>
          </a:p>
          <a:p>
            <a:pPr eaLnBrk="1" hangingPunct="1"/>
            <a:r>
              <a:rPr lang="de-DE" sz="2400" smtClean="0">
                <a:latin typeface="Arial" charset="0"/>
                <a:cs typeface="Arial" charset="0"/>
              </a:rPr>
              <a:t>SuS übernehmen keine Rolle</a:t>
            </a:r>
          </a:p>
          <a:p>
            <a:pPr eaLnBrk="1" hangingPunct="1"/>
            <a:r>
              <a:rPr lang="de-DE" sz="2400" smtClean="0">
                <a:latin typeface="Arial" charset="0"/>
                <a:cs typeface="Arial" charset="0"/>
              </a:rPr>
              <a:t>Aufgabe und </a:t>
            </a:r>
            <a:r>
              <a:rPr lang="de-DE" sz="2400" i="1" smtClean="0">
                <a:latin typeface="Arial" charset="0"/>
                <a:cs typeface="Arial" charset="0"/>
              </a:rPr>
              <a:t>setting </a:t>
            </a:r>
            <a:r>
              <a:rPr lang="de-DE" sz="2400" smtClean="0">
                <a:latin typeface="Arial" charset="0"/>
                <a:cs typeface="Arial" charset="0"/>
              </a:rPr>
              <a:t>sind fiktiv</a:t>
            </a:r>
          </a:p>
          <a:p>
            <a:pPr eaLnBrk="1" hangingPunct="1"/>
            <a:r>
              <a:rPr lang="de-DE" sz="2400" smtClean="0"/>
              <a:t>Rollenspiel</a:t>
            </a:r>
          </a:p>
          <a:p>
            <a:pPr eaLnBrk="1" hangingPunct="1"/>
            <a:r>
              <a:rPr lang="de-DE" sz="2400" smtClean="0"/>
              <a:t>Fallstudie</a:t>
            </a:r>
          </a:p>
          <a:p>
            <a:pPr eaLnBrk="1" hangingPunct="1"/>
            <a:r>
              <a:rPr lang="de-DE" sz="2400" smtClean="0"/>
              <a:t>Planspiel</a:t>
            </a:r>
          </a:p>
          <a:p>
            <a:pPr eaLnBrk="1" hangingPunct="1"/>
            <a:r>
              <a:rPr lang="de-DE" sz="2400" smtClean="0"/>
              <a:t>Globalsimulation</a:t>
            </a:r>
          </a:p>
          <a:p>
            <a:pPr eaLnBrk="1" hangingPunct="1"/>
            <a:r>
              <a:rPr lang="de-DE" sz="2400" smtClean="0"/>
              <a:t>Realform (Juniorfirma)</a:t>
            </a:r>
            <a:endParaRPr lang="de-DE" sz="2400" smtClean="0">
              <a:latin typeface="Arial" charset="0"/>
              <a:cs typeface="Arial" charset="0"/>
            </a:endParaRPr>
          </a:p>
          <a:p>
            <a:r>
              <a:rPr lang="de-DE" sz="1000" smtClean="0">
                <a:hlinkClick r:id="rId3"/>
              </a:rPr>
              <a:t>https://www.uni-potsdam.de/fileadmin/projects/erziehungswissenschaft/documents/studium/Textboerse/pdf-Dateien/06_meyer_unterrichtsmethoden.pdf</a:t>
            </a:r>
            <a:r>
              <a:rPr lang="de-DE" sz="1000" smtClean="0"/>
              <a:t>  15.01.2018  14.43h</a:t>
            </a:r>
          </a:p>
          <a:p>
            <a:pPr eaLnBrk="1" hangingPunct="1"/>
            <a:endParaRPr lang="de-DE" sz="2400" smtClean="0">
              <a:latin typeface="Arial" charset="0"/>
              <a:cs typeface="Arial" charset="0"/>
            </a:endParaRPr>
          </a:p>
        </p:txBody>
      </p:sp>
      <p:sp>
        <p:nvSpPr>
          <p:cNvPr id="4" name="Titel 3"/>
          <p:cNvSpPr>
            <a:spLocks noGrp="1"/>
          </p:cNvSpPr>
          <p:nvPr>
            <p:ph type="title"/>
          </p:nvPr>
        </p:nvSpPr>
        <p:spPr>
          <a:xfrm>
            <a:off x="265112" y="476672"/>
            <a:ext cx="8229601" cy="671090"/>
          </a:xfrm>
        </p:spPr>
        <p:txBody>
          <a:bodyPr>
            <a:normAutofit fontScale="90000"/>
          </a:bodyPr>
          <a:lstStyle/>
          <a:p>
            <a:pPr eaLnBrk="1" fontAlgn="auto" hangingPunct="1">
              <a:spcAft>
                <a:spcPts val="0"/>
              </a:spcAft>
              <a:defRPr/>
            </a:pPr>
            <a:r>
              <a:rPr lang="de-DE" dirty="0" smtClean="0"/>
              <a:t>Simulation - Rollenspiel?</a:t>
            </a:r>
            <a:endParaRPr lang="de-DE" dirty="0"/>
          </a:p>
        </p:txBody>
      </p:sp>
      <p:sp>
        <p:nvSpPr>
          <p:cNvPr id="16387" name="Fußzeilenplatzhalter 5"/>
          <p:cNvSpPr>
            <a:spLocks noGrp="1"/>
          </p:cNvSpPr>
          <p:nvPr>
            <p:ph type="ftr" sz="quarter" idx="11"/>
          </p:nvPr>
        </p:nvSpPr>
        <p:spPr bwMode="auto">
          <a:ln>
            <a:miter lim="800000"/>
            <a:headEnd/>
            <a:tailEnd/>
          </a:ln>
        </p:spPr>
        <p:txBody>
          <a:bodyPr/>
          <a:lstStyle/>
          <a:p>
            <a:pPr>
              <a:defRPr/>
            </a:pPr>
            <a:r>
              <a:rPr lang="de-DE">
                <a:latin typeface="+mn-lt"/>
              </a:rPr>
              <a:t>Ulrike Selz, RP FR, ZPG 9/10</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C8F7E0DC-BCFE-48F6-B1BD-E38464D8325F}" type="slidenum">
              <a:rPr lang="de-DE"/>
              <a:pPr>
                <a:defRPr/>
              </a:pPr>
              <a:t>40</a:t>
            </a:fld>
            <a:endParaRPr lang="de-DE"/>
          </a:p>
        </p:txBody>
      </p:sp>
      <p:sp>
        <p:nvSpPr>
          <p:cNvPr id="84994" name="Inhaltsplatzhalter 4"/>
          <p:cNvSpPr>
            <a:spLocks noGrp="1"/>
          </p:cNvSpPr>
          <p:nvPr>
            <p:ph idx="4294967295"/>
          </p:nvPr>
        </p:nvSpPr>
        <p:spPr>
          <a:xfrm>
            <a:off x="468313" y="1484313"/>
            <a:ext cx="8229600" cy="4525962"/>
          </a:xfrm>
        </p:spPr>
        <p:txBody>
          <a:bodyPr/>
          <a:lstStyle/>
          <a:p>
            <a:pPr eaLnBrk="1" hangingPunct="1">
              <a:buFont typeface="Arial" charset="0"/>
              <a:buNone/>
            </a:pPr>
            <a:r>
              <a:rPr lang="de-DE" b="1" smtClean="0">
                <a:latin typeface="Arial" charset="0"/>
                <a:cs typeface="Arial" charset="0"/>
              </a:rPr>
              <a:t>Didaktisch-methodischer Mehrwert (Apps):</a:t>
            </a:r>
          </a:p>
          <a:p>
            <a:pPr eaLnBrk="1" hangingPunct="1">
              <a:buFont typeface="Arial" charset="0"/>
              <a:buChar char="•"/>
            </a:pPr>
            <a:r>
              <a:rPr lang="de-DE" smtClean="0">
                <a:latin typeface="Arial" charset="0"/>
                <a:cs typeface="Arial" charset="0"/>
              </a:rPr>
              <a:t>Kooperation an Dokumenten </a:t>
            </a:r>
            <a:r>
              <a:rPr lang="de-DE" smtClean="0">
                <a:latin typeface="Arial" charset="0"/>
                <a:cs typeface="Arial" charset="0"/>
                <a:sym typeface="Wingdings" pitchFamily="2" charset="2"/>
              </a:rPr>
              <a:t> collaborative writing</a:t>
            </a:r>
            <a:endParaRPr lang="de-DE" smtClean="0">
              <a:latin typeface="Arial" charset="0"/>
              <a:cs typeface="Arial" charset="0"/>
            </a:endParaRPr>
          </a:p>
          <a:p>
            <a:pPr eaLnBrk="1" hangingPunct="1">
              <a:buFont typeface="Arial" charset="0"/>
              <a:buChar char="•"/>
            </a:pPr>
            <a:r>
              <a:rPr lang="de-DE" smtClean="0">
                <a:latin typeface="Arial" charset="0"/>
                <a:cs typeface="Arial" charset="0"/>
              </a:rPr>
              <a:t>Individualisierte Umwälzung sprachlicher Mittel</a:t>
            </a:r>
          </a:p>
          <a:p>
            <a:pPr eaLnBrk="1" hangingPunct="1">
              <a:buFont typeface="Arial" charset="0"/>
              <a:buChar char="•"/>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dirty="0" smtClean="0"/>
              <a:t>Exkurs: </a:t>
            </a:r>
            <a:r>
              <a:rPr lang="de-DE" dirty="0" err="1" smtClean="0"/>
              <a:t>Tablets</a:t>
            </a:r>
            <a:r>
              <a:rPr lang="de-DE" dirty="0" smtClean="0"/>
              <a:t> in Klasse 9/10</a:t>
            </a:r>
            <a:endParaRPr lang="de-DE" dirty="0"/>
          </a:p>
        </p:txBody>
      </p:sp>
      <p:sp>
        <p:nvSpPr>
          <p:cNvPr id="84996"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F05C31CB-4B6E-4428-A45F-07A7FF24F211}" type="slidenum">
              <a:rPr lang="de-DE"/>
              <a:pPr>
                <a:defRPr/>
              </a:pPr>
              <a:t>41</a:t>
            </a:fld>
            <a:endParaRPr lang="de-DE"/>
          </a:p>
        </p:txBody>
      </p:sp>
      <p:sp>
        <p:nvSpPr>
          <p:cNvPr id="87042" name="Inhaltsplatzhalter 4"/>
          <p:cNvSpPr>
            <a:spLocks noGrp="1"/>
          </p:cNvSpPr>
          <p:nvPr>
            <p:ph idx="4294967295"/>
          </p:nvPr>
        </p:nvSpPr>
        <p:spPr>
          <a:xfrm>
            <a:off x="468313" y="1484313"/>
            <a:ext cx="8229600" cy="4525962"/>
          </a:xfrm>
        </p:spPr>
        <p:txBody>
          <a:bodyPr/>
          <a:lstStyle/>
          <a:p>
            <a:pPr eaLnBrk="1" hangingPunct="1">
              <a:buFont typeface="Arial" charset="0"/>
              <a:buNone/>
            </a:pPr>
            <a:r>
              <a:rPr lang="de-DE" b="1" smtClean="0">
                <a:latin typeface="Arial" charset="0"/>
                <a:cs typeface="Arial" charset="0"/>
              </a:rPr>
              <a:t>Didaktisch-methodischer Mehrwert (Apps):</a:t>
            </a:r>
            <a:endParaRPr lang="de-DE" smtClean="0">
              <a:latin typeface="Arial" charset="0"/>
              <a:cs typeface="Arial" charset="0"/>
            </a:endParaRPr>
          </a:p>
          <a:p>
            <a:pPr eaLnBrk="1" hangingPunct="1">
              <a:buFont typeface="Arial" charset="0"/>
              <a:buChar char="•"/>
            </a:pPr>
            <a:r>
              <a:rPr lang="de-DE" smtClean="0">
                <a:latin typeface="Arial" charset="0"/>
                <a:cs typeface="Arial" charset="0"/>
              </a:rPr>
              <a:t>Erstellen von Produkten, die Medienbildung und TMK schulen:</a:t>
            </a:r>
          </a:p>
          <a:p>
            <a:pPr marL="742950" lvl="1" indent="-285750" eaLnBrk="1" hangingPunct="1">
              <a:buFont typeface="Arial" charset="0"/>
              <a:buChar char="•"/>
            </a:pPr>
            <a:r>
              <a:rPr lang="de-DE" smtClean="0">
                <a:latin typeface="Arial" charset="0"/>
                <a:cs typeface="Arial" charset="0"/>
              </a:rPr>
              <a:t>Explain Everything</a:t>
            </a:r>
          </a:p>
          <a:p>
            <a:pPr marL="742950" lvl="1" indent="-285750" eaLnBrk="1" hangingPunct="1">
              <a:buFont typeface="Arial" charset="0"/>
              <a:buChar char="•"/>
            </a:pPr>
            <a:r>
              <a:rPr lang="de-DE" smtClean="0">
                <a:latin typeface="Arial" charset="0"/>
                <a:cs typeface="Arial" charset="0"/>
              </a:rPr>
              <a:t>Book creator</a:t>
            </a:r>
          </a:p>
          <a:p>
            <a:pPr marL="742950" lvl="1" indent="-285750" eaLnBrk="1" hangingPunct="1">
              <a:buFont typeface="Arial" charset="0"/>
              <a:buChar char="•"/>
            </a:pPr>
            <a:r>
              <a:rPr lang="de-DE" smtClean="0">
                <a:latin typeface="Arial" charset="0"/>
                <a:cs typeface="Arial" charset="0"/>
              </a:rPr>
              <a:t>Garage band (audio)</a:t>
            </a:r>
          </a:p>
          <a:p>
            <a:pPr marL="742950" lvl="1" indent="-285750" eaLnBrk="1" hangingPunct="1">
              <a:buFont typeface="Arial" charset="0"/>
              <a:buChar char="•"/>
            </a:pPr>
            <a:r>
              <a:rPr lang="de-DE" smtClean="0">
                <a:latin typeface="Arial" charset="0"/>
                <a:cs typeface="Arial" charset="0"/>
              </a:rPr>
              <a:t>Viva video/imovie</a:t>
            </a:r>
          </a:p>
          <a:p>
            <a:pPr marL="742950" lvl="1" indent="-285750" eaLnBrk="1" hangingPunct="1">
              <a:buFont typeface="Arial" charset="0"/>
              <a:buChar char="•"/>
            </a:pPr>
            <a:r>
              <a:rPr lang="de-DE" smtClean="0">
                <a:latin typeface="Arial" charset="0"/>
                <a:cs typeface="Arial" charset="0"/>
              </a:rPr>
              <a:t>Popplet lite (Mindmaps, Storyboards, picture stories)</a:t>
            </a:r>
          </a:p>
          <a:p>
            <a:pPr eaLnBrk="1" hangingPunct="1">
              <a:buFont typeface="Arial" charset="0"/>
              <a:buChar char="•"/>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dirty="0" smtClean="0"/>
              <a:t>Exkurs: </a:t>
            </a:r>
            <a:r>
              <a:rPr lang="de-DE" dirty="0" err="1" smtClean="0"/>
              <a:t>Tablets</a:t>
            </a:r>
            <a:r>
              <a:rPr lang="de-DE" dirty="0" smtClean="0"/>
              <a:t> in Klasse 9/10</a:t>
            </a:r>
            <a:endParaRPr lang="de-DE" dirty="0"/>
          </a:p>
        </p:txBody>
      </p:sp>
      <p:sp>
        <p:nvSpPr>
          <p:cNvPr id="87044"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408872BA-4D2B-46B0-9F8A-42FF5C97A908}" type="slidenum">
              <a:rPr lang="de-DE"/>
              <a:pPr>
                <a:defRPr/>
              </a:pPr>
              <a:t>42</a:t>
            </a:fld>
            <a:endParaRPr lang="de-DE"/>
          </a:p>
        </p:txBody>
      </p:sp>
      <p:sp>
        <p:nvSpPr>
          <p:cNvPr id="89090" name="Inhaltsplatzhalter 4"/>
          <p:cNvSpPr>
            <a:spLocks noGrp="1"/>
          </p:cNvSpPr>
          <p:nvPr>
            <p:ph idx="4294967295"/>
          </p:nvPr>
        </p:nvSpPr>
        <p:spPr>
          <a:xfrm>
            <a:off x="468313" y="1484313"/>
            <a:ext cx="8229600" cy="4321175"/>
          </a:xfrm>
        </p:spPr>
        <p:txBody>
          <a:bodyPr/>
          <a:lstStyle/>
          <a:p>
            <a:pPr eaLnBrk="1" hangingPunct="1">
              <a:buFont typeface="Arial" charset="0"/>
              <a:buChar char="•"/>
            </a:pPr>
            <a:r>
              <a:rPr lang="de-DE" dirty="0" smtClean="0">
                <a:latin typeface="Arial" charset="0"/>
                <a:cs typeface="Arial" charset="0"/>
              </a:rPr>
              <a:t>In Klasse 10 sind die Schüler/innen 14 – 15 Jahre alt und verfügen meist über wenig Weltwissen</a:t>
            </a:r>
          </a:p>
          <a:p>
            <a:pPr eaLnBrk="1" hangingPunct="1">
              <a:buFont typeface="Arial" charset="0"/>
              <a:buChar char="•"/>
            </a:pPr>
            <a:r>
              <a:rPr lang="de-DE" dirty="0" smtClean="0">
                <a:latin typeface="Arial" charset="0"/>
                <a:cs typeface="Arial" charset="0"/>
              </a:rPr>
              <a:t>Die Schülerklientel unterscheidet sich erheblich (Stadt – Land etc.)</a:t>
            </a:r>
          </a:p>
          <a:p>
            <a:pPr eaLnBrk="1" hangingPunct="1">
              <a:buFont typeface="Arial" charset="0"/>
              <a:buChar char="•"/>
            </a:pPr>
            <a:r>
              <a:rPr lang="de-DE" dirty="0" smtClean="0">
                <a:latin typeface="Arial" charset="0"/>
                <a:cs typeface="Arial" charset="0"/>
              </a:rPr>
              <a:t>Dinge, die missachtet wurden bzw. schlechte „Produkte“ sind eine Chance zur Reflexion</a:t>
            </a: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i="1" dirty="0" err="1" smtClean="0"/>
              <a:t>We</a:t>
            </a:r>
            <a:r>
              <a:rPr lang="de-DE" i="1" dirty="0" smtClean="0"/>
              <a:t> </a:t>
            </a:r>
            <a:r>
              <a:rPr lang="de-DE" i="1" dirty="0" err="1" smtClean="0"/>
              <a:t>should</a:t>
            </a:r>
            <a:r>
              <a:rPr lang="de-DE" i="1" dirty="0" smtClean="0"/>
              <a:t> </a:t>
            </a:r>
            <a:r>
              <a:rPr lang="de-DE" i="1" dirty="0" err="1" smtClean="0"/>
              <a:t>keep</a:t>
            </a:r>
            <a:r>
              <a:rPr lang="de-DE" i="1" dirty="0" smtClean="0"/>
              <a:t> in </a:t>
            </a:r>
            <a:r>
              <a:rPr lang="de-DE" i="1" dirty="0" err="1" smtClean="0"/>
              <a:t>mind</a:t>
            </a:r>
            <a:r>
              <a:rPr lang="de-DE" i="1" dirty="0" smtClean="0"/>
              <a:t>…</a:t>
            </a:r>
            <a:endParaRPr lang="de-DE" i="1" dirty="0"/>
          </a:p>
        </p:txBody>
      </p:sp>
      <p:sp>
        <p:nvSpPr>
          <p:cNvPr id="89092"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C5F8E843-4ECA-498C-8035-06A7A70D9FC5}" type="slidenum">
              <a:rPr lang="de-DE"/>
              <a:pPr>
                <a:defRPr/>
              </a:pPr>
              <a:t>43</a:t>
            </a:fld>
            <a:endParaRPr lang="de-DE"/>
          </a:p>
        </p:txBody>
      </p:sp>
      <p:sp>
        <p:nvSpPr>
          <p:cNvPr id="91138" name="Inhaltsplatzhalter 4"/>
          <p:cNvSpPr>
            <a:spLocks noGrp="1"/>
          </p:cNvSpPr>
          <p:nvPr>
            <p:ph idx="4294967295"/>
          </p:nvPr>
        </p:nvSpPr>
        <p:spPr>
          <a:xfrm>
            <a:off x="468313" y="1268761"/>
            <a:ext cx="8229600" cy="4536728"/>
          </a:xfrm>
        </p:spPr>
        <p:txBody>
          <a:bodyPr/>
          <a:lstStyle/>
          <a:p>
            <a:pPr eaLnBrk="1" hangingPunct="1">
              <a:buFont typeface="Wingdings 3" pitchFamily="18" charset="2"/>
              <a:buNone/>
            </a:pPr>
            <a:endParaRPr lang="de-DE" i="1" dirty="0" smtClean="0">
              <a:latin typeface="Arial" charset="0"/>
              <a:cs typeface="Arial" charset="0"/>
            </a:endParaRPr>
          </a:p>
          <a:p>
            <a:pPr eaLnBrk="1" hangingPunct="1">
              <a:buFontTx/>
              <a:buChar char="•"/>
            </a:pPr>
            <a:r>
              <a:rPr lang="de-DE" i="1" dirty="0" smtClean="0">
                <a:latin typeface="Arial" charset="0"/>
                <a:cs typeface="Arial" charset="0"/>
              </a:rPr>
              <a:t>Aufbau einer Simulation</a:t>
            </a:r>
          </a:p>
          <a:p>
            <a:pPr eaLnBrk="1" hangingPunct="1">
              <a:buFontTx/>
              <a:buChar char="•"/>
            </a:pPr>
            <a:r>
              <a:rPr lang="de-DE" i="1" dirty="0" err="1" smtClean="0">
                <a:latin typeface="Arial" charset="0"/>
                <a:cs typeface="Arial" charset="0"/>
              </a:rPr>
              <a:t>Chunks</a:t>
            </a:r>
            <a:r>
              <a:rPr lang="de-DE" i="1" dirty="0" smtClean="0">
                <a:latin typeface="Arial" charset="0"/>
                <a:cs typeface="Arial" charset="0"/>
              </a:rPr>
              <a:t>: </a:t>
            </a:r>
            <a:r>
              <a:rPr lang="de-DE" i="1" dirty="0" err="1" smtClean="0">
                <a:latin typeface="Arial" charset="0"/>
                <a:cs typeface="Arial" charset="0"/>
              </a:rPr>
              <a:t>presenting</a:t>
            </a:r>
            <a:r>
              <a:rPr lang="de-DE" i="1" dirty="0" smtClean="0">
                <a:latin typeface="Arial" charset="0"/>
                <a:cs typeface="Arial" charset="0"/>
              </a:rPr>
              <a:t> </a:t>
            </a:r>
            <a:r>
              <a:rPr lang="de-DE" i="1" dirty="0" err="1" smtClean="0">
                <a:latin typeface="Arial" charset="0"/>
                <a:cs typeface="Arial" charset="0"/>
              </a:rPr>
              <a:t>information</a:t>
            </a:r>
            <a:endParaRPr lang="de-DE" i="1" dirty="0" smtClean="0">
              <a:latin typeface="Arial" charset="0"/>
              <a:cs typeface="Arial" charset="0"/>
            </a:endParaRPr>
          </a:p>
          <a:p>
            <a:pPr eaLnBrk="1" hangingPunct="1">
              <a:buFontTx/>
              <a:buChar char="•"/>
            </a:pPr>
            <a:r>
              <a:rPr lang="de-DE" i="1" dirty="0" err="1" smtClean="0">
                <a:latin typeface="Arial" charset="0"/>
                <a:cs typeface="Arial" charset="0"/>
              </a:rPr>
              <a:t>Chunks</a:t>
            </a:r>
            <a:r>
              <a:rPr lang="de-DE" i="1" dirty="0" smtClean="0">
                <a:latin typeface="Arial" charset="0"/>
                <a:cs typeface="Arial" charset="0"/>
              </a:rPr>
              <a:t>: </a:t>
            </a:r>
            <a:r>
              <a:rPr lang="de-DE" i="1" dirty="0" err="1" smtClean="0">
                <a:latin typeface="Arial" charset="0"/>
                <a:cs typeface="Arial" charset="0"/>
              </a:rPr>
              <a:t>discussing</a:t>
            </a:r>
            <a:endParaRPr lang="de-DE" i="1" dirty="0" smtClean="0">
              <a:latin typeface="Arial" charset="0"/>
              <a:cs typeface="Arial" charset="0"/>
            </a:endParaRPr>
          </a:p>
          <a:p>
            <a:pPr eaLnBrk="1" hangingPunct="1">
              <a:buFontTx/>
              <a:buChar char="•"/>
            </a:pPr>
            <a:r>
              <a:rPr lang="de-DE" i="1" dirty="0" err="1" smtClean="0">
                <a:latin typeface="Arial" charset="0"/>
                <a:cs typeface="Arial" charset="0"/>
              </a:rPr>
              <a:t>Finding</a:t>
            </a:r>
            <a:r>
              <a:rPr lang="de-DE" i="1" dirty="0" smtClean="0">
                <a:latin typeface="Arial" charset="0"/>
                <a:cs typeface="Arial" charset="0"/>
              </a:rPr>
              <a:t> </a:t>
            </a:r>
            <a:r>
              <a:rPr lang="de-DE" i="1" dirty="0" err="1" smtClean="0">
                <a:latin typeface="Arial" charset="0"/>
                <a:cs typeface="Arial" charset="0"/>
              </a:rPr>
              <a:t>reliable</a:t>
            </a:r>
            <a:r>
              <a:rPr lang="de-DE" i="1" dirty="0" smtClean="0">
                <a:latin typeface="Arial" charset="0"/>
                <a:cs typeface="Arial" charset="0"/>
              </a:rPr>
              <a:t> </a:t>
            </a:r>
            <a:r>
              <a:rPr lang="de-DE" i="1" dirty="0" err="1" smtClean="0">
                <a:latin typeface="Arial" charset="0"/>
                <a:cs typeface="Arial" charset="0"/>
              </a:rPr>
              <a:t>sources</a:t>
            </a:r>
            <a:r>
              <a:rPr lang="de-DE" i="1" dirty="0" smtClean="0">
                <a:latin typeface="Arial" charset="0"/>
                <a:cs typeface="Arial" charset="0"/>
              </a:rPr>
              <a:t> on </a:t>
            </a:r>
            <a:r>
              <a:rPr lang="de-DE" i="1" dirty="0" err="1" smtClean="0">
                <a:latin typeface="Arial" charset="0"/>
                <a:cs typeface="Arial" charset="0"/>
              </a:rPr>
              <a:t>the</a:t>
            </a:r>
            <a:r>
              <a:rPr lang="de-DE" i="1" dirty="0" smtClean="0">
                <a:latin typeface="Arial" charset="0"/>
                <a:cs typeface="Arial" charset="0"/>
              </a:rPr>
              <a:t> </a:t>
            </a:r>
            <a:r>
              <a:rPr lang="de-DE" i="1" dirty="0" err="1" smtClean="0">
                <a:latin typeface="Arial" charset="0"/>
                <a:cs typeface="Arial" charset="0"/>
              </a:rPr>
              <a:t>internet</a:t>
            </a:r>
            <a:r>
              <a:rPr lang="de-DE" i="1" dirty="0" smtClean="0">
                <a:latin typeface="Arial" charset="0"/>
                <a:cs typeface="Arial" charset="0"/>
              </a:rPr>
              <a:t> </a:t>
            </a:r>
            <a:r>
              <a:rPr lang="de-DE" i="1" dirty="0" err="1" smtClean="0">
                <a:latin typeface="Arial" charset="0"/>
                <a:cs typeface="Arial" charset="0"/>
              </a:rPr>
              <a:t>research</a:t>
            </a:r>
            <a:endParaRPr lang="de-DE" i="1" dirty="0" smtClean="0">
              <a:latin typeface="Arial" charset="0"/>
              <a:cs typeface="Arial" charset="0"/>
            </a:endParaRPr>
          </a:p>
          <a:p>
            <a:pPr eaLnBrk="1" hangingPunct="1">
              <a:buFontTx/>
              <a:buChar char="•"/>
            </a:pPr>
            <a:r>
              <a:rPr lang="de-DE" i="1" dirty="0" err="1" smtClean="0">
                <a:latin typeface="Arial" charset="0"/>
                <a:cs typeface="Arial" charset="0"/>
              </a:rPr>
              <a:t>Designing</a:t>
            </a:r>
            <a:r>
              <a:rPr lang="de-DE" i="1" dirty="0" smtClean="0">
                <a:latin typeface="Arial" charset="0"/>
                <a:cs typeface="Arial" charset="0"/>
              </a:rPr>
              <a:t> a </a:t>
            </a:r>
            <a:r>
              <a:rPr lang="de-DE" i="1" dirty="0" err="1" smtClean="0">
                <a:latin typeface="Arial" charset="0"/>
                <a:cs typeface="Arial" charset="0"/>
              </a:rPr>
              <a:t>presentation</a:t>
            </a:r>
            <a:endParaRPr lang="de-DE" i="1" dirty="0" smtClean="0">
              <a:latin typeface="Arial" charset="0"/>
              <a:cs typeface="Arial" charset="0"/>
            </a:endParaRPr>
          </a:p>
          <a:p>
            <a:pPr eaLnBrk="1" hangingPunct="1">
              <a:buFontTx/>
              <a:buChar char="•"/>
            </a:pPr>
            <a:r>
              <a:rPr lang="de-DE" i="1" dirty="0" smtClean="0">
                <a:latin typeface="Arial" charset="0"/>
                <a:cs typeface="Arial" charset="0"/>
              </a:rPr>
              <a:t>Making a </a:t>
            </a:r>
            <a:r>
              <a:rPr lang="de-DE" i="1" dirty="0" err="1" smtClean="0">
                <a:latin typeface="Arial" charset="0"/>
                <a:cs typeface="Arial" charset="0"/>
              </a:rPr>
              <a:t>storyboard</a:t>
            </a:r>
            <a:endParaRPr lang="de-DE" i="1" dirty="0" smtClean="0">
              <a:latin typeface="Arial" charset="0"/>
              <a:cs typeface="Arial" charset="0"/>
            </a:endParaRPr>
          </a:p>
          <a:p>
            <a:pPr eaLnBrk="1" hangingPunct="1">
              <a:buFontTx/>
              <a:buChar char="•"/>
            </a:pPr>
            <a:r>
              <a:rPr lang="de-DE" i="1" dirty="0" smtClean="0">
                <a:latin typeface="Arial" charset="0"/>
                <a:cs typeface="Arial" charset="0"/>
              </a:rPr>
              <a:t>Making an </a:t>
            </a:r>
            <a:r>
              <a:rPr lang="de-DE" i="1" dirty="0" err="1" smtClean="0">
                <a:latin typeface="Arial" charset="0"/>
                <a:cs typeface="Arial" charset="0"/>
              </a:rPr>
              <a:t>Explainity</a:t>
            </a:r>
            <a:r>
              <a:rPr lang="de-DE" i="1" dirty="0" smtClean="0">
                <a:latin typeface="Arial" charset="0"/>
                <a:cs typeface="Arial" charset="0"/>
              </a:rPr>
              <a:t> </a:t>
            </a:r>
            <a:r>
              <a:rPr lang="de-DE" i="1" dirty="0" err="1" smtClean="0">
                <a:latin typeface="Arial" charset="0"/>
                <a:cs typeface="Arial" charset="0"/>
              </a:rPr>
              <a:t>clip</a:t>
            </a:r>
            <a:endParaRPr lang="de-DE" i="1" dirty="0" smtClean="0">
              <a:latin typeface="Arial" charset="0"/>
              <a:cs typeface="Arial" charset="0"/>
            </a:endParaRPr>
          </a:p>
          <a:p>
            <a:pPr eaLnBrk="1" hangingPunct="1">
              <a:buFontTx/>
              <a:buChar char="•"/>
            </a:pPr>
            <a:r>
              <a:rPr lang="de-DE" i="1" dirty="0" smtClean="0">
                <a:latin typeface="Arial" charset="0"/>
                <a:cs typeface="Arial" charset="0"/>
              </a:rPr>
              <a:t>(Note-</a:t>
            </a:r>
            <a:r>
              <a:rPr lang="de-DE" i="1" dirty="0" err="1" smtClean="0">
                <a:latin typeface="Arial" charset="0"/>
                <a:cs typeface="Arial" charset="0"/>
              </a:rPr>
              <a:t>taking</a:t>
            </a:r>
            <a:r>
              <a:rPr lang="de-DE" i="1" dirty="0" smtClean="0">
                <a:latin typeface="Arial" charset="0"/>
                <a:cs typeface="Arial" charset="0"/>
              </a:rPr>
              <a:t>)</a:t>
            </a:r>
          </a:p>
          <a:p>
            <a:pPr eaLnBrk="1" hangingPunct="1">
              <a:buFont typeface="Wingdings 3" pitchFamily="18" charset="2"/>
              <a:buNone/>
            </a:pPr>
            <a:r>
              <a:rPr lang="de-DE" sz="1800" dirty="0" smtClean="0">
                <a:latin typeface="Arial" charset="0"/>
                <a:cs typeface="Arial" charset="0"/>
              </a:rPr>
              <a:t>Hinweis: Dateien 604 - 608</a:t>
            </a: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normAutofit fontScale="90000"/>
          </a:bodyPr>
          <a:lstStyle/>
          <a:p>
            <a:pPr eaLnBrk="1" fontAlgn="auto" hangingPunct="1">
              <a:spcAft>
                <a:spcPts val="0"/>
              </a:spcAft>
              <a:defRPr/>
            </a:pPr>
            <a:r>
              <a:rPr lang="de-DE" dirty="0" smtClean="0"/>
              <a:t>Simulation – übertragbarer </a:t>
            </a:r>
            <a:r>
              <a:rPr lang="de-DE" i="1" dirty="0" err="1" smtClean="0"/>
              <a:t>support</a:t>
            </a:r>
            <a:endParaRPr lang="de-DE" i="1" dirty="0"/>
          </a:p>
        </p:txBody>
      </p:sp>
      <p:sp>
        <p:nvSpPr>
          <p:cNvPr id="91140"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A94E76F4-13A1-42FD-B5FE-4692BF5B54DC}" type="slidenum">
              <a:rPr lang="de-DE"/>
              <a:pPr>
                <a:defRPr/>
              </a:pPr>
              <a:t>44</a:t>
            </a:fld>
            <a:endParaRPr lang="de-DE"/>
          </a:p>
        </p:txBody>
      </p:sp>
      <p:sp>
        <p:nvSpPr>
          <p:cNvPr id="93186" name="Inhaltsplatzhalter 4"/>
          <p:cNvSpPr>
            <a:spLocks noGrp="1"/>
          </p:cNvSpPr>
          <p:nvPr>
            <p:ph idx="4294967295"/>
          </p:nvPr>
        </p:nvSpPr>
        <p:spPr>
          <a:xfrm>
            <a:off x="468313" y="1484313"/>
            <a:ext cx="8229600" cy="4525962"/>
          </a:xfrm>
        </p:spPr>
        <p:txBody>
          <a:bodyPr/>
          <a:lstStyle/>
          <a:p>
            <a:pPr eaLnBrk="1" hangingPunct="1">
              <a:buFontTx/>
              <a:buChar char="•"/>
            </a:pPr>
            <a:r>
              <a:rPr lang="de-DE" i="1" dirty="0" err="1" smtClean="0">
                <a:latin typeface="Arial" charset="0"/>
                <a:cs typeface="Arial" charset="0"/>
              </a:rPr>
              <a:t>Assessment</a:t>
            </a:r>
            <a:r>
              <a:rPr lang="de-DE" i="1" dirty="0" smtClean="0">
                <a:latin typeface="Arial" charset="0"/>
                <a:cs typeface="Arial" charset="0"/>
              </a:rPr>
              <a:t> Center (z.B. </a:t>
            </a:r>
            <a:r>
              <a:rPr lang="de-DE" i="1" dirty="0" err="1" smtClean="0">
                <a:latin typeface="Arial" charset="0"/>
                <a:cs typeface="Arial" charset="0"/>
              </a:rPr>
              <a:t>working</a:t>
            </a:r>
            <a:r>
              <a:rPr lang="de-DE" i="1" dirty="0" smtClean="0">
                <a:latin typeface="Arial" charset="0"/>
                <a:cs typeface="Arial" charset="0"/>
              </a:rPr>
              <a:t> in a </a:t>
            </a:r>
            <a:r>
              <a:rPr lang="de-DE" i="1" dirty="0" err="1" smtClean="0">
                <a:latin typeface="Arial" charset="0"/>
                <a:cs typeface="Arial" charset="0"/>
              </a:rPr>
              <a:t>resort</a:t>
            </a:r>
            <a:r>
              <a:rPr lang="de-DE" i="1" dirty="0" smtClean="0">
                <a:latin typeface="Arial" charset="0"/>
                <a:cs typeface="Arial" charset="0"/>
              </a:rPr>
              <a:t>)</a:t>
            </a:r>
          </a:p>
          <a:p>
            <a:pPr eaLnBrk="1" hangingPunct="1">
              <a:buFontTx/>
              <a:buChar char="•"/>
            </a:pPr>
            <a:r>
              <a:rPr lang="de-DE" i="1" dirty="0" err="1" smtClean="0">
                <a:latin typeface="Arial" charset="0"/>
                <a:cs typeface="Arial" charset="0"/>
              </a:rPr>
              <a:t>Building</a:t>
            </a:r>
            <a:r>
              <a:rPr lang="de-DE" i="1" dirty="0" smtClean="0">
                <a:latin typeface="Arial" charset="0"/>
                <a:cs typeface="Arial" charset="0"/>
              </a:rPr>
              <a:t> a </a:t>
            </a:r>
            <a:r>
              <a:rPr lang="de-DE" i="1" dirty="0" err="1" smtClean="0">
                <a:latin typeface="Arial" charset="0"/>
                <a:cs typeface="Arial" charset="0"/>
              </a:rPr>
              <a:t>new</a:t>
            </a:r>
            <a:r>
              <a:rPr lang="de-DE" i="1" dirty="0" smtClean="0">
                <a:latin typeface="Arial" charset="0"/>
                <a:cs typeface="Arial" charset="0"/>
              </a:rPr>
              <a:t> </a:t>
            </a:r>
            <a:r>
              <a:rPr lang="de-DE" i="1" dirty="0" err="1" smtClean="0">
                <a:latin typeface="Arial" charset="0"/>
                <a:cs typeface="Arial" charset="0"/>
              </a:rPr>
              <a:t>annexe</a:t>
            </a:r>
            <a:r>
              <a:rPr lang="de-DE" i="1" dirty="0" smtClean="0">
                <a:latin typeface="Arial" charset="0"/>
                <a:cs typeface="Arial" charset="0"/>
              </a:rPr>
              <a:t> </a:t>
            </a:r>
            <a:r>
              <a:rPr lang="de-DE" i="1" dirty="0" err="1" smtClean="0">
                <a:latin typeface="Arial" charset="0"/>
                <a:cs typeface="Arial" charset="0"/>
              </a:rPr>
              <a:t>to</a:t>
            </a:r>
            <a:r>
              <a:rPr lang="de-DE" i="1" dirty="0" smtClean="0">
                <a:latin typeface="Arial" charset="0"/>
                <a:cs typeface="Arial" charset="0"/>
              </a:rPr>
              <a:t> </a:t>
            </a:r>
            <a:r>
              <a:rPr lang="de-DE" i="1" dirty="0" err="1" smtClean="0">
                <a:latin typeface="Arial" charset="0"/>
                <a:cs typeface="Arial" charset="0"/>
              </a:rPr>
              <a:t>our</a:t>
            </a:r>
            <a:r>
              <a:rPr lang="de-DE" i="1" dirty="0" smtClean="0">
                <a:latin typeface="Arial" charset="0"/>
                <a:cs typeface="Arial" charset="0"/>
              </a:rPr>
              <a:t> </a:t>
            </a:r>
            <a:r>
              <a:rPr lang="de-DE" i="1" dirty="0" err="1" smtClean="0">
                <a:latin typeface="Arial" charset="0"/>
                <a:cs typeface="Arial" charset="0"/>
              </a:rPr>
              <a:t>school</a:t>
            </a:r>
            <a:endParaRPr lang="de-DE" i="1" dirty="0" smtClean="0">
              <a:latin typeface="Arial" charset="0"/>
              <a:cs typeface="Arial" charset="0"/>
            </a:endParaRPr>
          </a:p>
          <a:p>
            <a:pPr eaLnBrk="1" hangingPunct="1">
              <a:buFontTx/>
              <a:buChar char="•"/>
            </a:pPr>
            <a:r>
              <a:rPr lang="de-DE" i="1" dirty="0" err="1" smtClean="0">
                <a:latin typeface="Arial" charset="0"/>
                <a:cs typeface="Arial" charset="0"/>
              </a:rPr>
              <a:t>Our</a:t>
            </a:r>
            <a:r>
              <a:rPr lang="de-DE" i="1" dirty="0" smtClean="0">
                <a:latin typeface="Arial" charset="0"/>
                <a:cs typeface="Arial" charset="0"/>
              </a:rPr>
              <a:t> </a:t>
            </a:r>
            <a:r>
              <a:rPr lang="de-DE" i="1" dirty="0" err="1" smtClean="0">
                <a:latin typeface="Arial" charset="0"/>
                <a:cs typeface="Arial" charset="0"/>
              </a:rPr>
              <a:t>town</a:t>
            </a:r>
            <a:r>
              <a:rPr lang="de-DE" i="1" dirty="0" smtClean="0">
                <a:latin typeface="Arial" charset="0"/>
                <a:cs typeface="Arial" charset="0"/>
              </a:rPr>
              <a:t>/</a:t>
            </a:r>
            <a:r>
              <a:rPr lang="de-DE" i="1" dirty="0" err="1" smtClean="0">
                <a:latin typeface="Arial" charset="0"/>
                <a:cs typeface="Arial" charset="0"/>
              </a:rPr>
              <a:t>village</a:t>
            </a:r>
            <a:r>
              <a:rPr lang="de-DE" i="1" dirty="0" smtClean="0">
                <a:latin typeface="Arial" charset="0"/>
                <a:cs typeface="Arial" charset="0"/>
              </a:rPr>
              <a:t> – a </a:t>
            </a:r>
            <a:r>
              <a:rPr lang="de-DE" i="1" dirty="0" err="1" smtClean="0">
                <a:latin typeface="Arial" charset="0"/>
                <a:cs typeface="Arial" charset="0"/>
              </a:rPr>
              <a:t>place</a:t>
            </a:r>
            <a:r>
              <a:rPr lang="de-DE" i="1" dirty="0" smtClean="0">
                <a:latin typeface="Arial" charset="0"/>
                <a:cs typeface="Arial" charset="0"/>
              </a:rPr>
              <a:t> </a:t>
            </a:r>
            <a:r>
              <a:rPr lang="de-DE" i="1" dirty="0" err="1" smtClean="0">
                <a:latin typeface="Arial" charset="0"/>
                <a:cs typeface="Arial" charset="0"/>
              </a:rPr>
              <a:t>for</a:t>
            </a:r>
            <a:r>
              <a:rPr lang="de-DE" i="1" dirty="0" smtClean="0">
                <a:latin typeface="Arial" charset="0"/>
                <a:cs typeface="Arial" charset="0"/>
              </a:rPr>
              <a:t> </a:t>
            </a:r>
            <a:r>
              <a:rPr lang="de-DE" i="1" dirty="0" err="1" smtClean="0">
                <a:latin typeface="Arial" charset="0"/>
                <a:cs typeface="Arial" charset="0"/>
              </a:rPr>
              <a:t>young</a:t>
            </a:r>
            <a:r>
              <a:rPr lang="de-DE" i="1" dirty="0" smtClean="0">
                <a:latin typeface="Arial" charset="0"/>
                <a:cs typeface="Arial" charset="0"/>
              </a:rPr>
              <a:t> </a:t>
            </a:r>
            <a:r>
              <a:rPr lang="de-DE" i="1" dirty="0" err="1" smtClean="0">
                <a:latin typeface="Arial" charset="0"/>
                <a:cs typeface="Arial" charset="0"/>
              </a:rPr>
              <a:t>people</a:t>
            </a:r>
            <a:endParaRPr lang="de-DE" i="1" dirty="0" smtClean="0">
              <a:latin typeface="Arial" charset="0"/>
              <a:cs typeface="Arial" charset="0"/>
            </a:endParaRPr>
          </a:p>
          <a:p>
            <a:pPr eaLnBrk="1" hangingPunct="1">
              <a:buFontTx/>
              <a:buChar char="•"/>
            </a:pPr>
            <a:r>
              <a:rPr lang="de-DE" i="1" dirty="0" smtClean="0">
                <a:latin typeface="Arial" charset="0"/>
                <a:cs typeface="Arial" charset="0"/>
              </a:rPr>
              <a:t>Commonwealth Games (</a:t>
            </a:r>
            <a:r>
              <a:rPr lang="de-DE" i="1" dirty="0" err="1" smtClean="0">
                <a:latin typeface="Arial" charset="0"/>
                <a:cs typeface="Arial" charset="0"/>
              </a:rPr>
              <a:t>S.Pongratz</a:t>
            </a:r>
            <a:r>
              <a:rPr lang="de-DE" i="1" dirty="0" smtClean="0">
                <a:latin typeface="Arial" charset="0"/>
                <a:cs typeface="Arial" charset="0"/>
              </a:rPr>
              <a:t>)</a:t>
            </a:r>
          </a:p>
          <a:p>
            <a:pPr eaLnBrk="1" hangingPunct="1">
              <a:buFontTx/>
              <a:buChar char="•"/>
            </a:pPr>
            <a:r>
              <a:rPr lang="de-DE" i="1" dirty="0" smtClean="0">
                <a:latin typeface="Arial" charset="0"/>
                <a:cs typeface="Arial" charset="0"/>
              </a:rPr>
              <a:t>Frontpage (</a:t>
            </a:r>
            <a:r>
              <a:rPr lang="de-DE" i="1" dirty="0" err="1" smtClean="0">
                <a:latin typeface="Arial" charset="0"/>
                <a:cs typeface="Arial" charset="0"/>
              </a:rPr>
              <a:t>M.Thürwächter</a:t>
            </a:r>
            <a:r>
              <a:rPr lang="de-DE" i="1" dirty="0" smtClean="0">
                <a:latin typeface="Arial" charset="0"/>
                <a:cs typeface="Arial" charset="0"/>
              </a:rPr>
              <a:t>)</a:t>
            </a:r>
          </a:p>
          <a:p>
            <a:pPr eaLnBrk="1" hangingPunct="1">
              <a:buFontTx/>
              <a:buChar char="•"/>
            </a:pPr>
            <a:r>
              <a:rPr lang="de-DE" i="1" dirty="0" smtClean="0">
                <a:latin typeface="Arial" charset="0"/>
                <a:cs typeface="Arial" charset="0"/>
              </a:rPr>
              <a:t>USA </a:t>
            </a:r>
            <a:r>
              <a:rPr lang="de-DE" i="1" dirty="0" err="1" smtClean="0">
                <a:latin typeface="Arial" charset="0"/>
                <a:cs typeface="Arial" charset="0"/>
              </a:rPr>
              <a:t>and</a:t>
            </a:r>
            <a:r>
              <a:rPr lang="de-DE" i="1" dirty="0" smtClean="0">
                <a:latin typeface="Arial" charset="0"/>
                <a:cs typeface="Arial" charset="0"/>
              </a:rPr>
              <a:t> </a:t>
            </a:r>
            <a:r>
              <a:rPr lang="de-DE" i="1" dirty="0" err="1" smtClean="0">
                <a:latin typeface="Arial" charset="0"/>
                <a:cs typeface="Arial" charset="0"/>
              </a:rPr>
              <a:t>Syria</a:t>
            </a:r>
            <a:r>
              <a:rPr lang="de-DE" i="1" dirty="0" smtClean="0">
                <a:latin typeface="Arial" charset="0"/>
                <a:cs typeface="Arial" charset="0"/>
              </a:rPr>
              <a:t> (Brown University – </a:t>
            </a:r>
            <a:r>
              <a:rPr lang="de-DE" i="1" dirty="0" err="1" smtClean="0">
                <a:latin typeface="Arial" charset="0"/>
                <a:cs typeface="Arial" charset="0"/>
              </a:rPr>
              <a:t>S.Demirag</a:t>
            </a:r>
            <a:r>
              <a:rPr lang="de-DE" i="1" dirty="0" smtClean="0">
                <a:latin typeface="Arial" charset="0"/>
                <a:cs typeface="Arial" charset="0"/>
              </a:rPr>
              <a:t>)</a:t>
            </a:r>
          </a:p>
          <a:p>
            <a:pPr eaLnBrk="1" hangingPunct="1">
              <a:buFont typeface="Wingdings 3" pitchFamily="18" charset="2"/>
              <a:buNone/>
            </a:pPr>
            <a:endParaRPr lang="de-DE" i="1" dirty="0" smtClean="0">
              <a:latin typeface="Arial" charset="0"/>
              <a:cs typeface="Arial" charset="0"/>
            </a:endParaRPr>
          </a:p>
          <a:p>
            <a:pPr eaLnBrk="1" hangingPunct="1">
              <a:buFontTx/>
              <a:buChar char="•"/>
            </a:pPr>
            <a:endParaRPr lang="de-DE" i="1" dirty="0" smtClean="0">
              <a:latin typeface="Arial" charset="0"/>
              <a:cs typeface="Arial" charset="0"/>
            </a:endParaRPr>
          </a:p>
          <a:p>
            <a:pPr eaLnBrk="1" hangingPunct="1">
              <a:buNone/>
            </a:pPr>
            <a:endParaRPr lang="de-DE" i="1" dirty="0" smtClean="0">
              <a:latin typeface="Arial" charset="0"/>
              <a:cs typeface="Arial" charset="0"/>
            </a:endParaRPr>
          </a:p>
          <a:p>
            <a:pPr eaLnBrk="1" hangingPunct="1">
              <a:buFontTx/>
              <a:buChar char="•"/>
            </a:pPr>
            <a:endParaRPr lang="de-DE" i="1" dirty="0" smtClean="0">
              <a:latin typeface="Arial" charset="0"/>
              <a:cs typeface="Arial" charset="0"/>
            </a:endParaRPr>
          </a:p>
          <a:p>
            <a:pPr eaLnBrk="1" hangingPunct="1">
              <a:buFontTx/>
              <a:buChar char="•"/>
            </a:pPr>
            <a:endParaRPr lang="de-DE"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dirty="0" smtClean="0"/>
              <a:t>Simulation – weitere Ideen</a:t>
            </a:r>
            <a:endParaRPr lang="de-DE" dirty="0"/>
          </a:p>
        </p:txBody>
      </p:sp>
      <p:sp>
        <p:nvSpPr>
          <p:cNvPr id="93188"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txBox="1">
            <a:spLocks noGrp="1"/>
          </p:cNvSpPr>
          <p:nvPr/>
        </p:nvSpPr>
        <p:spPr>
          <a:xfrm>
            <a:off x="8777288" y="6492875"/>
            <a:ext cx="366712" cy="365125"/>
          </a:xfrm>
          <a:prstGeom prst="rect">
            <a:avLst/>
          </a:prstGeom>
          <a:noFill/>
        </p:spPr>
        <p:txBody>
          <a:bodyPr anchor="b"/>
          <a:lstStyle/>
          <a:p>
            <a:pPr algn="r" fontAlgn="auto">
              <a:spcBef>
                <a:spcPts val="0"/>
              </a:spcBef>
              <a:spcAft>
                <a:spcPts val="0"/>
              </a:spcAft>
              <a:defRPr/>
            </a:pPr>
            <a:fld id="{1DE28951-23CF-4C09-81A0-687A374C4CB0}" type="slidenum">
              <a:rPr lang="de-DE" sz="1000">
                <a:latin typeface="+mn-lt"/>
                <a:cs typeface="+mn-cs"/>
              </a:rPr>
              <a:pPr algn="r" fontAlgn="auto">
                <a:spcBef>
                  <a:spcPts val="0"/>
                </a:spcBef>
                <a:spcAft>
                  <a:spcPts val="0"/>
                </a:spcAft>
                <a:defRPr/>
              </a:pPr>
              <a:t>5</a:t>
            </a:fld>
            <a:endParaRPr lang="de-DE" sz="1000">
              <a:latin typeface="+mn-lt"/>
              <a:cs typeface="+mn-cs"/>
            </a:endParaRPr>
          </a:p>
        </p:txBody>
      </p:sp>
      <p:sp>
        <p:nvSpPr>
          <p:cNvPr id="105475" name="Inhaltsplatzhalter 4"/>
          <p:cNvSpPr>
            <a:spLocks noGrp="1"/>
          </p:cNvSpPr>
          <p:nvPr>
            <p:ph idx="4294967295"/>
          </p:nvPr>
        </p:nvSpPr>
        <p:spPr>
          <a:xfrm>
            <a:off x="468313" y="1628775"/>
            <a:ext cx="8229600" cy="4162425"/>
          </a:xfrm>
        </p:spPr>
        <p:txBody>
          <a:bodyPr/>
          <a:lstStyle/>
          <a:p>
            <a:pPr eaLnBrk="1" hangingPunct="1">
              <a:buFont typeface="Wingdings 3" pitchFamily="18" charset="2"/>
              <a:buNone/>
            </a:pPr>
            <a:r>
              <a:rPr lang="de-DE" b="1" smtClean="0"/>
              <a:t>Simulationsspiele</a:t>
            </a:r>
            <a:r>
              <a:rPr lang="de-DE" smtClean="0"/>
              <a:t>:</a:t>
            </a:r>
          </a:p>
          <a:p>
            <a:pPr eaLnBrk="1" hangingPunct="1"/>
            <a:r>
              <a:rPr lang="de-DE" sz="2400" smtClean="0">
                <a:latin typeface="Arial" charset="0"/>
                <a:cs typeface="Arial" charset="0"/>
              </a:rPr>
              <a:t>SuS übernehmen eine Rolle</a:t>
            </a:r>
          </a:p>
          <a:p>
            <a:pPr eaLnBrk="1" hangingPunct="1"/>
            <a:r>
              <a:rPr lang="de-DE" sz="2400" smtClean="0">
                <a:latin typeface="Arial" charset="0"/>
                <a:cs typeface="Arial" charset="0"/>
              </a:rPr>
              <a:t>Aufgabe und </a:t>
            </a:r>
            <a:r>
              <a:rPr lang="de-DE" sz="2400" i="1" smtClean="0">
                <a:latin typeface="Arial" charset="0"/>
                <a:cs typeface="Arial" charset="0"/>
              </a:rPr>
              <a:t>setting </a:t>
            </a:r>
            <a:r>
              <a:rPr lang="de-DE" sz="2400" smtClean="0">
                <a:latin typeface="Arial" charset="0"/>
                <a:cs typeface="Arial" charset="0"/>
              </a:rPr>
              <a:t>sind fiktiv</a:t>
            </a:r>
          </a:p>
          <a:p>
            <a:r>
              <a:rPr lang="de-DE" smtClean="0"/>
              <a:t>Rollenspiel</a:t>
            </a:r>
          </a:p>
          <a:p>
            <a:r>
              <a:rPr lang="de-DE" smtClean="0"/>
              <a:t>Planspiel</a:t>
            </a:r>
          </a:p>
          <a:p>
            <a:r>
              <a:rPr lang="de-DE" smtClean="0"/>
              <a:t>Simulation</a:t>
            </a:r>
          </a:p>
          <a:p>
            <a:r>
              <a:rPr lang="de-DE" smtClean="0"/>
              <a:t>Fallstudie</a:t>
            </a:r>
          </a:p>
          <a:p>
            <a:r>
              <a:rPr lang="de-DE" smtClean="0"/>
              <a:t>Zukunftswerkstatt</a:t>
            </a:r>
          </a:p>
          <a:p>
            <a:r>
              <a:rPr lang="de-DE" i="1" smtClean="0"/>
              <a:t>Drama in education</a:t>
            </a:r>
            <a:endParaRPr lang="de-DE" sz="2400" i="1" smtClean="0">
              <a:latin typeface="Arial" charset="0"/>
              <a:cs typeface="Arial" charset="0"/>
            </a:endParaRPr>
          </a:p>
          <a:p>
            <a:r>
              <a:rPr lang="de-DE" sz="1000" smtClean="0">
                <a:hlinkClick r:id="rId3"/>
              </a:rPr>
              <a:t>https://www.uni-potsdam.de/fileadmin/projects/erziehungswissenschaft/documents/studium/Textboerse/pdf-Dateien/06_meyer_unterrichtsmethoden.pdf</a:t>
            </a:r>
            <a:r>
              <a:rPr lang="de-DE" sz="1000" smtClean="0"/>
              <a:t>  15.01.2018  14.43h</a:t>
            </a:r>
          </a:p>
          <a:p>
            <a:pPr eaLnBrk="1" hangingPunct="1"/>
            <a:endParaRPr lang="de-DE" sz="2400" smtClean="0">
              <a:latin typeface="Arial" charset="0"/>
              <a:cs typeface="Arial" charset="0"/>
            </a:endParaRPr>
          </a:p>
        </p:txBody>
      </p:sp>
      <p:sp>
        <p:nvSpPr>
          <p:cNvPr id="4" name="Titel 3"/>
          <p:cNvSpPr>
            <a:spLocks noGrp="1"/>
          </p:cNvSpPr>
          <p:nvPr>
            <p:ph type="title" idx="4294967295"/>
          </p:nvPr>
        </p:nvSpPr>
        <p:spPr>
          <a:xfrm>
            <a:off x="265112" y="332656"/>
            <a:ext cx="8229601" cy="1008112"/>
          </a:xfrm>
        </p:spPr>
        <p:txBody>
          <a:bodyPr rtlCol="0"/>
          <a:lstStyle/>
          <a:p>
            <a:pPr eaLnBrk="1" fontAlgn="auto" hangingPunct="1">
              <a:spcAft>
                <a:spcPts val="0"/>
              </a:spcAft>
              <a:defRPr/>
            </a:pPr>
            <a:r>
              <a:rPr lang="de-DE" dirty="0" smtClean="0"/>
              <a:t>Simulation – Rollenspiel?</a:t>
            </a:r>
            <a:endParaRPr lang="de-DE" dirty="0"/>
          </a:p>
        </p:txBody>
      </p:sp>
      <p:sp>
        <p:nvSpPr>
          <p:cNvPr id="16387" name="Fußzeilenplatzhalter 5"/>
          <p:cNvSpPr txBox="1">
            <a:spLocks noGrp="1"/>
          </p:cNvSpPr>
          <p:nvPr/>
        </p:nvSpPr>
        <p:spPr bwMode="auto">
          <a:xfrm>
            <a:off x="4379913" y="6408738"/>
            <a:ext cx="2351087" cy="365125"/>
          </a:xfrm>
          <a:prstGeom prst="rect">
            <a:avLst/>
          </a:prstGeom>
          <a:noFill/>
          <a:ln>
            <a:miter lim="800000"/>
            <a:headEnd/>
            <a:tailEnd/>
          </a:ln>
        </p:spPr>
        <p:txBody>
          <a:bodyPr anchor="b"/>
          <a:lstStyle/>
          <a:p>
            <a:pPr algn="r">
              <a:defRPr/>
            </a:pPr>
            <a:r>
              <a:rPr lang="de-DE" sz="1000">
                <a:latin typeface="+mn-lt"/>
              </a:rPr>
              <a:t>Ulrike Selz, RP FR, ZPG 9/10</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txBox="1">
            <a:spLocks noGrp="1"/>
          </p:cNvSpPr>
          <p:nvPr/>
        </p:nvSpPr>
        <p:spPr>
          <a:xfrm>
            <a:off x="8647113" y="6408738"/>
            <a:ext cx="366712" cy="365125"/>
          </a:xfrm>
          <a:prstGeom prst="rect">
            <a:avLst/>
          </a:prstGeom>
          <a:noFill/>
        </p:spPr>
        <p:txBody>
          <a:bodyPr anchor="b"/>
          <a:lstStyle/>
          <a:p>
            <a:pPr algn="r" fontAlgn="auto">
              <a:spcBef>
                <a:spcPts val="0"/>
              </a:spcBef>
              <a:spcAft>
                <a:spcPts val="0"/>
              </a:spcAft>
              <a:defRPr/>
            </a:pPr>
            <a:fld id="{FD98C9E4-FDB2-4066-843F-2E8C0197803E}" type="slidenum">
              <a:rPr lang="de-DE" sz="1000">
                <a:latin typeface="+mn-lt"/>
                <a:cs typeface="+mn-cs"/>
              </a:rPr>
              <a:pPr algn="r" fontAlgn="auto">
                <a:spcBef>
                  <a:spcPts val="0"/>
                </a:spcBef>
                <a:spcAft>
                  <a:spcPts val="0"/>
                </a:spcAft>
                <a:defRPr/>
              </a:pPr>
              <a:t>6</a:t>
            </a:fld>
            <a:endParaRPr lang="de-DE" sz="1000">
              <a:latin typeface="+mn-lt"/>
              <a:cs typeface="+mn-cs"/>
            </a:endParaRPr>
          </a:p>
        </p:txBody>
      </p:sp>
      <p:sp>
        <p:nvSpPr>
          <p:cNvPr id="103427" name="Inhaltsplatzhalter 4"/>
          <p:cNvSpPr>
            <a:spLocks noGrp="1"/>
          </p:cNvSpPr>
          <p:nvPr>
            <p:ph idx="4294967295"/>
          </p:nvPr>
        </p:nvSpPr>
        <p:spPr/>
        <p:txBody>
          <a:bodyPr/>
          <a:lstStyle/>
          <a:p>
            <a:pPr eaLnBrk="1" hangingPunct="1"/>
            <a:r>
              <a:rPr lang="de-DE" sz="2400" smtClean="0">
                <a:latin typeface="Arial" charset="0"/>
                <a:cs typeface="Arial" charset="0"/>
              </a:rPr>
              <a:t>Globalsimulation (</a:t>
            </a:r>
            <a:r>
              <a:rPr lang="de-DE" sz="2400" i="1" smtClean="0">
                <a:latin typeface="Arial" charset="0"/>
                <a:cs typeface="Arial" charset="0"/>
              </a:rPr>
              <a:t>simulation globale</a:t>
            </a:r>
            <a:r>
              <a:rPr lang="de-DE" sz="2400" smtClean="0">
                <a:latin typeface="Arial" charset="0"/>
                <a:cs typeface="Arial" charset="0"/>
              </a:rPr>
              <a:t>):</a:t>
            </a:r>
          </a:p>
          <a:p>
            <a:pPr eaLnBrk="1" hangingPunct="1"/>
            <a:r>
              <a:rPr lang="de-DE" sz="2400" smtClean="0">
                <a:latin typeface="Arial" charset="0"/>
                <a:cs typeface="Arial" charset="0"/>
              </a:rPr>
              <a:t>Rollenspiel</a:t>
            </a:r>
          </a:p>
          <a:p>
            <a:pPr eaLnBrk="1" hangingPunct="1"/>
            <a:r>
              <a:rPr lang="de-DE" sz="2400" smtClean="0">
                <a:latin typeface="Arial" charset="0"/>
                <a:cs typeface="Arial" charset="0"/>
              </a:rPr>
              <a:t>Planspiel</a:t>
            </a:r>
          </a:p>
          <a:p>
            <a:pPr eaLnBrk="1" hangingPunct="1"/>
            <a:r>
              <a:rPr lang="de-DE" sz="2400" smtClean="0">
                <a:latin typeface="Arial" charset="0"/>
                <a:cs typeface="Arial" charset="0"/>
              </a:rPr>
              <a:t>Simulierte Debatte</a:t>
            </a:r>
          </a:p>
          <a:p>
            <a:pPr eaLnBrk="1" hangingPunct="1"/>
            <a:r>
              <a:rPr lang="de-DE" sz="2400" smtClean="0">
                <a:latin typeface="Arial" charset="0"/>
                <a:cs typeface="Arial" charset="0"/>
              </a:rPr>
              <a:t>Fallstudie</a:t>
            </a:r>
          </a:p>
          <a:p>
            <a:pPr eaLnBrk="1" hangingPunct="1"/>
            <a:r>
              <a:rPr lang="de-DE" sz="2400" smtClean="0">
                <a:latin typeface="Arial" charset="0"/>
                <a:cs typeface="Arial" charset="0"/>
              </a:rPr>
              <a:t>Zukunftswerkstatt</a:t>
            </a:r>
          </a:p>
          <a:p>
            <a:pPr eaLnBrk="1" hangingPunct="1"/>
            <a:r>
              <a:rPr lang="de-DE" sz="2400" i="1" smtClean="0">
                <a:latin typeface="Arial" charset="0"/>
                <a:cs typeface="Arial" charset="0"/>
              </a:rPr>
              <a:t>Drama in Education</a:t>
            </a:r>
          </a:p>
          <a:p>
            <a:pPr eaLnBrk="1" hangingPunct="1"/>
            <a:endParaRPr lang="de-DE" sz="2400" i="1" smtClean="0">
              <a:latin typeface="Arial" charset="0"/>
              <a:cs typeface="Arial" charset="0"/>
            </a:endParaRPr>
          </a:p>
          <a:p>
            <a:pPr eaLnBrk="1" hangingPunct="1"/>
            <a:r>
              <a:rPr lang="de-DE" sz="1000" smtClean="0">
                <a:latin typeface="Arial" charset="0"/>
                <a:cs typeface="Arial" charset="0"/>
              </a:rPr>
              <a:t>B.Freitag-Hild, </a:t>
            </a:r>
            <a:r>
              <a:rPr lang="de-DE" sz="1000" i="1" smtClean="0">
                <a:latin typeface="Arial" charset="0"/>
                <a:cs typeface="Arial" charset="0"/>
              </a:rPr>
              <a:t>Den Ernstfall (er)proben. Mit Simulationen Kommunikations-und Handlungsfähigkeit entwickeln</a:t>
            </a:r>
            <a:r>
              <a:rPr lang="de-DE" sz="1000" smtClean="0">
                <a:latin typeface="Arial" charset="0"/>
                <a:cs typeface="Arial" charset="0"/>
              </a:rPr>
              <a:t>, in FU 147/2017, S.2-7 </a:t>
            </a:r>
          </a:p>
          <a:p>
            <a:pPr eaLnBrk="1" hangingPunct="1"/>
            <a:r>
              <a:rPr lang="de-DE" sz="1000" smtClean="0"/>
              <a:t>http://www.bpaed.edu.tum.de/fileadmin/tueds02/www/pdfs/publikationen/riedl/2012riedlinteraktllmkorneeva.pdf  15.01.2018  14.46</a:t>
            </a:r>
            <a:endParaRPr lang="de-DE" sz="1000" smtClean="0">
              <a:latin typeface="Arial" charset="0"/>
              <a:cs typeface="Arial" charset="0"/>
            </a:endParaRPr>
          </a:p>
          <a:p>
            <a:pPr eaLnBrk="1" hangingPunct="1"/>
            <a:r>
              <a:rPr lang="de-DE" sz="1000" smtClean="0">
                <a:hlinkClick r:id="rId3"/>
              </a:rPr>
              <a:t>https://is.muni.cz/el/1441/jaro2014/SZ1012a/um/48447557/Drama_in_Education.pdf 16.01.2018 13.00</a:t>
            </a:r>
            <a:endParaRPr lang="de-DE" sz="1000" smtClean="0"/>
          </a:p>
          <a:p>
            <a:pPr eaLnBrk="1" hangingPunct="1"/>
            <a:r>
              <a:rPr lang="de-DE" sz="1000" smtClean="0">
                <a:hlinkClick r:id="rId4"/>
              </a:rPr>
              <a:t>https://dramaresource.com/drama-strategies/</a:t>
            </a:r>
            <a:r>
              <a:rPr lang="de-DE" sz="1000" smtClean="0"/>
              <a:t> 16.01.2018  13.06</a:t>
            </a:r>
          </a:p>
        </p:txBody>
      </p:sp>
      <p:sp>
        <p:nvSpPr>
          <p:cNvPr id="4" name="Titel 3"/>
          <p:cNvSpPr>
            <a:spLocks noGrp="1"/>
          </p:cNvSpPr>
          <p:nvPr>
            <p:ph type="title" idx="4294967295"/>
          </p:nvPr>
        </p:nvSpPr>
        <p:spPr>
          <a:xfrm>
            <a:off x="265112" y="188640"/>
            <a:ext cx="8229601" cy="959122"/>
          </a:xfrm>
        </p:spPr>
        <p:txBody>
          <a:bodyPr rtlCol="0"/>
          <a:lstStyle/>
          <a:p>
            <a:pPr eaLnBrk="1" fontAlgn="auto" hangingPunct="1">
              <a:spcAft>
                <a:spcPts val="0"/>
              </a:spcAft>
              <a:defRPr/>
            </a:pPr>
            <a:r>
              <a:rPr lang="de-DE" dirty="0" smtClean="0"/>
              <a:t>Simulation - Formate</a:t>
            </a:r>
            <a:endParaRPr lang="de-DE" dirty="0"/>
          </a:p>
        </p:txBody>
      </p:sp>
      <p:sp>
        <p:nvSpPr>
          <p:cNvPr id="16387" name="Fußzeilenplatzhalter 5"/>
          <p:cNvSpPr txBox="1">
            <a:spLocks noGrp="1"/>
          </p:cNvSpPr>
          <p:nvPr/>
        </p:nvSpPr>
        <p:spPr bwMode="auto">
          <a:xfrm>
            <a:off x="4379913" y="6408738"/>
            <a:ext cx="2351087" cy="365125"/>
          </a:xfrm>
          <a:prstGeom prst="rect">
            <a:avLst/>
          </a:prstGeom>
          <a:noFill/>
          <a:ln>
            <a:miter lim="800000"/>
            <a:headEnd/>
            <a:tailEnd/>
          </a:ln>
        </p:spPr>
        <p:txBody>
          <a:bodyPr anchor="b"/>
          <a:lstStyle/>
          <a:p>
            <a:pPr algn="r">
              <a:defRPr/>
            </a:pPr>
            <a:r>
              <a:rPr lang="de-DE" sz="1000">
                <a:latin typeface="+mn-lt"/>
              </a:rPr>
              <a:t>Ulrike Selz, RP FR, ZPG 9/10</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EAFDEC2E-636A-4C10-9C75-EC8684BB0A65}" type="slidenum">
              <a:rPr lang="de-DE"/>
              <a:pPr>
                <a:defRPr/>
              </a:pPr>
              <a:t>7</a:t>
            </a:fld>
            <a:endParaRPr lang="de-DE"/>
          </a:p>
        </p:txBody>
      </p:sp>
      <p:sp>
        <p:nvSpPr>
          <p:cNvPr id="24578" name="Inhaltsplatzhalter 4"/>
          <p:cNvSpPr>
            <a:spLocks noGrp="1"/>
          </p:cNvSpPr>
          <p:nvPr>
            <p:ph idx="1"/>
          </p:nvPr>
        </p:nvSpPr>
        <p:spPr>
          <a:xfrm>
            <a:off x="457200" y="2204864"/>
            <a:ext cx="8229600" cy="3802236"/>
          </a:xfrm>
        </p:spPr>
        <p:txBody>
          <a:bodyPr/>
          <a:lstStyle/>
          <a:p>
            <a:pPr eaLnBrk="1" hangingPunct="1">
              <a:buFont typeface="Wingdings 3" pitchFamily="18" charset="2"/>
              <a:buNone/>
            </a:pPr>
            <a:r>
              <a:rPr lang="de-DE" dirty="0" smtClean="0">
                <a:latin typeface="Arial" charset="0"/>
                <a:cs typeface="Arial" charset="0"/>
              </a:rPr>
              <a:t>Übernahme einer fremdkulturellen Perspektive in einer „Rolle“:</a:t>
            </a:r>
          </a:p>
          <a:p>
            <a:pPr eaLnBrk="1" hangingPunct="1"/>
            <a:r>
              <a:rPr lang="de-DE" dirty="0" smtClean="0">
                <a:latin typeface="Arial" charset="0"/>
                <a:cs typeface="Arial" charset="0"/>
              </a:rPr>
              <a:t>Soziokulturelles Wissen wird erworben</a:t>
            </a:r>
          </a:p>
          <a:p>
            <a:pPr eaLnBrk="1" hangingPunct="1"/>
            <a:r>
              <a:rPr lang="de-DE" dirty="0" smtClean="0">
                <a:latin typeface="Arial" charset="0"/>
                <a:cs typeface="Arial" charset="0"/>
              </a:rPr>
              <a:t>Kulturspezifische Phänomene werden analysiert</a:t>
            </a:r>
          </a:p>
          <a:p>
            <a:pPr eaLnBrk="1" hangingPunct="1"/>
            <a:r>
              <a:rPr lang="de-DE" dirty="0" smtClean="0">
                <a:latin typeface="Arial" charset="0"/>
                <a:cs typeface="Arial" charset="0"/>
              </a:rPr>
              <a:t>Sprachliche Mittel  werden erworben, um Kommunikationskonventionen umzusetzen</a:t>
            </a:r>
          </a:p>
          <a:p>
            <a:pPr eaLnBrk="1" hangingPunct="1"/>
            <a:r>
              <a:rPr lang="de-DE" dirty="0" smtClean="0">
                <a:latin typeface="Arial" charset="0"/>
                <a:cs typeface="Arial" charset="0"/>
              </a:rPr>
              <a:t>Relevante Wortfelder werden erworben</a:t>
            </a: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p:nvPr>
        </p:nvSpPr>
        <p:spPr>
          <a:xfrm>
            <a:off x="441325" y="476672"/>
            <a:ext cx="8229600" cy="1296144"/>
          </a:xfrm>
        </p:spPr>
        <p:txBody>
          <a:bodyPr>
            <a:normAutofit fontScale="90000"/>
          </a:bodyPr>
          <a:lstStyle/>
          <a:p>
            <a:pPr eaLnBrk="1" fontAlgn="auto" hangingPunct="1">
              <a:spcAft>
                <a:spcPts val="0"/>
              </a:spcAft>
              <a:defRPr/>
            </a:pPr>
            <a:r>
              <a:rPr lang="de-DE" dirty="0" smtClean="0"/>
              <a:t>Warum Simulation/Rollenspiel im Unterricht?</a:t>
            </a:r>
            <a:endParaRPr lang="de-DE" dirty="0"/>
          </a:p>
        </p:txBody>
      </p:sp>
      <p:sp>
        <p:nvSpPr>
          <p:cNvPr id="18435" name="Fußzeilenplatzhalter 5"/>
          <p:cNvSpPr>
            <a:spLocks noGrp="1"/>
          </p:cNvSpPr>
          <p:nvPr>
            <p:ph type="ftr" sz="quarter" idx="11"/>
          </p:nvPr>
        </p:nvSpPr>
        <p:spPr bwMode="auto">
          <a:ln>
            <a:miter lim="800000"/>
            <a:headEnd/>
            <a:tailEnd/>
          </a:ln>
        </p:spPr>
        <p:txBody>
          <a:bodyPr/>
          <a:lstStyle/>
          <a:p>
            <a:pPr>
              <a:defRPr/>
            </a:pPr>
            <a:r>
              <a:rPr lang="de-DE">
                <a:latin typeface="+mn-lt"/>
              </a:rPr>
              <a:t>Ulrike Selz, RP FR, ZPG 9/10</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820110EB-3612-45AD-A635-496ECFA811CA}" type="slidenum">
              <a:rPr lang="de-DE"/>
              <a:pPr>
                <a:defRPr/>
              </a:pPr>
              <a:t>8</a:t>
            </a:fld>
            <a:endParaRPr lang="de-DE"/>
          </a:p>
        </p:txBody>
      </p:sp>
      <p:sp>
        <p:nvSpPr>
          <p:cNvPr id="25602" name="Inhaltsplatzhalter 4"/>
          <p:cNvSpPr>
            <a:spLocks noGrp="1"/>
          </p:cNvSpPr>
          <p:nvPr>
            <p:ph idx="4294967295"/>
          </p:nvPr>
        </p:nvSpPr>
        <p:spPr>
          <a:xfrm>
            <a:off x="468313" y="1196752"/>
            <a:ext cx="8229600" cy="4813523"/>
          </a:xfrm>
        </p:spPr>
        <p:txBody>
          <a:bodyPr/>
          <a:lstStyle/>
          <a:p>
            <a:pPr eaLnBrk="1" hangingPunct="1">
              <a:buFontTx/>
              <a:buChar char="•"/>
            </a:pPr>
            <a:r>
              <a:rPr lang="de-DE" i="1" dirty="0" smtClean="0">
                <a:latin typeface="Arial" charset="0"/>
                <a:cs typeface="Arial" charset="0"/>
              </a:rPr>
              <a:t>Model UN</a:t>
            </a:r>
          </a:p>
          <a:p>
            <a:pPr eaLnBrk="1" hangingPunct="1">
              <a:buFontTx/>
              <a:buChar char="•"/>
            </a:pPr>
            <a:r>
              <a:rPr lang="de-DE" i="1" dirty="0" err="1" smtClean="0">
                <a:latin typeface="Arial" charset="0"/>
                <a:cs typeface="Arial" charset="0"/>
              </a:rPr>
              <a:t>History</a:t>
            </a:r>
            <a:r>
              <a:rPr lang="de-DE" i="1" dirty="0" smtClean="0">
                <a:latin typeface="Arial" charset="0"/>
                <a:cs typeface="Arial" charset="0"/>
              </a:rPr>
              <a:t>:</a:t>
            </a:r>
          </a:p>
          <a:p>
            <a:pPr marL="742950" lvl="1" indent="-285750" eaLnBrk="1" hangingPunct="1">
              <a:buFontTx/>
              <a:buChar char="•"/>
            </a:pPr>
            <a:r>
              <a:rPr lang="de-DE" i="1" dirty="0" err="1" smtClean="0">
                <a:latin typeface="Arial" charset="0"/>
                <a:cs typeface="Arial" charset="0"/>
              </a:rPr>
              <a:t>Moving</a:t>
            </a:r>
            <a:r>
              <a:rPr lang="de-DE" i="1" dirty="0" smtClean="0">
                <a:latin typeface="Arial" charset="0"/>
                <a:cs typeface="Arial" charset="0"/>
              </a:rPr>
              <a:t> West</a:t>
            </a:r>
          </a:p>
          <a:p>
            <a:pPr marL="742950" lvl="1" indent="-285750" eaLnBrk="1" hangingPunct="1">
              <a:buFontTx/>
              <a:buChar char="•"/>
            </a:pPr>
            <a:r>
              <a:rPr lang="de-DE" i="1" dirty="0" smtClean="0">
                <a:latin typeface="Arial" charset="0"/>
                <a:cs typeface="Arial" charset="0"/>
              </a:rPr>
              <a:t>Immigration</a:t>
            </a:r>
          </a:p>
          <a:p>
            <a:pPr marL="742950" lvl="1" indent="-285750" eaLnBrk="1" hangingPunct="1">
              <a:buFontTx/>
              <a:buChar char="•"/>
            </a:pPr>
            <a:r>
              <a:rPr lang="de-DE" i="1" dirty="0" smtClean="0">
                <a:latin typeface="Arial" charset="0"/>
                <a:cs typeface="Arial" charset="0"/>
              </a:rPr>
              <a:t>Ellis Island</a:t>
            </a:r>
          </a:p>
          <a:p>
            <a:pPr eaLnBrk="1" hangingPunct="1">
              <a:buFontTx/>
              <a:buChar char="•"/>
            </a:pPr>
            <a:r>
              <a:rPr lang="de-DE" i="1" dirty="0" err="1" smtClean="0">
                <a:latin typeface="Arial" charset="0"/>
                <a:cs typeface="Arial" charset="0"/>
              </a:rPr>
              <a:t>Social</a:t>
            </a:r>
            <a:r>
              <a:rPr lang="de-DE" i="1" dirty="0" smtClean="0">
                <a:latin typeface="Arial" charset="0"/>
                <a:cs typeface="Arial" charset="0"/>
              </a:rPr>
              <a:t> Studies:</a:t>
            </a:r>
          </a:p>
          <a:p>
            <a:pPr marL="742950" lvl="1" indent="-285750" eaLnBrk="1" hangingPunct="1">
              <a:buFontTx/>
              <a:buChar char="•"/>
            </a:pPr>
            <a:r>
              <a:rPr lang="de-DE" i="1" dirty="0" err="1" smtClean="0">
                <a:latin typeface="Arial" charset="0"/>
                <a:cs typeface="Arial" charset="0"/>
              </a:rPr>
              <a:t>Civics</a:t>
            </a:r>
            <a:endParaRPr lang="de-DE" i="1" dirty="0" smtClean="0">
              <a:latin typeface="Arial" charset="0"/>
              <a:cs typeface="Arial" charset="0"/>
            </a:endParaRPr>
          </a:p>
          <a:p>
            <a:pPr marL="742950" lvl="1" indent="-285750" eaLnBrk="1" hangingPunct="1">
              <a:buFontTx/>
              <a:buChar char="•"/>
            </a:pPr>
            <a:r>
              <a:rPr lang="de-DE" i="1" dirty="0" err="1" smtClean="0">
                <a:latin typeface="Arial" charset="0"/>
                <a:cs typeface="Arial" charset="0"/>
              </a:rPr>
              <a:t>Globalization</a:t>
            </a:r>
            <a:endParaRPr lang="de-DE" i="1" dirty="0" smtClean="0">
              <a:latin typeface="Arial" charset="0"/>
              <a:cs typeface="Arial" charset="0"/>
            </a:endParaRPr>
          </a:p>
          <a:p>
            <a:pPr marL="742950" lvl="1" indent="-285750" eaLnBrk="1" hangingPunct="1">
              <a:buFontTx/>
              <a:buChar char="•"/>
            </a:pPr>
            <a:r>
              <a:rPr lang="de-DE" i="1" dirty="0" err="1" smtClean="0">
                <a:latin typeface="Arial" charset="0"/>
                <a:cs typeface="Arial" charset="0"/>
              </a:rPr>
              <a:t>Refugees</a:t>
            </a:r>
            <a:endParaRPr lang="de-DE" i="1" dirty="0" smtClean="0">
              <a:latin typeface="Arial" charset="0"/>
              <a:cs typeface="Arial" charset="0"/>
            </a:endParaRPr>
          </a:p>
          <a:p>
            <a:pPr marL="742950" lvl="1" indent="-285750" eaLnBrk="1" hangingPunct="1">
              <a:buFontTx/>
              <a:buChar char="•"/>
            </a:pPr>
            <a:r>
              <a:rPr lang="de-DE" i="1" dirty="0" err="1" smtClean="0">
                <a:latin typeface="Arial" charset="0"/>
                <a:cs typeface="Arial" charset="0"/>
              </a:rPr>
              <a:t>Racial</a:t>
            </a:r>
            <a:r>
              <a:rPr lang="de-DE" i="1" dirty="0" smtClean="0">
                <a:latin typeface="Arial" charset="0"/>
                <a:cs typeface="Arial" charset="0"/>
              </a:rPr>
              <a:t> </a:t>
            </a:r>
            <a:r>
              <a:rPr lang="de-DE" i="1" dirty="0" err="1" smtClean="0">
                <a:latin typeface="Arial" charset="0"/>
                <a:cs typeface="Arial" charset="0"/>
              </a:rPr>
              <a:t>profiling</a:t>
            </a:r>
            <a:endParaRPr lang="de-DE" sz="2400" dirty="0" smtClean="0">
              <a:latin typeface="Arial" charset="0"/>
              <a:cs typeface="Arial" charset="0"/>
            </a:endParaRPr>
          </a:p>
          <a:p>
            <a:pPr eaLnBrk="1" hangingPunct="1">
              <a:buNone/>
            </a:pPr>
            <a:r>
              <a:rPr lang="de-DE" sz="2400" dirty="0" smtClean="0">
                <a:latin typeface="Arial" charset="0"/>
                <a:cs typeface="Arial" charset="0"/>
              </a:rPr>
              <a:t>Hinweis: 610_links_simulation</a:t>
            </a:r>
          </a:p>
          <a:p>
            <a:pPr eaLnBrk="1" hangingPunct="1">
              <a:buFontTx/>
              <a:buChar char="•"/>
            </a:pPr>
            <a:endParaRPr lang="de-DE"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a:p>
            <a:pPr eaLnBrk="1" hangingPunct="1">
              <a:buFont typeface="Wingdings 3" pitchFamily="18" charset="2"/>
              <a:buNone/>
            </a:pPr>
            <a:endParaRPr lang="de-DE" i="1" dirty="0"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dirty="0" smtClean="0"/>
              <a:t>Gängige Simulationen</a:t>
            </a:r>
            <a:endParaRPr lang="de-DE" dirty="0"/>
          </a:p>
        </p:txBody>
      </p:sp>
      <p:sp>
        <p:nvSpPr>
          <p:cNvPr id="25604"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7"/>
          <p:cNvSpPr>
            <a:spLocks noGrp="1"/>
          </p:cNvSpPr>
          <p:nvPr>
            <p:ph type="sldNum" sz="quarter" idx="12"/>
          </p:nvPr>
        </p:nvSpPr>
        <p:spPr/>
        <p:txBody>
          <a:bodyPr/>
          <a:lstStyle/>
          <a:p>
            <a:pPr>
              <a:defRPr/>
            </a:pPr>
            <a:fld id="{3DC799C8-3AFB-4104-B7B5-C9CF23B2AB56}" type="slidenum">
              <a:rPr lang="de-DE"/>
              <a:pPr>
                <a:defRPr/>
              </a:pPr>
              <a:t>9</a:t>
            </a:fld>
            <a:endParaRPr lang="de-DE"/>
          </a:p>
        </p:txBody>
      </p:sp>
      <p:sp>
        <p:nvSpPr>
          <p:cNvPr id="27650" name="Inhaltsplatzhalter 4"/>
          <p:cNvSpPr>
            <a:spLocks noGrp="1"/>
          </p:cNvSpPr>
          <p:nvPr>
            <p:ph idx="4294967295"/>
          </p:nvPr>
        </p:nvSpPr>
        <p:spPr>
          <a:xfrm>
            <a:off x="468313" y="1484313"/>
            <a:ext cx="8229600" cy="4525962"/>
          </a:xfrm>
        </p:spPr>
        <p:txBody>
          <a:bodyPr/>
          <a:lstStyle/>
          <a:p>
            <a:pPr eaLnBrk="1" hangingPunct="1">
              <a:buFont typeface="Wingdings 3" pitchFamily="18" charset="2"/>
              <a:buNone/>
            </a:pPr>
            <a:r>
              <a:rPr lang="de-DE" b="1" i="1" smtClean="0">
                <a:latin typeface="Arial" charset="0"/>
                <a:cs typeface="Arial" charset="0"/>
              </a:rPr>
              <a:t>Setting the scene (working in teams of three):</a:t>
            </a:r>
          </a:p>
          <a:p>
            <a:pPr eaLnBrk="1" hangingPunct="1">
              <a:buFontTx/>
              <a:buChar char="•"/>
            </a:pPr>
            <a:r>
              <a:rPr lang="de-DE" i="1" smtClean="0">
                <a:latin typeface="Arial" charset="0"/>
                <a:cs typeface="Arial" charset="0"/>
              </a:rPr>
              <a:t>Where are you – what is the context/setting?</a:t>
            </a:r>
          </a:p>
          <a:p>
            <a:pPr eaLnBrk="1" hangingPunct="1">
              <a:buFontTx/>
              <a:buChar char="•"/>
            </a:pPr>
            <a:r>
              <a:rPr lang="de-DE" i="1" smtClean="0">
                <a:latin typeface="Arial" charset="0"/>
                <a:cs typeface="Arial" charset="0"/>
              </a:rPr>
              <a:t>What is your background (country)?</a:t>
            </a:r>
          </a:p>
          <a:p>
            <a:pPr eaLnBrk="1" hangingPunct="1">
              <a:buFontTx/>
              <a:buChar char="•"/>
            </a:pPr>
            <a:r>
              <a:rPr lang="de-DE" i="1" smtClean="0">
                <a:latin typeface="Arial" charset="0"/>
                <a:cs typeface="Arial" charset="0"/>
              </a:rPr>
              <a:t>Who are you (role cards)?</a:t>
            </a:r>
          </a:p>
          <a:p>
            <a:pPr eaLnBrk="1" hangingPunct="1">
              <a:buFontTx/>
              <a:buChar char="•"/>
            </a:pPr>
            <a:r>
              <a:rPr lang="de-DE" i="1" smtClean="0">
                <a:latin typeface="Arial" charset="0"/>
                <a:cs typeface="Arial" charset="0"/>
              </a:rPr>
              <a:t>What is your project/aim?</a:t>
            </a:r>
          </a:p>
          <a:p>
            <a:pPr eaLnBrk="1" hangingPunct="1">
              <a:buFontTx/>
              <a:buChar char="•"/>
            </a:pPr>
            <a:endParaRPr lang="de-DE" i="1" smtClean="0">
              <a:latin typeface="Arial" charset="0"/>
              <a:cs typeface="Arial" charset="0"/>
            </a:endParaRPr>
          </a:p>
          <a:p>
            <a:pPr eaLnBrk="1" hangingPunct="1">
              <a:buFontTx/>
              <a:buChar char="•"/>
            </a:pPr>
            <a:endParaRPr lang="de-DE" i="1" smtClean="0">
              <a:latin typeface="Arial" charset="0"/>
              <a:cs typeface="Arial" charset="0"/>
            </a:endParaRPr>
          </a:p>
          <a:p>
            <a:pPr eaLnBrk="1" hangingPunct="1">
              <a:buFontTx/>
              <a:buChar char="•"/>
            </a:pPr>
            <a:endParaRPr lang="de-DE" i="1" smtClean="0">
              <a:latin typeface="Arial" charset="0"/>
              <a:cs typeface="Arial" charset="0"/>
            </a:endParaRPr>
          </a:p>
          <a:p>
            <a:pPr eaLnBrk="1" hangingPunct="1">
              <a:buFontTx/>
              <a:buChar char="•"/>
            </a:pPr>
            <a:endParaRPr lang="de-DE" i="1" smtClean="0">
              <a:latin typeface="Arial" charset="0"/>
              <a:cs typeface="Arial" charset="0"/>
            </a:endParaRPr>
          </a:p>
          <a:p>
            <a:pPr eaLnBrk="1" hangingPunct="1">
              <a:buFontTx/>
              <a:buChar char="•"/>
            </a:pPr>
            <a:endParaRPr lang="de-DE"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a:p>
            <a:pPr eaLnBrk="1" hangingPunct="1">
              <a:buFont typeface="Wingdings 3" pitchFamily="18" charset="2"/>
              <a:buNone/>
            </a:pPr>
            <a:endParaRPr lang="de-DE" i="1" smtClean="0">
              <a:latin typeface="Arial" charset="0"/>
              <a:cs typeface="Arial" charset="0"/>
            </a:endParaRPr>
          </a:p>
        </p:txBody>
      </p:sp>
      <p:sp>
        <p:nvSpPr>
          <p:cNvPr id="4" name="Titel 3"/>
          <p:cNvSpPr>
            <a:spLocks noGrp="1"/>
          </p:cNvSpPr>
          <p:nvPr>
            <p:ph type="title" idx="4294967295"/>
          </p:nvPr>
        </p:nvSpPr>
        <p:spPr>
          <a:xfrm>
            <a:off x="441325" y="266700"/>
            <a:ext cx="8229600" cy="1143000"/>
          </a:xfrm>
        </p:spPr>
        <p:txBody>
          <a:bodyPr rtlCol="0"/>
          <a:lstStyle/>
          <a:p>
            <a:pPr eaLnBrk="1" fontAlgn="auto" hangingPunct="1">
              <a:spcAft>
                <a:spcPts val="0"/>
              </a:spcAft>
              <a:defRPr/>
            </a:pPr>
            <a:r>
              <a:rPr lang="de-DE" dirty="0" smtClean="0"/>
              <a:t>Struktur einer Simulation</a:t>
            </a:r>
            <a:endParaRPr lang="de-DE" dirty="0"/>
          </a:p>
        </p:txBody>
      </p:sp>
      <p:sp>
        <p:nvSpPr>
          <p:cNvPr id="27652" name="Fußzeilenplatzhalter 5"/>
          <p:cNvSpPr txBox="1">
            <a:spLocks noGrp="1"/>
          </p:cNvSpPr>
          <p:nvPr/>
        </p:nvSpPr>
        <p:spPr bwMode="auto">
          <a:xfrm>
            <a:off x="4379913" y="6408738"/>
            <a:ext cx="2351087" cy="365125"/>
          </a:xfrm>
          <a:prstGeom prst="rect">
            <a:avLst/>
          </a:prstGeom>
          <a:noFill/>
          <a:ln w="9525">
            <a:noFill/>
            <a:miter lim="800000"/>
            <a:headEnd/>
            <a:tailEnd/>
          </a:ln>
        </p:spPr>
        <p:txBody>
          <a:bodyPr anchor="b"/>
          <a:lstStyle/>
          <a:p>
            <a:pPr algn="r"/>
            <a:r>
              <a:rPr lang="de-DE" sz="1000">
                <a:latin typeface="Lucida Sans Unicode" pitchFamily="34" charset="0"/>
              </a:rPr>
              <a:t>Ulrike Selz, RP FR, ZPG 9/10</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imos">
  <a:themeElements>
    <a:clrScheme name="Deimo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Deimos">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Deimos">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imo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Deimo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Deimo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Deimos">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0</TotalTime>
  <Words>2854</Words>
  <Application>Microsoft Office PowerPoint</Application>
  <PresentationFormat>Bildschirmpräsentation (4:3)</PresentationFormat>
  <Paragraphs>644</Paragraphs>
  <Slides>44</Slides>
  <Notes>41</Notes>
  <HiddenSlides>0</HiddenSlides>
  <MMClips>0</MMClips>
  <ScaleCrop>false</ScaleCrop>
  <HeadingPairs>
    <vt:vector size="4" baseType="variant">
      <vt:variant>
        <vt:lpstr>Design</vt:lpstr>
      </vt:variant>
      <vt:variant>
        <vt:i4>1</vt:i4>
      </vt:variant>
      <vt:variant>
        <vt:lpstr>Folientitel</vt:lpstr>
      </vt:variant>
      <vt:variant>
        <vt:i4>44</vt:i4>
      </vt:variant>
    </vt:vector>
  </HeadingPairs>
  <TitlesOfParts>
    <vt:vector size="45" baseType="lpstr">
      <vt:lpstr>Deimos</vt:lpstr>
      <vt:lpstr>Lernaufgabe zur Anbahnung von IKK</vt:lpstr>
      <vt:lpstr>Lernaufgabe zu IKK - Kriterien</vt:lpstr>
      <vt:lpstr>Geeignete Methoden für IKK</vt:lpstr>
      <vt:lpstr>Simulation - Rollenspiel?</vt:lpstr>
      <vt:lpstr>Simulation – Rollenspiel?</vt:lpstr>
      <vt:lpstr>Simulation - Formate</vt:lpstr>
      <vt:lpstr>Warum Simulation/Rollenspiel im Unterricht?</vt:lpstr>
      <vt:lpstr>Gängige Simulationen</vt:lpstr>
      <vt:lpstr>Struktur einer Simulation</vt:lpstr>
      <vt:lpstr>Struktur einer Simulation</vt:lpstr>
      <vt:lpstr>Struktur einer Simulation</vt:lpstr>
      <vt:lpstr>Struktur einer Simulation</vt:lpstr>
      <vt:lpstr>Struktur einer Simulation</vt:lpstr>
      <vt:lpstr>Struktur einer Simulation</vt:lpstr>
      <vt:lpstr>Idee Lernaufgabe (Simulation) in 10</vt:lpstr>
      <vt:lpstr>Material in den Lehrwerken zu Berufswahl </vt:lpstr>
      <vt:lpstr>IKK-Relevanz</vt:lpstr>
      <vt:lpstr>Applying for a gap year</vt:lpstr>
      <vt:lpstr>Applying for a gap year</vt:lpstr>
      <vt:lpstr>Applying for a gap year</vt:lpstr>
      <vt:lpstr>Applying for a gap year</vt:lpstr>
      <vt:lpstr>Applying for a gap year</vt:lpstr>
      <vt:lpstr>Applying for a gap year</vt:lpstr>
      <vt:lpstr>Applying for a gap year</vt:lpstr>
      <vt:lpstr>Applying for a gap year</vt:lpstr>
      <vt:lpstr>Aspekte von IKK in Klasse 9/10 Voraussetzung für die Lernaufgabe</vt:lpstr>
      <vt:lpstr>Aspekte von IKK in Klasse 9/10 Voraussetzung für die Lernaufgabe</vt:lpstr>
      <vt:lpstr>Text- und Medienkompetenz Voraussetzung für die Lernaufgabe</vt:lpstr>
      <vt:lpstr>Applying for a gap year</vt:lpstr>
      <vt:lpstr>Applying for a gap year</vt:lpstr>
      <vt:lpstr>Applying for a gap year</vt:lpstr>
      <vt:lpstr>Applying for a gap year</vt:lpstr>
      <vt:lpstr>Applying for a gap year</vt:lpstr>
      <vt:lpstr>Applying for a gap year</vt:lpstr>
      <vt:lpstr>Applying for a gap year</vt:lpstr>
      <vt:lpstr>Applying for a gap year</vt:lpstr>
      <vt:lpstr>Applying for a gap year</vt:lpstr>
      <vt:lpstr>Exkurs: Tablets in Klasse 9/10</vt:lpstr>
      <vt:lpstr>Exkurs: Tablets in Klasse 9/10</vt:lpstr>
      <vt:lpstr>Exkurs: Tablets in Klasse 9/10</vt:lpstr>
      <vt:lpstr>Exkurs: Tablets in Klasse 9/10</vt:lpstr>
      <vt:lpstr>We should keep in mind…</vt:lpstr>
      <vt:lpstr>Simulation – übertragbarer support</vt:lpstr>
      <vt:lpstr>Simulation – weitere Ideen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Lernaufgabe zu IKK - Kriterien</dc:title>
  <dc:creator>ulrike</dc:creator>
  <cp:lastModifiedBy>ulrike</cp:lastModifiedBy>
  <cp:revision>102</cp:revision>
  <dcterms:created xsi:type="dcterms:W3CDTF">2016-11-14T17:10:56Z</dcterms:created>
  <dcterms:modified xsi:type="dcterms:W3CDTF">2018-01-17T17:20:39Z</dcterms:modified>
</cp:coreProperties>
</file>