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diagrams/colors22.xml" ContentType="application/vnd.openxmlformats-officedocument.drawingml.diagramColors+xml"/>
  <Override PartName="/ppt/diagrams/data35.xml" ContentType="application/vnd.openxmlformats-officedocument.drawingml.diagramData+xml"/>
  <Override PartName="/ppt/slides/slide36.xml" ContentType="application/vnd.openxmlformats-officedocument.presentationml.slide+xml"/>
  <Override PartName="/ppt/diagrams/colors11.xml" ContentType="application/vnd.openxmlformats-officedocument.drawingml.diagramColors+xml"/>
  <Override PartName="/ppt/diagrams/data24.xml" ContentType="application/vnd.openxmlformats-officedocument.drawingml.diagramData+xml"/>
  <Override PartName="/ppt/diagrams/quickStyle39.xml" ContentType="application/vnd.openxmlformats-officedocument.drawingml.diagramStyle+xml"/>
  <Override PartName="/ppt/slides/slide25.xml" ContentType="application/vnd.openxmlformats-officedocument.presentationml.slid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Override PartName="/ppt/diagrams/quickStyle28.xml" ContentType="application/vnd.openxmlformats-officedocument.drawingml.diagramStyle+xml"/>
  <Override PartName="/ppt/diagrams/drawing29.xml" ContentType="application/vnd.ms-office.drawingml.diagramDrawing+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diagrams/quickStyle17.xml" ContentType="application/vnd.openxmlformats-officedocument.drawingml.diagramStyle+xml"/>
  <Override PartName="/ppt/diagrams/drawing18.xml" ContentType="application/vnd.ms-office.drawingml.diagramDrawing+xml"/>
  <Override PartName="/ppt/notesSlides/notesSlide16.xml" ContentType="application/vnd.openxmlformats-officedocument.presentationml.notesSlide+xml"/>
  <Override PartName="/ppt/diagrams/layout39.xml" ContentType="application/vnd.openxmlformats-officedocument.drawingml.diagramLayout+xml"/>
  <Override PartName="/ppt/tableStyles.xml" ContentType="application/vnd.openxmlformats-officedocument.presentationml.tableStyles+xml"/>
  <Override PartName="/ppt/diagrams/layout17.xml" ContentType="application/vnd.openxmlformats-officedocument.drawingml.diagramLayout+xml"/>
  <Override PartName="/ppt/diagrams/layout28.xml" ContentType="application/vnd.openxmlformats-officedocument.drawingml.diagramLayout+xml"/>
  <Override PartName="/ppt/diagrams/quickStyle31.xml" ContentType="application/vnd.openxmlformats-officedocument.drawingml.diagramStyle+xml"/>
  <Override PartName="/ppt/diagrams/drawing32.xml" ContentType="application/vnd.ms-office.drawingml.diagramDrawing+xml"/>
  <Override PartName="/ppt/diagrams/colors38.xml" ContentType="application/vnd.openxmlformats-officedocument.drawingml.diagramColors+xml"/>
  <Override PartName="/ppt/diagrams/quickStyle42.xml" ContentType="application/vnd.openxmlformats-officedocument.drawingml.diagramStyle+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diagrams/quickStyle20.xml" ContentType="application/vnd.openxmlformats-officedocument.drawingml.diagramStyle+xml"/>
  <Override PartName="/ppt/diagrams/drawing21.xml" ContentType="application/vnd.ms-office.drawingml.diagramDrawing+xml"/>
  <Override PartName="/ppt/diagrams/colors27.xml" ContentType="application/vnd.openxmlformats-officedocument.drawingml.diagramColors+xml"/>
  <Override PartName="/ppt/diagrams/data29.xml" ContentType="application/vnd.openxmlformats-officedocument.drawingml.diagramData+xml"/>
  <Override PartName="/ppt/diagrams/layout42.xml" ContentType="application/vnd.openxmlformats-officedocument.drawingml.diagramLayout+xml"/>
  <Override PartName="/ppt/diagrams/colors4.xml" ContentType="application/vnd.openxmlformats-officedocument.drawingml.diagramColors+xml"/>
  <Override PartName="/ppt/diagrams/drawing10.xml" ContentType="application/vnd.ms-office.drawingml.diagramDrawing+xml"/>
  <Override PartName="/ppt/diagrams/colors16.xml" ContentType="application/vnd.openxmlformats-officedocument.drawingml.diagramColors+xml"/>
  <Override PartName="/ppt/diagrams/data18.xml" ContentType="application/vnd.openxmlformats-officedocument.drawingml.diagramData+xml"/>
  <Override PartName="/ppt/diagrams/layout31.xml" ContentType="application/vnd.openxmlformats-officedocument.drawingml.diagramLayout+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drawing3.xml" ContentType="application/vnd.ms-office.drawingml.diagramDrawing+xml"/>
  <Override PartName="/ppt/diagrams/layout20.xml" ContentType="application/vnd.openxmlformats-officedocument.drawingml.diagramLayout+xml"/>
  <Override PartName="/ppt/diagrams/colors41.xml" ContentType="application/vnd.openxmlformats-officedocument.drawingml.diagramColors+xml"/>
  <Override PartName="/ppt/slides/slide55.xml" ContentType="application/vnd.openxmlformats-officedocument.presentationml.slide+xml"/>
  <Override PartName="/ppt/theme/theme2.xml" ContentType="application/vnd.openxmlformats-officedocument.theme+xml"/>
  <Override PartName="/ppt/diagrams/quickStyle3.xml" ContentType="application/vnd.openxmlformats-officedocument.drawingml.diagramStyle+xml"/>
  <Override PartName="/ppt/diagrams/colors30.xml" ContentType="application/vnd.openxmlformats-officedocument.drawingml.diagramColors+xml"/>
  <Override PartName="/ppt/diagrams/data32.xml" ContentType="application/vnd.openxmlformats-officedocument.drawingml.diagramData+xml"/>
  <Override PartName="/ppt/slides/slide33.xml" ContentType="application/vnd.openxmlformats-officedocument.presentationml.slide+xml"/>
  <Override PartName="/ppt/slides/slide44.xml" ContentType="application/vnd.openxmlformats-officedocument.presentationml.slide+xml"/>
  <Override PartName="/ppt/diagrams/data21.xml" ContentType="application/vnd.openxmlformats-officedocument.drawingml.diagramData+xml"/>
  <Override PartName="/ppt/presentation.xml" ContentType="application/vnd.openxmlformats-officedocument.presentationml.presentation.main+xml"/>
  <Override PartName="/ppt/slides/slide22.xml" ContentType="application/vnd.openxmlformats-officedocument.presentationml.slide+xml"/>
  <Override PartName="/ppt/diagrams/layout6.xml" ContentType="application/vnd.openxmlformats-officedocument.drawingml.diagramLayout+xml"/>
  <Override PartName="/ppt/diagrams/data10.xml" ContentType="application/vnd.openxmlformats-officedocument.drawingml.diagramData+xml"/>
  <Override PartName="/ppt/diagrams/quickStyle36.xml" ContentType="application/vnd.openxmlformats-officedocument.drawingml.diagramStyle+xml"/>
  <Override PartName="/ppt/diagrams/drawing37.xml" ContentType="application/vnd.ms-office.drawingml.diagramDrawing+xml"/>
  <Override PartName="/docProps/app.xml" ContentType="application/vnd.openxmlformats-officedocument.extended-properties+xml"/>
  <Override PartName="/ppt/slides/slide11.xml" ContentType="application/vnd.openxmlformats-officedocument.presentationml.slide+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drawing15.xml" ContentType="application/vnd.ms-office.drawingml.diagramDrawing+xml"/>
  <Override PartName="/ppt/notesSlides/notesSlide13.xml" ContentType="application/vnd.openxmlformats-officedocument.presentationml.notesSlide+xml"/>
  <Override PartName="/ppt/diagrams/quickStyle25.xml" ContentType="application/vnd.openxmlformats-officedocument.drawingml.diagramStyle+xml"/>
  <Override PartName="/ppt/diagrams/drawing26.xml" ContentType="application/vnd.ms-office.drawingml.diagramDrawing+xml"/>
  <Override PartName="/ppt/diagrams/layout36.xml" ContentType="application/vnd.openxmlformats-officedocument.drawingml.diagramLayout+xml"/>
  <Override PartName="/ppt/slideLayouts/slideLayout10.xml" ContentType="application/vnd.openxmlformats-officedocument.presentationml.slideLayout+xml"/>
  <Override PartName="/ppt/diagrams/drawing8.xml" ContentType="application/vnd.ms-office.drawingml.diagramDrawing+xml"/>
  <Override PartName="/ppt/diagrams/layout25.xml" ContentType="application/vnd.openxmlformats-officedocument.drawingml.diagramLayout+xml"/>
  <Override PartName="/ppt/diagrams/quickStyle8.xml" ContentType="application/vnd.openxmlformats-officedocument.drawingml.diagramStyle+xml"/>
  <Override PartName="/ppt/diagrams/layout14.xml" ContentType="application/vnd.openxmlformats-officedocument.drawingml.diagramLayout+xml"/>
  <Override PartName="/ppt/diagrams/colors35.xml" ContentType="application/vnd.openxmlformats-officedocument.drawingml.diagramColors+xml"/>
  <Override PartName="/ppt/diagrams/drawing40.xml" ContentType="application/vnd.ms-office.drawingml.diagramDrawing+xml"/>
  <Override PartName="/ppt/slides/slide49.xml" ContentType="application/vnd.openxmlformats-officedocument.presentationml.slide+xml"/>
  <Override PartName="/ppt/notesSlides/notesSlide4.xml" ContentType="application/vnd.openxmlformats-officedocument.presentationml.notesSlide+xml"/>
  <Override PartName="/ppt/diagrams/colors24.xml" ContentType="application/vnd.openxmlformats-officedocument.drawingml.diagramColors+xml"/>
  <Override PartName="/ppt/diagrams/data37.xml" ContentType="application/vnd.openxmlformats-officedocument.drawingml.diagramData+xml"/>
  <Override PartName="/ppt/slides/slide38.xml" ContentType="application/vnd.openxmlformats-officedocument.presentationml.slide+xml"/>
  <Override PartName="/ppt/diagrams/colors1.xml" ContentType="application/vnd.openxmlformats-officedocument.drawingml.diagramColors+xml"/>
  <Override PartName="/ppt/diagrams/colors13.xml" ContentType="application/vnd.openxmlformats-officedocument.drawingml.diagramColors+xml"/>
  <Override PartName="/ppt/diagrams/data26.xml" ContentType="application/vnd.openxmlformats-officedocument.drawingml.diagramData+xml"/>
  <Override PartName="/ppt/slides/slide27.xml" ContentType="application/vnd.openxmlformats-officedocument.presentationml.slide+xml"/>
  <Override PartName="/ppt/slideLayouts/slideLayout4.xml" ContentType="application/vnd.openxmlformats-officedocument.presentationml.slideLayout+xml"/>
  <Override PartName="/ppt/diagrams/data15.xml" ContentType="application/vnd.openxmlformats-officedocument.drawingml.diagramData+xml"/>
  <Override PartName="/ppt/slides/slide2.xml" ContentType="application/vnd.openxmlformats-officedocument.presentationml.slide+xml"/>
  <Override PartName="/ppt/slides/slide16.xml" ContentType="application/vnd.openxmlformats-officedocument.presentationml.slide+xml"/>
  <Override PartName="/ppt/slides/slide52.xml" ContentType="application/vnd.openxmlformats-officedocument.presentationml.slide+xml"/>
  <Override PartName="/ppt/diagrams/quickStyle19.xml" ContentType="application/vnd.openxmlformats-officedocument.drawingml.diagramStyle+xml"/>
  <Override PartName="/ppt/notesSlides/notesSlide18.xml" ContentType="application/vnd.openxmlformats-officedocument.presentationml.notesSlide+xml"/>
  <Override PartName="/ppt/diagrams/data40.xml" ContentType="application/vnd.openxmlformats-officedocument.drawingml.diagramData+xml"/>
  <Override PartName="/ppt/slides/slide41.xml" ContentType="application/vnd.openxmlformats-officedocument.presentationml.slide+xml"/>
  <Override PartName="/ppt/slides/slide30.xml" ContentType="application/vnd.openxmlformats-officedocument.presentationml.slide+xml"/>
  <Override PartName="/ppt/diagrams/layout19.xml" ContentType="application/vnd.openxmlformats-officedocument.drawingml.diagramLayout+xml"/>
  <Override PartName="/ppt/diagrams/quickStyle33.xml" ContentType="application/vnd.openxmlformats-officedocument.drawingml.diagramStyle+xml"/>
  <Override PartName="/ppt/diagrams/drawing34.xml" ContentType="application/vnd.ms-office.drawingml.diagramDrawing+xml"/>
  <Override PartName="/ppt/diagrams/layout3.xml" ContentType="application/vnd.openxmlformats-officedocument.drawingml.diagramLayout+xml"/>
  <Override PartName="/ppt/diagrams/data4.xml" ContentType="application/vnd.openxmlformats-officedocument.drawingml.diagramData+xml"/>
  <Override PartName="/ppt/diagrams/drawing9.xml" ContentType="application/vnd.ms-office.drawingml.diagramDrawing+xml"/>
  <Override PartName="/ppt/diagrams/layout15.xml" ContentType="application/vnd.openxmlformats-officedocument.drawingml.diagramLayout+xml"/>
  <Override PartName="/ppt/notesSlides/notesSlide9.xml" ContentType="application/vnd.openxmlformats-officedocument.presentationml.notesSlide+xml"/>
  <Override PartName="/ppt/diagrams/quickStyle22.xml" ContentType="application/vnd.openxmlformats-officedocument.drawingml.diagramStyle+xml"/>
  <Override PartName="/ppt/diagrams/drawing23.xml" ContentType="application/vnd.ms-office.drawingml.diagramDrawing+xml"/>
  <Override PartName="/ppt/diagrams/layout26.xml" ContentType="application/vnd.openxmlformats-officedocument.drawingml.diagramLayout+xml"/>
  <Override PartName="/ppt/diagrams/colors29.xml" ContentType="application/vnd.openxmlformats-officedocument.drawingml.diagramColors+xml"/>
  <Override PartName="/ppt/diagrams/drawing41.xml" ContentType="application/vnd.ms-office.drawingml.diagramDrawing+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notesSlides/notesSlide10.xml" ContentType="application/vnd.openxmlformats-officedocument.presentationml.notesSlide+xml"/>
  <Override PartName="/ppt/diagrams/colors18.xml" ContentType="application/vnd.openxmlformats-officedocument.drawingml.diagramColors+xml"/>
  <Override PartName="/ppt/diagrams/drawing30.xml" ContentType="application/vnd.ms-office.drawingml.diagramDrawing+xml"/>
  <Override PartName="/ppt/diagrams/layout33.xml" ContentType="application/vnd.openxmlformats-officedocument.drawingml.diagramLayout+xml"/>
  <Override PartName="/ppt/diagrams/colors36.xml" ContentType="application/vnd.openxmlformats-officedocument.drawingml.diagramColors+xml"/>
  <Override PartName="/ppt/diagrams/quickStyle40.xml" ContentType="application/vnd.openxmlformats-officedocument.drawingml.diagramStyle+xml"/>
  <Override PartName="/ppt/slides/slide7.xml" ContentType="application/vnd.openxmlformats-officedocument.presentationml.slide+xml"/>
  <Override PartName="/ppt/slideLayouts/slideLayout9.xml" ContentType="application/vnd.openxmlformats-officedocument.presentationml.slideLayout+xml"/>
  <Override PartName="/ppt/diagrams/drawing5.xml" ContentType="application/vnd.ms-office.drawingml.diagramDrawing+xml"/>
  <Override PartName="/ppt/notesSlides/notesSlide5.xml" ContentType="application/vnd.openxmlformats-officedocument.presentationml.notesSlide+xml"/>
  <Override PartName="/ppt/diagrams/layout11.xml" ContentType="application/vnd.openxmlformats-officedocument.drawingml.diagramLayout+xml"/>
  <Override PartName="/ppt/diagrams/colors14.xml" ContentType="application/vnd.openxmlformats-officedocument.drawingml.diagramColors+xml"/>
  <Override PartName="/ppt/diagrams/layout22.xml" ContentType="application/vnd.openxmlformats-officedocument.drawingml.diagramLayout+xml"/>
  <Override PartName="/ppt/diagrams/colors25.xml" ContentType="application/vnd.openxmlformats-officedocument.drawingml.diagramColors+xml"/>
  <Override PartName="/ppt/diagrams/data27.xml" ContentType="application/vnd.openxmlformats-officedocument.drawingml.diagramData+xml"/>
  <Override PartName="/ppt/diagrams/data38.xml" ContentType="application/vnd.openxmlformats-officedocument.drawingml.diagramData+xml"/>
  <Override PartName="/ppt/diagrams/layout40.xml" ContentType="application/vnd.openxmlformats-officedocument.drawingml.diagram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diagrams/colors2.xml" ContentType="application/vnd.openxmlformats-officedocument.drawingml.diagramColors+xml"/>
  <Override PartName="/ppt/notesSlides/notesSlide1.xml" ContentType="application/vnd.openxmlformats-officedocument.presentationml.notesSlide+xml"/>
  <Override PartName="/ppt/diagrams/quickStyle5.xml" ContentType="application/vnd.openxmlformats-officedocument.drawingml.diagramStyle+xml"/>
  <Override PartName="/ppt/diagrams/data16.xml" ContentType="application/vnd.openxmlformats-officedocument.drawingml.diagramData+xml"/>
  <Override PartName="/ppt/diagrams/colors32.xml" ContentType="application/vnd.openxmlformats-officedocument.drawingml.diagramColors+xml"/>
  <Override PartName="/ppt/diagrams/data34.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diagrams/colors10.xml" ContentType="application/vnd.openxmlformats-officedocument.drawingml.diagramColors+xml"/>
  <Override PartName="/ppt/diagrams/colors21.xml" ContentType="application/vnd.openxmlformats-officedocument.drawingml.diagramColors+xml"/>
  <Override PartName="/ppt/diagrams/data23.xml" ContentType="application/vnd.openxmlformats-officedocument.drawingml.diagramData+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diagrams/data30.xml" ContentType="application/vnd.openxmlformats-officedocument.drawingml.diagramData+xml"/>
  <Override PartName="/ppt/diagrams/quickStyle38.xml" ContentType="application/vnd.openxmlformats-officedocument.drawingml.diagramStyle+xml"/>
  <Override PartName="/ppt/diagrams/drawing39.xml" ContentType="application/vnd.ms-office.drawingml.diagramDrawing+xml"/>
  <Override PartName="/ppt/diagrams/data41.xml" ContentType="application/vnd.openxmlformats-officedocument.drawingml.diagramData+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diagrams/data9.xml" ContentType="application/vnd.openxmlformats-officedocument.drawingml.diagramData+xml"/>
  <Override PartName="/ppt/diagrams/quickStyle16.xml" ContentType="application/vnd.openxmlformats-officedocument.drawingml.diagramStyle+xml"/>
  <Override PartName="/ppt/diagrams/drawing17.xml" ContentType="application/vnd.ms-office.drawingml.diagramDrawing+xml"/>
  <Override PartName="/ppt/notesSlides/notesSlide15.xml" ContentType="application/vnd.openxmlformats-officedocument.presentationml.notesSlide+xml"/>
  <Override PartName="/ppt/diagrams/quickStyle27.xml" ContentType="application/vnd.openxmlformats-officedocument.drawingml.diagramStyle+xml"/>
  <Override PartName="/ppt/diagrams/drawing28.xml" ContentType="application/vnd.ms-office.drawingml.diagramDrawing+xml"/>
  <Override PartName="/ppt/diagrams/layout38.xml" ContentType="application/vnd.openxmlformats-officedocument.drawingml.diagramLayout+xml"/>
  <Override PartName="/ppt/slides/slide20.xml" ContentType="application/vnd.openxmlformats-officedocument.presentationml.slide+xml"/>
  <Override PartName="/ppt/diagrams/layout4.xml" ContentType="application/vnd.openxmlformats-officedocument.drawingml.diagramLayout+xml"/>
  <Override PartName="/ppt/diagrams/layout27.xml" ContentType="application/vnd.openxmlformats-officedocument.drawingml.diagramLayout+xml"/>
  <Override PartName="/ppt/diagrams/quickStyle34.xml" ContentType="application/vnd.openxmlformats-officedocument.drawingml.diagramStyle+xml"/>
  <Override PartName="/ppt/diagrams/drawing35.xml" ContentType="application/vnd.ms-office.drawingml.diagramDrawing+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drawing13.xml" ContentType="application/vnd.ms-office.drawingml.diagramDrawing+xml"/>
  <Override PartName="/ppt/diagrams/layout16.xml" ContentType="application/vnd.openxmlformats-officedocument.drawingml.diagramLayout+xml"/>
  <Override PartName="/ppt/notesSlides/notesSlide11.xml" ContentType="application/vnd.openxmlformats-officedocument.presentationml.notesSlide+xml"/>
  <Override PartName="/ppt/diagrams/colors19.xml" ContentType="application/vnd.openxmlformats-officedocument.drawingml.diagramColors+xml"/>
  <Override PartName="/ppt/diagrams/quickStyle23.xml" ContentType="application/vnd.openxmlformats-officedocument.drawingml.diagramStyle+xml"/>
  <Override PartName="/ppt/diagrams/drawing24.xml" ContentType="application/vnd.ms-office.drawingml.diagramDrawing+xml"/>
  <Override PartName="/ppt/diagrams/layout34.xml" ContentType="application/vnd.openxmlformats-officedocument.drawingml.diagramLayout+xml"/>
  <Override PartName="/ppt/diagrams/colors37.xml" ContentType="application/vnd.openxmlformats-officedocument.drawingml.diagramColors+xml"/>
  <Override PartName="/ppt/diagrams/quickStyle41.xml" ContentType="application/vnd.openxmlformats-officedocument.drawingml.diagramStyle+xml"/>
  <Override PartName="/ppt/diagrams/drawing42.xml" ContentType="application/vnd.ms-office.drawingml.diagramDrawing+xml"/>
  <Override PartName="/ppt/diagrams/drawing6.xml" ContentType="application/vnd.ms-office.drawingml.diagramDrawing+xml"/>
  <Override PartName="/ppt/notesSlides/notesSlide6.xml" ContentType="application/vnd.openxmlformats-officedocument.presentationml.notesSlide+xml"/>
  <Override PartName="/ppt/diagrams/drawing20.xml" ContentType="application/vnd.ms-office.drawingml.diagramDrawing+xml"/>
  <Override PartName="/ppt/diagrams/layout23.xml" ContentType="application/vnd.openxmlformats-officedocument.drawingml.diagramLayout+xml"/>
  <Override PartName="/ppt/diagrams/colors26.xml" ContentType="application/vnd.openxmlformats-officedocument.drawingml.diagramColors+xml"/>
  <Override PartName="/ppt/diagrams/quickStyle30.xml" ContentType="application/vnd.openxmlformats-officedocument.drawingml.diagramStyle+xml"/>
  <Override PartName="/ppt/diagrams/drawing31.xml" ContentType="application/vnd.ms-office.drawingml.diagramDrawing+xml"/>
  <Override PartName="/ppt/diagrams/data39.xml" ContentType="application/vnd.openxmlformats-officedocument.drawingml.diagramData+xml"/>
  <Override PartName="/ppt/diagrams/layout41.xml" ContentType="application/vnd.openxmlformats-officedocument.drawingml.diagramLayout+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ppt/diagrams/data28.xml" ContentType="application/vnd.openxmlformats-officedocument.drawingml.diagramData+xml"/>
  <Override PartName="/ppt/diagrams/layout30.xml" ContentType="application/vnd.openxmlformats-officedocument.drawingml.diagramLayout+xml"/>
  <Override PartName="/ppt/diagrams/colors33.xml" ContentType="application/vnd.openxmlformats-officedocument.drawingml.diagramColors+xml"/>
  <Override PartName="/ppt/slides/slide29.xml" ContentType="application/vnd.openxmlformats-officedocument.presentationml.slide+xml"/>
  <Override PartName="/ppt/diagrams/drawing2.xml" ContentType="application/vnd.ms-office.drawingml.diagramDrawing+xml"/>
  <Override PartName="/ppt/diagrams/data17.xml" ContentType="application/vnd.openxmlformats-officedocument.drawingml.diagramData+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40.xml" ContentType="application/vnd.openxmlformats-officedocument.drawingml.diagramColors+xml"/>
  <Override PartName="/ppt/diagrams/data42.xml" ContentType="application/vnd.openxmlformats-officedocument.drawingml.diagramData+xml"/>
  <Override PartName="/ppt/slides/slide43.xml" ContentType="application/vnd.openxmlformats-officedocument.presentationml.slide+xml"/>
  <Override PartName="/ppt/theme/theme1.xml" ContentType="application/vnd.openxmlformats-officedocument.theme+xml"/>
  <Override PartName="/ppt/diagrams/data31.xml" ContentType="application/vnd.openxmlformats-officedocument.drawingml.diagramData+xml"/>
  <Override PartName="/ppt/slides/slide32.xml" ContentType="application/vnd.openxmlformats-officedocument.presentationml.slide+xml"/>
  <Override PartName="/ppt/diagrams/data20.xml" ContentType="application/vnd.openxmlformats-officedocument.drawingml.diagramData+xml"/>
  <Override PartName="/ppt/diagrams/quickStyle35.xml" ContentType="application/vnd.openxmlformats-officedocument.drawingml.diagramStyle+xml"/>
  <Override PartName="/ppt/diagrams/drawing36.xml" ContentType="application/vnd.ms-office.drawingml.diagramDrawing+xml"/>
  <Override PartName="/ppt/slides/slide10.xml" ContentType="application/vnd.openxmlformats-officedocument.presentationml.slide+xml"/>
  <Override PartName="/ppt/slides/slide21.xml" ContentType="application/vnd.openxmlformats-officedocument.presentationml.slide+xml"/>
  <Override PartName="/ppt/diagrams/layout5.xml" ContentType="application/vnd.openxmlformats-officedocument.drawingml.diagramLayout+xml"/>
  <Override PartName="/ppt/diagrams/data6.xml" ContentType="application/vnd.openxmlformats-officedocument.drawingml.diagramData+xml"/>
  <Override PartName="/ppt/diagrams/quickStyle24.xml" ContentType="application/vnd.openxmlformats-officedocument.drawingml.diagramStyle+xml"/>
  <Override PartName="/ppt/diagrams/drawing25.xml" ContentType="application/vnd.ms-office.drawingml.diagramDrawing+xml"/>
  <Override PartName="/ppt/diagrams/colors8.xml" ContentType="application/vnd.openxmlformats-officedocument.drawingml.diagramColors+xml"/>
  <Override PartName="/ppt/diagrams/quickStyle13.xml" ContentType="application/vnd.openxmlformats-officedocument.drawingml.diagramStyle+xml"/>
  <Override PartName="/ppt/diagrams/drawing14.xml" ContentType="application/vnd.ms-office.drawingml.diagramDrawing+xml"/>
  <Override PartName="/ppt/notesSlides/notesSlide12.xml" ContentType="application/vnd.openxmlformats-officedocument.presentationml.notesSlide+xml"/>
  <Override PartName="/ppt/diagrams/layout35.xml" ContentType="application/vnd.openxmlformats-officedocument.drawingml.diagramLayout+xml"/>
  <Override PartName="/ppt/diagrams/drawing7.xml" ContentType="application/vnd.ms-office.drawingml.diagramDrawing+xml"/>
  <Override PartName="/ppt/diagrams/layout13.xml" ContentType="application/vnd.openxmlformats-officedocument.drawingml.diagramLayout+xml"/>
  <Override PartName="/ppt/diagrams/layout24.xml" ContentType="application/vnd.openxmlformats-officedocument.drawingml.diagramLayout+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diagrams/quickStyle7.xml" ContentType="application/vnd.openxmlformats-officedocument.drawingml.diagramStyle+xml"/>
  <Override PartName="/ppt/diagrams/colors34.xml" ContentType="application/vnd.openxmlformats-officedocument.drawingml.diagramColors+xml"/>
  <Override PartName="/ppt/slides/slide48.xml" ContentType="application/vnd.openxmlformats-officedocument.presentationml.slide+xml"/>
  <Override PartName="/ppt/notesSlides/notesSlide3.xml" ContentType="application/vnd.openxmlformats-officedocument.presentationml.notesSlide+xml"/>
  <Override PartName="/ppt/diagrams/colors12.xml" ContentType="application/vnd.openxmlformats-officedocument.drawingml.diagramColors+xml"/>
  <Override PartName="/ppt/diagrams/colors23.xml" ContentType="application/vnd.openxmlformats-officedocument.drawingml.diagramColors+xml"/>
  <Override PartName="/ppt/diagrams/data25.xml" ContentType="application/vnd.openxmlformats-officedocument.drawingml.diagramData+xml"/>
  <Override PartName="/ppt/diagrams/data36.xml" ContentType="application/vnd.openxmlformats-officedocument.drawingml.diagramData+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diagrams/drawing19.xml" ContentType="application/vnd.ms-office.drawingml.diagramDrawing+xml"/>
  <Override PartName="/ppt/notesSlides/notesSlide17.xml" ContentType="application/vnd.openxmlformats-officedocument.presentationml.notesSlide+xml"/>
  <Override PartName="/ppt/diagrams/quickStyle29.xml" ContentType="application/vnd.openxmlformats-officedocument.drawingml.diagramStyle+xml"/>
  <Override PartName="/ppt/slides/slide51.xml" ContentType="application/vnd.openxmlformats-officedocument.presentationml.slide+xml"/>
  <Override PartName="/ppt/diagrams/quickStyle18.xml" ContentType="application/vnd.openxmlformats-officedocument.drawingml.diagramStyle+xml"/>
  <Override PartName="/ppt/diagrams/layout29.xml" ContentType="application/vnd.openxmlformats-officedocument.drawingml.diagramLayout+xml"/>
  <Override PartName="/ppt/slides/slide40.xml" ContentType="application/vnd.openxmlformats-officedocument.presentationml.slide+xml"/>
  <Override PartName="/ppt/diagrams/layout18.xml" ContentType="application/vnd.openxmlformats-officedocument.drawingml.diagramLayout+xml"/>
  <Override PartName="/ppt/diagrams/layout2.xml" ContentType="application/vnd.openxmlformats-officedocument.drawingml.diagramLayout+xml"/>
  <Override PartName="/ppt/notesSlides/notesSlide8.xml" ContentType="application/vnd.openxmlformats-officedocument.presentationml.notesSlide+xml"/>
  <Override PartName="/ppt/diagrams/colors28.xml" ContentType="application/vnd.openxmlformats-officedocument.drawingml.diagramColors+xml"/>
  <Override PartName="/ppt/diagrams/quickStyle32.xml" ContentType="application/vnd.openxmlformats-officedocument.drawingml.diagramStyle+xml"/>
  <Override PartName="/ppt/diagrams/drawing33.xml" ContentType="application/vnd.ms-office.drawingml.diagramDrawing+xml"/>
  <Override PartName="/ppt/diagrams/colors39.xml" ContentType="application/vnd.openxmlformats-officedocument.drawingml.diagramColors+xml"/>
  <Override PartName="/ppt/diagrams/data3.xml" ContentType="application/vnd.openxmlformats-officedocument.drawingml.diagramData+xml"/>
  <Override PartName="/ppt/diagrams/colors5.xml" ContentType="application/vnd.openxmlformats-officedocument.drawingml.diagramColors+xml"/>
  <Override PartName="/ppt/diagrams/quickStyle10.xml" ContentType="application/vnd.openxmlformats-officedocument.drawingml.diagramStyle+xml"/>
  <Override PartName="/ppt/diagrams/drawing11.xml" ContentType="application/vnd.ms-office.drawingml.diagramDrawing+xml"/>
  <Override PartName="/ppt/diagrams/colors17.xml" ContentType="application/vnd.openxmlformats-officedocument.drawingml.diagramColors+xml"/>
  <Override PartName="/ppt/diagrams/quickStyle21.xml" ContentType="application/vnd.openxmlformats-officedocument.drawingml.diagramStyle+xml"/>
  <Override PartName="/ppt/diagrams/drawing22.xml" ContentType="application/vnd.ms-office.drawingml.diagramDrawing+xml"/>
  <Override PartName="/ppt/diagrams/layout32.xml" ContentType="application/vnd.openxmlformats-officedocument.drawingml.diagramLayout+xml"/>
  <Override PartName="/ppt/handoutMasters/handoutMaster1.xml" ContentType="application/vnd.openxmlformats-officedocument.presentationml.handoutMaster+xml"/>
  <Override PartName="/ppt/diagrams/drawing4.xml" ContentType="application/vnd.ms-office.drawingml.diagramDrawing+xml"/>
  <Override PartName="/ppt/diagrams/data19.xml" ContentType="application/vnd.openxmlformats-officedocument.drawingml.diagramData+xml"/>
  <Override PartName="/ppt/diagrams/layout21.xml" ContentType="application/vnd.openxmlformats-officedocument.drawingml.diagramLayout+xml"/>
  <Override PartName="/docProps/core.xml" ContentType="application/vnd.openxmlformats-package.core-properties+xml"/>
  <Override PartName="/ppt/slides/slide6.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diagrams/quickStyle4.xml" ContentType="application/vnd.openxmlformats-officedocument.drawingml.diagramStyle+xml"/>
  <Override PartName="/ppt/diagrams/layout10.xml" ContentType="application/vnd.openxmlformats-officedocument.drawingml.diagramLayout+xml"/>
  <Override PartName="/ppt/diagrams/colors31.xml" ContentType="application/vnd.openxmlformats-officedocument.drawingml.diagramColors+xml"/>
  <Override PartName="/ppt/diagrams/colors42.xml" ContentType="application/vnd.openxmlformats-officedocument.drawingml.diagramColors+xml"/>
  <Override PartName="/ppt/slideMasters/slideMaster1.xml" ContentType="application/vnd.openxmlformats-officedocument.presentationml.slideMaster+xml"/>
  <Override PartName="/ppt/slides/slide45.xml" ContentType="application/vnd.openxmlformats-officedocument.presentationml.slide+xml"/>
  <Override PartName="/ppt/theme/theme3.xml" ContentType="application/vnd.openxmlformats-officedocument.theme+xml"/>
  <Override PartName="/ppt/diagrams/colors20.xml" ContentType="application/vnd.openxmlformats-officedocument.drawingml.diagramColors+xml"/>
  <Override PartName="/ppt/diagrams/data33.xml" ContentType="application/vnd.openxmlformats-officedocument.drawingml.diagramData+xml"/>
  <Override PartName="/ppt/slides/slide34.xml" ContentType="application/vnd.openxmlformats-officedocument.presentationml.slide+xml"/>
  <Override PartName="/ppt/diagrams/data11.xml" ContentType="application/vnd.openxmlformats-officedocument.drawingml.diagramData+xml"/>
  <Override PartName="/ppt/diagrams/data22.xml" ContentType="application/vnd.openxmlformats-officedocument.drawingml.diagramData+xml"/>
  <Override PartName="/ppt/diagrams/quickStyle37.xml" ContentType="application/vnd.openxmlformats-officedocument.drawingml.diagramStyle+xml"/>
  <Override PartName="/ppt/diagrams/drawing38.xml" ContentType="application/vnd.ms-office.drawingml.diagramDrawing+xml"/>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diagrams/quickStyle26.xml" ContentType="application/vnd.openxmlformats-officedocument.drawingml.diagramStyle+xml"/>
  <Override PartName="/ppt/diagrams/drawing27.xml" ContentType="application/vnd.ms-office.drawingml.diagramDrawing+xml"/>
  <Override PartName="/ppt/slides/slide12.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diagrams/drawing16.xml" ContentType="application/vnd.ms-office.drawingml.diagramDrawing+xml"/>
  <Override PartName="/ppt/notesSlides/notesSlide14.xml" ContentType="application/vnd.openxmlformats-officedocument.presentationml.notesSlide+xml"/>
  <Override PartName="/ppt/diagrams/layout37.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4"/>
  </p:notesMasterIdLst>
  <p:handoutMasterIdLst>
    <p:handoutMasterId r:id="rId65"/>
  </p:handoutMasterIdLst>
  <p:sldIdLst>
    <p:sldId id="256" r:id="rId2"/>
    <p:sldId id="289" r:id="rId3"/>
    <p:sldId id="290" r:id="rId4"/>
    <p:sldId id="292" r:id="rId5"/>
    <p:sldId id="294" r:id="rId6"/>
    <p:sldId id="329" r:id="rId7"/>
    <p:sldId id="306" r:id="rId8"/>
    <p:sldId id="295" r:id="rId9"/>
    <p:sldId id="298" r:id="rId10"/>
    <p:sldId id="299" r:id="rId11"/>
    <p:sldId id="328" r:id="rId12"/>
    <p:sldId id="300" r:id="rId13"/>
    <p:sldId id="301" r:id="rId14"/>
    <p:sldId id="303" r:id="rId15"/>
    <p:sldId id="304" r:id="rId16"/>
    <p:sldId id="305" r:id="rId17"/>
    <p:sldId id="308" r:id="rId18"/>
    <p:sldId id="310" r:id="rId19"/>
    <p:sldId id="333" r:id="rId20"/>
    <p:sldId id="330" r:id="rId21"/>
    <p:sldId id="334" r:id="rId22"/>
    <p:sldId id="309" r:id="rId23"/>
    <p:sldId id="317" r:id="rId24"/>
    <p:sldId id="257" r:id="rId25"/>
    <p:sldId id="258" r:id="rId26"/>
    <p:sldId id="259" r:id="rId27"/>
    <p:sldId id="261" r:id="rId28"/>
    <p:sldId id="262" r:id="rId29"/>
    <p:sldId id="263" r:id="rId30"/>
    <p:sldId id="264" r:id="rId31"/>
    <p:sldId id="265" r:id="rId32"/>
    <p:sldId id="311" r:id="rId33"/>
    <p:sldId id="312" r:id="rId34"/>
    <p:sldId id="316" r:id="rId35"/>
    <p:sldId id="266" r:id="rId36"/>
    <p:sldId id="267" r:id="rId37"/>
    <p:sldId id="268" r:id="rId38"/>
    <p:sldId id="269" r:id="rId39"/>
    <p:sldId id="270" r:id="rId40"/>
    <p:sldId id="271" r:id="rId41"/>
    <p:sldId id="272" r:id="rId42"/>
    <p:sldId id="313" r:id="rId43"/>
    <p:sldId id="314" r:id="rId44"/>
    <p:sldId id="315" r:id="rId45"/>
    <p:sldId id="273" r:id="rId46"/>
    <p:sldId id="274" r:id="rId47"/>
    <p:sldId id="275" r:id="rId48"/>
    <p:sldId id="276" r:id="rId49"/>
    <p:sldId id="277" r:id="rId50"/>
    <p:sldId id="278" r:id="rId51"/>
    <p:sldId id="318" r:id="rId52"/>
    <p:sldId id="319" r:id="rId53"/>
    <p:sldId id="320" r:id="rId54"/>
    <p:sldId id="285" r:id="rId55"/>
    <p:sldId id="286" r:id="rId56"/>
    <p:sldId id="287" r:id="rId57"/>
    <p:sldId id="288" r:id="rId58"/>
    <p:sldId id="321" r:id="rId59"/>
    <p:sldId id="322" r:id="rId60"/>
    <p:sldId id="323" r:id="rId61"/>
    <p:sldId id="324" r:id="rId62"/>
    <p:sldId id="325" r:id="rId6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960" autoAdjust="0"/>
  </p:normalViewPr>
  <p:slideViewPr>
    <p:cSldViewPr>
      <p:cViewPr varScale="1">
        <p:scale>
          <a:sx n="72" d="100"/>
          <a:sy n="72" d="100"/>
        </p:scale>
        <p:origin x="-132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7FB8F4-BB3E-49F8-9868-D653C3EDD903}" type="doc">
      <dgm:prSet loTypeId="urn:microsoft.com/office/officeart/2005/8/layout/vProcess5" loCatId="process" qsTypeId="urn:microsoft.com/office/officeart/2005/8/quickstyle/simple1" qsCatId="simple" csTypeId="urn:microsoft.com/office/officeart/2005/8/colors/colorful3" csCatId="colorful" phldr="1"/>
      <dgm:spPr/>
      <dgm:t>
        <a:bodyPr/>
        <a:lstStyle/>
        <a:p>
          <a:endParaRPr lang="en-US"/>
        </a:p>
      </dgm:t>
    </dgm:pt>
    <dgm:pt modelId="{E7FC1A39-8F91-4E59-B355-286D25C67ECE}">
      <dgm:prSet phldrT="[Text]"/>
      <dgm:spPr/>
      <dgm:t>
        <a:bodyPr/>
        <a:lstStyle/>
        <a:p>
          <a:r>
            <a:rPr lang="en-US" dirty="0" err="1" smtClean="0"/>
            <a:t>Systematischer</a:t>
          </a:r>
          <a:r>
            <a:rPr lang="en-US" dirty="0" smtClean="0"/>
            <a:t> </a:t>
          </a:r>
          <a:r>
            <a:rPr lang="en-US" dirty="0" err="1" smtClean="0"/>
            <a:t>Aufbau</a:t>
          </a:r>
          <a:r>
            <a:rPr lang="en-US" dirty="0" smtClean="0"/>
            <a:t> </a:t>
          </a:r>
          <a:r>
            <a:rPr lang="en-US" dirty="0" err="1" smtClean="0"/>
            <a:t>ausgewählter</a:t>
          </a:r>
          <a:r>
            <a:rPr lang="en-US" dirty="0" smtClean="0"/>
            <a:t> (</a:t>
          </a:r>
          <a:r>
            <a:rPr lang="en-US" dirty="0" err="1" smtClean="0"/>
            <a:t>Teil</a:t>
          </a:r>
          <a:r>
            <a:rPr lang="en-US" dirty="0" smtClean="0"/>
            <a:t>-)</a:t>
          </a:r>
          <a:r>
            <a:rPr lang="en-US" dirty="0" err="1" smtClean="0"/>
            <a:t>Kompetenzen</a:t>
          </a:r>
          <a:endParaRPr lang="en-US" dirty="0"/>
        </a:p>
      </dgm:t>
    </dgm:pt>
    <dgm:pt modelId="{F668402C-6F56-4F1C-811D-BEAA33DC7382}" type="parTrans" cxnId="{3DA84A9F-06A7-4D04-B61C-3B075114E893}">
      <dgm:prSet/>
      <dgm:spPr/>
      <dgm:t>
        <a:bodyPr/>
        <a:lstStyle/>
        <a:p>
          <a:endParaRPr lang="en-US"/>
        </a:p>
      </dgm:t>
    </dgm:pt>
    <dgm:pt modelId="{FEA661C7-D547-4A1A-9C45-575C45248B53}" type="sibTrans" cxnId="{3DA84A9F-06A7-4D04-B61C-3B075114E893}">
      <dgm:prSet/>
      <dgm:spPr/>
      <dgm:t>
        <a:bodyPr/>
        <a:lstStyle/>
        <a:p>
          <a:endParaRPr lang="en-US"/>
        </a:p>
      </dgm:t>
    </dgm:pt>
    <dgm:pt modelId="{B788286F-BF68-45C2-9DA6-5C98BF2E6D3E}">
      <dgm:prSet phldrT="[Text]"/>
      <dgm:spPr/>
      <dgm:t>
        <a:bodyPr/>
        <a:lstStyle/>
        <a:p>
          <a:r>
            <a:rPr lang="en-US" dirty="0" err="1" smtClean="0"/>
            <a:t>Besondere</a:t>
          </a:r>
          <a:r>
            <a:rPr lang="en-US" dirty="0" smtClean="0"/>
            <a:t>  </a:t>
          </a:r>
          <a:r>
            <a:rPr lang="en-US" dirty="0" err="1" smtClean="0"/>
            <a:t>Stellung</a:t>
          </a:r>
          <a:r>
            <a:rPr lang="en-US" dirty="0" smtClean="0"/>
            <a:t> der </a:t>
          </a:r>
          <a:r>
            <a:rPr lang="en-US" dirty="0" err="1" smtClean="0"/>
            <a:t>Klasse</a:t>
          </a:r>
          <a:r>
            <a:rPr lang="en-US" dirty="0" smtClean="0"/>
            <a:t> 10</a:t>
          </a:r>
          <a:endParaRPr lang="en-US" dirty="0"/>
        </a:p>
      </dgm:t>
    </dgm:pt>
    <dgm:pt modelId="{ABBE4C96-4579-489C-B1ED-1AD9A6A38137}" type="parTrans" cxnId="{7B483645-45E9-43D6-AA43-4AD8ADA62EF3}">
      <dgm:prSet/>
      <dgm:spPr/>
      <dgm:t>
        <a:bodyPr/>
        <a:lstStyle/>
        <a:p>
          <a:endParaRPr lang="en-US"/>
        </a:p>
      </dgm:t>
    </dgm:pt>
    <dgm:pt modelId="{23F62A88-369F-4895-8251-4C6189BBFDA0}" type="sibTrans" cxnId="{7B483645-45E9-43D6-AA43-4AD8ADA62EF3}">
      <dgm:prSet/>
      <dgm:spPr/>
      <dgm:t>
        <a:bodyPr/>
        <a:lstStyle/>
        <a:p>
          <a:endParaRPr lang="en-US"/>
        </a:p>
      </dgm:t>
    </dgm:pt>
    <dgm:pt modelId="{A1103636-F08D-41AD-AC91-A82A1D6C612A}">
      <dgm:prSet phldrT="[Text]"/>
      <dgm:spPr/>
      <dgm:t>
        <a:bodyPr/>
        <a:lstStyle/>
        <a:p>
          <a:r>
            <a:rPr lang="en-US" dirty="0" err="1" smtClean="0"/>
            <a:t>Einbettung</a:t>
          </a:r>
          <a:r>
            <a:rPr lang="en-US" dirty="0" smtClean="0"/>
            <a:t> von </a:t>
          </a:r>
          <a:r>
            <a:rPr lang="en-US" dirty="0" err="1" smtClean="0"/>
            <a:t>kompetenzgerechter</a:t>
          </a:r>
          <a:r>
            <a:rPr lang="en-US" dirty="0" smtClean="0"/>
            <a:t> </a:t>
          </a:r>
          <a:r>
            <a:rPr lang="en-US" dirty="0" err="1" smtClean="0"/>
            <a:t>Leistungsmessung</a:t>
          </a:r>
          <a:endParaRPr lang="en-US" dirty="0"/>
        </a:p>
      </dgm:t>
    </dgm:pt>
    <dgm:pt modelId="{6DB75012-CC1A-4B61-8BB8-4449B0B03027}" type="parTrans" cxnId="{08F16C1B-6CF7-417C-B73A-E564227E7890}">
      <dgm:prSet/>
      <dgm:spPr/>
      <dgm:t>
        <a:bodyPr/>
        <a:lstStyle/>
        <a:p>
          <a:endParaRPr lang="en-US"/>
        </a:p>
      </dgm:t>
    </dgm:pt>
    <dgm:pt modelId="{5825375D-B6B2-4B1F-A754-D5AFD21645FC}" type="sibTrans" cxnId="{08F16C1B-6CF7-417C-B73A-E564227E7890}">
      <dgm:prSet/>
      <dgm:spPr/>
      <dgm:t>
        <a:bodyPr/>
        <a:lstStyle/>
        <a:p>
          <a:endParaRPr lang="en-US"/>
        </a:p>
      </dgm:t>
    </dgm:pt>
    <dgm:pt modelId="{D99F6C6B-3555-40E7-B7E3-2ADC39DA43AE}">
      <dgm:prSet phldrT="[Text]"/>
      <dgm:spPr/>
      <dgm:t>
        <a:bodyPr/>
        <a:lstStyle/>
        <a:p>
          <a:r>
            <a:rPr lang="en-US" dirty="0" err="1" smtClean="0"/>
            <a:t>Binnendifferenzierung</a:t>
          </a:r>
          <a:endParaRPr lang="en-US" dirty="0"/>
        </a:p>
      </dgm:t>
    </dgm:pt>
    <dgm:pt modelId="{07421C90-DCCD-4E28-8E77-FEB053E456BB}" type="parTrans" cxnId="{5FBBC962-E139-4CE5-85C6-4889179EE47F}">
      <dgm:prSet/>
      <dgm:spPr/>
      <dgm:t>
        <a:bodyPr/>
        <a:lstStyle/>
        <a:p>
          <a:endParaRPr lang="en-US"/>
        </a:p>
      </dgm:t>
    </dgm:pt>
    <dgm:pt modelId="{FBC9F3C4-8A3A-4C56-B8C6-3E6B478518F3}" type="sibTrans" cxnId="{5FBBC962-E139-4CE5-85C6-4889179EE47F}">
      <dgm:prSet/>
      <dgm:spPr/>
      <dgm:t>
        <a:bodyPr/>
        <a:lstStyle/>
        <a:p>
          <a:endParaRPr lang="en-US"/>
        </a:p>
      </dgm:t>
    </dgm:pt>
    <dgm:pt modelId="{E705FDF8-62CD-4E55-A871-8A0BA806C1CF}" type="pres">
      <dgm:prSet presAssocID="{8F7FB8F4-BB3E-49F8-9868-D653C3EDD903}" presName="outerComposite" presStyleCnt="0">
        <dgm:presLayoutVars>
          <dgm:chMax val="5"/>
          <dgm:dir/>
          <dgm:resizeHandles val="exact"/>
        </dgm:presLayoutVars>
      </dgm:prSet>
      <dgm:spPr/>
      <dgm:t>
        <a:bodyPr/>
        <a:lstStyle/>
        <a:p>
          <a:endParaRPr lang="en-US"/>
        </a:p>
      </dgm:t>
    </dgm:pt>
    <dgm:pt modelId="{F2414FF8-8005-4938-97B7-7E403DFA607A}" type="pres">
      <dgm:prSet presAssocID="{8F7FB8F4-BB3E-49F8-9868-D653C3EDD903}" presName="dummyMaxCanvas" presStyleCnt="0">
        <dgm:presLayoutVars/>
      </dgm:prSet>
      <dgm:spPr/>
    </dgm:pt>
    <dgm:pt modelId="{4B9D7580-E26A-4CFB-B275-AABE04BD7681}" type="pres">
      <dgm:prSet presAssocID="{8F7FB8F4-BB3E-49F8-9868-D653C3EDD903}" presName="FourNodes_1" presStyleLbl="node1" presStyleIdx="0" presStyleCnt="4">
        <dgm:presLayoutVars>
          <dgm:bulletEnabled val="1"/>
        </dgm:presLayoutVars>
      </dgm:prSet>
      <dgm:spPr/>
      <dgm:t>
        <a:bodyPr/>
        <a:lstStyle/>
        <a:p>
          <a:endParaRPr lang="en-US"/>
        </a:p>
      </dgm:t>
    </dgm:pt>
    <dgm:pt modelId="{87564531-9E02-4EE5-B547-F3D82808C558}" type="pres">
      <dgm:prSet presAssocID="{8F7FB8F4-BB3E-49F8-9868-D653C3EDD903}" presName="FourNodes_2" presStyleLbl="node1" presStyleIdx="1" presStyleCnt="4">
        <dgm:presLayoutVars>
          <dgm:bulletEnabled val="1"/>
        </dgm:presLayoutVars>
      </dgm:prSet>
      <dgm:spPr/>
      <dgm:t>
        <a:bodyPr/>
        <a:lstStyle/>
        <a:p>
          <a:endParaRPr lang="en-US"/>
        </a:p>
      </dgm:t>
    </dgm:pt>
    <dgm:pt modelId="{07A044D6-C009-4548-88AF-0A67715346DF}" type="pres">
      <dgm:prSet presAssocID="{8F7FB8F4-BB3E-49F8-9868-D653C3EDD903}" presName="FourNodes_3" presStyleLbl="node1" presStyleIdx="2" presStyleCnt="4">
        <dgm:presLayoutVars>
          <dgm:bulletEnabled val="1"/>
        </dgm:presLayoutVars>
      </dgm:prSet>
      <dgm:spPr/>
      <dgm:t>
        <a:bodyPr/>
        <a:lstStyle/>
        <a:p>
          <a:endParaRPr lang="en-US"/>
        </a:p>
      </dgm:t>
    </dgm:pt>
    <dgm:pt modelId="{8E7DD5D5-99E6-4474-83A1-E8B96E5C6325}" type="pres">
      <dgm:prSet presAssocID="{8F7FB8F4-BB3E-49F8-9868-D653C3EDD903}" presName="FourNodes_4" presStyleLbl="node1" presStyleIdx="3" presStyleCnt="4">
        <dgm:presLayoutVars>
          <dgm:bulletEnabled val="1"/>
        </dgm:presLayoutVars>
      </dgm:prSet>
      <dgm:spPr/>
      <dgm:t>
        <a:bodyPr/>
        <a:lstStyle/>
        <a:p>
          <a:endParaRPr lang="en-US"/>
        </a:p>
      </dgm:t>
    </dgm:pt>
    <dgm:pt modelId="{C54D4657-B187-4F60-87B1-F5D16716C8FB}" type="pres">
      <dgm:prSet presAssocID="{8F7FB8F4-BB3E-49F8-9868-D653C3EDD903}" presName="FourConn_1-2" presStyleLbl="fgAccFollowNode1" presStyleIdx="0" presStyleCnt="3">
        <dgm:presLayoutVars>
          <dgm:bulletEnabled val="1"/>
        </dgm:presLayoutVars>
      </dgm:prSet>
      <dgm:spPr/>
      <dgm:t>
        <a:bodyPr/>
        <a:lstStyle/>
        <a:p>
          <a:endParaRPr lang="en-US"/>
        </a:p>
      </dgm:t>
    </dgm:pt>
    <dgm:pt modelId="{F0E531BD-E274-40AA-8D56-4941C54E88A0}" type="pres">
      <dgm:prSet presAssocID="{8F7FB8F4-BB3E-49F8-9868-D653C3EDD903}" presName="FourConn_2-3" presStyleLbl="fgAccFollowNode1" presStyleIdx="1" presStyleCnt="3">
        <dgm:presLayoutVars>
          <dgm:bulletEnabled val="1"/>
        </dgm:presLayoutVars>
      </dgm:prSet>
      <dgm:spPr/>
      <dgm:t>
        <a:bodyPr/>
        <a:lstStyle/>
        <a:p>
          <a:endParaRPr lang="en-US"/>
        </a:p>
      </dgm:t>
    </dgm:pt>
    <dgm:pt modelId="{A324D17E-2B31-4596-AB16-BB8A515E0540}" type="pres">
      <dgm:prSet presAssocID="{8F7FB8F4-BB3E-49F8-9868-D653C3EDD903}" presName="FourConn_3-4" presStyleLbl="fgAccFollowNode1" presStyleIdx="2" presStyleCnt="3">
        <dgm:presLayoutVars>
          <dgm:bulletEnabled val="1"/>
        </dgm:presLayoutVars>
      </dgm:prSet>
      <dgm:spPr/>
      <dgm:t>
        <a:bodyPr/>
        <a:lstStyle/>
        <a:p>
          <a:endParaRPr lang="en-US"/>
        </a:p>
      </dgm:t>
    </dgm:pt>
    <dgm:pt modelId="{F0C56D4E-F1A1-42F3-9741-D87BF08ECFE9}" type="pres">
      <dgm:prSet presAssocID="{8F7FB8F4-BB3E-49F8-9868-D653C3EDD903}" presName="FourNodes_1_text" presStyleLbl="node1" presStyleIdx="3" presStyleCnt="4">
        <dgm:presLayoutVars>
          <dgm:bulletEnabled val="1"/>
        </dgm:presLayoutVars>
      </dgm:prSet>
      <dgm:spPr/>
      <dgm:t>
        <a:bodyPr/>
        <a:lstStyle/>
        <a:p>
          <a:endParaRPr lang="en-US"/>
        </a:p>
      </dgm:t>
    </dgm:pt>
    <dgm:pt modelId="{C4C159EB-CD5D-4E34-AA06-8617E09827C8}" type="pres">
      <dgm:prSet presAssocID="{8F7FB8F4-BB3E-49F8-9868-D653C3EDD903}" presName="FourNodes_2_text" presStyleLbl="node1" presStyleIdx="3" presStyleCnt="4">
        <dgm:presLayoutVars>
          <dgm:bulletEnabled val="1"/>
        </dgm:presLayoutVars>
      </dgm:prSet>
      <dgm:spPr/>
      <dgm:t>
        <a:bodyPr/>
        <a:lstStyle/>
        <a:p>
          <a:endParaRPr lang="en-US"/>
        </a:p>
      </dgm:t>
    </dgm:pt>
    <dgm:pt modelId="{73076935-C80D-46AD-9F22-D46DEEFA489D}" type="pres">
      <dgm:prSet presAssocID="{8F7FB8F4-BB3E-49F8-9868-D653C3EDD903}" presName="FourNodes_3_text" presStyleLbl="node1" presStyleIdx="3" presStyleCnt="4">
        <dgm:presLayoutVars>
          <dgm:bulletEnabled val="1"/>
        </dgm:presLayoutVars>
      </dgm:prSet>
      <dgm:spPr/>
      <dgm:t>
        <a:bodyPr/>
        <a:lstStyle/>
        <a:p>
          <a:endParaRPr lang="en-US"/>
        </a:p>
      </dgm:t>
    </dgm:pt>
    <dgm:pt modelId="{E3471E28-076A-48B6-9015-72D47B3DA143}" type="pres">
      <dgm:prSet presAssocID="{8F7FB8F4-BB3E-49F8-9868-D653C3EDD903}" presName="FourNodes_4_text" presStyleLbl="node1" presStyleIdx="3" presStyleCnt="4">
        <dgm:presLayoutVars>
          <dgm:bulletEnabled val="1"/>
        </dgm:presLayoutVars>
      </dgm:prSet>
      <dgm:spPr/>
      <dgm:t>
        <a:bodyPr/>
        <a:lstStyle/>
        <a:p>
          <a:endParaRPr lang="en-US"/>
        </a:p>
      </dgm:t>
    </dgm:pt>
  </dgm:ptLst>
  <dgm:cxnLst>
    <dgm:cxn modelId="{0C019287-3F2C-417E-A0F6-318B4699832E}" type="presOf" srcId="{B788286F-BF68-45C2-9DA6-5C98BF2E6D3E}" destId="{C4C159EB-CD5D-4E34-AA06-8617E09827C8}" srcOrd="1" destOrd="0" presId="urn:microsoft.com/office/officeart/2005/8/layout/vProcess5"/>
    <dgm:cxn modelId="{F7CF8C44-0BFB-4173-86B2-B82C63C77145}" type="presOf" srcId="{E7FC1A39-8F91-4E59-B355-286D25C67ECE}" destId="{F0C56D4E-F1A1-42F3-9741-D87BF08ECFE9}" srcOrd="1" destOrd="0" presId="urn:microsoft.com/office/officeart/2005/8/layout/vProcess5"/>
    <dgm:cxn modelId="{1B8BC8C5-0944-448A-BDCF-986BC2021AF2}" type="presOf" srcId="{A1103636-F08D-41AD-AC91-A82A1D6C612A}" destId="{73076935-C80D-46AD-9F22-D46DEEFA489D}" srcOrd="1" destOrd="0" presId="urn:microsoft.com/office/officeart/2005/8/layout/vProcess5"/>
    <dgm:cxn modelId="{F01EDF31-327C-486F-A0DF-0DE0960F389C}" type="presOf" srcId="{B788286F-BF68-45C2-9DA6-5C98BF2E6D3E}" destId="{87564531-9E02-4EE5-B547-F3D82808C558}" srcOrd="0" destOrd="0" presId="urn:microsoft.com/office/officeart/2005/8/layout/vProcess5"/>
    <dgm:cxn modelId="{7B483645-45E9-43D6-AA43-4AD8ADA62EF3}" srcId="{8F7FB8F4-BB3E-49F8-9868-D653C3EDD903}" destId="{B788286F-BF68-45C2-9DA6-5C98BF2E6D3E}" srcOrd="1" destOrd="0" parTransId="{ABBE4C96-4579-489C-B1ED-1AD9A6A38137}" sibTransId="{23F62A88-369F-4895-8251-4C6189BBFDA0}"/>
    <dgm:cxn modelId="{3DA84A9F-06A7-4D04-B61C-3B075114E893}" srcId="{8F7FB8F4-BB3E-49F8-9868-D653C3EDD903}" destId="{E7FC1A39-8F91-4E59-B355-286D25C67ECE}" srcOrd="0" destOrd="0" parTransId="{F668402C-6F56-4F1C-811D-BEAA33DC7382}" sibTransId="{FEA661C7-D547-4A1A-9C45-575C45248B53}"/>
    <dgm:cxn modelId="{BB0E1ED2-2AA9-48EB-B3AD-B70D2E538A25}" type="presOf" srcId="{5825375D-B6B2-4B1F-A754-D5AFD21645FC}" destId="{A324D17E-2B31-4596-AB16-BB8A515E0540}" srcOrd="0" destOrd="0" presId="urn:microsoft.com/office/officeart/2005/8/layout/vProcess5"/>
    <dgm:cxn modelId="{5FBBC962-E139-4CE5-85C6-4889179EE47F}" srcId="{8F7FB8F4-BB3E-49F8-9868-D653C3EDD903}" destId="{D99F6C6B-3555-40E7-B7E3-2ADC39DA43AE}" srcOrd="3" destOrd="0" parTransId="{07421C90-DCCD-4E28-8E77-FEB053E456BB}" sibTransId="{FBC9F3C4-8A3A-4C56-B8C6-3E6B478518F3}"/>
    <dgm:cxn modelId="{68655F8F-EC7F-40F0-B27D-F3F48502FD5E}" type="presOf" srcId="{FEA661C7-D547-4A1A-9C45-575C45248B53}" destId="{C54D4657-B187-4F60-87B1-F5D16716C8FB}" srcOrd="0" destOrd="0" presId="urn:microsoft.com/office/officeart/2005/8/layout/vProcess5"/>
    <dgm:cxn modelId="{DAD65313-26B5-4225-96DD-A204A1E3AF7E}" type="presOf" srcId="{D99F6C6B-3555-40E7-B7E3-2ADC39DA43AE}" destId="{E3471E28-076A-48B6-9015-72D47B3DA143}" srcOrd="1" destOrd="0" presId="urn:microsoft.com/office/officeart/2005/8/layout/vProcess5"/>
    <dgm:cxn modelId="{3B4D5B1E-1728-4AF1-ABC9-15B6498613D7}" type="presOf" srcId="{D99F6C6B-3555-40E7-B7E3-2ADC39DA43AE}" destId="{8E7DD5D5-99E6-4474-83A1-E8B96E5C6325}" srcOrd="0" destOrd="0" presId="urn:microsoft.com/office/officeart/2005/8/layout/vProcess5"/>
    <dgm:cxn modelId="{38734141-3D9B-493E-9206-251ED7B5F436}" type="presOf" srcId="{8F7FB8F4-BB3E-49F8-9868-D653C3EDD903}" destId="{E705FDF8-62CD-4E55-A871-8A0BA806C1CF}" srcOrd="0" destOrd="0" presId="urn:microsoft.com/office/officeart/2005/8/layout/vProcess5"/>
    <dgm:cxn modelId="{DFC56DEC-2481-4782-9870-6D1F9E47A5C6}" type="presOf" srcId="{23F62A88-369F-4895-8251-4C6189BBFDA0}" destId="{F0E531BD-E274-40AA-8D56-4941C54E88A0}" srcOrd="0" destOrd="0" presId="urn:microsoft.com/office/officeart/2005/8/layout/vProcess5"/>
    <dgm:cxn modelId="{EC9C9B67-7721-420C-BF96-7688B4F479E8}" type="presOf" srcId="{E7FC1A39-8F91-4E59-B355-286D25C67ECE}" destId="{4B9D7580-E26A-4CFB-B275-AABE04BD7681}" srcOrd="0" destOrd="0" presId="urn:microsoft.com/office/officeart/2005/8/layout/vProcess5"/>
    <dgm:cxn modelId="{08F16C1B-6CF7-417C-B73A-E564227E7890}" srcId="{8F7FB8F4-BB3E-49F8-9868-D653C3EDD903}" destId="{A1103636-F08D-41AD-AC91-A82A1D6C612A}" srcOrd="2" destOrd="0" parTransId="{6DB75012-CC1A-4B61-8BB8-4449B0B03027}" sibTransId="{5825375D-B6B2-4B1F-A754-D5AFD21645FC}"/>
    <dgm:cxn modelId="{79D8F9FD-3804-48E4-A2DB-ECABAEED0E8D}" type="presOf" srcId="{A1103636-F08D-41AD-AC91-A82A1D6C612A}" destId="{07A044D6-C009-4548-88AF-0A67715346DF}" srcOrd="0" destOrd="0" presId="urn:microsoft.com/office/officeart/2005/8/layout/vProcess5"/>
    <dgm:cxn modelId="{314FC130-B1C8-4D88-82F2-571B1FEC5701}" type="presParOf" srcId="{E705FDF8-62CD-4E55-A871-8A0BA806C1CF}" destId="{F2414FF8-8005-4938-97B7-7E403DFA607A}" srcOrd="0" destOrd="0" presId="urn:microsoft.com/office/officeart/2005/8/layout/vProcess5"/>
    <dgm:cxn modelId="{056C76FB-1991-481A-BF04-48F27F4186CF}" type="presParOf" srcId="{E705FDF8-62CD-4E55-A871-8A0BA806C1CF}" destId="{4B9D7580-E26A-4CFB-B275-AABE04BD7681}" srcOrd="1" destOrd="0" presId="urn:microsoft.com/office/officeart/2005/8/layout/vProcess5"/>
    <dgm:cxn modelId="{65D943DD-F585-4C4B-A201-2D85DB5E27E5}" type="presParOf" srcId="{E705FDF8-62CD-4E55-A871-8A0BA806C1CF}" destId="{87564531-9E02-4EE5-B547-F3D82808C558}" srcOrd="2" destOrd="0" presId="urn:microsoft.com/office/officeart/2005/8/layout/vProcess5"/>
    <dgm:cxn modelId="{4D1656AD-CAF4-444D-B869-5E0E3C143E2D}" type="presParOf" srcId="{E705FDF8-62CD-4E55-A871-8A0BA806C1CF}" destId="{07A044D6-C009-4548-88AF-0A67715346DF}" srcOrd="3" destOrd="0" presId="urn:microsoft.com/office/officeart/2005/8/layout/vProcess5"/>
    <dgm:cxn modelId="{38A54A88-4819-4E5D-A79F-2D377473A534}" type="presParOf" srcId="{E705FDF8-62CD-4E55-A871-8A0BA806C1CF}" destId="{8E7DD5D5-99E6-4474-83A1-E8B96E5C6325}" srcOrd="4" destOrd="0" presId="urn:microsoft.com/office/officeart/2005/8/layout/vProcess5"/>
    <dgm:cxn modelId="{AEDBEF4D-9708-4AA7-BBD9-F3538D858AD3}" type="presParOf" srcId="{E705FDF8-62CD-4E55-A871-8A0BA806C1CF}" destId="{C54D4657-B187-4F60-87B1-F5D16716C8FB}" srcOrd="5" destOrd="0" presId="urn:microsoft.com/office/officeart/2005/8/layout/vProcess5"/>
    <dgm:cxn modelId="{55F25315-ED03-4B3F-A31E-0675F7DE779C}" type="presParOf" srcId="{E705FDF8-62CD-4E55-A871-8A0BA806C1CF}" destId="{F0E531BD-E274-40AA-8D56-4941C54E88A0}" srcOrd="6" destOrd="0" presId="urn:microsoft.com/office/officeart/2005/8/layout/vProcess5"/>
    <dgm:cxn modelId="{693229B3-7379-4E37-80D4-8AB8A805B5F3}" type="presParOf" srcId="{E705FDF8-62CD-4E55-A871-8A0BA806C1CF}" destId="{A324D17E-2B31-4596-AB16-BB8A515E0540}" srcOrd="7" destOrd="0" presId="urn:microsoft.com/office/officeart/2005/8/layout/vProcess5"/>
    <dgm:cxn modelId="{88B12B75-6A80-4CBD-8D03-C6E53C48B616}" type="presParOf" srcId="{E705FDF8-62CD-4E55-A871-8A0BA806C1CF}" destId="{F0C56D4E-F1A1-42F3-9741-D87BF08ECFE9}" srcOrd="8" destOrd="0" presId="urn:microsoft.com/office/officeart/2005/8/layout/vProcess5"/>
    <dgm:cxn modelId="{2570EBA8-A572-4306-84C6-233EB8E4F7D2}" type="presParOf" srcId="{E705FDF8-62CD-4E55-A871-8A0BA806C1CF}" destId="{C4C159EB-CD5D-4E34-AA06-8617E09827C8}" srcOrd="9" destOrd="0" presId="urn:microsoft.com/office/officeart/2005/8/layout/vProcess5"/>
    <dgm:cxn modelId="{5BFBCC19-249A-4B7F-B104-899AC5A7272A}" type="presParOf" srcId="{E705FDF8-62CD-4E55-A871-8A0BA806C1CF}" destId="{73076935-C80D-46AD-9F22-D46DEEFA489D}" srcOrd="10" destOrd="0" presId="urn:microsoft.com/office/officeart/2005/8/layout/vProcess5"/>
    <dgm:cxn modelId="{5FB78497-A882-4F30-A2D5-50F20CA9521B}" type="presParOf" srcId="{E705FDF8-62CD-4E55-A871-8A0BA806C1CF}" destId="{E3471E28-076A-48B6-9015-72D47B3DA143}" srcOrd="11"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8B6B976-5778-4085-A0B4-7669C07CCF0E}" type="doc">
      <dgm:prSet loTypeId="urn:microsoft.com/office/officeart/2005/8/layout/venn1" loCatId="relationship" qsTypeId="urn:microsoft.com/office/officeart/2005/8/quickstyle/simple1" qsCatId="simple" csTypeId="urn:microsoft.com/office/officeart/2005/8/colors/colorful5" csCatId="colorful" phldr="1"/>
      <dgm:spPr/>
    </dgm:pt>
    <dgm:pt modelId="{D254AD15-5C40-4171-8BD0-0495CF838F67}">
      <dgm:prSet phldrT="[Text]" custT="1"/>
      <dgm:spPr/>
      <dgm:t>
        <a:bodyPr/>
        <a:lstStyle/>
        <a:p>
          <a:r>
            <a:rPr lang="en-US" sz="2000" dirty="0" err="1" smtClean="0"/>
            <a:t>Differenzierung</a:t>
          </a:r>
          <a:endParaRPr lang="en-US" sz="2000" dirty="0"/>
        </a:p>
      </dgm:t>
    </dgm:pt>
    <dgm:pt modelId="{7A752169-9757-45B4-AAA3-4A9AEB0B73CA}" type="parTrans" cxnId="{FD8D9907-98F1-4DC8-9D70-BA2C9F8A3CC4}">
      <dgm:prSet/>
      <dgm:spPr/>
      <dgm:t>
        <a:bodyPr/>
        <a:lstStyle/>
        <a:p>
          <a:endParaRPr lang="en-US"/>
        </a:p>
      </dgm:t>
    </dgm:pt>
    <dgm:pt modelId="{861C0BD3-5855-4913-946F-745FCF74D1DB}" type="sibTrans" cxnId="{FD8D9907-98F1-4DC8-9D70-BA2C9F8A3CC4}">
      <dgm:prSet/>
      <dgm:spPr/>
      <dgm:t>
        <a:bodyPr/>
        <a:lstStyle/>
        <a:p>
          <a:endParaRPr lang="en-US"/>
        </a:p>
      </dgm:t>
    </dgm:pt>
    <dgm:pt modelId="{9BD841A0-23A7-41AC-91EF-3D186081FB1B}">
      <dgm:prSet phldrT="[Text]" custT="1"/>
      <dgm:spPr/>
      <dgm:t>
        <a:bodyPr/>
        <a:lstStyle/>
        <a:p>
          <a:r>
            <a:rPr lang="en-US" sz="2000" dirty="0" smtClean="0"/>
            <a:t>IKK</a:t>
          </a:r>
          <a:endParaRPr lang="en-US" sz="2000" dirty="0"/>
        </a:p>
      </dgm:t>
    </dgm:pt>
    <dgm:pt modelId="{BB651DE3-1D5B-460D-880D-BD926A208788}" type="parTrans" cxnId="{D98DFF84-4220-48A9-98A9-D010EEE859B9}">
      <dgm:prSet/>
      <dgm:spPr/>
      <dgm:t>
        <a:bodyPr/>
        <a:lstStyle/>
        <a:p>
          <a:endParaRPr lang="en-US"/>
        </a:p>
      </dgm:t>
    </dgm:pt>
    <dgm:pt modelId="{73571CB4-C4D3-4A49-A053-D5100B8064FB}" type="sibTrans" cxnId="{D98DFF84-4220-48A9-98A9-D010EEE859B9}">
      <dgm:prSet/>
      <dgm:spPr/>
      <dgm:t>
        <a:bodyPr/>
        <a:lstStyle/>
        <a:p>
          <a:endParaRPr lang="en-US"/>
        </a:p>
      </dgm:t>
    </dgm:pt>
    <dgm:pt modelId="{E9D37156-B92B-4F21-8BF2-D4A5106EE676}">
      <dgm:prSet phldrT="[Text]" custT="1"/>
      <dgm:spPr/>
      <dgm:t>
        <a:bodyPr/>
        <a:lstStyle/>
        <a:p>
          <a:r>
            <a:rPr lang="en-US" sz="2000" dirty="0" smtClean="0"/>
            <a:t>TMK</a:t>
          </a:r>
          <a:endParaRPr lang="en-US" sz="2000" dirty="0"/>
        </a:p>
      </dgm:t>
    </dgm:pt>
    <dgm:pt modelId="{EF029EA2-AB3D-40B6-8AD8-E7EF312D850D}" type="parTrans" cxnId="{EEC47804-7216-499E-B86E-DC5CC1497988}">
      <dgm:prSet/>
      <dgm:spPr/>
      <dgm:t>
        <a:bodyPr/>
        <a:lstStyle/>
        <a:p>
          <a:endParaRPr lang="en-US"/>
        </a:p>
      </dgm:t>
    </dgm:pt>
    <dgm:pt modelId="{B370FBFC-0DA4-4EA7-978F-22378AA1AA11}" type="sibTrans" cxnId="{EEC47804-7216-499E-B86E-DC5CC1497988}">
      <dgm:prSet/>
      <dgm:spPr/>
      <dgm:t>
        <a:bodyPr/>
        <a:lstStyle/>
        <a:p>
          <a:endParaRPr lang="en-US"/>
        </a:p>
      </dgm:t>
    </dgm:pt>
    <dgm:pt modelId="{15C45206-416A-4256-9837-8B82C89B1736}">
      <dgm:prSet phldrT="[Text]" custT="1"/>
      <dgm:spPr/>
      <dgm:t>
        <a:bodyPr/>
        <a:lstStyle/>
        <a:p>
          <a:r>
            <a:rPr lang="en-US" sz="2000" dirty="0" err="1" smtClean="0"/>
            <a:t>Sprach-liche</a:t>
          </a:r>
          <a:endParaRPr lang="en-US" sz="2000" dirty="0" smtClean="0"/>
        </a:p>
        <a:p>
          <a:r>
            <a:rPr lang="en-US" sz="2000" dirty="0" err="1" smtClean="0"/>
            <a:t>Mittel</a:t>
          </a:r>
          <a:endParaRPr lang="en-US" sz="2000" dirty="0"/>
        </a:p>
      </dgm:t>
    </dgm:pt>
    <dgm:pt modelId="{C5565346-3350-4279-8F20-D9C1E30CBC99}" type="parTrans" cxnId="{1ACA6DA8-2532-40E0-B26C-3BF05D63AE3E}">
      <dgm:prSet/>
      <dgm:spPr/>
      <dgm:t>
        <a:bodyPr/>
        <a:lstStyle/>
        <a:p>
          <a:endParaRPr lang="en-US"/>
        </a:p>
      </dgm:t>
    </dgm:pt>
    <dgm:pt modelId="{D38C8C76-17BC-4786-B75F-09A9FB5B7E04}" type="sibTrans" cxnId="{1ACA6DA8-2532-40E0-B26C-3BF05D63AE3E}">
      <dgm:prSet/>
      <dgm:spPr/>
      <dgm:t>
        <a:bodyPr/>
        <a:lstStyle/>
        <a:p>
          <a:endParaRPr lang="en-US"/>
        </a:p>
      </dgm:t>
    </dgm:pt>
    <dgm:pt modelId="{7F038DAC-087E-4616-B2A7-0013E059C246}" type="pres">
      <dgm:prSet presAssocID="{18B6B976-5778-4085-A0B4-7669C07CCF0E}" presName="compositeShape" presStyleCnt="0">
        <dgm:presLayoutVars>
          <dgm:chMax val="7"/>
          <dgm:dir/>
          <dgm:resizeHandles val="exact"/>
        </dgm:presLayoutVars>
      </dgm:prSet>
      <dgm:spPr/>
    </dgm:pt>
    <dgm:pt modelId="{91CBD6B2-A980-4237-94A4-2FABE734E1C2}" type="pres">
      <dgm:prSet presAssocID="{D254AD15-5C40-4171-8BD0-0495CF838F67}" presName="circ1" presStyleLbl="vennNode1" presStyleIdx="0" presStyleCnt="4"/>
      <dgm:spPr/>
      <dgm:t>
        <a:bodyPr/>
        <a:lstStyle/>
        <a:p>
          <a:endParaRPr lang="en-US"/>
        </a:p>
      </dgm:t>
    </dgm:pt>
    <dgm:pt modelId="{79B3E647-A039-4826-9A4D-B4840427644C}" type="pres">
      <dgm:prSet presAssocID="{D254AD15-5C40-4171-8BD0-0495CF838F67}" presName="circ1Tx" presStyleLbl="revTx" presStyleIdx="0" presStyleCnt="0">
        <dgm:presLayoutVars>
          <dgm:chMax val="0"/>
          <dgm:chPref val="0"/>
          <dgm:bulletEnabled val="1"/>
        </dgm:presLayoutVars>
      </dgm:prSet>
      <dgm:spPr/>
      <dgm:t>
        <a:bodyPr/>
        <a:lstStyle/>
        <a:p>
          <a:endParaRPr lang="en-US"/>
        </a:p>
      </dgm:t>
    </dgm:pt>
    <dgm:pt modelId="{857A804A-2AC6-40ED-82B3-4684E4665A56}" type="pres">
      <dgm:prSet presAssocID="{9BD841A0-23A7-41AC-91EF-3D186081FB1B}" presName="circ2" presStyleLbl="vennNode1" presStyleIdx="1" presStyleCnt="4"/>
      <dgm:spPr/>
      <dgm:t>
        <a:bodyPr/>
        <a:lstStyle/>
        <a:p>
          <a:endParaRPr lang="en-US"/>
        </a:p>
      </dgm:t>
    </dgm:pt>
    <dgm:pt modelId="{2B304F1C-BF76-4084-A155-5E1E83D4C43C}" type="pres">
      <dgm:prSet presAssocID="{9BD841A0-23A7-41AC-91EF-3D186081FB1B}" presName="circ2Tx" presStyleLbl="revTx" presStyleIdx="0" presStyleCnt="0">
        <dgm:presLayoutVars>
          <dgm:chMax val="0"/>
          <dgm:chPref val="0"/>
          <dgm:bulletEnabled val="1"/>
        </dgm:presLayoutVars>
      </dgm:prSet>
      <dgm:spPr/>
      <dgm:t>
        <a:bodyPr/>
        <a:lstStyle/>
        <a:p>
          <a:endParaRPr lang="en-US"/>
        </a:p>
      </dgm:t>
    </dgm:pt>
    <dgm:pt modelId="{24900DEF-3300-4C73-AEF5-07825BD8F357}" type="pres">
      <dgm:prSet presAssocID="{E9D37156-B92B-4F21-8BF2-D4A5106EE676}" presName="circ3" presStyleLbl="vennNode1" presStyleIdx="2" presStyleCnt="4"/>
      <dgm:spPr/>
      <dgm:t>
        <a:bodyPr/>
        <a:lstStyle/>
        <a:p>
          <a:endParaRPr lang="en-US"/>
        </a:p>
      </dgm:t>
    </dgm:pt>
    <dgm:pt modelId="{353D4BEC-B282-49A2-8945-30C738EE8819}" type="pres">
      <dgm:prSet presAssocID="{E9D37156-B92B-4F21-8BF2-D4A5106EE676}" presName="circ3Tx" presStyleLbl="revTx" presStyleIdx="0" presStyleCnt="0">
        <dgm:presLayoutVars>
          <dgm:chMax val="0"/>
          <dgm:chPref val="0"/>
          <dgm:bulletEnabled val="1"/>
        </dgm:presLayoutVars>
      </dgm:prSet>
      <dgm:spPr/>
      <dgm:t>
        <a:bodyPr/>
        <a:lstStyle/>
        <a:p>
          <a:endParaRPr lang="en-US"/>
        </a:p>
      </dgm:t>
    </dgm:pt>
    <dgm:pt modelId="{B6301231-ADA8-46D5-B0B5-5A5B8A6A0309}" type="pres">
      <dgm:prSet presAssocID="{15C45206-416A-4256-9837-8B82C89B1736}" presName="circ4" presStyleLbl="vennNode1" presStyleIdx="3" presStyleCnt="4"/>
      <dgm:spPr/>
      <dgm:t>
        <a:bodyPr/>
        <a:lstStyle/>
        <a:p>
          <a:endParaRPr lang="en-US"/>
        </a:p>
      </dgm:t>
    </dgm:pt>
    <dgm:pt modelId="{9FD17DF9-D449-4D12-87A3-8DB45131A570}" type="pres">
      <dgm:prSet presAssocID="{15C45206-416A-4256-9837-8B82C89B1736}" presName="circ4Tx" presStyleLbl="revTx" presStyleIdx="0" presStyleCnt="0">
        <dgm:presLayoutVars>
          <dgm:chMax val="0"/>
          <dgm:chPref val="0"/>
          <dgm:bulletEnabled val="1"/>
        </dgm:presLayoutVars>
      </dgm:prSet>
      <dgm:spPr/>
      <dgm:t>
        <a:bodyPr/>
        <a:lstStyle/>
        <a:p>
          <a:endParaRPr lang="en-US"/>
        </a:p>
      </dgm:t>
    </dgm:pt>
  </dgm:ptLst>
  <dgm:cxnLst>
    <dgm:cxn modelId="{AF220273-BF73-4C15-BB65-98F373110ECE}" type="presOf" srcId="{15C45206-416A-4256-9837-8B82C89B1736}" destId="{9FD17DF9-D449-4D12-87A3-8DB45131A570}" srcOrd="1" destOrd="0" presId="urn:microsoft.com/office/officeart/2005/8/layout/venn1"/>
    <dgm:cxn modelId="{B152A91B-F120-42B9-9C3E-AB59EAC32932}" type="presOf" srcId="{D254AD15-5C40-4171-8BD0-0495CF838F67}" destId="{91CBD6B2-A980-4237-94A4-2FABE734E1C2}" srcOrd="0" destOrd="0" presId="urn:microsoft.com/office/officeart/2005/8/layout/venn1"/>
    <dgm:cxn modelId="{1ACA6DA8-2532-40E0-B26C-3BF05D63AE3E}" srcId="{18B6B976-5778-4085-A0B4-7669C07CCF0E}" destId="{15C45206-416A-4256-9837-8B82C89B1736}" srcOrd="3" destOrd="0" parTransId="{C5565346-3350-4279-8F20-D9C1E30CBC99}" sibTransId="{D38C8C76-17BC-4786-B75F-09A9FB5B7E04}"/>
    <dgm:cxn modelId="{5D3D8AD3-0372-4D0B-A806-BBD77838E076}" type="presOf" srcId="{9BD841A0-23A7-41AC-91EF-3D186081FB1B}" destId="{2B304F1C-BF76-4084-A155-5E1E83D4C43C}" srcOrd="1" destOrd="0" presId="urn:microsoft.com/office/officeart/2005/8/layout/venn1"/>
    <dgm:cxn modelId="{9CD154C5-070F-4753-B43A-C7C327B7171E}" type="presOf" srcId="{15C45206-416A-4256-9837-8B82C89B1736}" destId="{B6301231-ADA8-46D5-B0B5-5A5B8A6A0309}" srcOrd="0" destOrd="0" presId="urn:microsoft.com/office/officeart/2005/8/layout/venn1"/>
    <dgm:cxn modelId="{FD8D9907-98F1-4DC8-9D70-BA2C9F8A3CC4}" srcId="{18B6B976-5778-4085-A0B4-7669C07CCF0E}" destId="{D254AD15-5C40-4171-8BD0-0495CF838F67}" srcOrd="0" destOrd="0" parTransId="{7A752169-9757-45B4-AAA3-4A9AEB0B73CA}" sibTransId="{861C0BD3-5855-4913-946F-745FCF74D1DB}"/>
    <dgm:cxn modelId="{9C9651E8-9FC8-4E94-9EBB-93570646CFEF}" type="presOf" srcId="{E9D37156-B92B-4F21-8BF2-D4A5106EE676}" destId="{24900DEF-3300-4C73-AEF5-07825BD8F357}" srcOrd="0" destOrd="0" presId="urn:microsoft.com/office/officeart/2005/8/layout/venn1"/>
    <dgm:cxn modelId="{472800C5-B2F8-4BE2-B5B0-5CF5F9AE0A42}" type="presOf" srcId="{D254AD15-5C40-4171-8BD0-0495CF838F67}" destId="{79B3E647-A039-4826-9A4D-B4840427644C}" srcOrd="1" destOrd="0" presId="urn:microsoft.com/office/officeart/2005/8/layout/venn1"/>
    <dgm:cxn modelId="{F7E8E395-24F8-4496-B0C8-EF3D71A9975B}" type="presOf" srcId="{E9D37156-B92B-4F21-8BF2-D4A5106EE676}" destId="{353D4BEC-B282-49A2-8945-30C738EE8819}" srcOrd="1" destOrd="0" presId="urn:microsoft.com/office/officeart/2005/8/layout/venn1"/>
    <dgm:cxn modelId="{3DEAE1D7-489F-44F8-B481-A9BD0CFC41F9}" type="presOf" srcId="{9BD841A0-23A7-41AC-91EF-3D186081FB1B}" destId="{857A804A-2AC6-40ED-82B3-4684E4665A56}" srcOrd="0" destOrd="0" presId="urn:microsoft.com/office/officeart/2005/8/layout/venn1"/>
    <dgm:cxn modelId="{D98DFF84-4220-48A9-98A9-D010EEE859B9}" srcId="{18B6B976-5778-4085-A0B4-7669C07CCF0E}" destId="{9BD841A0-23A7-41AC-91EF-3D186081FB1B}" srcOrd="1" destOrd="0" parTransId="{BB651DE3-1D5B-460D-880D-BD926A208788}" sibTransId="{73571CB4-C4D3-4A49-A053-D5100B8064FB}"/>
    <dgm:cxn modelId="{5B1E63AB-4F44-44C0-832E-2C8B0590B467}" type="presOf" srcId="{18B6B976-5778-4085-A0B4-7669C07CCF0E}" destId="{7F038DAC-087E-4616-B2A7-0013E059C246}" srcOrd="0" destOrd="0" presId="urn:microsoft.com/office/officeart/2005/8/layout/venn1"/>
    <dgm:cxn modelId="{EEC47804-7216-499E-B86E-DC5CC1497988}" srcId="{18B6B976-5778-4085-A0B4-7669C07CCF0E}" destId="{E9D37156-B92B-4F21-8BF2-D4A5106EE676}" srcOrd="2" destOrd="0" parTransId="{EF029EA2-AB3D-40B6-8AD8-E7EF312D850D}" sibTransId="{B370FBFC-0DA4-4EA7-978F-22378AA1AA11}"/>
    <dgm:cxn modelId="{5654F36C-BCF3-4D6F-9ACE-5E3E94A63250}" type="presParOf" srcId="{7F038DAC-087E-4616-B2A7-0013E059C246}" destId="{91CBD6B2-A980-4237-94A4-2FABE734E1C2}" srcOrd="0" destOrd="0" presId="urn:microsoft.com/office/officeart/2005/8/layout/venn1"/>
    <dgm:cxn modelId="{A14BA6F5-F5AB-45E7-A3CB-5544A2D10C78}" type="presParOf" srcId="{7F038DAC-087E-4616-B2A7-0013E059C246}" destId="{79B3E647-A039-4826-9A4D-B4840427644C}" srcOrd="1" destOrd="0" presId="urn:microsoft.com/office/officeart/2005/8/layout/venn1"/>
    <dgm:cxn modelId="{3207BE6F-2065-4C8C-93F3-563F13108288}" type="presParOf" srcId="{7F038DAC-087E-4616-B2A7-0013E059C246}" destId="{857A804A-2AC6-40ED-82B3-4684E4665A56}" srcOrd="2" destOrd="0" presId="urn:microsoft.com/office/officeart/2005/8/layout/venn1"/>
    <dgm:cxn modelId="{872C5E3F-1AB8-4587-A672-E08659C3CF9F}" type="presParOf" srcId="{7F038DAC-087E-4616-B2A7-0013E059C246}" destId="{2B304F1C-BF76-4084-A155-5E1E83D4C43C}" srcOrd="3" destOrd="0" presId="urn:microsoft.com/office/officeart/2005/8/layout/venn1"/>
    <dgm:cxn modelId="{EAF70BC2-2B43-4409-9CC7-F0B620E1611B}" type="presParOf" srcId="{7F038DAC-087E-4616-B2A7-0013E059C246}" destId="{24900DEF-3300-4C73-AEF5-07825BD8F357}" srcOrd="4" destOrd="0" presId="urn:microsoft.com/office/officeart/2005/8/layout/venn1"/>
    <dgm:cxn modelId="{212E298B-2682-472A-B152-20C28609DA5B}" type="presParOf" srcId="{7F038DAC-087E-4616-B2A7-0013E059C246}" destId="{353D4BEC-B282-49A2-8945-30C738EE8819}" srcOrd="5" destOrd="0" presId="urn:microsoft.com/office/officeart/2005/8/layout/venn1"/>
    <dgm:cxn modelId="{D92EC196-BE2C-41BF-B987-2F9613939D40}" type="presParOf" srcId="{7F038DAC-087E-4616-B2A7-0013E059C246}" destId="{B6301231-ADA8-46D5-B0B5-5A5B8A6A0309}" srcOrd="6" destOrd="0" presId="urn:microsoft.com/office/officeart/2005/8/layout/venn1"/>
    <dgm:cxn modelId="{F11C2FC9-E2F3-41B5-AB22-BF9E321F5E8E}" type="presParOf" srcId="{7F038DAC-087E-4616-B2A7-0013E059C246}" destId="{9FD17DF9-D449-4D12-87A3-8DB45131A570}" srcOrd="7" destOrd="0" presId="urn:microsoft.com/office/officeart/2005/8/layout/venn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3D47D26-CA3E-481C-B3BA-D24AB9951FB4}" type="doc">
      <dgm:prSet loTypeId="urn:microsoft.com/office/officeart/2005/8/layout/radial5" loCatId="cycle" qsTypeId="urn:microsoft.com/office/officeart/2005/8/quickstyle/simple1" qsCatId="simple" csTypeId="urn:microsoft.com/office/officeart/2005/8/colors/colorful4" csCatId="colorful" phldr="1"/>
      <dgm:spPr/>
      <dgm:t>
        <a:bodyPr/>
        <a:lstStyle/>
        <a:p>
          <a:endParaRPr lang="en-US"/>
        </a:p>
      </dgm:t>
    </dgm:pt>
    <dgm:pt modelId="{2D9E5A46-EA84-4B97-BB95-C56E5F6D2A61}">
      <dgm:prSet phldrT="[Text]" custT="1"/>
      <dgm:spPr/>
      <dgm:t>
        <a:bodyPr/>
        <a:lstStyle/>
        <a:p>
          <a:r>
            <a:rPr lang="en-US" sz="1800" dirty="0" smtClean="0"/>
            <a:t>BP 2016</a:t>
          </a:r>
          <a:endParaRPr lang="en-US" sz="1800" dirty="0"/>
        </a:p>
      </dgm:t>
    </dgm:pt>
    <dgm:pt modelId="{23230FDC-1E85-4F64-85DD-F1FF59E4A0A7}" type="parTrans" cxnId="{71A0D348-BBDC-4CCA-B1EB-F858E6D775EC}">
      <dgm:prSet/>
      <dgm:spPr/>
      <dgm:t>
        <a:bodyPr/>
        <a:lstStyle/>
        <a:p>
          <a:endParaRPr lang="en-US"/>
        </a:p>
      </dgm:t>
    </dgm:pt>
    <dgm:pt modelId="{E7FF21C6-210F-47A3-AD82-A79B06EA4CB0}" type="sibTrans" cxnId="{71A0D348-BBDC-4CCA-B1EB-F858E6D775EC}">
      <dgm:prSet/>
      <dgm:spPr/>
      <dgm:t>
        <a:bodyPr/>
        <a:lstStyle/>
        <a:p>
          <a:endParaRPr lang="en-US"/>
        </a:p>
      </dgm:t>
    </dgm:pt>
    <dgm:pt modelId="{B81D5614-89E6-4DDB-85F6-353106271FAE}">
      <dgm:prSet phldrT="[Text]" custT="1"/>
      <dgm:spPr/>
      <dgm:t>
        <a:bodyPr/>
        <a:lstStyle/>
        <a:p>
          <a:r>
            <a:rPr lang="en-US" sz="1800" dirty="0" smtClean="0"/>
            <a:t>TMK</a:t>
          </a:r>
          <a:endParaRPr lang="en-US" sz="1800" dirty="0"/>
        </a:p>
      </dgm:t>
    </dgm:pt>
    <dgm:pt modelId="{F1F57DCA-31F8-41DA-9C9D-07EEFC75F4F5}" type="parTrans" cxnId="{0D3CE1B1-2F78-4602-A5E6-0DD623FD45D9}">
      <dgm:prSet/>
      <dgm:spPr/>
      <dgm:t>
        <a:bodyPr/>
        <a:lstStyle/>
        <a:p>
          <a:endParaRPr lang="en-US"/>
        </a:p>
      </dgm:t>
    </dgm:pt>
    <dgm:pt modelId="{7A8D68F5-D2B6-4BF2-AB5A-887DAA09A745}" type="sibTrans" cxnId="{0D3CE1B1-2F78-4602-A5E6-0DD623FD45D9}">
      <dgm:prSet/>
      <dgm:spPr/>
      <dgm:t>
        <a:bodyPr/>
        <a:lstStyle/>
        <a:p>
          <a:endParaRPr lang="en-US"/>
        </a:p>
      </dgm:t>
    </dgm:pt>
    <dgm:pt modelId="{0FFA3694-1455-4978-BC04-62B12ACF8665}">
      <dgm:prSet phldrT="[Text]" custT="1"/>
      <dgm:spPr/>
      <dgm:t>
        <a:bodyPr/>
        <a:lstStyle/>
        <a:p>
          <a:r>
            <a:rPr lang="en-US" sz="1800" dirty="0" smtClean="0"/>
            <a:t>IKK</a:t>
          </a:r>
          <a:endParaRPr lang="en-US" sz="1800" dirty="0"/>
        </a:p>
      </dgm:t>
    </dgm:pt>
    <dgm:pt modelId="{ADF8CFD1-EB0D-4208-BC4B-B322BCDB3720}" type="parTrans" cxnId="{25A3EED7-888F-4238-ACBE-DC0F67DE3639}">
      <dgm:prSet/>
      <dgm:spPr/>
      <dgm:t>
        <a:bodyPr/>
        <a:lstStyle/>
        <a:p>
          <a:endParaRPr lang="en-US"/>
        </a:p>
      </dgm:t>
    </dgm:pt>
    <dgm:pt modelId="{4E17516E-8AE6-4D07-9892-D9EE802010D3}" type="sibTrans" cxnId="{25A3EED7-888F-4238-ACBE-DC0F67DE3639}">
      <dgm:prSet/>
      <dgm:spPr/>
      <dgm:t>
        <a:bodyPr/>
        <a:lstStyle/>
        <a:p>
          <a:endParaRPr lang="en-US"/>
        </a:p>
      </dgm:t>
    </dgm:pt>
    <dgm:pt modelId="{6ACD8FE2-D4A6-46E7-8938-604BF194B700}">
      <dgm:prSet phldrT="[Text]" custT="1"/>
      <dgm:spPr/>
      <dgm:t>
        <a:bodyPr/>
        <a:lstStyle/>
        <a:p>
          <a:r>
            <a:rPr lang="en-US" sz="1800" dirty="0" err="1" smtClean="0"/>
            <a:t>Sprachl</a:t>
          </a:r>
          <a:r>
            <a:rPr lang="en-US" sz="1800" dirty="0" smtClean="0"/>
            <a:t>. </a:t>
          </a:r>
          <a:r>
            <a:rPr lang="en-US" sz="1800" dirty="0" err="1" smtClean="0"/>
            <a:t>Mittel</a:t>
          </a:r>
          <a:endParaRPr lang="en-US" sz="1800" dirty="0"/>
        </a:p>
      </dgm:t>
    </dgm:pt>
    <dgm:pt modelId="{92C8E688-C284-4429-A395-6F2E4E4A7854}" type="parTrans" cxnId="{EA8C4D19-4858-4CD1-9D94-464E50DA32AB}">
      <dgm:prSet/>
      <dgm:spPr/>
      <dgm:t>
        <a:bodyPr/>
        <a:lstStyle/>
        <a:p>
          <a:endParaRPr lang="en-US"/>
        </a:p>
      </dgm:t>
    </dgm:pt>
    <dgm:pt modelId="{1325BE71-A831-40D3-810F-1D1ED904C08F}" type="sibTrans" cxnId="{EA8C4D19-4858-4CD1-9D94-464E50DA32AB}">
      <dgm:prSet/>
      <dgm:spPr/>
      <dgm:t>
        <a:bodyPr/>
        <a:lstStyle/>
        <a:p>
          <a:endParaRPr lang="en-US"/>
        </a:p>
      </dgm:t>
    </dgm:pt>
    <dgm:pt modelId="{1F5B6DCD-139A-4D5A-94CD-806533D42F9E}">
      <dgm:prSet phldrT="[Text]" custT="1"/>
      <dgm:spPr/>
      <dgm:t>
        <a:bodyPr/>
        <a:lstStyle/>
        <a:p>
          <a:r>
            <a:rPr lang="en-US" sz="1800" dirty="0" smtClean="0"/>
            <a:t>Reading</a:t>
          </a:r>
          <a:br>
            <a:rPr lang="en-US" sz="1800" dirty="0" smtClean="0"/>
          </a:br>
          <a:r>
            <a:rPr lang="en-US" sz="1800" dirty="0" smtClean="0"/>
            <a:t>Writing</a:t>
          </a:r>
          <a:endParaRPr lang="en-US" sz="1800" dirty="0"/>
        </a:p>
      </dgm:t>
    </dgm:pt>
    <dgm:pt modelId="{EA7444F8-13A2-4160-AF08-16FABF6D32CC}" type="parTrans" cxnId="{0ABF1404-8EAF-4996-8B08-2C1D59BF17A5}">
      <dgm:prSet/>
      <dgm:spPr/>
      <dgm:t>
        <a:bodyPr/>
        <a:lstStyle/>
        <a:p>
          <a:endParaRPr lang="en-US"/>
        </a:p>
      </dgm:t>
    </dgm:pt>
    <dgm:pt modelId="{C763CEB9-5ADF-4F8C-8B5B-DB8C70BA31AD}" type="sibTrans" cxnId="{0ABF1404-8EAF-4996-8B08-2C1D59BF17A5}">
      <dgm:prSet/>
      <dgm:spPr/>
      <dgm:t>
        <a:bodyPr/>
        <a:lstStyle/>
        <a:p>
          <a:endParaRPr lang="en-US"/>
        </a:p>
      </dgm:t>
    </dgm:pt>
    <dgm:pt modelId="{6AADE610-710D-4E9A-A843-69D85C4A5639}" type="pres">
      <dgm:prSet presAssocID="{F3D47D26-CA3E-481C-B3BA-D24AB9951FB4}" presName="Name0" presStyleCnt="0">
        <dgm:presLayoutVars>
          <dgm:chMax val="1"/>
          <dgm:dir/>
          <dgm:animLvl val="ctr"/>
          <dgm:resizeHandles val="exact"/>
        </dgm:presLayoutVars>
      </dgm:prSet>
      <dgm:spPr/>
      <dgm:t>
        <a:bodyPr/>
        <a:lstStyle/>
        <a:p>
          <a:endParaRPr lang="en-US"/>
        </a:p>
      </dgm:t>
    </dgm:pt>
    <dgm:pt modelId="{57A809B9-687B-4F1A-8E57-B6370F2AC55C}" type="pres">
      <dgm:prSet presAssocID="{2D9E5A46-EA84-4B97-BB95-C56E5F6D2A61}" presName="centerShape" presStyleLbl="node0" presStyleIdx="0" presStyleCnt="1" custScaleX="108109"/>
      <dgm:spPr/>
      <dgm:t>
        <a:bodyPr/>
        <a:lstStyle/>
        <a:p>
          <a:endParaRPr lang="en-US"/>
        </a:p>
      </dgm:t>
    </dgm:pt>
    <dgm:pt modelId="{65D991C4-C48C-40DD-B855-F95830CB23C8}" type="pres">
      <dgm:prSet presAssocID="{F1F57DCA-31F8-41DA-9C9D-07EEFC75F4F5}" presName="parTrans" presStyleLbl="sibTrans2D1" presStyleIdx="0" presStyleCnt="4"/>
      <dgm:spPr/>
      <dgm:t>
        <a:bodyPr/>
        <a:lstStyle/>
        <a:p>
          <a:endParaRPr lang="en-US"/>
        </a:p>
      </dgm:t>
    </dgm:pt>
    <dgm:pt modelId="{2D8E2BF5-DA76-4DBE-878C-CD29995D95DE}" type="pres">
      <dgm:prSet presAssocID="{F1F57DCA-31F8-41DA-9C9D-07EEFC75F4F5}" presName="connectorText" presStyleLbl="sibTrans2D1" presStyleIdx="0" presStyleCnt="4"/>
      <dgm:spPr/>
      <dgm:t>
        <a:bodyPr/>
        <a:lstStyle/>
        <a:p>
          <a:endParaRPr lang="en-US"/>
        </a:p>
      </dgm:t>
    </dgm:pt>
    <dgm:pt modelId="{3C1400E6-147B-44DB-987E-8E69C9776142}" type="pres">
      <dgm:prSet presAssocID="{B81D5614-89E6-4DDB-85F6-353106271FAE}" presName="node" presStyleLbl="node1" presStyleIdx="0" presStyleCnt="4">
        <dgm:presLayoutVars>
          <dgm:bulletEnabled val="1"/>
        </dgm:presLayoutVars>
      </dgm:prSet>
      <dgm:spPr/>
      <dgm:t>
        <a:bodyPr/>
        <a:lstStyle/>
        <a:p>
          <a:endParaRPr lang="en-US"/>
        </a:p>
      </dgm:t>
    </dgm:pt>
    <dgm:pt modelId="{B7739E56-8783-42BD-9615-CA12F1622B8B}" type="pres">
      <dgm:prSet presAssocID="{ADF8CFD1-EB0D-4208-BC4B-B322BCDB3720}" presName="parTrans" presStyleLbl="sibTrans2D1" presStyleIdx="1" presStyleCnt="4"/>
      <dgm:spPr/>
      <dgm:t>
        <a:bodyPr/>
        <a:lstStyle/>
        <a:p>
          <a:endParaRPr lang="en-US"/>
        </a:p>
      </dgm:t>
    </dgm:pt>
    <dgm:pt modelId="{BB3A7094-8713-4081-BF4B-B4BF2DB906F1}" type="pres">
      <dgm:prSet presAssocID="{ADF8CFD1-EB0D-4208-BC4B-B322BCDB3720}" presName="connectorText" presStyleLbl="sibTrans2D1" presStyleIdx="1" presStyleCnt="4"/>
      <dgm:spPr/>
      <dgm:t>
        <a:bodyPr/>
        <a:lstStyle/>
        <a:p>
          <a:endParaRPr lang="en-US"/>
        </a:p>
      </dgm:t>
    </dgm:pt>
    <dgm:pt modelId="{4F3C851E-074E-4287-81D9-23F13B855B05}" type="pres">
      <dgm:prSet presAssocID="{0FFA3694-1455-4978-BC04-62B12ACF8665}" presName="node" presStyleLbl="node1" presStyleIdx="1" presStyleCnt="4">
        <dgm:presLayoutVars>
          <dgm:bulletEnabled val="1"/>
        </dgm:presLayoutVars>
      </dgm:prSet>
      <dgm:spPr/>
      <dgm:t>
        <a:bodyPr/>
        <a:lstStyle/>
        <a:p>
          <a:endParaRPr lang="en-US"/>
        </a:p>
      </dgm:t>
    </dgm:pt>
    <dgm:pt modelId="{69DB7057-A7B0-4AC8-8843-D4CE5DA2E2D3}" type="pres">
      <dgm:prSet presAssocID="{92C8E688-C284-4429-A395-6F2E4E4A7854}" presName="parTrans" presStyleLbl="sibTrans2D1" presStyleIdx="2" presStyleCnt="4"/>
      <dgm:spPr/>
      <dgm:t>
        <a:bodyPr/>
        <a:lstStyle/>
        <a:p>
          <a:endParaRPr lang="en-US"/>
        </a:p>
      </dgm:t>
    </dgm:pt>
    <dgm:pt modelId="{A99C2A66-5E31-49DE-9F52-12182DE3ECC5}" type="pres">
      <dgm:prSet presAssocID="{92C8E688-C284-4429-A395-6F2E4E4A7854}" presName="connectorText" presStyleLbl="sibTrans2D1" presStyleIdx="2" presStyleCnt="4"/>
      <dgm:spPr/>
      <dgm:t>
        <a:bodyPr/>
        <a:lstStyle/>
        <a:p>
          <a:endParaRPr lang="en-US"/>
        </a:p>
      </dgm:t>
    </dgm:pt>
    <dgm:pt modelId="{80F8B3CD-7258-4063-8262-0E342328B91D}" type="pres">
      <dgm:prSet presAssocID="{6ACD8FE2-D4A6-46E7-8938-604BF194B700}" presName="node" presStyleLbl="node1" presStyleIdx="2" presStyleCnt="4">
        <dgm:presLayoutVars>
          <dgm:bulletEnabled val="1"/>
        </dgm:presLayoutVars>
      </dgm:prSet>
      <dgm:spPr/>
      <dgm:t>
        <a:bodyPr/>
        <a:lstStyle/>
        <a:p>
          <a:endParaRPr lang="en-US"/>
        </a:p>
      </dgm:t>
    </dgm:pt>
    <dgm:pt modelId="{124869AF-18E5-4F17-82A5-F3EA29D72646}" type="pres">
      <dgm:prSet presAssocID="{EA7444F8-13A2-4160-AF08-16FABF6D32CC}" presName="parTrans" presStyleLbl="sibTrans2D1" presStyleIdx="3" presStyleCnt="4"/>
      <dgm:spPr/>
      <dgm:t>
        <a:bodyPr/>
        <a:lstStyle/>
        <a:p>
          <a:endParaRPr lang="en-US"/>
        </a:p>
      </dgm:t>
    </dgm:pt>
    <dgm:pt modelId="{679B4761-9B80-4062-B40A-A5C50D4538FC}" type="pres">
      <dgm:prSet presAssocID="{EA7444F8-13A2-4160-AF08-16FABF6D32CC}" presName="connectorText" presStyleLbl="sibTrans2D1" presStyleIdx="3" presStyleCnt="4"/>
      <dgm:spPr/>
      <dgm:t>
        <a:bodyPr/>
        <a:lstStyle/>
        <a:p>
          <a:endParaRPr lang="en-US"/>
        </a:p>
      </dgm:t>
    </dgm:pt>
    <dgm:pt modelId="{AB5B0B0D-FE58-4755-B2EE-87E961C8116B}" type="pres">
      <dgm:prSet presAssocID="{1F5B6DCD-139A-4D5A-94CD-806533D42F9E}" presName="node" presStyleLbl="node1" presStyleIdx="3" presStyleCnt="4">
        <dgm:presLayoutVars>
          <dgm:bulletEnabled val="1"/>
        </dgm:presLayoutVars>
      </dgm:prSet>
      <dgm:spPr/>
      <dgm:t>
        <a:bodyPr/>
        <a:lstStyle/>
        <a:p>
          <a:endParaRPr lang="en-US"/>
        </a:p>
      </dgm:t>
    </dgm:pt>
  </dgm:ptLst>
  <dgm:cxnLst>
    <dgm:cxn modelId="{AA0E65CB-4FD9-4A7B-902B-7C57AE9666B1}" type="presOf" srcId="{0FFA3694-1455-4978-BC04-62B12ACF8665}" destId="{4F3C851E-074E-4287-81D9-23F13B855B05}" srcOrd="0" destOrd="0" presId="urn:microsoft.com/office/officeart/2005/8/layout/radial5"/>
    <dgm:cxn modelId="{EA8C4D19-4858-4CD1-9D94-464E50DA32AB}" srcId="{2D9E5A46-EA84-4B97-BB95-C56E5F6D2A61}" destId="{6ACD8FE2-D4A6-46E7-8938-604BF194B700}" srcOrd="2" destOrd="0" parTransId="{92C8E688-C284-4429-A395-6F2E4E4A7854}" sibTransId="{1325BE71-A831-40D3-810F-1D1ED904C08F}"/>
    <dgm:cxn modelId="{910CA0DC-AC1A-4F0D-BEDC-5CDFFD865892}" type="presOf" srcId="{92C8E688-C284-4429-A395-6F2E4E4A7854}" destId="{69DB7057-A7B0-4AC8-8843-D4CE5DA2E2D3}" srcOrd="0" destOrd="0" presId="urn:microsoft.com/office/officeart/2005/8/layout/radial5"/>
    <dgm:cxn modelId="{D70DBB01-1176-4696-BA72-011436ED13A4}" type="presOf" srcId="{1F5B6DCD-139A-4D5A-94CD-806533D42F9E}" destId="{AB5B0B0D-FE58-4755-B2EE-87E961C8116B}" srcOrd="0" destOrd="0" presId="urn:microsoft.com/office/officeart/2005/8/layout/radial5"/>
    <dgm:cxn modelId="{25A3EED7-888F-4238-ACBE-DC0F67DE3639}" srcId="{2D9E5A46-EA84-4B97-BB95-C56E5F6D2A61}" destId="{0FFA3694-1455-4978-BC04-62B12ACF8665}" srcOrd="1" destOrd="0" parTransId="{ADF8CFD1-EB0D-4208-BC4B-B322BCDB3720}" sibTransId="{4E17516E-8AE6-4D07-9892-D9EE802010D3}"/>
    <dgm:cxn modelId="{2D9BB60D-844B-4D78-B2E0-66A03EFF1992}" type="presOf" srcId="{ADF8CFD1-EB0D-4208-BC4B-B322BCDB3720}" destId="{BB3A7094-8713-4081-BF4B-B4BF2DB906F1}" srcOrd="1" destOrd="0" presId="urn:microsoft.com/office/officeart/2005/8/layout/radial5"/>
    <dgm:cxn modelId="{18F0AF29-962A-481B-A8B1-1AF28B6448A2}" type="presOf" srcId="{F3D47D26-CA3E-481C-B3BA-D24AB9951FB4}" destId="{6AADE610-710D-4E9A-A843-69D85C4A5639}" srcOrd="0" destOrd="0" presId="urn:microsoft.com/office/officeart/2005/8/layout/radial5"/>
    <dgm:cxn modelId="{B56319D8-6550-411D-A004-91D2785C3589}" type="presOf" srcId="{B81D5614-89E6-4DDB-85F6-353106271FAE}" destId="{3C1400E6-147B-44DB-987E-8E69C9776142}" srcOrd="0" destOrd="0" presId="urn:microsoft.com/office/officeart/2005/8/layout/radial5"/>
    <dgm:cxn modelId="{DBDBF5D3-C61B-4FC4-8DC7-B411541970EC}" type="presOf" srcId="{2D9E5A46-EA84-4B97-BB95-C56E5F6D2A61}" destId="{57A809B9-687B-4F1A-8E57-B6370F2AC55C}" srcOrd="0" destOrd="0" presId="urn:microsoft.com/office/officeart/2005/8/layout/radial5"/>
    <dgm:cxn modelId="{6FC5743B-B8E1-412B-9F35-92BEF5675330}" type="presOf" srcId="{EA7444F8-13A2-4160-AF08-16FABF6D32CC}" destId="{679B4761-9B80-4062-B40A-A5C50D4538FC}" srcOrd="1" destOrd="0" presId="urn:microsoft.com/office/officeart/2005/8/layout/radial5"/>
    <dgm:cxn modelId="{71A0D348-BBDC-4CCA-B1EB-F858E6D775EC}" srcId="{F3D47D26-CA3E-481C-B3BA-D24AB9951FB4}" destId="{2D9E5A46-EA84-4B97-BB95-C56E5F6D2A61}" srcOrd="0" destOrd="0" parTransId="{23230FDC-1E85-4F64-85DD-F1FF59E4A0A7}" sibTransId="{E7FF21C6-210F-47A3-AD82-A79B06EA4CB0}"/>
    <dgm:cxn modelId="{0D3CE1B1-2F78-4602-A5E6-0DD623FD45D9}" srcId="{2D9E5A46-EA84-4B97-BB95-C56E5F6D2A61}" destId="{B81D5614-89E6-4DDB-85F6-353106271FAE}" srcOrd="0" destOrd="0" parTransId="{F1F57DCA-31F8-41DA-9C9D-07EEFC75F4F5}" sibTransId="{7A8D68F5-D2B6-4BF2-AB5A-887DAA09A745}"/>
    <dgm:cxn modelId="{1E0FF89D-3117-4D46-BFDC-373AA563654F}" type="presOf" srcId="{6ACD8FE2-D4A6-46E7-8938-604BF194B700}" destId="{80F8B3CD-7258-4063-8262-0E342328B91D}" srcOrd="0" destOrd="0" presId="urn:microsoft.com/office/officeart/2005/8/layout/radial5"/>
    <dgm:cxn modelId="{E6E6798B-F6EA-4702-AC0E-B6DF475F4B56}" type="presOf" srcId="{EA7444F8-13A2-4160-AF08-16FABF6D32CC}" destId="{124869AF-18E5-4F17-82A5-F3EA29D72646}" srcOrd="0" destOrd="0" presId="urn:microsoft.com/office/officeart/2005/8/layout/radial5"/>
    <dgm:cxn modelId="{4E9B21FB-2387-418C-A217-21AB9760D2CE}" type="presOf" srcId="{92C8E688-C284-4429-A395-6F2E4E4A7854}" destId="{A99C2A66-5E31-49DE-9F52-12182DE3ECC5}" srcOrd="1" destOrd="0" presId="urn:microsoft.com/office/officeart/2005/8/layout/radial5"/>
    <dgm:cxn modelId="{0ABF1404-8EAF-4996-8B08-2C1D59BF17A5}" srcId="{2D9E5A46-EA84-4B97-BB95-C56E5F6D2A61}" destId="{1F5B6DCD-139A-4D5A-94CD-806533D42F9E}" srcOrd="3" destOrd="0" parTransId="{EA7444F8-13A2-4160-AF08-16FABF6D32CC}" sibTransId="{C763CEB9-5ADF-4F8C-8B5B-DB8C70BA31AD}"/>
    <dgm:cxn modelId="{C212350C-84B4-4058-B6CD-8817AA4AE736}" type="presOf" srcId="{ADF8CFD1-EB0D-4208-BC4B-B322BCDB3720}" destId="{B7739E56-8783-42BD-9615-CA12F1622B8B}" srcOrd="0" destOrd="0" presId="urn:microsoft.com/office/officeart/2005/8/layout/radial5"/>
    <dgm:cxn modelId="{52DBEF3A-036B-473C-A8C3-D575838D7DD1}" type="presOf" srcId="{F1F57DCA-31F8-41DA-9C9D-07EEFC75F4F5}" destId="{65D991C4-C48C-40DD-B855-F95830CB23C8}" srcOrd="0" destOrd="0" presId="urn:microsoft.com/office/officeart/2005/8/layout/radial5"/>
    <dgm:cxn modelId="{2DC97115-8FBF-48F4-B247-1FF407DCBBA4}" type="presOf" srcId="{F1F57DCA-31F8-41DA-9C9D-07EEFC75F4F5}" destId="{2D8E2BF5-DA76-4DBE-878C-CD29995D95DE}" srcOrd="1" destOrd="0" presId="urn:microsoft.com/office/officeart/2005/8/layout/radial5"/>
    <dgm:cxn modelId="{065BA625-EED4-48B6-8C54-22DE3142DE4E}" type="presParOf" srcId="{6AADE610-710D-4E9A-A843-69D85C4A5639}" destId="{57A809B9-687B-4F1A-8E57-B6370F2AC55C}" srcOrd="0" destOrd="0" presId="urn:microsoft.com/office/officeart/2005/8/layout/radial5"/>
    <dgm:cxn modelId="{5A3D6DA1-D405-4477-89D0-209B2337BF50}" type="presParOf" srcId="{6AADE610-710D-4E9A-A843-69D85C4A5639}" destId="{65D991C4-C48C-40DD-B855-F95830CB23C8}" srcOrd="1" destOrd="0" presId="urn:microsoft.com/office/officeart/2005/8/layout/radial5"/>
    <dgm:cxn modelId="{F9BFA6A0-D31A-47F4-A8F9-3444B876465B}" type="presParOf" srcId="{65D991C4-C48C-40DD-B855-F95830CB23C8}" destId="{2D8E2BF5-DA76-4DBE-878C-CD29995D95DE}" srcOrd="0" destOrd="0" presId="urn:microsoft.com/office/officeart/2005/8/layout/radial5"/>
    <dgm:cxn modelId="{9EFE89BA-E74F-413A-8924-184006D97D66}" type="presParOf" srcId="{6AADE610-710D-4E9A-A843-69D85C4A5639}" destId="{3C1400E6-147B-44DB-987E-8E69C9776142}" srcOrd="2" destOrd="0" presId="urn:microsoft.com/office/officeart/2005/8/layout/radial5"/>
    <dgm:cxn modelId="{1A7DF452-9AFF-4A63-95E7-B59BFF3FFAE7}" type="presParOf" srcId="{6AADE610-710D-4E9A-A843-69D85C4A5639}" destId="{B7739E56-8783-42BD-9615-CA12F1622B8B}" srcOrd="3" destOrd="0" presId="urn:microsoft.com/office/officeart/2005/8/layout/radial5"/>
    <dgm:cxn modelId="{D1F3CB4C-F30A-4B11-BADC-5EBA752E12F5}" type="presParOf" srcId="{B7739E56-8783-42BD-9615-CA12F1622B8B}" destId="{BB3A7094-8713-4081-BF4B-B4BF2DB906F1}" srcOrd="0" destOrd="0" presId="urn:microsoft.com/office/officeart/2005/8/layout/radial5"/>
    <dgm:cxn modelId="{1CCDE70A-6F35-4033-A90A-C35F81EF5B78}" type="presParOf" srcId="{6AADE610-710D-4E9A-A843-69D85C4A5639}" destId="{4F3C851E-074E-4287-81D9-23F13B855B05}" srcOrd="4" destOrd="0" presId="urn:microsoft.com/office/officeart/2005/8/layout/radial5"/>
    <dgm:cxn modelId="{CAC65F21-3C80-40A8-A17A-07AF9D385F10}" type="presParOf" srcId="{6AADE610-710D-4E9A-A843-69D85C4A5639}" destId="{69DB7057-A7B0-4AC8-8843-D4CE5DA2E2D3}" srcOrd="5" destOrd="0" presId="urn:microsoft.com/office/officeart/2005/8/layout/radial5"/>
    <dgm:cxn modelId="{1685C3C3-85A7-412B-B6C1-4151F9361CFB}" type="presParOf" srcId="{69DB7057-A7B0-4AC8-8843-D4CE5DA2E2D3}" destId="{A99C2A66-5E31-49DE-9F52-12182DE3ECC5}" srcOrd="0" destOrd="0" presId="urn:microsoft.com/office/officeart/2005/8/layout/radial5"/>
    <dgm:cxn modelId="{632477A6-53B0-47EA-8DD1-C739DAA97390}" type="presParOf" srcId="{6AADE610-710D-4E9A-A843-69D85C4A5639}" destId="{80F8B3CD-7258-4063-8262-0E342328B91D}" srcOrd="6" destOrd="0" presId="urn:microsoft.com/office/officeart/2005/8/layout/radial5"/>
    <dgm:cxn modelId="{4F482CE0-9D85-40AE-888D-3C1FF1225B05}" type="presParOf" srcId="{6AADE610-710D-4E9A-A843-69D85C4A5639}" destId="{124869AF-18E5-4F17-82A5-F3EA29D72646}" srcOrd="7" destOrd="0" presId="urn:microsoft.com/office/officeart/2005/8/layout/radial5"/>
    <dgm:cxn modelId="{CFB16A27-4B46-479E-B4DE-D53513E16A24}" type="presParOf" srcId="{124869AF-18E5-4F17-82A5-F3EA29D72646}" destId="{679B4761-9B80-4062-B40A-A5C50D4538FC}" srcOrd="0" destOrd="0" presId="urn:microsoft.com/office/officeart/2005/8/layout/radial5"/>
    <dgm:cxn modelId="{A7120A83-C37C-48D0-ADAF-C0E5B43D9AA8}" type="presParOf" srcId="{6AADE610-710D-4E9A-A843-69D85C4A5639}" destId="{AB5B0B0D-FE58-4755-B2EE-87E961C8116B}" srcOrd="8" destOrd="0" presId="urn:microsoft.com/office/officeart/2005/8/layout/radial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5E23F6B-F738-4A4F-B747-7095ABF7DEBB}" type="doc">
      <dgm:prSet loTypeId="urn:microsoft.com/office/officeart/2005/8/layout/vProcess5" loCatId="process" qsTypeId="urn:microsoft.com/office/officeart/2005/8/quickstyle/simple1" qsCatId="simple" csTypeId="urn:microsoft.com/office/officeart/2005/8/colors/colorful3" csCatId="colorful" phldr="1"/>
      <dgm:spPr/>
      <dgm:t>
        <a:bodyPr/>
        <a:lstStyle/>
        <a:p>
          <a:endParaRPr lang="en-US"/>
        </a:p>
      </dgm:t>
    </dgm:pt>
    <dgm:pt modelId="{C03BCD37-7A3D-4254-98D4-3DCF6C946BF5}">
      <dgm:prSet phldrT="[Text]"/>
      <dgm:spPr/>
      <dgm:t>
        <a:bodyPr/>
        <a:lstStyle/>
        <a:p>
          <a:r>
            <a:rPr lang="en-US" dirty="0" smtClean="0"/>
            <a:t>Was? </a:t>
          </a:r>
          <a:r>
            <a:rPr lang="en-US" dirty="0" err="1" smtClean="0"/>
            <a:t>Warum</a:t>
          </a:r>
          <a:r>
            <a:rPr lang="en-US" dirty="0" smtClean="0"/>
            <a:t>? </a:t>
          </a:r>
          <a:r>
            <a:rPr lang="en-US" dirty="0" err="1" smtClean="0"/>
            <a:t>Wie</a:t>
          </a:r>
          <a:r>
            <a:rPr lang="en-US" dirty="0" smtClean="0"/>
            <a:t>? </a:t>
          </a:r>
          <a:endParaRPr lang="en-US" dirty="0"/>
        </a:p>
      </dgm:t>
    </dgm:pt>
    <dgm:pt modelId="{5B9D00C6-6603-479C-905E-F8D9F40967BC}" type="parTrans" cxnId="{C675F2C9-C086-4186-852D-760B7D749783}">
      <dgm:prSet/>
      <dgm:spPr/>
      <dgm:t>
        <a:bodyPr/>
        <a:lstStyle/>
        <a:p>
          <a:endParaRPr lang="en-US"/>
        </a:p>
      </dgm:t>
    </dgm:pt>
    <dgm:pt modelId="{7CAD90B2-B56B-4363-8186-6DABF0070EE6}" type="sibTrans" cxnId="{C675F2C9-C086-4186-852D-760B7D749783}">
      <dgm:prSet/>
      <dgm:spPr/>
      <dgm:t>
        <a:bodyPr/>
        <a:lstStyle/>
        <a:p>
          <a:endParaRPr lang="en-US"/>
        </a:p>
      </dgm:t>
    </dgm:pt>
    <dgm:pt modelId="{A8FCDAC2-E2BF-4377-963A-DA5BE4454CE1}">
      <dgm:prSet phldrT="[Text]"/>
      <dgm:spPr/>
      <dgm:t>
        <a:bodyPr/>
        <a:lstStyle/>
        <a:p>
          <a:r>
            <a:rPr lang="en-US" dirty="0" err="1" smtClean="0"/>
            <a:t>Darstellung</a:t>
          </a:r>
          <a:r>
            <a:rPr lang="en-US" dirty="0" smtClean="0"/>
            <a:t> der </a:t>
          </a:r>
          <a:r>
            <a:rPr lang="en-US" dirty="0" err="1" smtClean="0"/>
            <a:t>Powerpoint-Präsentation</a:t>
          </a:r>
          <a:r>
            <a:rPr lang="en-US" dirty="0" smtClean="0"/>
            <a:t> </a:t>
          </a:r>
          <a:r>
            <a:rPr lang="en-US" dirty="0" err="1" smtClean="0"/>
            <a:t>für</a:t>
          </a:r>
          <a:r>
            <a:rPr lang="en-US" dirty="0" smtClean="0"/>
            <a:t> den </a:t>
          </a:r>
          <a:r>
            <a:rPr lang="en-US" dirty="0" err="1" smtClean="0"/>
            <a:t>Unterricht</a:t>
          </a:r>
          <a:endParaRPr lang="en-US" dirty="0"/>
        </a:p>
      </dgm:t>
    </dgm:pt>
    <dgm:pt modelId="{56FAE506-0F2B-4F0D-8B07-F92B30D71594}" type="parTrans" cxnId="{9F31FD88-9E59-447D-8560-17A295B106DD}">
      <dgm:prSet/>
      <dgm:spPr/>
      <dgm:t>
        <a:bodyPr/>
        <a:lstStyle/>
        <a:p>
          <a:endParaRPr lang="en-US"/>
        </a:p>
      </dgm:t>
    </dgm:pt>
    <dgm:pt modelId="{C360AC6C-0463-47AF-9DFD-D690FC5E073B}" type="sibTrans" cxnId="{9F31FD88-9E59-447D-8560-17A295B106DD}">
      <dgm:prSet/>
      <dgm:spPr/>
      <dgm:t>
        <a:bodyPr/>
        <a:lstStyle/>
        <a:p>
          <a:endParaRPr lang="en-US"/>
        </a:p>
      </dgm:t>
    </dgm:pt>
    <dgm:pt modelId="{D79C5410-EB70-4037-AB6F-22811E698286}">
      <dgm:prSet phldrT="[Text]"/>
      <dgm:spPr/>
      <dgm:t>
        <a:bodyPr/>
        <a:lstStyle/>
        <a:p>
          <a:r>
            <a:rPr lang="en-US" dirty="0" err="1" smtClean="0"/>
            <a:t>Sichtung</a:t>
          </a:r>
          <a:r>
            <a:rPr lang="en-US" dirty="0" smtClean="0"/>
            <a:t> der </a:t>
          </a:r>
          <a:r>
            <a:rPr lang="en-US" dirty="0" err="1" smtClean="0"/>
            <a:t>Materialien</a:t>
          </a:r>
          <a:r>
            <a:rPr lang="en-US" dirty="0" smtClean="0"/>
            <a:t> und </a:t>
          </a:r>
          <a:r>
            <a:rPr lang="en-US" dirty="0" err="1" smtClean="0"/>
            <a:t>professioneller</a:t>
          </a:r>
          <a:r>
            <a:rPr lang="en-US" dirty="0" smtClean="0"/>
            <a:t> </a:t>
          </a:r>
          <a:r>
            <a:rPr lang="en-US" dirty="0" err="1" smtClean="0"/>
            <a:t>Austausch</a:t>
          </a:r>
          <a:r>
            <a:rPr lang="en-US" dirty="0" smtClean="0"/>
            <a:t> in </a:t>
          </a:r>
          <a:r>
            <a:rPr lang="en-US" dirty="0" err="1" smtClean="0"/>
            <a:t>Gruppen</a:t>
          </a:r>
          <a:r>
            <a:rPr lang="en-US" dirty="0" smtClean="0"/>
            <a:t> / </a:t>
          </a:r>
          <a:r>
            <a:rPr lang="en-US" dirty="0" err="1" smtClean="0"/>
            <a:t>im</a:t>
          </a:r>
          <a:r>
            <a:rPr lang="en-US" dirty="0" smtClean="0"/>
            <a:t> Plenum</a:t>
          </a:r>
          <a:endParaRPr lang="en-US" dirty="0"/>
        </a:p>
      </dgm:t>
    </dgm:pt>
    <dgm:pt modelId="{632A942D-C076-497C-A484-6A75C8D3B825}" type="parTrans" cxnId="{0D2917C1-27DF-4DAC-80AD-84F0A88FDC54}">
      <dgm:prSet/>
      <dgm:spPr/>
      <dgm:t>
        <a:bodyPr/>
        <a:lstStyle/>
        <a:p>
          <a:endParaRPr lang="en-US"/>
        </a:p>
      </dgm:t>
    </dgm:pt>
    <dgm:pt modelId="{DF43CFFE-C00D-454D-99E7-F036297FE301}" type="sibTrans" cxnId="{0D2917C1-27DF-4DAC-80AD-84F0A88FDC54}">
      <dgm:prSet/>
      <dgm:spPr/>
      <dgm:t>
        <a:bodyPr/>
        <a:lstStyle/>
        <a:p>
          <a:endParaRPr lang="en-US"/>
        </a:p>
      </dgm:t>
    </dgm:pt>
    <dgm:pt modelId="{B34E248A-35AF-41C9-B4B2-C6FDECF7F308}" type="pres">
      <dgm:prSet presAssocID="{E5E23F6B-F738-4A4F-B747-7095ABF7DEBB}" presName="outerComposite" presStyleCnt="0">
        <dgm:presLayoutVars>
          <dgm:chMax val="5"/>
          <dgm:dir/>
          <dgm:resizeHandles val="exact"/>
        </dgm:presLayoutVars>
      </dgm:prSet>
      <dgm:spPr/>
      <dgm:t>
        <a:bodyPr/>
        <a:lstStyle/>
        <a:p>
          <a:endParaRPr lang="en-US"/>
        </a:p>
      </dgm:t>
    </dgm:pt>
    <dgm:pt modelId="{131297B8-4313-4A0C-8DBE-9CF8A0976B9F}" type="pres">
      <dgm:prSet presAssocID="{E5E23F6B-F738-4A4F-B747-7095ABF7DEBB}" presName="dummyMaxCanvas" presStyleCnt="0">
        <dgm:presLayoutVars/>
      </dgm:prSet>
      <dgm:spPr/>
    </dgm:pt>
    <dgm:pt modelId="{9EFCAA64-748C-4438-85E3-74A70157C486}" type="pres">
      <dgm:prSet presAssocID="{E5E23F6B-F738-4A4F-B747-7095ABF7DEBB}" presName="ThreeNodes_1" presStyleLbl="node1" presStyleIdx="0" presStyleCnt="3">
        <dgm:presLayoutVars>
          <dgm:bulletEnabled val="1"/>
        </dgm:presLayoutVars>
      </dgm:prSet>
      <dgm:spPr/>
      <dgm:t>
        <a:bodyPr/>
        <a:lstStyle/>
        <a:p>
          <a:endParaRPr lang="en-US"/>
        </a:p>
      </dgm:t>
    </dgm:pt>
    <dgm:pt modelId="{99E450CB-FAF4-4335-B94D-B30E6A040680}" type="pres">
      <dgm:prSet presAssocID="{E5E23F6B-F738-4A4F-B747-7095ABF7DEBB}" presName="ThreeNodes_2" presStyleLbl="node1" presStyleIdx="1" presStyleCnt="3">
        <dgm:presLayoutVars>
          <dgm:bulletEnabled val="1"/>
        </dgm:presLayoutVars>
      </dgm:prSet>
      <dgm:spPr/>
      <dgm:t>
        <a:bodyPr/>
        <a:lstStyle/>
        <a:p>
          <a:endParaRPr lang="en-US"/>
        </a:p>
      </dgm:t>
    </dgm:pt>
    <dgm:pt modelId="{51EE3918-4CC9-49D9-8E2F-9B93606A14C2}" type="pres">
      <dgm:prSet presAssocID="{E5E23F6B-F738-4A4F-B747-7095ABF7DEBB}" presName="ThreeNodes_3" presStyleLbl="node1" presStyleIdx="2" presStyleCnt="3">
        <dgm:presLayoutVars>
          <dgm:bulletEnabled val="1"/>
        </dgm:presLayoutVars>
      </dgm:prSet>
      <dgm:spPr/>
      <dgm:t>
        <a:bodyPr/>
        <a:lstStyle/>
        <a:p>
          <a:endParaRPr lang="en-US"/>
        </a:p>
      </dgm:t>
    </dgm:pt>
    <dgm:pt modelId="{C2B39ABD-4022-4D76-BDE1-CB864967A6E4}" type="pres">
      <dgm:prSet presAssocID="{E5E23F6B-F738-4A4F-B747-7095ABF7DEBB}" presName="ThreeConn_1-2" presStyleLbl="fgAccFollowNode1" presStyleIdx="0" presStyleCnt="2">
        <dgm:presLayoutVars>
          <dgm:bulletEnabled val="1"/>
        </dgm:presLayoutVars>
      </dgm:prSet>
      <dgm:spPr/>
      <dgm:t>
        <a:bodyPr/>
        <a:lstStyle/>
        <a:p>
          <a:endParaRPr lang="en-US"/>
        </a:p>
      </dgm:t>
    </dgm:pt>
    <dgm:pt modelId="{6F67647E-BE3C-4E6D-A569-3D477D29D8CE}" type="pres">
      <dgm:prSet presAssocID="{E5E23F6B-F738-4A4F-B747-7095ABF7DEBB}" presName="ThreeConn_2-3" presStyleLbl="fgAccFollowNode1" presStyleIdx="1" presStyleCnt="2">
        <dgm:presLayoutVars>
          <dgm:bulletEnabled val="1"/>
        </dgm:presLayoutVars>
      </dgm:prSet>
      <dgm:spPr/>
      <dgm:t>
        <a:bodyPr/>
        <a:lstStyle/>
        <a:p>
          <a:endParaRPr lang="en-US"/>
        </a:p>
      </dgm:t>
    </dgm:pt>
    <dgm:pt modelId="{4E1857BF-0605-4BF9-995C-F9A370E0C3DB}" type="pres">
      <dgm:prSet presAssocID="{E5E23F6B-F738-4A4F-B747-7095ABF7DEBB}" presName="ThreeNodes_1_text" presStyleLbl="node1" presStyleIdx="2" presStyleCnt="3">
        <dgm:presLayoutVars>
          <dgm:bulletEnabled val="1"/>
        </dgm:presLayoutVars>
      </dgm:prSet>
      <dgm:spPr/>
      <dgm:t>
        <a:bodyPr/>
        <a:lstStyle/>
        <a:p>
          <a:endParaRPr lang="en-US"/>
        </a:p>
      </dgm:t>
    </dgm:pt>
    <dgm:pt modelId="{FFFF1407-FA1E-49E5-90FC-E3AB9825904A}" type="pres">
      <dgm:prSet presAssocID="{E5E23F6B-F738-4A4F-B747-7095ABF7DEBB}" presName="ThreeNodes_2_text" presStyleLbl="node1" presStyleIdx="2" presStyleCnt="3">
        <dgm:presLayoutVars>
          <dgm:bulletEnabled val="1"/>
        </dgm:presLayoutVars>
      </dgm:prSet>
      <dgm:spPr/>
      <dgm:t>
        <a:bodyPr/>
        <a:lstStyle/>
        <a:p>
          <a:endParaRPr lang="en-US"/>
        </a:p>
      </dgm:t>
    </dgm:pt>
    <dgm:pt modelId="{87A7C67B-6503-455B-ACE4-7336A504896B}" type="pres">
      <dgm:prSet presAssocID="{E5E23F6B-F738-4A4F-B747-7095ABF7DEBB}" presName="ThreeNodes_3_text" presStyleLbl="node1" presStyleIdx="2" presStyleCnt="3">
        <dgm:presLayoutVars>
          <dgm:bulletEnabled val="1"/>
        </dgm:presLayoutVars>
      </dgm:prSet>
      <dgm:spPr/>
      <dgm:t>
        <a:bodyPr/>
        <a:lstStyle/>
        <a:p>
          <a:endParaRPr lang="en-US"/>
        </a:p>
      </dgm:t>
    </dgm:pt>
  </dgm:ptLst>
  <dgm:cxnLst>
    <dgm:cxn modelId="{0B6C3081-8FCD-441A-9720-4685D3CB27B6}" type="presOf" srcId="{E5E23F6B-F738-4A4F-B747-7095ABF7DEBB}" destId="{B34E248A-35AF-41C9-B4B2-C6FDECF7F308}" srcOrd="0" destOrd="0" presId="urn:microsoft.com/office/officeart/2005/8/layout/vProcess5"/>
    <dgm:cxn modelId="{D96B42E3-DE59-4803-A8DC-760AE0E60E13}" type="presOf" srcId="{A8FCDAC2-E2BF-4377-963A-DA5BE4454CE1}" destId="{FFFF1407-FA1E-49E5-90FC-E3AB9825904A}" srcOrd="1" destOrd="0" presId="urn:microsoft.com/office/officeart/2005/8/layout/vProcess5"/>
    <dgm:cxn modelId="{D0F284BA-4D0A-48C5-A569-E3AC8F099D3E}" type="presOf" srcId="{D79C5410-EB70-4037-AB6F-22811E698286}" destId="{87A7C67B-6503-455B-ACE4-7336A504896B}" srcOrd="1" destOrd="0" presId="urn:microsoft.com/office/officeart/2005/8/layout/vProcess5"/>
    <dgm:cxn modelId="{F9F15BB2-7F68-44C2-9402-ECD1FE9A846A}" type="presOf" srcId="{C360AC6C-0463-47AF-9DFD-D690FC5E073B}" destId="{6F67647E-BE3C-4E6D-A569-3D477D29D8CE}" srcOrd="0" destOrd="0" presId="urn:microsoft.com/office/officeart/2005/8/layout/vProcess5"/>
    <dgm:cxn modelId="{12B3998F-A18D-4BDC-A781-D55EA46BF3AA}" type="presOf" srcId="{C03BCD37-7A3D-4254-98D4-3DCF6C946BF5}" destId="{4E1857BF-0605-4BF9-995C-F9A370E0C3DB}" srcOrd="1" destOrd="0" presId="urn:microsoft.com/office/officeart/2005/8/layout/vProcess5"/>
    <dgm:cxn modelId="{84802B40-9579-436A-9F62-AB2AC9E6E6C3}" type="presOf" srcId="{A8FCDAC2-E2BF-4377-963A-DA5BE4454CE1}" destId="{99E450CB-FAF4-4335-B94D-B30E6A040680}" srcOrd="0" destOrd="0" presId="urn:microsoft.com/office/officeart/2005/8/layout/vProcess5"/>
    <dgm:cxn modelId="{4B7AE348-97F8-471E-B833-DB7647573CC3}" type="presOf" srcId="{7CAD90B2-B56B-4363-8186-6DABF0070EE6}" destId="{C2B39ABD-4022-4D76-BDE1-CB864967A6E4}" srcOrd="0" destOrd="0" presId="urn:microsoft.com/office/officeart/2005/8/layout/vProcess5"/>
    <dgm:cxn modelId="{C675F2C9-C086-4186-852D-760B7D749783}" srcId="{E5E23F6B-F738-4A4F-B747-7095ABF7DEBB}" destId="{C03BCD37-7A3D-4254-98D4-3DCF6C946BF5}" srcOrd="0" destOrd="0" parTransId="{5B9D00C6-6603-479C-905E-F8D9F40967BC}" sibTransId="{7CAD90B2-B56B-4363-8186-6DABF0070EE6}"/>
    <dgm:cxn modelId="{B6277B6A-B42F-4457-A7B2-CC0E456E7E3C}" type="presOf" srcId="{C03BCD37-7A3D-4254-98D4-3DCF6C946BF5}" destId="{9EFCAA64-748C-4438-85E3-74A70157C486}" srcOrd="0" destOrd="0" presId="urn:microsoft.com/office/officeart/2005/8/layout/vProcess5"/>
    <dgm:cxn modelId="{0D2917C1-27DF-4DAC-80AD-84F0A88FDC54}" srcId="{E5E23F6B-F738-4A4F-B747-7095ABF7DEBB}" destId="{D79C5410-EB70-4037-AB6F-22811E698286}" srcOrd="2" destOrd="0" parTransId="{632A942D-C076-497C-A484-6A75C8D3B825}" sibTransId="{DF43CFFE-C00D-454D-99E7-F036297FE301}"/>
    <dgm:cxn modelId="{9F31FD88-9E59-447D-8560-17A295B106DD}" srcId="{E5E23F6B-F738-4A4F-B747-7095ABF7DEBB}" destId="{A8FCDAC2-E2BF-4377-963A-DA5BE4454CE1}" srcOrd="1" destOrd="0" parTransId="{56FAE506-0F2B-4F0D-8B07-F92B30D71594}" sibTransId="{C360AC6C-0463-47AF-9DFD-D690FC5E073B}"/>
    <dgm:cxn modelId="{77D14E5E-0BE7-4A09-AE2D-1E56074503C1}" type="presOf" srcId="{D79C5410-EB70-4037-AB6F-22811E698286}" destId="{51EE3918-4CC9-49D9-8E2F-9B93606A14C2}" srcOrd="0" destOrd="0" presId="urn:microsoft.com/office/officeart/2005/8/layout/vProcess5"/>
    <dgm:cxn modelId="{1EB24A8E-73B9-43D4-B3F6-C57FB3FE76C8}" type="presParOf" srcId="{B34E248A-35AF-41C9-B4B2-C6FDECF7F308}" destId="{131297B8-4313-4A0C-8DBE-9CF8A0976B9F}" srcOrd="0" destOrd="0" presId="urn:microsoft.com/office/officeart/2005/8/layout/vProcess5"/>
    <dgm:cxn modelId="{3B95C47B-22D7-4AFC-8870-81CB30138D85}" type="presParOf" srcId="{B34E248A-35AF-41C9-B4B2-C6FDECF7F308}" destId="{9EFCAA64-748C-4438-85E3-74A70157C486}" srcOrd="1" destOrd="0" presId="urn:microsoft.com/office/officeart/2005/8/layout/vProcess5"/>
    <dgm:cxn modelId="{B6418B91-8193-481A-8525-842FB2ACCD99}" type="presParOf" srcId="{B34E248A-35AF-41C9-B4B2-C6FDECF7F308}" destId="{99E450CB-FAF4-4335-B94D-B30E6A040680}" srcOrd="2" destOrd="0" presId="urn:microsoft.com/office/officeart/2005/8/layout/vProcess5"/>
    <dgm:cxn modelId="{5D7865E7-20D6-48C1-A0CA-C1275F2ABADF}" type="presParOf" srcId="{B34E248A-35AF-41C9-B4B2-C6FDECF7F308}" destId="{51EE3918-4CC9-49D9-8E2F-9B93606A14C2}" srcOrd="3" destOrd="0" presId="urn:microsoft.com/office/officeart/2005/8/layout/vProcess5"/>
    <dgm:cxn modelId="{CCB05E6D-9EF5-4746-A723-15867ADAB300}" type="presParOf" srcId="{B34E248A-35AF-41C9-B4B2-C6FDECF7F308}" destId="{C2B39ABD-4022-4D76-BDE1-CB864967A6E4}" srcOrd="4" destOrd="0" presId="urn:microsoft.com/office/officeart/2005/8/layout/vProcess5"/>
    <dgm:cxn modelId="{6A6081A2-7024-4910-91A7-A584E10E7921}" type="presParOf" srcId="{B34E248A-35AF-41C9-B4B2-C6FDECF7F308}" destId="{6F67647E-BE3C-4E6D-A569-3D477D29D8CE}" srcOrd="5" destOrd="0" presId="urn:microsoft.com/office/officeart/2005/8/layout/vProcess5"/>
    <dgm:cxn modelId="{5B82CEF4-B209-409A-A11D-D5C4A645565C}" type="presParOf" srcId="{B34E248A-35AF-41C9-B4B2-C6FDECF7F308}" destId="{4E1857BF-0605-4BF9-995C-F9A370E0C3DB}" srcOrd="6" destOrd="0" presId="urn:microsoft.com/office/officeart/2005/8/layout/vProcess5"/>
    <dgm:cxn modelId="{5F84F9AB-4914-4DEC-814E-662E8494FFE8}" type="presParOf" srcId="{B34E248A-35AF-41C9-B4B2-C6FDECF7F308}" destId="{FFFF1407-FA1E-49E5-90FC-E3AB9825904A}" srcOrd="7" destOrd="0" presId="urn:microsoft.com/office/officeart/2005/8/layout/vProcess5"/>
    <dgm:cxn modelId="{6C1F4653-B909-44BB-9574-E5D65D4C936B}" type="presParOf" srcId="{B34E248A-35AF-41C9-B4B2-C6FDECF7F308}" destId="{87A7C67B-6503-455B-ACE4-7336A504896B}" srcOrd="8"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7DE7D1DC-480C-4ABF-A47E-57A4BB4474F6}" type="doc">
      <dgm:prSet loTypeId="urn:microsoft.com/office/officeart/2005/8/layout/hProcess9" loCatId="process" qsTypeId="urn:microsoft.com/office/officeart/2005/8/quickstyle/simple1" qsCatId="simple" csTypeId="urn:microsoft.com/office/officeart/2005/8/colors/colorful3" csCatId="colorful" phldr="1"/>
      <dgm:spPr/>
    </dgm:pt>
    <dgm:pt modelId="{08C1DE79-FE31-4AB9-A6A0-A33FBAADAB18}">
      <dgm:prSet phldrT="[Text]" custT="1"/>
      <dgm:spPr/>
      <dgm:t>
        <a:bodyPr/>
        <a:lstStyle/>
        <a:p>
          <a:r>
            <a:rPr lang="en-US" sz="2000" dirty="0" smtClean="0"/>
            <a:t>300 </a:t>
          </a:r>
          <a:r>
            <a:rPr lang="en-US" sz="2000" dirty="0" err="1" smtClean="0"/>
            <a:t>Startseite</a:t>
          </a:r>
          <a:endParaRPr lang="en-US" sz="2000" dirty="0" smtClean="0"/>
        </a:p>
        <a:p>
          <a:r>
            <a:rPr lang="en-US" sz="1800" dirty="0" smtClean="0"/>
            <a:t>301 </a:t>
          </a:r>
          <a:r>
            <a:rPr lang="en-US" sz="1800" dirty="0" err="1" smtClean="0"/>
            <a:t>Vorbemerkungen</a:t>
          </a:r>
          <a:endParaRPr lang="en-US" sz="1800" dirty="0"/>
        </a:p>
      </dgm:t>
    </dgm:pt>
    <dgm:pt modelId="{0EC7168B-C985-41E9-B618-1EF1D57AAEC5}" type="parTrans" cxnId="{A749F0E9-43B0-4C7D-A40A-B47AB2CD728C}">
      <dgm:prSet/>
      <dgm:spPr/>
      <dgm:t>
        <a:bodyPr/>
        <a:lstStyle/>
        <a:p>
          <a:endParaRPr lang="en-US"/>
        </a:p>
      </dgm:t>
    </dgm:pt>
    <dgm:pt modelId="{B7806550-CD1A-47B9-BC60-FDFD71D82730}" type="sibTrans" cxnId="{A749F0E9-43B0-4C7D-A40A-B47AB2CD728C}">
      <dgm:prSet/>
      <dgm:spPr/>
      <dgm:t>
        <a:bodyPr/>
        <a:lstStyle/>
        <a:p>
          <a:endParaRPr lang="en-US"/>
        </a:p>
      </dgm:t>
    </dgm:pt>
    <dgm:pt modelId="{21C4DED9-BCCE-4DC6-96B3-BA23B607E361}">
      <dgm:prSet phldrT="[Text]"/>
      <dgm:spPr/>
      <dgm:t>
        <a:bodyPr/>
        <a:lstStyle/>
        <a:p>
          <a:r>
            <a:rPr lang="en-US" dirty="0" smtClean="0"/>
            <a:t>302 </a:t>
          </a:r>
          <a:r>
            <a:rPr lang="en-US" dirty="0" err="1" smtClean="0"/>
            <a:t>Einführung</a:t>
          </a:r>
          <a:endParaRPr lang="en-US" dirty="0" smtClean="0"/>
        </a:p>
        <a:p>
          <a:r>
            <a:rPr lang="en-US" dirty="0" smtClean="0"/>
            <a:t>303 </a:t>
          </a:r>
          <a:r>
            <a:rPr lang="en-US" dirty="0" err="1" smtClean="0"/>
            <a:t>Analyse</a:t>
          </a:r>
          <a:endParaRPr lang="en-US" dirty="0" smtClean="0"/>
        </a:p>
        <a:p>
          <a:r>
            <a:rPr lang="en-US" dirty="0" smtClean="0"/>
            <a:t>304 Writing</a:t>
          </a:r>
        </a:p>
        <a:p>
          <a:r>
            <a:rPr lang="en-US" dirty="0" smtClean="0"/>
            <a:t>305 Transfer</a:t>
          </a:r>
          <a:endParaRPr lang="en-US" dirty="0"/>
        </a:p>
      </dgm:t>
    </dgm:pt>
    <dgm:pt modelId="{8A92F010-EDDF-4D1F-A9EA-107D899AF36C}" type="parTrans" cxnId="{883AC523-45C0-41DD-86A3-404B02232ADE}">
      <dgm:prSet/>
      <dgm:spPr/>
      <dgm:t>
        <a:bodyPr/>
        <a:lstStyle/>
        <a:p>
          <a:endParaRPr lang="en-US"/>
        </a:p>
      </dgm:t>
    </dgm:pt>
    <dgm:pt modelId="{F6EC8421-0521-478E-943C-9069AD8C77A8}" type="sibTrans" cxnId="{883AC523-45C0-41DD-86A3-404B02232ADE}">
      <dgm:prSet/>
      <dgm:spPr/>
      <dgm:t>
        <a:bodyPr/>
        <a:lstStyle/>
        <a:p>
          <a:endParaRPr lang="en-US"/>
        </a:p>
      </dgm:t>
    </dgm:pt>
    <dgm:pt modelId="{07C7E66E-A93F-4F46-935C-7E8A4A884183}">
      <dgm:prSet phldrT="[Text]" custT="1"/>
      <dgm:spPr/>
      <dgm:t>
        <a:bodyPr/>
        <a:lstStyle/>
        <a:p>
          <a:r>
            <a:rPr lang="en-US" sz="2000" dirty="0" smtClean="0"/>
            <a:t>306 </a:t>
          </a:r>
          <a:r>
            <a:rPr lang="en-US" sz="2000" dirty="0" err="1" smtClean="0"/>
            <a:t>Materialübersicht</a:t>
          </a:r>
          <a:endParaRPr lang="en-US" sz="2000" dirty="0" smtClean="0"/>
        </a:p>
        <a:p>
          <a:r>
            <a:rPr lang="en-US" sz="2000" dirty="0" smtClean="0"/>
            <a:t>307 </a:t>
          </a:r>
          <a:r>
            <a:rPr lang="en-US" sz="2000" dirty="0" err="1" smtClean="0"/>
            <a:t>Diese</a:t>
          </a:r>
          <a:r>
            <a:rPr lang="en-US" sz="2000" dirty="0" smtClean="0"/>
            <a:t/>
          </a:r>
          <a:br>
            <a:rPr lang="en-US" sz="2000" dirty="0" smtClean="0"/>
          </a:br>
          <a:r>
            <a:rPr lang="en-US" sz="2000" dirty="0" err="1" smtClean="0"/>
            <a:t>Präsentation</a:t>
          </a:r>
          <a:endParaRPr lang="en-US" sz="2000" dirty="0" smtClean="0"/>
        </a:p>
        <a:p>
          <a:r>
            <a:rPr lang="en-US" sz="2000" dirty="0" smtClean="0"/>
            <a:t>308 </a:t>
          </a:r>
          <a:r>
            <a:rPr lang="en-US" sz="2000" dirty="0" err="1" smtClean="0"/>
            <a:t>SuS-Produkte</a:t>
          </a:r>
          <a:endParaRPr lang="en-US" sz="2000" dirty="0"/>
        </a:p>
      </dgm:t>
    </dgm:pt>
    <dgm:pt modelId="{4909B05D-B7A4-4227-A36E-06270AF69847}" type="parTrans" cxnId="{59FA9E5D-02E1-4744-99DC-FB71A8BEE092}">
      <dgm:prSet/>
      <dgm:spPr/>
      <dgm:t>
        <a:bodyPr/>
        <a:lstStyle/>
        <a:p>
          <a:endParaRPr lang="en-US"/>
        </a:p>
      </dgm:t>
    </dgm:pt>
    <dgm:pt modelId="{9C063487-AB71-4621-8C68-88272B5DD060}" type="sibTrans" cxnId="{59FA9E5D-02E1-4744-99DC-FB71A8BEE092}">
      <dgm:prSet/>
      <dgm:spPr/>
      <dgm:t>
        <a:bodyPr/>
        <a:lstStyle/>
        <a:p>
          <a:endParaRPr lang="en-US"/>
        </a:p>
      </dgm:t>
    </dgm:pt>
    <dgm:pt modelId="{C81B21FB-FED6-418D-BDB0-B032B5C3D795}" type="pres">
      <dgm:prSet presAssocID="{7DE7D1DC-480C-4ABF-A47E-57A4BB4474F6}" presName="CompostProcess" presStyleCnt="0">
        <dgm:presLayoutVars>
          <dgm:dir/>
          <dgm:resizeHandles val="exact"/>
        </dgm:presLayoutVars>
      </dgm:prSet>
      <dgm:spPr/>
    </dgm:pt>
    <dgm:pt modelId="{A8CE4F6E-7688-493B-91E6-E7EC5E4CD212}" type="pres">
      <dgm:prSet presAssocID="{7DE7D1DC-480C-4ABF-A47E-57A4BB4474F6}" presName="arrow" presStyleLbl="bgShp" presStyleIdx="0" presStyleCnt="1"/>
      <dgm:spPr/>
    </dgm:pt>
    <dgm:pt modelId="{752A5352-8934-4E16-81F1-D6A380E4A789}" type="pres">
      <dgm:prSet presAssocID="{7DE7D1DC-480C-4ABF-A47E-57A4BB4474F6}" presName="linearProcess" presStyleCnt="0"/>
      <dgm:spPr/>
    </dgm:pt>
    <dgm:pt modelId="{141422C5-5D5C-43A7-8A04-1A6C8A951654}" type="pres">
      <dgm:prSet presAssocID="{08C1DE79-FE31-4AB9-A6A0-A33FBAADAB18}" presName="textNode" presStyleLbl="node1" presStyleIdx="0" presStyleCnt="3">
        <dgm:presLayoutVars>
          <dgm:bulletEnabled val="1"/>
        </dgm:presLayoutVars>
      </dgm:prSet>
      <dgm:spPr/>
      <dgm:t>
        <a:bodyPr/>
        <a:lstStyle/>
        <a:p>
          <a:endParaRPr lang="en-US"/>
        </a:p>
      </dgm:t>
    </dgm:pt>
    <dgm:pt modelId="{720E2527-02F2-403F-9E47-E4A685AA871F}" type="pres">
      <dgm:prSet presAssocID="{B7806550-CD1A-47B9-BC60-FDFD71D82730}" presName="sibTrans" presStyleCnt="0"/>
      <dgm:spPr/>
    </dgm:pt>
    <dgm:pt modelId="{CB954A49-77D7-4E69-AFE6-95A3556B3323}" type="pres">
      <dgm:prSet presAssocID="{21C4DED9-BCCE-4DC6-96B3-BA23B607E361}" presName="textNode" presStyleLbl="node1" presStyleIdx="1" presStyleCnt="3">
        <dgm:presLayoutVars>
          <dgm:bulletEnabled val="1"/>
        </dgm:presLayoutVars>
      </dgm:prSet>
      <dgm:spPr/>
      <dgm:t>
        <a:bodyPr/>
        <a:lstStyle/>
        <a:p>
          <a:endParaRPr lang="en-US"/>
        </a:p>
      </dgm:t>
    </dgm:pt>
    <dgm:pt modelId="{503C6054-D945-4600-B663-49DAD6C064C8}" type="pres">
      <dgm:prSet presAssocID="{F6EC8421-0521-478E-943C-9069AD8C77A8}" presName="sibTrans" presStyleCnt="0"/>
      <dgm:spPr/>
    </dgm:pt>
    <dgm:pt modelId="{80D71632-5634-4D21-BAC8-B00E34631F11}" type="pres">
      <dgm:prSet presAssocID="{07C7E66E-A93F-4F46-935C-7E8A4A884183}" presName="textNode" presStyleLbl="node1" presStyleIdx="2" presStyleCnt="3">
        <dgm:presLayoutVars>
          <dgm:bulletEnabled val="1"/>
        </dgm:presLayoutVars>
      </dgm:prSet>
      <dgm:spPr/>
      <dgm:t>
        <a:bodyPr/>
        <a:lstStyle/>
        <a:p>
          <a:endParaRPr lang="en-US"/>
        </a:p>
      </dgm:t>
    </dgm:pt>
  </dgm:ptLst>
  <dgm:cxnLst>
    <dgm:cxn modelId="{A749F0E9-43B0-4C7D-A40A-B47AB2CD728C}" srcId="{7DE7D1DC-480C-4ABF-A47E-57A4BB4474F6}" destId="{08C1DE79-FE31-4AB9-A6A0-A33FBAADAB18}" srcOrd="0" destOrd="0" parTransId="{0EC7168B-C985-41E9-B618-1EF1D57AAEC5}" sibTransId="{B7806550-CD1A-47B9-BC60-FDFD71D82730}"/>
    <dgm:cxn modelId="{29C81757-FBB3-4F66-860D-6207276AF06F}" type="presOf" srcId="{7DE7D1DC-480C-4ABF-A47E-57A4BB4474F6}" destId="{C81B21FB-FED6-418D-BDB0-B032B5C3D795}" srcOrd="0" destOrd="0" presId="urn:microsoft.com/office/officeart/2005/8/layout/hProcess9"/>
    <dgm:cxn modelId="{C0F11F69-F4CE-4F72-9C98-83DCF36405B9}" type="presOf" srcId="{08C1DE79-FE31-4AB9-A6A0-A33FBAADAB18}" destId="{141422C5-5D5C-43A7-8A04-1A6C8A951654}" srcOrd="0" destOrd="0" presId="urn:microsoft.com/office/officeart/2005/8/layout/hProcess9"/>
    <dgm:cxn modelId="{883AC523-45C0-41DD-86A3-404B02232ADE}" srcId="{7DE7D1DC-480C-4ABF-A47E-57A4BB4474F6}" destId="{21C4DED9-BCCE-4DC6-96B3-BA23B607E361}" srcOrd="1" destOrd="0" parTransId="{8A92F010-EDDF-4D1F-A9EA-107D899AF36C}" sibTransId="{F6EC8421-0521-478E-943C-9069AD8C77A8}"/>
    <dgm:cxn modelId="{4E4336C9-A21D-435C-B785-15B5DF5D590B}" type="presOf" srcId="{07C7E66E-A93F-4F46-935C-7E8A4A884183}" destId="{80D71632-5634-4D21-BAC8-B00E34631F11}" srcOrd="0" destOrd="0" presId="urn:microsoft.com/office/officeart/2005/8/layout/hProcess9"/>
    <dgm:cxn modelId="{B2B830DF-D720-41D5-8507-16393FB68305}" type="presOf" srcId="{21C4DED9-BCCE-4DC6-96B3-BA23B607E361}" destId="{CB954A49-77D7-4E69-AFE6-95A3556B3323}" srcOrd="0" destOrd="0" presId="urn:microsoft.com/office/officeart/2005/8/layout/hProcess9"/>
    <dgm:cxn modelId="{59FA9E5D-02E1-4744-99DC-FB71A8BEE092}" srcId="{7DE7D1DC-480C-4ABF-A47E-57A4BB4474F6}" destId="{07C7E66E-A93F-4F46-935C-7E8A4A884183}" srcOrd="2" destOrd="0" parTransId="{4909B05D-B7A4-4227-A36E-06270AF69847}" sibTransId="{9C063487-AB71-4621-8C68-88272B5DD060}"/>
    <dgm:cxn modelId="{4C9663F8-193A-4F95-93C9-0336271B08DC}" type="presParOf" srcId="{C81B21FB-FED6-418D-BDB0-B032B5C3D795}" destId="{A8CE4F6E-7688-493B-91E6-E7EC5E4CD212}" srcOrd="0" destOrd="0" presId="urn:microsoft.com/office/officeart/2005/8/layout/hProcess9"/>
    <dgm:cxn modelId="{D370760D-34CB-4B42-90D3-57E59A97E7B2}" type="presParOf" srcId="{C81B21FB-FED6-418D-BDB0-B032B5C3D795}" destId="{752A5352-8934-4E16-81F1-D6A380E4A789}" srcOrd="1" destOrd="0" presId="urn:microsoft.com/office/officeart/2005/8/layout/hProcess9"/>
    <dgm:cxn modelId="{725CD678-52F0-4691-B4B7-E02A8476297E}" type="presParOf" srcId="{752A5352-8934-4E16-81F1-D6A380E4A789}" destId="{141422C5-5D5C-43A7-8A04-1A6C8A951654}" srcOrd="0" destOrd="0" presId="urn:microsoft.com/office/officeart/2005/8/layout/hProcess9"/>
    <dgm:cxn modelId="{3D076D57-4A1D-4435-88D8-DC2422A63E68}" type="presParOf" srcId="{752A5352-8934-4E16-81F1-D6A380E4A789}" destId="{720E2527-02F2-403F-9E47-E4A685AA871F}" srcOrd="1" destOrd="0" presId="urn:microsoft.com/office/officeart/2005/8/layout/hProcess9"/>
    <dgm:cxn modelId="{04CA8D72-0BD9-4660-8F22-0CA54CDA559B}" type="presParOf" srcId="{752A5352-8934-4E16-81F1-D6A380E4A789}" destId="{CB954A49-77D7-4E69-AFE6-95A3556B3323}" srcOrd="2" destOrd="0" presId="urn:microsoft.com/office/officeart/2005/8/layout/hProcess9"/>
    <dgm:cxn modelId="{62590566-F252-4923-9661-3FB5EFB0AE89}" type="presParOf" srcId="{752A5352-8934-4E16-81F1-D6A380E4A789}" destId="{503C6054-D945-4600-B663-49DAD6C064C8}" srcOrd="3" destOrd="0" presId="urn:microsoft.com/office/officeart/2005/8/layout/hProcess9"/>
    <dgm:cxn modelId="{DF33FA2B-9377-4CC4-9F94-71AF24C3B0E4}" type="presParOf" srcId="{752A5352-8934-4E16-81F1-D6A380E4A789}" destId="{80D71632-5634-4D21-BAC8-B00E34631F11}" srcOrd="4"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CEDD8BB-6716-4D56-8084-6CFD1C27E44F}" type="doc">
      <dgm:prSet loTypeId="urn:microsoft.com/office/officeart/2005/8/layout/radial4" loCatId="relationship" qsTypeId="urn:microsoft.com/office/officeart/2005/8/quickstyle/simple1" qsCatId="simple" csTypeId="urn:microsoft.com/office/officeart/2005/8/colors/colorful4" csCatId="colorful" phldr="1"/>
      <dgm:spPr/>
      <dgm:t>
        <a:bodyPr/>
        <a:lstStyle/>
        <a:p>
          <a:endParaRPr lang="en-US"/>
        </a:p>
      </dgm:t>
    </dgm:pt>
    <dgm:pt modelId="{8467C200-2F3E-4F77-A4EE-E85C847A8893}">
      <dgm:prSet phldrT="[Text]" custT="1"/>
      <dgm:spPr/>
      <dgm:t>
        <a:bodyPr/>
        <a:lstStyle/>
        <a:p>
          <a:r>
            <a:rPr lang="en-US" sz="1800" dirty="0" err="1" smtClean="0"/>
            <a:t>Viele</a:t>
          </a:r>
          <a:r>
            <a:rPr lang="en-US" sz="1800" dirty="0" smtClean="0"/>
            <a:t> </a:t>
          </a:r>
          <a:r>
            <a:rPr lang="en-US" sz="1800" dirty="0" err="1" smtClean="0"/>
            <a:t>Auswahl-möglichkeiten</a:t>
          </a:r>
          <a:r>
            <a:rPr lang="en-US" sz="1800" dirty="0" smtClean="0"/>
            <a:t>: </a:t>
          </a:r>
          <a:r>
            <a:rPr lang="en-US" sz="1800" dirty="0" err="1" smtClean="0"/>
            <a:t>Differenzierung</a:t>
          </a:r>
          <a:endParaRPr lang="en-US" sz="1800" dirty="0"/>
        </a:p>
      </dgm:t>
    </dgm:pt>
    <dgm:pt modelId="{FF9A26AD-F961-4101-8F61-52574175DBE9}" type="parTrans" cxnId="{427E5722-2482-4BE7-A841-4AE96EF99F35}">
      <dgm:prSet/>
      <dgm:spPr/>
      <dgm:t>
        <a:bodyPr/>
        <a:lstStyle/>
        <a:p>
          <a:endParaRPr lang="en-US"/>
        </a:p>
      </dgm:t>
    </dgm:pt>
    <dgm:pt modelId="{0D33103D-6C4D-4DA2-8486-45EF482F6A80}" type="sibTrans" cxnId="{427E5722-2482-4BE7-A841-4AE96EF99F35}">
      <dgm:prSet/>
      <dgm:spPr/>
      <dgm:t>
        <a:bodyPr/>
        <a:lstStyle/>
        <a:p>
          <a:endParaRPr lang="en-US"/>
        </a:p>
      </dgm:t>
    </dgm:pt>
    <dgm:pt modelId="{1E5E728D-B6B8-4656-934A-07A48CBEC3CF}">
      <dgm:prSet phldrT="[Text]"/>
      <dgm:spPr/>
      <dgm:t>
        <a:bodyPr/>
        <a:lstStyle/>
        <a:p>
          <a:r>
            <a:rPr lang="en-US" dirty="0" err="1" smtClean="0"/>
            <a:t>Briefe</a:t>
          </a:r>
          <a:r>
            <a:rPr lang="en-US" dirty="0" smtClean="0"/>
            <a:t> </a:t>
          </a:r>
          <a:r>
            <a:rPr lang="en-US" dirty="0" err="1" smtClean="0"/>
            <a:t>zur</a:t>
          </a:r>
          <a:r>
            <a:rPr lang="en-US" dirty="0" smtClean="0"/>
            <a:t> </a:t>
          </a:r>
          <a:r>
            <a:rPr lang="en-US" dirty="0" err="1" smtClean="0"/>
            <a:t>Analyse</a:t>
          </a:r>
          <a:r>
            <a:rPr lang="en-US" dirty="0" smtClean="0"/>
            <a:t/>
          </a:r>
          <a:br>
            <a:rPr lang="en-US" dirty="0" smtClean="0"/>
          </a:br>
          <a:r>
            <a:rPr lang="en-US" dirty="0" smtClean="0"/>
            <a:t>303.3</a:t>
          </a:r>
          <a:endParaRPr lang="en-US" dirty="0"/>
        </a:p>
      </dgm:t>
    </dgm:pt>
    <dgm:pt modelId="{4D2FA3F2-1BE1-4BD0-9DB0-69269184D058}" type="parTrans" cxnId="{BBB6A193-047C-452A-810E-DE0DF80E034C}">
      <dgm:prSet/>
      <dgm:spPr/>
      <dgm:t>
        <a:bodyPr/>
        <a:lstStyle/>
        <a:p>
          <a:endParaRPr lang="en-US"/>
        </a:p>
      </dgm:t>
    </dgm:pt>
    <dgm:pt modelId="{7C7CA7B3-01BC-4EF3-A7F6-A2A42739890B}" type="sibTrans" cxnId="{BBB6A193-047C-452A-810E-DE0DF80E034C}">
      <dgm:prSet/>
      <dgm:spPr/>
      <dgm:t>
        <a:bodyPr/>
        <a:lstStyle/>
        <a:p>
          <a:endParaRPr lang="en-US"/>
        </a:p>
      </dgm:t>
    </dgm:pt>
    <dgm:pt modelId="{98C07E2F-233E-454F-8751-414958C46232}">
      <dgm:prSet phldrT="[Text]"/>
      <dgm:spPr/>
      <dgm:t>
        <a:bodyPr/>
        <a:lstStyle/>
        <a:p>
          <a:r>
            <a:rPr lang="en-US" dirty="0" smtClean="0"/>
            <a:t>Scaffolding </a:t>
          </a:r>
          <a:r>
            <a:rPr lang="en-US" dirty="0" err="1" smtClean="0"/>
            <a:t>für</a:t>
          </a:r>
          <a:r>
            <a:rPr lang="en-US" dirty="0" smtClean="0"/>
            <a:t> die </a:t>
          </a:r>
          <a:r>
            <a:rPr lang="en-US" dirty="0" err="1" smtClean="0"/>
            <a:t>Analyse</a:t>
          </a:r>
          <a:r>
            <a:rPr lang="en-US" dirty="0" smtClean="0"/>
            <a:t>, Worksheets </a:t>
          </a:r>
          <a:r>
            <a:rPr lang="en-US" dirty="0" err="1" smtClean="0"/>
            <a:t>für</a:t>
          </a:r>
          <a:r>
            <a:rPr lang="en-US" dirty="0" smtClean="0"/>
            <a:t> das </a:t>
          </a:r>
          <a:r>
            <a:rPr lang="en-US" dirty="0" err="1" smtClean="0"/>
            <a:t>Schreiben</a:t>
          </a:r>
          <a:endParaRPr lang="en-US" dirty="0"/>
        </a:p>
      </dgm:t>
    </dgm:pt>
    <dgm:pt modelId="{909BFE71-6102-49B3-BCA7-B1297F9FA5F1}" type="parTrans" cxnId="{BA017B33-812C-420B-928C-B7E587269031}">
      <dgm:prSet/>
      <dgm:spPr/>
      <dgm:t>
        <a:bodyPr/>
        <a:lstStyle/>
        <a:p>
          <a:endParaRPr lang="en-US"/>
        </a:p>
      </dgm:t>
    </dgm:pt>
    <dgm:pt modelId="{F56FAFD7-DD56-4F6C-9A57-38C69829D49E}" type="sibTrans" cxnId="{BA017B33-812C-420B-928C-B7E587269031}">
      <dgm:prSet/>
      <dgm:spPr/>
      <dgm:t>
        <a:bodyPr/>
        <a:lstStyle/>
        <a:p>
          <a:endParaRPr lang="en-US"/>
        </a:p>
      </dgm:t>
    </dgm:pt>
    <dgm:pt modelId="{66BD8B1A-8693-4157-95E1-1C2E8917B6D7}">
      <dgm:prSet phldrT="[Text]"/>
      <dgm:spPr/>
      <dgm:t>
        <a:bodyPr/>
        <a:lstStyle/>
        <a:p>
          <a:r>
            <a:rPr lang="en-US" dirty="0" smtClean="0"/>
            <a:t>Feedback-Sheets</a:t>
          </a:r>
        </a:p>
      </dgm:t>
    </dgm:pt>
    <dgm:pt modelId="{ACCB63A5-0995-4FF3-99A5-6035BCB6FEFA}" type="parTrans" cxnId="{24615A04-50A9-46E5-A367-D37AC3D62173}">
      <dgm:prSet/>
      <dgm:spPr/>
      <dgm:t>
        <a:bodyPr/>
        <a:lstStyle/>
        <a:p>
          <a:endParaRPr lang="en-US"/>
        </a:p>
      </dgm:t>
    </dgm:pt>
    <dgm:pt modelId="{CEFE6CEF-2B22-46B7-9F71-01C5435F878B}" type="sibTrans" cxnId="{24615A04-50A9-46E5-A367-D37AC3D62173}">
      <dgm:prSet/>
      <dgm:spPr/>
      <dgm:t>
        <a:bodyPr/>
        <a:lstStyle/>
        <a:p>
          <a:endParaRPr lang="en-US"/>
        </a:p>
      </dgm:t>
    </dgm:pt>
    <dgm:pt modelId="{1D153AEC-A383-45E6-8C5F-06626046B9A0}" type="pres">
      <dgm:prSet presAssocID="{7CEDD8BB-6716-4D56-8084-6CFD1C27E44F}" presName="cycle" presStyleCnt="0">
        <dgm:presLayoutVars>
          <dgm:chMax val="1"/>
          <dgm:dir/>
          <dgm:animLvl val="ctr"/>
          <dgm:resizeHandles val="exact"/>
        </dgm:presLayoutVars>
      </dgm:prSet>
      <dgm:spPr/>
      <dgm:t>
        <a:bodyPr/>
        <a:lstStyle/>
        <a:p>
          <a:endParaRPr lang="en-US"/>
        </a:p>
      </dgm:t>
    </dgm:pt>
    <dgm:pt modelId="{49BF87CD-4741-4494-B874-4CEBDC538A5A}" type="pres">
      <dgm:prSet presAssocID="{8467C200-2F3E-4F77-A4EE-E85C847A8893}" presName="centerShape" presStyleLbl="node0" presStyleIdx="0" presStyleCnt="1"/>
      <dgm:spPr/>
      <dgm:t>
        <a:bodyPr/>
        <a:lstStyle/>
        <a:p>
          <a:endParaRPr lang="en-US"/>
        </a:p>
      </dgm:t>
    </dgm:pt>
    <dgm:pt modelId="{792D8C11-656C-472A-B5C9-AA7657C0B7BF}" type="pres">
      <dgm:prSet presAssocID="{4D2FA3F2-1BE1-4BD0-9DB0-69269184D058}" presName="parTrans" presStyleLbl="bgSibTrans2D1" presStyleIdx="0" presStyleCnt="3"/>
      <dgm:spPr/>
      <dgm:t>
        <a:bodyPr/>
        <a:lstStyle/>
        <a:p>
          <a:endParaRPr lang="en-US"/>
        </a:p>
      </dgm:t>
    </dgm:pt>
    <dgm:pt modelId="{C2867FA1-58C8-486A-932F-39F0E58609D0}" type="pres">
      <dgm:prSet presAssocID="{1E5E728D-B6B8-4656-934A-07A48CBEC3CF}" presName="node" presStyleLbl="node1" presStyleIdx="0" presStyleCnt="3">
        <dgm:presLayoutVars>
          <dgm:bulletEnabled val="1"/>
        </dgm:presLayoutVars>
      </dgm:prSet>
      <dgm:spPr/>
      <dgm:t>
        <a:bodyPr/>
        <a:lstStyle/>
        <a:p>
          <a:endParaRPr lang="en-US"/>
        </a:p>
      </dgm:t>
    </dgm:pt>
    <dgm:pt modelId="{F3B5BF43-4F00-4B6D-BFC8-17EE90A7C3F3}" type="pres">
      <dgm:prSet presAssocID="{909BFE71-6102-49B3-BCA7-B1297F9FA5F1}" presName="parTrans" presStyleLbl="bgSibTrans2D1" presStyleIdx="1" presStyleCnt="3"/>
      <dgm:spPr/>
      <dgm:t>
        <a:bodyPr/>
        <a:lstStyle/>
        <a:p>
          <a:endParaRPr lang="en-US"/>
        </a:p>
      </dgm:t>
    </dgm:pt>
    <dgm:pt modelId="{DBF23E2B-3396-46E0-BABA-352358B2F7A1}" type="pres">
      <dgm:prSet presAssocID="{98C07E2F-233E-454F-8751-414958C46232}" presName="node" presStyleLbl="node1" presStyleIdx="1" presStyleCnt="3">
        <dgm:presLayoutVars>
          <dgm:bulletEnabled val="1"/>
        </dgm:presLayoutVars>
      </dgm:prSet>
      <dgm:spPr/>
      <dgm:t>
        <a:bodyPr/>
        <a:lstStyle/>
        <a:p>
          <a:endParaRPr lang="en-US"/>
        </a:p>
      </dgm:t>
    </dgm:pt>
    <dgm:pt modelId="{1FFEFD6F-CBC0-463E-81C7-4FA589BDA5DB}" type="pres">
      <dgm:prSet presAssocID="{ACCB63A5-0995-4FF3-99A5-6035BCB6FEFA}" presName="parTrans" presStyleLbl="bgSibTrans2D1" presStyleIdx="2" presStyleCnt="3"/>
      <dgm:spPr/>
      <dgm:t>
        <a:bodyPr/>
        <a:lstStyle/>
        <a:p>
          <a:endParaRPr lang="en-US"/>
        </a:p>
      </dgm:t>
    </dgm:pt>
    <dgm:pt modelId="{FB2C63BB-D292-46A6-904F-0A19D792D17E}" type="pres">
      <dgm:prSet presAssocID="{66BD8B1A-8693-4157-95E1-1C2E8917B6D7}" presName="node" presStyleLbl="node1" presStyleIdx="2" presStyleCnt="3">
        <dgm:presLayoutVars>
          <dgm:bulletEnabled val="1"/>
        </dgm:presLayoutVars>
      </dgm:prSet>
      <dgm:spPr/>
      <dgm:t>
        <a:bodyPr/>
        <a:lstStyle/>
        <a:p>
          <a:endParaRPr lang="en-US"/>
        </a:p>
      </dgm:t>
    </dgm:pt>
  </dgm:ptLst>
  <dgm:cxnLst>
    <dgm:cxn modelId="{BA017B33-812C-420B-928C-B7E587269031}" srcId="{8467C200-2F3E-4F77-A4EE-E85C847A8893}" destId="{98C07E2F-233E-454F-8751-414958C46232}" srcOrd="1" destOrd="0" parTransId="{909BFE71-6102-49B3-BCA7-B1297F9FA5F1}" sibTransId="{F56FAFD7-DD56-4F6C-9A57-38C69829D49E}"/>
    <dgm:cxn modelId="{57C0D5FF-426B-43C0-8FC6-C302BF133C32}" type="presOf" srcId="{66BD8B1A-8693-4157-95E1-1C2E8917B6D7}" destId="{FB2C63BB-D292-46A6-904F-0A19D792D17E}" srcOrd="0" destOrd="0" presId="urn:microsoft.com/office/officeart/2005/8/layout/radial4"/>
    <dgm:cxn modelId="{24615A04-50A9-46E5-A367-D37AC3D62173}" srcId="{8467C200-2F3E-4F77-A4EE-E85C847A8893}" destId="{66BD8B1A-8693-4157-95E1-1C2E8917B6D7}" srcOrd="2" destOrd="0" parTransId="{ACCB63A5-0995-4FF3-99A5-6035BCB6FEFA}" sibTransId="{CEFE6CEF-2B22-46B7-9F71-01C5435F878B}"/>
    <dgm:cxn modelId="{BBB6A193-047C-452A-810E-DE0DF80E034C}" srcId="{8467C200-2F3E-4F77-A4EE-E85C847A8893}" destId="{1E5E728D-B6B8-4656-934A-07A48CBEC3CF}" srcOrd="0" destOrd="0" parTransId="{4D2FA3F2-1BE1-4BD0-9DB0-69269184D058}" sibTransId="{7C7CA7B3-01BC-4EF3-A7F6-A2A42739890B}"/>
    <dgm:cxn modelId="{D660D947-DDAA-4C42-9EE5-DDF313E2842D}" type="presOf" srcId="{1E5E728D-B6B8-4656-934A-07A48CBEC3CF}" destId="{C2867FA1-58C8-486A-932F-39F0E58609D0}" srcOrd="0" destOrd="0" presId="urn:microsoft.com/office/officeart/2005/8/layout/radial4"/>
    <dgm:cxn modelId="{B07D5A8C-2C4E-4BDD-8656-A7C937F0D688}" type="presOf" srcId="{909BFE71-6102-49B3-BCA7-B1297F9FA5F1}" destId="{F3B5BF43-4F00-4B6D-BFC8-17EE90A7C3F3}" srcOrd="0" destOrd="0" presId="urn:microsoft.com/office/officeart/2005/8/layout/radial4"/>
    <dgm:cxn modelId="{F42A526F-521D-4C18-B23C-1580D10B1810}" type="presOf" srcId="{98C07E2F-233E-454F-8751-414958C46232}" destId="{DBF23E2B-3396-46E0-BABA-352358B2F7A1}" srcOrd="0" destOrd="0" presId="urn:microsoft.com/office/officeart/2005/8/layout/radial4"/>
    <dgm:cxn modelId="{69DCAD25-2927-47DC-9DDE-24291E62850E}" type="presOf" srcId="{4D2FA3F2-1BE1-4BD0-9DB0-69269184D058}" destId="{792D8C11-656C-472A-B5C9-AA7657C0B7BF}" srcOrd="0" destOrd="0" presId="urn:microsoft.com/office/officeart/2005/8/layout/radial4"/>
    <dgm:cxn modelId="{64B611C8-E065-4142-8F67-29B38D663210}" type="presOf" srcId="{7CEDD8BB-6716-4D56-8084-6CFD1C27E44F}" destId="{1D153AEC-A383-45E6-8C5F-06626046B9A0}" srcOrd="0" destOrd="0" presId="urn:microsoft.com/office/officeart/2005/8/layout/radial4"/>
    <dgm:cxn modelId="{427E5722-2482-4BE7-A841-4AE96EF99F35}" srcId="{7CEDD8BB-6716-4D56-8084-6CFD1C27E44F}" destId="{8467C200-2F3E-4F77-A4EE-E85C847A8893}" srcOrd="0" destOrd="0" parTransId="{FF9A26AD-F961-4101-8F61-52574175DBE9}" sibTransId="{0D33103D-6C4D-4DA2-8486-45EF482F6A80}"/>
    <dgm:cxn modelId="{93343DF7-EAA4-4198-A542-F4F895579361}" type="presOf" srcId="{ACCB63A5-0995-4FF3-99A5-6035BCB6FEFA}" destId="{1FFEFD6F-CBC0-463E-81C7-4FA589BDA5DB}" srcOrd="0" destOrd="0" presId="urn:microsoft.com/office/officeart/2005/8/layout/radial4"/>
    <dgm:cxn modelId="{CF748FE3-43E8-4A15-8B89-33D0D6C0E3A1}" type="presOf" srcId="{8467C200-2F3E-4F77-A4EE-E85C847A8893}" destId="{49BF87CD-4741-4494-B874-4CEBDC538A5A}" srcOrd="0" destOrd="0" presId="urn:microsoft.com/office/officeart/2005/8/layout/radial4"/>
    <dgm:cxn modelId="{79C294EA-623C-491E-97C0-944D1A02E70D}" type="presParOf" srcId="{1D153AEC-A383-45E6-8C5F-06626046B9A0}" destId="{49BF87CD-4741-4494-B874-4CEBDC538A5A}" srcOrd="0" destOrd="0" presId="urn:microsoft.com/office/officeart/2005/8/layout/radial4"/>
    <dgm:cxn modelId="{E61D12FE-5B38-4C28-8A7B-2584D8A2EB0F}" type="presParOf" srcId="{1D153AEC-A383-45E6-8C5F-06626046B9A0}" destId="{792D8C11-656C-472A-B5C9-AA7657C0B7BF}" srcOrd="1" destOrd="0" presId="urn:microsoft.com/office/officeart/2005/8/layout/radial4"/>
    <dgm:cxn modelId="{16628E1C-C889-484F-9036-6DE64C6DCE04}" type="presParOf" srcId="{1D153AEC-A383-45E6-8C5F-06626046B9A0}" destId="{C2867FA1-58C8-486A-932F-39F0E58609D0}" srcOrd="2" destOrd="0" presId="urn:microsoft.com/office/officeart/2005/8/layout/radial4"/>
    <dgm:cxn modelId="{2A0034E3-E91B-47B0-93D5-DF0FE14157A8}" type="presParOf" srcId="{1D153AEC-A383-45E6-8C5F-06626046B9A0}" destId="{F3B5BF43-4F00-4B6D-BFC8-17EE90A7C3F3}" srcOrd="3" destOrd="0" presId="urn:microsoft.com/office/officeart/2005/8/layout/radial4"/>
    <dgm:cxn modelId="{AF8EC127-2F91-4D81-90AD-3E0943253FDD}" type="presParOf" srcId="{1D153AEC-A383-45E6-8C5F-06626046B9A0}" destId="{DBF23E2B-3396-46E0-BABA-352358B2F7A1}" srcOrd="4" destOrd="0" presId="urn:microsoft.com/office/officeart/2005/8/layout/radial4"/>
    <dgm:cxn modelId="{51D12E93-6AA4-43C3-B52D-ED974157B224}" type="presParOf" srcId="{1D153AEC-A383-45E6-8C5F-06626046B9A0}" destId="{1FFEFD6F-CBC0-463E-81C7-4FA589BDA5DB}" srcOrd="5" destOrd="0" presId="urn:microsoft.com/office/officeart/2005/8/layout/radial4"/>
    <dgm:cxn modelId="{7A59DC9A-10AA-4E59-B890-19F60CA44AA9}" type="presParOf" srcId="{1D153AEC-A383-45E6-8C5F-06626046B9A0}" destId="{FB2C63BB-D292-46A6-904F-0A19D792D17E}" srcOrd="6" destOrd="0" presId="urn:microsoft.com/office/officeart/2005/8/layout/radial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1D0BF93D-CF7C-4B9F-8396-072855EE0550}" type="doc">
      <dgm:prSet loTypeId="urn:microsoft.com/office/officeart/2005/8/layout/hList1" loCatId="list" qsTypeId="urn:microsoft.com/office/officeart/2005/8/quickstyle/simple1" qsCatId="simple" csTypeId="urn:microsoft.com/office/officeart/2005/8/colors/accent1_1" csCatId="accent1" phldr="1"/>
      <dgm:spPr/>
      <dgm:t>
        <a:bodyPr/>
        <a:lstStyle/>
        <a:p>
          <a:endParaRPr lang="en-US"/>
        </a:p>
      </dgm:t>
    </dgm:pt>
    <dgm:pt modelId="{84F37312-24ED-4512-A6E3-0E0A0698E623}">
      <dgm:prSet phldrT="[Text]"/>
      <dgm:spPr/>
      <dgm:t>
        <a:bodyPr/>
        <a:lstStyle/>
        <a:p>
          <a:r>
            <a:rPr lang="en-US" dirty="0" smtClean="0"/>
            <a:t>302 </a:t>
          </a:r>
          <a:r>
            <a:rPr lang="en-US" dirty="0" err="1" smtClean="0"/>
            <a:t>Einführung</a:t>
          </a:r>
          <a:endParaRPr lang="en-US" dirty="0"/>
        </a:p>
      </dgm:t>
    </dgm:pt>
    <dgm:pt modelId="{1B6A3299-D3ED-4D4E-8100-5700DCF37B32}" type="parTrans" cxnId="{96C1EFD8-AD0F-4998-B7E7-744E59BB356B}">
      <dgm:prSet/>
      <dgm:spPr/>
      <dgm:t>
        <a:bodyPr/>
        <a:lstStyle/>
        <a:p>
          <a:endParaRPr lang="en-US"/>
        </a:p>
      </dgm:t>
    </dgm:pt>
    <dgm:pt modelId="{EF447F7F-F766-4ACB-A336-FDBA052C0ED9}" type="sibTrans" cxnId="{96C1EFD8-AD0F-4998-B7E7-744E59BB356B}">
      <dgm:prSet/>
      <dgm:spPr/>
      <dgm:t>
        <a:bodyPr/>
        <a:lstStyle/>
        <a:p>
          <a:endParaRPr lang="en-US"/>
        </a:p>
      </dgm:t>
    </dgm:pt>
    <dgm:pt modelId="{0A7CB4F7-E749-4C3B-80A2-37B6EE3EF39A}">
      <dgm:prSet phldrT="[Text]" custT="1"/>
      <dgm:spPr/>
      <dgm:t>
        <a:bodyPr/>
        <a:lstStyle/>
        <a:p>
          <a:r>
            <a:rPr lang="en-US" sz="1600" dirty="0" smtClean="0">
              <a:solidFill>
                <a:srgbClr val="7030A0"/>
              </a:solidFill>
            </a:rPr>
            <a:t>303.1</a:t>
          </a:r>
          <a:br>
            <a:rPr lang="en-US" sz="1600" dirty="0" smtClean="0">
              <a:solidFill>
                <a:srgbClr val="7030A0"/>
              </a:solidFill>
            </a:rPr>
          </a:br>
          <a:r>
            <a:rPr lang="en-US" sz="1600" dirty="0" smtClean="0">
              <a:solidFill>
                <a:srgbClr val="7030A0"/>
              </a:solidFill>
            </a:rPr>
            <a:t> </a:t>
          </a:r>
          <a:r>
            <a:rPr lang="en-US" sz="1600" dirty="0" err="1" smtClean="0">
              <a:solidFill>
                <a:srgbClr val="7030A0"/>
              </a:solidFill>
            </a:rPr>
            <a:t>Präsentation</a:t>
          </a:r>
          <a:r>
            <a:rPr lang="en-US" sz="1600" dirty="0" smtClean="0">
              <a:solidFill>
                <a:srgbClr val="7030A0"/>
              </a:solidFill>
            </a:rPr>
            <a:t> </a:t>
          </a:r>
          <a:r>
            <a:rPr lang="en-US" sz="1600" dirty="0" err="1" smtClean="0">
              <a:solidFill>
                <a:srgbClr val="7030A0"/>
              </a:solidFill>
            </a:rPr>
            <a:t>für</a:t>
          </a:r>
          <a:r>
            <a:rPr lang="en-US" sz="1600" dirty="0" smtClean="0">
              <a:solidFill>
                <a:srgbClr val="7030A0"/>
              </a:solidFill>
            </a:rPr>
            <a:t> den </a:t>
          </a:r>
          <a:r>
            <a:rPr lang="en-US" sz="1600" dirty="0" err="1" smtClean="0">
              <a:solidFill>
                <a:srgbClr val="7030A0"/>
              </a:solidFill>
            </a:rPr>
            <a:t>Einsatz</a:t>
          </a:r>
          <a:r>
            <a:rPr lang="en-US" sz="1600" dirty="0" smtClean="0">
              <a:solidFill>
                <a:srgbClr val="7030A0"/>
              </a:solidFill>
            </a:rPr>
            <a:t> </a:t>
          </a:r>
          <a:r>
            <a:rPr lang="en-US" sz="1600" dirty="0" err="1" smtClean="0">
              <a:solidFill>
                <a:srgbClr val="7030A0"/>
              </a:solidFill>
            </a:rPr>
            <a:t>im</a:t>
          </a:r>
          <a:r>
            <a:rPr lang="en-US" sz="1600" dirty="0" smtClean="0">
              <a:solidFill>
                <a:srgbClr val="7030A0"/>
              </a:solidFill>
            </a:rPr>
            <a:t> </a:t>
          </a:r>
          <a:r>
            <a:rPr lang="en-US" sz="1600" dirty="0" err="1" smtClean="0">
              <a:solidFill>
                <a:srgbClr val="7030A0"/>
              </a:solidFill>
            </a:rPr>
            <a:t>Unterricht</a:t>
          </a:r>
          <a:endParaRPr lang="en-US" sz="1600" dirty="0">
            <a:solidFill>
              <a:srgbClr val="7030A0"/>
            </a:solidFill>
          </a:endParaRPr>
        </a:p>
      </dgm:t>
    </dgm:pt>
    <dgm:pt modelId="{747F5246-D0A1-428D-98CF-09990154FFCF}" type="parTrans" cxnId="{0FF8EC28-1895-4ACB-8371-F2B6E16B2E4B}">
      <dgm:prSet/>
      <dgm:spPr/>
      <dgm:t>
        <a:bodyPr/>
        <a:lstStyle/>
        <a:p>
          <a:endParaRPr lang="en-US"/>
        </a:p>
      </dgm:t>
    </dgm:pt>
    <dgm:pt modelId="{E4AADBFD-95CA-4AB8-8ADB-CAA00E363F79}" type="sibTrans" cxnId="{0FF8EC28-1895-4ACB-8371-F2B6E16B2E4B}">
      <dgm:prSet/>
      <dgm:spPr/>
      <dgm:t>
        <a:bodyPr/>
        <a:lstStyle/>
        <a:p>
          <a:endParaRPr lang="en-US"/>
        </a:p>
      </dgm:t>
    </dgm:pt>
    <dgm:pt modelId="{C5551202-0BB5-4E3B-974D-F4624702152C}">
      <dgm:prSet phldrT="[Text]" custT="1"/>
      <dgm:spPr/>
      <dgm:t>
        <a:bodyPr/>
        <a:lstStyle/>
        <a:p>
          <a:r>
            <a:rPr lang="en-US" sz="1600" dirty="0" smtClean="0">
              <a:solidFill>
                <a:srgbClr val="00B050"/>
              </a:solidFill>
            </a:rPr>
            <a:t>303.2 </a:t>
          </a:r>
          <a:r>
            <a:rPr lang="en-US" sz="1600" dirty="0" err="1" smtClean="0">
              <a:solidFill>
                <a:srgbClr val="00B050"/>
              </a:solidFill>
            </a:rPr>
            <a:t>Verlauf</a:t>
          </a:r>
          <a:r>
            <a:rPr lang="en-US" sz="1600" dirty="0" smtClean="0">
              <a:solidFill>
                <a:srgbClr val="00B050"/>
              </a:solidFill>
            </a:rPr>
            <a:t>: </a:t>
          </a:r>
          <a:br>
            <a:rPr lang="en-US" sz="1600" dirty="0" smtClean="0">
              <a:solidFill>
                <a:srgbClr val="00B050"/>
              </a:solidFill>
            </a:rPr>
          </a:br>
          <a:r>
            <a:rPr lang="en-US" sz="1600" dirty="0" smtClean="0">
              <a:solidFill>
                <a:srgbClr val="00B050"/>
              </a:solidFill>
            </a:rPr>
            <a:t>Teachers’ Manual</a:t>
          </a:r>
          <a:endParaRPr lang="en-US" sz="1600" dirty="0">
            <a:solidFill>
              <a:srgbClr val="00B050"/>
            </a:solidFill>
          </a:endParaRPr>
        </a:p>
      </dgm:t>
    </dgm:pt>
    <dgm:pt modelId="{3D48D349-92C4-4CCA-9B68-E82CBA0B64C1}" type="parTrans" cxnId="{FEF1D410-6F64-4591-B7E9-24604DFE6999}">
      <dgm:prSet/>
      <dgm:spPr/>
      <dgm:t>
        <a:bodyPr/>
        <a:lstStyle/>
        <a:p>
          <a:endParaRPr lang="en-US"/>
        </a:p>
      </dgm:t>
    </dgm:pt>
    <dgm:pt modelId="{04632394-D085-4531-AA37-B90A029C7BA8}" type="sibTrans" cxnId="{FEF1D410-6F64-4591-B7E9-24604DFE6999}">
      <dgm:prSet/>
      <dgm:spPr/>
      <dgm:t>
        <a:bodyPr/>
        <a:lstStyle/>
        <a:p>
          <a:endParaRPr lang="en-US"/>
        </a:p>
      </dgm:t>
    </dgm:pt>
    <dgm:pt modelId="{E6ACFCBD-DD12-4E6F-BD79-CF2DA885711F}">
      <dgm:prSet phldrT="[Text]"/>
      <dgm:spPr/>
      <dgm:t>
        <a:bodyPr/>
        <a:lstStyle/>
        <a:p>
          <a:r>
            <a:rPr lang="en-US" dirty="0" smtClean="0"/>
            <a:t>304 </a:t>
          </a:r>
          <a:br>
            <a:rPr lang="en-US" dirty="0" smtClean="0"/>
          </a:br>
          <a:r>
            <a:rPr lang="en-US" dirty="0" smtClean="0"/>
            <a:t>Writing</a:t>
          </a:r>
          <a:endParaRPr lang="en-US" dirty="0"/>
        </a:p>
      </dgm:t>
    </dgm:pt>
    <dgm:pt modelId="{D44D972C-AE70-4FDF-A116-0F6B0E5E9A5A}" type="parTrans" cxnId="{7802F465-4EE0-4D9B-9E57-405038EB293E}">
      <dgm:prSet/>
      <dgm:spPr/>
      <dgm:t>
        <a:bodyPr/>
        <a:lstStyle/>
        <a:p>
          <a:endParaRPr lang="en-US"/>
        </a:p>
      </dgm:t>
    </dgm:pt>
    <dgm:pt modelId="{FC00C049-619F-465B-95D8-DAFCFDCDC147}" type="sibTrans" cxnId="{7802F465-4EE0-4D9B-9E57-405038EB293E}">
      <dgm:prSet/>
      <dgm:spPr/>
      <dgm:t>
        <a:bodyPr/>
        <a:lstStyle/>
        <a:p>
          <a:endParaRPr lang="en-US"/>
        </a:p>
      </dgm:t>
    </dgm:pt>
    <dgm:pt modelId="{D7D6C928-50E3-4AA0-959B-1B3EE0A398E2}">
      <dgm:prSet phldrT="[Text]" custT="1"/>
      <dgm:spPr/>
      <dgm:t>
        <a:bodyPr/>
        <a:lstStyle/>
        <a:p>
          <a:r>
            <a:rPr lang="en-US" sz="1600" dirty="0" smtClean="0">
              <a:solidFill>
                <a:srgbClr val="7030A0"/>
              </a:solidFill>
            </a:rPr>
            <a:t>304.1 </a:t>
          </a:r>
          <a:r>
            <a:rPr lang="en-US" sz="1600" dirty="0" err="1" smtClean="0">
              <a:solidFill>
                <a:srgbClr val="7030A0"/>
              </a:solidFill>
            </a:rPr>
            <a:t>Präsentation</a:t>
          </a:r>
          <a:r>
            <a:rPr lang="en-US" sz="1600" dirty="0" smtClean="0">
              <a:solidFill>
                <a:srgbClr val="7030A0"/>
              </a:solidFill>
            </a:rPr>
            <a:t> </a:t>
          </a:r>
          <a:r>
            <a:rPr lang="en-US" sz="1600" dirty="0" err="1" smtClean="0">
              <a:solidFill>
                <a:srgbClr val="7030A0"/>
              </a:solidFill>
            </a:rPr>
            <a:t>für</a:t>
          </a:r>
          <a:r>
            <a:rPr lang="en-US" sz="1600" dirty="0" smtClean="0">
              <a:solidFill>
                <a:srgbClr val="7030A0"/>
              </a:solidFill>
            </a:rPr>
            <a:t> den </a:t>
          </a:r>
          <a:r>
            <a:rPr lang="en-US" sz="1600" dirty="0" err="1" smtClean="0">
              <a:solidFill>
                <a:srgbClr val="7030A0"/>
              </a:solidFill>
            </a:rPr>
            <a:t>Einsatz</a:t>
          </a:r>
          <a:r>
            <a:rPr lang="en-US" sz="1600" dirty="0" smtClean="0">
              <a:solidFill>
                <a:srgbClr val="7030A0"/>
              </a:solidFill>
            </a:rPr>
            <a:t> </a:t>
          </a:r>
          <a:r>
            <a:rPr lang="en-US" sz="1600" dirty="0" err="1" smtClean="0">
              <a:solidFill>
                <a:srgbClr val="7030A0"/>
              </a:solidFill>
            </a:rPr>
            <a:t>im</a:t>
          </a:r>
          <a:r>
            <a:rPr lang="en-US" sz="1600" dirty="0" smtClean="0">
              <a:solidFill>
                <a:srgbClr val="7030A0"/>
              </a:solidFill>
            </a:rPr>
            <a:t> </a:t>
          </a:r>
          <a:r>
            <a:rPr lang="en-US" sz="1600" dirty="0" err="1" smtClean="0">
              <a:solidFill>
                <a:srgbClr val="7030A0"/>
              </a:solidFill>
            </a:rPr>
            <a:t>Unterricht</a:t>
          </a:r>
          <a:endParaRPr lang="en-US" sz="1600" dirty="0">
            <a:solidFill>
              <a:srgbClr val="7030A0"/>
            </a:solidFill>
          </a:endParaRPr>
        </a:p>
      </dgm:t>
    </dgm:pt>
    <dgm:pt modelId="{4A526FCB-57A4-4E5A-BFEB-9954875B9D96}" type="parTrans" cxnId="{8FEB50BC-9772-4668-A712-C639C2A1241F}">
      <dgm:prSet/>
      <dgm:spPr/>
      <dgm:t>
        <a:bodyPr/>
        <a:lstStyle/>
        <a:p>
          <a:endParaRPr lang="en-US"/>
        </a:p>
      </dgm:t>
    </dgm:pt>
    <dgm:pt modelId="{14E2086C-B098-416B-8974-CDC55F89AD37}" type="sibTrans" cxnId="{8FEB50BC-9772-4668-A712-C639C2A1241F}">
      <dgm:prSet/>
      <dgm:spPr/>
      <dgm:t>
        <a:bodyPr/>
        <a:lstStyle/>
        <a:p>
          <a:endParaRPr lang="en-US"/>
        </a:p>
      </dgm:t>
    </dgm:pt>
    <dgm:pt modelId="{546782EA-EA64-4696-A0AB-A9FD5A3C7BFB}">
      <dgm:prSet phldrT="[Text]" custT="1"/>
      <dgm:spPr/>
      <dgm:t>
        <a:bodyPr/>
        <a:lstStyle/>
        <a:p>
          <a:r>
            <a:rPr lang="en-US" sz="1600" dirty="0" smtClean="0">
              <a:solidFill>
                <a:srgbClr val="00B050"/>
              </a:solidFill>
            </a:rPr>
            <a:t>304.2 </a:t>
          </a:r>
          <a:r>
            <a:rPr lang="en-US" sz="1600" dirty="0" err="1" smtClean="0">
              <a:solidFill>
                <a:srgbClr val="00B050"/>
              </a:solidFill>
            </a:rPr>
            <a:t>Verlauf</a:t>
          </a:r>
          <a:r>
            <a:rPr lang="en-US" sz="1600" dirty="0" smtClean="0">
              <a:solidFill>
                <a:srgbClr val="00B050"/>
              </a:solidFill>
            </a:rPr>
            <a:t>: Teachers’ Manual</a:t>
          </a:r>
          <a:endParaRPr lang="en-US" sz="1600" dirty="0">
            <a:solidFill>
              <a:srgbClr val="00B050"/>
            </a:solidFill>
          </a:endParaRPr>
        </a:p>
      </dgm:t>
    </dgm:pt>
    <dgm:pt modelId="{B6CCBB8F-B4A5-4F14-B2E9-A72F1543B73F}" type="parTrans" cxnId="{C3FBD17B-891F-4096-8437-FD49B7A98D43}">
      <dgm:prSet/>
      <dgm:spPr/>
      <dgm:t>
        <a:bodyPr/>
        <a:lstStyle/>
        <a:p>
          <a:endParaRPr lang="en-US"/>
        </a:p>
      </dgm:t>
    </dgm:pt>
    <dgm:pt modelId="{CA2291CD-28B8-43E2-9216-491E0265CDF3}" type="sibTrans" cxnId="{C3FBD17B-891F-4096-8437-FD49B7A98D43}">
      <dgm:prSet/>
      <dgm:spPr/>
      <dgm:t>
        <a:bodyPr/>
        <a:lstStyle/>
        <a:p>
          <a:endParaRPr lang="en-US"/>
        </a:p>
      </dgm:t>
    </dgm:pt>
    <dgm:pt modelId="{18B20347-E1D1-4F5C-950C-AEFB2C05BDBC}">
      <dgm:prSet phldrT="[Text]"/>
      <dgm:spPr/>
      <dgm:t>
        <a:bodyPr/>
        <a:lstStyle/>
        <a:p>
          <a:r>
            <a:rPr lang="en-US" dirty="0" smtClean="0"/>
            <a:t>305 </a:t>
          </a:r>
          <a:br>
            <a:rPr lang="en-US" dirty="0" smtClean="0"/>
          </a:br>
          <a:r>
            <a:rPr lang="en-US" dirty="0" smtClean="0"/>
            <a:t>Transfer</a:t>
          </a:r>
          <a:endParaRPr lang="en-US" dirty="0"/>
        </a:p>
      </dgm:t>
    </dgm:pt>
    <dgm:pt modelId="{454388EC-24D1-463C-96AD-F235FDDC9A6B}" type="parTrans" cxnId="{9A4ABBB7-0522-465E-A36E-F0CE9297A48B}">
      <dgm:prSet/>
      <dgm:spPr/>
      <dgm:t>
        <a:bodyPr/>
        <a:lstStyle/>
        <a:p>
          <a:endParaRPr lang="en-US"/>
        </a:p>
      </dgm:t>
    </dgm:pt>
    <dgm:pt modelId="{0920D6C1-CB8C-4C51-9143-FFD7124E7B4E}" type="sibTrans" cxnId="{9A4ABBB7-0522-465E-A36E-F0CE9297A48B}">
      <dgm:prSet/>
      <dgm:spPr/>
      <dgm:t>
        <a:bodyPr/>
        <a:lstStyle/>
        <a:p>
          <a:endParaRPr lang="en-US"/>
        </a:p>
      </dgm:t>
    </dgm:pt>
    <dgm:pt modelId="{8AF7390F-805C-48D3-925E-38551E490073}">
      <dgm:prSet phldrT="[Text]" custT="1"/>
      <dgm:spPr/>
      <dgm:t>
        <a:bodyPr/>
        <a:lstStyle/>
        <a:p>
          <a:r>
            <a:rPr lang="en-US" sz="1600" dirty="0" smtClean="0">
              <a:solidFill>
                <a:srgbClr val="7030A0"/>
              </a:solidFill>
            </a:rPr>
            <a:t>305.1 </a:t>
          </a:r>
          <a:r>
            <a:rPr lang="en-US" sz="1600" dirty="0" err="1" smtClean="0">
              <a:solidFill>
                <a:srgbClr val="7030A0"/>
              </a:solidFill>
            </a:rPr>
            <a:t>Präsentation</a:t>
          </a:r>
          <a:r>
            <a:rPr lang="en-US" sz="1600" dirty="0" smtClean="0">
              <a:solidFill>
                <a:srgbClr val="7030A0"/>
              </a:solidFill>
            </a:rPr>
            <a:t> </a:t>
          </a:r>
          <a:r>
            <a:rPr lang="en-US" sz="1600" dirty="0" err="1" smtClean="0">
              <a:solidFill>
                <a:srgbClr val="7030A0"/>
              </a:solidFill>
            </a:rPr>
            <a:t>für</a:t>
          </a:r>
          <a:r>
            <a:rPr lang="en-US" sz="1600" dirty="0" smtClean="0">
              <a:solidFill>
                <a:srgbClr val="7030A0"/>
              </a:solidFill>
            </a:rPr>
            <a:t> den </a:t>
          </a:r>
          <a:r>
            <a:rPr lang="en-US" sz="1600" dirty="0" err="1" smtClean="0">
              <a:solidFill>
                <a:srgbClr val="7030A0"/>
              </a:solidFill>
            </a:rPr>
            <a:t>Einsatz</a:t>
          </a:r>
          <a:r>
            <a:rPr lang="en-US" sz="1600" dirty="0" smtClean="0">
              <a:solidFill>
                <a:srgbClr val="7030A0"/>
              </a:solidFill>
            </a:rPr>
            <a:t> </a:t>
          </a:r>
          <a:r>
            <a:rPr lang="en-US" sz="1600" dirty="0" err="1" smtClean="0">
              <a:solidFill>
                <a:srgbClr val="7030A0"/>
              </a:solidFill>
            </a:rPr>
            <a:t>im</a:t>
          </a:r>
          <a:r>
            <a:rPr lang="en-US" sz="1600" dirty="0" smtClean="0">
              <a:solidFill>
                <a:srgbClr val="7030A0"/>
              </a:solidFill>
            </a:rPr>
            <a:t> </a:t>
          </a:r>
          <a:r>
            <a:rPr lang="en-US" sz="1600" dirty="0" err="1" smtClean="0">
              <a:solidFill>
                <a:srgbClr val="7030A0"/>
              </a:solidFill>
            </a:rPr>
            <a:t>Unterricht</a:t>
          </a:r>
          <a:endParaRPr lang="en-US" sz="1600" dirty="0">
            <a:solidFill>
              <a:srgbClr val="7030A0"/>
            </a:solidFill>
          </a:endParaRPr>
        </a:p>
      </dgm:t>
    </dgm:pt>
    <dgm:pt modelId="{2B35526A-981F-431B-827E-2C28845B69B7}" type="parTrans" cxnId="{8860297D-3B25-47F5-81FC-82674817E73F}">
      <dgm:prSet/>
      <dgm:spPr/>
      <dgm:t>
        <a:bodyPr/>
        <a:lstStyle/>
        <a:p>
          <a:endParaRPr lang="en-US"/>
        </a:p>
      </dgm:t>
    </dgm:pt>
    <dgm:pt modelId="{0362A917-3A31-483D-9D3C-F6AB05200485}" type="sibTrans" cxnId="{8860297D-3B25-47F5-81FC-82674817E73F}">
      <dgm:prSet/>
      <dgm:spPr/>
      <dgm:t>
        <a:bodyPr/>
        <a:lstStyle/>
        <a:p>
          <a:endParaRPr lang="en-US"/>
        </a:p>
      </dgm:t>
    </dgm:pt>
    <dgm:pt modelId="{BCA272DA-0C78-42E9-85B0-9DF0FBB08546}">
      <dgm:prSet phldrT="[Text]" custT="1"/>
      <dgm:spPr/>
      <dgm:t>
        <a:bodyPr/>
        <a:lstStyle/>
        <a:p>
          <a:r>
            <a:rPr lang="en-US" sz="1600" dirty="0" smtClean="0">
              <a:solidFill>
                <a:srgbClr val="00B050"/>
              </a:solidFill>
            </a:rPr>
            <a:t>305.2. </a:t>
          </a:r>
          <a:r>
            <a:rPr lang="en-US" sz="1600" dirty="0" err="1" smtClean="0">
              <a:solidFill>
                <a:srgbClr val="00B050"/>
              </a:solidFill>
            </a:rPr>
            <a:t>Verlauf</a:t>
          </a:r>
          <a:r>
            <a:rPr lang="en-US" sz="1600" dirty="0" smtClean="0">
              <a:solidFill>
                <a:srgbClr val="00B050"/>
              </a:solidFill>
            </a:rPr>
            <a:t>: Teachers’ Manual</a:t>
          </a:r>
          <a:endParaRPr lang="en-US" sz="1600" dirty="0">
            <a:solidFill>
              <a:srgbClr val="00B050"/>
            </a:solidFill>
          </a:endParaRPr>
        </a:p>
      </dgm:t>
    </dgm:pt>
    <dgm:pt modelId="{92054267-19FF-4E20-B9A1-3F66AAD95427}" type="parTrans" cxnId="{409B77E4-6EEB-46CF-9FED-F77F5D71427E}">
      <dgm:prSet/>
      <dgm:spPr/>
      <dgm:t>
        <a:bodyPr/>
        <a:lstStyle/>
        <a:p>
          <a:endParaRPr lang="en-US"/>
        </a:p>
      </dgm:t>
    </dgm:pt>
    <dgm:pt modelId="{D6554D3D-1A36-4C17-AC64-7276CF7F960E}" type="sibTrans" cxnId="{409B77E4-6EEB-46CF-9FED-F77F5D71427E}">
      <dgm:prSet/>
      <dgm:spPr/>
      <dgm:t>
        <a:bodyPr/>
        <a:lstStyle/>
        <a:p>
          <a:endParaRPr lang="en-US"/>
        </a:p>
      </dgm:t>
    </dgm:pt>
    <dgm:pt modelId="{83CBE34D-3C02-4C37-9738-547C3BDEF8BB}">
      <dgm:prSet phldrT="[Text]"/>
      <dgm:spPr/>
      <dgm:t>
        <a:bodyPr/>
        <a:lstStyle/>
        <a:p>
          <a:endParaRPr lang="en-US" sz="2000" dirty="0"/>
        </a:p>
      </dgm:t>
    </dgm:pt>
    <dgm:pt modelId="{8099F708-7D00-4DBD-8DBB-DF33BB65EA23}" type="parTrans" cxnId="{5325FD26-693C-4EAB-B7E6-255A6D6D6680}">
      <dgm:prSet/>
      <dgm:spPr/>
      <dgm:t>
        <a:bodyPr/>
        <a:lstStyle/>
        <a:p>
          <a:endParaRPr lang="en-US"/>
        </a:p>
      </dgm:t>
    </dgm:pt>
    <dgm:pt modelId="{80F23379-24DC-4637-B8F0-E11711DFFD04}" type="sibTrans" cxnId="{5325FD26-693C-4EAB-B7E6-255A6D6D6680}">
      <dgm:prSet/>
      <dgm:spPr/>
      <dgm:t>
        <a:bodyPr/>
        <a:lstStyle/>
        <a:p>
          <a:endParaRPr lang="en-US"/>
        </a:p>
      </dgm:t>
    </dgm:pt>
    <dgm:pt modelId="{0B51E94B-834D-4F3F-AB79-D6CDD9CF8F42}">
      <dgm:prSet phldrT="[Text]"/>
      <dgm:spPr/>
      <dgm:t>
        <a:bodyPr/>
        <a:lstStyle/>
        <a:p>
          <a:r>
            <a:rPr lang="en-US" dirty="0" smtClean="0"/>
            <a:t>303 </a:t>
          </a:r>
          <a:br>
            <a:rPr lang="en-US" dirty="0" smtClean="0"/>
          </a:br>
          <a:r>
            <a:rPr lang="en-US" dirty="0" err="1" smtClean="0"/>
            <a:t>Analyse</a:t>
          </a:r>
          <a:endParaRPr lang="en-US" dirty="0"/>
        </a:p>
      </dgm:t>
    </dgm:pt>
    <dgm:pt modelId="{E5B221B8-3925-4126-9469-B68488F0DC4C}" type="parTrans" cxnId="{D3BB709C-23C4-410E-ADA9-2B675310CC09}">
      <dgm:prSet/>
      <dgm:spPr/>
      <dgm:t>
        <a:bodyPr/>
        <a:lstStyle/>
        <a:p>
          <a:endParaRPr lang="en-US"/>
        </a:p>
      </dgm:t>
    </dgm:pt>
    <dgm:pt modelId="{82D522FD-8AA8-449A-8154-E2EAAC79F098}" type="sibTrans" cxnId="{D3BB709C-23C4-410E-ADA9-2B675310CC09}">
      <dgm:prSet/>
      <dgm:spPr/>
      <dgm:t>
        <a:bodyPr/>
        <a:lstStyle/>
        <a:p>
          <a:endParaRPr lang="en-US"/>
        </a:p>
      </dgm:t>
    </dgm:pt>
    <dgm:pt modelId="{09F4DFB9-9D23-4581-9ACB-626E78B018A4}">
      <dgm:prSet custT="1"/>
      <dgm:spPr/>
      <dgm:t>
        <a:bodyPr/>
        <a:lstStyle/>
        <a:p>
          <a:r>
            <a:rPr lang="en-US" sz="1600" dirty="0" smtClean="0">
              <a:solidFill>
                <a:srgbClr val="7030A0"/>
              </a:solidFill>
            </a:rPr>
            <a:t>302.1 </a:t>
          </a:r>
          <a:r>
            <a:rPr lang="en-US" sz="1600" dirty="0" err="1" smtClean="0">
              <a:solidFill>
                <a:srgbClr val="7030A0"/>
              </a:solidFill>
            </a:rPr>
            <a:t>Präsentation</a:t>
          </a:r>
          <a:r>
            <a:rPr lang="en-US" sz="1600" dirty="0" smtClean="0">
              <a:solidFill>
                <a:srgbClr val="7030A0"/>
              </a:solidFill>
            </a:rPr>
            <a:t> </a:t>
          </a:r>
          <a:r>
            <a:rPr lang="en-US" sz="1600" dirty="0" err="1" smtClean="0">
              <a:solidFill>
                <a:srgbClr val="7030A0"/>
              </a:solidFill>
            </a:rPr>
            <a:t>für</a:t>
          </a:r>
          <a:r>
            <a:rPr lang="en-US" sz="1600" dirty="0" smtClean="0">
              <a:solidFill>
                <a:srgbClr val="7030A0"/>
              </a:solidFill>
            </a:rPr>
            <a:t> den </a:t>
          </a:r>
          <a:r>
            <a:rPr lang="en-US" sz="1600" dirty="0" err="1" smtClean="0">
              <a:solidFill>
                <a:srgbClr val="7030A0"/>
              </a:solidFill>
            </a:rPr>
            <a:t>Einsatz</a:t>
          </a:r>
          <a:r>
            <a:rPr lang="en-US" sz="1600" dirty="0" smtClean="0">
              <a:solidFill>
                <a:srgbClr val="7030A0"/>
              </a:solidFill>
            </a:rPr>
            <a:t> </a:t>
          </a:r>
          <a:r>
            <a:rPr lang="en-US" sz="1600" dirty="0" err="1" smtClean="0">
              <a:solidFill>
                <a:srgbClr val="7030A0"/>
              </a:solidFill>
            </a:rPr>
            <a:t>im</a:t>
          </a:r>
          <a:r>
            <a:rPr lang="en-US" sz="1600" dirty="0" smtClean="0">
              <a:solidFill>
                <a:srgbClr val="7030A0"/>
              </a:solidFill>
            </a:rPr>
            <a:t> </a:t>
          </a:r>
          <a:r>
            <a:rPr lang="en-US" sz="1600" dirty="0" err="1" smtClean="0">
              <a:solidFill>
                <a:srgbClr val="7030A0"/>
              </a:solidFill>
            </a:rPr>
            <a:t>Unterricht</a:t>
          </a:r>
          <a:endParaRPr lang="en-US" sz="1600" dirty="0">
            <a:solidFill>
              <a:srgbClr val="7030A0"/>
            </a:solidFill>
          </a:endParaRPr>
        </a:p>
      </dgm:t>
    </dgm:pt>
    <dgm:pt modelId="{CE2BA8D8-B7DE-43DB-ACF2-1E72017FD55C}" type="parTrans" cxnId="{988BF50F-5C96-4CE7-87E1-3EC8D7C38849}">
      <dgm:prSet/>
      <dgm:spPr/>
      <dgm:t>
        <a:bodyPr/>
        <a:lstStyle/>
        <a:p>
          <a:endParaRPr lang="en-US"/>
        </a:p>
      </dgm:t>
    </dgm:pt>
    <dgm:pt modelId="{1EEA167B-4988-4A9D-8363-C728448A687D}" type="sibTrans" cxnId="{988BF50F-5C96-4CE7-87E1-3EC8D7C38849}">
      <dgm:prSet/>
      <dgm:spPr/>
      <dgm:t>
        <a:bodyPr/>
        <a:lstStyle/>
        <a:p>
          <a:endParaRPr lang="en-US"/>
        </a:p>
      </dgm:t>
    </dgm:pt>
    <dgm:pt modelId="{6CF8034E-9ED4-42BA-91CE-05ADF2B08A88}">
      <dgm:prSet custT="1"/>
      <dgm:spPr/>
      <dgm:t>
        <a:bodyPr/>
        <a:lstStyle/>
        <a:p>
          <a:r>
            <a:rPr lang="en-US" sz="1600" dirty="0" smtClean="0">
              <a:solidFill>
                <a:srgbClr val="00B050"/>
              </a:solidFill>
            </a:rPr>
            <a:t>302.2 </a:t>
          </a:r>
          <a:r>
            <a:rPr lang="en-US" sz="1600" dirty="0" err="1" smtClean="0">
              <a:solidFill>
                <a:srgbClr val="00B050"/>
              </a:solidFill>
            </a:rPr>
            <a:t>Verlauf</a:t>
          </a:r>
          <a:r>
            <a:rPr lang="en-US" sz="1600" dirty="0" smtClean="0">
              <a:solidFill>
                <a:srgbClr val="00B050"/>
              </a:solidFill>
            </a:rPr>
            <a:t>:  Teachers’ Manual</a:t>
          </a:r>
          <a:endParaRPr lang="en-US" sz="1600" dirty="0">
            <a:solidFill>
              <a:srgbClr val="00B050"/>
            </a:solidFill>
          </a:endParaRPr>
        </a:p>
      </dgm:t>
    </dgm:pt>
    <dgm:pt modelId="{A18BB304-BEF4-485E-8955-C37005404EC0}" type="parTrans" cxnId="{9B32F106-F59F-4E96-9734-9293237E5D02}">
      <dgm:prSet/>
      <dgm:spPr/>
      <dgm:t>
        <a:bodyPr/>
        <a:lstStyle/>
        <a:p>
          <a:endParaRPr lang="en-US"/>
        </a:p>
      </dgm:t>
    </dgm:pt>
    <dgm:pt modelId="{A57EBAD1-4118-413D-A4B1-513E560AC23B}" type="sibTrans" cxnId="{9B32F106-F59F-4E96-9734-9293237E5D02}">
      <dgm:prSet/>
      <dgm:spPr/>
      <dgm:t>
        <a:bodyPr/>
        <a:lstStyle/>
        <a:p>
          <a:endParaRPr lang="en-US"/>
        </a:p>
      </dgm:t>
    </dgm:pt>
    <dgm:pt modelId="{13C2458D-A90E-45A1-BD15-598B36C7A2F6}">
      <dgm:prSet phldrT="[Text]" custT="1"/>
      <dgm:spPr/>
      <dgm:t>
        <a:bodyPr/>
        <a:lstStyle/>
        <a:p>
          <a:r>
            <a:rPr lang="en-US" sz="1600" dirty="0" smtClean="0"/>
            <a:t>Scaffolding, Worksheets, Solutions</a:t>
          </a:r>
          <a:endParaRPr lang="en-US" sz="1600" dirty="0">
            <a:solidFill>
              <a:srgbClr val="00B050"/>
            </a:solidFill>
          </a:endParaRPr>
        </a:p>
      </dgm:t>
    </dgm:pt>
    <dgm:pt modelId="{D3C40F99-00C9-4B5C-86FF-7A0D88444499}" type="parTrans" cxnId="{9A8A4DA9-289A-4058-B44E-3E005C5944B7}">
      <dgm:prSet/>
      <dgm:spPr/>
    </dgm:pt>
    <dgm:pt modelId="{E5F8935A-41E7-43F8-B4E3-E02BC35EDBF2}" type="sibTrans" cxnId="{9A8A4DA9-289A-4058-B44E-3E005C5944B7}">
      <dgm:prSet/>
      <dgm:spPr/>
    </dgm:pt>
    <dgm:pt modelId="{4C13DD69-7960-4127-AB46-CBD9EC965783}">
      <dgm:prSet phldrT="[Text]" custT="1"/>
      <dgm:spPr/>
      <dgm:t>
        <a:bodyPr/>
        <a:lstStyle/>
        <a:p>
          <a:endParaRPr lang="en-US" sz="1600" dirty="0">
            <a:solidFill>
              <a:srgbClr val="00B050"/>
            </a:solidFill>
          </a:endParaRPr>
        </a:p>
      </dgm:t>
    </dgm:pt>
    <dgm:pt modelId="{723C3AAD-CACD-4A79-B4E4-C3971B63CF84}" type="parTrans" cxnId="{8843C363-0DC2-4382-B384-954BDB92DEDE}">
      <dgm:prSet/>
      <dgm:spPr/>
    </dgm:pt>
    <dgm:pt modelId="{FB566303-32F8-4979-A20E-41B880F47FF3}" type="sibTrans" cxnId="{8843C363-0DC2-4382-B384-954BDB92DEDE}">
      <dgm:prSet/>
      <dgm:spPr/>
    </dgm:pt>
    <dgm:pt modelId="{27CB5BE8-78A1-45EF-B500-5C67F775D100}">
      <dgm:prSet phldrT="[Text]" custT="1"/>
      <dgm:spPr/>
      <dgm:t>
        <a:bodyPr/>
        <a:lstStyle/>
        <a:p>
          <a:endParaRPr lang="en-US" sz="1600" dirty="0">
            <a:solidFill>
              <a:srgbClr val="00B050"/>
            </a:solidFill>
          </a:endParaRPr>
        </a:p>
      </dgm:t>
    </dgm:pt>
    <dgm:pt modelId="{9E042454-CC59-4255-900C-83BE0FA9FC54}" type="parTrans" cxnId="{53DB32B4-19AF-46FA-B90C-E01353D6D5E6}">
      <dgm:prSet/>
      <dgm:spPr/>
    </dgm:pt>
    <dgm:pt modelId="{39955060-8206-475C-93C7-3B9A09BC1A21}" type="sibTrans" cxnId="{53DB32B4-19AF-46FA-B90C-E01353D6D5E6}">
      <dgm:prSet/>
      <dgm:spPr/>
    </dgm:pt>
    <dgm:pt modelId="{A3CF2FF3-F784-4F87-9CB5-7E977099EE97}">
      <dgm:prSet phldrT="[Text]" custT="1"/>
      <dgm:spPr/>
      <dgm:t>
        <a:bodyPr/>
        <a:lstStyle/>
        <a:p>
          <a:r>
            <a:rPr lang="en-US" sz="1600" dirty="0" smtClean="0">
              <a:solidFill>
                <a:srgbClr val="00B0F0"/>
              </a:solidFill>
            </a:rPr>
            <a:t>303.3 Letters</a:t>
          </a:r>
          <a:endParaRPr lang="en-US" sz="1600" dirty="0">
            <a:solidFill>
              <a:srgbClr val="00B0F0"/>
            </a:solidFill>
          </a:endParaRPr>
        </a:p>
      </dgm:t>
    </dgm:pt>
    <dgm:pt modelId="{98CCEBA2-622E-4736-AD4D-E60F9DF81EAC}" type="parTrans" cxnId="{CFB88FC4-D152-4140-90C3-51725A4C63C9}">
      <dgm:prSet/>
      <dgm:spPr/>
    </dgm:pt>
    <dgm:pt modelId="{ABD76A22-EE5F-443B-8BC9-3F8714BE3D0D}" type="sibTrans" cxnId="{CFB88FC4-D152-4140-90C3-51725A4C63C9}">
      <dgm:prSet/>
      <dgm:spPr/>
    </dgm:pt>
    <dgm:pt modelId="{312DD6DE-29A1-4682-B68B-B9B505AB1874}">
      <dgm:prSet phldrT="[Text]" custT="1"/>
      <dgm:spPr/>
      <dgm:t>
        <a:bodyPr/>
        <a:lstStyle/>
        <a:p>
          <a:endParaRPr lang="en-US" sz="1600" dirty="0">
            <a:solidFill>
              <a:srgbClr val="00B050"/>
            </a:solidFill>
          </a:endParaRPr>
        </a:p>
      </dgm:t>
    </dgm:pt>
    <dgm:pt modelId="{B53DD70D-2535-4233-B18E-C75E0FD7CE30}" type="parTrans" cxnId="{394DD75F-BB97-41BA-A316-3A9811DB66A4}">
      <dgm:prSet/>
      <dgm:spPr/>
    </dgm:pt>
    <dgm:pt modelId="{E690385C-0A52-484A-B2C2-6668A69A8993}" type="sibTrans" cxnId="{394DD75F-BB97-41BA-A316-3A9811DB66A4}">
      <dgm:prSet/>
      <dgm:spPr/>
    </dgm:pt>
    <dgm:pt modelId="{BA74F314-EDCE-4282-8E69-D0E1357BF090}">
      <dgm:prSet phldrT="[Text]" custT="1"/>
      <dgm:spPr/>
      <dgm:t>
        <a:bodyPr/>
        <a:lstStyle/>
        <a:p>
          <a:r>
            <a:rPr lang="en-US" sz="1600" dirty="0" smtClean="0">
              <a:solidFill>
                <a:schemeClr val="tx1"/>
              </a:solidFill>
            </a:rPr>
            <a:t>Scaffolding, Worksheets</a:t>
          </a:r>
          <a:endParaRPr lang="en-US" sz="1600" dirty="0">
            <a:solidFill>
              <a:schemeClr val="tx1"/>
            </a:solidFill>
          </a:endParaRPr>
        </a:p>
      </dgm:t>
    </dgm:pt>
    <dgm:pt modelId="{B344396F-319B-4584-8FD2-09CDEBFFA537}" type="parTrans" cxnId="{5DE6C27E-1F68-4E9D-8691-1173CA97BC5F}">
      <dgm:prSet/>
      <dgm:spPr/>
    </dgm:pt>
    <dgm:pt modelId="{3E2E0E1D-D92F-41F3-AA54-8CF344E3DAAA}" type="sibTrans" cxnId="{5DE6C27E-1F68-4E9D-8691-1173CA97BC5F}">
      <dgm:prSet/>
      <dgm:spPr/>
    </dgm:pt>
    <dgm:pt modelId="{312029CA-02BF-4558-86D3-DD4830D07936}">
      <dgm:prSet phldrT="[Text]" custT="1"/>
      <dgm:spPr/>
      <dgm:t>
        <a:bodyPr/>
        <a:lstStyle/>
        <a:p>
          <a:r>
            <a:rPr lang="en-US" sz="1600" dirty="0" smtClean="0">
              <a:solidFill>
                <a:schemeClr val="tx1"/>
              </a:solidFill>
            </a:rPr>
            <a:t>Worksheets</a:t>
          </a:r>
          <a:endParaRPr lang="en-US" sz="1600" dirty="0">
            <a:solidFill>
              <a:schemeClr val="tx1"/>
            </a:solidFill>
          </a:endParaRPr>
        </a:p>
      </dgm:t>
    </dgm:pt>
    <dgm:pt modelId="{A7516E2F-427F-4A14-9886-BA49F5BF57A6}" type="parTrans" cxnId="{BB25F27A-2CD3-486C-A2F1-3A4B1A92CF5B}">
      <dgm:prSet/>
      <dgm:spPr/>
    </dgm:pt>
    <dgm:pt modelId="{78FBC3EA-2675-469A-A179-198B4722131D}" type="sibTrans" cxnId="{BB25F27A-2CD3-486C-A2F1-3A4B1A92CF5B}">
      <dgm:prSet/>
      <dgm:spPr/>
    </dgm:pt>
    <dgm:pt modelId="{D0329CD2-E26D-4EDB-B694-B1676590B49B}" type="pres">
      <dgm:prSet presAssocID="{1D0BF93D-CF7C-4B9F-8396-072855EE0550}" presName="Name0" presStyleCnt="0">
        <dgm:presLayoutVars>
          <dgm:dir/>
          <dgm:animLvl val="lvl"/>
          <dgm:resizeHandles val="exact"/>
        </dgm:presLayoutVars>
      </dgm:prSet>
      <dgm:spPr/>
      <dgm:t>
        <a:bodyPr/>
        <a:lstStyle/>
        <a:p>
          <a:endParaRPr lang="en-US"/>
        </a:p>
      </dgm:t>
    </dgm:pt>
    <dgm:pt modelId="{787F9116-444E-4B25-B233-244740D6E52D}" type="pres">
      <dgm:prSet presAssocID="{84F37312-24ED-4512-A6E3-0E0A0698E623}" presName="composite" presStyleCnt="0"/>
      <dgm:spPr/>
    </dgm:pt>
    <dgm:pt modelId="{7520075C-25E7-4272-BA9E-0607F308AB91}" type="pres">
      <dgm:prSet presAssocID="{84F37312-24ED-4512-A6E3-0E0A0698E623}" presName="parTx" presStyleLbl="alignNode1" presStyleIdx="0" presStyleCnt="4">
        <dgm:presLayoutVars>
          <dgm:chMax val="0"/>
          <dgm:chPref val="0"/>
          <dgm:bulletEnabled val="1"/>
        </dgm:presLayoutVars>
      </dgm:prSet>
      <dgm:spPr/>
      <dgm:t>
        <a:bodyPr/>
        <a:lstStyle/>
        <a:p>
          <a:endParaRPr lang="en-US"/>
        </a:p>
      </dgm:t>
    </dgm:pt>
    <dgm:pt modelId="{67852FD6-2697-4873-BB58-2EE33726DC8D}" type="pres">
      <dgm:prSet presAssocID="{84F37312-24ED-4512-A6E3-0E0A0698E623}" presName="desTx" presStyleLbl="alignAccFollowNode1" presStyleIdx="0" presStyleCnt="4">
        <dgm:presLayoutVars>
          <dgm:bulletEnabled val="1"/>
        </dgm:presLayoutVars>
      </dgm:prSet>
      <dgm:spPr/>
      <dgm:t>
        <a:bodyPr/>
        <a:lstStyle/>
        <a:p>
          <a:endParaRPr lang="en-US"/>
        </a:p>
      </dgm:t>
    </dgm:pt>
    <dgm:pt modelId="{D1EA9F81-6898-4729-9C31-831BE6C64816}" type="pres">
      <dgm:prSet presAssocID="{EF447F7F-F766-4ACB-A336-FDBA052C0ED9}" presName="space" presStyleCnt="0"/>
      <dgm:spPr/>
    </dgm:pt>
    <dgm:pt modelId="{EE639197-BF34-4CEF-8042-2C3DCFE9D90F}" type="pres">
      <dgm:prSet presAssocID="{0B51E94B-834D-4F3F-AB79-D6CDD9CF8F42}" presName="composite" presStyleCnt="0"/>
      <dgm:spPr/>
    </dgm:pt>
    <dgm:pt modelId="{87776BBC-BB0E-4D51-94F4-BBB69E0DFB8A}" type="pres">
      <dgm:prSet presAssocID="{0B51E94B-834D-4F3F-AB79-D6CDD9CF8F42}" presName="parTx" presStyleLbl="alignNode1" presStyleIdx="1" presStyleCnt="4">
        <dgm:presLayoutVars>
          <dgm:chMax val="0"/>
          <dgm:chPref val="0"/>
          <dgm:bulletEnabled val="1"/>
        </dgm:presLayoutVars>
      </dgm:prSet>
      <dgm:spPr/>
      <dgm:t>
        <a:bodyPr/>
        <a:lstStyle/>
        <a:p>
          <a:endParaRPr lang="en-US"/>
        </a:p>
      </dgm:t>
    </dgm:pt>
    <dgm:pt modelId="{ADBD2B48-77C4-4850-BF75-27B8539BFEE7}" type="pres">
      <dgm:prSet presAssocID="{0B51E94B-834D-4F3F-AB79-D6CDD9CF8F42}" presName="desTx" presStyleLbl="alignAccFollowNode1" presStyleIdx="1" presStyleCnt="4">
        <dgm:presLayoutVars>
          <dgm:bulletEnabled val="1"/>
        </dgm:presLayoutVars>
      </dgm:prSet>
      <dgm:spPr/>
      <dgm:t>
        <a:bodyPr/>
        <a:lstStyle/>
        <a:p>
          <a:endParaRPr lang="en-US"/>
        </a:p>
      </dgm:t>
    </dgm:pt>
    <dgm:pt modelId="{095253A9-7104-4463-8EC7-DBF82AD2EF1F}" type="pres">
      <dgm:prSet presAssocID="{82D522FD-8AA8-449A-8154-E2EAAC79F098}" presName="space" presStyleCnt="0"/>
      <dgm:spPr/>
    </dgm:pt>
    <dgm:pt modelId="{72119270-6C56-443A-9554-5495BE7D2879}" type="pres">
      <dgm:prSet presAssocID="{E6ACFCBD-DD12-4E6F-BD79-CF2DA885711F}" presName="composite" presStyleCnt="0"/>
      <dgm:spPr/>
    </dgm:pt>
    <dgm:pt modelId="{63F7F15B-ABB3-401C-9241-1A62CD967BAF}" type="pres">
      <dgm:prSet presAssocID="{E6ACFCBD-DD12-4E6F-BD79-CF2DA885711F}" presName="parTx" presStyleLbl="alignNode1" presStyleIdx="2" presStyleCnt="4">
        <dgm:presLayoutVars>
          <dgm:chMax val="0"/>
          <dgm:chPref val="0"/>
          <dgm:bulletEnabled val="1"/>
        </dgm:presLayoutVars>
      </dgm:prSet>
      <dgm:spPr/>
      <dgm:t>
        <a:bodyPr/>
        <a:lstStyle/>
        <a:p>
          <a:endParaRPr lang="en-US"/>
        </a:p>
      </dgm:t>
    </dgm:pt>
    <dgm:pt modelId="{C1712AD9-6C51-4D35-8417-5085208F15DE}" type="pres">
      <dgm:prSet presAssocID="{E6ACFCBD-DD12-4E6F-BD79-CF2DA885711F}" presName="desTx" presStyleLbl="alignAccFollowNode1" presStyleIdx="2" presStyleCnt="4">
        <dgm:presLayoutVars>
          <dgm:bulletEnabled val="1"/>
        </dgm:presLayoutVars>
      </dgm:prSet>
      <dgm:spPr/>
      <dgm:t>
        <a:bodyPr/>
        <a:lstStyle/>
        <a:p>
          <a:endParaRPr lang="en-US"/>
        </a:p>
      </dgm:t>
    </dgm:pt>
    <dgm:pt modelId="{FF5FAD3D-B198-409E-B243-D4DAE875DD45}" type="pres">
      <dgm:prSet presAssocID="{FC00C049-619F-465B-95D8-DAFCFDCDC147}" presName="space" presStyleCnt="0"/>
      <dgm:spPr/>
    </dgm:pt>
    <dgm:pt modelId="{ECB8560E-620F-4E0D-A596-6A127C8A8CA8}" type="pres">
      <dgm:prSet presAssocID="{18B20347-E1D1-4F5C-950C-AEFB2C05BDBC}" presName="composite" presStyleCnt="0"/>
      <dgm:spPr/>
    </dgm:pt>
    <dgm:pt modelId="{7D88ADFC-B039-41F3-8638-43577A7F1BB1}" type="pres">
      <dgm:prSet presAssocID="{18B20347-E1D1-4F5C-950C-AEFB2C05BDBC}" presName="parTx" presStyleLbl="alignNode1" presStyleIdx="3" presStyleCnt="4">
        <dgm:presLayoutVars>
          <dgm:chMax val="0"/>
          <dgm:chPref val="0"/>
          <dgm:bulletEnabled val="1"/>
        </dgm:presLayoutVars>
      </dgm:prSet>
      <dgm:spPr/>
      <dgm:t>
        <a:bodyPr/>
        <a:lstStyle/>
        <a:p>
          <a:endParaRPr lang="en-US"/>
        </a:p>
      </dgm:t>
    </dgm:pt>
    <dgm:pt modelId="{F378071D-FB1C-499A-867E-8D93CED83975}" type="pres">
      <dgm:prSet presAssocID="{18B20347-E1D1-4F5C-950C-AEFB2C05BDBC}" presName="desTx" presStyleLbl="alignAccFollowNode1" presStyleIdx="3" presStyleCnt="4">
        <dgm:presLayoutVars>
          <dgm:bulletEnabled val="1"/>
        </dgm:presLayoutVars>
      </dgm:prSet>
      <dgm:spPr/>
      <dgm:t>
        <a:bodyPr/>
        <a:lstStyle/>
        <a:p>
          <a:endParaRPr lang="en-US"/>
        </a:p>
      </dgm:t>
    </dgm:pt>
  </dgm:ptLst>
  <dgm:cxnLst>
    <dgm:cxn modelId="{409B77E4-6EEB-46CF-9FED-F77F5D71427E}" srcId="{18B20347-E1D1-4F5C-950C-AEFB2C05BDBC}" destId="{BCA272DA-0C78-42E9-85B0-9DF0FBB08546}" srcOrd="1" destOrd="0" parTransId="{92054267-19FF-4E20-B9A1-3F66AAD95427}" sibTransId="{D6554D3D-1A36-4C17-AC64-7276CF7F960E}"/>
    <dgm:cxn modelId="{CFB88FC4-D152-4140-90C3-51725A4C63C9}" srcId="{0B51E94B-834D-4F3F-AB79-D6CDD9CF8F42}" destId="{A3CF2FF3-F784-4F87-9CB5-7E977099EE97}" srcOrd="2" destOrd="0" parTransId="{98CCEBA2-622E-4736-AD4D-E60F9DF81EAC}" sibTransId="{ABD76A22-EE5F-443B-8BC9-3F8714BE3D0D}"/>
    <dgm:cxn modelId="{3AD73C65-14BF-459D-8A32-69FC5ECE30DF}" type="presOf" srcId="{C5551202-0BB5-4E3B-974D-F4624702152C}" destId="{ADBD2B48-77C4-4850-BF75-27B8539BFEE7}" srcOrd="0" destOrd="1" presId="urn:microsoft.com/office/officeart/2005/8/layout/hList1"/>
    <dgm:cxn modelId="{96C1EFD8-AD0F-4998-B7E7-744E59BB356B}" srcId="{1D0BF93D-CF7C-4B9F-8396-072855EE0550}" destId="{84F37312-24ED-4512-A6E3-0E0A0698E623}" srcOrd="0" destOrd="0" parTransId="{1B6A3299-D3ED-4D4E-8100-5700DCF37B32}" sibTransId="{EF447F7F-F766-4ACB-A336-FDBA052C0ED9}"/>
    <dgm:cxn modelId="{0CB8FA6C-4DA8-414B-9794-B696CF47C632}" type="presOf" srcId="{4C13DD69-7960-4127-AB46-CBD9EC965783}" destId="{C1712AD9-6C51-4D35-8417-5085208F15DE}" srcOrd="0" destOrd="5" presId="urn:microsoft.com/office/officeart/2005/8/layout/hList1"/>
    <dgm:cxn modelId="{7802F465-4EE0-4D9B-9E57-405038EB293E}" srcId="{1D0BF93D-CF7C-4B9F-8396-072855EE0550}" destId="{E6ACFCBD-DD12-4E6F-BD79-CF2DA885711F}" srcOrd="2" destOrd="0" parTransId="{D44D972C-AE70-4FDF-A116-0F6B0E5E9A5A}" sibTransId="{FC00C049-619F-465B-95D8-DAFCFDCDC147}"/>
    <dgm:cxn modelId="{D5444553-A3C9-4D97-8D01-776BF3412296}" type="presOf" srcId="{312DD6DE-29A1-4682-B68B-B9B505AB1874}" destId="{C1712AD9-6C51-4D35-8417-5085208F15DE}" srcOrd="0" destOrd="3" presId="urn:microsoft.com/office/officeart/2005/8/layout/hList1"/>
    <dgm:cxn modelId="{8343AD23-A8C4-426B-850A-DA23C8E337F8}" type="presOf" srcId="{0A7CB4F7-E749-4C3B-80A2-37B6EE3EF39A}" destId="{ADBD2B48-77C4-4850-BF75-27B8539BFEE7}" srcOrd="0" destOrd="0" presId="urn:microsoft.com/office/officeart/2005/8/layout/hList1"/>
    <dgm:cxn modelId="{FEC2E1B6-EB93-4B26-8FD1-F2DEB96002AA}" type="presOf" srcId="{BCA272DA-0C78-42E9-85B0-9DF0FBB08546}" destId="{F378071D-FB1C-499A-867E-8D93CED83975}" srcOrd="0" destOrd="1" presId="urn:microsoft.com/office/officeart/2005/8/layout/hList1"/>
    <dgm:cxn modelId="{D8376A8A-F5FC-4797-BAA5-A9E95804B403}" type="presOf" srcId="{1D0BF93D-CF7C-4B9F-8396-072855EE0550}" destId="{D0329CD2-E26D-4EDB-B694-B1676590B49B}" srcOrd="0" destOrd="0" presId="urn:microsoft.com/office/officeart/2005/8/layout/hList1"/>
    <dgm:cxn modelId="{C3FBD17B-891F-4096-8437-FD49B7A98D43}" srcId="{E6ACFCBD-DD12-4E6F-BD79-CF2DA885711F}" destId="{546782EA-EA64-4696-A0AB-A9FD5A3C7BFB}" srcOrd="1" destOrd="0" parTransId="{B6CCBB8F-B4A5-4F14-B2E9-A72F1543B73F}" sibTransId="{CA2291CD-28B8-43E2-9216-491E0265CDF3}"/>
    <dgm:cxn modelId="{394DD75F-BB97-41BA-A316-3A9811DB66A4}" srcId="{E6ACFCBD-DD12-4E6F-BD79-CF2DA885711F}" destId="{312DD6DE-29A1-4682-B68B-B9B505AB1874}" srcOrd="3" destOrd="0" parTransId="{B53DD70D-2535-4233-B18E-C75E0FD7CE30}" sibTransId="{E690385C-0A52-484A-B2C2-6668A69A8993}"/>
    <dgm:cxn modelId="{8FEB50BC-9772-4668-A712-C639C2A1241F}" srcId="{E6ACFCBD-DD12-4E6F-BD79-CF2DA885711F}" destId="{D7D6C928-50E3-4AA0-959B-1B3EE0A398E2}" srcOrd="0" destOrd="0" parTransId="{4A526FCB-57A4-4E5A-BFEB-9954875B9D96}" sibTransId="{14E2086C-B098-416B-8974-CDC55F89AD37}"/>
    <dgm:cxn modelId="{182618C6-0692-4235-AC50-A3BE5C1D16FC}" type="presOf" srcId="{13C2458D-A90E-45A1-BD15-598B36C7A2F6}" destId="{ADBD2B48-77C4-4850-BF75-27B8539BFEE7}" srcOrd="0" destOrd="3" presId="urn:microsoft.com/office/officeart/2005/8/layout/hList1"/>
    <dgm:cxn modelId="{666FEDEC-3963-4A2D-84EA-5773D175F7CB}" type="presOf" srcId="{0B51E94B-834D-4F3F-AB79-D6CDD9CF8F42}" destId="{87776BBC-BB0E-4D51-94F4-BBB69E0DFB8A}" srcOrd="0" destOrd="0" presId="urn:microsoft.com/office/officeart/2005/8/layout/hList1"/>
    <dgm:cxn modelId="{5DE6C27E-1F68-4E9D-8691-1173CA97BC5F}" srcId="{E6ACFCBD-DD12-4E6F-BD79-CF2DA885711F}" destId="{BA74F314-EDCE-4282-8E69-D0E1357BF090}" srcOrd="2" destOrd="0" parTransId="{B344396F-319B-4584-8FD2-09CDEBFFA537}" sibTransId="{3E2E0E1D-D92F-41F3-AA54-8CF344E3DAAA}"/>
    <dgm:cxn modelId="{F5453FAE-4293-4460-97FB-8EFD8B40AE40}" type="presOf" srcId="{D7D6C928-50E3-4AA0-959B-1B3EE0A398E2}" destId="{C1712AD9-6C51-4D35-8417-5085208F15DE}" srcOrd="0" destOrd="0" presId="urn:microsoft.com/office/officeart/2005/8/layout/hList1"/>
    <dgm:cxn modelId="{5325FD26-693C-4EAB-B7E6-255A6D6D6680}" srcId="{18B20347-E1D1-4F5C-950C-AEFB2C05BDBC}" destId="{83CBE34D-3C02-4C37-9738-547C3BDEF8BB}" srcOrd="3" destOrd="0" parTransId="{8099F708-7D00-4DBD-8DBB-DF33BB65EA23}" sibTransId="{80F23379-24DC-4637-B8F0-E11711DFFD04}"/>
    <dgm:cxn modelId="{74C4A999-A5B0-4491-8F9C-78AB64E43FB3}" type="presOf" srcId="{83CBE34D-3C02-4C37-9738-547C3BDEF8BB}" destId="{F378071D-FB1C-499A-867E-8D93CED83975}" srcOrd="0" destOrd="3" presId="urn:microsoft.com/office/officeart/2005/8/layout/hList1"/>
    <dgm:cxn modelId="{8860297D-3B25-47F5-81FC-82674817E73F}" srcId="{18B20347-E1D1-4F5C-950C-AEFB2C05BDBC}" destId="{8AF7390F-805C-48D3-925E-38551E490073}" srcOrd="0" destOrd="0" parTransId="{2B35526A-981F-431B-827E-2C28845B69B7}" sibTransId="{0362A917-3A31-483D-9D3C-F6AB05200485}"/>
    <dgm:cxn modelId="{9A4ABBB7-0522-465E-A36E-F0CE9297A48B}" srcId="{1D0BF93D-CF7C-4B9F-8396-072855EE0550}" destId="{18B20347-E1D1-4F5C-950C-AEFB2C05BDBC}" srcOrd="3" destOrd="0" parTransId="{454388EC-24D1-463C-96AD-F235FDDC9A6B}" sibTransId="{0920D6C1-CB8C-4C51-9143-FFD7124E7B4E}"/>
    <dgm:cxn modelId="{D3BB709C-23C4-410E-ADA9-2B675310CC09}" srcId="{1D0BF93D-CF7C-4B9F-8396-072855EE0550}" destId="{0B51E94B-834D-4F3F-AB79-D6CDD9CF8F42}" srcOrd="1" destOrd="0" parTransId="{E5B221B8-3925-4126-9469-B68488F0DC4C}" sibTransId="{82D522FD-8AA8-449A-8154-E2EAAC79F098}"/>
    <dgm:cxn modelId="{6E2D89A7-ED73-4E56-AE91-17537ABD9A76}" type="presOf" srcId="{8AF7390F-805C-48D3-925E-38551E490073}" destId="{F378071D-FB1C-499A-867E-8D93CED83975}" srcOrd="0" destOrd="0" presId="urn:microsoft.com/office/officeart/2005/8/layout/hList1"/>
    <dgm:cxn modelId="{6CA65289-140F-4A2C-825F-620AD496211E}" type="presOf" srcId="{6CF8034E-9ED4-42BA-91CE-05ADF2B08A88}" destId="{67852FD6-2697-4873-BB58-2EE33726DC8D}" srcOrd="0" destOrd="1" presId="urn:microsoft.com/office/officeart/2005/8/layout/hList1"/>
    <dgm:cxn modelId="{7BD42530-778D-4F2B-9B78-BC38EF59A39E}" type="presOf" srcId="{18B20347-E1D1-4F5C-950C-AEFB2C05BDBC}" destId="{7D88ADFC-B039-41F3-8638-43577A7F1BB1}" srcOrd="0" destOrd="0" presId="urn:microsoft.com/office/officeart/2005/8/layout/hList1"/>
    <dgm:cxn modelId="{BD25B4DB-DF4C-4093-9D5A-64FDAD2B9EC9}" type="presOf" srcId="{E6ACFCBD-DD12-4E6F-BD79-CF2DA885711F}" destId="{63F7F15B-ABB3-401C-9241-1A62CD967BAF}" srcOrd="0" destOrd="0" presId="urn:microsoft.com/office/officeart/2005/8/layout/hList1"/>
    <dgm:cxn modelId="{8843C363-0DC2-4382-B384-954BDB92DEDE}" srcId="{E6ACFCBD-DD12-4E6F-BD79-CF2DA885711F}" destId="{4C13DD69-7960-4127-AB46-CBD9EC965783}" srcOrd="5" destOrd="0" parTransId="{723C3AAD-CACD-4A79-B4E4-C3971B63CF84}" sibTransId="{FB566303-32F8-4979-A20E-41B880F47FF3}"/>
    <dgm:cxn modelId="{FEF1D410-6F64-4591-B7E9-24604DFE6999}" srcId="{0B51E94B-834D-4F3F-AB79-D6CDD9CF8F42}" destId="{C5551202-0BB5-4E3B-974D-F4624702152C}" srcOrd="1" destOrd="0" parTransId="{3D48D349-92C4-4CCA-9B68-E82CBA0B64C1}" sibTransId="{04632394-D085-4531-AA37-B90A029C7BA8}"/>
    <dgm:cxn modelId="{8523086B-59FF-4A65-BDF6-53788D47CFE6}" type="presOf" srcId="{BA74F314-EDCE-4282-8E69-D0E1357BF090}" destId="{C1712AD9-6C51-4D35-8417-5085208F15DE}" srcOrd="0" destOrd="2" presId="urn:microsoft.com/office/officeart/2005/8/layout/hList1"/>
    <dgm:cxn modelId="{D5D26679-7FA8-4795-BB10-CBD1A0F8D98C}" type="presOf" srcId="{312029CA-02BF-4558-86D3-DD4830D07936}" destId="{F378071D-FB1C-499A-867E-8D93CED83975}" srcOrd="0" destOrd="2" presId="urn:microsoft.com/office/officeart/2005/8/layout/hList1"/>
    <dgm:cxn modelId="{9B32F106-F59F-4E96-9734-9293237E5D02}" srcId="{84F37312-24ED-4512-A6E3-0E0A0698E623}" destId="{6CF8034E-9ED4-42BA-91CE-05ADF2B08A88}" srcOrd="1" destOrd="0" parTransId="{A18BB304-BEF4-485E-8955-C37005404EC0}" sibTransId="{A57EBAD1-4118-413D-A4B1-513E560AC23B}"/>
    <dgm:cxn modelId="{B03E4AAD-4D29-4521-930F-A144C4EE0B66}" type="presOf" srcId="{A3CF2FF3-F784-4F87-9CB5-7E977099EE97}" destId="{ADBD2B48-77C4-4850-BF75-27B8539BFEE7}" srcOrd="0" destOrd="2" presId="urn:microsoft.com/office/officeart/2005/8/layout/hList1"/>
    <dgm:cxn modelId="{F8D21C93-0B3A-4CBB-9B15-BD35B1BDE196}" type="presOf" srcId="{84F37312-24ED-4512-A6E3-0E0A0698E623}" destId="{7520075C-25E7-4272-BA9E-0607F308AB91}" srcOrd="0" destOrd="0" presId="urn:microsoft.com/office/officeart/2005/8/layout/hList1"/>
    <dgm:cxn modelId="{988BF50F-5C96-4CE7-87E1-3EC8D7C38849}" srcId="{84F37312-24ED-4512-A6E3-0E0A0698E623}" destId="{09F4DFB9-9D23-4581-9ACB-626E78B018A4}" srcOrd="0" destOrd="0" parTransId="{CE2BA8D8-B7DE-43DB-ACF2-1E72017FD55C}" sibTransId="{1EEA167B-4988-4A9D-8363-C728448A687D}"/>
    <dgm:cxn modelId="{9554937F-690A-4EE9-B293-CB5B44EE5620}" type="presOf" srcId="{09F4DFB9-9D23-4581-9ACB-626E78B018A4}" destId="{67852FD6-2697-4873-BB58-2EE33726DC8D}" srcOrd="0" destOrd="0" presId="urn:microsoft.com/office/officeart/2005/8/layout/hList1"/>
    <dgm:cxn modelId="{BB25F27A-2CD3-486C-A2F1-3A4B1A92CF5B}" srcId="{18B20347-E1D1-4F5C-950C-AEFB2C05BDBC}" destId="{312029CA-02BF-4558-86D3-DD4830D07936}" srcOrd="2" destOrd="0" parTransId="{A7516E2F-427F-4A14-9886-BA49F5BF57A6}" sibTransId="{78FBC3EA-2675-469A-A179-198B4722131D}"/>
    <dgm:cxn modelId="{9A8A4DA9-289A-4058-B44E-3E005C5944B7}" srcId="{0B51E94B-834D-4F3F-AB79-D6CDD9CF8F42}" destId="{13C2458D-A90E-45A1-BD15-598B36C7A2F6}" srcOrd="3" destOrd="0" parTransId="{D3C40F99-00C9-4B5C-86FF-7A0D88444499}" sibTransId="{E5F8935A-41E7-43F8-B4E3-E02BC35EDBF2}"/>
    <dgm:cxn modelId="{F75E2E5A-9CC0-4573-91C6-43AD7712A1DA}" type="presOf" srcId="{546782EA-EA64-4696-A0AB-A9FD5A3C7BFB}" destId="{C1712AD9-6C51-4D35-8417-5085208F15DE}" srcOrd="0" destOrd="1" presId="urn:microsoft.com/office/officeart/2005/8/layout/hList1"/>
    <dgm:cxn modelId="{0FF8EC28-1895-4ACB-8371-F2B6E16B2E4B}" srcId="{0B51E94B-834D-4F3F-AB79-D6CDD9CF8F42}" destId="{0A7CB4F7-E749-4C3B-80A2-37B6EE3EF39A}" srcOrd="0" destOrd="0" parTransId="{747F5246-D0A1-428D-98CF-09990154FFCF}" sibTransId="{E4AADBFD-95CA-4AB8-8ADB-CAA00E363F79}"/>
    <dgm:cxn modelId="{53DB32B4-19AF-46FA-B90C-E01353D6D5E6}" srcId="{E6ACFCBD-DD12-4E6F-BD79-CF2DA885711F}" destId="{27CB5BE8-78A1-45EF-B500-5C67F775D100}" srcOrd="4" destOrd="0" parTransId="{9E042454-CC59-4255-900C-83BE0FA9FC54}" sibTransId="{39955060-8206-475C-93C7-3B9A09BC1A21}"/>
    <dgm:cxn modelId="{AD320AEB-C504-4B2A-85B2-784F591EDD83}" type="presOf" srcId="{27CB5BE8-78A1-45EF-B500-5C67F775D100}" destId="{C1712AD9-6C51-4D35-8417-5085208F15DE}" srcOrd="0" destOrd="4" presId="urn:microsoft.com/office/officeart/2005/8/layout/hList1"/>
    <dgm:cxn modelId="{A51865EF-6389-4F3E-ACCA-8A8B0BD81DF8}" type="presParOf" srcId="{D0329CD2-E26D-4EDB-B694-B1676590B49B}" destId="{787F9116-444E-4B25-B233-244740D6E52D}" srcOrd="0" destOrd="0" presId="urn:microsoft.com/office/officeart/2005/8/layout/hList1"/>
    <dgm:cxn modelId="{9E3A346E-B3D4-41E9-ABE9-7187833928D7}" type="presParOf" srcId="{787F9116-444E-4B25-B233-244740D6E52D}" destId="{7520075C-25E7-4272-BA9E-0607F308AB91}" srcOrd="0" destOrd="0" presId="urn:microsoft.com/office/officeart/2005/8/layout/hList1"/>
    <dgm:cxn modelId="{CBF0E7F7-73DC-4D5D-BEAE-EBA3278CB628}" type="presParOf" srcId="{787F9116-444E-4B25-B233-244740D6E52D}" destId="{67852FD6-2697-4873-BB58-2EE33726DC8D}" srcOrd="1" destOrd="0" presId="urn:microsoft.com/office/officeart/2005/8/layout/hList1"/>
    <dgm:cxn modelId="{419D7369-810F-42DF-BE9A-4A14B6C50DA7}" type="presParOf" srcId="{D0329CD2-E26D-4EDB-B694-B1676590B49B}" destId="{D1EA9F81-6898-4729-9C31-831BE6C64816}" srcOrd="1" destOrd="0" presId="urn:microsoft.com/office/officeart/2005/8/layout/hList1"/>
    <dgm:cxn modelId="{41B9D5EF-191E-4799-A56C-19BECBD4BA8C}" type="presParOf" srcId="{D0329CD2-E26D-4EDB-B694-B1676590B49B}" destId="{EE639197-BF34-4CEF-8042-2C3DCFE9D90F}" srcOrd="2" destOrd="0" presId="urn:microsoft.com/office/officeart/2005/8/layout/hList1"/>
    <dgm:cxn modelId="{A7B5CBDD-124D-496A-93F0-07C9563941AE}" type="presParOf" srcId="{EE639197-BF34-4CEF-8042-2C3DCFE9D90F}" destId="{87776BBC-BB0E-4D51-94F4-BBB69E0DFB8A}" srcOrd="0" destOrd="0" presId="urn:microsoft.com/office/officeart/2005/8/layout/hList1"/>
    <dgm:cxn modelId="{0137EB03-2D98-4310-93C0-3DA03D45FBA5}" type="presParOf" srcId="{EE639197-BF34-4CEF-8042-2C3DCFE9D90F}" destId="{ADBD2B48-77C4-4850-BF75-27B8539BFEE7}" srcOrd="1" destOrd="0" presId="urn:microsoft.com/office/officeart/2005/8/layout/hList1"/>
    <dgm:cxn modelId="{CD3B46CA-BF87-426F-8E08-EF8AA8ED7E21}" type="presParOf" srcId="{D0329CD2-E26D-4EDB-B694-B1676590B49B}" destId="{095253A9-7104-4463-8EC7-DBF82AD2EF1F}" srcOrd="3" destOrd="0" presId="urn:microsoft.com/office/officeart/2005/8/layout/hList1"/>
    <dgm:cxn modelId="{4A8661B6-D223-4B53-932F-A8FA46C2A6A6}" type="presParOf" srcId="{D0329CD2-E26D-4EDB-B694-B1676590B49B}" destId="{72119270-6C56-443A-9554-5495BE7D2879}" srcOrd="4" destOrd="0" presId="urn:microsoft.com/office/officeart/2005/8/layout/hList1"/>
    <dgm:cxn modelId="{DA4AF0BD-1B75-4FC4-B178-7C5850DEE252}" type="presParOf" srcId="{72119270-6C56-443A-9554-5495BE7D2879}" destId="{63F7F15B-ABB3-401C-9241-1A62CD967BAF}" srcOrd="0" destOrd="0" presId="urn:microsoft.com/office/officeart/2005/8/layout/hList1"/>
    <dgm:cxn modelId="{693F73C4-D37F-4CD3-B6B0-853EC624FA8A}" type="presParOf" srcId="{72119270-6C56-443A-9554-5495BE7D2879}" destId="{C1712AD9-6C51-4D35-8417-5085208F15DE}" srcOrd="1" destOrd="0" presId="urn:microsoft.com/office/officeart/2005/8/layout/hList1"/>
    <dgm:cxn modelId="{B4B13852-E7C8-4ECE-AFFB-B375B301C58E}" type="presParOf" srcId="{D0329CD2-E26D-4EDB-B694-B1676590B49B}" destId="{FF5FAD3D-B198-409E-B243-D4DAE875DD45}" srcOrd="5" destOrd="0" presId="urn:microsoft.com/office/officeart/2005/8/layout/hList1"/>
    <dgm:cxn modelId="{FE4C2700-1001-4246-90E1-725CBE70F442}" type="presParOf" srcId="{D0329CD2-E26D-4EDB-B694-B1676590B49B}" destId="{ECB8560E-620F-4E0D-A596-6A127C8A8CA8}" srcOrd="6" destOrd="0" presId="urn:microsoft.com/office/officeart/2005/8/layout/hList1"/>
    <dgm:cxn modelId="{B92809BE-3756-4918-A5D2-25FD20F3F5DC}" type="presParOf" srcId="{ECB8560E-620F-4E0D-A596-6A127C8A8CA8}" destId="{7D88ADFC-B039-41F3-8638-43577A7F1BB1}" srcOrd="0" destOrd="0" presId="urn:microsoft.com/office/officeart/2005/8/layout/hList1"/>
    <dgm:cxn modelId="{B14EF387-0898-4925-803F-6F7D7DABB918}" type="presParOf" srcId="{ECB8560E-620F-4E0D-A596-6A127C8A8CA8}" destId="{F378071D-FB1C-499A-867E-8D93CED83975}"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B1B40469-98A0-416D-AF92-F80B4326FFF0}" type="doc">
      <dgm:prSet loTypeId="urn:microsoft.com/office/officeart/2005/8/layout/hProcess4" loCatId="process" qsTypeId="urn:microsoft.com/office/officeart/2005/8/quickstyle/simple1" qsCatId="simple" csTypeId="urn:microsoft.com/office/officeart/2005/8/colors/colorful3" csCatId="colorful" phldr="1"/>
      <dgm:spPr/>
      <dgm:t>
        <a:bodyPr/>
        <a:lstStyle/>
        <a:p>
          <a:endParaRPr lang="en-US"/>
        </a:p>
      </dgm:t>
    </dgm:pt>
    <dgm:pt modelId="{35436197-B17E-4166-AB56-81285190C5CD}">
      <dgm:prSet phldrT="[Text]"/>
      <dgm:spPr/>
      <dgm:t>
        <a:bodyPr/>
        <a:lstStyle/>
        <a:p>
          <a:r>
            <a:rPr lang="en-US" dirty="0" smtClean="0"/>
            <a:t>Was?</a:t>
          </a:r>
          <a:endParaRPr lang="en-US" dirty="0"/>
        </a:p>
      </dgm:t>
    </dgm:pt>
    <dgm:pt modelId="{6699096A-79A0-4103-A534-02677D7F2063}" type="parTrans" cxnId="{A11A217D-4196-4BD2-B7ED-5A7F8A280C5A}">
      <dgm:prSet/>
      <dgm:spPr/>
      <dgm:t>
        <a:bodyPr/>
        <a:lstStyle/>
        <a:p>
          <a:endParaRPr lang="en-US"/>
        </a:p>
      </dgm:t>
    </dgm:pt>
    <dgm:pt modelId="{480F7F83-E947-41A9-B37D-B342AF7785EB}" type="sibTrans" cxnId="{A11A217D-4196-4BD2-B7ED-5A7F8A280C5A}">
      <dgm:prSet/>
      <dgm:spPr/>
      <dgm:t>
        <a:bodyPr/>
        <a:lstStyle/>
        <a:p>
          <a:endParaRPr lang="en-US"/>
        </a:p>
      </dgm:t>
    </dgm:pt>
    <dgm:pt modelId="{9E280315-4325-4CE2-AB6A-A085A9BECFBC}">
      <dgm:prSet phldrT="[Text]"/>
      <dgm:spPr/>
      <dgm:t>
        <a:bodyPr/>
        <a:lstStyle/>
        <a:p>
          <a:r>
            <a:rPr lang="en-US" dirty="0" smtClean="0"/>
            <a:t>S </a:t>
          </a:r>
          <a:r>
            <a:rPr lang="en-US" dirty="0" err="1" smtClean="0"/>
            <a:t>reflektieren</a:t>
          </a:r>
          <a:r>
            <a:rPr lang="en-US" dirty="0" smtClean="0"/>
            <a:t> </a:t>
          </a:r>
          <a:r>
            <a:rPr lang="en-US" dirty="0" err="1" smtClean="0"/>
            <a:t>über</a:t>
          </a:r>
          <a:r>
            <a:rPr lang="en-US" dirty="0" smtClean="0"/>
            <a:t> den </a:t>
          </a:r>
          <a:r>
            <a:rPr lang="en-US" dirty="0" err="1" smtClean="0"/>
            <a:t>Einfluss</a:t>
          </a:r>
          <a:r>
            <a:rPr lang="en-US" dirty="0" smtClean="0"/>
            <a:t> von </a:t>
          </a:r>
          <a:r>
            <a:rPr lang="en-US" dirty="0" err="1" smtClean="0"/>
            <a:t>Literatur</a:t>
          </a:r>
          <a:r>
            <a:rPr lang="en-US" dirty="0" smtClean="0"/>
            <a:t> auf (</a:t>
          </a:r>
          <a:r>
            <a:rPr lang="en-US" dirty="0" err="1" smtClean="0"/>
            <a:t>sie</a:t>
          </a:r>
          <a:r>
            <a:rPr lang="en-US" dirty="0" smtClean="0"/>
            <a:t> </a:t>
          </a:r>
          <a:r>
            <a:rPr lang="en-US" dirty="0" err="1" smtClean="0"/>
            <a:t>als</a:t>
          </a:r>
          <a:r>
            <a:rPr lang="en-US" dirty="0" smtClean="0"/>
            <a:t>) </a:t>
          </a:r>
          <a:r>
            <a:rPr lang="en-US" dirty="0" err="1" smtClean="0"/>
            <a:t>Leser</a:t>
          </a:r>
          <a:endParaRPr lang="en-US" dirty="0"/>
        </a:p>
      </dgm:t>
    </dgm:pt>
    <dgm:pt modelId="{118ACEC9-5580-42B7-AEA9-F77F80CFEEE1}" type="parTrans" cxnId="{7243AC4F-D7D5-4AD1-8E21-A9CE5AFFEFEA}">
      <dgm:prSet/>
      <dgm:spPr/>
      <dgm:t>
        <a:bodyPr/>
        <a:lstStyle/>
        <a:p>
          <a:endParaRPr lang="en-US"/>
        </a:p>
      </dgm:t>
    </dgm:pt>
    <dgm:pt modelId="{34D1989A-28BA-4931-B9BD-75A1553B6376}" type="sibTrans" cxnId="{7243AC4F-D7D5-4AD1-8E21-A9CE5AFFEFEA}">
      <dgm:prSet/>
      <dgm:spPr/>
      <dgm:t>
        <a:bodyPr/>
        <a:lstStyle/>
        <a:p>
          <a:endParaRPr lang="en-US"/>
        </a:p>
      </dgm:t>
    </dgm:pt>
    <dgm:pt modelId="{E88C6223-3783-4ED7-B690-FB9BA99AF858}">
      <dgm:prSet phldrT="[Text]"/>
      <dgm:spPr/>
      <dgm:t>
        <a:bodyPr/>
        <a:lstStyle/>
        <a:p>
          <a:r>
            <a:rPr lang="en-US" dirty="0" smtClean="0"/>
            <a:t>S </a:t>
          </a:r>
          <a:r>
            <a:rPr lang="en-US" dirty="0" err="1" smtClean="0"/>
            <a:t>werden</a:t>
          </a:r>
          <a:r>
            <a:rPr lang="en-US" dirty="0" smtClean="0"/>
            <a:t> </a:t>
          </a:r>
          <a:r>
            <a:rPr lang="en-US" dirty="0" err="1" smtClean="0"/>
            <a:t>mit</a:t>
          </a:r>
          <a:r>
            <a:rPr lang="en-US" dirty="0" smtClean="0"/>
            <a:t> der Task </a:t>
          </a:r>
          <a:r>
            <a:rPr lang="en-US" dirty="0" err="1" smtClean="0"/>
            <a:t>vertraut</a:t>
          </a:r>
          <a:r>
            <a:rPr lang="en-US" dirty="0" smtClean="0"/>
            <a:t> </a:t>
          </a:r>
          <a:r>
            <a:rPr lang="en-US" dirty="0" err="1" smtClean="0"/>
            <a:t>gemacht</a:t>
          </a:r>
          <a:endParaRPr lang="en-US" dirty="0"/>
        </a:p>
      </dgm:t>
    </dgm:pt>
    <dgm:pt modelId="{175A28B8-5C7F-4EC7-94A4-39F98E694751}" type="parTrans" cxnId="{ECFC7ED1-A506-4475-94B5-B5B67FE24316}">
      <dgm:prSet/>
      <dgm:spPr/>
      <dgm:t>
        <a:bodyPr/>
        <a:lstStyle/>
        <a:p>
          <a:endParaRPr lang="en-US"/>
        </a:p>
      </dgm:t>
    </dgm:pt>
    <dgm:pt modelId="{1A8EBBC5-745B-43E3-BDC9-377121BE5BF1}" type="sibTrans" cxnId="{ECFC7ED1-A506-4475-94B5-B5B67FE24316}">
      <dgm:prSet/>
      <dgm:spPr/>
      <dgm:t>
        <a:bodyPr/>
        <a:lstStyle/>
        <a:p>
          <a:endParaRPr lang="en-US"/>
        </a:p>
      </dgm:t>
    </dgm:pt>
    <dgm:pt modelId="{8FBB6BEE-DE4A-4A79-8D74-9FD7E7970065}">
      <dgm:prSet phldrT="[Text]"/>
      <dgm:spPr/>
      <dgm:t>
        <a:bodyPr/>
        <a:lstStyle/>
        <a:p>
          <a:r>
            <a:rPr lang="en-US" dirty="0" err="1" smtClean="0"/>
            <a:t>Warum</a:t>
          </a:r>
          <a:r>
            <a:rPr lang="en-US" dirty="0" smtClean="0"/>
            <a:t>?</a:t>
          </a:r>
          <a:endParaRPr lang="en-US" dirty="0"/>
        </a:p>
      </dgm:t>
    </dgm:pt>
    <dgm:pt modelId="{B9E0ED2F-74C8-4BDF-AB5F-BDAACE66011C}" type="parTrans" cxnId="{DAC1D33E-0B7C-4FDF-BF79-5FB632BF7934}">
      <dgm:prSet/>
      <dgm:spPr/>
      <dgm:t>
        <a:bodyPr/>
        <a:lstStyle/>
        <a:p>
          <a:endParaRPr lang="en-US"/>
        </a:p>
      </dgm:t>
    </dgm:pt>
    <dgm:pt modelId="{63616748-9EC5-436E-A97E-B0AE2B454480}" type="sibTrans" cxnId="{DAC1D33E-0B7C-4FDF-BF79-5FB632BF7934}">
      <dgm:prSet/>
      <dgm:spPr/>
      <dgm:t>
        <a:bodyPr/>
        <a:lstStyle/>
        <a:p>
          <a:endParaRPr lang="en-US"/>
        </a:p>
      </dgm:t>
    </dgm:pt>
    <dgm:pt modelId="{27810D2F-3F1B-496F-96E1-4D93C59AC888}">
      <dgm:prSet phldrT="[Text]"/>
      <dgm:spPr/>
      <dgm:t>
        <a:bodyPr/>
        <a:lstStyle/>
        <a:p>
          <a:r>
            <a:rPr lang="en-US" dirty="0" smtClean="0"/>
            <a:t>Setting the context: Situation, </a:t>
          </a:r>
          <a:r>
            <a:rPr lang="en-US" dirty="0" err="1" smtClean="0"/>
            <a:t>Handlungsziel</a:t>
          </a:r>
          <a:r>
            <a:rPr lang="en-US" dirty="0" smtClean="0"/>
            <a:t>, </a:t>
          </a:r>
          <a:r>
            <a:rPr lang="en-US" dirty="0" err="1" smtClean="0"/>
            <a:t>Adressat</a:t>
          </a:r>
          <a:r>
            <a:rPr lang="en-US" dirty="0" smtClean="0"/>
            <a:t>, </a:t>
          </a:r>
          <a:r>
            <a:rPr lang="en-US" dirty="0" err="1" smtClean="0"/>
            <a:t>kulturelle</a:t>
          </a:r>
          <a:r>
            <a:rPr lang="en-US" dirty="0" smtClean="0"/>
            <a:t> </a:t>
          </a:r>
          <a:r>
            <a:rPr lang="en-US" dirty="0" err="1" smtClean="0"/>
            <a:t>Konventionen</a:t>
          </a:r>
          <a:endParaRPr lang="en-US" dirty="0"/>
        </a:p>
      </dgm:t>
    </dgm:pt>
    <dgm:pt modelId="{9CDA28DD-1A49-4EC5-B75C-5081F198AB75}" type="parTrans" cxnId="{9951EDAE-7678-4AD9-8190-A2F826A21105}">
      <dgm:prSet/>
      <dgm:spPr/>
      <dgm:t>
        <a:bodyPr/>
        <a:lstStyle/>
        <a:p>
          <a:endParaRPr lang="en-US"/>
        </a:p>
      </dgm:t>
    </dgm:pt>
    <dgm:pt modelId="{A78A97FE-D7B9-4140-B9A7-5536B1E2D2F3}" type="sibTrans" cxnId="{9951EDAE-7678-4AD9-8190-A2F826A21105}">
      <dgm:prSet/>
      <dgm:spPr/>
      <dgm:t>
        <a:bodyPr/>
        <a:lstStyle/>
        <a:p>
          <a:endParaRPr lang="en-US"/>
        </a:p>
      </dgm:t>
    </dgm:pt>
    <dgm:pt modelId="{44DF9C79-F75F-46AD-BD20-62F3E766D674}">
      <dgm:prSet phldrT="[Text]"/>
      <dgm:spPr/>
      <dgm:t>
        <a:bodyPr/>
        <a:lstStyle/>
        <a:p>
          <a:r>
            <a:rPr lang="en-US" dirty="0" smtClean="0"/>
            <a:t>Motivation</a:t>
          </a:r>
          <a:endParaRPr lang="en-US" dirty="0"/>
        </a:p>
      </dgm:t>
    </dgm:pt>
    <dgm:pt modelId="{E9BF1AB5-D754-445F-BABE-A5C3F3C1A383}" type="parTrans" cxnId="{B9425D6C-42EB-48D4-8CAF-DF2CF5A739E2}">
      <dgm:prSet/>
      <dgm:spPr/>
      <dgm:t>
        <a:bodyPr/>
        <a:lstStyle/>
        <a:p>
          <a:endParaRPr lang="en-US"/>
        </a:p>
      </dgm:t>
    </dgm:pt>
    <dgm:pt modelId="{7723353F-4F1D-4BCD-A622-B98A24FDF409}" type="sibTrans" cxnId="{B9425D6C-42EB-48D4-8CAF-DF2CF5A739E2}">
      <dgm:prSet/>
      <dgm:spPr/>
      <dgm:t>
        <a:bodyPr/>
        <a:lstStyle/>
        <a:p>
          <a:endParaRPr lang="en-US"/>
        </a:p>
      </dgm:t>
    </dgm:pt>
    <dgm:pt modelId="{490A320F-D2AC-426B-9716-A860EFA2D951}">
      <dgm:prSet phldrT="[Text]"/>
      <dgm:spPr/>
      <dgm:t>
        <a:bodyPr/>
        <a:lstStyle/>
        <a:p>
          <a:r>
            <a:rPr lang="en-US" dirty="0" err="1" smtClean="0"/>
            <a:t>Wie</a:t>
          </a:r>
          <a:r>
            <a:rPr lang="en-US" dirty="0" smtClean="0"/>
            <a:t>?</a:t>
          </a:r>
          <a:endParaRPr lang="en-US" dirty="0"/>
        </a:p>
      </dgm:t>
    </dgm:pt>
    <dgm:pt modelId="{E1BEF9B7-7544-4F62-9378-4CE5D4A4F5DF}" type="parTrans" cxnId="{FDD3F4C9-3E47-4050-8AEE-7A304482A63B}">
      <dgm:prSet/>
      <dgm:spPr/>
      <dgm:t>
        <a:bodyPr/>
        <a:lstStyle/>
        <a:p>
          <a:endParaRPr lang="en-US"/>
        </a:p>
      </dgm:t>
    </dgm:pt>
    <dgm:pt modelId="{8B601333-27FF-4A7D-B304-55F6D92B60BF}" type="sibTrans" cxnId="{FDD3F4C9-3E47-4050-8AEE-7A304482A63B}">
      <dgm:prSet/>
      <dgm:spPr/>
      <dgm:t>
        <a:bodyPr/>
        <a:lstStyle/>
        <a:p>
          <a:endParaRPr lang="en-US"/>
        </a:p>
      </dgm:t>
    </dgm:pt>
    <dgm:pt modelId="{E1D587E2-4D6B-49B5-8C24-C16F6B0D8225}">
      <dgm:prSet phldrT="[Text]"/>
      <dgm:spPr/>
      <dgm:t>
        <a:bodyPr/>
        <a:lstStyle/>
        <a:p>
          <a:r>
            <a:rPr lang="en-US" dirty="0" smtClean="0"/>
            <a:t>Step by step </a:t>
          </a:r>
          <a:r>
            <a:rPr lang="en-US" dirty="0" err="1" smtClean="0"/>
            <a:t>Beschreibung</a:t>
          </a:r>
          <a:r>
            <a:rPr lang="en-US" dirty="0" smtClean="0"/>
            <a:t>: 5 steps</a:t>
          </a:r>
          <a:endParaRPr lang="en-US" dirty="0"/>
        </a:p>
      </dgm:t>
    </dgm:pt>
    <dgm:pt modelId="{C90E583E-197F-4327-BD9E-D8D0FCF6886F}" type="parTrans" cxnId="{B60D1684-B2AE-4E4E-9332-A53944DCE7A3}">
      <dgm:prSet/>
      <dgm:spPr/>
      <dgm:t>
        <a:bodyPr/>
        <a:lstStyle/>
        <a:p>
          <a:endParaRPr lang="en-US"/>
        </a:p>
      </dgm:t>
    </dgm:pt>
    <dgm:pt modelId="{8F7C8C12-C5B8-4913-95CE-D805D1038D50}" type="sibTrans" cxnId="{B60D1684-B2AE-4E4E-9332-A53944DCE7A3}">
      <dgm:prSet/>
      <dgm:spPr/>
      <dgm:t>
        <a:bodyPr/>
        <a:lstStyle/>
        <a:p>
          <a:endParaRPr lang="en-US"/>
        </a:p>
      </dgm:t>
    </dgm:pt>
    <dgm:pt modelId="{75E0A45A-3686-4671-9668-8C0FD8F5A817}" type="pres">
      <dgm:prSet presAssocID="{B1B40469-98A0-416D-AF92-F80B4326FFF0}" presName="Name0" presStyleCnt="0">
        <dgm:presLayoutVars>
          <dgm:dir/>
          <dgm:animLvl val="lvl"/>
          <dgm:resizeHandles val="exact"/>
        </dgm:presLayoutVars>
      </dgm:prSet>
      <dgm:spPr/>
      <dgm:t>
        <a:bodyPr/>
        <a:lstStyle/>
        <a:p>
          <a:endParaRPr lang="en-US"/>
        </a:p>
      </dgm:t>
    </dgm:pt>
    <dgm:pt modelId="{51B58DFE-64E9-4C73-A869-FDB9B83E38B6}" type="pres">
      <dgm:prSet presAssocID="{B1B40469-98A0-416D-AF92-F80B4326FFF0}" presName="tSp" presStyleCnt="0"/>
      <dgm:spPr/>
    </dgm:pt>
    <dgm:pt modelId="{78FFF0C4-F0D0-4252-B7B9-471942C3E564}" type="pres">
      <dgm:prSet presAssocID="{B1B40469-98A0-416D-AF92-F80B4326FFF0}" presName="bSp" presStyleCnt="0"/>
      <dgm:spPr/>
    </dgm:pt>
    <dgm:pt modelId="{CE650D5F-298A-4945-BBFB-4B9748A099FB}" type="pres">
      <dgm:prSet presAssocID="{B1B40469-98A0-416D-AF92-F80B4326FFF0}" presName="process" presStyleCnt="0"/>
      <dgm:spPr/>
    </dgm:pt>
    <dgm:pt modelId="{A5C33A86-7525-4946-9A13-CA3E73DC86FD}" type="pres">
      <dgm:prSet presAssocID="{35436197-B17E-4166-AB56-81285190C5CD}" presName="composite1" presStyleCnt="0"/>
      <dgm:spPr/>
    </dgm:pt>
    <dgm:pt modelId="{FA49072C-BC4B-4147-B35F-C844B142D9B9}" type="pres">
      <dgm:prSet presAssocID="{35436197-B17E-4166-AB56-81285190C5CD}" presName="dummyNode1" presStyleLbl="node1" presStyleIdx="0" presStyleCnt="3"/>
      <dgm:spPr/>
    </dgm:pt>
    <dgm:pt modelId="{EAF9111D-458C-42BB-BBB7-2FB230C117BD}" type="pres">
      <dgm:prSet presAssocID="{35436197-B17E-4166-AB56-81285190C5CD}" presName="childNode1" presStyleLbl="bgAcc1" presStyleIdx="0" presStyleCnt="3">
        <dgm:presLayoutVars>
          <dgm:bulletEnabled val="1"/>
        </dgm:presLayoutVars>
      </dgm:prSet>
      <dgm:spPr/>
      <dgm:t>
        <a:bodyPr/>
        <a:lstStyle/>
        <a:p>
          <a:endParaRPr lang="en-US"/>
        </a:p>
      </dgm:t>
    </dgm:pt>
    <dgm:pt modelId="{5DA7B990-E071-4310-B641-DCBA6ECE767A}" type="pres">
      <dgm:prSet presAssocID="{35436197-B17E-4166-AB56-81285190C5CD}" presName="childNode1tx" presStyleLbl="bgAcc1" presStyleIdx="0" presStyleCnt="3">
        <dgm:presLayoutVars>
          <dgm:bulletEnabled val="1"/>
        </dgm:presLayoutVars>
      </dgm:prSet>
      <dgm:spPr/>
      <dgm:t>
        <a:bodyPr/>
        <a:lstStyle/>
        <a:p>
          <a:endParaRPr lang="en-US"/>
        </a:p>
      </dgm:t>
    </dgm:pt>
    <dgm:pt modelId="{94802284-F920-47E8-AFA9-F0F8D7FB8089}" type="pres">
      <dgm:prSet presAssocID="{35436197-B17E-4166-AB56-81285190C5CD}" presName="parentNode1" presStyleLbl="node1" presStyleIdx="0" presStyleCnt="3">
        <dgm:presLayoutVars>
          <dgm:chMax val="1"/>
          <dgm:bulletEnabled val="1"/>
        </dgm:presLayoutVars>
      </dgm:prSet>
      <dgm:spPr/>
      <dgm:t>
        <a:bodyPr/>
        <a:lstStyle/>
        <a:p>
          <a:endParaRPr lang="en-US"/>
        </a:p>
      </dgm:t>
    </dgm:pt>
    <dgm:pt modelId="{778C9A62-45BB-46D8-BACE-9B1F6CC25975}" type="pres">
      <dgm:prSet presAssocID="{35436197-B17E-4166-AB56-81285190C5CD}" presName="connSite1" presStyleCnt="0"/>
      <dgm:spPr/>
    </dgm:pt>
    <dgm:pt modelId="{FABE2954-DF6F-4EC6-A746-23FCA601C194}" type="pres">
      <dgm:prSet presAssocID="{480F7F83-E947-41A9-B37D-B342AF7785EB}" presName="Name9" presStyleLbl="sibTrans2D1" presStyleIdx="0" presStyleCnt="2"/>
      <dgm:spPr/>
      <dgm:t>
        <a:bodyPr/>
        <a:lstStyle/>
        <a:p>
          <a:endParaRPr lang="en-US"/>
        </a:p>
      </dgm:t>
    </dgm:pt>
    <dgm:pt modelId="{086185F8-680A-4E39-BDBF-F7DBE4E4A2EC}" type="pres">
      <dgm:prSet presAssocID="{8FBB6BEE-DE4A-4A79-8D74-9FD7E7970065}" presName="composite2" presStyleCnt="0"/>
      <dgm:spPr/>
    </dgm:pt>
    <dgm:pt modelId="{C38784ED-972B-476C-A2E3-6D2D4937A7BE}" type="pres">
      <dgm:prSet presAssocID="{8FBB6BEE-DE4A-4A79-8D74-9FD7E7970065}" presName="dummyNode2" presStyleLbl="node1" presStyleIdx="0" presStyleCnt="3"/>
      <dgm:spPr/>
    </dgm:pt>
    <dgm:pt modelId="{F2A769FF-5205-44B3-B9DC-BEA773902453}" type="pres">
      <dgm:prSet presAssocID="{8FBB6BEE-DE4A-4A79-8D74-9FD7E7970065}" presName="childNode2" presStyleLbl="bgAcc1" presStyleIdx="1" presStyleCnt="3">
        <dgm:presLayoutVars>
          <dgm:bulletEnabled val="1"/>
        </dgm:presLayoutVars>
      </dgm:prSet>
      <dgm:spPr/>
      <dgm:t>
        <a:bodyPr/>
        <a:lstStyle/>
        <a:p>
          <a:endParaRPr lang="en-US"/>
        </a:p>
      </dgm:t>
    </dgm:pt>
    <dgm:pt modelId="{1DBBE5AB-3744-4406-9D08-C8122D9E682B}" type="pres">
      <dgm:prSet presAssocID="{8FBB6BEE-DE4A-4A79-8D74-9FD7E7970065}" presName="childNode2tx" presStyleLbl="bgAcc1" presStyleIdx="1" presStyleCnt="3">
        <dgm:presLayoutVars>
          <dgm:bulletEnabled val="1"/>
        </dgm:presLayoutVars>
      </dgm:prSet>
      <dgm:spPr/>
      <dgm:t>
        <a:bodyPr/>
        <a:lstStyle/>
        <a:p>
          <a:endParaRPr lang="en-US"/>
        </a:p>
      </dgm:t>
    </dgm:pt>
    <dgm:pt modelId="{C1B1826C-EC85-4DB9-B7E1-B739911E03A1}" type="pres">
      <dgm:prSet presAssocID="{8FBB6BEE-DE4A-4A79-8D74-9FD7E7970065}" presName="parentNode2" presStyleLbl="node1" presStyleIdx="1" presStyleCnt="3">
        <dgm:presLayoutVars>
          <dgm:chMax val="0"/>
          <dgm:bulletEnabled val="1"/>
        </dgm:presLayoutVars>
      </dgm:prSet>
      <dgm:spPr/>
      <dgm:t>
        <a:bodyPr/>
        <a:lstStyle/>
        <a:p>
          <a:endParaRPr lang="en-US"/>
        </a:p>
      </dgm:t>
    </dgm:pt>
    <dgm:pt modelId="{B2845FBC-2B15-4653-8D8D-9166A4593757}" type="pres">
      <dgm:prSet presAssocID="{8FBB6BEE-DE4A-4A79-8D74-9FD7E7970065}" presName="connSite2" presStyleCnt="0"/>
      <dgm:spPr/>
    </dgm:pt>
    <dgm:pt modelId="{73D9D165-34A7-49E9-BEC4-4896F0FD34BB}" type="pres">
      <dgm:prSet presAssocID="{63616748-9EC5-436E-A97E-B0AE2B454480}" presName="Name18" presStyleLbl="sibTrans2D1" presStyleIdx="1" presStyleCnt="2"/>
      <dgm:spPr/>
      <dgm:t>
        <a:bodyPr/>
        <a:lstStyle/>
        <a:p>
          <a:endParaRPr lang="en-US"/>
        </a:p>
      </dgm:t>
    </dgm:pt>
    <dgm:pt modelId="{118EF7BC-993D-41F7-B87D-8D9386844BD5}" type="pres">
      <dgm:prSet presAssocID="{490A320F-D2AC-426B-9716-A860EFA2D951}" presName="composite1" presStyleCnt="0"/>
      <dgm:spPr/>
    </dgm:pt>
    <dgm:pt modelId="{4F7BDDDB-FD76-4835-BA68-06B0CF833836}" type="pres">
      <dgm:prSet presAssocID="{490A320F-D2AC-426B-9716-A860EFA2D951}" presName="dummyNode1" presStyleLbl="node1" presStyleIdx="1" presStyleCnt="3"/>
      <dgm:spPr/>
    </dgm:pt>
    <dgm:pt modelId="{87455EA4-E370-41E6-9E32-65B0A2A98DA1}" type="pres">
      <dgm:prSet presAssocID="{490A320F-D2AC-426B-9716-A860EFA2D951}" presName="childNode1" presStyleLbl="bgAcc1" presStyleIdx="2" presStyleCnt="3">
        <dgm:presLayoutVars>
          <dgm:bulletEnabled val="1"/>
        </dgm:presLayoutVars>
      </dgm:prSet>
      <dgm:spPr/>
      <dgm:t>
        <a:bodyPr/>
        <a:lstStyle/>
        <a:p>
          <a:endParaRPr lang="en-US"/>
        </a:p>
      </dgm:t>
    </dgm:pt>
    <dgm:pt modelId="{A9976516-EE9A-4581-B88C-11E2B4488AD0}" type="pres">
      <dgm:prSet presAssocID="{490A320F-D2AC-426B-9716-A860EFA2D951}" presName="childNode1tx" presStyleLbl="bgAcc1" presStyleIdx="2" presStyleCnt="3">
        <dgm:presLayoutVars>
          <dgm:bulletEnabled val="1"/>
        </dgm:presLayoutVars>
      </dgm:prSet>
      <dgm:spPr/>
      <dgm:t>
        <a:bodyPr/>
        <a:lstStyle/>
        <a:p>
          <a:endParaRPr lang="en-US"/>
        </a:p>
      </dgm:t>
    </dgm:pt>
    <dgm:pt modelId="{9C99B102-9169-4644-9E48-71C3C1AB849E}" type="pres">
      <dgm:prSet presAssocID="{490A320F-D2AC-426B-9716-A860EFA2D951}" presName="parentNode1" presStyleLbl="node1" presStyleIdx="2" presStyleCnt="3">
        <dgm:presLayoutVars>
          <dgm:chMax val="1"/>
          <dgm:bulletEnabled val="1"/>
        </dgm:presLayoutVars>
      </dgm:prSet>
      <dgm:spPr/>
      <dgm:t>
        <a:bodyPr/>
        <a:lstStyle/>
        <a:p>
          <a:endParaRPr lang="en-US"/>
        </a:p>
      </dgm:t>
    </dgm:pt>
    <dgm:pt modelId="{6AF2F0D5-F6FD-49B8-887F-36D381BC524C}" type="pres">
      <dgm:prSet presAssocID="{490A320F-D2AC-426B-9716-A860EFA2D951}" presName="connSite1" presStyleCnt="0"/>
      <dgm:spPr/>
    </dgm:pt>
  </dgm:ptLst>
  <dgm:cxnLst>
    <dgm:cxn modelId="{5CD61009-683E-4352-866B-DD0A5D396DC9}" type="presOf" srcId="{B1B40469-98A0-416D-AF92-F80B4326FFF0}" destId="{75E0A45A-3686-4671-9668-8C0FD8F5A817}" srcOrd="0" destOrd="0" presId="urn:microsoft.com/office/officeart/2005/8/layout/hProcess4"/>
    <dgm:cxn modelId="{960C859A-CF91-418B-871D-B622D2F2AEEB}" type="presOf" srcId="{35436197-B17E-4166-AB56-81285190C5CD}" destId="{94802284-F920-47E8-AFA9-F0F8D7FB8089}" srcOrd="0" destOrd="0" presId="urn:microsoft.com/office/officeart/2005/8/layout/hProcess4"/>
    <dgm:cxn modelId="{B64D6C91-140F-4407-9ED8-0E0EA7989C65}" type="presOf" srcId="{44DF9C79-F75F-46AD-BD20-62F3E766D674}" destId="{F2A769FF-5205-44B3-B9DC-BEA773902453}" srcOrd="0" destOrd="1" presId="urn:microsoft.com/office/officeart/2005/8/layout/hProcess4"/>
    <dgm:cxn modelId="{A11A217D-4196-4BD2-B7ED-5A7F8A280C5A}" srcId="{B1B40469-98A0-416D-AF92-F80B4326FFF0}" destId="{35436197-B17E-4166-AB56-81285190C5CD}" srcOrd="0" destOrd="0" parTransId="{6699096A-79A0-4103-A534-02677D7F2063}" sibTransId="{480F7F83-E947-41A9-B37D-B342AF7785EB}"/>
    <dgm:cxn modelId="{CC3F7EFC-B0C9-44C9-ABB8-053110D9F970}" type="presOf" srcId="{63616748-9EC5-436E-A97E-B0AE2B454480}" destId="{73D9D165-34A7-49E9-BEC4-4896F0FD34BB}" srcOrd="0" destOrd="0" presId="urn:microsoft.com/office/officeart/2005/8/layout/hProcess4"/>
    <dgm:cxn modelId="{9951EDAE-7678-4AD9-8190-A2F826A21105}" srcId="{8FBB6BEE-DE4A-4A79-8D74-9FD7E7970065}" destId="{27810D2F-3F1B-496F-96E1-4D93C59AC888}" srcOrd="0" destOrd="0" parTransId="{9CDA28DD-1A49-4EC5-B75C-5081F198AB75}" sibTransId="{A78A97FE-D7B9-4140-B9A7-5536B1E2D2F3}"/>
    <dgm:cxn modelId="{DAC1D33E-0B7C-4FDF-BF79-5FB632BF7934}" srcId="{B1B40469-98A0-416D-AF92-F80B4326FFF0}" destId="{8FBB6BEE-DE4A-4A79-8D74-9FD7E7970065}" srcOrd="1" destOrd="0" parTransId="{B9E0ED2F-74C8-4BDF-AB5F-BDAACE66011C}" sibTransId="{63616748-9EC5-436E-A97E-B0AE2B454480}"/>
    <dgm:cxn modelId="{990D3980-721C-443A-A766-B52FCC4EC1CF}" type="presOf" srcId="{44DF9C79-F75F-46AD-BD20-62F3E766D674}" destId="{1DBBE5AB-3744-4406-9D08-C8122D9E682B}" srcOrd="1" destOrd="1" presId="urn:microsoft.com/office/officeart/2005/8/layout/hProcess4"/>
    <dgm:cxn modelId="{D4A7BFD9-1DC6-4CC3-BB5B-EDBF58EAF4F9}" type="presOf" srcId="{480F7F83-E947-41A9-B37D-B342AF7785EB}" destId="{FABE2954-DF6F-4EC6-A746-23FCA601C194}" srcOrd="0" destOrd="0" presId="urn:microsoft.com/office/officeart/2005/8/layout/hProcess4"/>
    <dgm:cxn modelId="{273C9366-085E-49FF-B654-F776F4CC0661}" type="presOf" srcId="{E88C6223-3783-4ED7-B690-FB9BA99AF858}" destId="{EAF9111D-458C-42BB-BBB7-2FB230C117BD}" srcOrd="0" destOrd="1" presId="urn:microsoft.com/office/officeart/2005/8/layout/hProcess4"/>
    <dgm:cxn modelId="{4ED188BC-9F09-4719-8295-79BCF4F6CC8A}" type="presOf" srcId="{27810D2F-3F1B-496F-96E1-4D93C59AC888}" destId="{1DBBE5AB-3744-4406-9D08-C8122D9E682B}" srcOrd="1" destOrd="0" presId="urn:microsoft.com/office/officeart/2005/8/layout/hProcess4"/>
    <dgm:cxn modelId="{217A9674-8705-4395-BCDE-5A6DB2421703}" type="presOf" srcId="{490A320F-D2AC-426B-9716-A860EFA2D951}" destId="{9C99B102-9169-4644-9E48-71C3C1AB849E}" srcOrd="0" destOrd="0" presId="urn:microsoft.com/office/officeart/2005/8/layout/hProcess4"/>
    <dgm:cxn modelId="{7243AC4F-D7D5-4AD1-8E21-A9CE5AFFEFEA}" srcId="{35436197-B17E-4166-AB56-81285190C5CD}" destId="{9E280315-4325-4CE2-AB6A-A085A9BECFBC}" srcOrd="0" destOrd="0" parTransId="{118ACEC9-5580-42B7-AEA9-F77F80CFEEE1}" sibTransId="{34D1989A-28BA-4931-B9BD-75A1553B6376}"/>
    <dgm:cxn modelId="{3B4B3191-430D-4950-BEDA-FA24C22FC8F9}" type="presOf" srcId="{27810D2F-3F1B-496F-96E1-4D93C59AC888}" destId="{F2A769FF-5205-44B3-B9DC-BEA773902453}" srcOrd="0" destOrd="0" presId="urn:microsoft.com/office/officeart/2005/8/layout/hProcess4"/>
    <dgm:cxn modelId="{B9425D6C-42EB-48D4-8CAF-DF2CF5A739E2}" srcId="{8FBB6BEE-DE4A-4A79-8D74-9FD7E7970065}" destId="{44DF9C79-F75F-46AD-BD20-62F3E766D674}" srcOrd="1" destOrd="0" parTransId="{E9BF1AB5-D754-445F-BABE-A5C3F3C1A383}" sibTransId="{7723353F-4F1D-4BCD-A622-B98A24FDF409}"/>
    <dgm:cxn modelId="{74B19BFD-B769-412C-B901-4AA8E1A892BB}" type="presOf" srcId="{9E280315-4325-4CE2-AB6A-A085A9BECFBC}" destId="{5DA7B990-E071-4310-B641-DCBA6ECE767A}" srcOrd="1" destOrd="0" presId="urn:microsoft.com/office/officeart/2005/8/layout/hProcess4"/>
    <dgm:cxn modelId="{FDD3F4C9-3E47-4050-8AEE-7A304482A63B}" srcId="{B1B40469-98A0-416D-AF92-F80B4326FFF0}" destId="{490A320F-D2AC-426B-9716-A860EFA2D951}" srcOrd="2" destOrd="0" parTransId="{E1BEF9B7-7544-4F62-9378-4CE5D4A4F5DF}" sibTransId="{8B601333-27FF-4A7D-B304-55F6D92B60BF}"/>
    <dgm:cxn modelId="{ECFC7ED1-A506-4475-94B5-B5B67FE24316}" srcId="{35436197-B17E-4166-AB56-81285190C5CD}" destId="{E88C6223-3783-4ED7-B690-FB9BA99AF858}" srcOrd="1" destOrd="0" parTransId="{175A28B8-5C7F-4EC7-94A4-39F98E694751}" sibTransId="{1A8EBBC5-745B-43E3-BDC9-377121BE5BF1}"/>
    <dgm:cxn modelId="{1017B200-FD50-4794-BF87-8D910A49D8DB}" type="presOf" srcId="{9E280315-4325-4CE2-AB6A-A085A9BECFBC}" destId="{EAF9111D-458C-42BB-BBB7-2FB230C117BD}" srcOrd="0" destOrd="0" presId="urn:microsoft.com/office/officeart/2005/8/layout/hProcess4"/>
    <dgm:cxn modelId="{969925B0-01C9-4E88-BB49-65250E0FBD82}" type="presOf" srcId="{E1D587E2-4D6B-49B5-8C24-C16F6B0D8225}" destId="{A9976516-EE9A-4581-B88C-11E2B4488AD0}" srcOrd="1" destOrd="0" presId="urn:microsoft.com/office/officeart/2005/8/layout/hProcess4"/>
    <dgm:cxn modelId="{B60D1684-B2AE-4E4E-9332-A53944DCE7A3}" srcId="{490A320F-D2AC-426B-9716-A860EFA2D951}" destId="{E1D587E2-4D6B-49B5-8C24-C16F6B0D8225}" srcOrd="0" destOrd="0" parTransId="{C90E583E-197F-4327-BD9E-D8D0FCF6886F}" sibTransId="{8F7C8C12-C5B8-4913-95CE-D805D1038D50}"/>
    <dgm:cxn modelId="{F617EA27-44D8-4BD1-922A-54E015DDCEA8}" type="presOf" srcId="{E1D587E2-4D6B-49B5-8C24-C16F6B0D8225}" destId="{87455EA4-E370-41E6-9E32-65B0A2A98DA1}" srcOrd="0" destOrd="0" presId="urn:microsoft.com/office/officeart/2005/8/layout/hProcess4"/>
    <dgm:cxn modelId="{43B6CDA0-874B-4889-80F3-F44E98EBC84E}" type="presOf" srcId="{8FBB6BEE-DE4A-4A79-8D74-9FD7E7970065}" destId="{C1B1826C-EC85-4DB9-B7E1-B739911E03A1}" srcOrd="0" destOrd="0" presId="urn:microsoft.com/office/officeart/2005/8/layout/hProcess4"/>
    <dgm:cxn modelId="{9D078AD1-18C6-48D5-8DB9-F2A44F3A66EA}" type="presOf" srcId="{E88C6223-3783-4ED7-B690-FB9BA99AF858}" destId="{5DA7B990-E071-4310-B641-DCBA6ECE767A}" srcOrd="1" destOrd="1" presId="urn:microsoft.com/office/officeart/2005/8/layout/hProcess4"/>
    <dgm:cxn modelId="{06D6528F-AF36-44BF-BF2B-45CFF4AE3712}" type="presParOf" srcId="{75E0A45A-3686-4671-9668-8C0FD8F5A817}" destId="{51B58DFE-64E9-4C73-A869-FDB9B83E38B6}" srcOrd="0" destOrd="0" presId="urn:microsoft.com/office/officeart/2005/8/layout/hProcess4"/>
    <dgm:cxn modelId="{D959BFFA-6538-49E4-A83E-17D19DC08F4D}" type="presParOf" srcId="{75E0A45A-3686-4671-9668-8C0FD8F5A817}" destId="{78FFF0C4-F0D0-4252-B7B9-471942C3E564}" srcOrd="1" destOrd="0" presId="urn:microsoft.com/office/officeart/2005/8/layout/hProcess4"/>
    <dgm:cxn modelId="{578D50B0-2D4F-409C-967B-34DECCD01125}" type="presParOf" srcId="{75E0A45A-3686-4671-9668-8C0FD8F5A817}" destId="{CE650D5F-298A-4945-BBFB-4B9748A099FB}" srcOrd="2" destOrd="0" presId="urn:microsoft.com/office/officeart/2005/8/layout/hProcess4"/>
    <dgm:cxn modelId="{0EE6400B-DB21-4299-8BC4-4BD98BBC3D84}" type="presParOf" srcId="{CE650D5F-298A-4945-BBFB-4B9748A099FB}" destId="{A5C33A86-7525-4946-9A13-CA3E73DC86FD}" srcOrd="0" destOrd="0" presId="urn:microsoft.com/office/officeart/2005/8/layout/hProcess4"/>
    <dgm:cxn modelId="{BBDC2D87-5B14-4F7C-B943-65A4FC05D0C7}" type="presParOf" srcId="{A5C33A86-7525-4946-9A13-CA3E73DC86FD}" destId="{FA49072C-BC4B-4147-B35F-C844B142D9B9}" srcOrd="0" destOrd="0" presId="urn:microsoft.com/office/officeart/2005/8/layout/hProcess4"/>
    <dgm:cxn modelId="{EBF1A8CC-99F9-4F0F-A4C3-BA3E79F9D78C}" type="presParOf" srcId="{A5C33A86-7525-4946-9A13-CA3E73DC86FD}" destId="{EAF9111D-458C-42BB-BBB7-2FB230C117BD}" srcOrd="1" destOrd="0" presId="urn:microsoft.com/office/officeart/2005/8/layout/hProcess4"/>
    <dgm:cxn modelId="{57FC0191-71CA-4184-ACF7-1490A75E0714}" type="presParOf" srcId="{A5C33A86-7525-4946-9A13-CA3E73DC86FD}" destId="{5DA7B990-E071-4310-B641-DCBA6ECE767A}" srcOrd="2" destOrd="0" presId="urn:microsoft.com/office/officeart/2005/8/layout/hProcess4"/>
    <dgm:cxn modelId="{FCFFDA23-CA1E-45DF-9F9A-2DA5A6E3B24B}" type="presParOf" srcId="{A5C33A86-7525-4946-9A13-CA3E73DC86FD}" destId="{94802284-F920-47E8-AFA9-F0F8D7FB8089}" srcOrd="3" destOrd="0" presId="urn:microsoft.com/office/officeart/2005/8/layout/hProcess4"/>
    <dgm:cxn modelId="{989CBA9B-E1B5-4B10-857D-4AC8C8828ED2}" type="presParOf" srcId="{A5C33A86-7525-4946-9A13-CA3E73DC86FD}" destId="{778C9A62-45BB-46D8-BACE-9B1F6CC25975}" srcOrd="4" destOrd="0" presId="urn:microsoft.com/office/officeart/2005/8/layout/hProcess4"/>
    <dgm:cxn modelId="{E6D29DDD-C7EA-4B6C-B0AD-98BD05B462B7}" type="presParOf" srcId="{CE650D5F-298A-4945-BBFB-4B9748A099FB}" destId="{FABE2954-DF6F-4EC6-A746-23FCA601C194}" srcOrd="1" destOrd="0" presId="urn:microsoft.com/office/officeart/2005/8/layout/hProcess4"/>
    <dgm:cxn modelId="{E05D4199-8BBE-4605-B6B6-7CD5767760CF}" type="presParOf" srcId="{CE650D5F-298A-4945-BBFB-4B9748A099FB}" destId="{086185F8-680A-4E39-BDBF-F7DBE4E4A2EC}" srcOrd="2" destOrd="0" presId="urn:microsoft.com/office/officeart/2005/8/layout/hProcess4"/>
    <dgm:cxn modelId="{2A85D0BC-1990-4912-A948-134B3A9ED987}" type="presParOf" srcId="{086185F8-680A-4E39-BDBF-F7DBE4E4A2EC}" destId="{C38784ED-972B-476C-A2E3-6D2D4937A7BE}" srcOrd="0" destOrd="0" presId="urn:microsoft.com/office/officeart/2005/8/layout/hProcess4"/>
    <dgm:cxn modelId="{0479B3CB-1815-4F6B-8D1A-E3A34BD423C9}" type="presParOf" srcId="{086185F8-680A-4E39-BDBF-F7DBE4E4A2EC}" destId="{F2A769FF-5205-44B3-B9DC-BEA773902453}" srcOrd="1" destOrd="0" presId="urn:microsoft.com/office/officeart/2005/8/layout/hProcess4"/>
    <dgm:cxn modelId="{89A3FB95-E087-4940-A315-5829148203FD}" type="presParOf" srcId="{086185F8-680A-4E39-BDBF-F7DBE4E4A2EC}" destId="{1DBBE5AB-3744-4406-9D08-C8122D9E682B}" srcOrd="2" destOrd="0" presId="urn:microsoft.com/office/officeart/2005/8/layout/hProcess4"/>
    <dgm:cxn modelId="{03472E8D-D65D-4ACA-9D96-FE6C2743B133}" type="presParOf" srcId="{086185F8-680A-4E39-BDBF-F7DBE4E4A2EC}" destId="{C1B1826C-EC85-4DB9-B7E1-B739911E03A1}" srcOrd="3" destOrd="0" presId="urn:microsoft.com/office/officeart/2005/8/layout/hProcess4"/>
    <dgm:cxn modelId="{33F3B387-8483-4D8C-8DEF-9CF482812C8A}" type="presParOf" srcId="{086185F8-680A-4E39-BDBF-F7DBE4E4A2EC}" destId="{B2845FBC-2B15-4653-8D8D-9166A4593757}" srcOrd="4" destOrd="0" presId="urn:microsoft.com/office/officeart/2005/8/layout/hProcess4"/>
    <dgm:cxn modelId="{73283B88-1C3E-4122-8B82-D78B8ECE2784}" type="presParOf" srcId="{CE650D5F-298A-4945-BBFB-4B9748A099FB}" destId="{73D9D165-34A7-49E9-BEC4-4896F0FD34BB}" srcOrd="3" destOrd="0" presId="urn:microsoft.com/office/officeart/2005/8/layout/hProcess4"/>
    <dgm:cxn modelId="{41121973-CDAD-423F-9658-530656A41AB1}" type="presParOf" srcId="{CE650D5F-298A-4945-BBFB-4B9748A099FB}" destId="{118EF7BC-993D-41F7-B87D-8D9386844BD5}" srcOrd="4" destOrd="0" presId="urn:microsoft.com/office/officeart/2005/8/layout/hProcess4"/>
    <dgm:cxn modelId="{E2C3A27E-A4C4-43B8-9E2B-81522D09C7AF}" type="presParOf" srcId="{118EF7BC-993D-41F7-B87D-8D9386844BD5}" destId="{4F7BDDDB-FD76-4835-BA68-06B0CF833836}" srcOrd="0" destOrd="0" presId="urn:microsoft.com/office/officeart/2005/8/layout/hProcess4"/>
    <dgm:cxn modelId="{8CF242A8-C2C5-416E-B03C-5038F290842D}" type="presParOf" srcId="{118EF7BC-993D-41F7-B87D-8D9386844BD5}" destId="{87455EA4-E370-41E6-9E32-65B0A2A98DA1}" srcOrd="1" destOrd="0" presId="urn:microsoft.com/office/officeart/2005/8/layout/hProcess4"/>
    <dgm:cxn modelId="{A05A3351-79C7-48F5-ACEC-77F0306B9874}" type="presParOf" srcId="{118EF7BC-993D-41F7-B87D-8D9386844BD5}" destId="{A9976516-EE9A-4581-B88C-11E2B4488AD0}" srcOrd="2" destOrd="0" presId="urn:microsoft.com/office/officeart/2005/8/layout/hProcess4"/>
    <dgm:cxn modelId="{7BD9EDC5-D05E-445B-B85B-EAB2A0C07959}" type="presParOf" srcId="{118EF7BC-993D-41F7-B87D-8D9386844BD5}" destId="{9C99B102-9169-4644-9E48-71C3C1AB849E}" srcOrd="3" destOrd="0" presId="urn:microsoft.com/office/officeart/2005/8/layout/hProcess4"/>
    <dgm:cxn modelId="{2EC363BA-1EA2-4958-9137-98C331093071}" type="presParOf" srcId="{118EF7BC-993D-41F7-B87D-8D9386844BD5}" destId="{6AF2F0D5-F6FD-49B8-887F-36D381BC524C}" srcOrd="4" destOrd="0" presId="urn:microsoft.com/office/officeart/2005/8/layout/hProcess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6C35F850-1EA7-4CB6-B026-4F2FEE22C9A8}" type="doc">
      <dgm:prSet loTypeId="urn:microsoft.com/office/officeart/2005/8/layout/vProcess5" loCatId="process" qsTypeId="urn:microsoft.com/office/officeart/2005/8/quickstyle/simple1" qsCatId="simple" csTypeId="urn:microsoft.com/office/officeart/2005/8/colors/colorful3" csCatId="colorful" phldr="1"/>
      <dgm:spPr/>
      <dgm:t>
        <a:bodyPr/>
        <a:lstStyle/>
        <a:p>
          <a:endParaRPr lang="en-US"/>
        </a:p>
      </dgm:t>
    </dgm:pt>
    <dgm:pt modelId="{29CEC98E-0E25-4E88-91A5-4EE620F9760D}">
      <dgm:prSet phldrT="[Text]"/>
      <dgm:spPr/>
      <dgm:t>
        <a:bodyPr/>
        <a:lstStyle/>
        <a:p>
          <a:r>
            <a:rPr lang="en-US" dirty="0" smtClean="0"/>
            <a:t>1 Viewing: </a:t>
          </a:r>
          <a:br>
            <a:rPr lang="en-US" dirty="0" smtClean="0"/>
          </a:br>
          <a:r>
            <a:rPr lang="en-US" dirty="0" smtClean="0"/>
            <a:t>Hazel and Augustus – what books mean to them</a:t>
          </a:r>
          <a:endParaRPr lang="en-US" dirty="0"/>
        </a:p>
      </dgm:t>
    </dgm:pt>
    <dgm:pt modelId="{4F922307-6AE0-42F8-886C-2F0874F85F3E}" type="parTrans" cxnId="{0DF19342-98E8-41B1-8C7A-0D2199C518E5}">
      <dgm:prSet/>
      <dgm:spPr/>
      <dgm:t>
        <a:bodyPr/>
        <a:lstStyle/>
        <a:p>
          <a:endParaRPr lang="en-US"/>
        </a:p>
      </dgm:t>
    </dgm:pt>
    <dgm:pt modelId="{FE584E15-8D9E-41F2-ACC8-CC685157F6D7}" type="sibTrans" cxnId="{0DF19342-98E8-41B1-8C7A-0D2199C518E5}">
      <dgm:prSet/>
      <dgm:spPr/>
      <dgm:t>
        <a:bodyPr/>
        <a:lstStyle/>
        <a:p>
          <a:endParaRPr lang="en-US"/>
        </a:p>
      </dgm:t>
    </dgm:pt>
    <dgm:pt modelId="{C526D83E-30E9-4A6C-B346-318D66C01299}">
      <dgm:prSet phldrT="[Text]"/>
      <dgm:spPr/>
      <dgm:t>
        <a:bodyPr/>
        <a:lstStyle/>
        <a:p>
          <a:r>
            <a:rPr lang="en-US" dirty="0" smtClean="0"/>
            <a:t>2 What books mean to us</a:t>
          </a:r>
          <a:endParaRPr lang="en-US" dirty="0"/>
        </a:p>
      </dgm:t>
    </dgm:pt>
    <dgm:pt modelId="{0952206F-698B-4FC1-B216-6693F9778BDA}" type="parTrans" cxnId="{DFA62154-0ECD-4377-B79B-A13EC3DCEA03}">
      <dgm:prSet/>
      <dgm:spPr/>
      <dgm:t>
        <a:bodyPr/>
        <a:lstStyle/>
        <a:p>
          <a:endParaRPr lang="en-US"/>
        </a:p>
      </dgm:t>
    </dgm:pt>
    <dgm:pt modelId="{ADB990B6-A2FB-4C28-9441-E1E06315946E}" type="sibTrans" cxnId="{DFA62154-0ECD-4377-B79B-A13EC3DCEA03}">
      <dgm:prSet/>
      <dgm:spPr/>
      <dgm:t>
        <a:bodyPr/>
        <a:lstStyle/>
        <a:p>
          <a:endParaRPr lang="en-US"/>
        </a:p>
      </dgm:t>
    </dgm:pt>
    <dgm:pt modelId="{2A94768D-F5AF-470C-B1D3-A1CE85245B4D}">
      <dgm:prSet phldrT="[Text]"/>
      <dgm:spPr/>
      <dgm:t>
        <a:bodyPr/>
        <a:lstStyle/>
        <a:p>
          <a:r>
            <a:rPr lang="en-US" dirty="0" smtClean="0"/>
            <a:t>3 Viewing: </a:t>
          </a:r>
          <a:br>
            <a:rPr lang="en-US" dirty="0" smtClean="0"/>
          </a:br>
          <a:r>
            <a:rPr lang="en-US" dirty="0" smtClean="0"/>
            <a:t>Meeting Peter van </a:t>
          </a:r>
          <a:r>
            <a:rPr lang="en-US" dirty="0" err="1" smtClean="0"/>
            <a:t>Houten</a:t>
          </a:r>
          <a:endParaRPr lang="en-US" dirty="0"/>
        </a:p>
      </dgm:t>
    </dgm:pt>
    <dgm:pt modelId="{7E67183D-9DFC-4ABE-BEE2-FC7B68BBDDCF}" type="parTrans" cxnId="{798E7815-8597-43D4-A24A-E2425095A9EE}">
      <dgm:prSet/>
      <dgm:spPr/>
      <dgm:t>
        <a:bodyPr/>
        <a:lstStyle/>
        <a:p>
          <a:endParaRPr lang="en-US"/>
        </a:p>
      </dgm:t>
    </dgm:pt>
    <dgm:pt modelId="{28F03A4F-BD81-491C-9391-B0CADAE80263}" type="sibTrans" cxnId="{798E7815-8597-43D4-A24A-E2425095A9EE}">
      <dgm:prSet/>
      <dgm:spPr/>
      <dgm:t>
        <a:bodyPr/>
        <a:lstStyle/>
        <a:p>
          <a:endParaRPr lang="en-US"/>
        </a:p>
      </dgm:t>
    </dgm:pt>
    <dgm:pt modelId="{912AA6EC-7519-4ECB-8F67-F049492185C8}">
      <dgm:prSet phldrT="[Text]"/>
      <dgm:spPr/>
      <dgm:t>
        <a:bodyPr/>
        <a:lstStyle/>
        <a:p>
          <a:r>
            <a:rPr lang="en-US" dirty="0" smtClean="0"/>
            <a:t>4 A Personal Letter from Lois Lowry – </a:t>
          </a:r>
          <a:br>
            <a:rPr lang="en-US" dirty="0" smtClean="0"/>
          </a:br>
          <a:r>
            <a:rPr lang="en-US" dirty="0" smtClean="0"/>
            <a:t>what books mean to Lois Lowry (optional)</a:t>
          </a:r>
          <a:endParaRPr lang="en-US" dirty="0"/>
        </a:p>
      </dgm:t>
    </dgm:pt>
    <dgm:pt modelId="{BDB07D5B-CDBD-4021-8EB3-F6FF67E44EF3}" type="parTrans" cxnId="{1F95F07A-D2BA-4CDD-8467-DE1F0313A418}">
      <dgm:prSet/>
      <dgm:spPr/>
    </dgm:pt>
    <dgm:pt modelId="{C897D2A7-3EBA-4076-8F14-B91969679E50}" type="sibTrans" cxnId="{1F95F07A-D2BA-4CDD-8467-DE1F0313A418}">
      <dgm:prSet/>
      <dgm:spPr/>
      <dgm:t>
        <a:bodyPr/>
        <a:lstStyle/>
        <a:p>
          <a:endParaRPr lang="en-US"/>
        </a:p>
      </dgm:t>
    </dgm:pt>
    <dgm:pt modelId="{F54E4AC2-FEFB-4AA8-BC7F-D269FD063AF3}">
      <dgm:prSet phldrT="[Text]"/>
      <dgm:spPr/>
      <dgm:t>
        <a:bodyPr/>
        <a:lstStyle/>
        <a:p>
          <a:r>
            <a:rPr lang="en-US" dirty="0" smtClean="0"/>
            <a:t>5 Letters About Literature – the contest</a:t>
          </a:r>
          <a:endParaRPr lang="en-US" dirty="0"/>
        </a:p>
      </dgm:t>
    </dgm:pt>
    <dgm:pt modelId="{0E2A443C-A6E3-47A6-86DE-5CDD2B5D6DC6}" type="parTrans" cxnId="{3EB696D8-48F7-4E2D-91A5-FA16917AD16A}">
      <dgm:prSet/>
      <dgm:spPr/>
    </dgm:pt>
    <dgm:pt modelId="{A7147669-B08C-4F72-A3BB-01FEC4281DD2}" type="sibTrans" cxnId="{3EB696D8-48F7-4E2D-91A5-FA16917AD16A}">
      <dgm:prSet/>
      <dgm:spPr/>
    </dgm:pt>
    <dgm:pt modelId="{85D32CCE-6A16-46EC-BDD9-B12BA6683399}" type="pres">
      <dgm:prSet presAssocID="{6C35F850-1EA7-4CB6-B026-4F2FEE22C9A8}" presName="outerComposite" presStyleCnt="0">
        <dgm:presLayoutVars>
          <dgm:chMax val="5"/>
          <dgm:dir/>
          <dgm:resizeHandles val="exact"/>
        </dgm:presLayoutVars>
      </dgm:prSet>
      <dgm:spPr/>
      <dgm:t>
        <a:bodyPr/>
        <a:lstStyle/>
        <a:p>
          <a:endParaRPr lang="en-US"/>
        </a:p>
      </dgm:t>
    </dgm:pt>
    <dgm:pt modelId="{80D2676B-2D98-4FB2-977C-B1372C3C67DA}" type="pres">
      <dgm:prSet presAssocID="{6C35F850-1EA7-4CB6-B026-4F2FEE22C9A8}" presName="dummyMaxCanvas" presStyleCnt="0">
        <dgm:presLayoutVars/>
      </dgm:prSet>
      <dgm:spPr/>
    </dgm:pt>
    <dgm:pt modelId="{B4482774-7B9E-4A86-813E-14C6E040E3E2}" type="pres">
      <dgm:prSet presAssocID="{6C35F850-1EA7-4CB6-B026-4F2FEE22C9A8}" presName="FiveNodes_1" presStyleLbl="node1" presStyleIdx="0" presStyleCnt="5">
        <dgm:presLayoutVars>
          <dgm:bulletEnabled val="1"/>
        </dgm:presLayoutVars>
      </dgm:prSet>
      <dgm:spPr/>
      <dgm:t>
        <a:bodyPr/>
        <a:lstStyle/>
        <a:p>
          <a:endParaRPr lang="en-US"/>
        </a:p>
      </dgm:t>
    </dgm:pt>
    <dgm:pt modelId="{02D5969D-5A3F-4DFF-8A92-F60B018FCE6F}" type="pres">
      <dgm:prSet presAssocID="{6C35F850-1EA7-4CB6-B026-4F2FEE22C9A8}" presName="FiveNodes_2" presStyleLbl="node1" presStyleIdx="1" presStyleCnt="5">
        <dgm:presLayoutVars>
          <dgm:bulletEnabled val="1"/>
        </dgm:presLayoutVars>
      </dgm:prSet>
      <dgm:spPr/>
      <dgm:t>
        <a:bodyPr/>
        <a:lstStyle/>
        <a:p>
          <a:endParaRPr lang="en-US"/>
        </a:p>
      </dgm:t>
    </dgm:pt>
    <dgm:pt modelId="{70A97654-7009-47FA-86E9-6DCA3DB62B17}" type="pres">
      <dgm:prSet presAssocID="{6C35F850-1EA7-4CB6-B026-4F2FEE22C9A8}" presName="FiveNodes_3" presStyleLbl="node1" presStyleIdx="2" presStyleCnt="5">
        <dgm:presLayoutVars>
          <dgm:bulletEnabled val="1"/>
        </dgm:presLayoutVars>
      </dgm:prSet>
      <dgm:spPr/>
      <dgm:t>
        <a:bodyPr/>
        <a:lstStyle/>
        <a:p>
          <a:endParaRPr lang="en-US"/>
        </a:p>
      </dgm:t>
    </dgm:pt>
    <dgm:pt modelId="{FC737618-F6C9-4F38-A8F7-A99EED4D7F2B}" type="pres">
      <dgm:prSet presAssocID="{6C35F850-1EA7-4CB6-B026-4F2FEE22C9A8}" presName="FiveNodes_4" presStyleLbl="node1" presStyleIdx="3" presStyleCnt="5">
        <dgm:presLayoutVars>
          <dgm:bulletEnabled val="1"/>
        </dgm:presLayoutVars>
      </dgm:prSet>
      <dgm:spPr/>
      <dgm:t>
        <a:bodyPr/>
        <a:lstStyle/>
        <a:p>
          <a:endParaRPr lang="en-US"/>
        </a:p>
      </dgm:t>
    </dgm:pt>
    <dgm:pt modelId="{F086F274-2FF3-4403-8364-A0EAB6F4633A}" type="pres">
      <dgm:prSet presAssocID="{6C35F850-1EA7-4CB6-B026-4F2FEE22C9A8}" presName="FiveNodes_5" presStyleLbl="node1" presStyleIdx="4" presStyleCnt="5">
        <dgm:presLayoutVars>
          <dgm:bulletEnabled val="1"/>
        </dgm:presLayoutVars>
      </dgm:prSet>
      <dgm:spPr/>
      <dgm:t>
        <a:bodyPr/>
        <a:lstStyle/>
        <a:p>
          <a:endParaRPr lang="en-US"/>
        </a:p>
      </dgm:t>
    </dgm:pt>
    <dgm:pt modelId="{BDA9B946-5CA1-4127-B30A-E123D837CCFF}" type="pres">
      <dgm:prSet presAssocID="{6C35F850-1EA7-4CB6-B026-4F2FEE22C9A8}" presName="FiveConn_1-2" presStyleLbl="fgAccFollowNode1" presStyleIdx="0" presStyleCnt="4">
        <dgm:presLayoutVars>
          <dgm:bulletEnabled val="1"/>
        </dgm:presLayoutVars>
      </dgm:prSet>
      <dgm:spPr/>
      <dgm:t>
        <a:bodyPr/>
        <a:lstStyle/>
        <a:p>
          <a:endParaRPr lang="en-US"/>
        </a:p>
      </dgm:t>
    </dgm:pt>
    <dgm:pt modelId="{B3C94741-779D-4347-BD3B-948A0BEFEB80}" type="pres">
      <dgm:prSet presAssocID="{6C35F850-1EA7-4CB6-B026-4F2FEE22C9A8}" presName="FiveConn_2-3" presStyleLbl="fgAccFollowNode1" presStyleIdx="1" presStyleCnt="4">
        <dgm:presLayoutVars>
          <dgm:bulletEnabled val="1"/>
        </dgm:presLayoutVars>
      </dgm:prSet>
      <dgm:spPr/>
      <dgm:t>
        <a:bodyPr/>
        <a:lstStyle/>
        <a:p>
          <a:endParaRPr lang="en-US"/>
        </a:p>
      </dgm:t>
    </dgm:pt>
    <dgm:pt modelId="{4B72BD90-05F9-4512-A2C1-258C36FFC751}" type="pres">
      <dgm:prSet presAssocID="{6C35F850-1EA7-4CB6-B026-4F2FEE22C9A8}" presName="FiveConn_3-4" presStyleLbl="fgAccFollowNode1" presStyleIdx="2" presStyleCnt="4">
        <dgm:presLayoutVars>
          <dgm:bulletEnabled val="1"/>
        </dgm:presLayoutVars>
      </dgm:prSet>
      <dgm:spPr/>
      <dgm:t>
        <a:bodyPr/>
        <a:lstStyle/>
        <a:p>
          <a:endParaRPr lang="en-US"/>
        </a:p>
      </dgm:t>
    </dgm:pt>
    <dgm:pt modelId="{E4340358-95DF-4B84-9F56-33C68CB9AC10}" type="pres">
      <dgm:prSet presAssocID="{6C35F850-1EA7-4CB6-B026-4F2FEE22C9A8}" presName="FiveConn_4-5" presStyleLbl="fgAccFollowNode1" presStyleIdx="3" presStyleCnt="4">
        <dgm:presLayoutVars>
          <dgm:bulletEnabled val="1"/>
        </dgm:presLayoutVars>
      </dgm:prSet>
      <dgm:spPr/>
      <dgm:t>
        <a:bodyPr/>
        <a:lstStyle/>
        <a:p>
          <a:endParaRPr lang="en-US"/>
        </a:p>
      </dgm:t>
    </dgm:pt>
    <dgm:pt modelId="{A82DDA7D-DEF7-4F46-BF30-342A1E9614AF}" type="pres">
      <dgm:prSet presAssocID="{6C35F850-1EA7-4CB6-B026-4F2FEE22C9A8}" presName="FiveNodes_1_text" presStyleLbl="node1" presStyleIdx="4" presStyleCnt="5">
        <dgm:presLayoutVars>
          <dgm:bulletEnabled val="1"/>
        </dgm:presLayoutVars>
      </dgm:prSet>
      <dgm:spPr/>
      <dgm:t>
        <a:bodyPr/>
        <a:lstStyle/>
        <a:p>
          <a:endParaRPr lang="en-US"/>
        </a:p>
      </dgm:t>
    </dgm:pt>
    <dgm:pt modelId="{31745C5C-02A8-46A3-B595-694E7A9400D0}" type="pres">
      <dgm:prSet presAssocID="{6C35F850-1EA7-4CB6-B026-4F2FEE22C9A8}" presName="FiveNodes_2_text" presStyleLbl="node1" presStyleIdx="4" presStyleCnt="5">
        <dgm:presLayoutVars>
          <dgm:bulletEnabled val="1"/>
        </dgm:presLayoutVars>
      </dgm:prSet>
      <dgm:spPr/>
      <dgm:t>
        <a:bodyPr/>
        <a:lstStyle/>
        <a:p>
          <a:endParaRPr lang="en-US"/>
        </a:p>
      </dgm:t>
    </dgm:pt>
    <dgm:pt modelId="{B908F74D-A988-4593-A0BF-5AF9B26BFEC7}" type="pres">
      <dgm:prSet presAssocID="{6C35F850-1EA7-4CB6-B026-4F2FEE22C9A8}" presName="FiveNodes_3_text" presStyleLbl="node1" presStyleIdx="4" presStyleCnt="5">
        <dgm:presLayoutVars>
          <dgm:bulletEnabled val="1"/>
        </dgm:presLayoutVars>
      </dgm:prSet>
      <dgm:spPr/>
      <dgm:t>
        <a:bodyPr/>
        <a:lstStyle/>
        <a:p>
          <a:endParaRPr lang="en-US"/>
        </a:p>
      </dgm:t>
    </dgm:pt>
    <dgm:pt modelId="{BC6FD2DC-F14A-4999-B2F2-F9A33E095DE4}" type="pres">
      <dgm:prSet presAssocID="{6C35F850-1EA7-4CB6-B026-4F2FEE22C9A8}" presName="FiveNodes_4_text" presStyleLbl="node1" presStyleIdx="4" presStyleCnt="5">
        <dgm:presLayoutVars>
          <dgm:bulletEnabled val="1"/>
        </dgm:presLayoutVars>
      </dgm:prSet>
      <dgm:spPr/>
      <dgm:t>
        <a:bodyPr/>
        <a:lstStyle/>
        <a:p>
          <a:endParaRPr lang="en-US"/>
        </a:p>
      </dgm:t>
    </dgm:pt>
    <dgm:pt modelId="{47F6BDE1-2BB3-4C39-8F8A-A495A0426627}" type="pres">
      <dgm:prSet presAssocID="{6C35F850-1EA7-4CB6-B026-4F2FEE22C9A8}" presName="FiveNodes_5_text" presStyleLbl="node1" presStyleIdx="4" presStyleCnt="5">
        <dgm:presLayoutVars>
          <dgm:bulletEnabled val="1"/>
        </dgm:presLayoutVars>
      </dgm:prSet>
      <dgm:spPr/>
      <dgm:t>
        <a:bodyPr/>
        <a:lstStyle/>
        <a:p>
          <a:endParaRPr lang="en-US"/>
        </a:p>
      </dgm:t>
    </dgm:pt>
  </dgm:ptLst>
  <dgm:cxnLst>
    <dgm:cxn modelId="{DFA62154-0ECD-4377-B79B-A13EC3DCEA03}" srcId="{6C35F850-1EA7-4CB6-B026-4F2FEE22C9A8}" destId="{C526D83E-30E9-4A6C-B346-318D66C01299}" srcOrd="1" destOrd="0" parTransId="{0952206F-698B-4FC1-B216-6693F9778BDA}" sibTransId="{ADB990B6-A2FB-4C28-9441-E1E06315946E}"/>
    <dgm:cxn modelId="{1F95F07A-D2BA-4CDD-8467-DE1F0313A418}" srcId="{6C35F850-1EA7-4CB6-B026-4F2FEE22C9A8}" destId="{912AA6EC-7519-4ECB-8F67-F049492185C8}" srcOrd="3" destOrd="0" parTransId="{BDB07D5B-CDBD-4021-8EB3-F6FF67E44EF3}" sibTransId="{C897D2A7-3EBA-4076-8F14-B91969679E50}"/>
    <dgm:cxn modelId="{12A15E3D-79F5-4ED6-8674-88658D2CBD46}" type="presOf" srcId="{C526D83E-30E9-4A6C-B346-318D66C01299}" destId="{02D5969D-5A3F-4DFF-8A92-F60B018FCE6F}" srcOrd="0" destOrd="0" presId="urn:microsoft.com/office/officeart/2005/8/layout/vProcess5"/>
    <dgm:cxn modelId="{80EB2DA7-CD47-4082-8E98-DE2F9EB62379}" type="presOf" srcId="{F54E4AC2-FEFB-4AA8-BC7F-D269FD063AF3}" destId="{F086F274-2FF3-4403-8364-A0EAB6F4633A}" srcOrd="0" destOrd="0" presId="urn:microsoft.com/office/officeart/2005/8/layout/vProcess5"/>
    <dgm:cxn modelId="{87AADFB8-D690-4CAD-94C2-6AB38282FCB4}" type="presOf" srcId="{ADB990B6-A2FB-4C28-9441-E1E06315946E}" destId="{B3C94741-779D-4347-BD3B-948A0BEFEB80}" srcOrd="0" destOrd="0" presId="urn:microsoft.com/office/officeart/2005/8/layout/vProcess5"/>
    <dgm:cxn modelId="{A204AAEC-D0AD-432F-936D-C2DFC9063A25}" type="presOf" srcId="{29CEC98E-0E25-4E88-91A5-4EE620F9760D}" destId="{B4482774-7B9E-4A86-813E-14C6E040E3E2}" srcOrd="0" destOrd="0" presId="urn:microsoft.com/office/officeart/2005/8/layout/vProcess5"/>
    <dgm:cxn modelId="{5F417C39-0C23-4C69-BCA8-ACA8EFF8E70F}" type="presOf" srcId="{F54E4AC2-FEFB-4AA8-BC7F-D269FD063AF3}" destId="{47F6BDE1-2BB3-4C39-8F8A-A495A0426627}" srcOrd="1" destOrd="0" presId="urn:microsoft.com/office/officeart/2005/8/layout/vProcess5"/>
    <dgm:cxn modelId="{5073B3A0-8C97-498F-B420-175DD67BD08D}" type="presOf" srcId="{C897D2A7-3EBA-4076-8F14-B91969679E50}" destId="{E4340358-95DF-4B84-9F56-33C68CB9AC10}" srcOrd="0" destOrd="0" presId="urn:microsoft.com/office/officeart/2005/8/layout/vProcess5"/>
    <dgm:cxn modelId="{FBC1D946-484C-4D79-AEEA-7B8E45F4FA17}" type="presOf" srcId="{C526D83E-30E9-4A6C-B346-318D66C01299}" destId="{31745C5C-02A8-46A3-B595-694E7A9400D0}" srcOrd="1" destOrd="0" presId="urn:microsoft.com/office/officeart/2005/8/layout/vProcess5"/>
    <dgm:cxn modelId="{798E7815-8597-43D4-A24A-E2425095A9EE}" srcId="{6C35F850-1EA7-4CB6-B026-4F2FEE22C9A8}" destId="{2A94768D-F5AF-470C-B1D3-A1CE85245B4D}" srcOrd="2" destOrd="0" parTransId="{7E67183D-9DFC-4ABE-BEE2-FC7B68BBDDCF}" sibTransId="{28F03A4F-BD81-491C-9391-B0CADAE80263}"/>
    <dgm:cxn modelId="{0DF19342-98E8-41B1-8C7A-0D2199C518E5}" srcId="{6C35F850-1EA7-4CB6-B026-4F2FEE22C9A8}" destId="{29CEC98E-0E25-4E88-91A5-4EE620F9760D}" srcOrd="0" destOrd="0" parTransId="{4F922307-6AE0-42F8-886C-2F0874F85F3E}" sibTransId="{FE584E15-8D9E-41F2-ACC8-CC685157F6D7}"/>
    <dgm:cxn modelId="{B4F3115F-7143-4733-913E-C6AA2BA85181}" type="presOf" srcId="{2A94768D-F5AF-470C-B1D3-A1CE85245B4D}" destId="{70A97654-7009-47FA-86E9-6DCA3DB62B17}" srcOrd="0" destOrd="0" presId="urn:microsoft.com/office/officeart/2005/8/layout/vProcess5"/>
    <dgm:cxn modelId="{DEAE7761-2B76-4232-8252-54DD4FF8BFC3}" type="presOf" srcId="{912AA6EC-7519-4ECB-8F67-F049492185C8}" destId="{BC6FD2DC-F14A-4999-B2F2-F9A33E095DE4}" srcOrd="1" destOrd="0" presId="urn:microsoft.com/office/officeart/2005/8/layout/vProcess5"/>
    <dgm:cxn modelId="{E431F815-C125-40D3-A035-888004C6A88E}" type="presOf" srcId="{912AA6EC-7519-4ECB-8F67-F049492185C8}" destId="{FC737618-F6C9-4F38-A8F7-A99EED4D7F2B}" srcOrd="0" destOrd="0" presId="urn:microsoft.com/office/officeart/2005/8/layout/vProcess5"/>
    <dgm:cxn modelId="{E6EBA962-B6DB-42AA-BDA3-0F105A1FC147}" type="presOf" srcId="{6C35F850-1EA7-4CB6-B026-4F2FEE22C9A8}" destId="{85D32CCE-6A16-46EC-BDD9-B12BA6683399}" srcOrd="0" destOrd="0" presId="urn:microsoft.com/office/officeart/2005/8/layout/vProcess5"/>
    <dgm:cxn modelId="{BDA6C6EC-B78B-4E4C-A938-9551AEE3614F}" type="presOf" srcId="{28F03A4F-BD81-491C-9391-B0CADAE80263}" destId="{4B72BD90-05F9-4512-A2C1-258C36FFC751}" srcOrd="0" destOrd="0" presId="urn:microsoft.com/office/officeart/2005/8/layout/vProcess5"/>
    <dgm:cxn modelId="{F9CDF94A-3385-4EFF-A6ED-FDEC7974C4EB}" type="presOf" srcId="{29CEC98E-0E25-4E88-91A5-4EE620F9760D}" destId="{A82DDA7D-DEF7-4F46-BF30-342A1E9614AF}" srcOrd="1" destOrd="0" presId="urn:microsoft.com/office/officeart/2005/8/layout/vProcess5"/>
    <dgm:cxn modelId="{6D3C51FC-6D3B-495A-8C9C-CFCB4E93F3E5}" type="presOf" srcId="{FE584E15-8D9E-41F2-ACC8-CC685157F6D7}" destId="{BDA9B946-5CA1-4127-B30A-E123D837CCFF}" srcOrd="0" destOrd="0" presId="urn:microsoft.com/office/officeart/2005/8/layout/vProcess5"/>
    <dgm:cxn modelId="{329B933A-E893-43E7-B047-9F4F3BE4BBB6}" type="presOf" srcId="{2A94768D-F5AF-470C-B1D3-A1CE85245B4D}" destId="{B908F74D-A988-4593-A0BF-5AF9B26BFEC7}" srcOrd="1" destOrd="0" presId="urn:microsoft.com/office/officeart/2005/8/layout/vProcess5"/>
    <dgm:cxn modelId="{3EB696D8-48F7-4E2D-91A5-FA16917AD16A}" srcId="{6C35F850-1EA7-4CB6-B026-4F2FEE22C9A8}" destId="{F54E4AC2-FEFB-4AA8-BC7F-D269FD063AF3}" srcOrd="4" destOrd="0" parTransId="{0E2A443C-A6E3-47A6-86DE-5CDD2B5D6DC6}" sibTransId="{A7147669-B08C-4F72-A3BB-01FEC4281DD2}"/>
    <dgm:cxn modelId="{341DA5D9-93DA-40D5-8F18-2E0193173F17}" type="presParOf" srcId="{85D32CCE-6A16-46EC-BDD9-B12BA6683399}" destId="{80D2676B-2D98-4FB2-977C-B1372C3C67DA}" srcOrd="0" destOrd="0" presId="urn:microsoft.com/office/officeart/2005/8/layout/vProcess5"/>
    <dgm:cxn modelId="{4C8E3641-2A7B-4EBB-AE7F-86081CDDA779}" type="presParOf" srcId="{85D32CCE-6A16-46EC-BDD9-B12BA6683399}" destId="{B4482774-7B9E-4A86-813E-14C6E040E3E2}" srcOrd="1" destOrd="0" presId="urn:microsoft.com/office/officeart/2005/8/layout/vProcess5"/>
    <dgm:cxn modelId="{CE06AD18-4262-426D-9FE9-B6DBD7A3DCB5}" type="presParOf" srcId="{85D32CCE-6A16-46EC-BDD9-B12BA6683399}" destId="{02D5969D-5A3F-4DFF-8A92-F60B018FCE6F}" srcOrd="2" destOrd="0" presId="urn:microsoft.com/office/officeart/2005/8/layout/vProcess5"/>
    <dgm:cxn modelId="{FD8CC2FC-35C8-4F49-B77A-59436BAC83D0}" type="presParOf" srcId="{85D32CCE-6A16-46EC-BDD9-B12BA6683399}" destId="{70A97654-7009-47FA-86E9-6DCA3DB62B17}" srcOrd="3" destOrd="0" presId="urn:microsoft.com/office/officeart/2005/8/layout/vProcess5"/>
    <dgm:cxn modelId="{111B53AE-ABD3-4763-BD9D-6E96B167238D}" type="presParOf" srcId="{85D32CCE-6A16-46EC-BDD9-B12BA6683399}" destId="{FC737618-F6C9-4F38-A8F7-A99EED4D7F2B}" srcOrd="4" destOrd="0" presId="urn:microsoft.com/office/officeart/2005/8/layout/vProcess5"/>
    <dgm:cxn modelId="{5C8D4EF0-39F7-4562-ABD7-1ED0407EBD7A}" type="presParOf" srcId="{85D32CCE-6A16-46EC-BDD9-B12BA6683399}" destId="{F086F274-2FF3-4403-8364-A0EAB6F4633A}" srcOrd="5" destOrd="0" presId="urn:microsoft.com/office/officeart/2005/8/layout/vProcess5"/>
    <dgm:cxn modelId="{270BBB04-9D24-4C61-BB47-17361C304DE6}" type="presParOf" srcId="{85D32CCE-6A16-46EC-BDD9-B12BA6683399}" destId="{BDA9B946-5CA1-4127-B30A-E123D837CCFF}" srcOrd="6" destOrd="0" presId="urn:microsoft.com/office/officeart/2005/8/layout/vProcess5"/>
    <dgm:cxn modelId="{13BA498F-79E1-4D0B-B1E4-9AC19BEF9B9C}" type="presParOf" srcId="{85D32CCE-6A16-46EC-BDD9-B12BA6683399}" destId="{B3C94741-779D-4347-BD3B-948A0BEFEB80}" srcOrd="7" destOrd="0" presId="urn:microsoft.com/office/officeart/2005/8/layout/vProcess5"/>
    <dgm:cxn modelId="{D1E72A4F-286A-4D40-BDBA-81CCB743DA03}" type="presParOf" srcId="{85D32CCE-6A16-46EC-BDD9-B12BA6683399}" destId="{4B72BD90-05F9-4512-A2C1-258C36FFC751}" srcOrd="8" destOrd="0" presId="urn:microsoft.com/office/officeart/2005/8/layout/vProcess5"/>
    <dgm:cxn modelId="{D5CE37AB-C885-45A3-9F5C-2E37CA845D34}" type="presParOf" srcId="{85D32CCE-6A16-46EC-BDD9-B12BA6683399}" destId="{E4340358-95DF-4B84-9F56-33C68CB9AC10}" srcOrd="9" destOrd="0" presId="urn:microsoft.com/office/officeart/2005/8/layout/vProcess5"/>
    <dgm:cxn modelId="{D58E629B-8D8D-473C-ACE8-2486C9568102}" type="presParOf" srcId="{85D32CCE-6A16-46EC-BDD9-B12BA6683399}" destId="{A82DDA7D-DEF7-4F46-BF30-342A1E9614AF}" srcOrd="10" destOrd="0" presId="urn:microsoft.com/office/officeart/2005/8/layout/vProcess5"/>
    <dgm:cxn modelId="{D5E2894F-390A-4E3B-83AC-A2726827160B}" type="presParOf" srcId="{85D32CCE-6A16-46EC-BDD9-B12BA6683399}" destId="{31745C5C-02A8-46A3-B595-694E7A9400D0}" srcOrd="11" destOrd="0" presId="urn:microsoft.com/office/officeart/2005/8/layout/vProcess5"/>
    <dgm:cxn modelId="{67B1D1AA-8959-4C40-8F42-BD7BCEC0ADB0}" type="presParOf" srcId="{85D32CCE-6A16-46EC-BDD9-B12BA6683399}" destId="{B908F74D-A988-4593-A0BF-5AF9B26BFEC7}" srcOrd="12" destOrd="0" presId="urn:microsoft.com/office/officeart/2005/8/layout/vProcess5"/>
    <dgm:cxn modelId="{3095EBD0-675C-45CD-AC04-ED368715DA47}" type="presParOf" srcId="{85D32CCE-6A16-46EC-BDD9-B12BA6683399}" destId="{BC6FD2DC-F14A-4999-B2F2-F9A33E095DE4}" srcOrd="13" destOrd="0" presId="urn:microsoft.com/office/officeart/2005/8/layout/vProcess5"/>
    <dgm:cxn modelId="{B6D39221-3FD8-4C49-B560-6CDC74E86F40}" type="presParOf" srcId="{85D32CCE-6A16-46EC-BDD9-B12BA6683399}" destId="{47F6BDE1-2BB3-4C39-8F8A-A495A0426627}" srcOrd="14"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3F568A6D-FAC7-4CF7-A65D-E6F54C954BAC}" type="doc">
      <dgm:prSet loTypeId="urn:microsoft.com/office/officeart/2005/8/layout/arrow5" loCatId="relationship" qsTypeId="urn:microsoft.com/office/officeart/2005/8/quickstyle/simple1" qsCatId="simple" csTypeId="urn:microsoft.com/office/officeart/2005/8/colors/colorful4" csCatId="colorful" phldr="1"/>
      <dgm:spPr/>
      <dgm:t>
        <a:bodyPr/>
        <a:lstStyle/>
        <a:p>
          <a:endParaRPr lang="en-US"/>
        </a:p>
      </dgm:t>
    </dgm:pt>
    <dgm:pt modelId="{2AC84976-831C-4425-AE54-D70F43BFCB21}">
      <dgm:prSet phldrT="[Text]"/>
      <dgm:spPr/>
      <dgm:t>
        <a:bodyPr/>
        <a:lstStyle/>
        <a:p>
          <a:r>
            <a:rPr lang="en-US" dirty="0"/>
            <a:t>Hazel and Augustus</a:t>
          </a:r>
        </a:p>
      </dgm:t>
    </dgm:pt>
    <dgm:pt modelId="{E660A081-09DA-45D0-B611-60FBC1EAA51A}" type="parTrans" cxnId="{43270FD6-5177-41BF-BC08-BAE6E813F0B7}">
      <dgm:prSet/>
      <dgm:spPr/>
      <dgm:t>
        <a:bodyPr/>
        <a:lstStyle/>
        <a:p>
          <a:endParaRPr lang="en-US"/>
        </a:p>
      </dgm:t>
    </dgm:pt>
    <dgm:pt modelId="{FA213E71-0787-40E4-8171-EBBC7312CF71}" type="sibTrans" cxnId="{43270FD6-5177-41BF-BC08-BAE6E813F0B7}">
      <dgm:prSet/>
      <dgm:spPr/>
      <dgm:t>
        <a:bodyPr/>
        <a:lstStyle/>
        <a:p>
          <a:endParaRPr lang="en-US"/>
        </a:p>
      </dgm:t>
    </dgm:pt>
    <dgm:pt modelId="{045B0054-31B2-436E-A11E-802B3BBD0F7B}">
      <dgm:prSet phldrT="[Text]"/>
      <dgm:spPr/>
      <dgm:t>
        <a:bodyPr/>
        <a:lstStyle/>
        <a:p>
          <a:r>
            <a:rPr lang="en-US" dirty="0"/>
            <a:t>Peter Van </a:t>
          </a:r>
          <a:r>
            <a:rPr lang="en-US" dirty="0" err="1"/>
            <a:t>Houten</a:t>
          </a:r>
          <a:endParaRPr lang="en-US" dirty="0"/>
        </a:p>
      </dgm:t>
    </dgm:pt>
    <dgm:pt modelId="{A30D2CDF-69CB-44D2-9207-D08E3EA4B54B}" type="parTrans" cxnId="{5EEA9872-911E-408D-876F-A123F43DD51A}">
      <dgm:prSet/>
      <dgm:spPr/>
      <dgm:t>
        <a:bodyPr/>
        <a:lstStyle/>
        <a:p>
          <a:endParaRPr lang="en-US"/>
        </a:p>
      </dgm:t>
    </dgm:pt>
    <dgm:pt modelId="{DD8FADF5-4260-48FB-BC23-224ECE5F4D6B}" type="sibTrans" cxnId="{5EEA9872-911E-408D-876F-A123F43DD51A}">
      <dgm:prSet/>
      <dgm:spPr/>
      <dgm:t>
        <a:bodyPr/>
        <a:lstStyle/>
        <a:p>
          <a:endParaRPr lang="en-US"/>
        </a:p>
      </dgm:t>
    </dgm:pt>
    <dgm:pt modelId="{91E3C23F-187A-4404-9C0F-6AD395E7E4D1}" type="pres">
      <dgm:prSet presAssocID="{3F568A6D-FAC7-4CF7-A65D-E6F54C954BAC}" presName="diagram" presStyleCnt="0">
        <dgm:presLayoutVars>
          <dgm:dir/>
          <dgm:resizeHandles val="exact"/>
        </dgm:presLayoutVars>
      </dgm:prSet>
      <dgm:spPr/>
      <dgm:t>
        <a:bodyPr/>
        <a:lstStyle/>
        <a:p>
          <a:endParaRPr lang="en-US"/>
        </a:p>
      </dgm:t>
    </dgm:pt>
    <dgm:pt modelId="{CB449131-8B3D-4530-B864-6D37A8D7362C}" type="pres">
      <dgm:prSet presAssocID="{2AC84976-831C-4425-AE54-D70F43BFCB21}" presName="arrow" presStyleLbl="node1" presStyleIdx="0" presStyleCnt="2">
        <dgm:presLayoutVars>
          <dgm:bulletEnabled val="1"/>
        </dgm:presLayoutVars>
      </dgm:prSet>
      <dgm:spPr/>
      <dgm:t>
        <a:bodyPr/>
        <a:lstStyle/>
        <a:p>
          <a:endParaRPr lang="en-US"/>
        </a:p>
      </dgm:t>
    </dgm:pt>
    <dgm:pt modelId="{3E34FE60-E4A8-4829-93E9-A18995576641}" type="pres">
      <dgm:prSet presAssocID="{045B0054-31B2-436E-A11E-802B3BBD0F7B}" presName="arrow" presStyleLbl="node1" presStyleIdx="1" presStyleCnt="2">
        <dgm:presLayoutVars>
          <dgm:bulletEnabled val="1"/>
        </dgm:presLayoutVars>
      </dgm:prSet>
      <dgm:spPr/>
      <dgm:t>
        <a:bodyPr/>
        <a:lstStyle/>
        <a:p>
          <a:endParaRPr lang="en-US"/>
        </a:p>
      </dgm:t>
    </dgm:pt>
  </dgm:ptLst>
  <dgm:cxnLst>
    <dgm:cxn modelId="{43270FD6-5177-41BF-BC08-BAE6E813F0B7}" srcId="{3F568A6D-FAC7-4CF7-A65D-E6F54C954BAC}" destId="{2AC84976-831C-4425-AE54-D70F43BFCB21}" srcOrd="0" destOrd="0" parTransId="{E660A081-09DA-45D0-B611-60FBC1EAA51A}" sibTransId="{FA213E71-0787-40E4-8171-EBBC7312CF71}"/>
    <dgm:cxn modelId="{5EEA9872-911E-408D-876F-A123F43DD51A}" srcId="{3F568A6D-FAC7-4CF7-A65D-E6F54C954BAC}" destId="{045B0054-31B2-436E-A11E-802B3BBD0F7B}" srcOrd="1" destOrd="0" parTransId="{A30D2CDF-69CB-44D2-9207-D08E3EA4B54B}" sibTransId="{DD8FADF5-4260-48FB-BC23-224ECE5F4D6B}"/>
    <dgm:cxn modelId="{0DB901CE-C8CD-47EC-B38D-5940CB182EB1}" type="presOf" srcId="{2AC84976-831C-4425-AE54-D70F43BFCB21}" destId="{CB449131-8B3D-4530-B864-6D37A8D7362C}" srcOrd="0" destOrd="0" presId="urn:microsoft.com/office/officeart/2005/8/layout/arrow5"/>
    <dgm:cxn modelId="{4C370565-BEEB-4B97-957D-0C59C2307A55}" type="presOf" srcId="{045B0054-31B2-436E-A11E-802B3BBD0F7B}" destId="{3E34FE60-E4A8-4829-93E9-A18995576641}" srcOrd="0" destOrd="0" presId="urn:microsoft.com/office/officeart/2005/8/layout/arrow5"/>
    <dgm:cxn modelId="{C9958D1C-EEE2-4B4B-A005-037AD5CF5706}" type="presOf" srcId="{3F568A6D-FAC7-4CF7-A65D-E6F54C954BAC}" destId="{91E3C23F-187A-4404-9C0F-6AD395E7E4D1}" srcOrd="0" destOrd="0" presId="urn:microsoft.com/office/officeart/2005/8/layout/arrow5"/>
    <dgm:cxn modelId="{EFF459B6-69CD-4EAC-8ABD-FE19AFD11345}" type="presParOf" srcId="{91E3C23F-187A-4404-9C0F-6AD395E7E4D1}" destId="{CB449131-8B3D-4530-B864-6D37A8D7362C}" srcOrd="0" destOrd="0" presId="urn:microsoft.com/office/officeart/2005/8/layout/arrow5"/>
    <dgm:cxn modelId="{F1C2010B-9B8C-4A68-8763-134042F016CF}" type="presParOf" srcId="{91E3C23F-187A-4404-9C0F-6AD395E7E4D1}" destId="{3E34FE60-E4A8-4829-93E9-A18995576641}" srcOrd="1" destOrd="0" presId="urn:microsoft.com/office/officeart/2005/8/layout/arrow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62B1F040-83A5-4AEF-8D34-308DC9B47ED4}" type="doc">
      <dgm:prSet loTypeId="urn:microsoft.com/office/officeart/2005/8/layout/hProcess9" loCatId="process" qsTypeId="urn:microsoft.com/office/officeart/2005/8/quickstyle/simple1" qsCatId="simple" csTypeId="urn:microsoft.com/office/officeart/2005/8/colors/colorful3" csCatId="colorful" phldr="1"/>
      <dgm:spPr/>
    </dgm:pt>
    <dgm:pt modelId="{652C5178-3FBD-42C8-9DFC-5947A48011F5}">
      <dgm:prSet phldrT="[Text]"/>
      <dgm:spPr/>
      <dgm:t>
        <a:bodyPr/>
        <a:lstStyle/>
        <a:p>
          <a:r>
            <a:rPr lang="en-US" b="1" dirty="0"/>
            <a:t>Read</a:t>
          </a:r>
          <a:r>
            <a:rPr lang="en-US" dirty="0"/>
            <a:t/>
          </a:r>
          <a:br>
            <a:rPr lang="en-US" dirty="0"/>
          </a:br>
          <a:r>
            <a:rPr lang="en-US" dirty="0"/>
            <a:t>Select a book</a:t>
          </a:r>
        </a:p>
      </dgm:t>
    </dgm:pt>
    <dgm:pt modelId="{8A67C6DE-4C50-45DC-AC42-371D3B44C68A}" type="parTrans" cxnId="{8D5665FC-6ADE-4561-9E21-13A66EB85B92}">
      <dgm:prSet/>
      <dgm:spPr/>
      <dgm:t>
        <a:bodyPr/>
        <a:lstStyle/>
        <a:p>
          <a:endParaRPr lang="en-US"/>
        </a:p>
      </dgm:t>
    </dgm:pt>
    <dgm:pt modelId="{57E520D3-8F14-414B-9AE2-98BA3A229705}" type="sibTrans" cxnId="{8D5665FC-6ADE-4561-9E21-13A66EB85B92}">
      <dgm:prSet/>
      <dgm:spPr/>
      <dgm:t>
        <a:bodyPr/>
        <a:lstStyle/>
        <a:p>
          <a:endParaRPr lang="en-US"/>
        </a:p>
      </dgm:t>
    </dgm:pt>
    <dgm:pt modelId="{EA43CEC7-5CAA-46DA-98F3-E9F11ECEF947}">
      <dgm:prSet phldrT="[Text]"/>
      <dgm:spPr/>
      <dgm:t>
        <a:bodyPr/>
        <a:lstStyle/>
        <a:p>
          <a:r>
            <a:rPr lang="en-US" b="1" dirty="0"/>
            <a:t>Reflect</a:t>
          </a:r>
          <a:r>
            <a:rPr lang="en-US" dirty="0"/>
            <a:t/>
          </a:r>
          <a:br>
            <a:rPr lang="en-US" dirty="0"/>
          </a:br>
          <a:r>
            <a:rPr lang="en-US" dirty="0"/>
            <a:t>Think before you write</a:t>
          </a:r>
        </a:p>
      </dgm:t>
    </dgm:pt>
    <dgm:pt modelId="{16CC9B46-D857-445C-812E-4A304D540D9C}" type="parTrans" cxnId="{B040A5D4-4BFD-4597-87E9-1E1D712740BC}">
      <dgm:prSet/>
      <dgm:spPr/>
      <dgm:t>
        <a:bodyPr/>
        <a:lstStyle/>
        <a:p>
          <a:endParaRPr lang="en-US"/>
        </a:p>
      </dgm:t>
    </dgm:pt>
    <dgm:pt modelId="{0F039871-59E7-42E2-B7BB-61782D3E593C}" type="sibTrans" cxnId="{B040A5D4-4BFD-4597-87E9-1E1D712740BC}">
      <dgm:prSet/>
      <dgm:spPr/>
      <dgm:t>
        <a:bodyPr/>
        <a:lstStyle/>
        <a:p>
          <a:endParaRPr lang="en-US"/>
        </a:p>
      </dgm:t>
    </dgm:pt>
    <dgm:pt modelId="{9D110AE0-3086-43BB-A7FB-CA9D06736237}">
      <dgm:prSet phldrT="[Text]"/>
      <dgm:spPr/>
      <dgm:t>
        <a:bodyPr/>
        <a:lstStyle/>
        <a:p>
          <a:r>
            <a:rPr lang="en-US" b="1" dirty="0"/>
            <a:t>Persuade</a:t>
          </a:r>
          <a:r>
            <a:rPr lang="en-US" dirty="0"/>
            <a:t/>
          </a:r>
          <a:br>
            <a:rPr lang="en-US" dirty="0"/>
          </a:br>
          <a:r>
            <a:rPr lang="en-US" dirty="0"/>
            <a:t>Write a personal letter to the author</a:t>
          </a:r>
        </a:p>
      </dgm:t>
    </dgm:pt>
    <dgm:pt modelId="{1E42B946-AAC4-4A8A-AF8C-6955372AAB6B}" type="parTrans" cxnId="{E5282B0D-48CA-4B86-B06E-4AB164F3D3AD}">
      <dgm:prSet/>
      <dgm:spPr/>
      <dgm:t>
        <a:bodyPr/>
        <a:lstStyle/>
        <a:p>
          <a:endParaRPr lang="en-US"/>
        </a:p>
      </dgm:t>
    </dgm:pt>
    <dgm:pt modelId="{4AF37DCF-FAC3-42A9-A5AD-7F0615F1D82B}" type="sibTrans" cxnId="{E5282B0D-48CA-4B86-B06E-4AB164F3D3AD}">
      <dgm:prSet/>
      <dgm:spPr/>
      <dgm:t>
        <a:bodyPr/>
        <a:lstStyle/>
        <a:p>
          <a:endParaRPr lang="en-US"/>
        </a:p>
      </dgm:t>
    </dgm:pt>
    <dgm:pt modelId="{54DE8C06-4E65-41FC-B1AF-CE986F1ED7A1}">
      <dgm:prSet phldrT="[Text]"/>
      <dgm:spPr/>
      <dgm:t>
        <a:bodyPr/>
        <a:lstStyle/>
        <a:p>
          <a:r>
            <a:rPr lang="en-US" b="1" dirty="0"/>
            <a:t>Write</a:t>
          </a:r>
          <a:r>
            <a:rPr lang="en-US" dirty="0"/>
            <a:t/>
          </a:r>
          <a:br>
            <a:rPr lang="en-US" dirty="0"/>
          </a:br>
          <a:r>
            <a:rPr lang="en-US" dirty="0"/>
            <a:t>Type your entry</a:t>
          </a:r>
        </a:p>
      </dgm:t>
    </dgm:pt>
    <dgm:pt modelId="{7833F6AC-AC0A-41DC-9DB1-FFFAF40581BE}" type="parTrans" cxnId="{F2EAE0FD-4508-4A38-A545-C4F744359A25}">
      <dgm:prSet/>
      <dgm:spPr/>
      <dgm:t>
        <a:bodyPr/>
        <a:lstStyle/>
        <a:p>
          <a:endParaRPr lang="en-US"/>
        </a:p>
      </dgm:t>
    </dgm:pt>
    <dgm:pt modelId="{69C19D8E-AB06-47C1-9E77-9329CE9F976F}" type="sibTrans" cxnId="{F2EAE0FD-4508-4A38-A545-C4F744359A25}">
      <dgm:prSet/>
      <dgm:spPr/>
      <dgm:t>
        <a:bodyPr/>
        <a:lstStyle/>
        <a:p>
          <a:endParaRPr lang="en-US"/>
        </a:p>
      </dgm:t>
    </dgm:pt>
    <dgm:pt modelId="{93FC7E50-8191-4E43-A831-18FCDC741ACE}">
      <dgm:prSet phldrT="[Text]"/>
      <dgm:spPr/>
      <dgm:t>
        <a:bodyPr/>
        <a:lstStyle/>
        <a:p>
          <a:r>
            <a:rPr lang="en-US" b="1" dirty="0"/>
            <a:t>Send</a:t>
          </a:r>
          <a:r>
            <a:rPr lang="en-US" dirty="0"/>
            <a:t/>
          </a:r>
          <a:br>
            <a:rPr lang="en-US" dirty="0"/>
          </a:br>
          <a:r>
            <a:rPr lang="en-US" dirty="0"/>
            <a:t>Mail your letter</a:t>
          </a:r>
        </a:p>
      </dgm:t>
    </dgm:pt>
    <dgm:pt modelId="{035BC136-62B3-40DA-926C-2F57E2415089}" type="parTrans" cxnId="{9C24CB5D-DB76-4834-8238-16149AC7ACE9}">
      <dgm:prSet/>
      <dgm:spPr/>
      <dgm:t>
        <a:bodyPr/>
        <a:lstStyle/>
        <a:p>
          <a:endParaRPr lang="en-US"/>
        </a:p>
      </dgm:t>
    </dgm:pt>
    <dgm:pt modelId="{AD250A54-817B-4DF9-AE82-82C4FCC90768}" type="sibTrans" cxnId="{9C24CB5D-DB76-4834-8238-16149AC7ACE9}">
      <dgm:prSet/>
      <dgm:spPr/>
      <dgm:t>
        <a:bodyPr/>
        <a:lstStyle/>
        <a:p>
          <a:endParaRPr lang="en-US"/>
        </a:p>
      </dgm:t>
    </dgm:pt>
    <dgm:pt modelId="{5ADD2212-1E6A-4CC6-91EF-41744D33AB68}" type="pres">
      <dgm:prSet presAssocID="{62B1F040-83A5-4AEF-8D34-308DC9B47ED4}" presName="CompostProcess" presStyleCnt="0">
        <dgm:presLayoutVars>
          <dgm:dir/>
          <dgm:resizeHandles val="exact"/>
        </dgm:presLayoutVars>
      </dgm:prSet>
      <dgm:spPr/>
    </dgm:pt>
    <dgm:pt modelId="{1AF44F78-7864-4109-9334-4125776CEE1C}" type="pres">
      <dgm:prSet presAssocID="{62B1F040-83A5-4AEF-8D34-308DC9B47ED4}" presName="arrow" presStyleLbl="bgShp" presStyleIdx="0" presStyleCnt="1"/>
      <dgm:spPr/>
    </dgm:pt>
    <dgm:pt modelId="{59B33BA8-C2BC-4F8F-98CE-A545EA08CC59}" type="pres">
      <dgm:prSet presAssocID="{62B1F040-83A5-4AEF-8D34-308DC9B47ED4}" presName="linearProcess" presStyleCnt="0"/>
      <dgm:spPr/>
    </dgm:pt>
    <dgm:pt modelId="{2368234E-FA01-4762-A936-E20B6AA46D17}" type="pres">
      <dgm:prSet presAssocID="{652C5178-3FBD-42C8-9DFC-5947A48011F5}" presName="textNode" presStyleLbl="node1" presStyleIdx="0" presStyleCnt="5">
        <dgm:presLayoutVars>
          <dgm:bulletEnabled val="1"/>
        </dgm:presLayoutVars>
      </dgm:prSet>
      <dgm:spPr/>
      <dgm:t>
        <a:bodyPr/>
        <a:lstStyle/>
        <a:p>
          <a:endParaRPr lang="en-US"/>
        </a:p>
      </dgm:t>
    </dgm:pt>
    <dgm:pt modelId="{D90AD2CE-AB2C-450D-8CF3-EA08B758F91A}" type="pres">
      <dgm:prSet presAssocID="{57E520D3-8F14-414B-9AE2-98BA3A229705}" presName="sibTrans" presStyleCnt="0"/>
      <dgm:spPr/>
    </dgm:pt>
    <dgm:pt modelId="{DD1D81A8-0D0B-4B49-B9F0-A1EA448FE09F}" type="pres">
      <dgm:prSet presAssocID="{EA43CEC7-5CAA-46DA-98F3-E9F11ECEF947}" presName="textNode" presStyleLbl="node1" presStyleIdx="1" presStyleCnt="5">
        <dgm:presLayoutVars>
          <dgm:bulletEnabled val="1"/>
        </dgm:presLayoutVars>
      </dgm:prSet>
      <dgm:spPr/>
      <dgm:t>
        <a:bodyPr/>
        <a:lstStyle/>
        <a:p>
          <a:endParaRPr lang="en-US"/>
        </a:p>
      </dgm:t>
    </dgm:pt>
    <dgm:pt modelId="{02494DDD-572B-4FAE-A342-7C13A15FAAE7}" type="pres">
      <dgm:prSet presAssocID="{0F039871-59E7-42E2-B7BB-61782D3E593C}" presName="sibTrans" presStyleCnt="0"/>
      <dgm:spPr/>
    </dgm:pt>
    <dgm:pt modelId="{FEACF5D9-D365-465A-AA0E-45B50A5B0538}" type="pres">
      <dgm:prSet presAssocID="{9D110AE0-3086-43BB-A7FB-CA9D06736237}" presName="textNode" presStyleLbl="node1" presStyleIdx="2" presStyleCnt="5">
        <dgm:presLayoutVars>
          <dgm:bulletEnabled val="1"/>
        </dgm:presLayoutVars>
      </dgm:prSet>
      <dgm:spPr/>
      <dgm:t>
        <a:bodyPr/>
        <a:lstStyle/>
        <a:p>
          <a:endParaRPr lang="en-US"/>
        </a:p>
      </dgm:t>
    </dgm:pt>
    <dgm:pt modelId="{E5A5591E-2525-4B11-A58C-6411E8CCA702}" type="pres">
      <dgm:prSet presAssocID="{4AF37DCF-FAC3-42A9-A5AD-7F0615F1D82B}" presName="sibTrans" presStyleCnt="0"/>
      <dgm:spPr/>
    </dgm:pt>
    <dgm:pt modelId="{902BC9D5-E5C4-446D-BD41-ECAA46595853}" type="pres">
      <dgm:prSet presAssocID="{54DE8C06-4E65-41FC-B1AF-CE986F1ED7A1}" presName="textNode" presStyleLbl="node1" presStyleIdx="3" presStyleCnt="5">
        <dgm:presLayoutVars>
          <dgm:bulletEnabled val="1"/>
        </dgm:presLayoutVars>
      </dgm:prSet>
      <dgm:spPr/>
      <dgm:t>
        <a:bodyPr/>
        <a:lstStyle/>
        <a:p>
          <a:endParaRPr lang="en-US"/>
        </a:p>
      </dgm:t>
    </dgm:pt>
    <dgm:pt modelId="{296A2EB0-366E-49D3-8C02-3D05404539EB}" type="pres">
      <dgm:prSet presAssocID="{69C19D8E-AB06-47C1-9E77-9329CE9F976F}" presName="sibTrans" presStyleCnt="0"/>
      <dgm:spPr/>
    </dgm:pt>
    <dgm:pt modelId="{C005D995-244D-4327-A4FB-4339B50630D6}" type="pres">
      <dgm:prSet presAssocID="{93FC7E50-8191-4E43-A831-18FCDC741ACE}" presName="textNode" presStyleLbl="node1" presStyleIdx="4" presStyleCnt="5">
        <dgm:presLayoutVars>
          <dgm:bulletEnabled val="1"/>
        </dgm:presLayoutVars>
      </dgm:prSet>
      <dgm:spPr/>
      <dgm:t>
        <a:bodyPr/>
        <a:lstStyle/>
        <a:p>
          <a:endParaRPr lang="en-US"/>
        </a:p>
      </dgm:t>
    </dgm:pt>
  </dgm:ptLst>
  <dgm:cxnLst>
    <dgm:cxn modelId="{3239326A-155C-4701-B62C-9F5B6334F403}" type="presOf" srcId="{9D110AE0-3086-43BB-A7FB-CA9D06736237}" destId="{FEACF5D9-D365-465A-AA0E-45B50A5B0538}" srcOrd="0" destOrd="0" presId="urn:microsoft.com/office/officeart/2005/8/layout/hProcess9"/>
    <dgm:cxn modelId="{00CCDBE3-8700-4BCB-B91E-B0B0C8748E15}" type="presOf" srcId="{62B1F040-83A5-4AEF-8D34-308DC9B47ED4}" destId="{5ADD2212-1E6A-4CC6-91EF-41744D33AB68}" srcOrd="0" destOrd="0" presId="urn:microsoft.com/office/officeart/2005/8/layout/hProcess9"/>
    <dgm:cxn modelId="{8D5665FC-6ADE-4561-9E21-13A66EB85B92}" srcId="{62B1F040-83A5-4AEF-8D34-308DC9B47ED4}" destId="{652C5178-3FBD-42C8-9DFC-5947A48011F5}" srcOrd="0" destOrd="0" parTransId="{8A67C6DE-4C50-45DC-AC42-371D3B44C68A}" sibTransId="{57E520D3-8F14-414B-9AE2-98BA3A229705}"/>
    <dgm:cxn modelId="{B040A5D4-4BFD-4597-87E9-1E1D712740BC}" srcId="{62B1F040-83A5-4AEF-8D34-308DC9B47ED4}" destId="{EA43CEC7-5CAA-46DA-98F3-E9F11ECEF947}" srcOrd="1" destOrd="0" parTransId="{16CC9B46-D857-445C-812E-4A304D540D9C}" sibTransId="{0F039871-59E7-42E2-B7BB-61782D3E593C}"/>
    <dgm:cxn modelId="{F5ED226F-928D-4830-8731-C7B739195889}" type="presOf" srcId="{54DE8C06-4E65-41FC-B1AF-CE986F1ED7A1}" destId="{902BC9D5-E5C4-446D-BD41-ECAA46595853}" srcOrd="0" destOrd="0" presId="urn:microsoft.com/office/officeart/2005/8/layout/hProcess9"/>
    <dgm:cxn modelId="{E5282B0D-48CA-4B86-B06E-4AB164F3D3AD}" srcId="{62B1F040-83A5-4AEF-8D34-308DC9B47ED4}" destId="{9D110AE0-3086-43BB-A7FB-CA9D06736237}" srcOrd="2" destOrd="0" parTransId="{1E42B946-AAC4-4A8A-AF8C-6955372AAB6B}" sibTransId="{4AF37DCF-FAC3-42A9-A5AD-7F0615F1D82B}"/>
    <dgm:cxn modelId="{B1A788E1-1350-4458-A85F-D2A063DDE724}" type="presOf" srcId="{EA43CEC7-5CAA-46DA-98F3-E9F11ECEF947}" destId="{DD1D81A8-0D0B-4B49-B9F0-A1EA448FE09F}" srcOrd="0" destOrd="0" presId="urn:microsoft.com/office/officeart/2005/8/layout/hProcess9"/>
    <dgm:cxn modelId="{9C24CB5D-DB76-4834-8238-16149AC7ACE9}" srcId="{62B1F040-83A5-4AEF-8D34-308DC9B47ED4}" destId="{93FC7E50-8191-4E43-A831-18FCDC741ACE}" srcOrd="4" destOrd="0" parTransId="{035BC136-62B3-40DA-926C-2F57E2415089}" sibTransId="{AD250A54-817B-4DF9-AE82-82C4FCC90768}"/>
    <dgm:cxn modelId="{F2EAE0FD-4508-4A38-A545-C4F744359A25}" srcId="{62B1F040-83A5-4AEF-8D34-308DC9B47ED4}" destId="{54DE8C06-4E65-41FC-B1AF-CE986F1ED7A1}" srcOrd="3" destOrd="0" parTransId="{7833F6AC-AC0A-41DC-9DB1-FFFAF40581BE}" sibTransId="{69C19D8E-AB06-47C1-9E77-9329CE9F976F}"/>
    <dgm:cxn modelId="{CD1BDBBB-36E1-47D7-988D-D396E8B49D31}" type="presOf" srcId="{93FC7E50-8191-4E43-A831-18FCDC741ACE}" destId="{C005D995-244D-4327-A4FB-4339B50630D6}" srcOrd="0" destOrd="0" presId="urn:microsoft.com/office/officeart/2005/8/layout/hProcess9"/>
    <dgm:cxn modelId="{543F39D5-DA7E-4A18-A634-A3FFA0A2595D}" type="presOf" srcId="{652C5178-3FBD-42C8-9DFC-5947A48011F5}" destId="{2368234E-FA01-4762-A936-E20B6AA46D17}" srcOrd="0" destOrd="0" presId="urn:microsoft.com/office/officeart/2005/8/layout/hProcess9"/>
    <dgm:cxn modelId="{1A1419C7-B2ED-4855-8D1C-14AE45903393}" type="presParOf" srcId="{5ADD2212-1E6A-4CC6-91EF-41744D33AB68}" destId="{1AF44F78-7864-4109-9334-4125776CEE1C}" srcOrd="0" destOrd="0" presId="urn:microsoft.com/office/officeart/2005/8/layout/hProcess9"/>
    <dgm:cxn modelId="{926C2D5D-0C54-469E-8666-A2FA96CF0DFF}" type="presParOf" srcId="{5ADD2212-1E6A-4CC6-91EF-41744D33AB68}" destId="{59B33BA8-C2BC-4F8F-98CE-A545EA08CC59}" srcOrd="1" destOrd="0" presId="urn:microsoft.com/office/officeart/2005/8/layout/hProcess9"/>
    <dgm:cxn modelId="{EEC37072-3442-4258-A99E-41B3F41DEAB0}" type="presParOf" srcId="{59B33BA8-C2BC-4F8F-98CE-A545EA08CC59}" destId="{2368234E-FA01-4762-A936-E20B6AA46D17}" srcOrd="0" destOrd="0" presId="urn:microsoft.com/office/officeart/2005/8/layout/hProcess9"/>
    <dgm:cxn modelId="{BE3CFC7B-5C90-4CB6-89D6-9A02035836AC}" type="presParOf" srcId="{59B33BA8-C2BC-4F8F-98CE-A545EA08CC59}" destId="{D90AD2CE-AB2C-450D-8CF3-EA08B758F91A}" srcOrd="1" destOrd="0" presId="urn:microsoft.com/office/officeart/2005/8/layout/hProcess9"/>
    <dgm:cxn modelId="{0B6D76E3-473D-4859-BD30-0C5255E37F73}" type="presParOf" srcId="{59B33BA8-C2BC-4F8F-98CE-A545EA08CC59}" destId="{DD1D81A8-0D0B-4B49-B9F0-A1EA448FE09F}" srcOrd="2" destOrd="0" presId="urn:microsoft.com/office/officeart/2005/8/layout/hProcess9"/>
    <dgm:cxn modelId="{7C59CB74-07A0-434F-9BB2-2024F9F0B101}" type="presParOf" srcId="{59B33BA8-C2BC-4F8F-98CE-A545EA08CC59}" destId="{02494DDD-572B-4FAE-A342-7C13A15FAAE7}" srcOrd="3" destOrd="0" presId="urn:microsoft.com/office/officeart/2005/8/layout/hProcess9"/>
    <dgm:cxn modelId="{F0CA138B-4F8D-45A3-88EF-8F7A966A04FF}" type="presParOf" srcId="{59B33BA8-C2BC-4F8F-98CE-A545EA08CC59}" destId="{FEACF5D9-D365-465A-AA0E-45B50A5B0538}" srcOrd="4" destOrd="0" presId="urn:microsoft.com/office/officeart/2005/8/layout/hProcess9"/>
    <dgm:cxn modelId="{6FF49509-704F-4B1F-8F84-45FBCC617318}" type="presParOf" srcId="{59B33BA8-C2BC-4F8F-98CE-A545EA08CC59}" destId="{E5A5591E-2525-4B11-A58C-6411E8CCA702}" srcOrd="5" destOrd="0" presId="urn:microsoft.com/office/officeart/2005/8/layout/hProcess9"/>
    <dgm:cxn modelId="{B1CF745A-8A8C-440A-8BCA-4BB5C8EA2B17}" type="presParOf" srcId="{59B33BA8-C2BC-4F8F-98CE-A545EA08CC59}" destId="{902BC9D5-E5C4-446D-BD41-ECAA46595853}" srcOrd="6" destOrd="0" presId="urn:microsoft.com/office/officeart/2005/8/layout/hProcess9"/>
    <dgm:cxn modelId="{33886CCB-EA1E-469A-9D38-0C83D7489FE9}" type="presParOf" srcId="{59B33BA8-C2BC-4F8F-98CE-A545EA08CC59}" destId="{296A2EB0-366E-49D3-8C02-3D05404539EB}" srcOrd="7" destOrd="0" presId="urn:microsoft.com/office/officeart/2005/8/layout/hProcess9"/>
    <dgm:cxn modelId="{D62D877A-7AFE-4E7E-A979-7C2828137FFC}" type="presParOf" srcId="{59B33BA8-C2BC-4F8F-98CE-A545EA08CC59}" destId="{C005D995-244D-4327-A4FB-4339B50630D6}" srcOrd="8" destOrd="0" presId="urn:microsoft.com/office/officeart/2005/8/layout/hProcess9"/>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3D8634F-E7C5-4A01-B844-8505EAC677DF}" type="doc">
      <dgm:prSet loTypeId="urn:microsoft.com/office/officeart/2005/8/layout/vProcess5" loCatId="process" qsTypeId="urn:microsoft.com/office/officeart/2005/8/quickstyle/simple1" qsCatId="simple" csTypeId="urn:microsoft.com/office/officeart/2005/8/colors/colorful3" csCatId="colorful" phldr="1"/>
      <dgm:spPr/>
      <dgm:t>
        <a:bodyPr/>
        <a:lstStyle/>
        <a:p>
          <a:endParaRPr lang="en-US"/>
        </a:p>
      </dgm:t>
    </dgm:pt>
    <dgm:pt modelId="{3F3C52BF-1497-4619-AC2E-502C19BF0798}">
      <dgm:prSet phldrT="[Text]"/>
      <dgm:spPr/>
      <dgm:t>
        <a:bodyPr/>
        <a:lstStyle/>
        <a:p>
          <a:r>
            <a:rPr lang="en-US" dirty="0" err="1" smtClean="0"/>
            <a:t>Anbindung</a:t>
          </a:r>
          <a:r>
            <a:rPr lang="en-US" dirty="0" smtClean="0"/>
            <a:t> an das </a:t>
          </a:r>
          <a:r>
            <a:rPr lang="en-US" dirty="0" err="1" smtClean="0"/>
            <a:t>Lehrwerk</a:t>
          </a:r>
          <a:endParaRPr lang="en-US" dirty="0"/>
        </a:p>
      </dgm:t>
    </dgm:pt>
    <dgm:pt modelId="{0DD518C6-8B9B-4971-8657-1D12AF57157F}" type="parTrans" cxnId="{D5A9B56C-7E41-4078-B4C9-6C2C11747778}">
      <dgm:prSet/>
      <dgm:spPr/>
      <dgm:t>
        <a:bodyPr/>
        <a:lstStyle/>
        <a:p>
          <a:endParaRPr lang="en-US"/>
        </a:p>
      </dgm:t>
    </dgm:pt>
    <dgm:pt modelId="{A7E3AC25-3F1B-43D3-AA6B-4D43DCFDC4A1}" type="sibTrans" cxnId="{D5A9B56C-7E41-4078-B4C9-6C2C11747778}">
      <dgm:prSet/>
      <dgm:spPr/>
      <dgm:t>
        <a:bodyPr/>
        <a:lstStyle/>
        <a:p>
          <a:endParaRPr lang="en-US"/>
        </a:p>
      </dgm:t>
    </dgm:pt>
    <dgm:pt modelId="{D3B4077B-DA42-4F94-9328-6D5EE03877BC}">
      <dgm:prSet phldrT="[Text]"/>
      <dgm:spPr/>
      <dgm:t>
        <a:bodyPr/>
        <a:lstStyle/>
        <a:p>
          <a:r>
            <a:rPr lang="en-US" dirty="0" err="1" smtClean="0"/>
            <a:t>Variabel</a:t>
          </a:r>
          <a:r>
            <a:rPr lang="en-US" dirty="0" smtClean="0"/>
            <a:t> </a:t>
          </a:r>
          <a:r>
            <a:rPr lang="en-US" dirty="0" err="1" smtClean="0"/>
            <a:t>einsetzbar</a:t>
          </a:r>
          <a:endParaRPr lang="en-US" dirty="0"/>
        </a:p>
      </dgm:t>
    </dgm:pt>
    <dgm:pt modelId="{259989C0-4B55-4853-A16F-D21E553959E9}" type="parTrans" cxnId="{95A5F94C-7BA0-4B2A-811C-C56F305310E4}">
      <dgm:prSet/>
      <dgm:spPr/>
      <dgm:t>
        <a:bodyPr/>
        <a:lstStyle/>
        <a:p>
          <a:endParaRPr lang="en-US"/>
        </a:p>
      </dgm:t>
    </dgm:pt>
    <dgm:pt modelId="{B4B7C596-F79A-426D-823B-AB22BEEF0BF2}" type="sibTrans" cxnId="{95A5F94C-7BA0-4B2A-811C-C56F305310E4}">
      <dgm:prSet/>
      <dgm:spPr/>
      <dgm:t>
        <a:bodyPr/>
        <a:lstStyle/>
        <a:p>
          <a:endParaRPr lang="en-US"/>
        </a:p>
      </dgm:t>
    </dgm:pt>
    <dgm:pt modelId="{2B543832-39A2-41BE-82D6-A66AE97B3CA4}">
      <dgm:prSet phldrT="[Text]"/>
      <dgm:spPr/>
      <dgm:t>
        <a:bodyPr/>
        <a:lstStyle/>
        <a:p>
          <a:r>
            <a:rPr lang="en-US" dirty="0" err="1" smtClean="0"/>
            <a:t>Ausgleich</a:t>
          </a:r>
          <a:r>
            <a:rPr lang="en-US" dirty="0" smtClean="0"/>
            <a:t> </a:t>
          </a:r>
          <a:r>
            <a:rPr lang="en-US" dirty="0" err="1" smtClean="0"/>
            <a:t>Schwächen</a:t>
          </a:r>
          <a:r>
            <a:rPr lang="en-US" dirty="0" smtClean="0"/>
            <a:t> </a:t>
          </a:r>
          <a:r>
            <a:rPr lang="en-US" dirty="0" err="1" smtClean="0"/>
            <a:t>Lehrwerk</a:t>
          </a:r>
          <a:endParaRPr lang="en-US" dirty="0"/>
        </a:p>
      </dgm:t>
    </dgm:pt>
    <dgm:pt modelId="{E2A04C53-D758-42DB-AF9A-B7717126C793}" type="parTrans" cxnId="{A145043E-46A1-4B57-85EB-DB55EF44DA62}">
      <dgm:prSet/>
      <dgm:spPr/>
      <dgm:t>
        <a:bodyPr/>
        <a:lstStyle/>
        <a:p>
          <a:endParaRPr lang="en-US"/>
        </a:p>
      </dgm:t>
    </dgm:pt>
    <dgm:pt modelId="{91994004-3AA8-44DC-B0D8-F0EE6008F568}" type="sibTrans" cxnId="{A145043E-46A1-4B57-85EB-DB55EF44DA62}">
      <dgm:prSet/>
      <dgm:spPr/>
      <dgm:t>
        <a:bodyPr/>
        <a:lstStyle/>
        <a:p>
          <a:endParaRPr lang="en-US"/>
        </a:p>
      </dgm:t>
    </dgm:pt>
    <dgm:pt modelId="{FECC005D-5737-4F9E-8F92-2A628FC1CBDA}" type="pres">
      <dgm:prSet presAssocID="{A3D8634F-E7C5-4A01-B844-8505EAC677DF}" presName="outerComposite" presStyleCnt="0">
        <dgm:presLayoutVars>
          <dgm:chMax val="5"/>
          <dgm:dir/>
          <dgm:resizeHandles val="exact"/>
        </dgm:presLayoutVars>
      </dgm:prSet>
      <dgm:spPr/>
      <dgm:t>
        <a:bodyPr/>
        <a:lstStyle/>
        <a:p>
          <a:endParaRPr lang="en-US"/>
        </a:p>
      </dgm:t>
    </dgm:pt>
    <dgm:pt modelId="{E07EAFAA-5298-4A3D-A180-B97489E41E0F}" type="pres">
      <dgm:prSet presAssocID="{A3D8634F-E7C5-4A01-B844-8505EAC677DF}" presName="dummyMaxCanvas" presStyleCnt="0">
        <dgm:presLayoutVars/>
      </dgm:prSet>
      <dgm:spPr/>
    </dgm:pt>
    <dgm:pt modelId="{9858E406-E06D-4184-B4A4-702A290AEB55}" type="pres">
      <dgm:prSet presAssocID="{A3D8634F-E7C5-4A01-B844-8505EAC677DF}" presName="ThreeNodes_1" presStyleLbl="node1" presStyleIdx="0" presStyleCnt="3">
        <dgm:presLayoutVars>
          <dgm:bulletEnabled val="1"/>
        </dgm:presLayoutVars>
      </dgm:prSet>
      <dgm:spPr/>
      <dgm:t>
        <a:bodyPr/>
        <a:lstStyle/>
        <a:p>
          <a:endParaRPr lang="en-US"/>
        </a:p>
      </dgm:t>
    </dgm:pt>
    <dgm:pt modelId="{D6B0FB95-677D-4464-8F70-7E0ED0966CE2}" type="pres">
      <dgm:prSet presAssocID="{A3D8634F-E7C5-4A01-B844-8505EAC677DF}" presName="ThreeNodes_2" presStyleLbl="node1" presStyleIdx="1" presStyleCnt="3">
        <dgm:presLayoutVars>
          <dgm:bulletEnabled val="1"/>
        </dgm:presLayoutVars>
      </dgm:prSet>
      <dgm:spPr/>
      <dgm:t>
        <a:bodyPr/>
        <a:lstStyle/>
        <a:p>
          <a:endParaRPr lang="en-US"/>
        </a:p>
      </dgm:t>
    </dgm:pt>
    <dgm:pt modelId="{D054DC8D-43F7-4ABC-921A-8E3F3FA11480}" type="pres">
      <dgm:prSet presAssocID="{A3D8634F-E7C5-4A01-B844-8505EAC677DF}" presName="ThreeNodes_3" presStyleLbl="node1" presStyleIdx="2" presStyleCnt="3">
        <dgm:presLayoutVars>
          <dgm:bulletEnabled val="1"/>
        </dgm:presLayoutVars>
      </dgm:prSet>
      <dgm:spPr/>
      <dgm:t>
        <a:bodyPr/>
        <a:lstStyle/>
        <a:p>
          <a:endParaRPr lang="en-US"/>
        </a:p>
      </dgm:t>
    </dgm:pt>
    <dgm:pt modelId="{1860EE09-06E3-48F5-83BE-A1124343F122}" type="pres">
      <dgm:prSet presAssocID="{A3D8634F-E7C5-4A01-B844-8505EAC677DF}" presName="ThreeConn_1-2" presStyleLbl="fgAccFollowNode1" presStyleIdx="0" presStyleCnt="2">
        <dgm:presLayoutVars>
          <dgm:bulletEnabled val="1"/>
        </dgm:presLayoutVars>
      </dgm:prSet>
      <dgm:spPr/>
      <dgm:t>
        <a:bodyPr/>
        <a:lstStyle/>
        <a:p>
          <a:endParaRPr lang="en-US"/>
        </a:p>
      </dgm:t>
    </dgm:pt>
    <dgm:pt modelId="{C9897924-2E25-46A9-8D8D-7567C7331BC5}" type="pres">
      <dgm:prSet presAssocID="{A3D8634F-E7C5-4A01-B844-8505EAC677DF}" presName="ThreeConn_2-3" presStyleLbl="fgAccFollowNode1" presStyleIdx="1" presStyleCnt="2">
        <dgm:presLayoutVars>
          <dgm:bulletEnabled val="1"/>
        </dgm:presLayoutVars>
      </dgm:prSet>
      <dgm:spPr/>
      <dgm:t>
        <a:bodyPr/>
        <a:lstStyle/>
        <a:p>
          <a:endParaRPr lang="en-US"/>
        </a:p>
      </dgm:t>
    </dgm:pt>
    <dgm:pt modelId="{6C20CEF4-23FF-4C6E-978D-FB99056414B3}" type="pres">
      <dgm:prSet presAssocID="{A3D8634F-E7C5-4A01-B844-8505EAC677DF}" presName="ThreeNodes_1_text" presStyleLbl="node1" presStyleIdx="2" presStyleCnt="3">
        <dgm:presLayoutVars>
          <dgm:bulletEnabled val="1"/>
        </dgm:presLayoutVars>
      </dgm:prSet>
      <dgm:spPr/>
      <dgm:t>
        <a:bodyPr/>
        <a:lstStyle/>
        <a:p>
          <a:endParaRPr lang="en-US"/>
        </a:p>
      </dgm:t>
    </dgm:pt>
    <dgm:pt modelId="{EDE55CAE-EE34-4558-8DDD-FB70BAD1F855}" type="pres">
      <dgm:prSet presAssocID="{A3D8634F-E7C5-4A01-B844-8505EAC677DF}" presName="ThreeNodes_2_text" presStyleLbl="node1" presStyleIdx="2" presStyleCnt="3">
        <dgm:presLayoutVars>
          <dgm:bulletEnabled val="1"/>
        </dgm:presLayoutVars>
      </dgm:prSet>
      <dgm:spPr/>
      <dgm:t>
        <a:bodyPr/>
        <a:lstStyle/>
        <a:p>
          <a:endParaRPr lang="en-US"/>
        </a:p>
      </dgm:t>
    </dgm:pt>
    <dgm:pt modelId="{7ADBE1A8-6D8D-49F1-9E95-FDDCAFE2611F}" type="pres">
      <dgm:prSet presAssocID="{A3D8634F-E7C5-4A01-B844-8505EAC677DF}" presName="ThreeNodes_3_text" presStyleLbl="node1" presStyleIdx="2" presStyleCnt="3">
        <dgm:presLayoutVars>
          <dgm:bulletEnabled val="1"/>
        </dgm:presLayoutVars>
      </dgm:prSet>
      <dgm:spPr/>
      <dgm:t>
        <a:bodyPr/>
        <a:lstStyle/>
        <a:p>
          <a:endParaRPr lang="en-US"/>
        </a:p>
      </dgm:t>
    </dgm:pt>
  </dgm:ptLst>
  <dgm:cxnLst>
    <dgm:cxn modelId="{17D7681E-8A95-4F63-AAAC-E04674029FCC}" type="presOf" srcId="{B4B7C596-F79A-426D-823B-AB22BEEF0BF2}" destId="{C9897924-2E25-46A9-8D8D-7567C7331BC5}" srcOrd="0" destOrd="0" presId="urn:microsoft.com/office/officeart/2005/8/layout/vProcess5"/>
    <dgm:cxn modelId="{852CE8AA-C5BF-4FD8-9C7E-8F93BB310725}" type="presOf" srcId="{3F3C52BF-1497-4619-AC2E-502C19BF0798}" destId="{6C20CEF4-23FF-4C6E-978D-FB99056414B3}" srcOrd="1" destOrd="0" presId="urn:microsoft.com/office/officeart/2005/8/layout/vProcess5"/>
    <dgm:cxn modelId="{63082727-C270-47F7-9873-8600DDD7AEEE}" type="presOf" srcId="{3F3C52BF-1497-4619-AC2E-502C19BF0798}" destId="{9858E406-E06D-4184-B4A4-702A290AEB55}" srcOrd="0" destOrd="0" presId="urn:microsoft.com/office/officeart/2005/8/layout/vProcess5"/>
    <dgm:cxn modelId="{A145043E-46A1-4B57-85EB-DB55EF44DA62}" srcId="{A3D8634F-E7C5-4A01-B844-8505EAC677DF}" destId="{2B543832-39A2-41BE-82D6-A66AE97B3CA4}" srcOrd="2" destOrd="0" parTransId="{E2A04C53-D758-42DB-AF9A-B7717126C793}" sibTransId="{91994004-3AA8-44DC-B0D8-F0EE6008F568}"/>
    <dgm:cxn modelId="{95A5F94C-7BA0-4B2A-811C-C56F305310E4}" srcId="{A3D8634F-E7C5-4A01-B844-8505EAC677DF}" destId="{D3B4077B-DA42-4F94-9328-6D5EE03877BC}" srcOrd="1" destOrd="0" parTransId="{259989C0-4B55-4853-A16F-D21E553959E9}" sibTransId="{B4B7C596-F79A-426D-823B-AB22BEEF0BF2}"/>
    <dgm:cxn modelId="{E772B3BD-0CEC-448C-8F47-7C23D86750AB}" type="presOf" srcId="{2B543832-39A2-41BE-82D6-A66AE97B3CA4}" destId="{D054DC8D-43F7-4ABC-921A-8E3F3FA11480}" srcOrd="0" destOrd="0" presId="urn:microsoft.com/office/officeart/2005/8/layout/vProcess5"/>
    <dgm:cxn modelId="{D5A9B56C-7E41-4078-B4C9-6C2C11747778}" srcId="{A3D8634F-E7C5-4A01-B844-8505EAC677DF}" destId="{3F3C52BF-1497-4619-AC2E-502C19BF0798}" srcOrd="0" destOrd="0" parTransId="{0DD518C6-8B9B-4971-8657-1D12AF57157F}" sibTransId="{A7E3AC25-3F1B-43D3-AA6B-4D43DCFDC4A1}"/>
    <dgm:cxn modelId="{623DF7D7-AC7A-4E32-8C31-5E9C67ADECA5}" type="presOf" srcId="{D3B4077B-DA42-4F94-9328-6D5EE03877BC}" destId="{EDE55CAE-EE34-4558-8DDD-FB70BAD1F855}" srcOrd="1" destOrd="0" presId="urn:microsoft.com/office/officeart/2005/8/layout/vProcess5"/>
    <dgm:cxn modelId="{5EEA96E7-798A-4188-BAF3-2380C943139D}" type="presOf" srcId="{D3B4077B-DA42-4F94-9328-6D5EE03877BC}" destId="{D6B0FB95-677D-4464-8F70-7E0ED0966CE2}" srcOrd="0" destOrd="0" presId="urn:microsoft.com/office/officeart/2005/8/layout/vProcess5"/>
    <dgm:cxn modelId="{A9F55CA9-B74C-4C77-9698-86E483D92C73}" type="presOf" srcId="{A3D8634F-E7C5-4A01-B844-8505EAC677DF}" destId="{FECC005D-5737-4F9E-8F92-2A628FC1CBDA}" srcOrd="0" destOrd="0" presId="urn:microsoft.com/office/officeart/2005/8/layout/vProcess5"/>
    <dgm:cxn modelId="{2A2F2129-A03F-471F-B17A-B082F946525F}" type="presOf" srcId="{A7E3AC25-3F1B-43D3-AA6B-4D43DCFDC4A1}" destId="{1860EE09-06E3-48F5-83BE-A1124343F122}" srcOrd="0" destOrd="0" presId="urn:microsoft.com/office/officeart/2005/8/layout/vProcess5"/>
    <dgm:cxn modelId="{21E557EC-6114-404D-8D22-A40C04B08EC9}" type="presOf" srcId="{2B543832-39A2-41BE-82D6-A66AE97B3CA4}" destId="{7ADBE1A8-6D8D-49F1-9E95-FDDCAFE2611F}" srcOrd="1" destOrd="0" presId="urn:microsoft.com/office/officeart/2005/8/layout/vProcess5"/>
    <dgm:cxn modelId="{7254940C-EC27-43AC-8FC6-828170AB87CD}" type="presParOf" srcId="{FECC005D-5737-4F9E-8F92-2A628FC1CBDA}" destId="{E07EAFAA-5298-4A3D-A180-B97489E41E0F}" srcOrd="0" destOrd="0" presId="urn:microsoft.com/office/officeart/2005/8/layout/vProcess5"/>
    <dgm:cxn modelId="{220E218E-EC95-4B40-8BEB-E14165DECCAC}" type="presParOf" srcId="{FECC005D-5737-4F9E-8F92-2A628FC1CBDA}" destId="{9858E406-E06D-4184-B4A4-702A290AEB55}" srcOrd="1" destOrd="0" presId="urn:microsoft.com/office/officeart/2005/8/layout/vProcess5"/>
    <dgm:cxn modelId="{B088F873-966E-4965-9BD3-D9C8CA60F5D1}" type="presParOf" srcId="{FECC005D-5737-4F9E-8F92-2A628FC1CBDA}" destId="{D6B0FB95-677D-4464-8F70-7E0ED0966CE2}" srcOrd="2" destOrd="0" presId="urn:microsoft.com/office/officeart/2005/8/layout/vProcess5"/>
    <dgm:cxn modelId="{DC3E1DA8-3F9F-4E08-B3A0-9C2A248F9549}" type="presParOf" srcId="{FECC005D-5737-4F9E-8F92-2A628FC1CBDA}" destId="{D054DC8D-43F7-4ABC-921A-8E3F3FA11480}" srcOrd="3" destOrd="0" presId="urn:microsoft.com/office/officeart/2005/8/layout/vProcess5"/>
    <dgm:cxn modelId="{CC1239CD-F0F3-4FE0-8F9D-181DA5A6C3E4}" type="presParOf" srcId="{FECC005D-5737-4F9E-8F92-2A628FC1CBDA}" destId="{1860EE09-06E3-48F5-83BE-A1124343F122}" srcOrd="4" destOrd="0" presId="urn:microsoft.com/office/officeart/2005/8/layout/vProcess5"/>
    <dgm:cxn modelId="{0FEAE0C3-8F29-4145-A206-FFAB7C52D206}" type="presParOf" srcId="{FECC005D-5737-4F9E-8F92-2A628FC1CBDA}" destId="{C9897924-2E25-46A9-8D8D-7567C7331BC5}" srcOrd="5" destOrd="0" presId="urn:microsoft.com/office/officeart/2005/8/layout/vProcess5"/>
    <dgm:cxn modelId="{999DA66B-D1D5-4934-8D98-F72F7F954AFF}" type="presParOf" srcId="{FECC005D-5737-4F9E-8F92-2A628FC1CBDA}" destId="{6C20CEF4-23FF-4C6E-978D-FB99056414B3}" srcOrd="6" destOrd="0" presId="urn:microsoft.com/office/officeart/2005/8/layout/vProcess5"/>
    <dgm:cxn modelId="{7141566D-C99E-4F8B-9549-F2B3129535C9}" type="presParOf" srcId="{FECC005D-5737-4F9E-8F92-2A628FC1CBDA}" destId="{EDE55CAE-EE34-4558-8DDD-FB70BAD1F855}" srcOrd="7" destOrd="0" presId="urn:microsoft.com/office/officeart/2005/8/layout/vProcess5"/>
    <dgm:cxn modelId="{674FB750-712C-42F5-A043-FD52FDE7BDD4}" type="presParOf" srcId="{FECC005D-5737-4F9E-8F92-2A628FC1CBDA}" destId="{7ADBE1A8-6D8D-49F1-9E95-FDDCAFE2611F}" srcOrd="8"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B1B40469-98A0-416D-AF92-F80B4326FFF0}" type="doc">
      <dgm:prSet loTypeId="urn:microsoft.com/office/officeart/2005/8/layout/hProcess4" loCatId="process" qsTypeId="urn:microsoft.com/office/officeart/2005/8/quickstyle/simple1" qsCatId="simple" csTypeId="urn:microsoft.com/office/officeart/2005/8/colors/colorful3" csCatId="colorful" phldr="1"/>
      <dgm:spPr/>
      <dgm:t>
        <a:bodyPr/>
        <a:lstStyle/>
        <a:p>
          <a:endParaRPr lang="en-US"/>
        </a:p>
      </dgm:t>
    </dgm:pt>
    <dgm:pt modelId="{35436197-B17E-4166-AB56-81285190C5CD}">
      <dgm:prSet phldrT="[Text]"/>
      <dgm:spPr/>
      <dgm:t>
        <a:bodyPr/>
        <a:lstStyle/>
        <a:p>
          <a:r>
            <a:rPr lang="en-US" dirty="0" smtClean="0"/>
            <a:t>Was?</a:t>
          </a:r>
          <a:endParaRPr lang="en-US" dirty="0"/>
        </a:p>
      </dgm:t>
    </dgm:pt>
    <dgm:pt modelId="{6699096A-79A0-4103-A534-02677D7F2063}" type="parTrans" cxnId="{A11A217D-4196-4BD2-B7ED-5A7F8A280C5A}">
      <dgm:prSet/>
      <dgm:spPr/>
      <dgm:t>
        <a:bodyPr/>
        <a:lstStyle/>
        <a:p>
          <a:endParaRPr lang="en-US"/>
        </a:p>
      </dgm:t>
    </dgm:pt>
    <dgm:pt modelId="{480F7F83-E947-41A9-B37D-B342AF7785EB}" type="sibTrans" cxnId="{A11A217D-4196-4BD2-B7ED-5A7F8A280C5A}">
      <dgm:prSet/>
      <dgm:spPr/>
      <dgm:t>
        <a:bodyPr/>
        <a:lstStyle/>
        <a:p>
          <a:endParaRPr lang="en-US"/>
        </a:p>
      </dgm:t>
    </dgm:pt>
    <dgm:pt modelId="{9E280315-4325-4CE2-AB6A-A085A9BECFBC}">
      <dgm:prSet phldrT="[Text]"/>
      <dgm:spPr/>
      <dgm:t>
        <a:bodyPr/>
        <a:lstStyle/>
        <a:p>
          <a:endParaRPr lang="en-US" sz="1300" dirty="0"/>
        </a:p>
      </dgm:t>
    </dgm:pt>
    <dgm:pt modelId="{118ACEC9-5580-42B7-AEA9-F77F80CFEEE1}" type="parTrans" cxnId="{7243AC4F-D7D5-4AD1-8E21-A9CE5AFFEFEA}">
      <dgm:prSet/>
      <dgm:spPr/>
      <dgm:t>
        <a:bodyPr/>
        <a:lstStyle/>
        <a:p>
          <a:endParaRPr lang="en-US"/>
        </a:p>
      </dgm:t>
    </dgm:pt>
    <dgm:pt modelId="{34D1989A-28BA-4931-B9BD-75A1553B6376}" type="sibTrans" cxnId="{7243AC4F-D7D5-4AD1-8E21-A9CE5AFFEFEA}">
      <dgm:prSet/>
      <dgm:spPr/>
      <dgm:t>
        <a:bodyPr/>
        <a:lstStyle/>
        <a:p>
          <a:endParaRPr lang="en-US"/>
        </a:p>
      </dgm:t>
    </dgm:pt>
    <dgm:pt modelId="{E88C6223-3783-4ED7-B690-FB9BA99AF858}">
      <dgm:prSet phldrT="[Text]" custT="1"/>
      <dgm:spPr/>
      <dgm:t>
        <a:bodyPr/>
        <a:lstStyle/>
        <a:p>
          <a:r>
            <a:rPr lang="en-US" sz="1600" dirty="0" smtClean="0"/>
            <a:t>S </a:t>
          </a:r>
          <a:r>
            <a:rPr lang="en-US" sz="1600" dirty="0" err="1" smtClean="0"/>
            <a:t>analysieren</a:t>
          </a:r>
          <a:r>
            <a:rPr lang="en-US" sz="1600" dirty="0" smtClean="0"/>
            <a:t> und </a:t>
          </a:r>
          <a:r>
            <a:rPr lang="en-US" sz="1600" dirty="0" err="1" smtClean="0"/>
            <a:t>kommentieren</a:t>
          </a:r>
          <a:r>
            <a:rPr lang="en-US" sz="1600" dirty="0" smtClean="0"/>
            <a:t> </a:t>
          </a:r>
          <a:r>
            <a:rPr lang="en-US" sz="1600" dirty="0" err="1" smtClean="0"/>
            <a:t>ausgewählte</a:t>
          </a:r>
          <a:r>
            <a:rPr lang="en-US" sz="1600" dirty="0" smtClean="0"/>
            <a:t> </a:t>
          </a:r>
          <a:r>
            <a:rPr lang="en-US" sz="1600" dirty="0" err="1" smtClean="0"/>
            <a:t>Beispiele</a:t>
          </a:r>
          <a:r>
            <a:rPr lang="en-US" sz="1600" dirty="0" smtClean="0"/>
            <a:t> </a:t>
          </a:r>
          <a:r>
            <a:rPr lang="en-US" sz="1600" dirty="0" err="1" smtClean="0"/>
            <a:t>prämierter</a:t>
          </a:r>
          <a:r>
            <a:rPr lang="en-US" sz="1600" dirty="0" smtClean="0"/>
            <a:t> </a:t>
          </a:r>
          <a:r>
            <a:rPr lang="en-US" sz="1600" dirty="0" err="1" smtClean="0"/>
            <a:t>Briefe</a:t>
          </a:r>
          <a:endParaRPr lang="en-US" sz="1600" dirty="0"/>
        </a:p>
      </dgm:t>
    </dgm:pt>
    <dgm:pt modelId="{175A28B8-5C7F-4EC7-94A4-39F98E694751}" type="parTrans" cxnId="{ECFC7ED1-A506-4475-94B5-B5B67FE24316}">
      <dgm:prSet/>
      <dgm:spPr/>
      <dgm:t>
        <a:bodyPr/>
        <a:lstStyle/>
        <a:p>
          <a:endParaRPr lang="en-US"/>
        </a:p>
      </dgm:t>
    </dgm:pt>
    <dgm:pt modelId="{1A8EBBC5-745B-43E3-BDC9-377121BE5BF1}" type="sibTrans" cxnId="{ECFC7ED1-A506-4475-94B5-B5B67FE24316}">
      <dgm:prSet/>
      <dgm:spPr/>
      <dgm:t>
        <a:bodyPr/>
        <a:lstStyle/>
        <a:p>
          <a:endParaRPr lang="en-US"/>
        </a:p>
      </dgm:t>
    </dgm:pt>
    <dgm:pt modelId="{8FBB6BEE-DE4A-4A79-8D74-9FD7E7970065}">
      <dgm:prSet phldrT="[Text]"/>
      <dgm:spPr/>
      <dgm:t>
        <a:bodyPr/>
        <a:lstStyle/>
        <a:p>
          <a:r>
            <a:rPr lang="en-US" dirty="0" err="1" smtClean="0"/>
            <a:t>Warum</a:t>
          </a:r>
          <a:r>
            <a:rPr lang="en-US" dirty="0" smtClean="0"/>
            <a:t>?</a:t>
          </a:r>
          <a:endParaRPr lang="en-US" dirty="0"/>
        </a:p>
      </dgm:t>
    </dgm:pt>
    <dgm:pt modelId="{B9E0ED2F-74C8-4BDF-AB5F-BDAACE66011C}" type="parTrans" cxnId="{DAC1D33E-0B7C-4FDF-BF79-5FB632BF7934}">
      <dgm:prSet/>
      <dgm:spPr/>
      <dgm:t>
        <a:bodyPr/>
        <a:lstStyle/>
        <a:p>
          <a:endParaRPr lang="en-US"/>
        </a:p>
      </dgm:t>
    </dgm:pt>
    <dgm:pt modelId="{63616748-9EC5-436E-A97E-B0AE2B454480}" type="sibTrans" cxnId="{DAC1D33E-0B7C-4FDF-BF79-5FB632BF7934}">
      <dgm:prSet/>
      <dgm:spPr/>
      <dgm:t>
        <a:bodyPr/>
        <a:lstStyle/>
        <a:p>
          <a:endParaRPr lang="en-US"/>
        </a:p>
      </dgm:t>
    </dgm:pt>
    <dgm:pt modelId="{27810D2F-3F1B-496F-96E1-4D93C59AC888}">
      <dgm:prSet phldrT="[Text]"/>
      <dgm:spPr/>
      <dgm:t>
        <a:bodyPr/>
        <a:lstStyle/>
        <a:p>
          <a:r>
            <a:rPr lang="en-US" dirty="0" smtClean="0"/>
            <a:t>Generic awareness: </a:t>
          </a:r>
          <a:r>
            <a:rPr lang="en-US" dirty="0" err="1" smtClean="0"/>
            <a:t>Bewußtmachung</a:t>
          </a:r>
          <a:r>
            <a:rPr lang="en-US" dirty="0" smtClean="0"/>
            <a:t> der </a:t>
          </a:r>
          <a:r>
            <a:rPr lang="en-US" dirty="0" err="1" smtClean="0"/>
            <a:t>Formen</a:t>
          </a:r>
          <a:r>
            <a:rPr lang="en-US" dirty="0" smtClean="0"/>
            <a:t>, </a:t>
          </a:r>
          <a:r>
            <a:rPr lang="en-US" dirty="0" err="1" smtClean="0"/>
            <a:t>Strukturen</a:t>
          </a:r>
          <a:r>
            <a:rPr lang="en-US" dirty="0" smtClean="0"/>
            <a:t> und </a:t>
          </a:r>
          <a:r>
            <a:rPr lang="en-US" dirty="0" err="1" smtClean="0"/>
            <a:t>Regelmäßigkeiten</a:t>
          </a:r>
          <a:r>
            <a:rPr lang="en-US" dirty="0" smtClean="0"/>
            <a:t> </a:t>
          </a:r>
          <a:endParaRPr lang="en-US" dirty="0"/>
        </a:p>
      </dgm:t>
    </dgm:pt>
    <dgm:pt modelId="{9CDA28DD-1A49-4EC5-B75C-5081F198AB75}" type="parTrans" cxnId="{9951EDAE-7678-4AD9-8190-A2F826A21105}">
      <dgm:prSet/>
      <dgm:spPr/>
      <dgm:t>
        <a:bodyPr/>
        <a:lstStyle/>
        <a:p>
          <a:endParaRPr lang="en-US"/>
        </a:p>
      </dgm:t>
    </dgm:pt>
    <dgm:pt modelId="{A78A97FE-D7B9-4140-B9A7-5536B1E2D2F3}" type="sibTrans" cxnId="{9951EDAE-7678-4AD9-8190-A2F826A21105}">
      <dgm:prSet/>
      <dgm:spPr/>
      <dgm:t>
        <a:bodyPr/>
        <a:lstStyle/>
        <a:p>
          <a:endParaRPr lang="en-US"/>
        </a:p>
      </dgm:t>
    </dgm:pt>
    <dgm:pt modelId="{490A320F-D2AC-426B-9716-A860EFA2D951}">
      <dgm:prSet phldrT="[Text]"/>
      <dgm:spPr/>
      <dgm:t>
        <a:bodyPr/>
        <a:lstStyle/>
        <a:p>
          <a:r>
            <a:rPr lang="en-US" dirty="0" err="1" smtClean="0"/>
            <a:t>Wie</a:t>
          </a:r>
          <a:r>
            <a:rPr lang="en-US" dirty="0" smtClean="0"/>
            <a:t>?</a:t>
          </a:r>
          <a:endParaRPr lang="en-US" dirty="0"/>
        </a:p>
      </dgm:t>
    </dgm:pt>
    <dgm:pt modelId="{E1BEF9B7-7544-4F62-9378-4CE5D4A4F5DF}" type="parTrans" cxnId="{FDD3F4C9-3E47-4050-8AEE-7A304482A63B}">
      <dgm:prSet/>
      <dgm:spPr/>
      <dgm:t>
        <a:bodyPr/>
        <a:lstStyle/>
        <a:p>
          <a:endParaRPr lang="en-US"/>
        </a:p>
      </dgm:t>
    </dgm:pt>
    <dgm:pt modelId="{8B601333-27FF-4A7D-B304-55F6D92B60BF}" type="sibTrans" cxnId="{FDD3F4C9-3E47-4050-8AEE-7A304482A63B}">
      <dgm:prSet/>
      <dgm:spPr/>
      <dgm:t>
        <a:bodyPr/>
        <a:lstStyle/>
        <a:p>
          <a:endParaRPr lang="en-US"/>
        </a:p>
      </dgm:t>
    </dgm:pt>
    <dgm:pt modelId="{E1D587E2-4D6B-49B5-8C24-C16F6B0D8225}">
      <dgm:prSet phldrT="[Text]"/>
      <dgm:spPr/>
      <dgm:t>
        <a:bodyPr/>
        <a:lstStyle/>
        <a:p>
          <a:r>
            <a:rPr lang="en-US" dirty="0" smtClean="0"/>
            <a:t>Step by step </a:t>
          </a:r>
          <a:r>
            <a:rPr lang="en-US" dirty="0" err="1" smtClean="0"/>
            <a:t>Beschreibung</a:t>
          </a:r>
          <a:r>
            <a:rPr lang="en-US" dirty="0" smtClean="0"/>
            <a:t/>
          </a:r>
          <a:br>
            <a:rPr lang="en-US" dirty="0" smtClean="0"/>
          </a:br>
          <a:r>
            <a:rPr lang="en-US" dirty="0" smtClean="0"/>
            <a:t> 5 steps</a:t>
          </a:r>
          <a:endParaRPr lang="en-US" dirty="0"/>
        </a:p>
      </dgm:t>
    </dgm:pt>
    <dgm:pt modelId="{C90E583E-197F-4327-BD9E-D8D0FCF6886F}" type="parTrans" cxnId="{B60D1684-B2AE-4E4E-9332-A53944DCE7A3}">
      <dgm:prSet/>
      <dgm:spPr/>
      <dgm:t>
        <a:bodyPr/>
        <a:lstStyle/>
        <a:p>
          <a:endParaRPr lang="en-US"/>
        </a:p>
      </dgm:t>
    </dgm:pt>
    <dgm:pt modelId="{8F7C8C12-C5B8-4913-95CE-D805D1038D50}" type="sibTrans" cxnId="{B60D1684-B2AE-4E4E-9332-A53944DCE7A3}">
      <dgm:prSet/>
      <dgm:spPr/>
      <dgm:t>
        <a:bodyPr/>
        <a:lstStyle/>
        <a:p>
          <a:endParaRPr lang="en-US"/>
        </a:p>
      </dgm:t>
    </dgm:pt>
    <dgm:pt modelId="{D3190CC4-A9B8-4863-AF31-05739EC1A20D}">
      <dgm:prSet phldrT="[Text]"/>
      <dgm:spPr/>
      <dgm:t>
        <a:bodyPr/>
        <a:lstStyle/>
        <a:p>
          <a:r>
            <a:rPr lang="en-US" dirty="0" err="1" smtClean="0"/>
            <a:t>Modellierung</a:t>
          </a:r>
          <a:r>
            <a:rPr lang="en-US" dirty="0" smtClean="0"/>
            <a:t> </a:t>
          </a:r>
          <a:r>
            <a:rPr lang="en-US" dirty="0" err="1" smtClean="0"/>
            <a:t>eines</a:t>
          </a:r>
          <a:r>
            <a:rPr lang="en-US" dirty="0" smtClean="0"/>
            <a:t> </a:t>
          </a:r>
          <a:r>
            <a:rPr lang="en-US" dirty="0" err="1" smtClean="0"/>
            <a:t>Gerüstes</a:t>
          </a:r>
          <a:r>
            <a:rPr lang="en-US" dirty="0" smtClean="0"/>
            <a:t> </a:t>
          </a:r>
          <a:r>
            <a:rPr lang="en-US" dirty="0" err="1" smtClean="0"/>
            <a:t>für</a:t>
          </a:r>
          <a:r>
            <a:rPr lang="en-US" dirty="0" smtClean="0"/>
            <a:t> die </a:t>
          </a:r>
          <a:r>
            <a:rPr lang="en-US" dirty="0" err="1" smtClean="0"/>
            <a:t>Textproduktion</a:t>
          </a:r>
          <a:endParaRPr lang="en-US" dirty="0"/>
        </a:p>
      </dgm:t>
    </dgm:pt>
    <dgm:pt modelId="{4655EAE8-DA83-4CF1-AB7A-AC258869B53E}" type="parTrans" cxnId="{0BCE3EDF-0249-4AF3-8BFE-48ECB5CF6B85}">
      <dgm:prSet/>
      <dgm:spPr/>
      <dgm:t>
        <a:bodyPr/>
        <a:lstStyle/>
        <a:p>
          <a:endParaRPr lang="en-US"/>
        </a:p>
      </dgm:t>
    </dgm:pt>
    <dgm:pt modelId="{141A95E6-C791-4475-B057-D7969216BE07}" type="sibTrans" cxnId="{0BCE3EDF-0249-4AF3-8BFE-48ECB5CF6B85}">
      <dgm:prSet/>
      <dgm:spPr/>
      <dgm:t>
        <a:bodyPr/>
        <a:lstStyle/>
        <a:p>
          <a:endParaRPr lang="en-US"/>
        </a:p>
      </dgm:t>
    </dgm:pt>
    <dgm:pt modelId="{75E0A45A-3686-4671-9668-8C0FD8F5A817}" type="pres">
      <dgm:prSet presAssocID="{B1B40469-98A0-416D-AF92-F80B4326FFF0}" presName="Name0" presStyleCnt="0">
        <dgm:presLayoutVars>
          <dgm:dir/>
          <dgm:animLvl val="lvl"/>
          <dgm:resizeHandles val="exact"/>
        </dgm:presLayoutVars>
      </dgm:prSet>
      <dgm:spPr/>
      <dgm:t>
        <a:bodyPr/>
        <a:lstStyle/>
        <a:p>
          <a:endParaRPr lang="en-US"/>
        </a:p>
      </dgm:t>
    </dgm:pt>
    <dgm:pt modelId="{51B58DFE-64E9-4C73-A869-FDB9B83E38B6}" type="pres">
      <dgm:prSet presAssocID="{B1B40469-98A0-416D-AF92-F80B4326FFF0}" presName="tSp" presStyleCnt="0"/>
      <dgm:spPr/>
    </dgm:pt>
    <dgm:pt modelId="{78FFF0C4-F0D0-4252-B7B9-471942C3E564}" type="pres">
      <dgm:prSet presAssocID="{B1B40469-98A0-416D-AF92-F80B4326FFF0}" presName="bSp" presStyleCnt="0"/>
      <dgm:spPr/>
    </dgm:pt>
    <dgm:pt modelId="{CE650D5F-298A-4945-BBFB-4B9748A099FB}" type="pres">
      <dgm:prSet presAssocID="{B1B40469-98A0-416D-AF92-F80B4326FFF0}" presName="process" presStyleCnt="0"/>
      <dgm:spPr/>
    </dgm:pt>
    <dgm:pt modelId="{A5C33A86-7525-4946-9A13-CA3E73DC86FD}" type="pres">
      <dgm:prSet presAssocID="{35436197-B17E-4166-AB56-81285190C5CD}" presName="composite1" presStyleCnt="0"/>
      <dgm:spPr/>
    </dgm:pt>
    <dgm:pt modelId="{FA49072C-BC4B-4147-B35F-C844B142D9B9}" type="pres">
      <dgm:prSet presAssocID="{35436197-B17E-4166-AB56-81285190C5CD}" presName="dummyNode1" presStyleLbl="node1" presStyleIdx="0" presStyleCnt="3"/>
      <dgm:spPr/>
    </dgm:pt>
    <dgm:pt modelId="{EAF9111D-458C-42BB-BBB7-2FB230C117BD}" type="pres">
      <dgm:prSet presAssocID="{35436197-B17E-4166-AB56-81285190C5CD}" presName="childNode1" presStyleLbl="bgAcc1" presStyleIdx="0" presStyleCnt="3">
        <dgm:presLayoutVars>
          <dgm:bulletEnabled val="1"/>
        </dgm:presLayoutVars>
      </dgm:prSet>
      <dgm:spPr/>
      <dgm:t>
        <a:bodyPr/>
        <a:lstStyle/>
        <a:p>
          <a:endParaRPr lang="en-US"/>
        </a:p>
      </dgm:t>
    </dgm:pt>
    <dgm:pt modelId="{5DA7B990-E071-4310-B641-DCBA6ECE767A}" type="pres">
      <dgm:prSet presAssocID="{35436197-B17E-4166-AB56-81285190C5CD}" presName="childNode1tx" presStyleLbl="bgAcc1" presStyleIdx="0" presStyleCnt="3">
        <dgm:presLayoutVars>
          <dgm:bulletEnabled val="1"/>
        </dgm:presLayoutVars>
      </dgm:prSet>
      <dgm:spPr/>
      <dgm:t>
        <a:bodyPr/>
        <a:lstStyle/>
        <a:p>
          <a:endParaRPr lang="en-US"/>
        </a:p>
      </dgm:t>
    </dgm:pt>
    <dgm:pt modelId="{94802284-F920-47E8-AFA9-F0F8D7FB8089}" type="pres">
      <dgm:prSet presAssocID="{35436197-B17E-4166-AB56-81285190C5CD}" presName="parentNode1" presStyleLbl="node1" presStyleIdx="0" presStyleCnt="3">
        <dgm:presLayoutVars>
          <dgm:chMax val="1"/>
          <dgm:bulletEnabled val="1"/>
        </dgm:presLayoutVars>
      </dgm:prSet>
      <dgm:spPr/>
      <dgm:t>
        <a:bodyPr/>
        <a:lstStyle/>
        <a:p>
          <a:endParaRPr lang="en-US"/>
        </a:p>
      </dgm:t>
    </dgm:pt>
    <dgm:pt modelId="{778C9A62-45BB-46D8-BACE-9B1F6CC25975}" type="pres">
      <dgm:prSet presAssocID="{35436197-B17E-4166-AB56-81285190C5CD}" presName="connSite1" presStyleCnt="0"/>
      <dgm:spPr/>
    </dgm:pt>
    <dgm:pt modelId="{FABE2954-DF6F-4EC6-A746-23FCA601C194}" type="pres">
      <dgm:prSet presAssocID="{480F7F83-E947-41A9-B37D-B342AF7785EB}" presName="Name9" presStyleLbl="sibTrans2D1" presStyleIdx="0" presStyleCnt="2"/>
      <dgm:spPr/>
      <dgm:t>
        <a:bodyPr/>
        <a:lstStyle/>
        <a:p>
          <a:endParaRPr lang="en-US"/>
        </a:p>
      </dgm:t>
    </dgm:pt>
    <dgm:pt modelId="{086185F8-680A-4E39-BDBF-F7DBE4E4A2EC}" type="pres">
      <dgm:prSet presAssocID="{8FBB6BEE-DE4A-4A79-8D74-9FD7E7970065}" presName="composite2" presStyleCnt="0"/>
      <dgm:spPr/>
    </dgm:pt>
    <dgm:pt modelId="{C38784ED-972B-476C-A2E3-6D2D4937A7BE}" type="pres">
      <dgm:prSet presAssocID="{8FBB6BEE-DE4A-4A79-8D74-9FD7E7970065}" presName="dummyNode2" presStyleLbl="node1" presStyleIdx="0" presStyleCnt="3"/>
      <dgm:spPr/>
    </dgm:pt>
    <dgm:pt modelId="{F2A769FF-5205-44B3-B9DC-BEA773902453}" type="pres">
      <dgm:prSet presAssocID="{8FBB6BEE-DE4A-4A79-8D74-9FD7E7970065}" presName="childNode2" presStyleLbl="bgAcc1" presStyleIdx="1" presStyleCnt="3">
        <dgm:presLayoutVars>
          <dgm:bulletEnabled val="1"/>
        </dgm:presLayoutVars>
      </dgm:prSet>
      <dgm:spPr/>
      <dgm:t>
        <a:bodyPr/>
        <a:lstStyle/>
        <a:p>
          <a:endParaRPr lang="en-US"/>
        </a:p>
      </dgm:t>
    </dgm:pt>
    <dgm:pt modelId="{1DBBE5AB-3744-4406-9D08-C8122D9E682B}" type="pres">
      <dgm:prSet presAssocID="{8FBB6BEE-DE4A-4A79-8D74-9FD7E7970065}" presName="childNode2tx" presStyleLbl="bgAcc1" presStyleIdx="1" presStyleCnt="3">
        <dgm:presLayoutVars>
          <dgm:bulletEnabled val="1"/>
        </dgm:presLayoutVars>
      </dgm:prSet>
      <dgm:spPr/>
      <dgm:t>
        <a:bodyPr/>
        <a:lstStyle/>
        <a:p>
          <a:endParaRPr lang="en-US"/>
        </a:p>
      </dgm:t>
    </dgm:pt>
    <dgm:pt modelId="{C1B1826C-EC85-4DB9-B7E1-B739911E03A1}" type="pres">
      <dgm:prSet presAssocID="{8FBB6BEE-DE4A-4A79-8D74-9FD7E7970065}" presName="parentNode2" presStyleLbl="node1" presStyleIdx="1" presStyleCnt="3">
        <dgm:presLayoutVars>
          <dgm:chMax val="0"/>
          <dgm:bulletEnabled val="1"/>
        </dgm:presLayoutVars>
      </dgm:prSet>
      <dgm:spPr/>
      <dgm:t>
        <a:bodyPr/>
        <a:lstStyle/>
        <a:p>
          <a:endParaRPr lang="en-US"/>
        </a:p>
      </dgm:t>
    </dgm:pt>
    <dgm:pt modelId="{B2845FBC-2B15-4653-8D8D-9166A4593757}" type="pres">
      <dgm:prSet presAssocID="{8FBB6BEE-DE4A-4A79-8D74-9FD7E7970065}" presName="connSite2" presStyleCnt="0"/>
      <dgm:spPr/>
    </dgm:pt>
    <dgm:pt modelId="{73D9D165-34A7-49E9-BEC4-4896F0FD34BB}" type="pres">
      <dgm:prSet presAssocID="{63616748-9EC5-436E-A97E-B0AE2B454480}" presName="Name18" presStyleLbl="sibTrans2D1" presStyleIdx="1" presStyleCnt="2"/>
      <dgm:spPr/>
      <dgm:t>
        <a:bodyPr/>
        <a:lstStyle/>
        <a:p>
          <a:endParaRPr lang="en-US"/>
        </a:p>
      </dgm:t>
    </dgm:pt>
    <dgm:pt modelId="{118EF7BC-993D-41F7-B87D-8D9386844BD5}" type="pres">
      <dgm:prSet presAssocID="{490A320F-D2AC-426B-9716-A860EFA2D951}" presName="composite1" presStyleCnt="0"/>
      <dgm:spPr/>
    </dgm:pt>
    <dgm:pt modelId="{4F7BDDDB-FD76-4835-BA68-06B0CF833836}" type="pres">
      <dgm:prSet presAssocID="{490A320F-D2AC-426B-9716-A860EFA2D951}" presName="dummyNode1" presStyleLbl="node1" presStyleIdx="1" presStyleCnt="3"/>
      <dgm:spPr/>
    </dgm:pt>
    <dgm:pt modelId="{87455EA4-E370-41E6-9E32-65B0A2A98DA1}" type="pres">
      <dgm:prSet presAssocID="{490A320F-D2AC-426B-9716-A860EFA2D951}" presName="childNode1" presStyleLbl="bgAcc1" presStyleIdx="2" presStyleCnt="3">
        <dgm:presLayoutVars>
          <dgm:bulletEnabled val="1"/>
        </dgm:presLayoutVars>
      </dgm:prSet>
      <dgm:spPr/>
      <dgm:t>
        <a:bodyPr/>
        <a:lstStyle/>
        <a:p>
          <a:endParaRPr lang="en-US"/>
        </a:p>
      </dgm:t>
    </dgm:pt>
    <dgm:pt modelId="{A9976516-EE9A-4581-B88C-11E2B4488AD0}" type="pres">
      <dgm:prSet presAssocID="{490A320F-D2AC-426B-9716-A860EFA2D951}" presName="childNode1tx" presStyleLbl="bgAcc1" presStyleIdx="2" presStyleCnt="3">
        <dgm:presLayoutVars>
          <dgm:bulletEnabled val="1"/>
        </dgm:presLayoutVars>
      </dgm:prSet>
      <dgm:spPr/>
      <dgm:t>
        <a:bodyPr/>
        <a:lstStyle/>
        <a:p>
          <a:endParaRPr lang="en-US"/>
        </a:p>
      </dgm:t>
    </dgm:pt>
    <dgm:pt modelId="{9C99B102-9169-4644-9E48-71C3C1AB849E}" type="pres">
      <dgm:prSet presAssocID="{490A320F-D2AC-426B-9716-A860EFA2D951}" presName="parentNode1" presStyleLbl="node1" presStyleIdx="2" presStyleCnt="3">
        <dgm:presLayoutVars>
          <dgm:chMax val="1"/>
          <dgm:bulletEnabled val="1"/>
        </dgm:presLayoutVars>
      </dgm:prSet>
      <dgm:spPr/>
      <dgm:t>
        <a:bodyPr/>
        <a:lstStyle/>
        <a:p>
          <a:endParaRPr lang="en-US"/>
        </a:p>
      </dgm:t>
    </dgm:pt>
    <dgm:pt modelId="{6AF2F0D5-F6FD-49B8-887F-36D381BC524C}" type="pres">
      <dgm:prSet presAssocID="{490A320F-D2AC-426B-9716-A860EFA2D951}" presName="connSite1" presStyleCnt="0"/>
      <dgm:spPr/>
    </dgm:pt>
  </dgm:ptLst>
  <dgm:cxnLst>
    <dgm:cxn modelId="{194677C0-4679-48C6-8CC3-7F6F42FF35D2}" type="presOf" srcId="{E88C6223-3783-4ED7-B690-FB9BA99AF858}" destId="{EAF9111D-458C-42BB-BBB7-2FB230C117BD}" srcOrd="0" destOrd="1" presId="urn:microsoft.com/office/officeart/2005/8/layout/hProcess4"/>
    <dgm:cxn modelId="{3770545D-2AED-46E8-A48B-A5406F9D0D1C}" type="presOf" srcId="{B1B40469-98A0-416D-AF92-F80B4326FFF0}" destId="{75E0A45A-3686-4671-9668-8C0FD8F5A817}" srcOrd="0" destOrd="0" presId="urn:microsoft.com/office/officeart/2005/8/layout/hProcess4"/>
    <dgm:cxn modelId="{525411F4-B9CB-481D-B0DE-C6EFA1C5DAA7}" type="presOf" srcId="{35436197-B17E-4166-AB56-81285190C5CD}" destId="{94802284-F920-47E8-AFA9-F0F8D7FB8089}" srcOrd="0" destOrd="0" presId="urn:microsoft.com/office/officeart/2005/8/layout/hProcess4"/>
    <dgm:cxn modelId="{B65D3CFB-CE38-4013-A744-5306FD26EEF6}" type="presOf" srcId="{490A320F-D2AC-426B-9716-A860EFA2D951}" destId="{9C99B102-9169-4644-9E48-71C3C1AB849E}" srcOrd="0" destOrd="0" presId="urn:microsoft.com/office/officeart/2005/8/layout/hProcess4"/>
    <dgm:cxn modelId="{A11A217D-4196-4BD2-B7ED-5A7F8A280C5A}" srcId="{B1B40469-98A0-416D-AF92-F80B4326FFF0}" destId="{35436197-B17E-4166-AB56-81285190C5CD}" srcOrd="0" destOrd="0" parTransId="{6699096A-79A0-4103-A534-02677D7F2063}" sibTransId="{480F7F83-E947-41A9-B37D-B342AF7785EB}"/>
    <dgm:cxn modelId="{A449126B-E346-47D2-8031-43971CA74596}" type="presOf" srcId="{E88C6223-3783-4ED7-B690-FB9BA99AF858}" destId="{5DA7B990-E071-4310-B641-DCBA6ECE767A}" srcOrd="1" destOrd="1" presId="urn:microsoft.com/office/officeart/2005/8/layout/hProcess4"/>
    <dgm:cxn modelId="{E8F6D7A6-F885-450B-AC5C-0312080DE689}" type="presOf" srcId="{E1D587E2-4D6B-49B5-8C24-C16F6B0D8225}" destId="{A9976516-EE9A-4581-B88C-11E2B4488AD0}" srcOrd="1" destOrd="0" presId="urn:microsoft.com/office/officeart/2005/8/layout/hProcess4"/>
    <dgm:cxn modelId="{9951EDAE-7678-4AD9-8190-A2F826A21105}" srcId="{8FBB6BEE-DE4A-4A79-8D74-9FD7E7970065}" destId="{27810D2F-3F1B-496F-96E1-4D93C59AC888}" srcOrd="0" destOrd="0" parTransId="{9CDA28DD-1A49-4EC5-B75C-5081F198AB75}" sibTransId="{A78A97FE-D7B9-4140-B9A7-5536B1E2D2F3}"/>
    <dgm:cxn modelId="{98744882-DE4D-4EC7-A3E4-F0597DBAAEE5}" type="presOf" srcId="{D3190CC4-A9B8-4863-AF31-05739EC1A20D}" destId="{1DBBE5AB-3744-4406-9D08-C8122D9E682B}" srcOrd="1" destOrd="1" presId="urn:microsoft.com/office/officeart/2005/8/layout/hProcess4"/>
    <dgm:cxn modelId="{B09A47DB-9952-4F48-9997-0BF3F9CAA3AA}" type="presOf" srcId="{8FBB6BEE-DE4A-4A79-8D74-9FD7E7970065}" destId="{C1B1826C-EC85-4DB9-B7E1-B739911E03A1}" srcOrd="0" destOrd="0" presId="urn:microsoft.com/office/officeart/2005/8/layout/hProcess4"/>
    <dgm:cxn modelId="{3F0021DE-F8F6-4EE3-ADA9-9E375EDC3F6B}" type="presOf" srcId="{9E280315-4325-4CE2-AB6A-A085A9BECFBC}" destId="{5DA7B990-E071-4310-B641-DCBA6ECE767A}" srcOrd="1" destOrd="0" presId="urn:microsoft.com/office/officeart/2005/8/layout/hProcess4"/>
    <dgm:cxn modelId="{DAC1D33E-0B7C-4FDF-BF79-5FB632BF7934}" srcId="{B1B40469-98A0-416D-AF92-F80B4326FFF0}" destId="{8FBB6BEE-DE4A-4A79-8D74-9FD7E7970065}" srcOrd="1" destOrd="0" parTransId="{B9E0ED2F-74C8-4BDF-AB5F-BDAACE66011C}" sibTransId="{63616748-9EC5-436E-A97E-B0AE2B454480}"/>
    <dgm:cxn modelId="{7243AC4F-D7D5-4AD1-8E21-A9CE5AFFEFEA}" srcId="{35436197-B17E-4166-AB56-81285190C5CD}" destId="{9E280315-4325-4CE2-AB6A-A085A9BECFBC}" srcOrd="0" destOrd="0" parTransId="{118ACEC9-5580-42B7-AEA9-F77F80CFEEE1}" sibTransId="{34D1989A-28BA-4931-B9BD-75A1553B6376}"/>
    <dgm:cxn modelId="{51B10625-1126-488D-B328-292A58152459}" type="presOf" srcId="{27810D2F-3F1B-496F-96E1-4D93C59AC888}" destId="{F2A769FF-5205-44B3-B9DC-BEA773902453}" srcOrd="0" destOrd="0" presId="urn:microsoft.com/office/officeart/2005/8/layout/hProcess4"/>
    <dgm:cxn modelId="{0CDF4AD7-9C53-4FBB-A11E-B797ADC56930}" type="presOf" srcId="{27810D2F-3F1B-496F-96E1-4D93C59AC888}" destId="{1DBBE5AB-3744-4406-9D08-C8122D9E682B}" srcOrd="1" destOrd="0" presId="urn:microsoft.com/office/officeart/2005/8/layout/hProcess4"/>
    <dgm:cxn modelId="{FDD3F4C9-3E47-4050-8AEE-7A304482A63B}" srcId="{B1B40469-98A0-416D-AF92-F80B4326FFF0}" destId="{490A320F-D2AC-426B-9716-A860EFA2D951}" srcOrd="2" destOrd="0" parTransId="{E1BEF9B7-7544-4F62-9378-4CE5D4A4F5DF}" sibTransId="{8B601333-27FF-4A7D-B304-55F6D92B60BF}"/>
    <dgm:cxn modelId="{ECFC7ED1-A506-4475-94B5-B5B67FE24316}" srcId="{35436197-B17E-4166-AB56-81285190C5CD}" destId="{E88C6223-3783-4ED7-B690-FB9BA99AF858}" srcOrd="1" destOrd="0" parTransId="{175A28B8-5C7F-4EC7-94A4-39F98E694751}" sibTransId="{1A8EBBC5-745B-43E3-BDC9-377121BE5BF1}"/>
    <dgm:cxn modelId="{F81086DD-78FB-4E5E-875A-17C5C369C001}" type="presOf" srcId="{63616748-9EC5-436E-A97E-B0AE2B454480}" destId="{73D9D165-34A7-49E9-BEC4-4896F0FD34BB}" srcOrd="0" destOrd="0" presId="urn:microsoft.com/office/officeart/2005/8/layout/hProcess4"/>
    <dgm:cxn modelId="{346E4C53-80DC-4D1C-8164-E6E38CE8ADF7}" type="presOf" srcId="{480F7F83-E947-41A9-B37D-B342AF7785EB}" destId="{FABE2954-DF6F-4EC6-A746-23FCA601C194}" srcOrd="0" destOrd="0" presId="urn:microsoft.com/office/officeart/2005/8/layout/hProcess4"/>
    <dgm:cxn modelId="{B60D1684-B2AE-4E4E-9332-A53944DCE7A3}" srcId="{490A320F-D2AC-426B-9716-A860EFA2D951}" destId="{E1D587E2-4D6B-49B5-8C24-C16F6B0D8225}" srcOrd="0" destOrd="0" parTransId="{C90E583E-197F-4327-BD9E-D8D0FCF6886F}" sibTransId="{8F7C8C12-C5B8-4913-95CE-D805D1038D50}"/>
    <dgm:cxn modelId="{B6AE9BA0-659C-43FE-9614-C469812014C2}" type="presOf" srcId="{9E280315-4325-4CE2-AB6A-A085A9BECFBC}" destId="{EAF9111D-458C-42BB-BBB7-2FB230C117BD}" srcOrd="0" destOrd="0" presId="urn:microsoft.com/office/officeart/2005/8/layout/hProcess4"/>
    <dgm:cxn modelId="{07075943-F199-4532-9C74-8973F0DC620F}" type="presOf" srcId="{D3190CC4-A9B8-4863-AF31-05739EC1A20D}" destId="{F2A769FF-5205-44B3-B9DC-BEA773902453}" srcOrd="0" destOrd="1" presId="urn:microsoft.com/office/officeart/2005/8/layout/hProcess4"/>
    <dgm:cxn modelId="{D6B387D7-ACCC-4D7E-A198-5EDB28BAB2F8}" type="presOf" srcId="{E1D587E2-4D6B-49B5-8C24-C16F6B0D8225}" destId="{87455EA4-E370-41E6-9E32-65B0A2A98DA1}" srcOrd="0" destOrd="0" presId="urn:microsoft.com/office/officeart/2005/8/layout/hProcess4"/>
    <dgm:cxn modelId="{0BCE3EDF-0249-4AF3-8BFE-48ECB5CF6B85}" srcId="{8FBB6BEE-DE4A-4A79-8D74-9FD7E7970065}" destId="{D3190CC4-A9B8-4863-AF31-05739EC1A20D}" srcOrd="1" destOrd="0" parTransId="{4655EAE8-DA83-4CF1-AB7A-AC258869B53E}" sibTransId="{141A95E6-C791-4475-B057-D7969216BE07}"/>
    <dgm:cxn modelId="{2AAF913E-9FE4-493B-B927-A3E655607C88}" type="presParOf" srcId="{75E0A45A-3686-4671-9668-8C0FD8F5A817}" destId="{51B58DFE-64E9-4C73-A869-FDB9B83E38B6}" srcOrd="0" destOrd="0" presId="urn:microsoft.com/office/officeart/2005/8/layout/hProcess4"/>
    <dgm:cxn modelId="{4172F6BB-4A4C-42B5-BC4E-D3942CC42815}" type="presParOf" srcId="{75E0A45A-3686-4671-9668-8C0FD8F5A817}" destId="{78FFF0C4-F0D0-4252-B7B9-471942C3E564}" srcOrd="1" destOrd="0" presId="urn:microsoft.com/office/officeart/2005/8/layout/hProcess4"/>
    <dgm:cxn modelId="{7A6F4CAB-A837-4AC9-9F5E-36135FDA173B}" type="presParOf" srcId="{75E0A45A-3686-4671-9668-8C0FD8F5A817}" destId="{CE650D5F-298A-4945-BBFB-4B9748A099FB}" srcOrd="2" destOrd="0" presId="urn:microsoft.com/office/officeart/2005/8/layout/hProcess4"/>
    <dgm:cxn modelId="{470841A1-055A-4644-A16D-53109235203D}" type="presParOf" srcId="{CE650D5F-298A-4945-BBFB-4B9748A099FB}" destId="{A5C33A86-7525-4946-9A13-CA3E73DC86FD}" srcOrd="0" destOrd="0" presId="urn:microsoft.com/office/officeart/2005/8/layout/hProcess4"/>
    <dgm:cxn modelId="{A0C62828-0840-49BA-813D-53390CE4FA2C}" type="presParOf" srcId="{A5C33A86-7525-4946-9A13-CA3E73DC86FD}" destId="{FA49072C-BC4B-4147-B35F-C844B142D9B9}" srcOrd="0" destOrd="0" presId="urn:microsoft.com/office/officeart/2005/8/layout/hProcess4"/>
    <dgm:cxn modelId="{67CD1550-A6D8-4518-9EBC-6D2BDC146D1B}" type="presParOf" srcId="{A5C33A86-7525-4946-9A13-CA3E73DC86FD}" destId="{EAF9111D-458C-42BB-BBB7-2FB230C117BD}" srcOrd="1" destOrd="0" presId="urn:microsoft.com/office/officeart/2005/8/layout/hProcess4"/>
    <dgm:cxn modelId="{B42BF46A-E4D3-48EB-9E1D-75A59367EA24}" type="presParOf" srcId="{A5C33A86-7525-4946-9A13-CA3E73DC86FD}" destId="{5DA7B990-E071-4310-B641-DCBA6ECE767A}" srcOrd="2" destOrd="0" presId="urn:microsoft.com/office/officeart/2005/8/layout/hProcess4"/>
    <dgm:cxn modelId="{B7A9BDCA-759A-4C25-B1E3-82F562F2E84B}" type="presParOf" srcId="{A5C33A86-7525-4946-9A13-CA3E73DC86FD}" destId="{94802284-F920-47E8-AFA9-F0F8D7FB8089}" srcOrd="3" destOrd="0" presId="urn:microsoft.com/office/officeart/2005/8/layout/hProcess4"/>
    <dgm:cxn modelId="{2FDDE4CB-5A70-4C75-B15B-4CD5E385ACAF}" type="presParOf" srcId="{A5C33A86-7525-4946-9A13-CA3E73DC86FD}" destId="{778C9A62-45BB-46D8-BACE-9B1F6CC25975}" srcOrd="4" destOrd="0" presId="urn:microsoft.com/office/officeart/2005/8/layout/hProcess4"/>
    <dgm:cxn modelId="{F0E370D3-3D2A-4E22-91E7-D07D29BB67D0}" type="presParOf" srcId="{CE650D5F-298A-4945-BBFB-4B9748A099FB}" destId="{FABE2954-DF6F-4EC6-A746-23FCA601C194}" srcOrd="1" destOrd="0" presId="urn:microsoft.com/office/officeart/2005/8/layout/hProcess4"/>
    <dgm:cxn modelId="{5D364023-8CDC-4520-9127-75CD22A6B8A8}" type="presParOf" srcId="{CE650D5F-298A-4945-BBFB-4B9748A099FB}" destId="{086185F8-680A-4E39-BDBF-F7DBE4E4A2EC}" srcOrd="2" destOrd="0" presId="urn:microsoft.com/office/officeart/2005/8/layout/hProcess4"/>
    <dgm:cxn modelId="{58E6B12B-7CDE-49B3-BB6F-142F9AF5CFFB}" type="presParOf" srcId="{086185F8-680A-4E39-BDBF-F7DBE4E4A2EC}" destId="{C38784ED-972B-476C-A2E3-6D2D4937A7BE}" srcOrd="0" destOrd="0" presId="urn:microsoft.com/office/officeart/2005/8/layout/hProcess4"/>
    <dgm:cxn modelId="{889B9A2D-C6AD-43A0-BAF5-81E02D7C3913}" type="presParOf" srcId="{086185F8-680A-4E39-BDBF-F7DBE4E4A2EC}" destId="{F2A769FF-5205-44B3-B9DC-BEA773902453}" srcOrd="1" destOrd="0" presId="urn:microsoft.com/office/officeart/2005/8/layout/hProcess4"/>
    <dgm:cxn modelId="{C7F04E3E-5B24-4F7C-A02E-17F916F83906}" type="presParOf" srcId="{086185F8-680A-4E39-BDBF-F7DBE4E4A2EC}" destId="{1DBBE5AB-3744-4406-9D08-C8122D9E682B}" srcOrd="2" destOrd="0" presId="urn:microsoft.com/office/officeart/2005/8/layout/hProcess4"/>
    <dgm:cxn modelId="{E49996F2-EF43-46DA-84AA-E0ED4CEFDB53}" type="presParOf" srcId="{086185F8-680A-4E39-BDBF-F7DBE4E4A2EC}" destId="{C1B1826C-EC85-4DB9-B7E1-B739911E03A1}" srcOrd="3" destOrd="0" presId="urn:microsoft.com/office/officeart/2005/8/layout/hProcess4"/>
    <dgm:cxn modelId="{72FDFF48-18DB-44FB-9F77-CF41E49FA7DC}" type="presParOf" srcId="{086185F8-680A-4E39-BDBF-F7DBE4E4A2EC}" destId="{B2845FBC-2B15-4653-8D8D-9166A4593757}" srcOrd="4" destOrd="0" presId="urn:microsoft.com/office/officeart/2005/8/layout/hProcess4"/>
    <dgm:cxn modelId="{EFADF26B-3962-4359-B5C5-A0F949CC58C1}" type="presParOf" srcId="{CE650D5F-298A-4945-BBFB-4B9748A099FB}" destId="{73D9D165-34A7-49E9-BEC4-4896F0FD34BB}" srcOrd="3" destOrd="0" presId="urn:microsoft.com/office/officeart/2005/8/layout/hProcess4"/>
    <dgm:cxn modelId="{F0515E82-0E73-4756-83F9-12D3CCDA4ECD}" type="presParOf" srcId="{CE650D5F-298A-4945-BBFB-4B9748A099FB}" destId="{118EF7BC-993D-41F7-B87D-8D9386844BD5}" srcOrd="4" destOrd="0" presId="urn:microsoft.com/office/officeart/2005/8/layout/hProcess4"/>
    <dgm:cxn modelId="{439FA26C-25ED-48C7-9A67-54010E8C39BE}" type="presParOf" srcId="{118EF7BC-993D-41F7-B87D-8D9386844BD5}" destId="{4F7BDDDB-FD76-4835-BA68-06B0CF833836}" srcOrd="0" destOrd="0" presId="urn:microsoft.com/office/officeart/2005/8/layout/hProcess4"/>
    <dgm:cxn modelId="{BF79FAD7-ECCD-493F-B8FC-E1C35828628F}" type="presParOf" srcId="{118EF7BC-993D-41F7-B87D-8D9386844BD5}" destId="{87455EA4-E370-41E6-9E32-65B0A2A98DA1}" srcOrd="1" destOrd="0" presId="urn:microsoft.com/office/officeart/2005/8/layout/hProcess4"/>
    <dgm:cxn modelId="{B554F119-8609-4A08-86FE-1FB057B22BCC}" type="presParOf" srcId="{118EF7BC-993D-41F7-B87D-8D9386844BD5}" destId="{A9976516-EE9A-4581-B88C-11E2B4488AD0}" srcOrd="2" destOrd="0" presId="urn:microsoft.com/office/officeart/2005/8/layout/hProcess4"/>
    <dgm:cxn modelId="{88A66DE8-DDCB-4607-9C41-9B637EBF63D1}" type="presParOf" srcId="{118EF7BC-993D-41F7-B87D-8D9386844BD5}" destId="{9C99B102-9169-4644-9E48-71C3C1AB849E}" srcOrd="3" destOrd="0" presId="urn:microsoft.com/office/officeart/2005/8/layout/hProcess4"/>
    <dgm:cxn modelId="{CD62F778-5C85-4937-8020-8ADF31FE3056}" type="presParOf" srcId="{118EF7BC-993D-41F7-B87D-8D9386844BD5}" destId="{6AF2F0D5-F6FD-49B8-887F-36D381BC524C}" srcOrd="4" destOrd="0" presId="urn:microsoft.com/office/officeart/2005/8/layout/hProcess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3E428A17-F06F-40ED-98C0-62F7A104FF82}" type="doc">
      <dgm:prSet loTypeId="urn:microsoft.com/office/officeart/2005/8/layout/vProcess5" loCatId="process" qsTypeId="urn:microsoft.com/office/officeart/2005/8/quickstyle/simple1" qsCatId="simple" csTypeId="urn:microsoft.com/office/officeart/2005/8/colors/colorful3" csCatId="colorful" phldr="1"/>
      <dgm:spPr/>
      <dgm:t>
        <a:bodyPr/>
        <a:lstStyle/>
        <a:p>
          <a:endParaRPr lang="en-US"/>
        </a:p>
      </dgm:t>
    </dgm:pt>
    <dgm:pt modelId="{17FAC8F9-9E4C-4F1A-87C1-211BD183597E}">
      <dgm:prSet phldrT="[Text]"/>
      <dgm:spPr/>
      <dgm:t>
        <a:bodyPr/>
        <a:lstStyle/>
        <a:p>
          <a:r>
            <a:rPr lang="en-US" dirty="0" smtClean="0"/>
            <a:t>1 Prize-winners and their topics</a:t>
          </a:r>
          <a:endParaRPr lang="en-US" dirty="0"/>
        </a:p>
      </dgm:t>
    </dgm:pt>
    <dgm:pt modelId="{7335F85E-CEE2-4832-9E39-CC8F7B710B34}" type="parTrans" cxnId="{EC75F22A-5D50-4653-8D1D-C2B96B6616FF}">
      <dgm:prSet/>
      <dgm:spPr/>
      <dgm:t>
        <a:bodyPr/>
        <a:lstStyle/>
        <a:p>
          <a:endParaRPr lang="en-US"/>
        </a:p>
      </dgm:t>
    </dgm:pt>
    <dgm:pt modelId="{BF7EBDBF-A926-4251-B296-711C50B683DF}" type="sibTrans" cxnId="{EC75F22A-5D50-4653-8D1D-C2B96B6616FF}">
      <dgm:prSet/>
      <dgm:spPr/>
      <dgm:t>
        <a:bodyPr/>
        <a:lstStyle/>
        <a:p>
          <a:endParaRPr lang="en-US"/>
        </a:p>
      </dgm:t>
    </dgm:pt>
    <dgm:pt modelId="{D7E1C522-1043-4271-80BA-8144F1D84C7D}">
      <dgm:prSet phldrT="[Text]"/>
      <dgm:spPr/>
      <dgm:t>
        <a:bodyPr/>
        <a:lstStyle/>
        <a:p>
          <a:r>
            <a:rPr lang="en-US" dirty="0" smtClean="0"/>
            <a:t>2 What we can learn from ‘our’ letter?</a:t>
          </a:r>
          <a:endParaRPr lang="en-US" dirty="0"/>
        </a:p>
      </dgm:t>
    </dgm:pt>
    <dgm:pt modelId="{6B98304E-E6B1-42BB-8016-DBA68AA99A34}" type="parTrans" cxnId="{EF927F6C-1730-4F89-BB3E-6D6C85414543}">
      <dgm:prSet/>
      <dgm:spPr/>
      <dgm:t>
        <a:bodyPr/>
        <a:lstStyle/>
        <a:p>
          <a:endParaRPr lang="en-US"/>
        </a:p>
      </dgm:t>
    </dgm:pt>
    <dgm:pt modelId="{BDE1B5B4-80BA-4233-A673-DE8AF36B7C95}" type="sibTrans" cxnId="{EF927F6C-1730-4F89-BB3E-6D6C85414543}">
      <dgm:prSet/>
      <dgm:spPr/>
      <dgm:t>
        <a:bodyPr/>
        <a:lstStyle/>
        <a:p>
          <a:endParaRPr lang="en-US"/>
        </a:p>
      </dgm:t>
    </dgm:pt>
    <dgm:pt modelId="{EBC0677E-174E-446A-B6C9-97F2F97EF5D7}">
      <dgm:prSet phldrT="[Text]"/>
      <dgm:spPr/>
      <dgm:t>
        <a:bodyPr/>
        <a:lstStyle/>
        <a:p>
          <a:r>
            <a:rPr lang="en-US" dirty="0" smtClean="0"/>
            <a:t>3 Our opinion counts</a:t>
          </a:r>
          <a:endParaRPr lang="en-US" dirty="0"/>
        </a:p>
      </dgm:t>
    </dgm:pt>
    <dgm:pt modelId="{318EF0FB-DE3B-437C-AD3E-CA2F20F6F2AB}" type="parTrans" cxnId="{0664C1B3-AD28-4B67-A146-634CC9AC3D51}">
      <dgm:prSet/>
      <dgm:spPr/>
      <dgm:t>
        <a:bodyPr/>
        <a:lstStyle/>
        <a:p>
          <a:endParaRPr lang="en-US"/>
        </a:p>
      </dgm:t>
    </dgm:pt>
    <dgm:pt modelId="{50BCED31-4F65-4338-B29E-2559344AD090}" type="sibTrans" cxnId="{0664C1B3-AD28-4B67-A146-634CC9AC3D51}">
      <dgm:prSet/>
      <dgm:spPr/>
      <dgm:t>
        <a:bodyPr/>
        <a:lstStyle/>
        <a:p>
          <a:endParaRPr lang="en-US"/>
        </a:p>
      </dgm:t>
    </dgm:pt>
    <dgm:pt modelId="{7E2A2597-7530-4236-B097-EDB44561A1A9}">
      <dgm:prSet phldrT="[Text]"/>
      <dgm:spPr/>
      <dgm:t>
        <a:bodyPr/>
        <a:lstStyle/>
        <a:p>
          <a:r>
            <a:rPr lang="en-US" dirty="0" smtClean="0"/>
            <a:t>4 What we can learn from ‘all’ these letters</a:t>
          </a:r>
          <a:endParaRPr lang="en-US" dirty="0"/>
        </a:p>
      </dgm:t>
    </dgm:pt>
    <dgm:pt modelId="{8E1136B1-F1F0-437D-A276-EC8D59C4D496}" type="parTrans" cxnId="{CE3E2E64-0A74-4D67-B27A-22E2C2C58978}">
      <dgm:prSet/>
      <dgm:spPr/>
    </dgm:pt>
    <dgm:pt modelId="{FC15D88A-09A7-40FE-A200-E737017CDB1B}" type="sibTrans" cxnId="{CE3E2E64-0A74-4D67-B27A-22E2C2C58978}">
      <dgm:prSet/>
      <dgm:spPr/>
      <dgm:t>
        <a:bodyPr/>
        <a:lstStyle/>
        <a:p>
          <a:endParaRPr lang="en-US"/>
        </a:p>
      </dgm:t>
    </dgm:pt>
    <dgm:pt modelId="{9B277FF0-60C6-4CD4-BDAD-9F1BD71ADD3A}">
      <dgm:prSet phldrT="[Text]"/>
      <dgm:spPr/>
      <dgm:t>
        <a:bodyPr/>
        <a:lstStyle/>
        <a:p>
          <a:r>
            <a:rPr lang="en-US" dirty="0" smtClean="0"/>
            <a:t>5 Our tips for future prize-winners</a:t>
          </a:r>
          <a:endParaRPr lang="en-US" dirty="0"/>
        </a:p>
      </dgm:t>
    </dgm:pt>
    <dgm:pt modelId="{02C1A82C-8B48-47F9-BC11-A26635894EF5}" type="parTrans" cxnId="{20809164-2947-47B5-A63F-1010D720A8A8}">
      <dgm:prSet/>
      <dgm:spPr/>
    </dgm:pt>
    <dgm:pt modelId="{37656B4D-7C99-42F2-B4FA-2BA78205FF26}" type="sibTrans" cxnId="{20809164-2947-47B5-A63F-1010D720A8A8}">
      <dgm:prSet/>
      <dgm:spPr/>
    </dgm:pt>
    <dgm:pt modelId="{545F7A54-E9D6-4A14-82F1-1126C0761FB4}" type="pres">
      <dgm:prSet presAssocID="{3E428A17-F06F-40ED-98C0-62F7A104FF82}" presName="outerComposite" presStyleCnt="0">
        <dgm:presLayoutVars>
          <dgm:chMax val="5"/>
          <dgm:dir/>
          <dgm:resizeHandles val="exact"/>
        </dgm:presLayoutVars>
      </dgm:prSet>
      <dgm:spPr/>
      <dgm:t>
        <a:bodyPr/>
        <a:lstStyle/>
        <a:p>
          <a:endParaRPr lang="en-US"/>
        </a:p>
      </dgm:t>
    </dgm:pt>
    <dgm:pt modelId="{62360914-F518-4D25-90AC-DC2E34D2CECA}" type="pres">
      <dgm:prSet presAssocID="{3E428A17-F06F-40ED-98C0-62F7A104FF82}" presName="dummyMaxCanvas" presStyleCnt="0">
        <dgm:presLayoutVars/>
      </dgm:prSet>
      <dgm:spPr/>
    </dgm:pt>
    <dgm:pt modelId="{8C28E3EE-ABAD-45B2-8373-9B68B96E48D2}" type="pres">
      <dgm:prSet presAssocID="{3E428A17-F06F-40ED-98C0-62F7A104FF82}" presName="FiveNodes_1" presStyleLbl="node1" presStyleIdx="0" presStyleCnt="5">
        <dgm:presLayoutVars>
          <dgm:bulletEnabled val="1"/>
        </dgm:presLayoutVars>
      </dgm:prSet>
      <dgm:spPr/>
      <dgm:t>
        <a:bodyPr/>
        <a:lstStyle/>
        <a:p>
          <a:endParaRPr lang="en-US"/>
        </a:p>
      </dgm:t>
    </dgm:pt>
    <dgm:pt modelId="{BF228D82-AD8A-4694-9CC8-DB4E6688FF80}" type="pres">
      <dgm:prSet presAssocID="{3E428A17-F06F-40ED-98C0-62F7A104FF82}" presName="FiveNodes_2" presStyleLbl="node1" presStyleIdx="1" presStyleCnt="5">
        <dgm:presLayoutVars>
          <dgm:bulletEnabled val="1"/>
        </dgm:presLayoutVars>
      </dgm:prSet>
      <dgm:spPr/>
      <dgm:t>
        <a:bodyPr/>
        <a:lstStyle/>
        <a:p>
          <a:endParaRPr lang="en-US"/>
        </a:p>
      </dgm:t>
    </dgm:pt>
    <dgm:pt modelId="{F47431BD-F167-4D16-9BC1-6890C70E35A3}" type="pres">
      <dgm:prSet presAssocID="{3E428A17-F06F-40ED-98C0-62F7A104FF82}" presName="FiveNodes_3" presStyleLbl="node1" presStyleIdx="2" presStyleCnt="5">
        <dgm:presLayoutVars>
          <dgm:bulletEnabled val="1"/>
        </dgm:presLayoutVars>
      </dgm:prSet>
      <dgm:spPr/>
      <dgm:t>
        <a:bodyPr/>
        <a:lstStyle/>
        <a:p>
          <a:endParaRPr lang="en-US"/>
        </a:p>
      </dgm:t>
    </dgm:pt>
    <dgm:pt modelId="{9FA89F86-0A4B-4626-8C8E-C7E4D7305A9E}" type="pres">
      <dgm:prSet presAssocID="{3E428A17-F06F-40ED-98C0-62F7A104FF82}" presName="FiveNodes_4" presStyleLbl="node1" presStyleIdx="3" presStyleCnt="5">
        <dgm:presLayoutVars>
          <dgm:bulletEnabled val="1"/>
        </dgm:presLayoutVars>
      </dgm:prSet>
      <dgm:spPr/>
      <dgm:t>
        <a:bodyPr/>
        <a:lstStyle/>
        <a:p>
          <a:endParaRPr lang="en-US"/>
        </a:p>
      </dgm:t>
    </dgm:pt>
    <dgm:pt modelId="{7124A227-42BC-4097-807C-1DF87FA1D1D5}" type="pres">
      <dgm:prSet presAssocID="{3E428A17-F06F-40ED-98C0-62F7A104FF82}" presName="FiveNodes_5" presStyleLbl="node1" presStyleIdx="4" presStyleCnt="5">
        <dgm:presLayoutVars>
          <dgm:bulletEnabled val="1"/>
        </dgm:presLayoutVars>
      </dgm:prSet>
      <dgm:spPr/>
      <dgm:t>
        <a:bodyPr/>
        <a:lstStyle/>
        <a:p>
          <a:endParaRPr lang="en-US"/>
        </a:p>
      </dgm:t>
    </dgm:pt>
    <dgm:pt modelId="{9EAC7CA7-9CD1-485A-B293-22521712F50D}" type="pres">
      <dgm:prSet presAssocID="{3E428A17-F06F-40ED-98C0-62F7A104FF82}" presName="FiveConn_1-2" presStyleLbl="fgAccFollowNode1" presStyleIdx="0" presStyleCnt="4">
        <dgm:presLayoutVars>
          <dgm:bulletEnabled val="1"/>
        </dgm:presLayoutVars>
      </dgm:prSet>
      <dgm:spPr/>
      <dgm:t>
        <a:bodyPr/>
        <a:lstStyle/>
        <a:p>
          <a:endParaRPr lang="en-US"/>
        </a:p>
      </dgm:t>
    </dgm:pt>
    <dgm:pt modelId="{4F8E5298-9F97-4806-9C48-F0D183C493B0}" type="pres">
      <dgm:prSet presAssocID="{3E428A17-F06F-40ED-98C0-62F7A104FF82}" presName="FiveConn_2-3" presStyleLbl="fgAccFollowNode1" presStyleIdx="1" presStyleCnt="4">
        <dgm:presLayoutVars>
          <dgm:bulletEnabled val="1"/>
        </dgm:presLayoutVars>
      </dgm:prSet>
      <dgm:spPr/>
      <dgm:t>
        <a:bodyPr/>
        <a:lstStyle/>
        <a:p>
          <a:endParaRPr lang="en-US"/>
        </a:p>
      </dgm:t>
    </dgm:pt>
    <dgm:pt modelId="{A5E582E3-CEF0-4193-94BE-A809EC0D1EDD}" type="pres">
      <dgm:prSet presAssocID="{3E428A17-F06F-40ED-98C0-62F7A104FF82}" presName="FiveConn_3-4" presStyleLbl="fgAccFollowNode1" presStyleIdx="2" presStyleCnt="4">
        <dgm:presLayoutVars>
          <dgm:bulletEnabled val="1"/>
        </dgm:presLayoutVars>
      </dgm:prSet>
      <dgm:spPr/>
      <dgm:t>
        <a:bodyPr/>
        <a:lstStyle/>
        <a:p>
          <a:endParaRPr lang="en-US"/>
        </a:p>
      </dgm:t>
    </dgm:pt>
    <dgm:pt modelId="{024D31B0-835D-4F06-90C7-40B012D18192}" type="pres">
      <dgm:prSet presAssocID="{3E428A17-F06F-40ED-98C0-62F7A104FF82}" presName="FiveConn_4-5" presStyleLbl="fgAccFollowNode1" presStyleIdx="3" presStyleCnt="4">
        <dgm:presLayoutVars>
          <dgm:bulletEnabled val="1"/>
        </dgm:presLayoutVars>
      </dgm:prSet>
      <dgm:spPr/>
      <dgm:t>
        <a:bodyPr/>
        <a:lstStyle/>
        <a:p>
          <a:endParaRPr lang="en-US"/>
        </a:p>
      </dgm:t>
    </dgm:pt>
    <dgm:pt modelId="{902F2865-1856-4603-8569-A1C1D6844777}" type="pres">
      <dgm:prSet presAssocID="{3E428A17-F06F-40ED-98C0-62F7A104FF82}" presName="FiveNodes_1_text" presStyleLbl="node1" presStyleIdx="4" presStyleCnt="5">
        <dgm:presLayoutVars>
          <dgm:bulletEnabled val="1"/>
        </dgm:presLayoutVars>
      </dgm:prSet>
      <dgm:spPr/>
      <dgm:t>
        <a:bodyPr/>
        <a:lstStyle/>
        <a:p>
          <a:endParaRPr lang="en-US"/>
        </a:p>
      </dgm:t>
    </dgm:pt>
    <dgm:pt modelId="{D5E55D5C-0983-4568-AB6E-FF61E7A8DD2A}" type="pres">
      <dgm:prSet presAssocID="{3E428A17-F06F-40ED-98C0-62F7A104FF82}" presName="FiveNodes_2_text" presStyleLbl="node1" presStyleIdx="4" presStyleCnt="5">
        <dgm:presLayoutVars>
          <dgm:bulletEnabled val="1"/>
        </dgm:presLayoutVars>
      </dgm:prSet>
      <dgm:spPr/>
      <dgm:t>
        <a:bodyPr/>
        <a:lstStyle/>
        <a:p>
          <a:endParaRPr lang="en-US"/>
        </a:p>
      </dgm:t>
    </dgm:pt>
    <dgm:pt modelId="{C06BB7B5-4B66-4B2F-A561-381877CD3FEF}" type="pres">
      <dgm:prSet presAssocID="{3E428A17-F06F-40ED-98C0-62F7A104FF82}" presName="FiveNodes_3_text" presStyleLbl="node1" presStyleIdx="4" presStyleCnt="5">
        <dgm:presLayoutVars>
          <dgm:bulletEnabled val="1"/>
        </dgm:presLayoutVars>
      </dgm:prSet>
      <dgm:spPr/>
      <dgm:t>
        <a:bodyPr/>
        <a:lstStyle/>
        <a:p>
          <a:endParaRPr lang="en-US"/>
        </a:p>
      </dgm:t>
    </dgm:pt>
    <dgm:pt modelId="{9CB26DF1-0969-44EA-9790-564AB8C56040}" type="pres">
      <dgm:prSet presAssocID="{3E428A17-F06F-40ED-98C0-62F7A104FF82}" presName="FiveNodes_4_text" presStyleLbl="node1" presStyleIdx="4" presStyleCnt="5">
        <dgm:presLayoutVars>
          <dgm:bulletEnabled val="1"/>
        </dgm:presLayoutVars>
      </dgm:prSet>
      <dgm:spPr/>
      <dgm:t>
        <a:bodyPr/>
        <a:lstStyle/>
        <a:p>
          <a:endParaRPr lang="en-US"/>
        </a:p>
      </dgm:t>
    </dgm:pt>
    <dgm:pt modelId="{E8E04244-5691-42DB-A0BF-60B09E6E6C6A}" type="pres">
      <dgm:prSet presAssocID="{3E428A17-F06F-40ED-98C0-62F7A104FF82}" presName="FiveNodes_5_text" presStyleLbl="node1" presStyleIdx="4" presStyleCnt="5">
        <dgm:presLayoutVars>
          <dgm:bulletEnabled val="1"/>
        </dgm:presLayoutVars>
      </dgm:prSet>
      <dgm:spPr/>
      <dgm:t>
        <a:bodyPr/>
        <a:lstStyle/>
        <a:p>
          <a:endParaRPr lang="en-US"/>
        </a:p>
      </dgm:t>
    </dgm:pt>
  </dgm:ptLst>
  <dgm:cxnLst>
    <dgm:cxn modelId="{B3237749-06E5-4F32-8EB4-E54F37056065}" type="presOf" srcId="{EBC0677E-174E-446A-B6C9-97F2F97EF5D7}" destId="{C06BB7B5-4B66-4B2F-A561-381877CD3FEF}" srcOrd="1" destOrd="0" presId="urn:microsoft.com/office/officeart/2005/8/layout/vProcess5"/>
    <dgm:cxn modelId="{FE92C4A8-6BBE-4C6C-B0D2-9F66DE8A4F69}" type="presOf" srcId="{7E2A2597-7530-4236-B097-EDB44561A1A9}" destId="{9CB26DF1-0969-44EA-9790-564AB8C56040}" srcOrd="1" destOrd="0" presId="urn:microsoft.com/office/officeart/2005/8/layout/vProcess5"/>
    <dgm:cxn modelId="{FEDCFD71-879B-4A5D-89E6-9F877C490485}" type="presOf" srcId="{9B277FF0-60C6-4CD4-BDAD-9F1BD71ADD3A}" destId="{7124A227-42BC-4097-807C-1DF87FA1D1D5}" srcOrd="0" destOrd="0" presId="urn:microsoft.com/office/officeart/2005/8/layout/vProcess5"/>
    <dgm:cxn modelId="{94D618E7-3E6F-4CC0-8E74-A721AFC90C27}" type="presOf" srcId="{7E2A2597-7530-4236-B097-EDB44561A1A9}" destId="{9FA89F86-0A4B-4626-8C8E-C7E4D7305A9E}" srcOrd="0" destOrd="0" presId="urn:microsoft.com/office/officeart/2005/8/layout/vProcess5"/>
    <dgm:cxn modelId="{C5DBE2F9-3AFB-407F-ADEF-BF0A400586AB}" type="presOf" srcId="{9B277FF0-60C6-4CD4-BDAD-9F1BD71ADD3A}" destId="{E8E04244-5691-42DB-A0BF-60B09E6E6C6A}" srcOrd="1" destOrd="0" presId="urn:microsoft.com/office/officeart/2005/8/layout/vProcess5"/>
    <dgm:cxn modelId="{66F29E45-E5B4-418A-9FCB-61217AF49353}" type="presOf" srcId="{3E428A17-F06F-40ED-98C0-62F7A104FF82}" destId="{545F7A54-E9D6-4A14-82F1-1126C0761FB4}" srcOrd="0" destOrd="0" presId="urn:microsoft.com/office/officeart/2005/8/layout/vProcess5"/>
    <dgm:cxn modelId="{CE3E2E64-0A74-4D67-B27A-22E2C2C58978}" srcId="{3E428A17-F06F-40ED-98C0-62F7A104FF82}" destId="{7E2A2597-7530-4236-B097-EDB44561A1A9}" srcOrd="3" destOrd="0" parTransId="{8E1136B1-F1F0-437D-A276-EC8D59C4D496}" sibTransId="{FC15D88A-09A7-40FE-A200-E737017CDB1B}"/>
    <dgm:cxn modelId="{D5546D73-7398-4E48-8F42-A5161A268218}" type="presOf" srcId="{BF7EBDBF-A926-4251-B296-711C50B683DF}" destId="{9EAC7CA7-9CD1-485A-B293-22521712F50D}" srcOrd="0" destOrd="0" presId="urn:microsoft.com/office/officeart/2005/8/layout/vProcess5"/>
    <dgm:cxn modelId="{20809164-2947-47B5-A63F-1010D720A8A8}" srcId="{3E428A17-F06F-40ED-98C0-62F7A104FF82}" destId="{9B277FF0-60C6-4CD4-BDAD-9F1BD71ADD3A}" srcOrd="4" destOrd="0" parTransId="{02C1A82C-8B48-47F9-BC11-A26635894EF5}" sibTransId="{37656B4D-7C99-42F2-B4FA-2BA78205FF26}"/>
    <dgm:cxn modelId="{EC75F22A-5D50-4653-8D1D-C2B96B6616FF}" srcId="{3E428A17-F06F-40ED-98C0-62F7A104FF82}" destId="{17FAC8F9-9E4C-4F1A-87C1-211BD183597E}" srcOrd="0" destOrd="0" parTransId="{7335F85E-CEE2-4832-9E39-CC8F7B710B34}" sibTransId="{BF7EBDBF-A926-4251-B296-711C50B683DF}"/>
    <dgm:cxn modelId="{87CAE22B-5560-4509-A7C1-6EDFD24C46C7}" type="presOf" srcId="{EBC0677E-174E-446A-B6C9-97F2F97EF5D7}" destId="{F47431BD-F167-4D16-9BC1-6890C70E35A3}" srcOrd="0" destOrd="0" presId="urn:microsoft.com/office/officeart/2005/8/layout/vProcess5"/>
    <dgm:cxn modelId="{B1EC273B-980A-4B61-B2E7-8923190BAB7E}" type="presOf" srcId="{17FAC8F9-9E4C-4F1A-87C1-211BD183597E}" destId="{8C28E3EE-ABAD-45B2-8373-9B68B96E48D2}" srcOrd="0" destOrd="0" presId="urn:microsoft.com/office/officeart/2005/8/layout/vProcess5"/>
    <dgm:cxn modelId="{0664C1B3-AD28-4B67-A146-634CC9AC3D51}" srcId="{3E428A17-F06F-40ED-98C0-62F7A104FF82}" destId="{EBC0677E-174E-446A-B6C9-97F2F97EF5D7}" srcOrd="2" destOrd="0" parTransId="{318EF0FB-DE3B-437C-AD3E-CA2F20F6F2AB}" sibTransId="{50BCED31-4F65-4338-B29E-2559344AD090}"/>
    <dgm:cxn modelId="{FCD06C48-1876-48E2-AB15-8776ED91A601}" type="presOf" srcId="{D7E1C522-1043-4271-80BA-8144F1D84C7D}" destId="{BF228D82-AD8A-4694-9CC8-DB4E6688FF80}" srcOrd="0" destOrd="0" presId="urn:microsoft.com/office/officeart/2005/8/layout/vProcess5"/>
    <dgm:cxn modelId="{6C0FD40F-8286-4794-9A6F-3F1DD7C88903}" type="presOf" srcId="{FC15D88A-09A7-40FE-A200-E737017CDB1B}" destId="{024D31B0-835D-4F06-90C7-40B012D18192}" srcOrd="0" destOrd="0" presId="urn:microsoft.com/office/officeart/2005/8/layout/vProcess5"/>
    <dgm:cxn modelId="{6B2C8DB5-799E-45C5-A8AE-AF3183EDA750}" type="presOf" srcId="{BDE1B5B4-80BA-4233-A673-DE8AF36B7C95}" destId="{4F8E5298-9F97-4806-9C48-F0D183C493B0}" srcOrd="0" destOrd="0" presId="urn:microsoft.com/office/officeart/2005/8/layout/vProcess5"/>
    <dgm:cxn modelId="{DF2E9AD1-99E6-4980-9053-FA61266C3C42}" type="presOf" srcId="{17FAC8F9-9E4C-4F1A-87C1-211BD183597E}" destId="{902F2865-1856-4603-8569-A1C1D6844777}" srcOrd="1" destOrd="0" presId="urn:microsoft.com/office/officeart/2005/8/layout/vProcess5"/>
    <dgm:cxn modelId="{D53BC976-1AED-4E42-85CD-8D1E131431CD}" type="presOf" srcId="{D7E1C522-1043-4271-80BA-8144F1D84C7D}" destId="{D5E55D5C-0983-4568-AB6E-FF61E7A8DD2A}" srcOrd="1" destOrd="0" presId="urn:microsoft.com/office/officeart/2005/8/layout/vProcess5"/>
    <dgm:cxn modelId="{8C779F36-695D-4DEF-989D-5BF6064B3331}" type="presOf" srcId="{50BCED31-4F65-4338-B29E-2559344AD090}" destId="{A5E582E3-CEF0-4193-94BE-A809EC0D1EDD}" srcOrd="0" destOrd="0" presId="urn:microsoft.com/office/officeart/2005/8/layout/vProcess5"/>
    <dgm:cxn modelId="{EF927F6C-1730-4F89-BB3E-6D6C85414543}" srcId="{3E428A17-F06F-40ED-98C0-62F7A104FF82}" destId="{D7E1C522-1043-4271-80BA-8144F1D84C7D}" srcOrd="1" destOrd="0" parTransId="{6B98304E-E6B1-42BB-8016-DBA68AA99A34}" sibTransId="{BDE1B5B4-80BA-4233-A673-DE8AF36B7C95}"/>
    <dgm:cxn modelId="{4C9D8053-4C2E-46DC-A12F-2D3B5DCA6331}" type="presParOf" srcId="{545F7A54-E9D6-4A14-82F1-1126C0761FB4}" destId="{62360914-F518-4D25-90AC-DC2E34D2CECA}" srcOrd="0" destOrd="0" presId="urn:microsoft.com/office/officeart/2005/8/layout/vProcess5"/>
    <dgm:cxn modelId="{FB880F33-3839-4BCF-8FCC-6CB4C92DDA1C}" type="presParOf" srcId="{545F7A54-E9D6-4A14-82F1-1126C0761FB4}" destId="{8C28E3EE-ABAD-45B2-8373-9B68B96E48D2}" srcOrd="1" destOrd="0" presId="urn:microsoft.com/office/officeart/2005/8/layout/vProcess5"/>
    <dgm:cxn modelId="{F0CA65E0-2BEE-4DDD-992E-523E28E0ABC8}" type="presParOf" srcId="{545F7A54-E9D6-4A14-82F1-1126C0761FB4}" destId="{BF228D82-AD8A-4694-9CC8-DB4E6688FF80}" srcOrd="2" destOrd="0" presId="urn:microsoft.com/office/officeart/2005/8/layout/vProcess5"/>
    <dgm:cxn modelId="{BA3D6661-B5A1-4FC9-B229-9D8B45727053}" type="presParOf" srcId="{545F7A54-E9D6-4A14-82F1-1126C0761FB4}" destId="{F47431BD-F167-4D16-9BC1-6890C70E35A3}" srcOrd="3" destOrd="0" presId="urn:microsoft.com/office/officeart/2005/8/layout/vProcess5"/>
    <dgm:cxn modelId="{336124D4-A9DE-4B2A-AA80-CB24807E9E0B}" type="presParOf" srcId="{545F7A54-E9D6-4A14-82F1-1126C0761FB4}" destId="{9FA89F86-0A4B-4626-8C8E-C7E4D7305A9E}" srcOrd="4" destOrd="0" presId="urn:microsoft.com/office/officeart/2005/8/layout/vProcess5"/>
    <dgm:cxn modelId="{553F517F-E992-4A94-9F99-6E71A2B8DCBD}" type="presParOf" srcId="{545F7A54-E9D6-4A14-82F1-1126C0761FB4}" destId="{7124A227-42BC-4097-807C-1DF87FA1D1D5}" srcOrd="5" destOrd="0" presId="urn:microsoft.com/office/officeart/2005/8/layout/vProcess5"/>
    <dgm:cxn modelId="{01AB937B-4833-4658-86D1-67A61243EB8B}" type="presParOf" srcId="{545F7A54-E9D6-4A14-82F1-1126C0761FB4}" destId="{9EAC7CA7-9CD1-485A-B293-22521712F50D}" srcOrd="6" destOrd="0" presId="urn:microsoft.com/office/officeart/2005/8/layout/vProcess5"/>
    <dgm:cxn modelId="{8BF6AE5E-55E7-4283-8F57-C0C496FA9675}" type="presParOf" srcId="{545F7A54-E9D6-4A14-82F1-1126C0761FB4}" destId="{4F8E5298-9F97-4806-9C48-F0D183C493B0}" srcOrd="7" destOrd="0" presId="urn:microsoft.com/office/officeart/2005/8/layout/vProcess5"/>
    <dgm:cxn modelId="{19A65701-8792-480B-99E5-EDDA79B60888}" type="presParOf" srcId="{545F7A54-E9D6-4A14-82F1-1126C0761FB4}" destId="{A5E582E3-CEF0-4193-94BE-A809EC0D1EDD}" srcOrd="8" destOrd="0" presId="urn:microsoft.com/office/officeart/2005/8/layout/vProcess5"/>
    <dgm:cxn modelId="{D7D95BFB-FB10-466A-806E-813FC01852F3}" type="presParOf" srcId="{545F7A54-E9D6-4A14-82F1-1126C0761FB4}" destId="{024D31B0-835D-4F06-90C7-40B012D18192}" srcOrd="9" destOrd="0" presId="urn:microsoft.com/office/officeart/2005/8/layout/vProcess5"/>
    <dgm:cxn modelId="{09836DB7-3DE8-4F6E-A9B1-EF754DD7813F}" type="presParOf" srcId="{545F7A54-E9D6-4A14-82F1-1126C0761FB4}" destId="{902F2865-1856-4603-8569-A1C1D6844777}" srcOrd="10" destOrd="0" presId="urn:microsoft.com/office/officeart/2005/8/layout/vProcess5"/>
    <dgm:cxn modelId="{CE466B6B-7526-475A-BF30-0AD4368AC193}" type="presParOf" srcId="{545F7A54-E9D6-4A14-82F1-1126C0761FB4}" destId="{D5E55D5C-0983-4568-AB6E-FF61E7A8DD2A}" srcOrd="11" destOrd="0" presId="urn:microsoft.com/office/officeart/2005/8/layout/vProcess5"/>
    <dgm:cxn modelId="{8A509E62-59EC-4BE4-9880-11DB0DF3141A}" type="presParOf" srcId="{545F7A54-E9D6-4A14-82F1-1126C0761FB4}" destId="{C06BB7B5-4B66-4B2F-A561-381877CD3FEF}" srcOrd="12" destOrd="0" presId="urn:microsoft.com/office/officeart/2005/8/layout/vProcess5"/>
    <dgm:cxn modelId="{9EAEDA0E-6774-4AD6-8D4B-8493FC13F3DF}" type="presParOf" srcId="{545F7A54-E9D6-4A14-82F1-1126C0761FB4}" destId="{9CB26DF1-0969-44EA-9790-564AB8C56040}" srcOrd="13" destOrd="0" presId="urn:microsoft.com/office/officeart/2005/8/layout/vProcess5"/>
    <dgm:cxn modelId="{9DA07707-5C68-42AF-908B-F0D6FFD7216B}" type="presParOf" srcId="{545F7A54-E9D6-4A14-82F1-1126C0761FB4}" destId="{E8E04244-5691-42DB-A0BF-60B09E6E6C6A}" srcOrd="14"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4A605B6B-9A19-4986-96E1-A2C771A21EA2}"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US"/>
        </a:p>
      </dgm:t>
    </dgm:pt>
    <dgm:pt modelId="{9EEFE4B2-007B-47E3-B33B-2F2FE47DEFB2}">
      <dgm:prSet phldrT="[Text]"/>
      <dgm:spPr/>
      <dgm:t>
        <a:bodyPr/>
        <a:lstStyle/>
        <a:p>
          <a:r>
            <a:rPr lang="en-US" dirty="0" smtClean="0"/>
            <a:t>Laura’s Letter</a:t>
          </a:r>
          <a:endParaRPr lang="en-US" dirty="0"/>
        </a:p>
      </dgm:t>
    </dgm:pt>
    <dgm:pt modelId="{01DB3903-89A5-41F9-9F43-AA2EF01F0F34}" type="parTrans" cxnId="{6AEE9894-5C1E-41ED-B446-3823320F5855}">
      <dgm:prSet/>
      <dgm:spPr/>
      <dgm:t>
        <a:bodyPr/>
        <a:lstStyle/>
        <a:p>
          <a:endParaRPr lang="en-US"/>
        </a:p>
      </dgm:t>
    </dgm:pt>
    <dgm:pt modelId="{1383631C-818A-4415-9C44-71DBF53DA02A}" type="sibTrans" cxnId="{6AEE9894-5C1E-41ED-B446-3823320F5855}">
      <dgm:prSet/>
      <dgm:spPr/>
      <dgm:t>
        <a:bodyPr/>
        <a:lstStyle/>
        <a:p>
          <a:endParaRPr lang="en-US"/>
        </a:p>
      </dgm:t>
    </dgm:pt>
    <dgm:pt modelId="{41ACC792-F2B6-4909-A314-59CAB10AD7BC}">
      <dgm:prSet phldrT="[Text]" custT="1"/>
      <dgm:spPr/>
      <dgm:t>
        <a:bodyPr/>
        <a:lstStyle/>
        <a:p>
          <a:r>
            <a:rPr lang="en-US" sz="2400" dirty="0" smtClean="0"/>
            <a:t>K.J. Rowling, </a:t>
          </a:r>
          <a:r>
            <a:rPr lang="en-US" sz="2400" i="1" dirty="0" smtClean="0"/>
            <a:t>Harry Potter</a:t>
          </a:r>
          <a:endParaRPr lang="en-US" sz="2400" i="1" dirty="0"/>
        </a:p>
      </dgm:t>
    </dgm:pt>
    <dgm:pt modelId="{5273DFBC-488C-4AE2-9D80-5AF701DD7C70}" type="parTrans" cxnId="{1236B8D8-B3D8-47E5-9137-1636714E4988}">
      <dgm:prSet/>
      <dgm:spPr/>
      <dgm:t>
        <a:bodyPr/>
        <a:lstStyle/>
        <a:p>
          <a:endParaRPr lang="en-US"/>
        </a:p>
      </dgm:t>
    </dgm:pt>
    <dgm:pt modelId="{D3F42D2F-FCC0-4FFC-9984-0031E1B9329E}" type="sibTrans" cxnId="{1236B8D8-B3D8-47E5-9137-1636714E4988}">
      <dgm:prSet/>
      <dgm:spPr/>
      <dgm:t>
        <a:bodyPr/>
        <a:lstStyle/>
        <a:p>
          <a:endParaRPr lang="en-US"/>
        </a:p>
      </dgm:t>
    </dgm:pt>
    <dgm:pt modelId="{6F410EFC-CFAC-4DF0-A5E6-6AE7836C09BD}">
      <dgm:prSet phldrT="[Text]"/>
      <dgm:spPr/>
      <dgm:t>
        <a:bodyPr/>
        <a:lstStyle/>
        <a:p>
          <a:r>
            <a:rPr lang="en-US" dirty="0"/>
            <a:t>Devi’s Letter</a:t>
          </a:r>
        </a:p>
      </dgm:t>
    </dgm:pt>
    <dgm:pt modelId="{B6223A77-15AA-447B-8909-B0D18E75C30A}" type="parTrans" cxnId="{BC891168-D627-4C48-9241-C029DF182500}">
      <dgm:prSet/>
      <dgm:spPr/>
      <dgm:t>
        <a:bodyPr/>
        <a:lstStyle/>
        <a:p>
          <a:endParaRPr lang="en-US"/>
        </a:p>
      </dgm:t>
    </dgm:pt>
    <dgm:pt modelId="{57FB9D76-BE1A-4908-84CA-4EB55EF28641}" type="sibTrans" cxnId="{BC891168-D627-4C48-9241-C029DF182500}">
      <dgm:prSet/>
      <dgm:spPr/>
      <dgm:t>
        <a:bodyPr/>
        <a:lstStyle/>
        <a:p>
          <a:endParaRPr lang="en-US"/>
        </a:p>
      </dgm:t>
    </dgm:pt>
    <dgm:pt modelId="{6506ADD2-A4C1-4B68-87DA-CA5313805C89}">
      <dgm:prSet phldrT="[Text]" custT="1"/>
      <dgm:spPr/>
      <dgm:t>
        <a:bodyPr/>
        <a:lstStyle/>
        <a:p>
          <a:r>
            <a:rPr lang="en-US" sz="2400" dirty="0"/>
            <a:t>George Orwell, </a:t>
          </a:r>
          <a:r>
            <a:rPr lang="en-US" sz="2400" i="1" dirty="0"/>
            <a:t>1984</a:t>
          </a:r>
        </a:p>
      </dgm:t>
    </dgm:pt>
    <dgm:pt modelId="{F0745044-0CE6-462C-866F-10856F2F4314}" type="parTrans" cxnId="{1E156205-779E-4A56-984D-2318450D5795}">
      <dgm:prSet/>
      <dgm:spPr/>
      <dgm:t>
        <a:bodyPr/>
        <a:lstStyle/>
        <a:p>
          <a:endParaRPr lang="en-US"/>
        </a:p>
      </dgm:t>
    </dgm:pt>
    <dgm:pt modelId="{53950701-2759-4A03-8815-899DF6C98A2C}" type="sibTrans" cxnId="{1E156205-779E-4A56-984D-2318450D5795}">
      <dgm:prSet/>
      <dgm:spPr/>
      <dgm:t>
        <a:bodyPr/>
        <a:lstStyle/>
        <a:p>
          <a:endParaRPr lang="en-US"/>
        </a:p>
      </dgm:t>
    </dgm:pt>
    <dgm:pt modelId="{72055F5F-3707-42F2-BD26-513B83455F1B}">
      <dgm:prSet phldrT="[Text]" custT="1"/>
      <dgm:spPr/>
      <dgm:t>
        <a:bodyPr/>
        <a:lstStyle/>
        <a:p>
          <a:r>
            <a:rPr lang="en-US" sz="2400" dirty="0"/>
            <a:t>“dystopias are built around us”</a:t>
          </a:r>
        </a:p>
      </dgm:t>
    </dgm:pt>
    <dgm:pt modelId="{C0539390-7AB7-4934-BDFD-C1CA6DBD3D65}" type="parTrans" cxnId="{A53D3D1A-8787-4BCD-AC84-3064A1A64014}">
      <dgm:prSet/>
      <dgm:spPr/>
      <dgm:t>
        <a:bodyPr/>
        <a:lstStyle/>
        <a:p>
          <a:endParaRPr lang="en-US"/>
        </a:p>
      </dgm:t>
    </dgm:pt>
    <dgm:pt modelId="{5524BE6C-B90A-4D30-86DA-4F7919CC013F}" type="sibTrans" cxnId="{A53D3D1A-8787-4BCD-AC84-3064A1A64014}">
      <dgm:prSet/>
      <dgm:spPr/>
      <dgm:t>
        <a:bodyPr/>
        <a:lstStyle/>
        <a:p>
          <a:endParaRPr lang="en-US"/>
        </a:p>
      </dgm:t>
    </dgm:pt>
    <dgm:pt modelId="{48EB25C1-7013-4A63-B008-28049E9A62E6}">
      <dgm:prSet phldrT="[Text]" custT="1"/>
      <dgm:spPr/>
      <dgm:t>
        <a:bodyPr/>
        <a:lstStyle/>
        <a:p>
          <a:r>
            <a:rPr lang="en-US" sz="2400" dirty="0"/>
            <a:t>Anne Frank, </a:t>
          </a:r>
          <a:r>
            <a:rPr lang="en-US" sz="2400" i="1" dirty="0"/>
            <a:t>The Diary of Anne Frank</a:t>
          </a:r>
        </a:p>
      </dgm:t>
    </dgm:pt>
    <dgm:pt modelId="{93FE260D-C130-4C3B-AE48-49B71618C16E}" type="parTrans" cxnId="{DEE9BA74-32C7-4F34-B6C7-1E24C449E2A7}">
      <dgm:prSet/>
      <dgm:spPr/>
      <dgm:t>
        <a:bodyPr/>
        <a:lstStyle/>
        <a:p>
          <a:endParaRPr lang="en-US"/>
        </a:p>
      </dgm:t>
    </dgm:pt>
    <dgm:pt modelId="{C3C49ADE-613D-4C18-867E-7C295A3F99C5}" type="sibTrans" cxnId="{DEE9BA74-32C7-4F34-B6C7-1E24C449E2A7}">
      <dgm:prSet/>
      <dgm:spPr/>
      <dgm:t>
        <a:bodyPr/>
        <a:lstStyle/>
        <a:p>
          <a:endParaRPr lang="en-US"/>
        </a:p>
      </dgm:t>
    </dgm:pt>
    <dgm:pt modelId="{D102E164-5044-4462-8432-E80FD769825E}">
      <dgm:prSet phldrT="[Text]" custT="1"/>
      <dgm:spPr/>
      <dgm:t>
        <a:bodyPr/>
        <a:lstStyle/>
        <a:p>
          <a:r>
            <a:rPr lang="en-US" sz="2400" dirty="0"/>
            <a:t>“You dared to dream”</a:t>
          </a:r>
        </a:p>
      </dgm:t>
    </dgm:pt>
    <dgm:pt modelId="{408F1F2D-6B0A-45BF-A52A-6F6DA2281F98}" type="parTrans" cxnId="{3EE793E6-ACC7-447C-8D20-4D6C6691DD57}">
      <dgm:prSet/>
      <dgm:spPr/>
      <dgm:t>
        <a:bodyPr/>
        <a:lstStyle/>
        <a:p>
          <a:endParaRPr lang="en-US"/>
        </a:p>
      </dgm:t>
    </dgm:pt>
    <dgm:pt modelId="{ABB6A04B-63D0-4AE3-ABB1-BA61A2764CC8}" type="sibTrans" cxnId="{3EE793E6-ACC7-447C-8D20-4D6C6691DD57}">
      <dgm:prSet/>
      <dgm:spPr/>
      <dgm:t>
        <a:bodyPr/>
        <a:lstStyle/>
        <a:p>
          <a:endParaRPr lang="en-US"/>
        </a:p>
      </dgm:t>
    </dgm:pt>
    <dgm:pt modelId="{FA85A3E8-ED36-4B75-B608-4175280110F4}">
      <dgm:prSet phldrT="[Text]"/>
      <dgm:spPr/>
      <dgm:t>
        <a:bodyPr/>
        <a:lstStyle/>
        <a:p>
          <a:r>
            <a:rPr lang="en-US" dirty="0" err="1"/>
            <a:t>Jisoo’s</a:t>
          </a:r>
          <a:r>
            <a:rPr lang="en-US" dirty="0"/>
            <a:t> Letter</a:t>
          </a:r>
        </a:p>
      </dgm:t>
    </dgm:pt>
    <dgm:pt modelId="{E4EDB835-D64D-4167-A140-5D9B1ACAE389}" type="parTrans" cxnId="{0AC9B97F-F21A-4B64-B96A-EBD45218BBDC}">
      <dgm:prSet/>
      <dgm:spPr/>
    </dgm:pt>
    <dgm:pt modelId="{62E47C1F-27D7-4431-9130-74F8657C3402}" type="sibTrans" cxnId="{0AC9B97F-F21A-4B64-B96A-EBD45218BBDC}">
      <dgm:prSet/>
      <dgm:spPr/>
    </dgm:pt>
    <dgm:pt modelId="{F2052B4F-7298-4E63-9400-7F5D07F3FAAE}">
      <dgm:prSet phldrT="[Text]" custT="1"/>
      <dgm:spPr/>
      <dgm:t>
        <a:bodyPr/>
        <a:lstStyle/>
        <a:p>
          <a:r>
            <a:rPr lang="en-US" sz="2400" i="1" dirty="0" smtClean="0"/>
            <a:t>“love can save the world”</a:t>
          </a:r>
          <a:endParaRPr lang="en-US" sz="2400" i="1" dirty="0"/>
        </a:p>
      </dgm:t>
    </dgm:pt>
    <dgm:pt modelId="{C6E342F9-A0B6-45AE-9788-5B3103C07577}" type="parTrans" cxnId="{B65AFC12-C61C-466F-A642-5C4228A6E2F7}">
      <dgm:prSet/>
      <dgm:spPr/>
    </dgm:pt>
    <dgm:pt modelId="{0CA32031-EB5F-4121-83EF-06D56CF4731D}" type="sibTrans" cxnId="{B65AFC12-C61C-466F-A642-5C4228A6E2F7}">
      <dgm:prSet/>
      <dgm:spPr/>
    </dgm:pt>
    <dgm:pt modelId="{9978B413-5436-443E-B595-F5E795EB5EBC}" type="pres">
      <dgm:prSet presAssocID="{4A605B6B-9A19-4986-96E1-A2C771A21EA2}" presName="Name0" presStyleCnt="0">
        <dgm:presLayoutVars>
          <dgm:dir/>
          <dgm:animLvl val="lvl"/>
          <dgm:resizeHandles val="exact"/>
        </dgm:presLayoutVars>
      </dgm:prSet>
      <dgm:spPr/>
      <dgm:t>
        <a:bodyPr/>
        <a:lstStyle/>
        <a:p>
          <a:endParaRPr lang="en-US"/>
        </a:p>
      </dgm:t>
    </dgm:pt>
    <dgm:pt modelId="{2231A9D9-E69B-4798-B321-DB9D9C7FF2FF}" type="pres">
      <dgm:prSet presAssocID="{9EEFE4B2-007B-47E3-B33B-2F2FE47DEFB2}" presName="composite" presStyleCnt="0"/>
      <dgm:spPr/>
    </dgm:pt>
    <dgm:pt modelId="{4247B328-EF8F-4D41-8091-DAC416CF9AE2}" type="pres">
      <dgm:prSet presAssocID="{9EEFE4B2-007B-47E3-B33B-2F2FE47DEFB2}" presName="parTx" presStyleLbl="alignNode1" presStyleIdx="0" presStyleCnt="3">
        <dgm:presLayoutVars>
          <dgm:chMax val="0"/>
          <dgm:chPref val="0"/>
          <dgm:bulletEnabled val="1"/>
        </dgm:presLayoutVars>
      </dgm:prSet>
      <dgm:spPr/>
      <dgm:t>
        <a:bodyPr/>
        <a:lstStyle/>
        <a:p>
          <a:endParaRPr lang="en-US"/>
        </a:p>
      </dgm:t>
    </dgm:pt>
    <dgm:pt modelId="{6F31A28A-334B-4D26-B130-47AC28F54BCF}" type="pres">
      <dgm:prSet presAssocID="{9EEFE4B2-007B-47E3-B33B-2F2FE47DEFB2}" presName="desTx" presStyleLbl="alignAccFollowNode1" presStyleIdx="0" presStyleCnt="3">
        <dgm:presLayoutVars>
          <dgm:bulletEnabled val="1"/>
        </dgm:presLayoutVars>
      </dgm:prSet>
      <dgm:spPr/>
      <dgm:t>
        <a:bodyPr/>
        <a:lstStyle/>
        <a:p>
          <a:endParaRPr lang="en-US"/>
        </a:p>
      </dgm:t>
    </dgm:pt>
    <dgm:pt modelId="{166E0105-AD4F-4FDC-BA6C-C2FA8E7DF9A9}" type="pres">
      <dgm:prSet presAssocID="{1383631C-818A-4415-9C44-71DBF53DA02A}" presName="space" presStyleCnt="0"/>
      <dgm:spPr/>
    </dgm:pt>
    <dgm:pt modelId="{D6EABE25-AFF5-4BF0-81FB-555B06C8F95B}" type="pres">
      <dgm:prSet presAssocID="{6F410EFC-CFAC-4DF0-A5E6-6AE7836C09BD}" presName="composite" presStyleCnt="0"/>
      <dgm:spPr/>
    </dgm:pt>
    <dgm:pt modelId="{41325782-E4C7-4471-BC45-B4977A80D23F}" type="pres">
      <dgm:prSet presAssocID="{6F410EFC-CFAC-4DF0-A5E6-6AE7836C09BD}" presName="parTx" presStyleLbl="alignNode1" presStyleIdx="1" presStyleCnt="3">
        <dgm:presLayoutVars>
          <dgm:chMax val="0"/>
          <dgm:chPref val="0"/>
          <dgm:bulletEnabled val="1"/>
        </dgm:presLayoutVars>
      </dgm:prSet>
      <dgm:spPr/>
      <dgm:t>
        <a:bodyPr/>
        <a:lstStyle/>
        <a:p>
          <a:endParaRPr lang="en-US"/>
        </a:p>
      </dgm:t>
    </dgm:pt>
    <dgm:pt modelId="{49E027A5-B418-419A-AC22-73033119DFD0}" type="pres">
      <dgm:prSet presAssocID="{6F410EFC-CFAC-4DF0-A5E6-6AE7836C09BD}" presName="desTx" presStyleLbl="alignAccFollowNode1" presStyleIdx="1" presStyleCnt="3">
        <dgm:presLayoutVars>
          <dgm:bulletEnabled val="1"/>
        </dgm:presLayoutVars>
      </dgm:prSet>
      <dgm:spPr/>
      <dgm:t>
        <a:bodyPr/>
        <a:lstStyle/>
        <a:p>
          <a:endParaRPr lang="en-US"/>
        </a:p>
      </dgm:t>
    </dgm:pt>
    <dgm:pt modelId="{B8B4FC2B-23D7-4511-BCD8-8F30481E39F9}" type="pres">
      <dgm:prSet presAssocID="{57FB9D76-BE1A-4908-84CA-4EB55EF28641}" presName="space" presStyleCnt="0"/>
      <dgm:spPr/>
    </dgm:pt>
    <dgm:pt modelId="{B74F7D5B-7419-4684-B35E-650936DB00D9}" type="pres">
      <dgm:prSet presAssocID="{FA85A3E8-ED36-4B75-B608-4175280110F4}" presName="composite" presStyleCnt="0"/>
      <dgm:spPr/>
    </dgm:pt>
    <dgm:pt modelId="{B8A83151-D697-4C1A-9070-4AA758DD1A40}" type="pres">
      <dgm:prSet presAssocID="{FA85A3E8-ED36-4B75-B608-4175280110F4}" presName="parTx" presStyleLbl="alignNode1" presStyleIdx="2" presStyleCnt="3">
        <dgm:presLayoutVars>
          <dgm:chMax val="0"/>
          <dgm:chPref val="0"/>
          <dgm:bulletEnabled val="1"/>
        </dgm:presLayoutVars>
      </dgm:prSet>
      <dgm:spPr/>
      <dgm:t>
        <a:bodyPr/>
        <a:lstStyle/>
        <a:p>
          <a:endParaRPr lang="en-US"/>
        </a:p>
      </dgm:t>
    </dgm:pt>
    <dgm:pt modelId="{EECA4AF8-044E-480E-ADFC-94070C65411C}" type="pres">
      <dgm:prSet presAssocID="{FA85A3E8-ED36-4B75-B608-4175280110F4}" presName="desTx" presStyleLbl="alignAccFollowNode1" presStyleIdx="2" presStyleCnt="3">
        <dgm:presLayoutVars>
          <dgm:bulletEnabled val="1"/>
        </dgm:presLayoutVars>
      </dgm:prSet>
      <dgm:spPr/>
      <dgm:t>
        <a:bodyPr/>
        <a:lstStyle/>
        <a:p>
          <a:endParaRPr lang="en-US"/>
        </a:p>
      </dgm:t>
    </dgm:pt>
  </dgm:ptLst>
  <dgm:cxnLst>
    <dgm:cxn modelId="{913C08AA-83FC-43C4-A912-02F300CB35A0}" type="presOf" srcId="{41ACC792-F2B6-4909-A314-59CAB10AD7BC}" destId="{6F31A28A-334B-4D26-B130-47AC28F54BCF}" srcOrd="0" destOrd="0" presId="urn:microsoft.com/office/officeart/2005/8/layout/hList1"/>
    <dgm:cxn modelId="{4356D76E-0BB7-4A3C-A6D7-0E16D37E7048}" type="presOf" srcId="{FA85A3E8-ED36-4B75-B608-4175280110F4}" destId="{B8A83151-D697-4C1A-9070-4AA758DD1A40}" srcOrd="0" destOrd="0" presId="urn:microsoft.com/office/officeart/2005/8/layout/hList1"/>
    <dgm:cxn modelId="{3EE793E6-ACC7-447C-8D20-4D6C6691DD57}" srcId="{FA85A3E8-ED36-4B75-B608-4175280110F4}" destId="{D102E164-5044-4462-8432-E80FD769825E}" srcOrd="1" destOrd="0" parTransId="{408F1F2D-6B0A-45BF-A52A-6F6DA2281F98}" sibTransId="{ABB6A04B-63D0-4AE3-ABB1-BA61A2764CC8}"/>
    <dgm:cxn modelId="{7E57E360-7FC6-4762-9DE6-E4F7261060C0}" type="presOf" srcId="{9EEFE4B2-007B-47E3-B33B-2F2FE47DEFB2}" destId="{4247B328-EF8F-4D41-8091-DAC416CF9AE2}" srcOrd="0" destOrd="0" presId="urn:microsoft.com/office/officeart/2005/8/layout/hList1"/>
    <dgm:cxn modelId="{DEE9BA74-32C7-4F34-B6C7-1E24C449E2A7}" srcId="{FA85A3E8-ED36-4B75-B608-4175280110F4}" destId="{48EB25C1-7013-4A63-B008-28049E9A62E6}" srcOrd="0" destOrd="0" parTransId="{93FE260D-C130-4C3B-AE48-49B71618C16E}" sibTransId="{C3C49ADE-613D-4C18-867E-7C295A3F99C5}"/>
    <dgm:cxn modelId="{BC891168-D627-4C48-9241-C029DF182500}" srcId="{4A605B6B-9A19-4986-96E1-A2C771A21EA2}" destId="{6F410EFC-CFAC-4DF0-A5E6-6AE7836C09BD}" srcOrd="1" destOrd="0" parTransId="{B6223A77-15AA-447B-8909-B0D18E75C30A}" sibTransId="{57FB9D76-BE1A-4908-84CA-4EB55EF28641}"/>
    <dgm:cxn modelId="{E6706CA1-3665-4255-B7A5-BBBC582F611C}" type="presOf" srcId="{6506ADD2-A4C1-4B68-87DA-CA5313805C89}" destId="{49E027A5-B418-419A-AC22-73033119DFD0}" srcOrd="0" destOrd="0" presId="urn:microsoft.com/office/officeart/2005/8/layout/hList1"/>
    <dgm:cxn modelId="{0AC9B97F-F21A-4B64-B96A-EBD45218BBDC}" srcId="{4A605B6B-9A19-4986-96E1-A2C771A21EA2}" destId="{FA85A3E8-ED36-4B75-B608-4175280110F4}" srcOrd="2" destOrd="0" parTransId="{E4EDB835-D64D-4167-A140-5D9B1ACAE389}" sibTransId="{62E47C1F-27D7-4431-9130-74F8657C3402}"/>
    <dgm:cxn modelId="{E4264219-92B7-4CF5-8DFE-262F7F6A4552}" type="presOf" srcId="{4A605B6B-9A19-4986-96E1-A2C771A21EA2}" destId="{9978B413-5436-443E-B595-F5E795EB5EBC}" srcOrd="0" destOrd="0" presId="urn:microsoft.com/office/officeart/2005/8/layout/hList1"/>
    <dgm:cxn modelId="{B65AFC12-C61C-466F-A642-5C4228A6E2F7}" srcId="{9EEFE4B2-007B-47E3-B33B-2F2FE47DEFB2}" destId="{F2052B4F-7298-4E63-9400-7F5D07F3FAAE}" srcOrd="1" destOrd="0" parTransId="{C6E342F9-A0B6-45AE-9788-5B3103C07577}" sibTransId="{0CA32031-EB5F-4121-83EF-06D56CF4731D}"/>
    <dgm:cxn modelId="{6AEE9894-5C1E-41ED-B446-3823320F5855}" srcId="{4A605B6B-9A19-4986-96E1-A2C771A21EA2}" destId="{9EEFE4B2-007B-47E3-B33B-2F2FE47DEFB2}" srcOrd="0" destOrd="0" parTransId="{01DB3903-89A5-41F9-9F43-AA2EF01F0F34}" sibTransId="{1383631C-818A-4415-9C44-71DBF53DA02A}"/>
    <dgm:cxn modelId="{AC79AA4D-191C-4D2A-9CF6-90D664996807}" type="presOf" srcId="{F2052B4F-7298-4E63-9400-7F5D07F3FAAE}" destId="{6F31A28A-334B-4D26-B130-47AC28F54BCF}" srcOrd="0" destOrd="1" presId="urn:microsoft.com/office/officeart/2005/8/layout/hList1"/>
    <dgm:cxn modelId="{88CEE5B0-1507-4ECD-A75C-C4F360854DC9}" type="presOf" srcId="{72055F5F-3707-42F2-BD26-513B83455F1B}" destId="{49E027A5-B418-419A-AC22-73033119DFD0}" srcOrd="0" destOrd="1" presId="urn:microsoft.com/office/officeart/2005/8/layout/hList1"/>
    <dgm:cxn modelId="{A53D3D1A-8787-4BCD-AC84-3064A1A64014}" srcId="{6F410EFC-CFAC-4DF0-A5E6-6AE7836C09BD}" destId="{72055F5F-3707-42F2-BD26-513B83455F1B}" srcOrd="1" destOrd="0" parTransId="{C0539390-7AB7-4934-BDFD-C1CA6DBD3D65}" sibTransId="{5524BE6C-B90A-4D30-86DA-4F7919CC013F}"/>
    <dgm:cxn modelId="{D23CE424-3B0E-44BA-B984-3DA2A880AC27}" type="presOf" srcId="{48EB25C1-7013-4A63-B008-28049E9A62E6}" destId="{EECA4AF8-044E-480E-ADFC-94070C65411C}" srcOrd="0" destOrd="0" presId="urn:microsoft.com/office/officeart/2005/8/layout/hList1"/>
    <dgm:cxn modelId="{95E6A2D6-8D86-4FCB-8A33-CA11E51ECD09}" type="presOf" srcId="{6F410EFC-CFAC-4DF0-A5E6-6AE7836C09BD}" destId="{41325782-E4C7-4471-BC45-B4977A80D23F}" srcOrd="0" destOrd="0" presId="urn:microsoft.com/office/officeart/2005/8/layout/hList1"/>
    <dgm:cxn modelId="{54894719-ACC5-466C-B368-498C1293EC21}" type="presOf" srcId="{D102E164-5044-4462-8432-E80FD769825E}" destId="{EECA4AF8-044E-480E-ADFC-94070C65411C}" srcOrd="0" destOrd="1" presId="urn:microsoft.com/office/officeart/2005/8/layout/hList1"/>
    <dgm:cxn modelId="{1236B8D8-B3D8-47E5-9137-1636714E4988}" srcId="{9EEFE4B2-007B-47E3-B33B-2F2FE47DEFB2}" destId="{41ACC792-F2B6-4909-A314-59CAB10AD7BC}" srcOrd="0" destOrd="0" parTransId="{5273DFBC-488C-4AE2-9D80-5AF701DD7C70}" sibTransId="{D3F42D2F-FCC0-4FFC-9984-0031E1B9329E}"/>
    <dgm:cxn modelId="{1E156205-779E-4A56-984D-2318450D5795}" srcId="{6F410EFC-CFAC-4DF0-A5E6-6AE7836C09BD}" destId="{6506ADD2-A4C1-4B68-87DA-CA5313805C89}" srcOrd="0" destOrd="0" parTransId="{F0745044-0CE6-462C-866F-10856F2F4314}" sibTransId="{53950701-2759-4A03-8815-899DF6C98A2C}"/>
    <dgm:cxn modelId="{338ED51F-3BC2-41D6-9372-5E0F74E98172}" type="presParOf" srcId="{9978B413-5436-443E-B595-F5E795EB5EBC}" destId="{2231A9D9-E69B-4798-B321-DB9D9C7FF2FF}" srcOrd="0" destOrd="0" presId="urn:microsoft.com/office/officeart/2005/8/layout/hList1"/>
    <dgm:cxn modelId="{7E9273D8-3098-45C9-B590-056F7C8474D0}" type="presParOf" srcId="{2231A9D9-E69B-4798-B321-DB9D9C7FF2FF}" destId="{4247B328-EF8F-4D41-8091-DAC416CF9AE2}" srcOrd="0" destOrd="0" presId="urn:microsoft.com/office/officeart/2005/8/layout/hList1"/>
    <dgm:cxn modelId="{39CE0408-0773-41E2-A684-04CA15E95733}" type="presParOf" srcId="{2231A9D9-E69B-4798-B321-DB9D9C7FF2FF}" destId="{6F31A28A-334B-4D26-B130-47AC28F54BCF}" srcOrd="1" destOrd="0" presId="urn:microsoft.com/office/officeart/2005/8/layout/hList1"/>
    <dgm:cxn modelId="{96FB4AD5-5EFE-48C7-A55B-0E2B9E041FA2}" type="presParOf" srcId="{9978B413-5436-443E-B595-F5E795EB5EBC}" destId="{166E0105-AD4F-4FDC-BA6C-C2FA8E7DF9A9}" srcOrd="1" destOrd="0" presId="urn:microsoft.com/office/officeart/2005/8/layout/hList1"/>
    <dgm:cxn modelId="{D5E8EBFE-3823-40AB-9E21-29777255D04B}" type="presParOf" srcId="{9978B413-5436-443E-B595-F5E795EB5EBC}" destId="{D6EABE25-AFF5-4BF0-81FB-555B06C8F95B}" srcOrd="2" destOrd="0" presId="urn:microsoft.com/office/officeart/2005/8/layout/hList1"/>
    <dgm:cxn modelId="{0B854962-F2BB-42CF-88A2-CB9FA6107293}" type="presParOf" srcId="{D6EABE25-AFF5-4BF0-81FB-555B06C8F95B}" destId="{41325782-E4C7-4471-BC45-B4977A80D23F}" srcOrd="0" destOrd="0" presId="urn:microsoft.com/office/officeart/2005/8/layout/hList1"/>
    <dgm:cxn modelId="{A74EFDC8-CB5C-42AA-AE31-D4D39B6219B7}" type="presParOf" srcId="{D6EABE25-AFF5-4BF0-81FB-555B06C8F95B}" destId="{49E027A5-B418-419A-AC22-73033119DFD0}" srcOrd="1" destOrd="0" presId="urn:microsoft.com/office/officeart/2005/8/layout/hList1"/>
    <dgm:cxn modelId="{EF06A920-BA33-44BD-A533-15F9946B5269}" type="presParOf" srcId="{9978B413-5436-443E-B595-F5E795EB5EBC}" destId="{B8B4FC2B-23D7-4511-BCD8-8F30481E39F9}" srcOrd="3" destOrd="0" presId="urn:microsoft.com/office/officeart/2005/8/layout/hList1"/>
    <dgm:cxn modelId="{4E72DD3C-C2BE-40EF-8BA4-F4FF70E95471}" type="presParOf" srcId="{9978B413-5436-443E-B595-F5E795EB5EBC}" destId="{B74F7D5B-7419-4684-B35E-650936DB00D9}" srcOrd="4" destOrd="0" presId="urn:microsoft.com/office/officeart/2005/8/layout/hList1"/>
    <dgm:cxn modelId="{67C7BFA6-8408-4800-AB8E-D087690710AE}" type="presParOf" srcId="{B74F7D5B-7419-4684-B35E-650936DB00D9}" destId="{B8A83151-D697-4C1A-9070-4AA758DD1A40}" srcOrd="0" destOrd="0" presId="urn:microsoft.com/office/officeart/2005/8/layout/hList1"/>
    <dgm:cxn modelId="{1BEEC178-C099-4D63-9D64-3D8247CDCD35}" type="presParOf" srcId="{B74F7D5B-7419-4684-B35E-650936DB00D9}" destId="{EECA4AF8-044E-480E-ADFC-94070C65411C}"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688A34E9-AA4F-4445-9DD0-BB2642C3022F}"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US"/>
        </a:p>
      </dgm:t>
    </dgm:pt>
    <dgm:pt modelId="{B22CE750-E79F-4383-A12B-2D943AED68A6}">
      <dgm:prSet phldrT="[Text]"/>
      <dgm:spPr/>
      <dgm:t>
        <a:bodyPr/>
        <a:lstStyle/>
        <a:p>
          <a:r>
            <a:rPr lang="en-US" dirty="0"/>
            <a:t>Sarah’s letter</a:t>
          </a:r>
        </a:p>
      </dgm:t>
    </dgm:pt>
    <dgm:pt modelId="{F4D51F97-68AB-492F-B3CE-EC4D4F72FEB3}" type="parTrans" cxnId="{23F35C2D-4266-4815-B07B-E23906001E89}">
      <dgm:prSet/>
      <dgm:spPr/>
      <dgm:t>
        <a:bodyPr/>
        <a:lstStyle/>
        <a:p>
          <a:endParaRPr lang="en-US"/>
        </a:p>
      </dgm:t>
    </dgm:pt>
    <dgm:pt modelId="{C89E5C8D-1591-42DC-AA72-DA9F163DDB8E}" type="sibTrans" cxnId="{23F35C2D-4266-4815-B07B-E23906001E89}">
      <dgm:prSet/>
      <dgm:spPr/>
      <dgm:t>
        <a:bodyPr/>
        <a:lstStyle/>
        <a:p>
          <a:endParaRPr lang="en-US"/>
        </a:p>
      </dgm:t>
    </dgm:pt>
    <dgm:pt modelId="{3BAA8E57-0862-464A-B0FC-99090710861D}">
      <dgm:prSet phldrT="[Text]"/>
      <dgm:spPr/>
      <dgm:t>
        <a:bodyPr/>
        <a:lstStyle/>
        <a:p>
          <a:r>
            <a:rPr lang="en-US" i="0" dirty="0" smtClean="0"/>
            <a:t>Marie Lu, </a:t>
          </a:r>
          <a:r>
            <a:rPr lang="en-US" i="1" dirty="0" smtClean="0"/>
            <a:t>Legend</a:t>
          </a:r>
          <a:endParaRPr lang="en-US" i="1" dirty="0"/>
        </a:p>
      </dgm:t>
    </dgm:pt>
    <dgm:pt modelId="{9F0FD967-A930-4500-800B-D13A0511BC55}" type="parTrans" cxnId="{3A360236-126B-4C86-B028-6A9F8F1D71D7}">
      <dgm:prSet/>
      <dgm:spPr/>
      <dgm:t>
        <a:bodyPr/>
        <a:lstStyle/>
        <a:p>
          <a:endParaRPr lang="en-US"/>
        </a:p>
      </dgm:t>
    </dgm:pt>
    <dgm:pt modelId="{5DA8D299-B891-44AE-BF8A-AF48E8D94C0B}" type="sibTrans" cxnId="{3A360236-126B-4C86-B028-6A9F8F1D71D7}">
      <dgm:prSet/>
      <dgm:spPr/>
      <dgm:t>
        <a:bodyPr/>
        <a:lstStyle/>
        <a:p>
          <a:endParaRPr lang="en-US"/>
        </a:p>
      </dgm:t>
    </dgm:pt>
    <dgm:pt modelId="{C75A8B36-BF7E-4B50-A108-D81A30FD510B}">
      <dgm:prSet phldrT="[Text]"/>
      <dgm:spPr/>
      <dgm:t>
        <a:bodyPr/>
        <a:lstStyle/>
        <a:p>
          <a:r>
            <a:rPr lang="en-US" dirty="0"/>
            <a:t>“This book taught me lessons about my criminal life”</a:t>
          </a:r>
        </a:p>
      </dgm:t>
    </dgm:pt>
    <dgm:pt modelId="{9C45BF1C-97F2-4E5B-8925-4213081051BF}" type="parTrans" cxnId="{AE386826-D2F3-4052-A8B5-19DBF7371515}">
      <dgm:prSet/>
      <dgm:spPr/>
      <dgm:t>
        <a:bodyPr/>
        <a:lstStyle/>
        <a:p>
          <a:endParaRPr lang="en-US"/>
        </a:p>
      </dgm:t>
    </dgm:pt>
    <dgm:pt modelId="{8163D5DA-D4A3-4BDD-8108-31E0C726154E}" type="sibTrans" cxnId="{AE386826-D2F3-4052-A8B5-19DBF7371515}">
      <dgm:prSet/>
      <dgm:spPr/>
      <dgm:t>
        <a:bodyPr/>
        <a:lstStyle/>
        <a:p>
          <a:endParaRPr lang="en-US"/>
        </a:p>
      </dgm:t>
    </dgm:pt>
    <dgm:pt modelId="{61C61E99-717C-4ECF-8C0C-9ED22700F6BB}">
      <dgm:prSet phldrT="[Text]"/>
      <dgm:spPr/>
      <dgm:t>
        <a:bodyPr/>
        <a:lstStyle/>
        <a:p>
          <a:r>
            <a:rPr lang="en-US" dirty="0" err="1"/>
            <a:t>Macoy’s</a:t>
          </a:r>
          <a:r>
            <a:rPr lang="en-US" dirty="0"/>
            <a:t> letter</a:t>
          </a:r>
        </a:p>
      </dgm:t>
    </dgm:pt>
    <dgm:pt modelId="{8EC042E5-2C99-406B-9257-4CAE03183433}" type="parTrans" cxnId="{493CDB0A-78F1-428E-8B16-4DEC88A72EF9}">
      <dgm:prSet/>
      <dgm:spPr/>
    </dgm:pt>
    <dgm:pt modelId="{E717BAB5-3279-4E16-88BA-201F39DF69B7}" type="sibTrans" cxnId="{493CDB0A-78F1-428E-8B16-4DEC88A72EF9}">
      <dgm:prSet/>
      <dgm:spPr/>
    </dgm:pt>
    <dgm:pt modelId="{D884B595-A173-46E9-9703-E77136474532}">
      <dgm:prSet/>
      <dgm:spPr/>
      <dgm:t>
        <a:bodyPr/>
        <a:lstStyle/>
        <a:p>
          <a:r>
            <a:rPr lang="en-US" dirty="0"/>
            <a:t>Dorothy Parker, </a:t>
          </a:r>
          <a:r>
            <a:rPr lang="en-US" i="1" dirty="0"/>
            <a:t>Penelope </a:t>
          </a:r>
          <a:r>
            <a:rPr lang="en-US" dirty="0"/>
            <a:t>(poem)</a:t>
          </a:r>
        </a:p>
      </dgm:t>
    </dgm:pt>
    <dgm:pt modelId="{534CE25C-5730-4742-9E3E-63E78CF0B79E}" type="parTrans" cxnId="{3801BD29-D656-4001-913B-85E77697998E}">
      <dgm:prSet/>
      <dgm:spPr/>
    </dgm:pt>
    <dgm:pt modelId="{83ADE420-D6BA-4236-80A9-75D6A3B0BE9A}" type="sibTrans" cxnId="{3801BD29-D656-4001-913B-85E77697998E}">
      <dgm:prSet/>
      <dgm:spPr/>
    </dgm:pt>
    <dgm:pt modelId="{F04E308A-EAD5-4812-B5DD-9880E3AA5885}">
      <dgm:prSet/>
      <dgm:spPr/>
      <dgm:t>
        <a:bodyPr/>
        <a:lstStyle/>
        <a:p>
          <a:r>
            <a:rPr lang="en-US" dirty="0"/>
            <a:t>“celebrate our she-roes”</a:t>
          </a:r>
        </a:p>
      </dgm:t>
    </dgm:pt>
    <dgm:pt modelId="{053C3497-215B-4CFD-B5FB-729F2E201054}" type="parTrans" cxnId="{414F5F6E-06D1-4DE7-8ED2-009CA72277A7}">
      <dgm:prSet/>
      <dgm:spPr/>
    </dgm:pt>
    <dgm:pt modelId="{6644FBF6-2CA5-4F2F-B7FB-7037BFAF3C88}" type="sibTrans" cxnId="{414F5F6E-06D1-4DE7-8ED2-009CA72277A7}">
      <dgm:prSet/>
      <dgm:spPr/>
    </dgm:pt>
    <dgm:pt modelId="{1FCA83AE-C787-4409-87A9-678263DA1DA4}" type="pres">
      <dgm:prSet presAssocID="{688A34E9-AA4F-4445-9DD0-BB2642C3022F}" presName="Name0" presStyleCnt="0">
        <dgm:presLayoutVars>
          <dgm:dir/>
          <dgm:animLvl val="lvl"/>
          <dgm:resizeHandles val="exact"/>
        </dgm:presLayoutVars>
      </dgm:prSet>
      <dgm:spPr/>
      <dgm:t>
        <a:bodyPr/>
        <a:lstStyle/>
        <a:p>
          <a:endParaRPr lang="en-US"/>
        </a:p>
      </dgm:t>
    </dgm:pt>
    <dgm:pt modelId="{F5A06739-9BA8-4BF2-B842-5F8B3B4AFBA5}" type="pres">
      <dgm:prSet presAssocID="{B22CE750-E79F-4383-A12B-2D943AED68A6}" presName="composite" presStyleCnt="0"/>
      <dgm:spPr/>
    </dgm:pt>
    <dgm:pt modelId="{6AD423C7-3525-4D4E-B308-5EF9796E302F}" type="pres">
      <dgm:prSet presAssocID="{B22CE750-E79F-4383-A12B-2D943AED68A6}" presName="parTx" presStyleLbl="alignNode1" presStyleIdx="0" presStyleCnt="2">
        <dgm:presLayoutVars>
          <dgm:chMax val="0"/>
          <dgm:chPref val="0"/>
          <dgm:bulletEnabled val="1"/>
        </dgm:presLayoutVars>
      </dgm:prSet>
      <dgm:spPr/>
      <dgm:t>
        <a:bodyPr/>
        <a:lstStyle/>
        <a:p>
          <a:endParaRPr lang="en-US"/>
        </a:p>
      </dgm:t>
    </dgm:pt>
    <dgm:pt modelId="{912128F5-B8A5-4350-A6BF-70462DFB68BC}" type="pres">
      <dgm:prSet presAssocID="{B22CE750-E79F-4383-A12B-2D943AED68A6}" presName="desTx" presStyleLbl="alignAccFollowNode1" presStyleIdx="0" presStyleCnt="2">
        <dgm:presLayoutVars>
          <dgm:bulletEnabled val="1"/>
        </dgm:presLayoutVars>
      </dgm:prSet>
      <dgm:spPr/>
      <dgm:t>
        <a:bodyPr/>
        <a:lstStyle/>
        <a:p>
          <a:endParaRPr lang="en-US"/>
        </a:p>
      </dgm:t>
    </dgm:pt>
    <dgm:pt modelId="{25E8A12A-6920-4CF9-904F-25E72F7017D4}" type="pres">
      <dgm:prSet presAssocID="{C89E5C8D-1591-42DC-AA72-DA9F163DDB8E}" presName="space" presStyleCnt="0"/>
      <dgm:spPr/>
    </dgm:pt>
    <dgm:pt modelId="{D9809A9A-6049-4F62-A2CC-E15B89BE0343}" type="pres">
      <dgm:prSet presAssocID="{61C61E99-717C-4ECF-8C0C-9ED22700F6BB}" presName="composite" presStyleCnt="0"/>
      <dgm:spPr/>
    </dgm:pt>
    <dgm:pt modelId="{F735F14F-DDAA-44C4-AB6E-F585B41F3390}" type="pres">
      <dgm:prSet presAssocID="{61C61E99-717C-4ECF-8C0C-9ED22700F6BB}" presName="parTx" presStyleLbl="alignNode1" presStyleIdx="1" presStyleCnt="2">
        <dgm:presLayoutVars>
          <dgm:chMax val="0"/>
          <dgm:chPref val="0"/>
          <dgm:bulletEnabled val="1"/>
        </dgm:presLayoutVars>
      </dgm:prSet>
      <dgm:spPr/>
      <dgm:t>
        <a:bodyPr/>
        <a:lstStyle/>
        <a:p>
          <a:endParaRPr lang="en-US"/>
        </a:p>
      </dgm:t>
    </dgm:pt>
    <dgm:pt modelId="{3EB17B2C-6333-40DA-8FF3-6965EFA69AEC}" type="pres">
      <dgm:prSet presAssocID="{61C61E99-717C-4ECF-8C0C-9ED22700F6BB}" presName="desTx" presStyleLbl="alignAccFollowNode1" presStyleIdx="1" presStyleCnt="2">
        <dgm:presLayoutVars>
          <dgm:bulletEnabled val="1"/>
        </dgm:presLayoutVars>
      </dgm:prSet>
      <dgm:spPr/>
      <dgm:t>
        <a:bodyPr/>
        <a:lstStyle/>
        <a:p>
          <a:endParaRPr lang="en-US"/>
        </a:p>
      </dgm:t>
    </dgm:pt>
  </dgm:ptLst>
  <dgm:cxnLst>
    <dgm:cxn modelId="{23F35C2D-4266-4815-B07B-E23906001E89}" srcId="{688A34E9-AA4F-4445-9DD0-BB2642C3022F}" destId="{B22CE750-E79F-4383-A12B-2D943AED68A6}" srcOrd="0" destOrd="0" parTransId="{F4D51F97-68AB-492F-B3CE-EC4D4F72FEB3}" sibTransId="{C89E5C8D-1591-42DC-AA72-DA9F163DDB8E}"/>
    <dgm:cxn modelId="{E84EE873-7E4F-4F41-B4FB-E22427D9EF2F}" type="presOf" srcId="{F04E308A-EAD5-4812-B5DD-9880E3AA5885}" destId="{912128F5-B8A5-4350-A6BF-70462DFB68BC}" srcOrd="0" destOrd="1" presId="urn:microsoft.com/office/officeart/2005/8/layout/hList1"/>
    <dgm:cxn modelId="{493CDB0A-78F1-428E-8B16-4DEC88A72EF9}" srcId="{688A34E9-AA4F-4445-9DD0-BB2642C3022F}" destId="{61C61E99-717C-4ECF-8C0C-9ED22700F6BB}" srcOrd="1" destOrd="0" parTransId="{8EC042E5-2C99-406B-9257-4CAE03183433}" sibTransId="{E717BAB5-3279-4E16-88BA-201F39DF69B7}"/>
    <dgm:cxn modelId="{80DE8A8C-DB7D-48DE-8AF4-1E4AEFABA910}" type="presOf" srcId="{D884B595-A173-46E9-9703-E77136474532}" destId="{912128F5-B8A5-4350-A6BF-70462DFB68BC}" srcOrd="0" destOrd="0" presId="urn:microsoft.com/office/officeart/2005/8/layout/hList1"/>
    <dgm:cxn modelId="{6356E7C0-F23C-4048-95F3-217599AF925C}" type="presOf" srcId="{61C61E99-717C-4ECF-8C0C-9ED22700F6BB}" destId="{F735F14F-DDAA-44C4-AB6E-F585B41F3390}" srcOrd="0" destOrd="0" presId="urn:microsoft.com/office/officeart/2005/8/layout/hList1"/>
    <dgm:cxn modelId="{AE386826-D2F3-4052-A8B5-19DBF7371515}" srcId="{61C61E99-717C-4ECF-8C0C-9ED22700F6BB}" destId="{C75A8B36-BF7E-4B50-A108-D81A30FD510B}" srcOrd="1" destOrd="0" parTransId="{9C45BF1C-97F2-4E5B-8925-4213081051BF}" sibTransId="{8163D5DA-D4A3-4BDD-8108-31E0C726154E}"/>
    <dgm:cxn modelId="{414F5F6E-06D1-4DE7-8ED2-009CA72277A7}" srcId="{B22CE750-E79F-4383-A12B-2D943AED68A6}" destId="{F04E308A-EAD5-4812-B5DD-9880E3AA5885}" srcOrd="1" destOrd="0" parTransId="{053C3497-215B-4CFD-B5FB-729F2E201054}" sibTransId="{6644FBF6-2CA5-4F2F-B7FB-7037BFAF3C88}"/>
    <dgm:cxn modelId="{9356A750-A610-4287-95FF-F66432731321}" type="presOf" srcId="{688A34E9-AA4F-4445-9DD0-BB2642C3022F}" destId="{1FCA83AE-C787-4409-87A9-678263DA1DA4}" srcOrd="0" destOrd="0" presId="urn:microsoft.com/office/officeart/2005/8/layout/hList1"/>
    <dgm:cxn modelId="{4307797B-53D8-4FAF-AB52-40A48F3460EC}" type="presOf" srcId="{3BAA8E57-0862-464A-B0FC-99090710861D}" destId="{3EB17B2C-6333-40DA-8FF3-6965EFA69AEC}" srcOrd="0" destOrd="0" presId="urn:microsoft.com/office/officeart/2005/8/layout/hList1"/>
    <dgm:cxn modelId="{3801BD29-D656-4001-913B-85E77697998E}" srcId="{B22CE750-E79F-4383-A12B-2D943AED68A6}" destId="{D884B595-A173-46E9-9703-E77136474532}" srcOrd="0" destOrd="0" parTransId="{534CE25C-5730-4742-9E3E-63E78CF0B79E}" sibTransId="{83ADE420-D6BA-4236-80A9-75D6A3B0BE9A}"/>
    <dgm:cxn modelId="{3A360236-126B-4C86-B028-6A9F8F1D71D7}" srcId="{61C61E99-717C-4ECF-8C0C-9ED22700F6BB}" destId="{3BAA8E57-0862-464A-B0FC-99090710861D}" srcOrd="0" destOrd="0" parTransId="{9F0FD967-A930-4500-800B-D13A0511BC55}" sibTransId="{5DA8D299-B891-44AE-BF8A-AF48E8D94C0B}"/>
    <dgm:cxn modelId="{AABD46D5-8822-4B62-8709-C2A53F18E47E}" type="presOf" srcId="{B22CE750-E79F-4383-A12B-2D943AED68A6}" destId="{6AD423C7-3525-4D4E-B308-5EF9796E302F}" srcOrd="0" destOrd="0" presId="urn:microsoft.com/office/officeart/2005/8/layout/hList1"/>
    <dgm:cxn modelId="{BDA316AA-17BC-41AB-A953-2ABB098A2564}" type="presOf" srcId="{C75A8B36-BF7E-4B50-A108-D81A30FD510B}" destId="{3EB17B2C-6333-40DA-8FF3-6965EFA69AEC}" srcOrd="0" destOrd="1" presId="urn:microsoft.com/office/officeart/2005/8/layout/hList1"/>
    <dgm:cxn modelId="{0C87E175-9F41-441C-91C4-C44DD2739460}" type="presParOf" srcId="{1FCA83AE-C787-4409-87A9-678263DA1DA4}" destId="{F5A06739-9BA8-4BF2-B842-5F8B3B4AFBA5}" srcOrd="0" destOrd="0" presId="urn:microsoft.com/office/officeart/2005/8/layout/hList1"/>
    <dgm:cxn modelId="{4CEF8DBE-9D44-4EC3-B6E8-F50AE828CF75}" type="presParOf" srcId="{F5A06739-9BA8-4BF2-B842-5F8B3B4AFBA5}" destId="{6AD423C7-3525-4D4E-B308-5EF9796E302F}" srcOrd="0" destOrd="0" presId="urn:microsoft.com/office/officeart/2005/8/layout/hList1"/>
    <dgm:cxn modelId="{C16B1337-79F7-4E39-AFB7-54AEB71F8F66}" type="presParOf" srcId="{F5A06739-9BA8-4BF2-B842-5F8B3B4AFBA5}" destId="{912128F5-B8A5-4350-A6BF-70462DFB68BC}" srcOrd="1" destOrd="0" presId="urn:microsoft.com/office/officeart/2005/8/layout/hList1"/>
    <dgm:cxn modelId="{43882D85-006F-4879-A5AD-23656F01DF90}" type="presParOf" srcId="{1FCA83AE-C787-4409-87A9-678263DA1DA4}" destId="{25E8A12A-6920-4CF9-904F-25E72F7017D4}" srcOrd="1" destOrd="0" presId="urn:microsoft.com/office/officeart/2005/8/layout/hList1"/>
    <dgm:cxn modelId="{663006D5-D3F4-4CAB-92F5-BEA49C907C4A}" type="presParOf" srcId="{1FCA83AE-C787-4409-87A9-678263DA1DA4}" destId="{D9809A9A-6049-4F62-A2CC-E15B89BE0343}" srcOrd="2" destOrd="0" presId="urn:microsoft.com/office/officeart/2005/8/layout/hList1"/>
    <dgm:cxn modelId="{94F06AB6-F800-4C3B-A9BB-7CC85F460ADC}" type="presParOf" srcId="{D9809A9A-6049-4F62-A2CC-E15B89BE0343}" destId="{F735F14F-DDAA-44C4-AB6E-F585B41F3390}" srcOrd="0" destOrd="0" presId="urn:microsoft.com/office/officeart/2005/8/layout/hList1"/>
    <dgm:cxn modelId="{AEF687D7-94D9-40D7-BA27-F05073B2DF18}" type="presParOf" srcId="{D9809A9A-6049-4F62-A2CC-E15B89BE0343}" destId="{3EB17B2C-6333-40DA-8FF3-6965EFA69AEC}"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6F349657-7821-411A-9E37-D8929FA27989}" type="doc">
      <dgm:prSet loTypeId="urn:microsoft.com/office/officeart/2005/8/layout/list1" loCatId="list" qsTypeId="urn:microsoft.com/office/officeart/2005/8/quickstyle/simple1" qsCatId="simple" csTypeId="urn:microsoft.com/office/officeart/2005/8/colors/colorful4" csCatId="colorful" phldr="1"/>
      <dgm:spPr/>
      <dgm:t>
        <a:bodyPr/>
        <a:lstStyle/>
        <a:p>
          <a:endParaRPr lang="en-US"/>
        </a:p>
      </dgm:t>
    </dgm:pt>
    <dgm:pt modelId="{5B026BA1-A2FB-45BE-9A43-3CEE479CBFFF}" type="pres">
      <dgm:prSet presAssocID="{6F349657-7821-411A-9E37-D8929FA27989}" presName="linear" presStyleCnt="0">
        <dgm:presLayoutVars>
          <dgm:dir/>
          <dgm:animLvl val="lvl"/>
          <dgm:resizeHandles val="exact"/>
        </dgm:presLayoutVars>
      </dgm:prSet>
      <dgm:spPr/>
      <dgm:t>
        <a:bodyPr/>
        <a:lstStyle/>
        <a:p>
          <a:endParaRPr lang="en-US"/>
        </a:p>
      </dgm:t>
    </dgm:pt>
  </dgm:ptLst>
  <dgm:cxnLst>
    <dgm:cxn modelId="{38E6A8CC-AD1A-4077-B891-323F86CBD755}" type="presOf" srcId="{6F349657-7821-411A-9E37-D8929FA27989}" destId="{5B026BA1-A2FB-45BE-9A43-3CEE479CBFFF}" srcOrd="0" destOrd="0" presId="urn:microsoft.com/office/officeart/2005/8/layout/list1"/>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BE9B005A-8F0F-44A9-B8A7-94A0E04B54AC}" type="doc">
      <dgm:prSet loTypeId="urn:microsoft.com/office/officeart/2005/8/layout/cycle8" loCatId="cycle" qsTypeId="urn:microsoft.com/office/officeart/2005/8/quickstyle/simple1" qsCatId="simple" csTypeId="urn:microsoft.com/office/officeart/2005/8/colors/colorful3" csCatId="colorful" phldr="1"/>
      <dgm:spPr/>
    </dgm:pt>
    <dgm:pt modelId="{B778ABAE-823B-4080-A5A3-09936D155387}">
      <dgm:prSet phldrT="[Text]" custT="1"/>
      <dgm:spPr/>
      <dgm:t>
        <a:bodyPr/>
        <a:lstStyle/>
        <a:p>
          <a:r>
            <a:rPr lang="en-US" sz="2400" dirty="0"/>
            <a:t>Language</a:t>
          </a:r>
        </a:p>
      </dgm:t>
    </dgm:pt>
    <dgm:pt modelId="{68F73AE1-793C-48E0-8749-8CC4495658AA}" type="parTrans" cxnId="{A43A9792-64E2-4820-8016-277F92CB7F2E}">
      <dgm:prSet/>
      <dgm:spPr/>
      <dgm:t>
        <a:bodyPr/>
        <a:lstStyle/>
        <a:p>
          <a:endParaRPr lang="en-US"/>
        </a:p>
      </dgm:t>
    </dgm:pt>
    <dgm:pt modelId="{FBF80B7F-A9ED-4AE7-A1CC-B3AA881CA999}" type="sibTrans" cxnId="{A43A9792-64E2-4820-8016-277F92CB7F2E}">
      <dgm:prSet/>
      <dgm:spPr/>
      <dgm:t>
        <a:bodyPr/>
        <a:lstStyle/>
        <a:p>
          <a:endParaRPr lang="en-US"/>
        </a:p>
      </dgm:t>
    </dgm:pt>
    <dgm:pt modelId="{44CD9972-476D-4DF2-8FC0-8C348247AE3D}">
      <dgm:prSet phldrT="[Text]" custT="1"/>
      <dgm:spPr/>
      <dgm:t>
        <a:bodyPr/>
        <a:lstStyle/>
        <a:p>
          <a:r>
            <a:rPr lang="en-US" sz="2800" dirty="0"/>
            <a:t>Content</a:t>
          </a:r>
        </a:p>
      </dgm:t>
    </dgm:pt>
    <dgm:pt modelId="{A412442B-A1CF-41C4-8E3E-3750EDF01390}" type="parTrans" cxnId="{AEF3949C-0554-446A-8541-F525E403B6B3}">
      <dgm:prSet/>
      <dgm:spPr/>
      <dgm:t>
        <a:bodyPr/>
        <a:lstStyle/>
        <a:p>
          <a:endParaRPr lang="en-US"/>
        </a:p>
      </dgm:t>
    </dgm:pt>
    <dgm:pt modelId="{E3237E7A-B8E8-4621-9E89-E5E3A3F85424}" type="sibTrans" cxnId="{AEF3949C-0554-446A-8541-F525E403B6B3}">
      <dgm:prSet/>
      <dgm:spPr/>
      <dgm:t>
        <a:bodyPr/>
        <a:lstStyle/>
        <a:p>
          <a:endParaRPr lang="en-US"/>
        </a:p>
      </dgm:t>
    </dgm:pt>
    <dgm:pt modelId="{F6ECDFE4-7BD9-4BCF-AFBD-6F3F9A47304E}">
      <dgm:prSet phldrT="[Text]" custT="1"/>
      <dgm:spPr/>
      <dgm:t>
        <a:bodyPr/>
        <a:lstStyle/>
        <a:p>
          <a:r>
            <a:rPr lang="en-US" sz="2400" dirty="0"/>
            <a:t>Textual </a:t>
          </a:r>
          <a:r>
            <a:rPr lang="en-US" sz="2000" dirty="0"/>
            <a:t>coherence</a:t>
          </a:r>
          <a:r>
            <a:rPr lang="en-US" sz="2400" dirty="0"/>
            <a:t>/purpose</a:t>
          </a:r>
        </a:p>
      </dgm:t>
    </dgm:pt>
    <dgm:pt modelId="{0ACDC124-28C9-4535-A3B7-72290C0A1EB9}" type="parTrans" cxnId="{D4ACAED3-EE52-4A73-B2EE-B6535F340B4A}">
      <dgm:prSet/>
      <dgm:spPr/>
      <dgm:t>
        <a:bodyPr/>
        <a:lstStyle/>
        <a:p>
          <a:endParaRPr lang="en-US"/>
        </a:p>
      </dgm:t>
    </dgm:pt>
    <dgm:pt modelId="{CD1396E1-6D73-4553-8C5B-3B268DEBB5DB}" type="sibTrans" cxnId="{D4ACAED3-EE52-4A73-B2EE-B6535F340B4A}">
      <dgm:prSet/>
      <dgm:spPr/>
      <dgm:t>
        <a:bodyPr/>
        <a:lstStyle/>
        <a:p>
          <a:endParaRPr lang="en-US"/>
        </a:p>
      </dgm:t>
    </dgm:pt>
    <dgm:pt modelId="{DF0A508A-605D-4DDD-91AE-66347B754C2F}" type="pres">
      <dgm:prSet presAssocID="{BE9B005A-8F0F-44A9-B8A7-94A0E04B54AC}" presName="compositeShape" presStyleCnt="0">
        <dgm:presLayoutVars>
          <dgm:chMax val="7"/>
          <dgm:dir/>
          <dgm:resizeHandles val="exact"/>
        </dgm:presLayoutVars>
      </dgm:prSet>
      <dgm:spPr/>
    </dgm:pt>
    <dgm:pt modelId="{6F2B9EE1-AE2C-4EAB-9530-56DA66E52D65}" type="pres">
      <dgm:prSet presAssocID="{BE9B005A-8F0F-44A9-B8A7-94A0E04B54AC}" presName="wedge1" presStyleLbl="node1" presStyleIdx="0" presStyleCnt="3"/>
      <dgm:spPr/>
      <dgm:t>
        <a:bodyPr/>
        <a:lstStyle/>
        <a:p>
          <a:endParaRPr lang="en-US"/>
        </a:p>
      </dgm:t>
    </dgm:pt>
    <dgm:pt modelId="{B45AF092-8824-4488-84B4-FD2EB6A7C807}" type="pres">
      <dgm:prSet presAssocID="{BE9B005A-8F0F-44A9-B8A7-94A0E04B54AC}" presName="dummy1a" presStyleCnt="0"/>
      <dgm:spPr/>
    </dgm:pt>
    <dgm:pt modelId="{09C9205A-0550-4185-961D-1F8BD04E3AAD}" type="pres">
      <dgm:prSet presAssocID="{BE9B005A-8F0F-44A9-B8A7-94A0E04B54AC}" presName="dummy1b" presStyleCnt="0"/>
      <dgm:spPr/>
    </dgm:pt>
    <dgm:pt modelId="{6CA5CFEC-0445-4389-A54A-2E7398B98FCE}" type="pres">
      <dgm:prSet presAssocID="{BE9B005A-8F0F-44A9-B8A7-94A0E04B54AC}" presName="wedge1Tx" presStyleLbl="node1" presStyleIdx="0" presStyleCnt="3">
        <dgm:presLayoutVars>
          <dgm:chMax val="0"/>
          <dgm:chPref val="0"/>
          <dgm:bulletEnabled val="1"/>
        </dgm:presLayoutVars>
      </dgm:prSet>
      <dgm:spPr/>
      <dgm:t>
        <a:bodyPr/>
        <a:lstStyle/>
        <a:p>
          <a:endParaRPr lang="en-US"/>
        </a:p>
      </dgm:t>
    </dgm:pt>
    <dgm:pt modelId="{51817421-8DA2-4C4F-B9D8-74E33755F516}" type="pres">
      <dgm:prSet presAssocID="{BE9B005A-8F0F-44A9-B8A7-94A0E04B54AC}" presName="wedge2" presStyleLbl="node1" presStyleIdx="1" presStyleCnt="3"/>
      <dgm:spPr/>
      <dgm:t>
        <a:bodyPr/>
        <a:lstStyle/>
        <a:p>
          <a:endParaRPr lang="en-US"/>
        </a:p>
      </dgm:t>
    </dgm:pt>
    <dgm:pt modelId="{91F8F94A-DF0C-430C-982F-B75353E1F331}" type="pres">
      <dgm:prSet presAssocID="{BE9B005A-8F0F-44A9-B8A7-94A0E04B54AC}" presName="dummy2a" presStyleCnt="0"/>
      <dgm:spPr/>
    </dgm:pt>
    <dgm:pt modelId="{739A34B1-895C-45D6-BD69-B74E9ABAFE1E}" type="pres">
      <dgm:prSet presAssocID="{BE9B005A-8F0F-44A9-B8A7-94A0E04B54AC}" presName="dummy2b" presStyleCnt="0"/>
      <dgm:spPr/>
    </dgm:pt>
    <dgm:pt modelId="{EAD4791C-880E-4E69-9759-EDC784E31C4A}" type="pres">
      <dgm:prSet presAssocID="{BE9B005A-8F0F-44A9-B8A7-94A0E04B54AC}" presName="wedge2Tx" presStyleLbl="node1" presStyleIdx="1" presStyleCnt="3">
        <dgm:presLayoutVars>
          <dgm:chMax val="0"/>
          <dgm:chPref val="0"/>
          <dgm:bulletEnabled val="1"/>
        </dgm:presLayoutVars>
      </dgm:prSet>
      <dgm:spPr/>
      <dgm:t>
        <a:bodyPr/>
        <a:lstStyle/>
        <a:p>
          <a:endParaRPr lang="en-US"/>
        </a:p>
      </dgm:t>
    </dgm:pt>
    <dgm:pt modelId="{65E02C2D-3CD7-4B0A-841E-C234894706E9}" type="pres">
      <dgm:prSet presAssocID="{BE9B005A-8F0F-44A9-B8A7-94A0E04B54AC}" presName="wedge3" presStyleLbl="node1" presStyleIdx="2" presStyleCnt="3"/>
      <dgm:spPr/>
      <dgm:t>
        <a:bodyPr/>
        <a:lstStyle/>
        <a:p>
          <a:endParaRPr lang="en-US"/>
        </a:p>
      </dgm:t>
    </dgm:pt>
    <dgm:pt modelId="{C44EA7B6-F2D0-40FD-AB23-75E8094BFFA9}" type="pres">
      <dgm:prSet presAssocID="{BE9B005A-8F0F-44A9-B8A7-94A0E04B54AC}" presName="dummy3a" presStyleCnt="0"/>
      <dgm:spPr/>
    </dgm:pt>
    <dgm:pt modelId="{23C7A546-F7C3-4738-9838-636860AD7A95}" type="pres">
      <dgm:prSet presAssocID="{BE9B005A-8F0F-44A9-B8A7-94A0E04B54AC}" presName="dummy3b" presStyleCnt="0"/>
      <dgm:spPr/>
    </dgm:pt>
    <dgm:pt modelId="{55230C3B-A650-4214-B976-BDDDECA64284}" type="pres">
      <dgm:prSet presAssocID="{BE9B005A-8F0F-44A9-B8A7-94A0E04B54AC}" presName="wedge3Tx" presStyleLbl="node1" presStyleIdx="2" presStyleCnt="3">
        <dgm:presLayoutVars>
          <dgm:chMax val="0"/>
          <dgm:chPref val="0"/>
          <dgm:bulletEnabled val="1"/>
        </dgm:presLayoutVars>
      </dgm:prSet>
      <dgm:spPr/>
      <dgm:t>
        <a:bodyPr/>
        <a:lstStyle/>
        <a:p>
          <a:endParaRPr lang="en-US"/>
        </a:p>
      </dgm:t>
    </dgm:pt>
    <dgm:pt modelId="{A3BB3837-609E-46D9-AB7D-39B3C43AC595}" type="pres">
      <dgm:prSet presAssocID="{FBF80B7F-A9ED-4AE7-A1CC-B3AA881CA999}" presName="arrowWedge1" presStyleLbl="fgSibTrans2D1" presStyleIdx="0" presStyleCnt="3"/>
      <dgm:spPr/>
    </dgm:pt>
    <dgm:pt modelId="{2A364923-EB67-427A-9086-1A49DB1599E8}" type="pres">
      <dgm:prSet presAssocID="{E3237E7A-B8E8-4621-9E89-E5E3A3F85424}" presName="arrowWedge2" presStyleLbl="fgSibTrans2D1" presStyleIdx="1" presStyleCnt="3"/>
      <dgm:spPr/>
    </dgm:pt>
    <dgm:pt modelId="{CCF8F968-D847-4915-8182-988A99F16EC9}" type="pres">
      <dgm:prSet presAssocID="{CD1396E1-6D73-4553-8C5B-3B268DEBB5DB}" presName="arrowWedge3" presStyleLbl="fgSibTrans2D1" presStyleIdx="2" presStyleCnt="3"/>
      <dgm:spPr/>
    </dgm:pt>
  </dgm:ptLst>
  <dgm:cxnLst>
    <dgm:cxn modelId="{D4ACAED3-EE52-4A73-B2EE-B6535F340B4A}" srcId="{BE9B005A-8F0F-44A9-B8A7-94A0E04B54AC}" destId="{F6ECDFE4-7BD9-4BCF-AFBD-6F3F9A47304E}" srcOrd="2" destOrd="0" parTransId="{0ACDC124-28C9-4535-A3B7-72290C0A1EB9}" sibTransId="{CD1396E1-6D73-4553-8C5B-3B268DEBB5DB}"/>
    <dgm:cxn modelId="{0D438661-533B-4CB7-B2E4-8239C2BA2F3B}" type="presOf" srcId="{BE9B005A-8F0F-44A9-B8A7-94A0E04B54AC}" destId="{DF0A508A-605D-4DDD-91AE-66347B754C2F}" srcOrd="0" destOrd="0" presId="urn:microsoft.com/office/officeart/2005/8/layout/cycle8"/>
    <dgm:cxn modelId="{EB04FCCD-F04A-4D03-8B1E-98084CCC11E6}" type="presOf" srcId="{B778ABAE-823B-4080-A5A3-09936D155387}" destId="{6F2B9EE1-AE2C-4EAB-9530-56DA66E52D65}" srcOrd="0" destOrd="0" presId="urn:microsoft.com/office/officeart/2005/8/layout/cycle8"/>
    <dgm:cxn modelId="{B0D4FA5D-0E98-42A2-A35E-2F2E697EBBE7}" type="presOf" srcId="{44CD9972-476D-4DF2-8FC0-8C348247AE3D}" destId="{51817421-8DA2-4C4F-B9D8-74E33755F516}" srcOrd="0" destOrd="0" presId="urn:microsoft.com/office/officeart/2005/8/layout/cycle8"/>
    <dgm:cxn modelId="{A43A9792-64E2-4820-8016-277F92CB7F2E}" srcId="{BE9B005A-8F0F-44A9-B8A7-94A0E04B54AC}" destId="{B778ABAE-823B-4080-A5A3-09936D155387}" srcOrd="0" destOrd="0" parTransId="{68F73AE1-793C-48E0-8749-8CC4495658AA}" sibTransId="{FBF80B7F-A9ED-4AE7-A1CC-B3AA881CA999}"/>
    <dgm:cxn modelId="{AEF3949C-0554-446A-8541-F525E403B6B3}" srcId="{BE9B005A-8F0F-44A9-B8A7-94A0E04B54AC}" destId="{44CD9972-476D-4DF2-8FC0-8C348247AE3D}" srcOrd="1" destOrd="0" parTransId="{A412442B-A1CF-41C4-8E3E-3750EDF01390}" sibTransId="{E3237E7A-B8E8-4621-9E89-E5E3A3F85424}"/>
    <dgm:cxn modelId="{A9075141-9B63-422C-9321-7346C17909D4}" type="presOf" srcId="{F6ECDFE4-7BD9-4BCF-AFBD-6F3F9A47304E}" destId="{65E02C2D-3CD7-4B0A-841E-C234894706E9}" srcOrd="0" destOrd="0" presId="urn:microsoft.com/office/officeart/2005/8/layout/cycle8"/>
    <dgm:cxn modelId="{C6BEAB84-B451-4EB8-A0E7-7AFBFFB97EA9}" type="presOf" srcId="{F6ECDFE4-7BD9-4BCF-AFBD-6F3F9A47304E}" destId="{55230C3B-A650-4214-B976-BDDDECA64284}" srcOrd="1" destOrd="0" presId="urn:microsoft.com/office/officeart/2005/8/layout/cycle8"/>
    <dgm:cxn modelId="{D2FD58CB-8CD6-41B0-A44D-3D41A25D0539}" type="presOf" srcId="{B778ABAE-823B-4080-A5A3-09936D155387}" destId="{6CA5CFEC-0445-4389-A54A-2E7398B98FCE}" srcOrd="1" destOrd="0" presId="urn:microsoft.com/office/officeart/2005/8/layout/cycle8"/>
    <dgm:cxn modelId="{2BA16D1B-EF15-4091-83FD-DFDEFB1AF557}" type="presOf" srcId="{44CD9972-476D-4DF2-8FC0-8C348247AE3D}" destId="{EAD4791C-880E-4E69-9759-EDC784E31C4A}" srcOrd="1" destOrd="0" presId="urn:microsoft.com/office/officeart/2005/8/layout/cycle8"/>
    <dgm:cxn modelId="{309CE5C3-BC1B-4068-BA17-669F1AD274FE}" type="presParOf" srcId="{DF0A508A-605D-4DDD-91AE-66347B754C2F}" destId="{6F2B9EE1-AE2C-4EAB-9530-56DA66E52D65}" srcOrd="0" destOrd="0" presId="urn:microsoft.com/office/officeart/2005/8/layout/cycle8"/>
    <dgm:cxn modelId="{DBB56C35-5987-429C-A83D-6214EA182135}" type="presParOf" srcId="{DF0A508A-605D-4DDD-91AE-66347B754C2F}" destId="{B45AF092-8824-4488-84B4-FD2EB6A7C807}" srcOrd="1" destOrd="0" presId="urn:microsoft.com/office/officeart/2005/8/layout/cycle8"/>
    <dgm:cxn modelId="{5A8C2DE6-E602-4E9F-92AC-1B40C6E97E1F}" type="presParOf" srcId="{DF0A508A-605D-4DDD-91AE-66347B754C2F}" destId="{09C9205A-0550-4185-961D-1F8BD04E3AAD}" srcOrd="2" destOrd="0" presId="urn:microsoft.com/office/officeart/2005/8/layout/cycle8"/>
    <dgm:cxn modelId="{AF4576B4-1613-4DCD-A4EF-9936C479DFF3}" type="presParOf" srcId="{DF0A508A-605D-4DDD-91AE-66347B754C2F}" destId="{6CA5CFEC-0445-4389-A54A-2E7398B98FCE}" srcOrd="3" destOrd="0" presId="urn:microsoft.com/office/officeart/2005/8/layout/cycle8"/>
    <dgm:cxn modelId="{A12C9DCD-7012-44D0-8431-1706F48A1602}" type="presParOf" srcId="{DF0A508A-605D-4DDD-91AE-66347B754C2F}" destId="{51817421-8DA2-4C4F-B9D8-74E33755F516}" srcOrd="4" destOrd="0" presId="urn:microsoft.com/office/officeart/2005/8/layout/cycle8"/>
    <dgm:cxn modelId="{474B103A-E64C-4B0E-A11F-90BB57DCC6BB}" type="presParOf" srcId="{DF0A508A-605D-4DDD-91AE-66347B754C2F}" destId="{91F8F94A-DF0C-430C-982F-B75353E1F331}" srcOrd="5" destOrd="0" presId="urn:microsoft.com/office/officeart/2005/8/layout/cycle8"/>
    <dgm:cxn modelId="{4519B9D1-34BD-4FE5-9096-35116473EDC4}" type="presParOf" srcId="{DF0A508A-605D-4DDD-91AE-66347B754C2F}" destId="{739A34B1-895C-45D6-BD69-B74E9ABAFE1E}" srcOrd="6" destOrd="0" presId="urn:microsoft.com/office/officeart/2005/8/layout/cycle8"/>
    <dgm:cxn modelId="{39287EEE-5BF7-4497-B4D9-F41D5891CD7D}" type="presParOf" srcId="{DF0A508A-605D-4DDD-91AE-66347B754C2F}" destId="{EAD4791C-880E-4E69-9759-EDC784E31C4A}" srcOrd="7" destOrd="0" presId="urn:microsoft.com/office/officeart/2005/8/layout/cycle8"/>
    <dgm:cxn modelId="{22AD30D9-3E1D-4F62-8356-3D73B588F09C}" type="presParOf" srcId="{DF0A508A-605D-4DDD-91AE-66347B754C2F}" destId="{65E02C2D-3CD7-4B0A-841E-C234894706E9}" srcOrd="8" destOrd="0" presId="urn:microsoft.com/office/officeart/2005/8/layout/cycle8"/>
    <dgm:cxn modelId="{0592CF5F-1096-472A-BAD1-D8682C026B8C}" type="presParOf" srcId="{DF0A508A-605D-4DDD-91AE-66347B754C2F}" destId="{C44EA7B6-F2D0-40FD-AB23-75E8094BFFA9}" srcOrd="9" destOrd="0" presId="urn:microsoft.com/office/officeart/2005/8/layout/cycle8"/>
    <dgm:cxn modelId="{202EF73D-FFE6-4583-A655-9CA43B5613D0}" type="presParOf" srcId="{DF0A508A-605D-4DDD-91AE-66347B754C2F}" destId="{23C7A546-F7C3-4738-9838-636860AD7A95}" srcOrd="10" destOrd="0" presId="urn:microsoft.com/office/officeart/2005/8/layout/cycle8"/>
    <dgm:cxn modelId="{2E8E9CEE-D349-4404-A296-E04DF715DE8A}" type="presParOf" srcId="{DF0A508A-605D-4DDD-91AE-66347B754C2F}" destId="{55230C3B-A650-4214-B976-BDDDECA64284}" srcOrd="11" destOrd="0" presId="urn:microsoft.com/office/officeart/2005/8/layout/cycle8"/>
    <dgm:cxn modelId="{DCC30A9A-162A-4A35-BBC2-2A4507259A2A}" type="presParOf" srcId="{DF0A508A-605D-4DDD-91AE-66347B754C2F}" destId="{A3BB3837-609E-46D9-AB7D-39B3C43AC595}" srcOrd="12" destOrd="0" presId="urn:microsoft.com/office/officeart/2005/8/layout/cycle8"/>
    <dgm:cxn modelId="{34CE71E1-940A-41EC-A652-843A80BE3E7F}" type="presParOf" srcId="{DF0A508A-605D-4DDD-91AE-66347B754C2F}" destId="{2A364923-EB67-427A-9086-1A49DB1599E8}" srcOrd="13" destOrd="0" presId="urn:microsoft.com/office/officeart/2005/8/layout/cycle8"/>
    <dgm:cxn modelId="{1C713835-40D3-48CD-960A-C74CCD3C9DBA}" type="presParOf" srcId="{DF0A508A-605D-4DDD-91AE-66347B754C2F}" destId="{CCF8F968-D847-4915-8182-988A99F16EC9}" srcOrd="14" destOrd="0" presId="urn:microsoft.com/office/officeart/2005/8/layout/cycle8"/>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70598F04-7CA4-4097-951C-349AD4633F59}" type="doc">
      <dgm:prSet loTypeId="urn:microsoft.com/office/officeart/2005/8/layout/arrow6" loCatId="relationship" qsTypeId="urn:microsoft.com/office/officeart/2005/8/quickstyle/simple1" qsCatId="simple" csTypeId="urn:microsoft.com/office/officeart/2005/8/colors/colorful5" csCatId="colorful" phldr="1"/>
      <dgm:spPr/>
      <dgm:t>
        <a:bodyPr/>
        <a:lstStyle/>
        <a:p>
          <a:endParaRPr lang="en-US"/>
        </a:p>
      </dgm:t>
    </dgm:pt>
    <dgm:pt modelId="{FCACCD8E-17A7-4A6B-BC18-E885634BBAB9}">
      <dgm:prSet phldrT="[Text]"/>
      <dgm:spPr/>
      <dgm:t>
        <a:bodyPr/>
        <a:lstStyle/>
        <a:p>
          <a:r>
            <a:rPr lang="en-US" dirty="0"/>
            <a:t>To what extent do you like/dislike   your letter?</a:t>
          </a:r>
        </a:p>
      </dgm:t>
    </dgm:pt>
    <dgm:pt modelId="{14DB4657-ADD8-487F-AC0E-E36F9505B978}" type="parTrans" cxnId="{AAA362BE-CB10-46DC-9C1F-38E403F94540}">
      <dgm:prSet/>
      <dgm:spPr/>
      <dgm:t>
        <a:bodyPr/>
        <a:lstStyle/>
        <a:p>
          <a:endParaRPr lang="en-US"/>
        </a:p>
      </dgm:t>
    </dgm:pt>
    <dgm:pt modelId="{6D16F5B8-1E13-453D-BC68-6D7069833000}" type="sibTrans" cxnId="{AAA362BE-CB10-46DC-9C1F-38E403F94540}">
      <dgm:prSet/>
      <dgm:spPr/>
      <dgm:t>
        <a:bodyPr/>
        <a:lstStyle/>
        <a:p>
          <a:endParaRPr lang="en-US"/>
        </a:p>
      </dgm:t>
    </dgm:pt>
    <dgm:pt modelId="{2CA91A36-FFA8-4B0E-AAF6-C77DCC83F8DB}">
      <dgm:prSet phldrT="[Text]"/>
      <dgm:spPr/>
      <dgm:t>
        <a:bodyPr/>
        <a:lstStyle/>
        <a:p>
          <a:r>
            <a:rPr lang="en-US" dirty="0"/>
            <a:t>Please discuss this with your team,</a:t>
          </a:r>
          <a:br>
            <a:rPr lang="en-US" dirty="0"/>
          </a:br>
          <a:r>
            <a:rPr lang="en-US" dirty="0"/>
            <a:t> then with the rest of the class.</a:t>
          </a:r>
        </a:p>
      </dgm:t>
    </dgm:pt>
    <dgm:pt modelId="{2E9DE09A-8C4D-4A0C-B11A-7E8C0BB2F8B0}" type="parTrans" cxnId="{B206F976-96A4-49B4-99A3-5030113D38AD}">
      <dgm:prSet/>
      <dgm:spPr/>
      <dgm:t>
        <a:bodyPr/>
        <a:lstStyle/>
        <a:p>
          <a:endParaRPr lang="en-US"/>
        </a:p>
      </dgm:t>
    </dgm:pt>
    <dgm:pt modelId="{EAE08277-056A-439D-BC2F-B59F3965E4E0}" type="sibTrans" cxnId="{B206F976-96A4-49B4-99A3-5030113D38AD}">
      <dgm:prSet/>
      <dgm:spPr/>
      <dgm:t>
        <a:bodyPr/>
        <a:lstStyle/>
        <a:p>
          <a:endParaRPr lang="en-US"/>
        </a:p>
      </dgm:t>
    </dgm:pt>
    <dgm:pt modelId="{6567B269-8A61-47F0-974D-FE4F1DBF4AA9}" type="pres">
      <dgm:prSet presAssocID="{70598F04-7CA4-4097-951C-349AD4633F59}" presName="compositeShape" presStyleCnt="0">
        <dgm:presLayoutVars>
          <dgm:chMax val="2"/>
          <dgm:dir/>
          <dgm:resizeHandles val="exact"/>
        </dgm:presLayoutVars>
      </dgm:prSet>
      <dgm:spPr/>
      <dgm:t>
        <a:bodyPr/>
        <a:lstStyle/>
        <a:p>
          <a:endParaRPr lang="en-US"/>
        </a:p>
      </dgm:t>
    </dgm:pt>
    <dgm:pt modelId="{866BEBB4-391D-4E01-B847-112AFB5E79F1}" type="pres">
      <dgm:prSet presAssocID="{70598F04-7CA4-4097-951C-349AD4633F59}" presName="ribbon" presStyleLbl="node1" presStyleIdx="0" presStyleCnt="1"/>
      <dgm:spPr/>
    </dgm:pt>
    <dgm:pt modelId="{037DC314-A2E2-4A05-A850-9D2F3218107D}" type="pres">
      <dgm:prSet presAssocID="{70598F04-7CA4-4097-951C-349AD4633F59}" presName="leftArrowText" presStyleLbl="node1" presStyleIdx="0" presStyleCnt="1">
        <dgm:presLayoutVars>
          <dgm:chMax val="0"/>
          <dgm:bulletEnabled val="1"/>
        </dgm:presLayoutVars>
      </dgm:prSet>
      <dgm:spPr/>
      <dgm:t>
        <a:bodyPr/>
        <a:lstStyle/>
        <a:p>
          <a:endParaRPr lang="en-US"/>
        </a:p>
      </dgm:t>
    </dgm:pt>
    <dgm:pt modelId="{4FEE432B-8DE7-4145-A60B-3A3257F27339}" type="pres">
      <dgm:prSet presAssocID="{70598F04-7CA4-4097-951C-349AD4633F59}" presName="rightArrowText" presStyleLbl="node1" presStyleIdx="0" presStyleCnt="1">
        <dgm:presLayoutVars>
          <dgm:chMax val="0"/>
          <dgm:bulletEnabled val="1"/>
        </dgm:presLayoutVars>
      </dgm:prSet>
      <dgm:spPr/>
      <dgm:t>
        <a:bodyPr/>
        <a:lstStyle/>
        <a:p>
          <a:endParaRPr lang="en-US"/>
        </a:p>
      </dgm:t>
    </dgm:pt>
  </dgm:ptLst>
  <dgm:cxnLst>
    <dgm:cxn modelId="{AAA362BE-CB10-46DC-9C1F-38E403F94540}" srcId="{70598F04-7CA4-4097-951C-349AD4633F59}" destId="{FCACCD8E-17A7-4A6B-BC18-E885634BBAB9}" srcOrd="0" destOrd="0" parTransId="{14DB4657-ADD8-487F-AC0E-E36F9505B978}" sibTransId="{6D16F5B8-1E13-453D-BC68-6D7069833000}"/>
    <dgm:cxn modelId="{94571E29-7DF4-4261-8F30-B5A7B1734A7A}" type="presOf" srcId="{70598F04-7CA4-4097-951C-349AD4633F59}" destId="{6567B269-8A61-47F0-974D-FE4F1DBF4AA9}" srcOrd="0" destOrd="0" presId="urn:microsoft.com/office/officeart/2005/8/layout/arrow6"/>
    <dgm:cxn modelId="{6ED17C0C-F999-4404-908C-19B04CFCF683}" type="presOf" srcId="{FCACCD8E-17A7-4A6B-BC18-E885634BBAB9}" destId="{037DC314-A2E2-4A05-A850-9D2F3218107D}" srcOrd="0" destOrd="0" presId="urn:microsoft.com/office/officeart/2005/8/layout/arrow6"/>
    <dgm:cxn modelId="{1ED1C320-5C2A-45EA-8F73-C8B9F6E1987C}" type="presOf" srcId="{2CA91A36-FFA8-4B0E-AAF6-C77DCC83F8DB}" destId="{4FEE432B-8DE7-4145-A60B-3A3257F27339}" srcOrd="0" destOrd="0" presId="urn:microsoft.com/office/officeart/2005/8/layout/arrow6"/>
    <dgm:cxn modelId="{B206F976-96A4-49B4-99A3-5030113D38AD}" srcId="{70598F04-7CA4-4097-951C-349AD4633F59}" destId="{2CA91A36-FFA8-4B0E-AAF6-C77DCC83F8DB}" srcOrd="1" destOrd="0" parTransId="{2E9DE09A-8C4D-4A0C-B11A-7E8C0BB2F8B0}" sibTransId="{EAE08277-056A-439D-BC2F-B59F3965E4E0}"/>
    <dgm:cxn modelId="{71819978-C8DB-4A51-A6A3-006AD8FA394C}" type="presParOf" srcId="{6567B269-8A61-47F0-974D-FE4F1DBF4AA9}" destId="{866BEBB4-391D-4E01-B847-112AFB5E79F1}" srcOrd="0" destOrd="0" presId="urn:microsoft.com/office/officeart/2005/8/layout/arrow6"/>
    <dgm:cxn modelId="{05AF53F8-54C6-42E6-BC14-EA860508D383}" type="presParOf" srcId="{6567B269-8A61-47F0-974D-FE4F1DBF4AA9}" destId="{037DC314-A2E2-4A05-A850-9D2F3218107D}" srcOrd="1" destOrd="0" presId="urn:microsoft.com/office/officeart/2005/8/layout/arrow6"/>
    <dgm:cxn modelId="{BF6353D7-2E4A-47B4-A81D-7EBCD2E017E7}" type="presParOf" srcId="{6567B269-8A61-47F0-974D-FE4F1DBF4AA9}" destId="{4FEE432B-8DE7-4145-A60B-3A3257F27339}" srcOrd="2" destOrd="0" presId="urn:microsoft.com/office/officeart/2005/8/layout/arrow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BE9B005A-8F0F-44A9-B8A7-94A0E04B54AC}" type="doc">
      <dgm:prSet loTypeId="urn:microsoft.com/office/officeart/2005/8/layout/cycle8" loCatId="cycle" qsTypeId="urn:microsoft.com/office/officeart/2005/8/quickstyle/simple1" qsCatId="simple" csTypeId="urn:microsoft.com/office/officeart/2005/8/colors/colorful3" csCatId="colorful" phldr="1"/>
      <dgm:spPr/>
    </dgm:pt>
    <dgm:pt modelId="{B778ABAE-823B-4080-A5A3-09936D155387}">
      <dgm:prSet phldrT="[Text]" custT="1"/>
      <dgm:spPr/>
      <dgm:t>
        <a:bodyPr/>
        <a:lstStyle/>
        <a:p>
          <a:r>
            <a:rPr lang="en-US" sz="2400" dirty="0"/>
            <a:t>Language</a:t>
          </a:r>
        </a:p>
      </dgm:t>
    </dgm:pt>
    <dgm:pt modelId="{68F73AE1-793C-48E0-8749-8CC4495658AA}" type="parTrans" cxnId="{A43A9792-64E2-4820-8016-277F92CB7F2E}">
      <dgm:prSet/>
      <dgm:spPr/>
      <dgm:t>
        <a:bodyPr/>
        <a:lstStyle/>
        <a:p>
          <a:endParaRPr lang="en-US"/>
        </a:p>
      </dgm:t>
    </dgm:pt>
    <dgm:pt modelId="{FBF80B7F-A9ED-4AE7-A1CC-B3AA881CA999}" type="sibTrans" cxnId="{A43A9792-64E2-4820-8016-277F92CB7F2E}">
      <dgm:prSet/>
      <dgm:spPr/>
      <dgm:t>
        <a:bodyPr/>
        <a:lstStyle/>
        <a:p>
          <a:endParaRPr lang="en-US"/>
        </a:p>
      </dgm:t>
    </dgm:pt>
    <dgm:pt modelId="{44CD9972-476D-4DF2-8FC0-8C348247AE3D}">
      <dgm:prSet phldrT="[Text]" custT="1"/>
      <dgm:spPr/>
      <dgm:t>
        <a:bodyPr/>
        <a:lstStyle/>
        <a:p>
          <a:r>
            <a:rPr lang="en-US" sz="2800" dirty="0"/>
            <a:t>Content</a:t>
          </a:r>
        </a:p>
      </dgm:t>
    </dgm:pt>
    <dgm:pt modelId="{A412442B-A1CF-41C4-8E3E-3750EDF01390}" type="parTrans" cxnId="{AEF3949C-0554-446A-8541-F525E403B6B3}">
      <dgm:prSet/>
      <dgm:spPr/>
      <dgm:t>
        <a:bodyPr/>
        <a:lstStyle/>
        <a:p>
          <a:endParaRPr lang="en-US"/>
        </a:p>
      </dgm:t>
    </dgm:pt>
    <dgm:pt modelId="{E3237E7A-B8E8-4621-9E89-E5E3A3F85424}" type="sibTrans" cxnId="{AEF3949C-0554-446A-8541-F525E403B6B3}">
      <dgm:prSet/>
      <dgm:spPr/>
      <dgm:t>
        <a:bodyPr/>
        <a:lstStyle/>
        <a:p>
          <a:endParaRPr lang="en-US"/>
        </a:p>
      </dgm:t>
    </dgm:pt>
    <dgm:pt modelId="{F6ECDFE4-7BD9-4BCF-AFBD-6F3F9A47304E}">
      <dgm:prSet phldrT="[Text]" custT="1"/>
      <dgm:spPr/>
      <dgm:t>
        <a:bodyPr/>
        <a:lstStyle/>
        <a:p>
          <a:r>
            <a:rPr lang="en-US" sz="2400" dirty="0"/>
            <a:t>Textual coherence and its purpose</a:t>
          </a:r>
        </a:p>
      </dgm:t>
    </dgm:pt>
    <dgm:pt modelId="{0ACDC124-28C9-4535-A3B7-72290C0A1EB9}" type="parTrans" cxnId="{D4ACAED3-EE52-4A73-B2EE-B6535F340B4A}">
      <dgm:prSet/>
      <dgm:spPr/>
      <dgm:t>
        <a:bodyPr/>
        <a:lstStyle/>
        <a:p>
          <a:endParaRPr lang="en-US"/>
        </a:p>
      </dgm:t>
    </dgm:pt>
    <dgm:pt modelId="{CD1396E1-6D73-4553-8C5B-3B268DEBB5DB}" type="sibTrans" cxnId="{D4ACAED3-EE52-4A73-B2EE-B6535F340B4A}">
      <dgm:prSet/>
      <dgm:spPr/>
      <dgm:t>
        <a:bodyPr/>
        <a:lstStyle/>
        <a:p>
          <a:endParaRPr lang="en-US"/>
        </a:p>
      </dgm:t>
    </dgm:pt>
    <dgm:pt modelId="{DF0A508A-605D-4DDD-91AE-66347B754C2F}" type="pres">
      <dgm:prSet presAssocID="{BE9B005A-8F0F-44A9-B8A7-94A0E04B54AC}" presName="compositeShape" presStyleCnt="0">
        <dgm:presLayoutVars>
          <dgm:chMax val="7"/>
          <dgm:dir/>
          <dgm:resizeHandles val="exact"/>
        </dgm:presLayoutVars>
      </dgm:prSet>
      <dgm:spPr/>
    </dgm:pt>
    <dgm:pt modelId="{6F2B9EE1-AE2C-4EAB-9530-56DA66E52D65}" type="pres">
      <dgm:prSet presAssocID="{BE9B005A-8F0F-44A9-B8A7-94A0E04B54AC}" presName="wedge1" presStyleLbl="node1" presStyleIdx="0" presStyleCnt="3"/>
      <dgm:spPr/>
      <dgm:t>
        <a:bodyPr/>
        <a:lstStyle/>
        <a:p>
          <a:endParaRPr lang="en-US"/>
        </a:p>
      </dgm:t>
    </dgm:pt>
    <dgm:pt modelId="{B45AF092-8824-4488-84B4-FD2EB6A7C807}" type="pres">
      <dgm:prSet presAssocID="{BE9B005A-8F0F-44A9-B8A7-94A0E04B54AC}" presName="dummy1a" presStyleCnt="0"/>
      <dgm:spPr/>
    </dgm:pt>
    <dgm:pt modelId="{09C9205A-0550-4185-961D-1F8BD04E3AAD}" type="pres">
      <dgm:prSet presAssocID="{BE9B005A-8F0F-44A9-B8A7-94A0E04B54AC}" presName="dummy1b" presStyleCnt="0"/>
      <dgm:spPr/>
    </dgm:pt>
    <dgm:pt modelId="{6CA5CFEC-0445-4389-A54A-2E7398B98FCE}" type="pres">
      <dgm:prSet presAssocID="{BE9B005A-8F0F-44A9-B8A7-94A0E04B54AC}" presName="wedge1Tx" presStyleLbl="node1" presStyleIdx="0" presStyleCnt="3">
        <dgm:presLayoutVars>
          <dgm:chMax val="0"/>
          <dgm:chPref val="0"/>
          <dgm:bulletEnabled val="1"/>
        </dgm:presLayoutVars>
      </dgm:prSet>
      <dgm:spPr/>
      <dgm:t>
        <a:bodyPr/>
        <a:lstStyle/>
        <a:p>
          <a:endParaRPr lang="en-US"/>
        </a:p>
      </dgm:t>
    </dgm:pt>
    <dgm:pt modelId="{51817421-8DA2-4C4F-B9D8-74E33755F516}" type="pres">
      <dgm:prSet presAssocID="{BE9B005A-8F0F-44A9-B8A7-94A0E04B54AC}" presName="wedge2" presStyleLbl="node1" presStyleIdx="1" presStyleCnt="3"/>
      <dgm:spPr/>
      <dgm:t>
        <a:bodyPr/>
        <a:lstStyle/>
        <a:p>
          <a:endParaRPr lang="en-US"/>
        </a:p>
      </dgm:t>
    </dgm:pt>
    <dgm:pt modelId="{91F8F94A-DF0C-430C-982F-B75353E1F331}" type="pres">
      <dgm:prSet presAssocID="{BE9B005A-8F0F-44A9-B8A7-94A0E04B54AC}" presName="dummy2a" presStyleCnt="0"/>
      <dgm:spPr/>
    </dgm:pt>
    <dgm:pt modelId="{739A34B1-895C-45D6-BD69-B74E9ABAFE1E}" type="pres">
      <dgm:prSet presAssocID="{BE9B005A-8F0F-44A9-B8A7-94A0E04B54AC}" presName="dummy2b" presStyleCnt="0"/>
      <dgm:spPr/>
    </dgm:pt>
    <dgm:pt modelId="{EAD4791C-880E-4E69-9759-EDC784E31C4A}" type="pres">
      <dgm:prSet presAssocID="{BE9B005A-8F0F-44A9-B8A7-94A0E04B54AC}" presName="wedge2Tx" presStyleLbl="node1" presStyleIdx="1" presStyleCnt="3">
        <dgm:presLayoutVars>
          <dgm:chMax val="0"/>
          <dgm:chPref val="0"/>
          <dgm:bulletEnabled val="1"/>
        </dgm:presLayoutVars>
      </dgm:prSet>
      <dgm:spPr/>
      <dgm:t>
        <a:bodyPr/>
        <a:lstStyle/>
        <a:p>
          <a:endParaRPr lang="en-US"/>
        </a:p>
      </dgm:t>
    </dgm:pt>
    <dgm:pt modelId="{65E02C2D-3CD7-4B0A-841E-C234894706E9}" type="pres">
      <dgm:prSet presAssocID="{BE9B005A-8F0F-44A9-B8A7-94A0E04B54AC}" presName="wedge3" presStyleLbl="node1" presStyleIdx="2" presStyleCnt="3"/>
      <dgm:spPr/>
      <dgm:t>
        <a:bodyPr/>
        <a:lstStyle/>
        <a:p>
          <a:endParaRPr lang="en-US"/>
        </a:p>
      </dgm:t>
    </dgm:pt>
    <dgm:pt modelId="{C44EA7B6-F2D0-40FD-AB23-75E8094BFFA9}" type="pres">
      <dgm:prSet presAssocID="{BE9B005A-8F0F-44A9-B8A7-94A0E04B54AC}" presName="dummy3a" presStyleCnt="0"/>
      <dgm:spPr/>
    </dgm:pt>
    <dgm:pt modelId="{23C7A546-F7C3-4738-9838-636860AD7A95}" type="pres">
      <dgm:prSet presAssocID="{BE9B005A-8F0F-44A9-B8A7-94A0E04B54AC}" presName="dummy3b" presStyleCnt="0"/>
      <dgm:spPr/>
    </dgm:pt>
    <dgm:pt modelId="{55230C3B-A650-4214-B976-BDDDECA64284}" type="pres">
      <dgm:prSet presAssocID="{BE9B005A-8F0F-44A9-B8A7-94A0E04B54AC}" presName="wedge3Tx" presStyleLbl="node1" presStyleIdx="2" presStyleCnt="3">
        <dgm:presLayoutVars>
          <dgm:chMax val="0"/>
          <dgm:chPref val="0"/>
          <dgm:bulletEnabled val="1"/>
        </dgm:presLayoutVars>
      </dgm:prSet>
      <dgm:spPr/>
      <dgm:t>
        <a:bodyPr/>
        <a:lstStyle/>
        <a:p>
          <a:endParaRPr lang="en-US"/>
        </a:p>
      </dgm:t>
    </dgm:pt>
    <dgm:pt modelId="{A3BB3837-609E-46D9-AB7D-39B3C43AC595}" type="pres">
      <dgm:prSet presAssocID="{FBF80B7F-A9ED-4AE7-A1CC-B3AA881CA999}" presName="arrowWedge1" presStyleLbl="fgSibTrans2D1" presStyleIdx="0" presStyleCnt="3"/>
      <dgm:spPr/>
    </dgm:pt>
    <dgm:pt modelId="{2A364923-EB67-427A-9086-1A49DB1599E8}" type="pres">
      <dgm:prSet presAssocID="{E3237E7A-B8E8-4621-9E89-E5E3A3F85424}" presName="arrowWedge2" presStyleLbl="fgSibTrans2D1" presStyleIdx="1" presStyleCnt="3"/>
      <dgm:spPr/>
    </dgm:pt>
    <dgm:pt modelId="{CCF8F968-D847-4915-8182-988A99F16EC9}" type="pres">
      <dgm:prSet presAssocID="{CD1396E1-6D73-4553-8C5B-3B268DEBB5DB}" presName="arrowWedge3" presStyleLbl="fgSibTrans2D1" presStyleIdx="2" presStyleCnt="3"/>
      <dgm:spPr/>
    </dgm:pt>
  </dgm:ptLst>
  <dgm:cxnLst>
    <dgm:cxn modelId="{D4ACAED3-EE52-4A73-B2EE-B6535F340B4A}" srcId="{BE9B005A-8F0F-44A9-B8A7-94A0E04B54AC}" destId="{F6ECDFE4-7BD9-4BCF-AFBD-6F3F9A47304E}" srcOrd="2" destOrd="0" parTransId="{0ACDC124-28C9-4535-A3B7-72290C0A1EB9}" sibTransId="{CD1396E1-6D73-4553-8C5B-3B268DEBB5DB}"/>
    <dgm:cxn modelId="{798658A5-4844-443D-9E38-C8FACF699C8C}" type="presOf" srcId="{B778ABAE-823B-4080-A5A3-09936D155387}" destId="{6F2B9EE1-AE2C-4EAB-9530-56DA66E52D65}" srcOrd="0" destOrd="0" presId="urn:microsoft.com/office/officeart/2005/8/layout/cycle8"/>
    <dgm:cxn modelId="{7E9A87AB-A4C4-4BAE-84D4-5A05AB910AB0}" type="presOf" srcId="{F6ECDFE4-7BD9-4BCF-AFBD-6F3F9A47304E}" destId="{55230C3B-A650-4214-B976-BDDDECA64284}" srcOrd="1" destOrd="0" presId="urn:microsoft.com/office/officeart/2005/8/layout/cycle8"/>
    <dgm:cxn modelId="{A43A9792-64E2-4820-8016-277F92CB7F2E}" srcId="{BE9B005A-8F0F-44A9-B8A7-94A0E04B54AC}" destId="{B778ABAE-823B-4080-A5A3-09936D155387}" srcOrd="0" destOrd="0" parTransId="{68F73AE1-793C-48E0-8749-8CC4495658AA}" sibTransId="{FBF80B7F-A9ED-4AE7-A1CC-B3AA881CA999}"/>
    <dgm:cxn modelId="{23F14D88-B1A0-44B4-B340-C32315B7A6B2}" type="presOf" srcId="{BE9B005A-8F0F-44A9-B8A7-94A0E04B54AC}" destId="{DF0A508A-605D-4DDD-91AE-66347B754C2F}" srcOrd="0" destOrd="0" presId="urn:microsoft.com/office/officeart/2005/8/layout/cycle8"/>
    <dgm:cxn modelId="{AEF3949C-0554-446A-8541-F525E403B6B3}" srcId="{BE9B005A-8F0F-44A9-B8A7-94A0E04B54AC}" destId="{44CD9972-476D-4DF2-8FC0-8C348247AE3D}" srcOrd="1" destOrd="0" parTransId="{A412442B-A1CF-41C4-8E3E-3750EDF01390}" sibTransId="{E3237E7A-B8E8-4621-9E89-E5E3A3F85424}"/>
    <dgm:cxn modelId="{C58C73DA-08BE-4EDB-9082-9EAE7DDE50DB}" type="presOf" srcId="{B778ABAE-823B-4080-A5A3-09936D155387}" destId="{6CA5CFEC-0445-4389-A54A-2E7398B98FCE}" srcOrd="1" destOrd="0" presId="urn:microsoft.com/office/officeart/2005/8/layout/cycle8"/>
    <dgm:cxn modelId="{873D2E4D-B6F9-4A32-83A2-F23827DCDF77}" type="presOf" srcId="{44CD9972-476D-4DF2-8FC0-8C348247AE3D}" destId="{EAD4791C-880E-4E69-9759-EDC784E31C4A}" srcOrd="1" destOrd="0" presId="urn:microsoft.com/office/officeart/2005/8/layout/cycle8"/>
    <dgm:cxn modelId="{5B2D7C1B-7673-441C-B039-BA09DA23A5EA}" type="presOf" srcId="{F6ECDFE4-7BD9-4BCF-AFBD-6F3F9A47304E}" destId="{65E02C2D-3CD7-4B0A-841E-C234894706E9}" srcOrd="0" destOrd="0" presId="urn:microsoft.com/office/officeart/2005/8/layout/cycle8"/>
    <dgm:cxn modelId="{0FF8C67B-5DFE-454A-9C75-54EB95CC5798}" type="presOf" srcId="{44CD9972-476D-4DF2-8FC0-8C348247AE3D}" destId="{51817421-8DA2-4C4F-B9D8-74E33755F516}" srcOrd="0" destOrd="0" presId="urn:microsoft.com/office/officeart/2005/8/layout/cycle8"/>
    <dgm:cxn modelId="{F79B17BC-5C65-45D1-9E5E-33317FBE0DAA}" type="presParOf" srcId="{DF0A508A-605D-4DDD-91AE-66347B754C2F}" destId="{6F2B9EE1-AE2C-4EAB-9530-56DA66E52D65}" srcOrd="0" destOrd="0" presId="urn:microsoft.com/office/officeart/2005/8/layout/cycle8"/>
    <dgm:cxn modelId="{0A17273F-A70F-4821-A88E-45DC6DD2F9FE}" type="presParOf" srcId="{DF0A508A-605D-4DDD-91AE-66347B754C2F}" destId="{B45AF092-8824-4488-84B4-FD2EB6A7C807}" srcOrd="1" destOrd="0" presId="urn:microsoft.com/office/officeart/2005/8/layout/cycle8"/>
    <dgm:cxn modelId="{B832571B-EF2E-4023-8968-B402118428C2}" type="presParOf" srcId="{DF0A508A-605D-4DDD-91AE-66347B754C2F}" destId="{09C9205A-0550-4185-961D-1F8BD04E3AAD}" srcOrd="2" destOrd="0" presId="urn:microsoft.com/office/officeart/2005/8/layout/cycle8"/>
    <dgm:cxn modelId="{178EFD2D-B3D9-429D-A371-CBD3DC2A4910}" type="presParOf" srcId="{DF0A508A-605D-4DDD-91AE-66347B754C2F}" destId="{6CA5CFEC-0445-4389-A54A-2E7398B98FCE}" srcOrd="3" destOrd="0" presId="urn:microsoft.com/office/officeart/2005/8/layout/cycle8"/>
    <dgm:cxn modelId="{86F48EE1-E38A-4980-937A-0DC558E90F96}" type="presParOf" srcId="{DF0A508A-605D-4DDD-91AE-66347B754C2F}" destId="{51817421-8DA2-4C4F-B9D8-74E33755F516}" srcOrd="4" destOrd="0" presId="urn:microsoft.com/office/officeart/2005/8/layout/cycle8"/>
    <dgm:cxn modelId="{471805D0-4ED5-43A3-B816-79B6862F1DB0}" type="presParOf" srcId="{DF0A508A-605D-4DDD-91AE-66347B754C2F}" destId="{91F8F94A-DF0C-430C-982F-B75353E1F331}" srcOrd="5" destOrd="0" presId="urn:microsoft.com/office/officeart/2005/8/layout/cycle8"/>
    <dgm:cxn modelId="{E472EEAB-9F9A-4610-B5CE-52EEE111CEA2}" type="presParOf" srcId="{DF0A508A-605D-4DDD-91AE-66347B754C2F}" destId="{739A34B1-895C-45D6-BD69-B74E9ABAFE1E}" srcOrd="6" destOrd="0" presId="urn:microsoft.com/office/officeart/2005/8/layout/cycle8"/>
    <dgm:cxn modelId="{B6FD82CB-84DD-4349-B43F-E41B33A7AEA4}" type="presParOf" srcId="{DF0A508A-605D-4DDD-91AE-66347B754C2F}" destId="{EAD4791C-880E-4E69-9759-EDC784E31C4A}" srcOrd="7" destOrd="0" presId="urn:microsoft.com/office/officeart/2005/8/layout/cycle8"/>
    <dgm:cxn modelId="{D5930ED3-8B01-495E-A07E-24FC2CA1347C}" type="presParOf" srcId="{DF0A508A-605D-4DDD-91AE-66347B754C2F}" destId="{65E02C2D-3CD7-4B0A-841E-C234894706E9}" srcOrd="8" destOrd="0" presId="urn:microsoft.com/office/officeart/2005/8/layout/cycle8"/>
    <dgm:cxn modelId="{055DD09D-CA65-4BBE-9CFD-89C46C48D412}" type="presParOf" srcId="{DF0A508A-605D-4DDD-91AE-66347B754C2F}" destId="{C44EA7B6-F2D0-40FD-AB23-75E8094BFFA9}" srcOrd="9" destOrd="0" presId="urn:microsoft.com/office/officeart/2005/8/layout/cycle8"/>
    <dgm:cxn modelId="{AF6B6FDF-BC01-4777-8EE2-D7BC18FF57F4}" type="presParOf" srcId="{DF0A508A-605D-4DDD-91AE-66347B754C2F}" destId="{23C7A546-F7C3-4738-9838-636860AD7A95}" srcOrd="10" destOrd="0" presId="urn:microsoft.com/office/officeart/2005/8/layout/cycle8"/>
    <dgm:cxn modelId="{F6ADE70E-0F42-4A0F-9405-3CBEEBF9DF26}" type="presParOf" srcId="{DF0A508A-605D-4DDD-91AE-66347B754C2F}" destId="{55230C3B-A650-4214-B976-BDDDECA64284}" srcOrd="11" destOrd="0" presId="urn:microsoft.com/office/officeart/2005/8/layout/cycle8"/>
    <dgm:cxn modelId="{EB367650-E1C0-4779-86A8-AD6EFECD4844}" type="presParOf" srcId="{DF0A508A-605D-4DDD-91AE-66347B754C2F}" destId="{A3BB3837-609E-46D9-AB7D-39B3C43AC595}" srcOrd="12" destOrd="0" presId="urn:microsoft.com/office/officeart/2005/8/layout/cycle8"/>
    <dgm:cxn modelId="{AFF68863-F212-4478-96E8-82D6F51510FA}" type="presParOf" srcId="{DF0A508A-605D-4DDD-91AE-66347B754C2F}" destId="{2A364923-EB67-427A-9086-1A49DB1599E8}" srcOrd="13" destOrd="0" presId="urn:microsoft.com/office/officeart/2005/8/layout/cycle8"/>
    <dgm:cxn modelId="{FD87E5F0-4F0F-4A79-ABF4-5030970F7968}" type="presParOf" srcId="{DF0A508A-605D-4DDD-91AE-66347B754C2F}" destId="{CCF8F968-D847-4915-8182-988A99F16EC9}" srcOrd="14" destOrd="0" presId="urn:microsoft.com/office/officeart/2005/8/layout/cycle8"/>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0A534E0E-C2AA-48C2-9B66-90B5B03A6763}" type="doc">
      <dgm:prSet loTypeId="urn:microsoft.com/office/officeart/2005/8/layout/hProcess9" loCatId="process" qsTypeId="urn:microsoft.com/office/officeart/2005/8/quickstyle/simple1" qsCatId="simple" csTypeId="urn:microsoft.com/office/officeart/2005/8/colors/colorful3" csCatId="colorful" phldr="1"/>
      <dgm:spPr/>
    </dgm:pt>
    <dgm:pt modelId="{1698AB56-E758-4FB1-8BE7-9BF2A45D168E}">
      <dgm:prSet phldrT="[Text]"/>
      <dgm:spPr/>
      <dgm:t>
        <a:bodyPr/>
        <a:lstStyle/>
        <a:p>
          <a:r>
            <a:rPr lang="en-US" dirty="0"/>
            <a:t>…who doesn’t have a clue what to write about</a:t>
          </a:r>
        </a:p>
      </dgm:t>
    </dgm:pt>
    <dgm:pt modelId="{3D19F3AD-D815-41DC-A9EE-B8EB2CDC7783}" type="parTrans" cxnId="{062F894A-6D38-48BF-B6E3-D10E903093C6}">
      <dgm:prSet/>
      <dgm:spPr/>
      <dgm:t>
        <a:bodyPr/>
        <a:lstStyle/>
        <a:p>
          <a:endParaRPr lang="en-US"/>
        </a:p>
      </dgm:t>
    </dgm:pt>
    <dgm:pt modelId="{9F3EA912-493D-4C5F-8B6B-2CBCE1134763}" type="sibTrans" cxnId="{062F894A-6D38-48BF-B6E3-D10E903093C6}">
      <dgm:prSet/>
      <dgm:spPr/>
      <dgm:t>
        <a:bodyPr/>
        <a:lstStyle/>
        <a:p>
          <a:endParaRPr lang="en-US"/>
        </a:p>
      </dgm:t>
    </dgm:pt>
    <dgm:pt modelId="{8778F8BE-A0AA-4683-A5C9-41E3B1A5D9D0}">
      <dgm:prSet phldrT="[Text]"/>
      <dgm:spPr/>
      <dgm:t>
        <a:bodyPr/>
        <a:lstStyle/>
        <a:p>
          <a:r>
            <a:rPr lang="en-US" dirty="0"/>
            <a:t>…who doesn’t know how to structure his/her letter</a:t>
          </a:r>
        </a:p>
      </dgm:t>
    </dgm:pt>
    <dgm:pt modelId="{01F13A79-AC99-46FF-9A38-9A402A684B02}" type="parTrans" cxnId="{A35FE30D-DBFD-4F33-BF30-D552A328B9FC}">
      <dgm:prSet/>
      <dgm:spPr/>
      <dgm:t>
        <a:bodyPr/>
        <a:lstStyle/>
        <a:p>
          <a:endParaRPr lang="en-US"/>
        </a:p>
      </dgm:t>
    </dgm:pt>
    <dgm:pt modelId="{10943374-AA9B-431B-99F5-B7175319F08F}" type="sibTrans" cxnId="{A35FE30D-DBFD-4F33-BF30-D552A328B9FC}">
      <dgm:prSet/>
      <dgm:spPr/>
      <dgm:t>
        <a:bodyPr/>
        <a:lstStyle/>
        <a:p>
          <a:endParaRPr lang="en-US"/>
        </a:p>
      </dgm:t>
    </dgm:pt>
    <dgm:pt modelId="{D8C75CF1-89FB-4FF2-8570-F725A43FAF7A}">
      <dgm:prSet phldrT="[Text]"/>
      <dgm:spPr/>
      <dgm:t>
        <a:bodyPr/>
        <a:lstStyle/>
        <a:p>
          <a:r>
            <a:rPr lang="en-US" dirty="0"/>
            <a:t>…who can’t think of any good language to use</a:t>
          </a:r>
        </a:p>
      </dgm:t>
    </dgm:pt>
    <dgm:pt modelId="{161DDB2D-AC8C-4002-BDE1-902D48293CF2}" type="parTrans" cxnId="{9DD76E76-CA3B-46C4-BE41-A0A9C1E7A6AF}">
      <dgm:prSet/>
      <dgm:spPr/>
      <dgm:t>
        <a:bodyPr/>
        <a:lstStyle/>
        <a:p>
          <a:endParaRPr lang="en-US"/>
        </a:p>
      </dgm:t>
    </dgm:pt>
    <dgm:pt modelId="{994FB25D-610A-44E5-8EB3-3856BF53D340}" type="sibTrans" cxnId="{9DD76E76-CA3B-46C4-BE41-A0A9C1E7A6AF}">
      <dgm:prSet/>
      <dgm:spPr/>
      <dgm:t>
        <a:bodyPr/>
        <a:lstStyle/>
        <a:p>
          <a:endParaRPr lang="en-US"/>
        </a:p>
      </dgm:t>
    </dgm:pt>
    <dgm:pt modelId="{EB71E98C-1B6B-47B0-A55B-937646B09156}" type="pres">
      <dgm:prSet presAssocID="{0A534E0E-C2AA-48C2-9B66-90B5B03A6763}" presName="CompostProcess" presStyleCnt="0">
        <dgm:presLayoutVars>
          <dgm:dir/>
          <dgm:resizeHandles val="exact"/>
        </dgm:presLayoutVars>
      </dgm:prSet>
      <dgm:spPr/>
    </dgm:pt>
    <dgm:pt modelId="{BBB522C2-3488-43FD-B1B4-52EF480BA380}" type="pres">
      <dgm:prSet presAssocID="{0A534E0E-C2AA-48C2-9B66-90B5B03A6763}" presName="arrow" presStyleLbl="bgShp" presStyleIdx="0" presStyleCnt="1"/>
      <dgm:spPr/>
    </dgm:pt>
    <dgm:pt modelId="{C83D37BC-85F6-45CD-A8F3-3E7C67A1912B}" type="pres">
      <dgm:prSet presAssocID="{0A534E0E-C2AA-48C2-9B66-90B5B03A6763}" presName="linearProcess" presStyleCnt="0"/>
      <dgm:spPr/>
    </dgm:pt>
    <dgm:pt modelId="{386DDFD8-2B31-4F9F-BE1E-038452DF46A8}" type="pres">
      <dgm:prSet presAssocID="{1698AB56-E758-4FB1-8BE7-9BF2A45D168E}" presName="textNode" presStyleLbl="node1" presStyleIdx="0" presStyleCnt="3">
        <dgm:presLayoutVars>
          <dgm:bulletEnabled val="1"/>
        </dgm:presLayoutVars>
      </dgm:prSet>
      <dgm:spPr/>
      <dgm:t>
        <a:bodyPr/>
        <a:lstStyle/>
        <a:p>
          <a:endParaRPr lang="en-US"/>
        </a:p>
      </dgm:t>
    </dgm:pt>
    <dgm:pt modelId="{A5E8A4F2-C29F-428F-802D-589A5300E783}" type="pres">
      <dgm:prSet presAssocID="{9F3EA912-493D-4C5F-8B6B-2CBCE1134763}" presName="sibTrans" presStyleCnt="0"/>
      <dgm:spPr/>
    </dgm:pt>
    <dgm:pt modelId="{F17AE0B0-95C0-4CD1-B8C6-9968DAF25211}" type="pres">
      <dgm:prSet presAssocID="{8778F8BE-A0AA-4683-A5C9-41E3B1A5D9D0}" presName="textNode" presStyleLbl="node1" presStyleIdx="1" presStyleCnt="3">
        <dgm:presLayoutVars>
          <dgm:bulletEnabled val="1"/>
        </dgm:presLayoutVars>
      </dgm:prSet>
      <dgm:spPr/>
      <dgm:t>
        <a:bodyPr/>
        <a:lstStyle/>
        <a:p>
          <a:endParaRPr lang="en-US"/>
        </a:p>
      </dgm:t>
    </dgm:pt>
    <dgm:pt modelId="{B269F0B5-7E15-4305-97AA-F348A21F7783}" type="pres">
      <dgm:prSet presAssocID="{10943374-AA9B-431B-99F5-B7175319F08F}" presName="sibTrans" presStyleCnt="0"/>
      <dgm:spPr/>
    </dgm:pt>
    <dgm:pt modelId="{7F80A5C5-9832-4BB9-8D68-638710D62C84}" type="pres">
      <dgm:prSet presAssocID="{D8C75CF1-89FB-4FF2-8570-F725A43FAF7A}" presName="textNode" presStyleLbl="node1" presStyleIdx="2" presStyleCnt="3">
        <dgm:presLayoutVars>
          <dgm:bulletEnabled val="1"/>
        </dgm:presLayoutVars>
      </dgm:prSet>
      <dgm:spPr/>
      <dgm:t>
        <a:bodyPr/>
        <a:lstStyle/>
        <a:p>
          <a:endParaRPr lang="en-US"/>
        </a:p>
      </dgm:t>
    </dgm:pt>
  </dgm:ptLst>
  <dgm:cxnLst>
    <dgm:cxn modelId="{36FF5B00-324D-4386-B1BA-E2D3F762FD07}" type="presOf" srcId="{D8C75CF1-89FB-4FF2-8570-F725A43FAF7A}" destId="{7F80A5C5-9832-4BB9-8D68-638710D62C84}" srcOrd="0" destOrd="0" presId="urn:microsoft.com/office/officeart/2005/8/layout/hProcess9"/>
    <dgm:cxn modelId="{A9DFAECC-A097-40AA-AB4D-E5EF5260FF33}" type="presOf" srcId="{0A534E0E-C2AA-48C2-9B66-90B5B03A6763}" destId="{EB71E98C-1B6B-47B0-A55B-937646B09156}" srcOrd="0" destOrd="0" presId="urn:microsoft.com/office/officeart/2005/8/layout/hProcess9"/>
    <dgm:cxn modelId="{D306B9D3-AC3B-42C5-905F-9C6C3E166C45}" type="presOf" srcId="{8778F8BE-A0AA-4683-A5C9-41E3B1A5D9D0}" destId="{F17AE0B0-95C0-4CD1-B8C6-9968DAF25211}" srcOrd="0" destOrd="0" presId="urn:microsoft.com/office/officeart/2005/8/layout/hProcess9"/>
    <dgm:cxn modelId="{E3BDB9CC-F37E-44FB-A9F4-49AC3319B70E}" type="presOf" srcId="{1698AB56-E758-4FB1-8BE7-9BF2A45D168E}" destId="{386DDFD8-2B31-4F9F-BE1E-038452DF46A8}" srcOrd="0" destOrd="0" presId="urn:microsoft.com/office/officeart/2005/8/layout/hProcess9"/>
    <dgm:cxn modelId="{062F894A-6D38-48BF-B6E3-D10E903093C6}" srcId="{0A534E0E-C2AA-48C2-9B66-90B5B03A6763}" destId="{1698AB56-E758-4FB1-8BE7-9BF2A45D168E}" srcOrd="0" destOrd="0" parTransId="{3D19F3AD-D815-41DC-A9EE-B8EB2CDC7783}" sibTransId="{9F3EA912-493D-4C5F-8B6B-2CBCE1134763}"/>
    <dgm:cxn modelId="{A35FE30D-DBFD-4F33-BF30-D552A328B9FC}" srcId="{0A534E0E-C2AA-48C2-9B66-90B5B03A6763}" destId="{8778F8BE-A0AA-4683-A5C9-41E3B1A5D9D0}" srcOrd="1" destOrd="0" parTransId="{01F13A79-AC99-46FF-9A38-9A402A684B02}" sibTransId="{10943374-AA9B-431B-99F5-B7175319F08F}"/>
    <dgm:cxn modelId="{9DD76E76-CA3B-46C4-BE41-A0A9C1E7A6AF}" srcId="{0A534E0E-C2AA-48C2-9B66-90B5B03A6763}" destId="{D8C75CF1-89FB-4FF2-8570-F725A43FAF7A}" srcOrd="2" destOrd="0" parTransId="{161DDB2D-AC8C-4002-BDE1-902D48293CF2}" sibTransId="{994FB25D-610A-44E5-8EB3-3856BF53D340}"/>
    <dgm:cxn modelId="{5BDDC676-F534-4580-8793-0249EA316B36}" type="presParOf" srcId="{EB71E98C-1B6B-47B0-A55B-937646B09156}" destId="{BBB522C2-3488-43FD-B1B4-52EF480BA380}" srcOrd="0" destOrd="0" presId="urn:microsoft.com/office/officeart/2005/8/layout/hProcess9"/>
    <dgm:cxn modelId="{D8820F6F-A165-444B-A2D1-F8D1253DAD37}" type="presParOf" srcId="{EB71E98C-1B6B-47B0-A55B-937646B09156}" destId="{C83D37BC-85F6-45CD-A8F3-3E7C67A1912B}" srcOrd="1" destOrd="0" presId="urn:microsoft.com/office/officeart/2005/8/layout/hProcess9"/>
    <dgm:cxn modelId="{C99D0EED-8C1B-4ABB-96A0-1D5AE6218FB0}" type="presParOf" srcId="{C83D37BC-85F6-45CD-A8F3-3E7C67A1912B}" destId="{386DDFD8-2B31-4F9F-BE1E-038452DF46A8}" srcOrd="0" destOrd="0" presId="urn:microsoft.com/office/officeart/2005/8/layout/hProcess9"/>
    <dgm:cxn modelId="{53BF6395-EA28-415F-AD0C-5438597796B8}" type="presParOf" srcId="{C83D37BC-85F6-45CD-A8F3-3E7C67A1912B}" destId="{A5E8A4F2-C29F-428F-802D-589A5300E783}" srcOrd="1" destOrd="0" presId="urn:microsoft.com/office/officeart/2005/8/layout/hProcess9"/>
    <dgm:cxn modelId="{F6A52C7B-B832-49F5-8AC0-6C7041342AE5}" type="presParOf" srcId="{C83D37BC-85F6-45CD-A8F3-3E7C67A1912B}" destId="{F17AE0B0-95C0-4CD1-B8C6-9968DAF25211}" srcOrd="2" destOrd="0" presId="urn:microsoft.com/office/officeart/2005/8/layout/hProcess9"/>
    <dgm:cxn modelId="{9575FEC5-148D-4B1B-817F-C242CF5E6ADD}" type="presParOf" srcId="{C83D37BC-85F6-45CD-A8F3-3E7C67A1912B}" destId="{B269F0B5-7E15-4305-97AA-F348A21F7783}" srcOrd="3" destOrd="0" presId="urn:microsoft.com/office/officeart/2005/8/layout/hProcess9"/>
    <dgm:cxn modelId="{172E77E5-A5A1-46AB-A4D5-393E66A0E6C0}" type="presParOf" srcId="{C83D37BC-85F6-45CD-A8F3-3E7C67A1912B}" destId="{7F80A5C5-9832-4BB9-8D68-638710D62C84}" srcOrd="4"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B1B40469-98A0-416D-AF92-F80B4326FFF0}" type="doc">
      <dgm:prSet loTypeId="urn:microsoft.com/office/officeart/2005/8/layout/hProcess4" loCatId="process" qsTypeId="urn:microsoft.com/office/officeart/2005/8/quickstyle/simple1" qsCatId="simple" csTypeId="urn:microsoft.com/office/officeart/2005/8/colors/colorful3" csCatId="colorful" phldr="1"/>
      <dgm:spPr/>
      <dgm:t>
        <a:bodyPr/>
        <a:lstStyle/>
        <a:p>
          <a:endParaRPr lang="en-US"/>
        </a:p>
      </dgm:t>
    </dgm:pt>
    <dgm:pt modelId="{35436197-B17E-4166-AB56-81285190C5CD}">
      <dgm:prSet phldrT="[Text]"/>
      <dgm:spPr/>
      <dgm:t>
        <a:bodyPr/>
        <a:lstStyle/>
        <a:p>
          <a:r>
            <a:rPr lang="en-US" dirty="0" smtClean="0"/>
            <a:t>Was?</a:t>
          </a:r>
          <a:endParaRPr lang="en-US" dirty="0"/>
        </a:p>
      </dgm:t>
    </dgm:pt>
    <dgm:pt modelId="{6699096A-79A0-4103-A534-02677D7F2063}" type="parTrans" cxnId="{A11A217D-4196-4BD2-B7ED-5A7F8A280C5A}">
      <dgm:prSet/>
      <dgm:spPr/>
      <dgm:t>
        <a:bodyPr/>
        <a:lstStyle/>
        <a:p>
          <a:endParaRPr lang="en-US"/>
        </a:p>
      </dgm:t>
    </dgm:pt>
    <dgm:pt modelId="{480F7F83-E947-41A9-B37D-B342AF7785EB}" type="sibTrans" cxnId="{A11A217D-4196-4BD2-B7ED-5A7F8A280C5A}">
      <dgm:prSet/>
      <dgm:spPr/>
      <dgm:t>
        <a:bodyPr/>
        <a:lstStyle/>
        <a:p>
          <a:endParaRPr lang="en-US"/>
        </a:p>
      </dgm:t>
    </dgm:pt>
    <dgm:pt modelId="{9E280315-4325-4CE2-AB6A-A085A9BECFBC}">
      <dgm:prSet phldrT="[Text]"/>
      <dgm:spPr/>
      <dgm:t>
        <a:bodyPr/>
        <a:lstStyle/>
        <a:p>
          <a:endParaRPr lang="en-US" sz="1300" dirty="0"/>
        </a:p>
      </dgm:t>
    </dgm:pt>
    <dgm:pt modelId="{118ACEC9-5580-42B7-AEA9-F77F80CFEEE1}" type="parTrans" cxnId="{7243AC4F-D7D5-4AD1-8E21-A9CE5AFFEFEA}">
      <dgm:prSet/>
      <dgm:spPr/>
      <dgm:t>
        <a:bodyPr/>
        <a:lstStyle/>
        <a:p>
          <a:endParaRPr lang="en-US"/>
        </a:p>
      </dgm:t>
    </dgm:pt>
    <dgm:pt modelId="{34D1989A-28BA-4931-B9BD-75A1553B6376}" type="sibTrans" cxnId="{7243AC4F-D7D5-4AD1-8E21-A9CE5AFFEFEA}">
      <dgm:prSet/>
      <dgm:spPr/>
      <dgm:t>
        <a:bodyPr/>
        <a:lstStyle/>
        <a:p>
          <a:endParaRPr lang="en-US"/>
        </a:p>
      </dgm:t>
    </dgm:pt>
    <dgm:pt modelId="{E88C6223-3783-4ED7-B690-FB9BA99AF858}">
      <dgm:prSet phldrT="[Text]" custT="1"/>
      <dgm:spPr/>
      <dgm:t>
        <a:bodyPr/>
        <a:lstStyle/>
        <a:p>
          <a:r>
            <a:rPr lang="en-US" sz="1600" dirty="0" smtClean="0"/>
            <a:t>S </a:t>
          </a:r>
          <a:r>
            <a:rPr lang="en-US" sz="1600" dirty="0" err="1" smtClean="0"/>
            <a:t>entwerfen</a:t>
          </a:r>
          <a:r>
            <a:rPr lang="en-US" sz="1600" dirty="0" smtClean="0"/>
            <a:t>, </a:t>
          </a:r>
          <a:r>
            <a:rPr lang="en-US" sz="1600" dirty="0" err="1" smtClean="0"/>
            <a:t>schreiben</a:t>
          </a:r>
          <a:r>
            <a:rPr lang="en-US" sz="1600" dirty="0" smtClean="0"/>
            <a:t> und </a:t>
          </a:r>
          <a:r>
            <a:rPr lang="en-US" sz="1600" dirty="0" err="1" smtClean="0"/>
            <a:t>optimieren</a:t>
          </a:r>
          <a:r>
            <a:rPr lang="en-US" sz="1600" dirty="0" smtClean="0"/>
            <a:t> </a:t>
          </a:r>
          <a:r>
            <a:rPr lang="en-US" sz="1600" dirty="0" err="1" smtClean="0"/>
            <a:t>ihren</a:t>
          </a:r>
          <a:r>
            <a:rPr lang="en-US" sz="1600" dirty="0" smtClean="0"/>
            <a:t> Brief in </a:t>
          </a:r>
          <a:r>
            <a:rPr lang="en-US" sz="1600" dirty="0" err="1" smtClean="0"/>
            <a:t>Gruppen</a:t>
          </a:r>
          <a:endParaRPr lang="en-US" sz="1600" dirty="0"/>
        </a:p>
      </dgm:t>
    </dgm:pt>
    <dgm:pt modelId="{175A28B8-5C7F-4EC7-94A4-39F98E694751}" type="parTrans" cxnId="{ECFC7ED1-A506-4475-94B5-B5B67FE24316}">
      <dgm:prSet/>
      <dgm:spPr/>
      <dgm:t>
        <a:bodyPr/>
        <a:lstStyle/>
        <a:p>
          <a:endParaRPr lang="en-US"/>
        </a:p>
      </dgm:t>
    </dgm:pt>
    <dgm:pt modelId="{1A8EBBC5-745B-43E3-BDC9-377121BE5BF1}" type="sibTrans" cxnId="{ECFC7ED1-A506-4475-94B5-B5B67FE24316}">
      <dgm:prSet/>
      <dgm:spPr/>
      <dgm:t>
        <a:bodyPr/>
        <a:lstStyle/>
        <a:p>
          <a:endParaRPr lang="en-US"/>
        </a:p>
      </dgm:t>
    </dgm:pt>
    <dgm:pt modelId="{8FBB6BEE-DE4A-4A79-8D74-9FD7E7970065}">
      <dgm:prSet phldrT="[Text]"/>
      <dgm:spPr/>
      <dgm:t>
        <a:bodyPr/>
        <a:lstStyle/>
        <a:p>
          <a:r>
            <a:rPr lang="en-US" dirty="0" err="1" smtClean="0"/>
            <a:t>Warum</a:t>
          </a:r>
          <a:r>
            <a:rPr lang="en-US" dirty="0" smtClean="0"/>
            <a:t>?</a:t>
          </a:r>
          <a:endParaRPr lang="en-US" dirty="0"/>
        </a:p>
      </dgm:t>
    </dgm:pt>
    <dgm:pt modelId="{B9E0ED2F-74C8-4BDF-AB5F-BDAACE66011C}" type="parTrans" cxnId="{DAC1D33E-0B7C-4FDF-BF79-5FB632BF7934}">
      <dgm:prSet/>
      <dgm:spPr/>
      <dgm:t>
        <a:bodyPr/>
        <a:lstStyle/>
        <a:p>
          <a:endParaRPr lang="en-US"/>
        </a:p>
      </dgm:t>
    </dgm:pt>
    <dgm:pt modelId="{63616748-9EC5-436E-A97E-B0AE2B454480}" type="sibTrans" cxnId="{DAC1D33E-0B7C-4FDF-BF79-5FB632BF7934}">
      <dgm:prSet/>
      <dgm:spPr/>
      <dgm:t>
        <a:bodyPr/>
        <a:lstStyle/>
        <a:p>
          <a:endParaRPr lang="en-US"/>
        </a:p>
      </dgm:t>
    </dgm:pt>
    <dgm:pt modelId="{27810D2F-3F1B-496F-96E1-4D93C59AC888}">
      <dgm:prSet phldrT="[Text]"/>
      <dgm:spPr/>
      <dgm:t>
        <a:bodyPr/>
        <a:lstStyle/>
        <a:p>
          <a:r>
            <a:rPr lang="en-US" dirty="0" smtClean="0"/>
            <a:t>Culminating task </a:t>
          </a:r>
          <a:r>
            <a:rPr lang="en-US" dirty="0" err="1" smtClean="0"/>
            <a:t>kann</a:t>
          </a:r>
          <a:r>
            <a:rPr lang="en-US" dirty="0" smtClean="0"/>
            <a:t> </a:t>
          </a:r>
          <a:r>
            <a:rPr lang="en-US" dirty="0" err="1" smtClean="0"/>
            <a:t>realisiert</a:t>
          </a:r>
          <a:r>
            <a:rPr lang="en-US" dirty="0" smtClean="0"/>
            <a:t> </a:t>
          </a:r>
          <a:r>
            <a:rPr lang="en-US" dirty="0" err="1" smtClean="0"/>
            <a:t>werden</a:t>
          </a:r>
          <a:r>
            <a:rPr lang="en-US" dirty="0" smtClean="0"/>
            <a:t> </a:t>
          </a:r>
          <a:r>
            <a:rPr lang="en-US" dirty="0" err="1" smtClean="0"/>
            <a:t>aufgrund</a:t>
          </a:r>
          <a:r>
            <a:rPr lang="en-US" dirty="0" smtClean="0"/>
            <a:t> des </a:t>
          </a:r>
          <a:r>
            <a:rPr lang="en-US" dirty="0" err="1" smtClean="0"/>
            <a:t>erarbeiteten</a:t>
          </a:r>
          <a:r>
            <a:rPr lang="en-US" dirty="0" smtClean="0"/>
            <a:t> </a:t>
          </a:r>
          <a:r>
            <a:rPr lang="en-US" dirty="0" err="1" smtClean="0"/>
            <a:t>Gerüstes</a:t>
          </a:r>
          <a:endParaRPr lang="en-US" dirty="0"/>
        </a:p>
      </dgm:t>
    </dgm:pt>
    <dgm:pt modelId="{9CDA28DD-1A49-4EC5-B75C-5081F198AB75}" type="parTrans" cxnId="{9951EDAE-7678-4AD9-8190-A2F826A21105}">
      <dgm:prSet/>
      <dgm:spPr/>
      <dgm:t>
        <a:bodyPr/>
        <a:lstStyle/>
        <a:p>
          <a:endParaRPr lang="en-US"/>
        </a:p>
      </dgm:t>
    </dgm:pt>
    <dgm:pt modelId="{A78A97FE-D7B9-4140-B9A7-5536B1E2D2F3}" type="sibTrans" cxnId="{9951EDAE-7678-4AD9-8190-A2F826A21105}">
      <dgm:prSet/>
      <dgm:spPr/>
      <dgm:t>
        <a:bodyPr/>
        <a:lstStyle/>
        <a:p>
          <a:endParaRPr lang="en-US"/>
        </a:p>
      </dgm:t>
    </dgm:pt>
    <dgm:pt modelId="{490A320F-D2AC-426B-9716-A860EFA2D951}">
      <dgm:prSet phldrT="[Text]"/>
      <dgm:spPr/>
      <dgm:t>
        <a:bodyPr/>
        <a:lstStyle/>
        <a:p>
          <a:r>
            <a:rPr lang="en-US" dirty="0" err="1" smtClean="0"/>
            <a:t>Wie</a:t>
          </a:r>
          <a:r>
            <a:rPr lang="en-US" dirty="0" smtClean="0"/>
            <a:t>?</a:t>
          </a:r>
          <a:endParaRPr lang="en-US" dirty="0"/>
        </a:p>
      </dgm:t>
    </dgm:pt>
    <dgm:pt modelId="{E1BEF9B7-7544-4F62-9378-4CE5D4A4F5DF}" type="parTrans" cxnId="{FDD3F4C9-3E47-4050-8AEE-7A304482A63B}">
      <dgm:prSet/>
      <dgm:spPr/>
      <dgm:t>
        <a:bodyPr/>
        <a:lstStyle/>
        <a:p>
          <a:endParaRPr lang="en-US"/>
        </a:p>
      </dgm:t>
    </dgm:pt>
    <dgm:pt modelId="{8B601333-27FF-4A7D-B304-55F6D92B60BF}" type="sibTrans" cxnId="{FDD3F4C9-3E47-4050-8AEE-7A304482A63B}">
      <dgm:prSet/>
      <dgm:spPr/>
      <dgm:t>
        <a:bodyPr/>
        <a:lstStyle/>
        <a:p>
          <a:endParaRPr lang="en-US"/>
        </a:p>
      </dgm:t>
    </dgm:pt>
    <dgm:pt modelId="{E1D587E2-4D6B-49B5-8C24-C16F6B0D8225}">
      <dgm:prSet phldrT="[Text]"/>
      <dgm:spPr/>
      <dgm:t>
        <a:bodyPr/>
        <a:lstStyle/>
        <a:p>
          <a:r>
            <a:rPr lang="en-US" dirty="0" smtClean="0"/>
            <a:t>Step by step </a:t>
          </a:r>
          <a:r>
            <a:rPr lang="en-US" dirty="0" err="1" smtClean="0"/>
            <a:t>Beschreibung</a:t>
          </a:r>
          <a:r>
            <a:rPr lang="en-US" dirty="0" smtClean="0"/>
            <a:t>: 6 steps</a:t>
          </a:r>
          <a:endParaRPr lang="en-US" dirty="0"/>
        </a:p>
      </dgm:t>
    </dgm:pt>
    <dgm:pt modelId="{C90E583E-197F-4327-BD9E-D8D0FCF6886F}" type="parTrans" cxnId="{B60D1684-B2AE-4E4E-9332-A53944DCE7A3}">
      <dgm:prSet/>
      <dgm:spPr/>
      <dgm:t>
        <a:bodyPr/>
        <a:lstStyle/>
        <a:p>
          <a:endParaRPr lang="en-US"/>
        </a:p>
      </dgm:t>
    </dgm:pt>
    <dgm:pt modelId="{8F7C8C12-C5B8-4913-95CE-D805D1038D50}" type="sibTrans" cxnId="{B60D1684-B2AE-4E4E-9332-A53944DCE7A3}">
      <dgm:prSet/>
      <dgm:spPr/>
      <dgm:t>
        <a:bodyPr/>
        <a:lstStyle/>
        <a:p>
          <a:endParaRPr lang="en-US"/>
        </a:p>
      </dgm:t>
    </dgm:pt>
    <dgm:pt modelId="{CE4A9BB8-B317-48C8-A3F7-E55335DAD80A}">
      <dgm:prSet phldrT="[Text]"/>
      <dgm:spPr/>
      <dgm:t>
        <a:bodyPr/>
        <a:lstStyle/>
        <a:p>
          <a:r>
            <a:rPr lang="en-US" dirty="0" err="1" smtClean="0"/>
            <a:t>Vorteile</a:t>
          </a:r>
          <a:r>
            <a:rPr lang="en-US" dirty="0" smtClean="0"/>
            <a:t> des collaborative writing</a:t>
          </a:r>
          <a:endParaRPr lang="en-US" dirty="0"/>
        </a:p>
      </dgm:t>
    </dgm:pt>
    <dgm:pt modelId="{0D020630-32BF-4343-9A20-414FCB249F21}" type="parTrans" cxnId="{A08CB72B-B7AC-4245-8205-AD50E8E5618A}">
      <dgm:prSet/>
      <dgm:spPr/>
      <dgm:t>
        <a:bodyPr/>
        <a:lstStyle/>
        <a:p>
          <a:endParaRPr lang="en-US"/>
        </a:p>
      </dgm:t>
    </dgm:pt>
    <dgm:pt modelId="{02604827-3A0F-4964-95BD-7B3F4E1527C1}" type="sibTrans" cxnId="{A08CB72B-B7AC-4245-8205-AD50E8E5618A}">
      <dgm:prSet/>
      <dgm:spPr/>
      <dgm:t>
        <a:bodyPr/>
        <a:lstStyle/>
        <a:p>
          <a:endParaRPr lang="en-US"/>
        </a:p>
      </dgm:t>
    </dgm:pt>
    <dgm:pt modelId="{75E0A45A-3686-4671-9668-8C0FD8F5A817}" type="pres">
      <dgm:prSet presAssocID="{B1B40469-98A0-416D-AF92-F80B4326FFF0}" presName="Name0" presStyleCnt="0">
        <dgm:presLayoutVars>
          <dgm:dir/>
          <dgm:animLvl val="lvl"/>
          <dgm:resizeHandles val="exact"/>
        </dgm:presLayoutVars>
      </dgm:prSet>
      <dgm:spPr/>
      <dgm:t>
        <a:bodyPr/>
        <a:lstStyle/>
        <a:p>
          <a:endParaRPr lang="en-US"/>
        </a:p>
      </dgm:t>
    </dgm:pt>
    <dgm:pt modelId="{51B58DFE-64E9-4C73-A869-FDB9B83E38B6}" type="pres">
      <dgm:prSet presAssocID="{B1B40469-98A0-416D-AF92-F80B4326FFF0}" presName="tSp" presStyleCnt="0"/>
      <dgm:spPr/>
    </dgm:pt>
    <dgm:pt modelId="{78FFF0C4-F0D0-4252-B7B9-471942C3E564}" type="pres">
      <dgm:prSet presAssocID="{B1B40469-98A0-416D-AF92-F80B4326FFF0}" presName="bSp" presStyleCnt="0"/>
      <dgm:spPr/>
    </dgm:pt>
    <dgm:pt modelId="{CE650D5F-298A-4945-BBFB-4B9748A099FB}" type="pres">
      <dgm:prSet presAssocID="{B1B40469-98A0-416D-AF92-F80B4326FFF0}" presName="process" presStyleCnt="0"/>
      <dgm:spPr/>
    </dgm:pt>
    <dgm:pt modelId="{A5C33A86-7525-4946-9A13-CA3E73DC86FD}" type="pres">
      <dgm:prSet presAssocID="{35436197-B17E-4166-AB56-81285190C5CD}" presName="composite1" presStyleCnt="0"/>
      <dgm:spPr/>
    </dgm:pt>
    <dgm:pt modelId="{FA49072C-BC4B-4147-B35F-C844B142D9B9}" type="pres">
      <dgm:prSet presAssocID="{35436197-B17E-4166-AB56-81285190C5CD}" presName="dummyNode1" presStyleLbl="node1" presStyleIdx="0" presStyleCnt="3"/>
      <dgm:spPr/>
    </dgm:pt>
    <dgm:pt modelId="{EAF9111D-458C-42BB-BBB7-2FB230C117BD}" type="pres">
      <dgm:prSet presAssocID="{35436197-B17E-4166-AB56-81285190C5CD}" presName="childNode1" presStyleLbl="bgAcc1" presStyleIdx="0" presStyleCnt="3">
        <dgm:presLayoutVars>
          <dgm:bulletEnabled val="1"/>
        </dgm:presLayoutVars>
      </dgm:prSet>
      <dgm:spPr/>
      <dgm:t>
        <a:bodyPr/>
        <a:lstStyle/>
        <a:p>
          <a:endParaRPr lang="en-US"/>
        </a:p>
      </dgm:t>
    </dgm:pt>
    <dgm:pt modelId="{5DA7B990-E071-4310-B641-DCBA6ECE767A}" type="pres">
      <dgm:prSet presAssocID="{35436197-B17E-4166-AB56-81285190C5CD}" presName="childNode1tx" presStyleLbl="bgAcc1" presStyleIdx="0" presStyleCnt="3">
        <dgm:presLayoutVars>
          <dgm:bulletEnabled val="1"/>
        </dgm:presLayoutVars>
      </dgm:prSet>
      <dgm:spPr/>
      <dgm:t>
        <a:bodyPr/>
        <a:lstStyle/>
        <a:p>
          <a:endParaRPr lang="en-US"/>
        </a:p>
      </dgm:t>
    </dgm:pt>
    <dgm:pt modelId="{94802284-F920-47E8-AFA9-F0F8D7FB8089}" type="pres">
      <dgm:prSet presAssocID="{35436197-B17E-4166-AB56-81285190C5CD}" presName="parentNode1" presStyleLbl="node1" presStyleIdx="0" presStyleCnt="3">
        <dgm:presLayoutVars>
          <dgm:chMax val="1"/>
          <dgm:bulletEnabled val="1"/>
        </dgm:presLayoutVars>
      </dgm:prSet>
      <dgm:spPr/>
      <dgm:t>
        <a:bodyPr/>
        <a:lstStyle/>
        <a:p>
          <a:endParaRPr lang="en-US"/>
        </a:p>
      </dgm:t>
    </dgm:pt>
    <dgm:pt modelId="{778C9A62-45BB-46D8-BACE-9B1F6CC25975}" type="pres">
      <dgm:prSet presAssocID="{35436197-B17E-4166-AB56-81285190C5CD}" presName="connSite1" presStyleCnt="0"/>
      <dgm:spPr/>
    </dgm:pt>
    <dgm:pt modelId="{FABE2954-DF6F-4EC6-A746-23FCA601C194}" type="pres">
      <dgm:prSet presAssocID="{480F7F83-E947-41A9-B37D-B342AF7785EB}" presName="Name9" presStyleLbl="sibTrans2D1" presStyleIdx="0" presStyleCnt="2"/>
      <dgm:spPr/>
      <dgm:t>
        <a:bodyPr/>
        <a:lstStyle/>
        <a:p>
          <a:endParaRPr lang="en-US"/>
        </a:p>
      </dgm:t>
    </dgm:pt>
    <dgm:pt modelId="{086185F8-680A-4E39-BDBF-F7DBE4E4A2EC}" type="pres">
      <dgm:prSet presAssocID="{8FBB6BEE-DE4A-4A79-8D74-9FD7E7970065}" presName="composite2" presStyleCnt="0"/>
      <dgm:spPr/>
    </dgm:pt>
    <dgm:pt modelId="{C38784ED-972B-476C-A2E3-6D2D4937A7BE}" type="pres">
      <dgm:prSet presAssocID="{8FBB6BEE-DE4A-4A79-8D74-9FD7E7970065}" presName="dummyNode2" presStyleLbl="node1" presStyleIdx="0" presStyleCnt="3"/>
      <dgm:spPr/>
    </dgm:pt>
    <dgm:pt modelId="{F2A769FF-5205-44B3-B9DC-BEA773902453}" type="pres">
      <dgm:prSet presAssocID="{8FBB6BEE-DE4A-4A79-8D74-9FD7E7970065}" presName="childNode2" presStyleLbl="bgAcc1" presStyleIdx="1" presStyleCnt="3">
        <dgm:presLayoutVars>
          <dgm:bulletEnabled val="1"/>
        </dgm:presLayoutVars>
      </dgm:prSet>
      <dgm:spPr/>
      <dgm:t>
        <a:bodyPr/>
        <a:lstStyle/>
        <a:p>
          <a:endParaRPr lang="en-US"/>
        </a:p>
      </dgm:t>
    </dgm:pt>
    <dgm:pt modelId="{1DBBE5AB-3744-4406-9D08-C8122D9E682B}" type="pres">
      <dgm:prSet presAssocID="{8FBB6BEE-DE4A-4A79-8D74-9FD7E7970065}" presName="childNode2tx" presStyleLbl="bgAcc1" presStyleIdx="1" presStyleCnt="3">
        <dgm:presLayoutVars>
          <dgm:bulletEnabled val="1"/>
        </dgm:presLayoutVars>
      </dgm:prSet>
      <dgm:spPr/>
      <dgm:t>
        <a:bodyPr/>
        <a:lstStyle/>
        <a:p>
          <a:endParaRPr lang="en-US"/>
        </a:p>
      </dgm:t>
    </dgm:pt>
    <dgm:pt modelId="{C1B1826C-EC85-4DB9-B7E1-B739911E03A1}" type="pres">
      <dgm:prSet presAssocID="{8FBB6BEE-DE4A-4A79-8D74-9FD7E7970065}" presName="parentNode2" presStyleLbl="node1" presStyleIdx="1" presStyleCnt="3">
        <dgm:presLayoutVars>
          <dgm:chMax val="0"/>
          <dgm:bulletEnabled val="1"/>
        </dgm:presLayoutVars>
      </dgm:prSet>
      <dgm:spPr/>
      <dgm:t>
        <a:bodyPr/>
        <a:lstStyle/>
        <a:p>
          <a:endParaRPr lang="en-US"/>
        </a:p>
      </dgm:t>
    </dgm:pt>
    <dgm:pt modelId="{B2845FBC-2B15-4653-8D8D-9166A4593757}" type="pres">
      <dgm:prSet presAssocID="{8FBB6BEE-DE4A-4A79-8D74-9FD7E7970065}" presName="connSite2" presStyleCnt="0"/>
      <dgm:spPr/>
    </dgm:pt>
    <dgm:pt modelId="{73D9D165-34A7-49E9-BEC4-4896F0FD34BB}" type="pres">
      <dgm:prSet presAssocID="{63616748-9EC5-436E-A97E-B0AE2B454480}" presName="Name18" presStyleLbl="sibTrans2D1" presStyleIdx="1" presStyleCnt="2"/>
      <dgm:spPr/>
      <dgm:t>
        <a:bodyPr/>
        <a:lstStyle/>
        <a:p>
          <a:endParaRPr lang="en-US"/>
        </a:p>
      </dgm:t>
    </dgm:pt>
    <dgm:pt modelId="{118EF7BC-993D-41F7-B87D-8D9386844BD5}" type="pres">
      <dgm:prSet presAssocID="{490A320F-D2AC-426B-9716-A860EFA2D951}" presName="composite1" presStyleCnt="0"/>
      <dgm:spPr/>
    </dgm:pt>
    <dgm:pt modelId="{4F7BDDDB-FD76-4835-BA68-06B0CF833836}" type="pres">
      <dgm:prSet presAssocID="{490A320F-D2AC-426B-9716-A860EFA2D951}" presName="dummyNode1" presStyleLbl="node1" presStyleIdx="1" presStyleCnt="3"/>
      <dgm:spPr/>
    </dgm:pt>
    <dgm:pt modelId="{87455EA4-E370-41E6-9E32-65B0A2A98DA1}" type="pres">
      <dgm:prSet presAssocID="{490A320F-D2AC-426B-9716-A860EFA2D951}" presName="childNode1" presStyleLbl="bgAcc1" presStyleIdx="2" presStyleCnt="3">
        <dgm:presLayoutVars>
          <dgm:bulletEnabled val="1"/>
        </dgm:presLayoutVars>
      </dgm:prSet>
      <dgm:spPr/>
      <dgm:t>
        <a:bodyPr/>
        <a:lstStyle/>
        <a:p>
          <a:endParaRPr lang="en-US"/>
        </a:p>
      </dgm:t>
    </dgm:pt>
    <dgm:pt modelId="{A9976516-EE9A-4581-B88C-11E2B4488AD0}" type="pres">
      <dgm:prSet presAssocID="{490A320F-D2AC-426B-9716-A860EFA2D951}" presName="childNode1tx" presStyleLbl="bgAcc1" presStyleIdx="2" presStyleCnt="3">
        <dgm:presLayoutVars>
          <dgm:bulletEnabled val="1"/>
        </dgm:presLayoutVars>
      </dgm:prSet>
      <dgm:spPr/>
      <dgm:t>
        <a:bodyPr/>
        <a:lstStyle/>
        <a:p>
          <a:endParaRPr lang="en-US"/>
        </a:p>
      </dgm:t>
    </dgm:pt>
    <dgm:pt modelId="{9C99B102-9169-4644-9E48-71C3C1AB849E}" type="pres">
      <dgm:prSet presAssocID="{490A320F-D2AC-426B-9716-A860EFA2D951}" presName="parentNode1" presStyleLbl="node1" presStyleIdx="2" presStyleCnt="3">
        <dgm:presLayoutVars>
          <dgm:chMax val="1"/>
          <dgm:bulletEnabled val="1"/>
        </dgm:presLayoutVars>
      </dgm:prSet>
      <dgm:spPr/>
      <dgm:t>
        <a:bodyPr/>
        <a:lstStyle/>
        <a:p>
          <a:endParaRPr lang="en-US"/>
        </a:p>
      </dgm:t>
    </dgm:pt>
    <dgm:pt modelId="{6AF2F0D5-F6FD-49B8-887F-36D381BC524C}" type="pres">
      <dgm:prSet presAssocID="{490A320F-D2AC-426B-9716-A860EFA2D951}" presName="connSite1" presStyleCnt="0"/>
      <dgm:spPr/>
    </dgm:pt>
  </dgm:ptLst>
  <dgm:cxnLst>
    <dgm:cxn modelId="{A11A217D-4196-4BD2-B7ED-5A7F8A280C5A}" srcId="{B1B40469-98A0-416D-AF92-F80B4326FFF0}" destId="{35436197-B17E-4166-AB56-81285190C5CD}" srcOrd="0" destOrd="0" parTransId="{6699096A-79A0-4103-A534-02677D7F2063}" sibTransId="{480F7F83-E947-41A9-B37D-B342AF7785EB}"/>
    <dgm:cxn modelId="{58959128-E16B-4F70-B99A-6DC1FF01973C}" type="presOf" srcId="{E88C6223-3783-4ED7-B690-FB9BA99AF858}" destId="{EAF9111D-458C-42BB-BBB7-2FB230C117BD}" srcOrd="0" destOrd="1" presId="urn:microsoft.com/office/officeart/2005/8/layout/hProcess4"/>
    <dgm:cxn modelId="{9951EDAE-7678-4AD9-8190-A2F826A21105}" srcId="{8FBB6BEE-DE4A-4A79-8D74-9FD7E7970065}" destId="{27810D2F-3F1B-496F-96E1-4D93C59AC888}" srcOrd="0" destOrd="0" parTransId="{9CDA28DD-1A49-4EC5-B75C-5081F198AB75}" sibTransId="{A78A97FE-D7B9-4140-B9A7-5536B1E2D2F3}"/>
    <dgm:cxn modelId="{8AC95A83-CBDD-4F41-90F6-07F22B6D3C38}" type="presOf" srcId="{8FBB6BEE-DE4A-4A79-8D74-9FD7E7970065}" destId="{C1B1826C-EC85-4DB9-B7E1-B739911E03A1}" srcOrd="0" destOrd="0" presId="urn:microsoft.com/office/officeart/2005/8/layout/hProcess4"/>
    <dgm:cxn modelId="{7ED29A25-A0C7-4CF0-A366-27474052D937}" type="presOf" srcId="{9E280315-4325-4CE2-AB6A-A085A9BECFBC}" destId="{5DA7B990-E071-4310-B641-DCBA6ECE767A}" srcOrd="1" destOrd="0" presId="urn:microsoft.com/office/officeart/2005/8/layout/hProcess4"/>
    <dgm:cxn modelId="{DAC1D33E-0B7C-4FDF-BF79-5FB632BF7934}" srcId="{B1B40469-98A0-416D-AF92-F80B4326FFF0}" destId="{8FBB6BEE-DE4A-4A79-8D74-9FD7E7970065}" srcOrd="1" destOrd="0" parTransId="{B9E0ED2F-74C8-4BDF-AB5F-BDAACE66011C}" sibTransId="{63616748-9EC5-436E-A97E-B0AE2B454480}"/>
    <dgm:cxn modelId="{0C72F9EF-491B-4232-AC81-A1C81566FB92}" type="presOf" srcId="{CE4A9BB8-B317-48C8-A3F7-E55335DAD80A}" destId="{1DBBE5AB-3744-4406-9D08-C8122D9E682B}" srcOrd="1" destOrd="1" presId="urn:microsoft.com/office/officeart/2005/8/layout/hProcess4"/>
    <dgm:cxn modelId="{579F0333-98F4-46C6-881C-B9E0FBCD76D3}" type="presOf" srcId="{B1B40469-98A0-416D-AF92-F80B4326FFF0}" destId="{75E0A45A-3686-4671-9668-8C0FD8F5A817}" srcOrd="0" destOrd="0" presId="urn:microsoft.com/office/officeart/2005/8/layout/hProcess4"/>
    <dgm:cxn modelId="{73DB05E0-64F4-4FCF-9E0D-D95D52C5891B}" type="presOf" srcId="{E1D587E2-4D6B-49B5-8C24-C16F6B0D8225}" destId="{A9976516-EE9A-4581-B88C-11E2B4488AD0}" srcOrd="1" destOrd="0" presId="urn:microsoft.com/office/officeart/2005/8/layout/hProcess4"/>
    <dgm:cxn modelId="{7243AC4F-D7D5-4AD1-8E21-A9CE5AFFEFEA}" srcId="{35436197-B17E-4166-AB56-81285190C5CD}" destId="{9E280315-4325-4CE2-AB6A-A085A9BECFBC}" srcOrd="0" destOrd="0" parTransId="{118ACEC9-5580-42B7-AEA9-F77F80CFEEE1}" sibTransId="{34D1989A-28BA-4931-B9BD-75A1553B6376}"/>
    <dgm:cxn modelId="{72C730CF-5FDF-49AB-8431-0354E9117B6C}" type="presOf" srcId="{E1D587E2-4D6B-49B5-8C24-C16F6B0D8225}" destId="{87455EA4-E370-41E6-9E32-65B0A2A98DA1}" srcOrd="0" destOrd="0" presId="urn:microsoft.com/office/officeart/2005/8/layout/hProcess4"/>
    <dgm:cxn modelId="{3EE682C8-8691-4324-BDE0-8DC59AD88012}" type="presOf" srcId="{480F7F83-E947-41A9-B37D-B342AF7785EB}" destId="{FABE2954-DF6F-4EC6-A746-23FCA601C194}" srcOrd="0" destOrd="0" presId="urn:microsoft.com/office/officeart/2005/8/layout/hProcess4"/>
    <dgm:cxn modelId="{09A99F5E-8660-4621-9323-2DBFD5BBEC36}" type="presOf" srcId="{E88C6223-3783-4ED7-B690-FB9BA99AF858}" destId="{5DA7B990-E071-4310-B641-DCBA6ECE767A}" srcOrd="1" destOrd="1" presId="urn:microsoft.com/office/officeart/2005/8/layout/hProcess4"/>
    <dgm:cxn modelId="{9A71AB46-613E-427D-BFD2-12555B00270C}" type="presOf" srcId="{490A320F-D2AC-426B-9716-A860EFA2D951}" destId="{9C99B102-9169-4644-9E48-71C3C1AB849E}" srcOrd="0" destOrd="0" presId="urn:microsoft.com/office/officeart/2005/8/layout/hProcess4"/>
    <dgm:cxn modelId="{BFF6F4E2-1E5E-4045-99F3-6957B4D51986}" type="presOf" srcId="{27810D2F-3F1B-496F-96E1-4D93C59AC888}" destId="{1DBBE5AB-3744-4406-9D08-C8122D9E682B}" srcOrd="1" destOrd="0" presId="urn:microsoft.com/office/officeart/2005/8/layout/hProcess4"/>
    <dgm:cxn modelId="{3D6DED0C-D3EF-4CF5-9E61-DBBC2F36F81F}" type="presOf" srcId="{63616748-9EC5-436E-A97E-B0AE2B454480}" destId="{73D9D165-34A7-49E9-BEC4-4896F0FD34BB}" srcOrd="0" destOrd="0" presId="urn:microsoft.com/office/officeart/2005/8/layout/hProcess4"/>
    <dgm:cxn modelId="{FDD3F4C9-3E47-4050-8AEE-7A304482A63B}" srcId="{B1B40469-98A0-416D-AF92-F80B4326FFF0}" destId="{490A320F-D2AC-426B-9716-A860EFA2D951}" srcOrd="2" destOrd="0" parTransId="{E1BEF9B7-7544-4F62-9378-4CE5D4A4F5DF}" sibTransId="{8B601333-27FF-4A7D-B304-55F6D92B60BF}"/>
    <dgm:cxn modelId="{ECFC7ED1-A506-4475-94B5-B5B67FE24316}" srcId="{35436197-B17E-4166-AB56-81285190C5CD}" destId="{E88C6223-3783-4ED7-B690-FB9BA99AF858}" srcOrd="1" destOrd="0" parTransId="{175A28B8-5C7F-4EC7-94A4-39F98E694751}" sibTransId="{1A8EBBC5-745B-43E3-BDC9-377121BE5BF1}"/>
    <dgm:cxn modelId="{C672F765-5782-4C22-A4E2-897CA42BCF85}" type="presOf" srcId="{35436197-B17E-4166-AB56-81285190C5CD}" destId="{94802284-F920-47E8-AFA9-F0F8D7FB8089}" srcOrd="0" destOrd="0" presId="urn:microsoft.com/office/officeart/2005/8/layout/hProcess4"/>
    <dgm:cxn modelId="{B60D1684-B2AE-4E4E-9332-A53944DCE7A3}" srcId="{490A320F-D2AC-426B-9716-A860EFA2D951}" destId="{E1D587E2-4D6B-49B5-8C24-C16F6B0D8225}" srcOrd="0" destOrd="0" parTransId="{C90E583E-197F-4327-BD9E-D8D0FCF6886F}" sibTransId="{8F7C8C12-C5B8-4913-95CE-D805D1038D50}"/>
    <dgm:cxn modelId="{ED1E2162-F2B4-47D9-B9BA-28ACC689E9D0}" type="presOf" srcId="{27810D2F-3F1B-496F-96E1-4D93C59AC888}" destId="{F2A769FF-5205-44B3-B9DC-BEA773902453}" srcOrd="0" destOrd="0" presId="urn:microsoft.com/office/officeart/2005/8/layout/hProcess4"/>
    <dgm:cxn modelId="{A08CB72B-B7AC-4245-8205-AD50E8E5618A}" srcId="{8FBB6BEE-DE4A-4A79-8D74-9FD7E7970065}" destId="{CE4A9BB8-B317-48C8-A3F7-E55335DAD80A}" srcOrd="1" destOrd="0" parTransId="{0D020630-32BF-4343-9A20-414FCB249F21}" sibTransId="{02604827-3A0F-4964-95BD-7B3F4E1527C1}"/>
    <dgm:cxn modelId="{BC7B98AA-9199-4529-AF61-73FA480B49D4}" type="presOf" srcId="{CE4A9BB8-B317-48C8-A3F7-E55335DAD80A}" destId="{F2A769FF-5205-44B3-B9DC-BEA773902453}" srcOrd="0" destOrd="1" presId="urn:microsoft.com/office/officeart/2005/8/layout/hProcess4"/>
    <dgm:cxn modelId="{B755A0A4-493E-4646-B566-1F37539E2F1E}" type="presOf" srcId="{9E280315-4325-4CE2-AB6A-A085A9BECFBC}" destId="{EAF9111D-458C-42BB-BBB7-2FB230C117BD}" srcOrd="0" destOrd="0" presId="urn:microsoft.com/office/officeart/2005/8/layout/hProcess4"/>
    <dgm:cxn modelId="{C6C3FD15-B3EA-44CE-B169-3B0832440FFA}" type="presParOf" srcId="{75E0A45A-3686-4671-9668-8C0FD8F5A817}" destId="{51B58DFE-64E9-4C73-A869-FDB9B83E38B6}" srcOrd="0" destOrd="0" presId="urn:microsoft.com/office/officeart/2005/8/layout/hProcess4"/>
    <dgm:cxn modelId="{FA5A9F45-5B51-4838-87EC-DC26FFFEB6AF}" type="presParOf" srcId="{75E0A45A-3686-4671-9668-8C0FD8F5A817}" destId="{78FFF0C4-F0D0-4252-B7B9-471942C3E564}" srcOrd="1" destOrd="0" presId="urn:microsoft.com/office/officeart/2005/8/layout/hProcess4"/>
    <dgm:cxn modelId="{23DD8DE1-B917-4017-9F7F-4000761700E7}" type="presParOf" srcId="{75E0A45A-3686-4671-9668-8C0FD8F5A817}" destId="{CE650D5F-298A-4945-BBFB-4B9748A099FB}" srcOrd="2" destOrd="0" presId="urn:microsoft.com/office/officeart/2005/8/layout/hProcess4"/>
    <dgm:cxn modelId="{A67C6E5D-CCFD-4925-9A41-AAE0A506BB50}" type="presParOf" srcId="{CE650D5F-298A-4945-BBFB-4B9748A099FB}" destId="{A5C33A86-7525-4946-9A13-CA3E73DC86FD}" srcOrd="0" destOrd="0" presId="urn:microsoft.com/office/officeart/2005/8/layout/hProcess4"/>
    <dgm:cxn modelId="{68384B5E-D5F8-4603-A191-F17D0B5E9731}" type="presParOf" srcId="{A5C33A86-7525-4946-9A13-CA3E73DC86FD}" destId="{FA49072C-BC4B-4147-B35F-C844B142D9B9}" srcOrd="0" destOrd="0" presId="urn:microsoft.com/office/officeart/2005/8/layout/hProcess4"/>
    <dgm:cxn modelId="{5A68C212-92F9-4528-8BEB-BDC7DF0FAE12}" type="presParOf" srcId="{A5C33A86-7525-4946-9A13-CA3E73DC86FD}" destId="{EAF9111D-458C-42BB-BBB7-2FB230C117BD}" srcOrd="1" destOrd="0" presId="urn:microsoft.com/office/officeart/2005/8/layout/hProcess4"/>
    <dgm:cxn modelId="{A0E89DA5-7B77-40A8-A49D-CC2EAA09879E}" type="presParOf" srcId="{A5C33A86-7525-4946-9A13-CA3E73DC86FD}" destId="{5DA7B990-E071-4310-B641-DCBA6ECE767A}" srcOrd="2" destOrd="0" presId="urn:microsoft.com/office/officeart/2005/8/layout/hProcess4"/>
    <dgm:cxn modelId="{86259256-56CE-4BF0-982D-80965300D843}" type="presParOf" srcId="{A5C33A86-7525-4946-9A13-CA3E73DC86FD}" destId="{94802284-F920-47E8-AFA9-F0F8D7FB8089}" srcOrd="3" destOrd="0" presId="urn:microsoft.com/office/officeart/2005/8/layout/hProcess4"/>
    <dgm:cxn modelId="{E3CEEC38-D03B-45A6-98A4-313FD799063C}" type="presParOf" srcId="{A5C33A86-7525-4946-9A13-CA3E73DC86FD}" destId="{778C9A62-45BB-46D8-BACE-9B1F6CC25975}" srcOrd="4" destOrd="0" presId="urn:microsoft.com/office/officeart/2005/8/layout/hProcess4"/>
    <dgm:cxn modelId="{C6EE76D0-8D74-445F-8806-F762D8389E22}" type="presParOf" srcId="{CE650D5F-298A-4945-BBFB-4B9748A099FB}" destId="{FABE2954-DF6F-4EC6-A746-23FCA601C194}" srcOrd="1" destOrd="0" presId="urn:microsoft.com/office/officeart/2005/8/layout/hProcess4"/>
    <dgm:cxn modelId="{4A313496-4385-49F4-BA70-62BBA913E569}" type="presParOf" srcId="{CE650D5F-298A-4945-BBFB-4B9748A099FB}" destId="{086185F8-680A-4E39-BDBF-F7DBE4E4A2EC}" srcOrd="2" destOrd="0" presId="urn:microsoft.com/office/officeart/2005/8/layout/hProcess4"/>
    <dgm:cxn modelId="{100A8C80-8099-4537-88A1-A6D838A77189}" type="presParOf" srcId="{086185F8-680A-4E39-BDBF-F7DBE4E4A2EC}" destId="{C38784ED-972B-476C-A2E3-6D2D4937A7BE}" srcOrd="0" destOrd="0" presId="urn:microsoft.com/office/officeart/2005/8/layout/hProcess4"/>
    <dgm:cxn modelId="{D5046DE3-EA56-4BEA-9C0C-2B5E851307E4}" type="presParOf" srcId="{086185F8-680A-4E39-BDBF-F7DBE4E4A2EC}" destId="{F2A769FF-5205-44B3-B9DC-BEA773902453}" srcOrd="1" destOrd="0" presId="urn:microsoft.com/office/officeart/2005/8/layout/hProcess4"/>
    <dgm:cxn modelId="{3F5645EE-795B-4E55-99DC-693C8E93B7CE}" type="presParOf" srcId="{086185F8-680A-4E39-BDBF-F7DBE4E4A2EC}" destId="{1DBBE5AB-3744-4406-9D08-C8122D9E682B}" srcOrd="2" destOrd="0" presId="urn:microsoft.com/office/officeart/2005/8/layout/hProcess4"/>
    <dgm:cxn modelId="{E783FC4D-408B-464B-8272-B5FB914D91F7}" type="presParOf" srcId="{086185F8-680A-4E39-BDBF-F7DBE4E4A2EC}" destId="{C1B1826C-EC85-4DB9-B7E1-B739911E03A1}" srcOrd="3" destOrd="0" presId="urn:microsoft.com/office/officeart/2005/8/layout/hProcess4"/>
    <dgm:cxn modelId="{FF4D7F0B-090C-45AA-8097-6C3DA8F91E23}" type="presParOf" srcId="{086185F8-680A-4E39-BDBF-F7DBE4E4A2EC}" destId="{B2845FBC-2B15-4653-8D8D-9166A4593757}" srcOrd="4" destOrd="0" presId="urn:microsoft.com/office/officeart/2005/8/layout/hProcess4"/>
    <dgm:cxn modelId="{D9A83ABD-A6B6-4B92-855B-EBB2C47DA65E}" type="presParOf" srcId="{CE650D5F-298A-4945-BBFB-4B9748A099FB}" destId="{73D9D165-34A7-49E9-BEC4-4896F0FD34BB}" srcOrd="3" destOrd="0" presId="urn:microsoft.com/office/officeart/2005/8/layout/hProcess4"/>
    <dgm:cxn modelId="{F9490D98-505F-4420-828B-B153D6CD0FDC}" type="presParOf" srcId="{CE650D5F-298A-4945-BBFB-4B9748A099FB}" destId="{118EF7BC-993D-41F7-B87D-8D9386844BD5}" srcOrd="4" destOrd="0" presId="urn:microsoft.com/office/officeart/2005/8/layout/hProcess4"/>
    <dgm:cxn modelId="{57B876A7-D596-48A6-9AD7-6E99DC994FA5}" type="presParOf" srcId="{118EF7BC-993D-41F7-B87D-8D9386844BD5}" destId="{4F7BDDDB-FD76-4835-BA68-06B0CF833836}" srcOrd="0" destOrd="0" presId="urn:microsoft.com/office/officeart/2005/8/layout/hProcess4"/>
    <dgm:cxn modelId="{6D80212E-1DD6-4C94-AE06-9148C0BD30F3}" type="presParOf" srcId="{118EF7BC-993D-41F7-B87D-8D9386844BD5}" destId="{87455EA4-E370-41E6-9E32-65B0A2A98DA1}" srcOrd="1" destOrd="0" presId="urn:microsoft.com/office/officeart/2005/8/layout/hProcess4"/>
    <dgm:cxn modelId="{F5B4AF28-B058-44EF-B988-2825CDB27309}" type="presParOf" srcId="{118EF7BC-993D-41F7-B87D-8D9386844BD5}" destId="{A9976516-EE9A-4581-B88C-11E2B4488AD0}" srcOrd="2" destOrd="0" presId="urn:microsoft.com/office/officeart/2005/8/layout/hProcess4"/>
    <dgm:cxn modelId="{A791C08D-040C-4F8C-AAA7-7C6D587E0774}" type="presParOf" srcId="{118EF7BC-993D-41F7-B87D-8D9386844BD5}" destId="{9C99B102-9169-4644-9E48-71C3C1AB849E}" srcOrd="3" destOrd="0" presId="urn:microsoft.com/office/officeart/2005/8/layout/hProcess4"/>
    <dgm:cxn modelId="{AC55E8E8-C1C7-4D28-BE12-DD5E3BD7DD28}" type="presParOf" srcId="{118EF7BC-993D-41F7-B87D-8D9386844BD5}" destId="{6AF2F0D5-F6FD-49B8-887F-36D381BC524C}" srcOrd="4" destOrd="0" presId="urn:microsoft.com/office/officeart/2005/8/layout/hProcess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849FFAB-32A4-4041-AE0D-D6D2F886CAA3}" type="doc">
      <dgm:prSet loTypeId="urn:microsoft.com/office/officeart/2005/8/layout/vProcess5" loCatId="process" qsTypeId="urn:microsoft.com/office/officeart/2005/8/quickstyle/simple1" qsCatId="simple" csTypeId="urn:microsoft.com/office/officeart/2005/8/colors/colorful3" csCatId="colorful" phldr="1"/>
      <dgm:spPr/>
      <dgm:t>
        <a:bodyPr/>
        <a:lstStyle/>
        <a:p>
          <a:endParaRPr lang="en-US"/>
        </a:p>
      </dgm:t>
    </dgm:pt>
    <dgm:pt modelId="{96B033B6-5912-4A53-9757-7F74EC2E7593}">
      <dgm:prSet phldrT="[Text]" custT="1"/>
      <dgm:spPr/>
      <dgm:t>
        <a:bodyPr/>
        <a:lstStyle/>
        <a:p>
          <a:r>
            <a:rPr lang="en-US" sz="2000" dirty="0" smtClean="0"/>
            <a:t>TMK </a:t>
          </a:r>
          <a:r>
            <a:rPr lang="en-US" sz="2000" dirty="0" err="1" smtClean="0"/>
            <a:t>insgesamt</a:t>
          </a:r>
          <a:r>
            <a:rPr lang="en-US" sz="2000" dirty="0" smtClean="0"/>
            <a:t> gut </a:t>
          </a:r>
          <a:r>
            <a:rPr lang="en-US" sz="2000" dirty="0" err="1" smtClean="0"/>
            <a:t>abgedeckt</a:t>
          </a:r>
          <a:endParaRPr lang="en-US" sz="2000" dirty="0"/>
        </a:p>
      </dgm:t>
    </dgm:pt>
    <dgm:pt modelId="{374454F8-E9B5-47B3-9616-444955327530}" type="parTrans" cxnId="{3CA9CE57-5C50-4D7B-99FE-46F1F994CD38}">
      <dgm:prSet/>
      <dgm:spPr/>
      <dgm:t>
        <a:bodyPr/>
        <a:lstStyle/>
        <a:p>
          <a:endParaRPr lang="en-US"/>
        </a:p>
      </dgm:t>
    </dgm:pt>
    <dgm:pt modelId="{38A0F208-26C8-4233-95C4-C0047D5D20D8}" type="sibTrans" cxnId="{3CA9CE57-5C50-4D7B-99FE-46F1F994CD38}">
      <dgm:prSet/>
      <dgm:spPr/>
      <dgm:t>
        <a:bodyPr/>
        <a:lstStyle/>
        <a:p>
          <a:endParaRPr lang="en-US"/>
        </a:p>
      </dgm:t>
    </dgm:pt>
    <dgm:pt modelId="{D9189B1E-E9E7-444A-A377-647886228857}">
      <dgm:prSet phldrT="[Text]" custT="1"/>
      <dgm:spPr/>
      <dgm:t>
        <a:bodyPr/>
        <a:lstStyle/>
        <a:p>
          <a:r>
            <a:rPr lang="en-US" sz="2000" dirty="0" err="1" smtClean="0"/>
            <a:t>Sehr</a:t>
          </a:r>
          <a:r>
            <a:rPr lang="en-US" sz="2000" dirty="0" smtClean="0"/>
            <a:t> gut </a:t>
          </a:r>
          <a:r>
            <a:rPr lang="en-US" sz="2000" dirty="0" err="1" smtClean="0"/>
            <a:t>abgedeckt</a:t>
          </a:r>
          <a:r>
            <a:rPr lang="en-US" sz="2000" dirty="0" smtClean="0"/>
            <a:t>:</a:t>
          </a:r>
          <a:br>
            <a:rPr lang="en-US" sz="2000" dirty="0" smtClean="0"/>
          </a:br>
          <a:r>
            <a:rPr lang="en-US" sz="2000" dirty="0" smtClean="0"/>
            <a:t>‘</a:t>
          </a:r>
          <a:r>
            <a:rPr lang="en-US" sz="2000" dirty="0" err="1" smtClean="0"/>
            <a:t>Texte</a:t>
          </a:r>
          <a:r>
            <a:rPr lang="en-US" sz="2000" dirty="0" smtClean="0"/>
            <a:t> </a:t>
          </a:r>
          <a:r>
            <a:rPr lang="en-US" sz="2000" dirty="0" err="1" smtClean="0"/>
            <a:t>analysieren</a:t>
          </a:r>
          <a:r>
            <a:rPr lang="en-US" sz="2000" dirty="0" smtClean="0"/>
            <a:t> und </a:t>
          </a:r>
          <a:r>
            <a:rPr lang="en-US" sz="2000" dirty="0" err="1" smtClean="0"/>
            <a:t>kommentieren</a:t>
          </a:r>
          <a:r>
            <a:rPr lang="en-US" sz="2000" dirty="0" smtClean="0"/>
            <a:t>’</a:t>
          </a:r>
          <a:br>
            <a:rPr lang="en-US" sz="2000" dirty="0" smtClean="0"/>
          </a:br>
          <a:r>
            <a:rPr lang="en-US" sz="2000" dirty="0" smtClean="0"/>
            <a:t> (</a:t>
          </a:r>
          <a:r>
            <a:rPr lang="en-US" sz="2000" dirty="0" err="1" smtClean="0"/>
            <a:t>auch</a:t>
          </a:r>
          <a:r>
            <a:rPr lang="en-US" sz="2000" dirty="0" smtClean="0"/>
            <a:t> </a:t>
          </a:r>
          <a:r>
            <a:rPr lang="en-US" sz="2000" dirty="0" err="1" smtClean="0"/>
            <a:t>diskontinuierliche</a:t>
          </a:r>
          <a:r>
            <a:rPr lang="en-US" sz="2000" dirty="0" smtClean="0"/>
            <a:t> </a:t>
          </a:r>
          <a:r>
            <a:rPr lang="en-US" sz="2000" dirty="0" err="1" smtClean="0"/>
            <a:t>Vorlagen</a:t>
          </a:r>
          <a:r>
            <a:rPr lang="en-US" sz="2000" dirty="0" smtClean="0"/>
            <a:t>, </a:t>
          </a:r>
          <a:r>
            <a:rPr lang="en-US" sz="2000" dirty="0" err="1" smtClean="0"/>
            <a:t>auch</a:t>
          </a:r>
          <a:r>
            <a:rPr lang="en-US" sz="2000" dirty="0" smtClean="0"/>
            <a:t> </a:t>
          </a:r>
          <a:r>
            <a:rPr lang="en-US" sz="2000" dirty="0" err="1" smtClean="0"/>
            <a:t>Hörtexte</a:t>
          </a:r>
          <a:r>
            <a:rPr lang="en-US" sz="2000" dirty="0" smtClean="0"/>
            <a:t>)</a:t>
          </a:r>
          <a:endParaRPr lang="en-US" sz="2000" dirty="0"/>
        </a:p>
      </dgm:t>
    </dgm:pt>
    <dgm:pt modelId="{B4FA21CB-8927-4900-B4AE-4CFA959278CE}" type="parTrans" cxnId="{42EB269A-8972-4850-9DDB-EF0BAEE03E4D}">
      <dgm:prSet/>
      <dgm:spPr/>
      <dgm:t>
        <a:bodyPr/>
        <a:lstStyle/>
        <a:p>
          <a:endParaRPr lang="en-US"/>
        </a:p>
      </dgm:t>
    </dgm:pt>
    <dgm:pt modelId="{20B082AE-6769-48C2-BBF5-95D50B5B1206}" type="sibTrans" cxnId="{42EB269A-8972-4850-9DDB-EF0BAEE03E4D}">
      <dgm:prSet/>
      <dgm:spPr/>
      <dgm:t>
        <a:bodyPr/>
        <a:lstStyle/>
        <a:p>
          <a:endParaRPr lang="en-US"/>
        </a:p>
      </dgm:t>
    </dgm:pt>
    <dgm:pt modelId="{145241C8-5AAD-4809-B5A2-784FB4CDCC71}">
      <dgm:prSet phldrT="[Text]" custT="1"/>
      <dgm:spPr/>
      <dgm:t>
        <a:bodyPr/>
        <a:lstStyle/>
        <a:p>
          <a:r>
            <a:rPr lang="en-US" sz="1800" dirty="0" err="1" smtClean="0"/>
            <a:t>Eingeschränkt</a:t>
          </a:r>
          <a:r>
            <a:rPr lang="en-US" sz="1800" dirty="0" smtClean="0"/>
            <a:t> </a:t>
          </a:r>
          <a:r>
            <a:rPr lang="en-US" sz="1800" dirty="0" err="1" smtClean="0"/>
            <a:t>abgedeckt</a:t>
          </a:r>
          <a:r>
            <a:rPr lang="en-US" sz="1800" dirty="0" smtClean="0"/>
            <a:t>: </a:t>
          </a:r>
          <a:br>
            <a:rPr lang="en-US" sz="1800" dirty="0" smtClean="0"/>
          </a:br>
          <a:r>
            <a:rPr lang="en-US" sz="1800" dirty="0" smtClean="0"/>
            <a:t>TK 7 ‘</a:t>
          </a:r>
          <a:r>
            <a:rPr lang="en-US" sz="1800" dirty="0" err="1" smtClean="0"/>
            <a:t>Wirkweise</a:t>
          </a:r>
          <a:r>
            <a:rPr lang="en-US" sz="1800" dirty="0" smtClean="0"/>
            <a:t> von </a:t>
          </a:r>
          <a:r>
            <a:rPr lang="en-US" sz="1800" dirty="0" err="1" smtClean="0"/>
            <a:t>Texten</a:t>
          </a:r>
          <a:r>
            <a:rPr lang="en-US" sz="1800" dirty="0" smtClean="0"/>
            <a:t>…’</a:t>
          </a:r>
          <a:br>
            <a:rPr lang="en-US" sz="1800" dirty="0" smtClean="0"/>
          </a:br>
          <a:r>
            <a:rPr lang="en-US" sz="1800" dirty="0" smtClean="0"/>
            <a:t>TK 8 ‘</a:t>
          </a:r>
          <a:r>
            <a:rPr lang="en-US" sz="1800" dirty="0" err="1" smtClean="0"/>
            <a:t>Merkmale</a:t>
          </a:r>
          <a:r>
            <a:rPr lang="en-US" sz="1800" dirty="0" smtClean="0"/>
            <a:t> </a:t>
          </a:r>
          <a:r>
            <a:rPr lang="en-US" sz="1800" dirty="0" err="1" smtClean="0"/>
            <a:t>identifizieren</a:t>
          </a:r>
          <a:r>
            <a:rPr lang="en-US" sz="1800" dirty="0" smtClean="0"/>
            <a:t> und </a:t>
          </a:r>
          <a:r>
            <a:rPr lang="en-US" sz="1800" dirty="0" err="1" smtClean="0"/>
            <a:t>bei</a:t>
          </a:r>
          <a:r>
            <a:rPr lang="en-US" sz="1800" dirty="0" smtClean="0"/>
            <a:t> </a:t>
          </a:r>
          <a:r>
            <a:rPr lang="en-US" sz="1800" dirty="0" err="1" smtClean="0"/>
            <a:t>eigener</a:t>
          </a:r>
          <a:r>
            <a:rPr lang="en-US" sz="1800" dirty="0" smtClean="0"/>
            <a:t> </a:t>
          </a:r>
          <a:r>
            <a:rPr lang="en-US" sz="1800" dirty="0" err="1" smtClean="0"/>
            <a:t>Produktion</a:t>
          </a:r>
          <a:r>
            <a:rPr lang="en-US" sz="1800" dirty="0" smtClean="0"/>
            <a:t> </a:t>
          </a:r>
          <a:r>
            <a:rPr lang="en-US" sz="1800" dirty="0" err="1" smtClean="0"/>
            <a:t>anwenden</a:t>
          </a:r>
          <a:r>
            <a:rPr lang="en-US" sz="1800" dirty="0" smtClean="0"/>
            <a:t>…’</a:t>
          </a:r>
        </a:p>
        <a:p>
          <a:endParaRPr lang="en-US" sz="1500" dirty="0"/>
        </a:p>
      </dgm:t>
    </dgm:pt>
    <dgm:pt modelId="{4F24F772-9B31-4AEA-8E09-D04D00ABE65D}" type="parTrans" cxnId="{B7C5FD3F-E017-4905-8A79-4927A50D88AB}">
      <dgm:prSet/>
      <dgm:spPr/>
      <dgm:t>
        <a:bodyPr/>
        <a:lstStyle/>
        <a:p>
          <a:endParaRPr lang="en-US"/>
        </a:p>
      </dgm:t>
    </dgm:pt>
    <dgm:pt modelId="{9A48C64C-E31C-466B-944F-AE558C4EDA26}" type="sibTrans" cxnId="{B7C5FD3F-E017-4905-8A79-4927A50D88AB}">
      <dgm:prSet/>
      <dgm:spPr/>
      <dgm:t>
        <a:bodyPr/>
        <a:lstStyle/>
        <a:p>
          <a:endParaRPr lang="en-US"/>
        </a:p>
      </dgm:t>
    </dgm:pt>
    <dgm:pt modelId="{7FD90D89-3A50-4A32-BC0C-1AFAC42E898B}" type="pres">
      <dgm:prSet presAssocID="{3849FFAB-32A4-4041-AE0D-D6D2F886CAA3}" presName="outerComposite" presStyleCnt="0">
        <dgm:presLayoutVars>
          <dgm:chMax val="5"/>
          <dgm:dir/>
          <dgm:resizeHandles val="exact"/>
        </dgm:presLayoutVars>
      </dgm:prSet>
      <dgm:spPr/>
      <dgm:t>
        <a:bodyPr/>
        <a:lstStyle/>
        <a:p>
          <a:endParaRPr lang="en-US"/>
        </a:p>
      </dgm:t>
    </dgm:pt>
    <dgm:pt modelId="{63940820-9D87-453C-9098-88B06FDE6648}" type="pres">
      <dgm:prSet presAssocID="{3849FFAB-32A4-4041-AE0D-D6D2F886CAA3}" presName="dummyMaxCanvas" presStyleCnt="0">
        <dgm:presLayoutVars/>
      </dgm:prSet>
      <dgm:spPr/>
    </dgm:pt>
    <dgm:pt modelId="{C23A721A-86C9-4DFF-A43D-7C35D01534D3}" type="pres">
      <dgm:prSet presAssocID="{3849FFAB-32A4-4041-AE0D-D6D2F886CAA3}" presName="ThreeNodes_1" presStyleLbl="node1" presStyleIdx="0" presStyleCnt="3">
        <dgm:presLayoutVars>
          <dgm:bulletEnabled val="1"/>
        </dgm:presLayoutVars>
      </dgm:prSet>
      <dgm:spPr/>
      <dgm:t>
        <a:bodyPr/>
        <a:lstStyle/>
        <a:p>
          <a:endParaRPr lang="en-US"/>
        </a:p>
      </dgm:t>
    </dgm:pt>
    <dgm:pt modelId="{5DDE4960-738C-4335-BCD4-142B5ECC9115}" type="pres">
      <dgm:prSet presAssocID="{3849FFAB-32A4-4041-AE0D-D6D2F886CAA3}" presName="ThreeNodes_2" presStyleLbl="node1" presStyleIdx="1" presStyleCnt="3">
        <dgm:presLayoutVars>
          <dgm:bulletEnabled val="1"/>
        </dgm:presLayoutVars>
      </dgm:prSet>
      <dgm:spPr/>
      <dgm:t>
        <a:bodyPr/>
        <a:lstStyle/>
        <a:p>
          <a:endParaRPr lang="en-US"/>
        </a:p>
      </dgm:t>
    </dgm:pt>
    <dgm:pt modelId="{19E415EF-2643-49FE-9E6B-DE5DEC3A8317}" type="pres">
      <dgm:prSet presAssocID="{3849FFAB-32A4-4041-AE0D-D6D2F886CAA3}" presName="ThreeNodes_3" presStyleLbl="node1" presStyleIdx="2" presStyleCnt="3">
        <dgm:presLayoutVars>
          <dgm:bulletEnabled val="1"/>
        </dgm:presLayoutVars>
      </dgm:prSet>
      <dgm:spPr/>
      <dgm:t>
        <a:bodyPr/>
        <a:lstStyle/>
        <a:p>
          <a:endParaRPr lang="en-US"/>
        </a:p>
      </dgm:t>
    </dgm:pt>
    <dgm:pt modelId="{D43A385D-A5AE-47EF-9429-4E04387EEB5A}" type="pres">
      <dgm:prSet presAssocID="{3849FFAB-32A4-4041-AE0D-D6D2F886CAA3}" presName="ThreeConn_1-2" presStyleLbl="fgAccFollowNode1" presStyleIdx="0" presStyleCnt="2">
        <dgm:presLayoutVars>
          <dgm:bulletEnabled val="1"/>
        </dgm:presLayoutVars>
      </dgm:prSet>
      <dgm:spPr/>
      <dgm:t>
        <a:bodyPr/>
        <a:lstStyle/>
        <a:p>
          <a:endParaRPr lang="en-US"/>
        </a:p>
      </dgm:t>
    </dgm:pt>
    <dgm:pt modelId="{37444993-A00B-491A-A512-335CB24B2B7B}" type="pres">
      <dgm:prSet presAssocID="{3849FFAB-32A4-4041-AE0D-D6D2F886CAA3}" presName="ThreeConn_2-3" presStyleLbl="fgAccFollowNode1" presStyleIdx="1" presStyleCnt="2">
        <dgm:presLayoutVars>
          <dgm:bulletEnabled val="1"/>
        </dgm:presLayoutVars>
      </dgm:prSet>
      <dgm:spPr/>
      <dgm:t>
        <a:bodyPr/>
        <a:lstStyle/>
        <a:p>
          <a:endParaRPr lang="en-US"/>
        </a:p>
      </dgm:t>
    </dgm:pt>
    <dgm:pt modelId="{1E7B21D3-C0A1-42D5-BACC-934E1C79582C}" type="pres">
      <dgm:prSet presAssocID="{3849FFAB-32A4-4041-AE0D-D6D2F886CAA3}" presName="ThreeNodes_1_text" presStyleLbl="node1" presStyleIdx="2" presStyleCnt="3">
        <dgm:presLayoutVars>
          <dgm:bulletEnabled val="1"/>
        </dgm:presLayoutVars>
      </dgm:prSet>
      <dgm:spPr/>
      <dgm:t>
        <a:bodyPr/>
        <a:lstStyle/>
        <a:p>
          <a:endParaRPr lang="en-US"/>
        </a:p>
      </dgm:t>
    </dgm:pt>
    <dgm:pt modelId="{EA15A4E0-B467-4D65-BF10-3EA4E0E7C695}" type="pres">
      <dgm:prSet presAssocID="{3849FFAB-32A4-4041-AE0D-D6D2F886CAA3}" presName="ThreeNodes_2_text" presStyleLbl="node1" presStyleIdx="2" presStyleCnt="3">
        <dgm:presLayoutVars>
          <dgm:bulletEnabled val="1"/>
        </dgm:presLayoutVars>
      </dgm:prSet>
      <dgm:spPr/>
      <dgm:t>
        <a:bodyPr/>
        <a:lstStyle/>
        <a:p>
          <a:endParaRPr lang="en-US"/>
        </a:p>
      </dgm:t>
    </dgm:pt>
    <dgm:pt modelId="{49851E45-A22C-46FD-BF07-E03ADD6F326D}" type="pres">
      <dgm:prSet presAssocID="{3849FFAB-32A4-4041-AE0D-D6D2F886CAA3}" presName="ThreeNodes_3_text" presStyleLbl="node1" presStyleIdx="2" presStyleCnt="3">
        <dgm:presLayoutVars>
          <dgm:bulletEnabled val="1"/>
        </dgm:presLayoutVars>
      </dgm:prSet>
      <dgm:spPr/>
      <dgm:t>
        <a:bodyPr/>
        <a:lstStyle/>
        <a:p>
          <a:endParaRPr lang="en-US"/>
        </a:p>
      </dgm:t>
    </dgm:pt>
  </dgm:ptLst>
  <dgm:cxnLst>
    <dgm:cxn modelId="{42EB269A-8972-4850-9DDB-EF0BAEE03E4D}" srcId="{3849FFAB-32A4-4041-AE0D-D6D2F886CAA3}" destId="{D9189B1E-E9E7-444A-A377-647886228857}" srcOrd="1" destOrd="0" parTransId="{B4FA21CB-8927-4900-B4AE-4CFA959278CE}" sibTransId="{20B082AE-6769-48C2-BBF5-95D50B5B1206}"/>
    <dgm:cxn modelId="{0AB76456-B48E-41A7-AB75-34396ED6C514}" type="presOf" srcId="{20B082AE-6769-48C2-BBF5-95D50B5B1206}" destId="{37444993-A00B-491A-A512-335CB24B2B7B}" srcOrd="0" destOrd="0" presId="urn:microsoft.com/office/officeart/2005/8/layout/vProcess5"/>
    <dgm:cxn modelId="{72B8C879-1972-464C-A1FF-F0B5F5404F94}" type="presOf" srcId="{96B033B6-5912-4A53-9757-7F74EC2E7593}" destId="{1E7B21D3-C0A1-42D5-BACC-934E1C79582C}" srcOrd="1" destOrd="0" presId="urn:microsoft.com/office/officeart/2005/8/layout/vProcess5"/>
    <dgm:cxn modelId="{3CA9CE57-5C50-4D7B-99FE-46F1F994CD38}" srcId="{3849FFAB-32A4-4041-AE0D-D6D2F886CAA3}" destId="{96B033B6-5912-4A53-9757-7F74EC2E7593}" srcOrd="0" destOrd="0" parTransId="{374454F8-E9B5-47B3-9616-444955327530}" sibTransId="{38A0F208-26C8-4233-95C4-C0047D5D20D8}"/>
    <dgm:cxn modelId="{B2AE0A73-6310-4CC7-8F2D-1A5FC622F50D}" type="presOf" srcId="{38A0F208-26C8-4233-95C4-C0047D5D20D8}" destId="{D43A385D-A5AE-47EF-9429-4E04387EEB5A}" srcOrd="0" destOrd="0" presId="urn:microsoft.com/office/officeart/2005/8/layout/vProcess5"/>
    <dgm:cxn modelId="{56843671-818A-487A-910E-8D764112B71E}" type="presOf" srcId="{96B033B6-5912-4A53-9757-7F74EC2E7593}" destId="{C23A721A-86C9-4DFF-A43D-7C35D01534D3}" srcOrd="0" destOrd="0" presId="urn:microsoft.com/office/officeart/2005/8/layout/vProcess5"/>
    <dgm:cxn modelId="{B7C5FD3F-E017-4905-8A79-4927A50D88AB}" srcId="{3849FFAB-32A4-4041-AE0D-D6D2F886CAA3}" destId="{145241C8-5AAD-4809-B5A2-784FB4CDCC71}" srcOrd="2" destOrd="0" parTransId="{4F24F772-9B31-4AEA-8E09-D04D00ABE65D}" sibTransId="{9A48C64C-E31C-466B-944F-AE558C4EDA26}"/>
    <dgm:cxn modelId="{1D6762AE-29A5-4B62-9800-A4AB3BA58427}" type="presOf" srcId="{D9189B1E-E9E7-444A-A377-647886228857}" destId="{EA15A4E0-B467-4D65-BF10-3EA4E0E7C695}" srcOrd="1" destOrd="0" presId="urn:microsoft.com/office/officeart/2005/8/layout/vProcess5"/>
    <dgm:cxn modelId="{3FA77EB8-F195-4BC8-8CC6-78DFC01758C2}" type="presOf" srcId="{145241C8-5AAD-4809-B5A2-784FB4CDCC71}" destId="{49851E45-A22C-46FD-BF07-E03ADD6F326D}" srcOrd="1" destOrd="0" presId="urn:microsoft.com/office/officeart/2005/8/layout/vProcess5"/>
    <dgm:cxn modelId="{E145571F-8F1A-49B5-9BA0-3AB9F0A5049A}" type="presOf" srcId="{D9189B1E-E9E7-444A-A377-647886228857}" destId="{5DDE4960-738C-4335-BCD4-142B5ECC9115}" srcOrd="0" destOrd="0" presId="urn:microsoft.com/office/officeart/2005/8/layout/vProcess5"/>
    <dgm:cxn modelId="{36F9D4A9-816A-4E3A-B82D-64180CA50C13}" type="presOf" srcId="{3849FFAB-32A4-4041-AE0D-D6D2F886CAA3}" destId="{7FD90D89-3A50-4A32-BC0C-1AFAC42E898B}" srcOrd="0" destOrd="0" presId="urn:microsoft.com/office/officeart/2005/8/layout/vProcess5"/>
    <dgm:cxn modelId="{DC748A1E-D8EE-4FA9-BF21-54EA435548A3}" type="presOf" srcId="{145241C8-5AAD-4809-B5A2-784FB4CDCC71}" destId="{19E415EF-2643-49FE-9E6B-DE5DEC3A8317}" srcOrd="0" destOrd="0" presId="urn:microsoft.com/office/officeart/2005/8/layout/vProcess5"/>
    <dgm:cxn modelId="{FA7499AB-D386-498C-8B57-BC85CA92EC4A}" type="presParOf" srcId="{7FD90D89-3A50-4A32-BC0C-1AFAC42E898B}" destId="{63940820-9D87-453C-9098-88B06FDE6648}" srcOrd="0" destOrd="0" presId="urn:microsoft.com/office/officeart/2005/8/layout/vProcess5"/>
    <dgm:cxn modelId="{2EA66AD8-3410-48FB-B55C-0209CD2C395D}" type="presParOf" srcId="{7FD90D89-3A50-4A32-BC0C-1AFAC42E898B}" destId="{C23A721A-86C9-4DFF-A43D-7C35D01534D3}" srcOrd="1" destOrd="0" presId="urn:microsoft.com/office/officeart/2005/8/layout/vProcess5"/>
    <dgm:cxn modelId="{B4B9A7A4-D2ED-43B5-A034-B160F3B6B4E2}" type="presParOf" srcId="{7FD90D89-3A50-4A32-BC0C-1AFAC42E898B}" destId="{5DDE4960-738C-4335-BCD4-142B5ECC9115}" srcOrd="2" destOrd="0" presId="urn:microsoft.com/office/officeart/2005/8/layout/vProcess5"/>
    <dgm:cxn modelId="{35EDAB08-E914-4CAF-97E3-8CF4CD144EB0}" type="presParOf" srcId="{7FD90D89-3A50-4A32-BC0C-1AFAC42E898B}" destId="{19E415EF-2643-49FE-9E6B-DE5DEC3A8317}" srcOrd="3" destOrd="0" presId="urn:microsoft.com/office/officeart/2005/8/layout/vProcess5"/>
    <dgm:cxn modelId="{706AD363-6666-43F4-9C37-B474534FD54C}" type="presParOf" srcId="{7FD90D89-3A50-4A32-BC0C-1AFAC42E898B}" destId="{D43A385D-A5AE-47EF-9429-4E04387EEB5A}" srcOrd="4" destOrd="0" presId="urn:microsoft.com/office/officeart/2005/8/layout/vProcess5"/>
    <dgm:cxn modelId="{F55AD46C-C85B-44DD-8F4D-B8D36D3F5BE1}" type="presParOf" srcId="{7FD90D89-3A50-4A32-BC0C-1AFAC42E898B}" destId="{37444993-A00B-491A-A512-335CB24B2B7B}" srcOrd="5" destOrd="0" presId="urn:microsoft.com/office/officeart/2005/8/layout/vProcess5"/>
    <dgm:cxn modelId="{F79323F7-6A48-4C1D-8489-E7001E18875A}" type="presParOf" srcId="{7FD90D89-3A50-4A32-BC0C-1AFAC42E898B}" destId="{1E7B21D3-C0A1-42D5-BACC-934E1C79582C}" srcOrd="6" destOrd="0" presId="urn:microsoft.com/office/officeart/2005/8/layout/vProcess5"/>
    <dgm:cxn modelId="{D77017A3-45AF-40A3-8888-06761EACFB3A}" type="presParOf" srcId="{7FD90D89-3A50-4A32-BC0C-1AFAC42E898B}" destId="{EA15A4E0-B467-4D65-BF10-3EA4E0E7C695}" srcOrd="7" destOrd="0" presId="urn:microsoft.com/office/officeart/2005/8/layout/vProcess5"/>
    <dgm:cxn modelId="{0077A4E4-2700-4AB5-BA43-DF956E81D011}" type="presParOf" srcId="{7FD90D89-3A50-4A32-BC0C-1AFAC42E898B}" destId="{49851E45-A22C-46FD-BF07-E03ADD6F326D}" srcOrd="8"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83783EF9-0F9B-41B3-AA58-BFAECC79FA42}" type="doc">
      <dgm:prSet loTypeId="urn:microsoft.com/office/officeart/2005/8/layout/vProcess5" loCatId="process" qsTypeId="urn:microsoft.com/office/officeart/2005/8/quickstyle/simple1" qsCatId="simple" csTypeId="urn:microsoft.com/office/officeart/2005/8/colors/colorful3" csCatId="colorful" phldr="1"/>
      <dgm:spPr/>
      <dgm:t>
        <a:bodyPr/>
        <a:lstStyle/>
        <a:p>
          <a:endParaRPr lang="en-US"/>
        </a:p>
      </dgm:t>
    </dgm:pt>
    <dgm:pt modelId="{974735FD-581F-48E6-AF61-F18599634D81}">
      <dgm:prSet phldrT="[Text]"/>
      <dgm:spPr/>
      <dgm:t>
        <a:bodyPr/>
        <a:lstStyle/>
        <a:p>
          <a:r>
            <a:rPr lang="en-US" dirty="0" smtClean="0"/>
            <a:t>1 Thinking about the writing process.</a:t>
          </a:r>
          <a:endParaRPr lang="en-US" dirty="0"/>
        </a:p>
      </dgm:t>
    </dgm:pt>
    <dgm:pt modelId="{E1A31685-FBD7-4569-88DD-1A283DCC0A60}" type="parTrans" cxnId="{68DF475D-F4ED-4D01-B7F2-10FE566E8A2E}">
      <dgm:prSet/>
      <dgm:spPr/>
      <dgm:t>
        <a:bodyPr/>
        <a:lstStyle/>
        <a:p>
          <a:endParaRPr lang="en-US"/>
        </a:p>
      </dgm:t>
    </dgm:pt>
    <dgm:pt modelId="{0EAABA54-5436-452F-9FC1-A24ED81FD28F}" type="sibTrans" cxnId="{68DF475D-F4ED-4D01-B7F2-10FE566E8A2E}">
      <dgm:prSet/>
      <dgm:spPr/>
      <dgm:t>
        <a:bodyPr/>
        <a:lstStyle/>
        <a:p>
          <a:endParaRPr lang="en-US"/>
        </a:p>
      </dgm:t>
    </dgm:pt>
    <dgm:pt modelId="{2B2DFFDD-EE2B-4FFC-8583-D199302D4D12}">
      <dgm:prSet phldrT="[Text]"/>
      <dgm:spPr/>
      <dgm:t>
        <a:bodyPr/>
        <a:lstStyle/>
        <a:p>
          <a:r>
            <a:rPr lang="en-US" dirty="0" smtClean="0"/>
            <a:t>2 Brainstorming – What could we write about? </a:t>
          </a:r>
          <a:endParaRPr lang="en-US" dirty="0"/>
        </a:p>
      </dgm:t>
    </dgm:pt>
    <dgm:pt modelId="{65C88D83-D48A-4DCC-9BA7-A7A44C12016A}" type="parTrans" cxnId="{8BF219D2-B859-45ED-BD0A-4ECABF7E183B}">
      <dgm:prSet/>
      <dgm:spPr/>
      <dgm:t>
        <a:bodyPr/>
        <a:lstStyle/>
        <a:p>
          <a:endParaRPr lang="en-US"/>
        </a:p>
      </dgm:t>
    </dgm:pt>
    <dgm:pt modelId="{54F6B336-240F-4352-9A44-5626ABA31111}" type="sibTrans" cxnId="{8BF219D2-B859-45ED-BD0A-4ECABF7E183B}">
      <dgm:prSet/>
      <dgm:spPr/>
      <dgm:t>
        <a:bodyPr/>
        <a:lstStyle/>
        <a:p>
          <a:endParaRPr lang="en-US"/>
        </a:p>
      </dgm:t>
    </dgm:pt>
    <dgm:pt modelId="{E3933861-542A-44C4-88D9-E7747308EF66}">
      <dgm:prSet phldrT="[Text]"/>
      <dgm:spPr/>
      <dgm:t>
        <a:bodyPr/>
        <a:lstStyle/>
        <a:p>
          <a:r>
            <a:rPr lang="en-US" dirty="0" smtClean="0"/>
            <a:t>3 Writing an outline:</a:t>
          </a:r>
          <a:br>
            <a:rPr lang="en-US" dirty="0" smtClean="0"/>
          </a:br>
          <a:r>
            <a:rPr lang="en-US" dirty="0" smtClean="0"/>
            <a:t> the process of clustering, choosing and grouping your ideas into an outline of what you are actually going to write about.</a:t>
          </a:r>
          <a:endParaRPr lang="en-US" dirty="0"/>
        </a:p>
      </dgm:t>
    </dgm:pt>
    <dgm:pt modelId="{6BCEA88F-7796-4FD0-886D-334771D605B8}" type="parTrans" cxnId="{C8429599-DDC5-4FA9-8ADE-A92904B93F1F}">
      <dgm:prSet/>
      <dgm:spPr/>
      <dgm:t>
        <a:bodyPr/>
        <a:lstStyle/>
        <a:p>
          <a:endParaRPr lang="en-US"/>
        </a:p>
      </dgm:t>
    </dgm:pt>
    <dgm:pt modelId="{1497F8A3-B0AE-4AAA-AE4E-95AAB019B247}" type="sibTrans" cxnId="{C8429599-DDC5-4FA9-8ADE-A92904B93F1F}">
      <dgm:prSet/>
      <dgm:spPr/>
      <dgm:t>
        <a:bodyPr/>
        <a:lstStyle/>
        <a:p>
          <a:endParaRPr lang="en-US"/>
        </a:p>
      </dgm:t>
    </dgm:pt>
    <dgm:pt modelId="{12F5B5FC-B104-4FE2-A045-A22BE41537BC}">
      <dgm:prSet phldrT="[Text]"/>
      <dgm:spPr/>
      <dgm:t>
        <a:bodyPr/>
        <a:lstStyle/>
        <a:p>
          <a:r>
            <a:rPr lang="en-US" dirty="0" smtClean="0"/>
            <a:t>4 Thinking about the quality of the text – </a:t>
          </a:r>
          <a:br>
            <a:rPr lang="en-US" dirty="0" smtClean="0"/>
          </a:br>
          <a:r>
            <a:rPr lang="en-US" dirty="0" smtClean="0"/>
            <a:t>Let’s get the same help as the American prize-winners get. </a:t>
          </a:r>
          <a:br>
            <a:rPr lang="en-US" dirty="0" smtClean="0"/>
          </a:br>
          <a:r>
            <a:rPr lang="en-US" dirty="0" smtClean="0"/>
            <a:t>Write a second draft of your outline.</a:t>
          </a:r>
          <a:endParaRPr lang="en-US" dirty="0"/>
        </a:p>
      </dgm:t>
    </dgm:pt>
    <dgm:pt modelId="{D24F2B2E-C1DB-4CEB-9481-47F42D8BF49D}" type="parTrans" cxnId="{801A1B3C-A4FD-45F6-8E21-5D6D4FE32B1E}">
      <dgm:prSet/>
      <dgm:spPr/>
      <dgm:t>
        <a:bodyPr/>
        <a:lstStyle/>
        <a:p>
          <a:endParaRPr lang="en-US"/>
        </a:p>
      </dgm:t>
    </dgm:pt>
    <dgm:pt modelId="{D606B5FC-26CB-4784-9299-29AC9F850A8D}" type="sibTrans" cxnId="{801A1B3C-A4FD-45F6-8E21-5D6D4FE32B1E}">
      <dgm:prSet/>
      <dgm:spPr/>
      <dgm:t>
        <a:bodyPr/>
        <a:lstStyle/>
        <a:p>
          <a:endParaRPr lang="en-US"/>
        </a:p>
      </dgm:t>
    </dgm:pt>
    <dgm:pt modelId="{F4DA2568-308D-4F47-8FB6-00A3B2D21377}">
      <dgm:prSet phldrT="[Text]"/>
      <dgm:spPr/>
      <dgm:t>
        <a:bodyPr/>
        <a:lstStyle/>
        <a:p>
          <a:r>
            <a:rPr lang="en-US" dirty="0" smtClean="0"/>
            <a:t>5 Writing – at long last!   </a:t>
          </a:r>
        </a:p>
        <a:p>
          <a:r>
            <a:rPr lang="en-US" dirty="0" smtClean="0"/>
            <a:t> 6 Giving and getting feedback</a:t>
          </a:r>
          <a:endParaRPr lang="en-US" dirty="0"/>
        </a:p>
      </dgm:t>
    </dgm:pt>
    <dgm:pt modelId="{E10E5794-8F50-4EE8-91BC-12189FB41EBF}" type="parTrans" cxnId="{BDEA0764-35FD-43AA-8D5F-90F2EDFC3A8D}">
      <dgm:prSet/>
      <dgm:spPr/>
      <dgm:t>
        <a:bodyPr/>
        <a:lstStyle/>
        <a:p>
          <a:endParaRPr lang="en-US"/>
        </a:p>
      </dgm:t>
    </dgm:pt>
    <dgm:pt modelId="{4C08C4E2-ACE5-4050-AA8A-60C150640E43}" type="sibTrans" cxnId="{BDEA0764-35FD-43AA-8D5F-90F2EDFC3A8D}">
      <dgm:prSet/>
      <dgm:spPr/>
      <dgm:t>
        <a:bodyPr/>
        <a:lstStyle/>
        <a:p>
          <a:endParaRPr lang="en-US"/>
        </a:p>
      </dgm:t>
    </dgm:pt>
    <dgm:pt modelId="{1E3E2D40-B0E2-4EAB-A98B-025E397472E7}">
      <dgm:prSet phldrT="[Text]"/>
      <dgm:spPr/>
      <dgm:t>
        <a:bodyPr/>
        <a:lstStyle/>
        <a:p>
          <a:endParaRPr lang="en-US" dirty="0"/>
        </a:p>
      </dgm:t>
    </dgm:pt>
    <dgm:pt modelId="{5E37B96B-EB99-4B04-B1C4-C9860C856385}" type="parTrans" cxnId="{26B96921-6386-456C-99B6-01B790C27541}">
      <dgm:prSet/>
      <dgm:spPr/>
      <dgm:t>
        <a:bodyPr/>
        <a:lstStyle/>
        <a:p>
          <a:endParaRPr lang="en-US"/>
        </a:p>
      </dgm:t>
    </dgm:pt>
    <dgm:pt modelId="{7EE3B247-E128-4829-BA5B-02223002F5C2}" type="sibTrans" cxnId="{26B96921-6386-456C-99B6-01B790C27541}">
      <dgm:prSet/>
      <dgm:spPr/>
      <dgm:t>
        <a:bodyPr/>
        <a:lstStyle/>
        <a:p>
          <a:endParaRPr lang="en-US"/>
        </a:p>
      </dgm:t>
    </dgm:pt>
    <dgm:pt modelId="{699998B3-9A61-40C5-BF59-9C29258A5D57}">
      <dgm:prSet phldrT="[Text]"/>
      <dgm:spPr/>
      <dgm:t>
        <a:bodyPr/>
        <a:lstStyle/>
        <a:p>
          <a:endParaRPr lang="en-US" dirty="0"/>
        </a:p>
      </dgm:t>
    </dgm:pt>
    <dgm:pt modelId="{5519F49A-7EA8-4F87-921A-17C5A5C535A4}" type="parTrans" cxnId="{647D7508-60C5-4BCA-A8CB-7DDBB8B3E21F}">
      <dgm:prSet/>
      <dgm:spPr/>
      <dgm:t>
        <a:bodyPr/>
        <a:lstStyle/>
        <a:p>
          <a:endParaRPr lang="en-US"/>
        </a:p>
      </dgm:t>
    </dgm:pt>
    <dgm:pt modelId="{D4CCD185-C96F-4552-8CBF-B2F5CDA9F001}" type="sibTrans" cxnId="{647D7508-60C5-4BCA-A8CB-7DDBB8B3E21F}">
      <dgm:prSet/>
      <dgm:spPr/>
      <dgm:t>
        <a:bodyPr/>
        <a:lstStyle/>
        <a:p>
          <a:endParaRPr lang="en-US"/>
        </a:p>
      </dgm:t>
    </dgm:pt>
    <dgm:pt modelId="{903AE79A-56F9-45D6-91AB-25C1DEABF6B0}" type="pres">
      <dgm:prSet presAssocID="{83783EF9-0F9B-41B3-AA58-BFAECC79FA42}" presName="outerComposite" presStyleCnt="0">
        <dgm:presLayoutVars>
          <dgm:chMax val="5"/>
          <dgm:dir/>
          <dgm:resizeHandles val="exact"/>
        </dgm:presLayoutVars>
      </dgm:prSet>
      <dgm:spPr/>
      <dgm:t>
        <a:bodyPr/>
        <a:lstStyle/>
        <a:p>
          <a:endParaRPr lang="en-US"/>
        </a:p>
      </dgm:t>
    </dgm:pt>
    <dgm:pt modelId="{7F1500B1-BC08-43C1-BAD1-7D7ACD1DFCA6}" type="pres">
      <dgm:prSet presAssocID="{83783EF9-0F9B-41B3-AA58-BFAECC79FA42}" presName="dummyMaxCanvas" presStyleCnt="0">
        <dgm:presLayoutVars/>
      </dgm:prSet>
      <dgm:spPr/>
    </dgm:pt>
    <dgm:pt modelId="{458E19E4-CD4A-4E7A-B47E-A5D291E969DF}" type="pres">
      <dgm:prSet presAssocID="{83783EF9-0F9B-41B3-AA58-BFAECC79FA42}" presName="FiveNodes_1" presStyleLbl="node1" presStyleIdx="0" presStyleCnt="5">
        <dgm:presLayoutVars>
          <dgm:bulletEnabled val="1"/>
        </dgm:presLayoutVars>
      </dgm:prSet>
      <dgm:spPr/>
      <dgm:t>
        <a:bodyPr/>
        <a:lstStyle/>
        <a:p>
          <a:endParaRPr lang="en-US"/>
        </a:p>
      </dgm:t>
    </dgm:pt>
    <dgm:pt modelId="{BFE27FDE-C039-4380-8D74-DA21931B1297}" type="pres">
      <dgm:prSet presAssocID="{83783EF9-0F9B-41B3-AA58-BFAECC79FA42}" presName="FiveNodes_2" presStyleLbl="node1" presStyleIdx="1" presStyleCnt="5">
        <dgm:presLayoutVars>
          <dgm:bulletEnabled val="1"/>
        </dgm:presLayoutVars>
      </dgm:prSet>
      <dgm:spPr/>
      <dgm:t>
        <a:bodyPr/>
        <a:lstStyle/>
        <a:p>
          <a:endParaRPr lang="en-US"/>
        </a:p>
      </dgm:t>
    </dgm:pt>
    <dgm:pt modelId="{98EB3B87-6D4F-4AD7-8BD3-A1DF9A52326B}" type="pres">
      <dgm:prSet presAssocID="{83783EF9-0F9B-41B3-AA58-BFAECC79FA42}" presName="FiveNodes_3" presStyleLbl="node1" presStyleIdx="2" presStyleCnt="5">
        <dgm:presLayoutVars>
          <dgm:bulletEnabled val="1"/>
        </dgm:presLayoutVars>
      </dgm:prSet>
      <dgm:spPr/>
      <dgm:t>
        <a:bodyPr/>
        <a:lstStyle/>
        <a:p>
          <a:endParaRPr lang="en-US"/>
        </a:p>
      </dgm:t>
    </dgm:pt>
    <dgm:pt modelId="{1A65C104-0007-410F-83BA-4D7815469EC2}" type="pres">
      <dgm:prSet presAssocID="{83783EF9-0F9B-41B3-AA58-BFAECC79FA42}" presName="FiveNodes_4" presStyleLbl="node1" presStyleIdx="3" presStyleCnt="5">
        <dgm:presLayoutVars>
          <dgm:bulletEnabled val="1"/>
        </dgm:presLayoutVars>
      </dgm:prSet>
      <dgm:spPr/>
      <dgm:t>
        <a:bodyPr/>
        <a:lstStyle/>
        <a:p>
          <a:endParaRPr lang="en-US"/>
        </a:p>
      </dgm:t>
    </dgm:pt>
    <dgm:pt modelId="{2E38BE58-650D-49BA-936D-EF8AC059049E}" type="pres">
      <dgm:prSet presAssocID="{83783EF9-0F9B-41B3-AA58-BFAECC79FA42}" presName="FiveNodes_5" presStyleLbl="node1" presStyleIdx="4" presStyleCnt="5">
        <dgm:presLayoutVars>
          <dgm:bulletEnabled val="1"/>
        </dgm:presLayoutVars>
      </dgm:prSet>
      <dgm:spPr/>
      <dgm:t>
        <a:bodyPr/>
        <a:lstStyle/>
        <a:p>
          <a:endParaRPr lang="en-US"/>
        </a:p>
      </dgm:t>
    </dgm:pt>
    <dgm:pt modelId="{2DF20BC7-0EDE-4466-9866-823FB8503DCD}" type="pres">
      <dgm:prSet presAssocID="{83783EF9-0F9B-41B3-AA58-BFAECC79FA42}" presName="FiveConn_1-2" presStyleLbl="fgAccFollowNode1" presStyleIdx="0" presStyleCnt="4">
        <dgm:presLayoutVars>
          <dgm:bulletEnabled val="1"/>
        </dgm:presLayoutVars>
      </dgm:prSet>
      <dgm:spPr/>
      <dgm:t>
        <a:bodyPr/>
        <a:lstStyle/>
        <a:p>
          <a:endParaRPr lang="en-US"/>
        </a:p>
      </dgm:t>
    </dgm:pt>
    <dgm:pt modelId="{700D1129-56E9-4411-ABFB-7716718B35F7}" type="pres">
      <dgm:prSet presAssocID="{83783EF9-0F9B-41B3-AA58-BFAECC79FA42}" presName="FiveConn_2-3" presStyleLbl="fgAccFollowNode1" presStyleIdx="1" presStyleCnt="4">
        <dgm:presLayoutVars>
          <dgm:bulletEnabled val="1"/>
        </dgm:presLayoutVars>
      </dgm:prSet>
      <dgm:spPr/>
      <dgm:t>
        <a:bodyPr/>
        <a:lstStyle/>
        <a:p>
          <a:endParaRPr lang="en-US"/>
        </a:p>
      </dgm:t>
    </dgm:pt>
    <dgm:pt modelId="{1E0417DC-AEA4-4DD2-B2AE-9A7D535E87D6}" type="pres">
      <dgm:prSet presAssocID="{83783EF9-0F9B-41B3-AA58-BFAECC79FA42}" presName="FiveConn_3-4" presStyleLbl="fgAccFollowNode1" presStyleIdx="2" presStyleCnt="4">
        <dgm:presLayoutVars>
          <dgm:bulletEnabled val="1"/>
        </dgm:presLayoutVars>
      </dgm:prSet>
      <dgm:spPr/>
      <dgm:t>
        <a:bodyPr/>
        <a:lstStyle/>
        <a:p>
          <a:endParaRPr lang="en-US"/>
        </a:p>
      </dgm:t>
    </dgm:pt>
    <dgm:pt modelId="{DA859AF5-6877-4508-8568-64F6371AF999}" type="pres">
      <dgm:prSet presAssocID="{83783EF9-0F9B-41B3-AA58-BFAECC79FA42}" presName="FiveConn_4-5" presStyleLbl="fgAccFollowNode1" presStyleIdx="3" presStyleCnt="4">
        <dgm:presLayoutVars>
          <dgm:bulletEnabled val="1"/>
        </dgm:presLayoutVars>
      </dgm:prSet>
      <dgm:spPr/>
      <dgm:t>
        <a:bodyPr/>
        <a:lstStyle/>
        <a:p>
          <a:endParaRPr lang="en-US"/>
        </a:p>
      </dgm:t>
    </dgm:pt>
    <dgm:pt modelId="{320CEF7E-B527-4E3C-A92F-15426B24C7C7}" type="pres">
      <dgm:prSet presAssocID="{83783EF9-0F9B-41B3-AA58-BFAECC79FA42}" presName="FiveNodes_1_text" presStyleLbl="node1" presStyleIdx="4" presStyleCnt="5">
        <dgm:presLayoutVars>
          <dgm:bulletEnabled val="1"/>
        </dgm:presLayoutVars>
      </dgm:prSet>
      <dgm:spPr/>
      <dgm:t>
        <a:bodyPr/>
        <a:lstStyle/>
        <a:p>
          <a:endParaRPr lang="en-US"/>
        </a:p>
      </dgm:t>
    </dgm:pt>
    <dgm:pt modelId="{0FA79813-BDD1-4CAE-875D-6B03D0572A89}" type="pres">
      <dgm:prSet presAssocID="{83783EF9-0F9B-41B3-AA58-BFAECC79FA42}" presName="FiveNodes_2_text" presStyleLbl="node1" presStyleIdx="4" presStyleCnt="5">
        <dgm:presLayoutVars>
          <dgm:bulletEnabled val="1"/>
        </dgm:presLayoutVars>
      </dgm:prSet>
      <dgm:spPr/>
      <dgm:t>
        <a:bodyPr/>
        <a:lstStyle/>
        <a:p>
          <a:endParaRPr lang="en-US"/>
        </a:p>
      </dgm:t>
    </dgm:pt>
    <dgm:pt modelId="{341D50E0-D6B2-47F5-8327-EE8347BBBD60}" type="pres">
      <dgm:prSet presAssocID="{83783EF9-0F9B-41B3-AA58-BFAECC79FA42}" presName="FiveNodes_3_text" presStyleLbl="node1" presStyleIdx="4" presStyleCnt="5">
        <dgm:presLayoutVars>
          <dgm:bulletEnabled val="1"/>
        </dgm:presLayoutVars>
      </dgm:prSet>
      <dgm:spPr/>
      <dgm:t>
        <a:bodyPr/>
        <a:lstStyle/>
        <a:p>
          <a:endParaRPr lang="en-US"/>
        </a:p>
      </dgm:t>
    </dgm:pt>
    <dgm:pt modelId="{EDBB8F13-0199-4668-A189-C18F0A3626A9}" type="pres">
      <dgm:prSet presAssocID="{83783EF9-0F9B-41B3-AA58-BFAECC79FA42}" presName="FiveNodes_4_text" presStyleLbl="node1" presStyleIdx="4" presStyleCnt="5">
        <dgm:presLayoutVars>
          <dgm:bulletEnabled val="1"/>
        </dgm:presLayoutVars>
      </dgm:prSet>
      <dgm:spPr/>
      <dgm:t>
        <a:bodyPr/>
        <a:lstStyle/>
        <a:p>
          <a:endParaRPr lang="en-US"/>
        </a:p>
      </dgm:t>
    </dgm:pt>
    <dgm:pt modelId="{776AFABC-81E2-49F8-8E6E-9CF1D365E80E}" type="pres">
      <dgm:prSet presAssocID="{83783EF9-0F9B-41B3-AA58-BFAECC79FA42}" presName="FiveNodes_5_text" presStyleLbl="node1" presStyleIdx="4" presStyleCnt="5">
        <dgm:presLayoutVars>
          <dgm:bulletEnabled val="1"/>
        </dgm:presLayoutVars>
      </dgm:prSet>
      <dgm:spPr/>
      <dgm:t>
        <a:bodyPr/>
        <a:lstStyle/>
        <a:p>
          <a:endParaRPr lang="en-US"/>
        </a:p>
      </dgm:t>
    </dgm:pt>
  </dgm:ptLst>
  <dgm:cxnLst>
    <dgm:cxn modelId="{A5873563-2399-4593-A839-DA8E025D1860}" type="presOf" srcId="{E3933861-542A-44C4-88D9-E7747308EF66}" destId="{98EB3B87-6D4F-4AD7-8BD3-A1DF9A52326B}" srcOrd="0" destOrd="0" presId="urn:microsoft.com/office/officeart/2005/8/layout/vProcess5"/>
    <dgm:cxn modelId="{EA146819-5986-46D1-A4F0-7AD429E25100}" type="presOf" srcId="{2B2DFFDD-EE2B-4FFC-8583-D199302D4D12}" destId="{BFE27FDE-C039-4380-8D74-DA21931B1297}" srcOrd="0" destOrd="0" presId="urn:microsoft.com/office/officeart/2005/8/layout/vProcess5"/>
    <dgm:cxn modelId="{68DF475D-F4ED-4D01-B7F2-10FE566E8A2E}" srcId="{83783EF9-0F9B-41B3-AA58-BFAECC79FA42}" destId="{974735FD-581F-48E6-AF61-F18599634D81}" srcOrd="0" destOrd="0" parTransId="{E1A31685-FBD7-4569-88DD-1A283DCC0A60}" sibTransId="{0EAABA54-5436-452F-9FC1-A24ED81FD28F}"/>
    <dgm:cxn modelId="{C8429599-DDC5-4FA9-8ADE-A92904B93F1F}" srcId="{83783EF9-0F9B-41B3-AA58-BFAECC79FA42}" destId="{E3933861-542A-44C4-88D9-E7747308EF66}" srcOrd="2" destOrd="0" parTransId="{6BCEA88F-7796-4FD0-886D-334771D605B8}" sibTransId="{1497F8A3-B0AE-4AAA-AE4E-95AAB019B247}"/>
    <dgm:cxn modelId="{67DF2E9C-5FF6-41A6-B894-A5166AC8129A}" type="presOf" srcId="{12F5B5FC-B104-4FE2-A045-A22BE41537BC}" destId="{1A65C104-0007-410F-83BA-4D7815469EC2}" srcOrd="0" destOrd="0" presId="urn:microsoft.com/office/officeart/2005/8/layout/vProcess5"/>
    <dgm:cxn modelId="{74DE6760-E4D4-43CF-9977-2A054886DF87}" type="presOf" srcId="{12F5B5FC-B104-4FE2-A045-A22BE41537BC}" destId="{EDBB8F13-0199-4668-A189-C18F0A3626A9}" srcOrd="1" destOrd="0" presId="urn:microsoft.com/office/officeart/2005/8/layout/vProcess5"/>
    <dgm:cxn modelId="{8D29EB23-A5A6-4266-B90C-3CD2FCEB9E6A}" type="presOf" srcId="{1497F8A3-B0AE-4AAA-AE4E-95AAB019B247}" destId="{1E0417DC-AEA4-4DD2-B2AE-9A7D535E87D6}" srcOrd="0" destOrd="0" presId="urn:microsoft.com/office/officeart/2005/8/layout/vProcess5"/>
    <dgm:cxn modelId="{8C1F7E5C-1539-486F-81EF-89A5F74FAB76}" type="presOf" srcId="{D606B5FC-26CB-4784-9299-29AC9F850A8D}" destId="{DA859AF5-6877-4508-8568-64F6371AF999}" srcOrd="0" destOrd="0" presId="urn:microsoft.com/office/officeart/2005/8/layout/vProcess5"/>
    <dgm:cxn modelId="{1BD13902-2A12-4D78-AC5D-6AC1A19791A4}" type="presOf" srcId="{0EAABA54-5436-452F-9FC1-A24ED81FD28F}" destId="{2DF20BC7-0EDE-4466-9866-823FB8503DCD}" srcOrd="0" destOrd="0" presId="urn:microsoft.com/office/officeart/2005/8/layout/vProcess5"/>
    <dgm:cxn modelId="{74FF1391-4CF4-455B-8F33-F045EF3E591C}" type="presOf" srcId="{2B2DFFDD-EE2B-4FFC-8583-D199302D4D12}" destId="{0FA79813-BDD1-4CAE-875D-6B03D0572A89}" srcOrd="1" destOrd="0" presId="urn:microsoft.com/office/officeart/2005/8/layout/vProcess5"/>
    <dgm:cxn modelId="{801A1B3C-A4FD-45F6-8E21-5D6D4FE32B1E}" srcId="{83783EF9-0F9B-41B3-AA58-BFAECC79FA42}" destId="{12F5B5FC-B104-4FE2-A045-A22BE41537BC}" srcOrd="3" destOrd="0" parTransId="{D24F2B2E-C1DB-4CEB-9481-47F42D8BF49D}" sibTransId="{D606B5FC-26CB-4784-9299-29AC9F850A8D}"/>
    <dgm:cxn modelId="{26B96921-6386-456C-99B6-01B790C27541}" srcId="{83783EF9-0F9B-41B3-AA58-BFAECC79FA42}" destId="{1E3E2D40-B0E2-4EAB-A98B-025E397472E7}" srcOrd="6" destOrd="0" parTransId="{5E37B96B-EB99-4B04-B1C4-C9860C856385}" sibTransId="{7EE3B247-E128-4829-BA5B-02223002F5C2}"/>
    <dgm:cxn modelId="{83A64D6E-5C97-40FC-AD85-CA35AFF232B4}" type="presOf" srcId="{F4DA2568-308D-4F47-8FB6-00A3B2D21377}" destId="{2E38BE58-650D-49BA-936D-EF8AC059049E}" srcOrd="0" destOrd="0" presId="urn:microsoft.com/office/officeart/2005/8/layout/vProcess5"/>
    <dgm:cxn modelId="{458E64EF-4EB7-4A51-86B3-4351066C9C02}" type="presOf" srcId="{54F6B336-240F-4352-9A44-5626ABA31111}" destId="{700D1129-56E9-4411-ABFB-7716718B35F7}" srcOrd="0" destOrd="0" presId="urn:microsoft.com/office/officeart/2005/8/layout/vProcess5"/>
    <dgm:cxn modelId="{9E7FE0B7-6FB7-49BF-99B7-C56C412E0DB8}" type="presOf" srcId="{F4DA2568-308D-4F47-8FB6-00A3B2D21377}" destId="{776AFABC-81E2-49F8-8E6E-9CF1D365E80E}" srcOrd="1" destOrd="0" presId="urn:microsoft.com/office/officeart/2005/8/layout/vProcess5"/>
    <dgm:cxn modelId="{F6A5C959-C882-4D67-9786-E91A06859416}" type="presOf" srcId="{974735FD-581F-48E6-AF61-F18599634D81}" destId="{458E19E4-CD4A-4E7A-B47E-A5D291E969DF}" srcOrd="0" destOrd="0" presId="urn:microsoft.com/office/officeart/2005/8/layout/vProcess5"/>
    <dgm:cxn modelId="{647D7508-60C5-4BCA-A8CB-7DDBB8B3E21F}" srcId="{83783EF9-0F9B-41B3-AA58-BFAECC79FA42}" destId="{699998B3-9A61-40C5-BF59-9C29258A5D57}" srcOrd="5" destOrd="0" parTransId="{5519F49A-7EA8-4F87-921A-17C5A5C535A4}" sibTransId="{D4CCD185-C96F-4552-8CBF-B2F5CDA9F001}"/>
    <dgm:cxn modelId="{BDEA0764-35FD-43AA-8D5F-90F2EDFC3A8D}" srcId="{83783EF9-0F9B-41B3-AA58-BFAECC79FA42}" destId="{F4DA2568-308D-4F47-8FB6-00A3B2D21377}" srcOrd="4" destOrd="0" parTransId="{E10E5794-8F50-4EE8-91BC-12189FB41EBF}" sibTransId="{4C08C4E2-ACE5-4050-AA8A-60C150640E43}"/>
    <dgm:cxn modelId="{13085DCE-195F-486A-B910-F76A54D7B2AD}" type="presOf" srcId="{974735FD-581F-48E6-AF61-F18599634D81}" destId="{320CEF7E-B527-4E3C-A92F-15426B24C7C7}" srcOrd="1" destOrd="0" presId="urn:microsoft.com/office/officeart/2005/8/layout/vProcess5"/>
    <dgm:cxn modelId="{D297F7FD-EE01-40F8-9FE7-8D7D224FA5B5}" type="presOf" srcId="{E3933861-542A-44C4-88D9-E7747308EF66}" destId="{341D50E0-D6B2-47F5-8327-EE8347BBBD60}" srcOrd="1" destOrd="0" presId="urn:microsoft.com/office/officeart/2005/8/layout/vProcess5"/>
    <dgm:cxn modelId="{8BF219D2-B859-45ED-BD0A-4ECABF7E183B}" srcId="{83783EF9-0F9B-41B3-AA58-BFAECC79FA42}" destId="{2B2DFFDD-EE2B-4FFC-8583-D199302D4D12}" srcOrd="1" destOrd="0" parTransId="{65C88D83-D48A-4DCC-9BA7-A7A44C12016A}" sibTransId="{54F6B336-240F-4352-9A44-5626ABA31111}"/>
    <dgm:cxn modelId="{3C21C63E-4E29-4C50-A8CE-9398563A6FED}" type="presOf" srcId="{83783EF9-0F9B-41B3-AA58-BFAECC79FA42}" destId="{903AE79A-56F9-45D6-91AB-25C1DEABF6B0}" srcOrd="0" destOrd="0" presId="urn:microsoft.com/office/officeart/2005/8/layout/vProcess5"/>
    <dgm:cxn modelId="{752AD7FF-A62C-4F3F-BC03-CE08D5C7EF89}" type="presParOf" srcId="{903AE79A-56F9-45D6-91AB-25C1DEABF6B0}" destId="{7F1500B1-BC08-43C1-BAD1-7D7ACD1DFCA6}" srcOrd="0" destOrd="0" presId="urn:microsoft.com/office/officeart/2005/8/layout/vProcess5"/>
    <dgm:cxn modelId="{C0C45A24-C5D4-43B2-90A9-B7290D71C493}" type="presParOf" srcId="{903AE79A-56F9-45D6-91AB-25C1DEABF6B0}" destId="{458E19E4-CD4A-4E7A-B47E-A5D291E969DF}" srcOrd="1" destOrd="0" presId="urn:microsoft.com/office/officeart/2005/8/layout/vProcess5"/>
    <dgm:cxn modelId="{958964F1-019F-4AF5-B0D0-0C7E0D8EEBDA}" type="presParOf" srcId="{903AE79A-56F9-45D6-91AB-25C1DEABF6B0}" destId="{BFE27FDE-C039-4380-8D74-DA21931B1297}" srcOrd="2" destOrd="0" presId="urn:microsoft.com/office/officeart/2005/8/layout/vProcess5"/>
    <dgm:cxn modelId="{A0BCA241-20DA-4D2E-98D4-4B46588B624C}" type="presParOf" srcId="{903AE79A-56F9-45D6-91AB-25C1DEABF6B0}" destId="{98EB3B87-6D4F-4AD7-8BD3-A1DF9A52326B}" srcOrd="3" destOrd="0" presId="urn:microsoft.com/office/officeart/2005/8/layout/vProcess5"/>
    <dgm:cxn modelId="{671B37BC-CBA5-4A3E-933F-32405B4398B9}" type="presParOf" srcId="{903AE79A-56F9-45D6-91AB-25C1DEABF6B0}" destId="{1A65C104-0007-410F-83BA-4D7815469EC2}" srcOrd="4" destOrd="0" presId="urn:microsoft.com/office/officeart/2005/8/layout/vProcess5"/>
    <dgm:cxn modelId="{8E3123DE-C5DD-4937-990A-2038D36D9322}" type="presParOf" srcId="{903AE79A-56F9-45D6-91AB-25C1DEABF6B0}" destId="{2E38BE58-650D-49BA-936D-EF8AC059049E}" srcOrd="5" destOrd="0" presId="urn:microsoft.com/office/officeart/2005/8/layout/vProcess5"/>
    <dgm:cxn modelId="{54C3FB6B-9E91-4351-BFB2-DA576DCA918E}" type="presParOf" srcId="{903AE79A-56F9-45D6-91AB-25C1DEABF6B0}" destId="{2DF20BC7-0EDE-4466-9866-823FB8503DCD}" srcOrd="6" destOrd="0" presId="urn:microsoft.com/office/officeart/2005/8/layout/vProcess5"/>
    <dgm:cxn modelId="{368F54A6-6414-40F8-B129-728BA66D4904}" type="presParOf" srcId="{903AE79A-56F9-45D6-91AB-25C1DEABF6B0}" destId="{700D1129-56E9-4411-ABFB-7716718B35F7}" srcOrd="7" destOrd="0" presId="urn:microsoft.com/office/officeart/2005/8/layout/vProcess5"/>
    <dgm:cxn modelId="{270E065C-CCD1-4316-8F30-F32B11BA841E}" type="presParOf" srcId="{903AE79A-56F9-45D6-91AB-25C1DEABF6B0}" destId="{1E0417DC-AEA4-4DD2-B2AE-9A7D535E87D6}" srcOrd="8" destOrd="0" presId="urn:microsoft.com/office/officeart/2005/8/layout/vProcess5"/>
    <dgm:cxn modelId="{30BCC06C-0B16-4EC5-BFAD-161E6BAD8B6D}" type="presParOf" srcId="{903AE79A-56F9-45D6-91AB-25C1DEABF6B0}" destId="{DA859AF5-6877-4508-8568-64F6371AF999}" srcOrd="9" destOrd="0" presId="urn:microsoft.com/office/officeart/2005/8/layout/vProcess5"/>
    <dgm:cxn modelId="{3565E253-99B4-4A96-9330-7F0C0C57550F}" type="presParOf" srcId="{903AE79A-56F9-45D6-91AB-25C1DEABF6B0}" destId="{320CEF7E-B527-4E3C-A92F-15426B24C7C7}" srcOrd="10" destOrd="0" presId="urn:microsoft.com/office/officeart/2005/8/layout/vProcess5"/>
    <dgm:cxn modelId="{CADFDE99-851D-45D6-B09A-87164E3636A0}" type="presParOf" srcId="{903AE79A-56F9-45D6-91AB-25C1DEABF6B0}" destId="{0FA79813-BDD1-4CAE-875D-6B03D0572A89}" srcOrd="11" destOrd="0" presId="urn:microsoft.com/office/officeart/2005/8/layout/vProcess5"/>
    <dgm:cxn modelId="{5327F28D-ED86-47F8-8A54-4CB5F3F04476}" type="presParOf" srcId="{903AE79A-56F9-45D6-91AB-25C1DEABF6B0}" destId="{341D50E0-D6B2-47F5-8327-EE8347BBBD60}" srcOrd="12" destOrd="0" presId="urn:microsoft.com/office/officeart/2005/8/layout/vProcess5"/>
    <dgm:cxn modelId="{9E8A6EEA-66AB-4C69-A0E4-6292F01C9D4E}" type="presParOf" srcId="{903AE79A-56F9-45D6-91AB-25C1DEABF6B0}" destId="{EDBB8F13-0199-4668-A189-C18F0A3626A9}" srcOrd="13" destOrd="0" presId="urn:microsoft.com/office/officeart/2005/8/layout/vProcess5"/>
    <dgm:cxn modelId="{9655D006-3E13-4303-9E28-E2CBC7B78B2A}" type="presParOf" srcId="{903AE79A-56F9-45D6-91AB-25C1DEABF6B0}" destId="{776AFABC-81E2-49F8-8E6E-9CF1D365E80E}" srcOrd="14"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A633052D-E0B5-4406-A831-0A5791B8098A}" type="doc">
      <dgm:prSet loTypeId="urn:microsoft.com/office/officeart/2005/8/layout/process1" loCatId="process" qsTypeId="urn:microsoft.com/office/officeart/2005/8/quickstyle/simple1" qsCatId="simple" csTypeId="urn:microsoft.com/office/officeart/2005/8/colors/accent1_2" csCatId="accent1" phldr="0"/>
      <dgm:spPr/>
    </dgm:pt>
    <dgm:pt modelId="{F8D71950-392B-419A-B127-CD099F4F1777}" type="pres">
      <dgm:prSet presAssocID="{A633052D-E0B5-4406-A831-0A5791B8098A}" presName="Name0" presStyleCnt="0">
        <dgm:presLayoutVars>
          <dgm:dir/>
          <dgm:resizeHandles val="exact"/>
        </dgm:presLayoutVars>
      </dgm:prSet>
      <dgm:spPr/>
    </dgm:pt>
  </dgm:ptLst>
  <dgm:cxnLst>
    <dgm:cxn modelId="{F5A1D1C5-A6C0-40D7-BAAB-C444BC16B5A2}" type="presOf" srcId="{A633052D-E0B5-4406-A831-0A5791B8098A}" destId="{F8D71950-392B-419A-B127-CD099F4F1777}" srcOrd="0" destOrd="0" presId="urn:microsoft.com/office/officeart/2005/8/layout/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75E1AD41-7053-4FD5-98CF-1E7E8DFCAD34}" type="doc">
      <dgm:prSet loTypeId="urn:microsoft.com/office/officeart/2005/8/layout/arrow2" loCatId="process" qsTypeId="urn:microsoft.com/office/officeart/2005/8/quickstyle/simple1" qsCatId="simple" csTypeId="urn:microsoft.com/office/officeart/2005/8/colors/accent1_4" csCatId="accent1" phldr="1"/>
      <dgm:spPr/>
    </dgm:pt>
    <dgm:pt modelId="{096A6C1C-C2B4-4D1F-9FA3-70027F313BE2}">
      <dgm:prSet phldrT="[Text]"/>
      <dgm:spPr/>
      <dgm:t>
        <a:bodyPr/>
        <a:lstStyle/>
        <a:p>
          <a:r>
            <a:rPr lang="en-US" dirty="0"/>
            <a:t>cluster</a:t>
          </a:r>
        </a:p>
      </dgm:t>
    </dgm:pt>
    <dgm:pt modelId="{3796E7BB-614B-443D-817A-A722568AE078}" type="parTrans" cxnId="{E89CE226-EF1F-4DD6-8684-D0DD9211B9E7}">
      <dgm:prSet/>
      <dgm:spPr/>
      <dgm:t>
        <a:bodyPr/>
        <a:lstStyle/>
        <a:p>
          <a:endParaRPr lang="en-US"/>
        </a:p>
      </dgm:t>
    </dgm:pt>
    <dgm:pt modelId="{7E436551-A2C5-4598-A0F3-8070C7254EF5}" type="sibTrans" cxnId="{E89CE226-EF1F-4DD6-8684-D0DD9211B9E7}">
      <dgm:prSet/>
      <dgm:spPr/>
      <dgm:t>
        <a:bodyPr/>
        <a:lstStyle/>
        <a:p>
          <a:endParaRPr lang="en-US"/>
        </a:p>
      </dgm:t>
    </dgm:pt>
    <dgm:pt modelId="{34AF49B1-2E4D-4C11-A7E7-280850041BC9}">
      <dgm:prSet phldrT="[Text]"/>
      <dgm:spPr/>
      <dgm:t>
        <a:bodyPr/>
        <a:lstStyle/>
        <a:p>
          <a:r>
            <a:rPr lang="en-US" dirty="0" smtClean="0"/>
            <a:t>choose</a:t>
          </a:r>
          <a:endParaRPr lang="en-US" dirty="0"/>
        </a:p>
      </dgm:t>
    </dgm:pt>
    <dgm:pt modelId="{92EBA810-A0DC-43E9-9863-50D565C9071C}" type="parTrans" cxnId="{35CFCA02-B871-40F0-8FEA-28AC9C84843F}">
      <dgm:prSet/>
      <dgm:spPr/>
      <dgm:t>
        <a:bodyPr/>
        <a:lstStyle/>
        <a:p>
          <a:endParaRPr lang="en-US"/>
        </a:p>
      </dgm:t>
    </dgm:pt>
    <dgm:pt modelId="{44B6DC1D-C565-445B-BBD0-C9BF16E88449}" type="sibTrans" cxnId="{35CFCA02-B871-40F0-8FEA-28AC9C84843F}">
      <dgm:prSet/>
      <dgm:spPr/>
      <dgm:t>
        <a:bodyPr/>
        <a:lstStyle/>
        <a:p>
          <a:endParaRPr lang="en-US"/>
        </a:p>
      </dgm:t>
    </dgm:pt>
    <dgm:pt modelId="{48649D6D-5081-4A98-A557-0095D404ED78}">
      <dgm:prSet phldrT="[Text]"/>
      <dgm:spPr/>
      <dgm:t>
        <a:bodyPr/>
        <a:lstStyle/>
        <a:p>
          <a:r>
            <a:rPr lang="en-US" dirty="0"/>
            <a:t>arrange</a:t>
          </a:r>
        </a:p>
      </dgm:t>
    </dgm:pt>
    <dgm:pt modelId="{F7624911-F01A-4FE0-9117-47C23D3C49BB}" type="parTrans" cxnId="{FD6EC1CB-D748-41D8-8B67-A595A5A9409C}">
      <dgm:prSet/>
      <dgm:spPr/>
      <dgm:t>
        <a:bodyPr/>
        <a:lstStyle/>
        <a:p>
          <a:endParaRPr lang="en-US"/>
        </a:p>
      </dgm:t>
    </dgm:pt>
    <dgm:pt modelId="{77176EE7-4C32-4888-A664-741B60DEFBF4}" type="sibTrans" cxnId="{FD6EC1CB-D748-41D8-8B67-A595A5A9409C}">
      <dgm:prSet/>
      <dgm:spPr/>
      <dgm:t>
        <a:bodyPr/>
        <a:lstStyle/>
        <a:p>
          <a:endParaRPr lang="en-US"/>
        </a:p>
      </dgm:t>
    </dgm:pt>
    <dgm:pt modelId="{EA4D5870-3C42-40FA-97AA-F4820F6218C5}">
      <dgm:prSet phldrT="[Text]"/>
      <dgm:spPr/>
      <dgm:t>
        <a:bodyPr/>
        <a:lstStyle/>
        <a:p>
          <a:r>
            <a:rPr lang="en-US" b="1" dirty="0" smtClean="0"/>
            <a:t>write </a:t>
          </a:r>
          <a:r>
            <a:rPr lang="en-US" b="1" dirty="0"/>
            <a:t>a draft of your first outline </a:t>
          </a:r>
        </a:p>
      </dgm:t>
    </dgm:pt>
    <dgm:pt modelId="{4DA89EDE-C1B3-4C32-9F95-3598129469BF}" type="parTrans" cxnId="{E93E5733-5CA9-493C-B845-5843AF1274D9}">
      <dgm:prSet/>
      <dgm:spPr/>
      <dgm:t>
        <a:bodyPr/>
        <a:lstStyle/>
        <a:p>
          <a:endParaRPr lang="en-US"/>
        </a:p>
      </dgm:t>
    </dgm:pt>
    <dgm:pt modelId="{B897667A-C5C4-4ED1-B1F9-D3BA72417008}" type="sibTrans" cxnId="{E93E5733-5CA9-493C-B845-5843AF1274D9}">
      <dgm:prSet/>
      <dgm:spPr/>
      <dgm:t>
        <a:bodyPr/>
        <a:lstStyle/>
        <a:p>
          <a:endParaRPr lang="en-US"/>
        </a:p>
      </dgm:t>
    </dgm:pt>
    <dgm:pt modelId="{1F42007A-6D33-4E98-A707-97DB5B774FD4}" type="pres">
      <dgm:prSet presAssocID="{75E1AD41-7053-4FD5-98CF-1E7E8DFCAD34}" presName="arrowDiagram" presStyleCnt="0">
        <dgm:presLayoutVars>
          <dgm:chMax val="5"/>
          <dgm:dir/>
          <dgm:resizeHandles val="exact"/>
        </dgm:presLayoutVars>
      </dgm:prSet>
      <dgm:spPr/>
    </dgm:pt>
    <dgm:pt modelId="{9071AB9F-A343-46D8-81A0-4408C74F4E6A}" type="pres">
      <dgm:prSet presAssocID="{75E1AD41-7053-4FD5-98CF-1E7E8DFCAD34}" presName="arrow" presStyleLbl="bgShp" presStyleIdx="0" presStyleCnt="1"/>
      <dgm:spPr/>
    </dgm:pt>
    <dgm:pt modelId="{F88E4C5A-BA40-4AFA-9FF9-15771C16A075}" type="pres">
      <dgm:prSet presAssocID="{75E1AD41-7053-4FD5-98CF-1E7E8DFCAD34}" presName="arrowDiagram4" presStyleCnt="0"/>
      <dgm:spPr/>
    </dgm:pt>
    <dgm:pt modelId="{B79DFF7D-2EE7-49F6-B9B1-3174F1246944}" type="pres">
      <dgm:prSet presAssocID="{096A6C1C-C2B4-4D1F-9FA3-70027F313BE2}" presName="bullet4a" presStyleLbl="node1" presStyleIdx="0" presStyleCnt="4"/>
      <dgm:spPr/>
    </dgm:pt>
    <dgm:pt modelId="{161374EB-24A0-4D64-9C04-366600FC168A}" type="pres">
      <dgm:prSet presAssocID="{096A6C1C-C2B4-4D1F-9FA3-70027F313BE2}" presName="textBox4a" presStyleLbl="revTx" presStyleIdx="0" presStyleCnt="4">
        <dgm:presLayoutVars>
          <dgm:bulletEnabled val="1"/>
        </dgm:presLayoutVars>
      </dgm:prSet>
      <dgm:spPr/>
      <dgm:t>
        <a:bodyPr/>
        <a:lstStyle/>
        <a:p>
          <a:endParaRPr lang="en-US"/>
        </a:p>
      </dgm:t>
    </dgm:pt>
    <dgm:pt modelId="{955FDAF1-C9C4-4A2D-946F-9A12515F161E}" type="pres">
      <dgm:prSet presAssocID="{34AF49B1-2E4D-4C11-A7E7-280850041BC9}" presName="bullet4b" presStyleLbl="node1" presStyleIdx="1" presStyleCnt="4"/>
      <dgm:spPr/>
    </dgm:pt>
    <dgm:pt modelId="{A070909B-419C-4BA7-B081-787552C25DAF}" type="pres">
      <dgm:prSet presAssocID="{34AF49B1-2E4D-4C11-A7E7-280850041BC9}" presName="textBox4b" presStyleLbl="revTx" presStyleIdx="1" presStyleCnt="4">
        <dgm:presLayoutVars>
          <dgm:bulletEnabled val="1"/>
        </dgm:presLayoutVars>
      </dgm:prSet>
      <dgm:spPr/>
      <dgm:t>
        <a:bodyPr/>
        <a:lstStyle/>
        <a:p>
          <a:endParaRPr lang="en-US"/>
        </a:p>
      </dgm:t>
    </dgm:pt>
    <dgm:pt modelId="{9F21A2F9-1A3F-4CBC-95A0-07E6E15A2310}" type="pres">
      <dgm:prSet presAssocID="{48649D6D-5081-4A98-A557-0095D404ED78}" presName="bullet4c" presStyleLbl="node1" presStyleIdx="2" presStyleCnt="4"/>
      <dgm:spPr/>
    </dgm:pt>
    <dgm:pt modelId="{2995D09C-CE8E-4ACE-9C38-8E65ED18765A}" type="pres">
      <dgm:prSet presAssocID="{48649D6D-5081-4A98-A557-0095D404ED78}" presName="textBox4c" presStyleLbl="revTx" presStyleIdx="2" presStyleCnt="4">
        <dgm:presLayoutVars>
          <dgm:bulletEnabled val="1"/>
        </dgm:presLayoutVars>
      </dgm:prSet>
      <dgm:spPr/>
      <dgm:t>
        <a:bodyPr/>
        <a:lstStyle/>
        <a:p>
          <a:endParaRPr lang="en-US"/>
        </a:p>
      </dgm:t>
    </dgm:pt>
    <dgm:pt modelId="{20EC7E31-398A-4BD4-AFCA-339C765A1E7B}" type="pres">
      <dgm:prSet presAssocID="{EA4D5870-3C42-40FA-97AA-F4820F6218C5}" presName="bullet4d" presStyleLbl="node1" presStyleIdx="3" presStyleCnt="4"/>
      <dgm:spPr/>
    </dgm:pt>
    <dgm:pt modelId="{6260458A-BE87-4D19-AA4D-7FF871E25E1B}" type="pres">
      <dgm:prSet presAssocID="{EA4D5870-3C42-40FA-97AA-F4820F6218C5}" presName="textBox4d" presStyleLbl="revTx" presStyleIdx="3" presStyleCnt="4">
        <dgm:presLayoutVars>
          <dgm:bulletEnabled val="1"/>
        </dgm:presLayoutVars>
      </dgm:prSet>
      <dgm:spPr/>
      <dgm:t>
        <a:bodyPr/>
        <a:lstStyle/>
        <a:p>
          <a:endParaRPr lang="en-US"/>
        </a:p>
      </dgm:t>
    </dgm:pt>
  </dgm:ptLst>
  <dgm:cxnLst>
    <dgm:cxn modelId="{FD6EC1CB-D748-41D8-8B67-A595A5A9409C}" srcId="{75E1AD41-7053-4FD5-98CF-1E7E8DFCAD34}" destId="{48649D6D-5081-4A98-A557-0095D404ED78}" srcOrd="2" destOrd="0" parTransId="{F7624911-F01A-4FE0-9117-47C23D3C49BB}" sibTransId="{77176EE7-4C32-4888-A664-741B60DEFBF4}"/>
    <dgm:cxn modelId="{DC4D235F-4D6C-4386-ADB4-3A5EC0426D0B}" type="presOf" srcId="{34AF49B1-2E4D-4C11-A7E7-280850041BC9}" destId="{A070909B-419C-4BA7-B081-787552C25DAF}" srcOrd="0" destOrd="0" presId="urn:microsoft.com/office/officeart/2005/8/layout/arrow2"/>
    <dgm:cxn modelId="{05D33528-8274-45F0-8452-5DEE4B9EFA21}" type="presOf" srcId="{75E1AD41-7053-4FD5-98CF-1E7E8DFCAD34}" destId="{1F42007A-6D33-4E98-A707-97DB5B774FD4}" srcOrd="0" destOrd="0" presId="urn:microsoft.com/office/officeart/2005/8/layout/arrow2"/>
    <dgm:cxn modelId="{02F8EA4D-A1EB-482B-AA78-20BCCE9D13F0}" type="presOf" srcId="{096A6C1C-C2B4-4D1F-9FA3-70027F313BE2}" destId="{161374EB-24A0-4D64-9C04-366600FC168A}" srcOrd="0" destOrd="0" presId="urn:microsoft.com/office/officeart/2005/8/layout/arrow2"/>
    <dgm:cxn modelId="{E93E5733-5CA9-493C-B845-5843AF1274D9}" srcId="{75E1AD41-7053-4FD5-98CF-1E7E8DFCAD34}" destId="{EA4D5870-3C42-40FA-97AA-F4820F6218C5}" srcOrd="3" destOrd="0" parTransId="{4DA89EDE-C1B3-4C32-9F95-3598129469BF}" sibTransId="{B897667A-C5C4-4ED1-B1F9-D3BA72417008}"/>
    <dgm:cxn modelId="{3C151F6B-7DDA-459E-83FE-1D60BA66C899}" type="presOf" srcId="{48649D6D-5081-4A98-A557-0095D404ED78}" destId="{2995D09C-CE8E-4ACE-9C38-8E65ED18765A}" srcOrd="0" destOrd="0" presId="urn:microsoft.com/office/officeart/2005/8/layout/arrow2"/>
    <dgm:cxn modelId="{E89CE226-EF1F-4DD6-8684-D0DD9211B9E7}" srcId="{75E1AD41-7053-4FD5-98CF-1E7E8DFCAD34}" destId="{096A6C1C-C2B4-4D1F-9FA3-70027F313BE2}" srcOrd="0" destOrd="0" parTransId="{3796E7BB-614B-443D-817A-A722568AE078}" sibTransId="{7E436551-A2C5-4598-A0F3-8070C7254EF5}"/>
    <dgm:cxn modelId="{EC1EDE87-7688-4F03-87A9-5AB9FA22453A}" type="presOf" srcId="{EA4D5870-3C42-40FA-97AA-F4820F6218C5}" destId="{6260458A-BE87-4D19-AA4D-7FF871E25E1B}" srcOrd="0" destOrd="0" presId="urn:microsoft.com/office/officeart/2005/8/layout/arrow2"/>
    <dgm:cxn modelId="{35CFCA02-B871-40F0-8FEA-28AC9C84843F}" srcId="{75E1AD41-7053-4FD5-98CF-1E7E8DFCAD34}" destId="{34AF49B1-2E4D-4C11-A7E7-280850041BC9}" srcOrd="1" destOrd="0" parTransId="{92EBA810-A0DC-43E9-9863-50D565C9071C}" sibTransId="{44B6DC1D-C565-445B-BBD0-C9BF16E88449}"/>
    <dgm:cxn modelId="{3FFA128F-671B-44C9-A340-635098B1F843}" type="presParOf" srcId="{1F42007A-6D33-4E98-A707-97DB5B774FD4}" destId="{9071AB9F-A343-46D8-81A0-4408C74F4E6A}" srcOrd="0" destOrd="0" presId="urn:microsoft.com/office/officeart/2005/8/layout/arrow2"/>
    <dgm:cxn modelId="{B993B659-F110-4C9C-A2D6-8C0A3A8D6D4D}" type="presParOf" srcId="{1F42007A-6D33-4E98-A707-97DB5B774FD4}" destId="{F88E4C5A-BA40-4AFA-9FF9-15771C16A075}" srcOrd="1" destOrd="0" presId="urn:microsoft.com/office/officeart/2005/8/layout/arrow2"/>
    <dgm:cxn modelId="{DE4C8A8E-1F9B-4607-A6CC-A3DD3CEF3FA3}" type="presParOf" srcId="{F88E4C5A-BA40-4AFA-9FF9-15771C16A075}" destId="{B79DFF7D-2EE7-49F6-B9B1-3174F1246944}" srcOrd="0" destOrd="0" presId="urn:microsoft.com/office/officeart/2005/8/layout/arrow2"/>
    <dgm:cxn modelId="{0A89F73D-BCAA-440F-BCB8-5EE0D29B4CB4}" type="presParOf" srcId="{F88E4C5A-BA40-4AFA-9FF9-15771C16A075}" destId="{161374EB-24A0-4D64-9C04-366600FC168A}" srcOrd="1" destOrd="0" presId="urn:microsoft.com/office/officeart/2005/8/layout/arrow2"/>
    <dgm:cxn modelId="{9E64DD79-5F57-4A6B-AEC4-8BF93B744CB2}" type="presParOf" srcId="{F88E4C5A-BA40-4AFA-9FF9-15771C16A075}" destId="{955FDAF1-C9C4-4A2D-946F-9A12515F161E}" srcOrd="2" destOrd="0" presId="urn:microsoft.com/office/officeart/2005/8/layout/arrow2"/>
    <dgm:cxn modelId="{B7BB3348-ECB6-4DD5-B375-63D02E786F67}" type="presParOf" srcId="{F88E4C5A-BA40-4AFA-9FF9-15771C16A075}" destId="{A070909B-419C-4BA7-B081-787552C25DAF}" srcOrd="3" destOrd="0" presId="urn:microsoft.com/office/officeart/2005/8/layout/arrow2"/>
    <dgm:cxn modelId="{1119C38B-55AC-44EF-BB99-0C5804F4CCED}" type="presParOf" srcId="{F88E4C5A-BA40-4AFA-9FF9-15771C16A075}" destId="{9F21A2F9-1A3F-4CBC-95A0-07E6E15A2310}" srcOrd="4" destOrd="0" presId="urn:microsoft.com/office/officeart/2005/8/layout/arrow2"/>
    <dgm:cxn modelId="{8B37F8D4-8ACC-43DB-8109-3AFA1D5CB3D0}" type="presParOf" srcId="{F88E4C5A-BA40-4AFA-9FF9-15771C16A075}" destId="{2995D09C-CE8E-4ACE-9C38-8E65ED18765A}" srcOrd="5" destOrd="0" presId="urn:microsoft.com/office/officeart/2005/8/layout/arrow2"/>
    <dgm:cxn modelId="{154CD8F1-1859-42DE-833E-8E27B206E60F}" type="presParOf" srcId="{F88E4C5A-BA40-4AFA-9FF9-15771C16A075}" destId="{20EC7E31-398A-4BD4-AFCA-339C765A1E7B}" srcOrd="6" destOrd="0" presId="urn:microsoft.com/office/officeart/2005/8/layout/arrow2"/>
    <dgm:cxn modelId="{9372EF6A-805E-4FC0-AD65-F0860E708FE8}" type="presParOf" srcId="{F88E4C5A-BA40-4AFA-9FF9-15771C16A075}" destId="{6260458A-BE87-4D19-AA4D-7FF871E25E1B}" srcOrd="7" destOrd="0" presId="urn:microsoft.com/office/officeart/2005/8/layout/arrow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2C9EF1E7-9856-408C-AC1D-76B5205082F9}" type="doc">
      <dgm:prSet loTypeId="urn:microsoft.com/office/officeart/2005/8/layout/vProcess5" loCatId="process" qsTypeId="urn:microsoft.com/office/officeart/2005/8/quickstyle/simple1" qsCatId="simple" csTypeId="urn:microsoft.com/office/officeart/2005/8/colors/colorful3" csCatId="colorful" phldr="1"/>
      <dgm:spPr/>
      <dgm:t>
        <a:bodyPr/>
        <a:lstStyle/>
        <a:p>
          <a:endParaRPr lang="en-US"/>
        </a:p>
      </dgm:t>
    </dgm:pt>
    <dgm:pt modelId="{0786CD5D-8134-4A78-9479-9F3AA67F3A0F}">
      <dgm:prSet phldrT="[Text]"/>
      <dgm:spPr/>
      <dgm:t>
        <a:bodyPr/>
        <a:lstStyle/>
        <a:p>
          <a:r>
            <a:rPr lang="en-US" dirty="0"/>
            <a:t>collaborative</a:t>
          </a:r>
        </a:p>
      </dgm:t>
    </dgm:pt>
    <dgm:pt modelId="{34A5B640-E7C6-45FD-BD3B-A2A261BEE004}" type="parTrans" cxnId="{62545514-5022-4822-AC63-17269BA96CC0}">
      <dgm:prSet/>
      <dgm:spPr/>
      <dgm:t>
        <a:bodyPr/>
        <a:lstStyle/>
        <a:p>
          <a:endParaRPr lang="en-US"/>
        </a:p>
      </dgm:t>
    </dgm:pt>
    <dgm:pt modelId="{31FFBB08-5555-4476-9AE7-69EF06216A17}" type="sibTrans" cxnId="{62545514-5022-4822-AC63-17269BA96CC0}">
      <dgm:prSet/>
      <dgm:spPr/>
      <dgm:t>
        <a:bodyPr/>
        <a:lstStyle/>
        <a:p>
          <a:endParaRPr lang="en-US"/>
        </a:p>
      </dgm:t>
    </dgm:pt>
    <dgm:pt modelId="{AF0CA6BE-0D4E-431F-8C85-BDF78D5D09DC}">
      <dgm:prSet phldrT="[Text]"/>
      <dgm:spPr/>
      <dgm:t>
        <a:bodyPr/>
        <a:lstStyle/>
        <a:p>
          <a:r>
            <a:rPr lang="en-US" dirty="0"/>
            <a:t>individual</a:t>
          </a:r>
        </a:p>
      </dgm:t>
    </dgm:pt>
    <dgm:pt modelId="{B13CAFCC-0515-42D5-B8B2-1D88570340BA}" type="parTrans" cxnId="{9E275F6D-C654-4B03-8698-720DFAAE33C2}">
      <dgm:prSet/>
      <dgm:spPr/>
      <dgm:t>
        <a:bodyPr/>
        <a:lstStyle/>
        <a:p>
          <a:endParaRPr lang="en-US"/>
        </a:p>
      </dgm:t>
    </dgm:pt>
    <dgm:pt modelId="{0EB77245-40A6-4146-A677-AF86A0C5D80B}" type="sibTrans" cxnId="{9E275F6D-C654-4B03-8698-720DFAAE33C2}">
      <dgm:prSet/>
      <dgm:spPr/>
      <dgm:t>
        <a:bodyPr/>
        <a:lstStyle/>
        <a:p>
          <a:endParaRPr lang="en-US"/>
        </a:p>
      </dgm:t>
    </dgm:pt>
    <dgm:pt modelId="{08F750DB-9618-480B-8C9F-470C651BB817}">
      <dgm:prSet phldrT="[Text]"/>
      <dgm:spPr/>
      <dgm:t>
        <a:bodyPr/>
        <a:lstStyle/>
        <a:p>
          <a:r>
            <a:rPr lang="en-US" dirty="0"/>
            <a:t>collaborative</a:t>
          </a:r>
        </a:p>
      </dgm:t>
    </dgm:pt>
    <dgm:pt modelId="{E94D05F0-93B8-4C1B-8265-F80966904803}" type="parTrans" cxnId="{14E737A1-87EC-41AA-8F1D-B3B0CE958C8F}">
      <dgm:prSet/>
      <dgm:spPr/>
      <dgm:t>
        <a:bodyPr/>
        <a:lstStyle/>
        <a:p>
          <a:endParaRPr lang="en-US"/>
        </a:p>
      </dgm:t>
    </dgm:pt>
    <dgm:pt modelId="{5EC46638-1FB8-44C1-9317-D3D5811622E6}" type="sibTrans" cxnId="{14E737A1-87EC-41AA-8F1D-B3B0CE958C8F}">
      <dgm:prSet/>
      <dgm:spPr/>
      <dgm:t>
        <a:bodyPr/>
        <a:lstStyle/>
        <a:p>
          <a:endParaRPr lang="en-US"/>
        </a:p>
      </dgm:t>
    </dgm:pt>
    <dgm:pt modelId="{D9887FD1-0F4A-47FD-AF1B-BC1EC3E27DB1}" type="pres">
      <dgm:prSet presAssocID="{2C9EF1E7-9856-408C-AC1D-76B5205082F9}" presName="outerComposite" presStyleCnt="0">
        <dgm:presLayoutVars>
          <dgm:chMax val="5"/>
          <dgm:dir/>
          <dgm:resizeHandles val="exact"/>
        </dgm:presLayoutVars>
      </dgm:prSet>
      <dgm:spPr/>
      <dgm:t>
        <a:bodyPr/>
        <a:lstStyle/>
        <a:p>
          <a:endParaRPr lang="en-US"/>
        </a:p>
      </dgm:t>
    </dgm:pt>
    <dgm:pt modelId="{46CA4E37-62B2-44D8-BA18-D2E0578666B9}" type="pres">
      <dgm:prSet presAssocID="{2C9EF1E7-9856-408C-AC1D-76B5205082F9}" presName="dummyMaxCanvas" presStyleCnt="0">
        <dgm:presLayoutVars/>
      </dgm:prSet>
      <dgm:spPr/>
    </dgm:pt>
    <dgm:pt modelId="{EA627120-3941-40FF-AABE-C0CBC1893A5C}" type="pres">
      <dgm:prSet presAssocID="{2C9EF1E7-9856-408C-AC1D-76B5205082F9}" presName="ThreeNodes_1" presStyleLbl="node1" presStyleIdx="0" presStyleCnt="3">
        <dgm:presLayoutVars>
          <dgm:bulletEnabled val="1"/>
        </dgm:presLayoutVars>
      </dgm:prSet>
      <dgm:spPr/>
      <dgm:t>
        <a:bodyPr/>
        <a:lstStyle/>
        <a:p>
          <a:endParaRPr lang="en-US"/>
        </a:p>
      </dgm:t>
    </dgm:pt>
    <dgm:pt modelId="{8EDD7EFD-199E-4220-97F1-4F4F1D36B217}" type="pres">
      <dgm:prSet presAssocID="{2C9EF1E7-9856-408C-AC1D-76B5205082F9}" presName="ThreeNodes_2" presStyleLbl="node1" presStyleIdx="1" presStyleCnt="3">
        <dgm:presLayoutVars>
          <dgm:bulletEnabled val="1"/>
        </dgm:presLayoutVars>
      </dgm:prSet>
      <dgm:spPr/>
      <dgm:t>
        <a:bodyPr/>
        <a:lstStyle/>
        <a:p>
          <a:endParaRPr lang="en-US"/>
        </a:p>
      </dgm:t>
    </dgm:pt>
    <dgm:pt modelId="{79E2E3AA-B1B7-48C6-9CD5-CE6FFD4FD9AB}" type="pres">
      <dgm:prSet presAssocID="{2C9EF1E7-9856-408C-AC1D-76B5205082F9}" presName="ThreeNodes_3" presStyleLbl="node1" presStyleIdx="2" presStyleCnt="3">
        <dgm:presLayoutVars>
          <dgm:bulletEnabled val="1"/>
        </dgm:presLayoutVars>
      </dgm:prSet>
      <dgm:spPr/>
      <dgm:t>
        <a:bodyPr/>
        <a:lstStyle/>
        <a:p>
          <a:endParaRPr lang="en-US"/>
        </a:p>
      </dgm:t>
    </dgm:pt>
    <dgm:pt modelId="{44DB22C1-47AD-4F60-84D0-FE1EF78DA387}" type="pres">
      <dgm:prSet presAssocID="{2C9EF1E7-9856-408C-AC1D-76B5205082F9}" presName="ThreeConn_1-2" presStyleLbl="fgAccFollowNode1" presStyleIdx="0" presStyleCnt="2">
        <dgm:presLayoutVars>
          <dgm:bulletEnabled val="1"/>
        </dgm:presLayoutVars>
      </dgm:prSet>
      <dgm:spPr/>
      <dgm:t>
        <a:bodyPr/>
        <a:lstStyle/>
        <a:p>
          <a:endParaRPr lang="en-US"/>
        </a:p>
      </dgm:t>
    </dgm:pt>
    <dgm:pt modelId="{9375FF93-C1C6-42CB-87AE-05CCC6C028C6}" type="pres">
      <dgm:prSet presAssocID="{2C9EF1E7-9856-408C-AC1D-76B5205082F9}" presName="ThreeConn_2-3" presStyleLbl="fgAccFollowNode1" presStyleIdx="1" presStyleCnt="2">
        <dgm:presLayoutVars>
          <dgm:bulletEnabled val="1"/>
        </dgm:presLayoutVars>
      </dgm:prSet>
      <dgm:spPr/>
      <dgm:t>
        <a:bodyPr/>
        <a:lstStyle/>
        <a:p>
          <a:endParaRPr lang="en-US"/>
        </a:p>
      </dgm:t>
    </dgm:pt>
    <dgm:pt modelId="{4B7676F4-3947-4247-B37D-B6C7545F8B68}" type="pres">
      <dgm:prSet presAssocID="{2C9EF1E7-9856-408C-AC1D-76B5205082F9}" presName="ThreeNodes_1_text" presStyleLbl="node1" presStyleIdx="2" presStyleCnt="3">
        <dgm:presLayoutVars>
          <dgm:bulletEnabled val="1"/>
        </dgm:presLayoutVars>
      </dgm:prSet>
      <dgm:spPr/>
      <dgm:t>
        <a:bodyPr/>
        <a:lstStyle/>
        <a:p>
          <a:endParaRPr lang="en-US"/>
        </a:p>
      </dgm:t>
    </dgm:pt>
    <dgm:pt modelId="{387A8EBE-1C5D-46AD-B8A1-F58B4D75423C}" type="pres">
      <dgm:prSet presAssocID="{2C9EF1E7-9856-408C-AC1D-76B5205082F9}" presName="ThreeNodes_2_text" presStyleLbl="node1" presStyleIdx="2" presStyleCnt="3">
        <dgm:presLayoutVars>
          <dgm:bulletEnabled val="1"/>
        </dgm:presLayoutVars>
      </dgm:prSet>
      <dgm:spPr/>
      <dgm:t>
        <a:bodyPr/>
        <a:lstStyle/>
        <a:p>
          <a:endParaRPr lang="en-US"/>
        </a:p>
      </dgm:t>
    </dgm:pt>
    <dgm:pt modelId="{2481905B-68B7-46E6-A3B3-3F1B6724B5BE}" type="pres">
      <dgm:prSet presAssocID="{2C9EF1E7-9856-408C-AC1D-76B5205082F9}" presName="ThreeNodes_3_text" presStyleLbl="node1" presStyleIdx="2" presStyleCnt="3">
        <dgm:presLayoutVars>
          <dgm:bulletEnabled val="1"/>
        </dgm:presLayoutVars>
      </dgm:prSet>
      <dgm:spPr/>
      <dgm:t>
        <a:bodyPr/>
        <a:lstStyle/>
        <a:p>
          <a:endParaRPr lang="en-US"/>
        </a:p>
      </dgm:t>
    </dgm:pt>
  </dgm:ptLst>
  <dgm:cxnLst>
    <dgm:cxn modelId="{14E737A1-87EC-41AA-8F1D-B3B0CE958C8F}" srcId="{2C9EF1E7-9856-408C-AC1D-76B5205082F9}" destId="{08F750DB-9618-480B-8C9F-470C651BB817}" srcOrd="2" destOrd="0" parTransId="{E94D05F0-93B8-4C1B-8265-F80966904803}" sibTransId="{5EC46638-1FB8-44C1-9317-D3D5811622E6}"/>
    <dgm:cxn modelId="{2514F59D-F21E-4002-B140-9F4ABD6829DB}" type="presOf" srcId="{31FFBB08-5555-4476-9AE7-69EF06216A17}" destId="{44DB22C1-47AD-4F60-84D0-FE1EF78DA387}" srcOrd="0" destOrd="0" presId="urn:microsoft.com/office/officeart/2005/8/layout/vProcess5"/>
    <dgm:cxn modelId="{789DB3F3-90EB-40D5-8A2B-089B597A0B3D}" type="presOf" srcId="{0786CD5D-8134-4A78-9479-9F3AA67F3A0F}" destId="{4B7676F4-3947-4247-B37D-B6C7545F8B68}" srcOrd="1" destOrd="0" presId="urn:microsoft.com/office/officeart/2005/8/layout/vProcess5"/>
    <dgm:cxn modelId="{B773F3CC-EEB7-49AE-98C9-971393C7BA04}" type="presOf" srcId="{0EB77245-40A6-4146-A677-AF86A0C5D80B}" destId="{9375FF93-C1C6-42CB-87AE-05CCC6C028C6}" srcOrd="0" destOrd="0" presId="urn:microsoft.com/office/officeart/2005/8/layout/vProcess5"/>
    <dgm:cxn modelId="{21BB29EA-C18B-4704-A099-95D8A2EA5859}" type="presOf" srcId="{0786CD5D-8134-4A78-9479-9F3AA67F3A0F}" destId="{EA627120-3941-40FF-AABE-C0CBC1893A5C}" srcOrd="0" destOrd="0" presId="urn:microsoft.com/office/officeart/2005/8/layout/vProcess5"/>
    <dgm:cxn modelId="{3D973FC8-08C1-4583-9D6A-F68CA99FACAC}" type="presOf" srcId="{AF0CA6BE-0D4E-431F-8C85-BDF78D5D09DC}" destId="{8EDD7EFD-199E-4220-97F1-4F4F1D36B217}" srcOrd="0" destOrd="0" presId="urn:microsoft.com/office/officeart/2005/8/layout/vProcess5"/>
    <dgm:cxn modelId="{461356B5-2461-45F1-87AA-C9F1E059C826}" type="presOf" srcId="{AF0CA6BE-0D4E-431F-8C85-BDF78D5D09DC}" destId="{387A8EBE-1C5D-46AD-B8A1-F58B4D75423C}" srcOrd="1" destOrd="0" presId="urn:microsoft.com/office/officeart/2005/8/layout/vProcess5"/>
    <dgm:cxn modelId="{29543332-5E13-4D2B-A4E6-009ECC1819A0}" type="presOf" srcId="{08F750DB-9618-480B-8C9F-470C651BB817}" destId="{2481905B-68B7-46E6-A3B3-3F1B6724B5BE}" srcOrd="1" destOrd="0" presId="urn:microsoft.com/office/officeart/2005/8/layout/vProcess5"/>
    <dgm:cxn modelId="{62545514-5022-4822-AC63-17269BA96CC0}" srcId="{2C9EF1E7-9856-408C-AC1D-76B5205082F9}" destId="{0786CD5D-8134-4A78-9479-9F3AA67F3A0F}" srcOrd="0" destOrd="0" parTransId="{34A5B640-E7C6-45FD-BD3B-A2A261BEE004}" sibTransId="{31FFBB08-5555-4476-9AE7-69EF06216A17}"/>
    <dgm:cxn modelId="{9E275F6D-C654-4B03-8698-720DFAAE33C2}" srcId="{2C9EF1E7-9856-408C-AC1D-76B5205082F9}" destId="{AF0CA6BE-0D4E-431F-8C85-BDF78D5D09DC}" srcOrd="1" destOrd="0" parTransId="{B13CAFCC-0515-42D5-B8B2-1D88570340BA}" sibTransId="{0EB77245-40A6-4146-A677-AF86A0C5D80B}"/>
    <dgm:cxn modelId="{C6A4E424-9267-4E33-B1BA-578F60D0F052}" type="presOf" srcId="{08F750DB-9618-480B-8C9F-470C651BB817}" destId="{79E2E3AA-B1B7-48C6-9CD5-CE6FFD4FD9AB}" srcOrd="0" destOrd="0" presId="urn:microsoft.com/office/officeart/2005/8/layout/vProcess5"/>
    <dgm:cxn modelId="{2FA2CE51-56CB-496C-8231-FAAFD7840FEB}" type="presOf" srcId="{2C9EF1E7-9856-408C-AC1D-76B5205082F9}" destId="{D9887FD1-0F4A-47FD-AF1B-BC1EC3E27DB1}" srcOrd="0" destOrd="0" presId="urn:microsoft.com/office/officeart/2005/8/layout/vProcess5"/>
    <dgm:cxn modelId="{9F81B85B-945C-4875-87CC-C729AFA9F9B6}" type="presParOf" srcId="{D9887FD1-0F4A-47FD-AF1B-BC1EC3E27DB1}" destId="{46CA4E37-62B2-44D8-BA18-D2E0578666B9}" srcOrd="0" destOrd="0" presId="urn:microsoft.com/office/officeart/2005/8/layout/vProcess5"/>
    <dgm:cxn modelId="{051E814A-5742-4D8F-98F9-5A6B1C1B264B}" type="presParOf" srcId="{D9887FD1-0F4A-47FD-AF1B-BC1EC3E27DB1}" destId="{EA627120-3941-40FF-AABE-C0CBC1893A5C}" srcOrd="1" destOrd="0" presId="urn:microsoft.com/office/officeart/2005/8/layout/vProcess5"/>
    <dgm:cxn modelId="{D65A11A2-3061-4F9A-A581-FAB12ECA11AF}" type="presParOf" srcId="{D9887FD1-0F4A-47FD-AF1B-BC1EC3E27DB1}" destId="{8EDD7EFD-199E-4220-97F1-4F4F1D36B217}" srcOrd="2" destOrd="0" presId="urn:microsoft.com/office/officeart/2005/8/layout/vProcess5"/>
    <dgm:cxn modelId="{B342F1E9-C39C-428C-97A8-183BA13BA847}" type="presParOf" srcId="{D9887FD1-0F4A-47FD-AF1B-BC1EC3E27DB1}" destId="{79E2E3AA-B1B7-48C6-9CD5-CE6FFD4FD9AB}" srcOrd="3" destOrd="0" presId="urn:microsoft.com/office/officeart/2005/8/layout/vProcess5"/>
    <dgm:cxn modelId="{30A04E86-9759-4C1D-A380-C8F25626B532}" type="presParOf" srcId="{D9887FD1-0F4A-47FD-AF1B-BC1EC3E27DB1}" destId="{44DB22C1-47AD-4F60-84D0-FE1EF78DA387}" srcOrd="4" destOrd="0" presId="urn:microsoft.com/office/officeart/2005/8/layout/vProcess5"/>
    <dgm:cxn modelId="{7F1DC492-A7A1-4062-8FEE-C5968341A177}" type="presParOf" srcId="{D9887FD1-0F4A-47FD-AF1B-BC1EC3E27DB1}" destId="{9375FF93-C1C6-42CB-87AE-05CCC6C028C6}" srcOrd="5" destOrd="0" presId="urn:microsoft.com/office/officeart/2005/8/layout/vProcess5"/>
    <dgm:cxn modelId="{54B49AAC-9EE2-438A-92E7-FA8B1F3D12DB}" type="presParOf" srcId="{D9887FD1-0F4A-47FD-AF1B-BC1EC3E27DB1}" destId="{4B7676F4-3947-4247-B37D-B6C7545F8B68}" srcOrd="6" destOrd="0" presId="urn:microsoft.com/office/officeart/2005/8/layout/vProcess5"/>
    <dgm:cxn modelId="{F40EF99D-3C02-4801-B99D-C21012208BA2}" type="presParOf" srcId="{D9887FD1-0F4A-47FD-AF1B-BC1EC3E27DB1}" destId="{387A8EBE-1C5D-46AD-B8A1-F58B4D75423C}" srcOrd="7" destOrd="0" presId="urn:microsoft.com/office/officeart/2005/8/layout/vProcess5"/>
    <dgm:cxn modelId="{E6A95CD5-7FB0-4B59-BCAA-3D6BEA57A02A}" type="presParOf" srcId="{D9887FD1-0F4A-47FD-AF1B-BC1EC3E27DB1}" destId="{2481905B-68B7-46E6-A3B3-3F1B6724B5BE}" srcOrd="8"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0D5C4C95-F6F5-4BA3-B7D1-4D4E43DC94CF}" type="doc">
      <dgm:prSet loTypeId="urn:microsoft.com/office/officeart/2005/8/layout/process2" loCatId="process" qsTypeId="urn:microsoft.com/office/officeart/2005/8/quickstyle/simple1" qsCatId="simple" csTypeId="urn:microsoft.com/office/officeart/2005/8/colors/colorful3" csCatId="colorful" phldr="1"/>
      <dgm:spPr/>
    </dgm:pt>
    <dgm:pt modelId="{BDF7450F-CFC0-4576-9145-567C45A0FD61}">
      <dgm:prSet phldrT="[Text]"/>
      <dgm:spPr/>
      <dgm:t>
        <a:bodyPr/>
        <a:lstStyle/>
        <a:p>
          <a:r>
            <a:rPr lang="en-US" dirty="0"/>
            <a:t>Self evaluation</a:t>
          </a:r>
        </a:p>
      </dgm:t>
    </dgm:pt>
    <dgm:pt modelId="{B80149ED-78C9-4C9E-AD97-C9A5586EA49A}" type="parTrans" cxnId="{F06FB56F-2D9D-437B-9B68-7F96666955FD}">
      <dgm:prSet/>
      <dgm:spPr/>
      <dgm:t>
        <a:bodyPr/>
        <a:lstStyle/>
        <a:p>
          <a:endParaRPr lang="en-US"/>
        </a:p>
      </dgm:t>
    </dgm:pt>
    <dgm:pt modelId="{CE2F0BBA-85DA-45F3-9C8D-34FE22C5DECC}" type="sibTrans" cxnId="{F06FB56F-2D9D-437B-9B68-7F96666955FD}">
      <dgm:prSet/>
      <dgm:spPr/>
      <dgm:t>
        <a:bodyPr/>
        <a:lstStyle/>
        <a:p>
          <a:endParaRPr lang="en-US"/>
        </a:p>
      </dgm:t>
    </dgm:pt>
    <dgm:pt modelId="{6500580E-A962-4597-9B13-3A6DF5B8683A}">
      <dgm:prSet phldrT="[Text]"/>
      <dgm:spPr/>
      <dgm:t>
        <a:bodyPr/>
        <a:lstStyle/>
        <a:p>
          <a:r>
            <a:rPr lang="en-US" dirty="0"/>
            <a:t>Peer evaluation</a:t>
          </a:r>
        </a:p>
      </dgm:t>
    </dgm:pt>
    <dgm:pt modelId="{21D7ACE6-7385-4D8B-9BE8-E2E5B02C653D}" type="parTrans" cxnId="{F4E308A2-82ED-4E4A-ACD5-1688D98142DE}">
      <dgm:prSet/>
      <dgm:spPr/>
      <dgm:t>
        <a:bodyPr/>
        <a:lstStyle/>
        <a:p>
          <a:endParaRPr lang="en-US"/>
        </a:p>
      </dgm:t>
    </dgm:pt>
    <dgm:pt modelId="{523B747F-83F7-48DC-9BBD-D4E083E349B3}" type="sibTrans" cxnId="{F4E308A2-82ED-4E4A-ACD5-1688D98142DE}">
      <dgm:prSet/>
      <dgm:spPr/>
      <dgm:t>
        <a:bodyPr/>
        <a:lstStyle/>
        <a:p>
          <a:endParaRPr lang="en-US"/>
        </a:p>
      </dgm:t>
    </dgm:pt>
    <dgm:pt modelId="{95CE7D19-DC6C-4BC2-82A2-0D095D8C278C}">
      <dgm:prSet phldrT="[Text]"/>
      <dgm:spPr/>
      <dgm:t>
        <a:bodyPr/>
        <a:lstStyle/>
        <a:p>
          <a:r>
            <a:rPr lang="en-US" dirty="0"/>
            <a:t>Teacher evaluation</a:t>
          </a:r>
        </a:p>
      </dgm:t>
    </dgm:pt>
    <dgm:pt modelId="{2498EE7A-8281-435D-B911-F3B1856A6A7E}" type="parTrans" cxnId="{287E84A8-C3DB-49AE-9B8F-CC49D84CD2EA}">
      <dgm:prSet/>
      <dgm:spPr/>
      <dgm:t>
        <a:bodyPr/>
        <a:lstStyle/>
        <a:p>
          <a:endParaRPr lang="en-US"/>
        </a:p>
      </dgm:t>
    </dgm:pt>
    <dgm:pt modelId="{BC7652D3-3C55-423A-9C7E-84F59F723176}" type="sibTrans" cxnId="{287E84A8-C3DB-49AE-9B8F-CC49D84CD2EA}">
      <dgm:prSet/>
      <dgm:spPr/>
      <dgm:t>
        <a:bodyPr/>
        <a:lstStyle/>
        <a:p>
          <a:endParaRPr lang="en-US"/>
        </a:p>
      </dgm:t>
    </dgm:pt>
    <dgm:pt modelId="{51F08046-DC46-4B33-94F7-A844345A0A5B}" type="pres">
      <dgm:prSet presAssocID="{0D5C4C95-F6F5-4BA3-B7D1-4D4E43DC94CF}" presName="linearFlow" presStyleCnt="0">
        <dgm:presLayoutVars>
          <dgm:resizeHandles val="exact"/>
        </dgm:presLayoutVars>
      </dgm:prSet>
      <dgm:spPr/>
    </dgm:pt>
    <dgm:pt modelId="{926F1E21-A92D-4903-9D39-1DF6A2C52060}" type="pres">
      <dgm:prSet presAssocID="{BDF7450F-CFC0-4576-9145-567C45A0FD61}" presName="node" presStyleLbl="node1" presStyleIdx="0" presStyleCnt="3">
        <dgm:presLayoutVars>
          <dgm:bulletEnabled val="1"/>
        </dgm:presLayoutVars>
      </dgm:prSet>
      <dgm:spPr/>
      <dgm:t>
        <a:bodyPr/>
        <a:lstStyle/>
        <a:p>
          <a:endParaRPr lang="en-US"/>
        </a:p>
      </dgm:t>
    </dgm:pt>
    <dgm:pt modelId="{2DAF3534-CA22-46B5-BB04-A845B7AD2444}" type="pres">
      <dgm:prSet presAssocID="{CE2F0BBA-85DA-45F3-9C8D-34FE22C5DECC}" presName="sibTrans" presStyleLbl="sibTrans2D1" presStyleIdx="0" presStyleCnt="2"/>
      <dgm:spPr/>
      <dgm:t>
        <a:bodyPr/>
        <a:lstStyle/>
        <a:p>
          <a:endParaRPr lang="en-US"/>
        </a:p>
      </dgm:t>
    </dgm:pt>
    <dgm:pt modelId="{DE726241-36C1-4F71-BF88-809B8FFD7C2C}" type="pres">
      <dgm:prSet presAssocID="{CE2F0BBA-85DA-45F3-9C8D-34FE22C5DECC}" presName="connectorText" presStyleLbl="sibTrans2D1" presStyleIdx="0" presStyleCnt="2"/>
      <dgm:spPr/>
      <dgm:t>
        <a:bodyPr/>
        <a:lstStyle/>
        <a:p>
          <a:endParaRPr lang="en-US"/>
        </a:p>
      </dgm:t>
    </dgm:pt>
    <dgm:pt modelId="{064C9115-FE1A-45E5-AA58-B5BE00D3F4A0}" type="pres">
      <dgm:prSet presAssocID="{6500580E-A962-4597-9B13-3A6DF5B8683A}" presName="node" presStyleLbl="node1" presStyleIdx="1" presStyleCnt="3">
        <dgm:presLayoutVars>
          <dgm:bulletEnabled val="1"/>
        </dgm:presLayoutVars>
      </dgm:prSet>
      <dgm:spPr/>
      <dgm:t>
        <a:bodyPr/>
        <a:lstStyle/>
        <a:p>
          <a:endParaRPr lang="en-US"/>
        </a:p>
      </dgm:t>
    </dgm:pt>
    <dgm:pt modelId="{3D4D1E7E-43AF-40B1-A520-E4BF7382A33F}" type="pres">
      <dgm:prSet presAssocID="{523B747F-83F7-48DC-9BBD-D4E083E349B3}" presName="sibTrans" presStyleLbl="sibTrans2D1" presStyleIdx="1" presStyleCnt="2"/>
      <dgm:spPr/>
      <dgm:t>
        <a:bodyPr/>
        <a:lstStyle/>
        <a:p>
          <a:endParaRPr lang="en-US"/>
        </a:p>
      </dgm:t>
    </dgm:pt>
    <dgm:pt modelId="{2B6451B9-FB60-4ECD-9DD0-63B181F92057}" type="pres">
      <dgm:prSet presAssocID="{523B747F-83F7-48DC-9BBD-D4E083E349B3}" presName="connectorText" presStyleLbl="sibTrans2D1" presStyleIdx="1" presStyleCnt="2"/>
      <dgm:spPr/>
      <dgm:t>
        <a:bodyPr/>
        <a:lstStyle/>
        <a:p>
          <a:endParaRPr lang="en-US"/>
        </a:p>
      </dgm:t>
    </dgm:pt>
    <dgm:pt modelId="{DB12C597-0FC4-4436-BF41-CDDB9AEC2FE3}" type="pres">
      <dgm:prSet presAssocID="{95CE7D19-DC6C-4BC2-82A2-0D095D8C278C}" presName="node" presStyleLbl="node1" presStyleIdx="2" presStyleCnt="3">
        <dgm:presLayoutVars>
          <dgm:bulletEnabled val="1"/>
        </dgm:presLayoutVars>
      </dgm:prSet>
      <dgm:spPr/>
      <dgm:t>
        <a:bodyPr/>
        <a:lstStyle/>
        <a:p>
          <a:endParaRPr lang="en-US"/>
        </a:p>
      </dgm:t>
    </dgm:pt>
  </dgm:ptLst>
  <dgm:cxnLst>
    <dgm:cxn modelId="{44A2BB37-6EC3-4C0E-8223-F968450DE016}" type="presOf" srcId="{CE2F0BBA-85DA-45F3-9C8D-34FE22C5DECC}" destId="{2DAF3534-CA22-46B5-BB04-A845B7AD2444}" srcOrd="0" destOrd="0" presId="urn:microsoft.com/office/officeart/2005/8/layout/process2"/>
    <dgm:cxn modelId="{32D88875-CCBE-4703-9AE4-7DEEC19A9792}" type="presOf" srcId="{BDF7450F-CFC0-4576-9145-567C45A0FD61}" destId="{926F1E21-A92D-4903-9D39-1DF6A2C52060}" srcOrd="0" destOrd="0" presId="urn:microsoft.com/office/officeart/2005/8/layout/process2"/>
    <dgm:cxn modelId="{2C04E8C9-CFC1-40B9-B950-B52CC2C9BAC8}" type="presOf" srcId="{523B747F-83F7-48DC-9BBD-D4E083E349B3}" destId="{3D4D1E7E-43AF-40B1-A520-E4BF7382A33F}" srcOrd="0" destOrd="0" presId="urn:microsoft.com/office/officeart/2005/8/layout/process2"/>
    <dgm:cxn modelId="{F4E308A2-82ED-4E4A-ACD5-1688D98142DE}" srcId="{0D5C4C95-F6F5-4BA3-B7D1-4D4E43DC94CF}" destId="{6500580E-A962-4597-9B13-3A6DF5B8683A}" srcOrd="1" destOrd="0" parTransId="{21D7ACE6-7385-4D8B-9BE8-E2E5B02C653D}" sibTransId="{523B747F-83F7-48DC-9BBD-D4E083E349B3}"/>
    <dgm:cxn modelId="{7DCC6A8A-520A-40C9-BA73-E8222DB0D4AB}" type="presOf" srcId="{0D5C4C95-F6F5-4BA3-B7D1-4D4E43DC94CF}" destId="{51F08046-DC46-4B33-94F7-A844345A0A5B}" srcOrd="0" destOrd="0" presId="urn:microsoft.com/office/officeart/2005/8/layout/process2"/>
    <dgm:cxn modelId="{F06FB56F-2D9D-437B-9B68-7F96666955FD}" srcId="{0D5C4C95-F6F5-4BA3-B7D1-4D4E43DC94CF}" destId="{BDF7450F-CFC0-4576-9145-567C45A0FD61}" srcOrd="0" destOrd="0" parTransId="{B80149ED-78C9-4C9E-AD97-C9A5586EA49A}" sibTransId="{CE2F0BBA-85DA-45F3-9C8D-34FE22C5DECC}"/>
    <dgm:cxn modelId="{8BD99674-C492-4C3C-902C-754A311067E4}" type="presOf" srcId="{CE2F0BBA-85DA-45F3-9C8D-34FE22C5DECC}" destId="{DE726241-36C1-4F71-BF88-809B8FFD7C2C}" srcOrd="1" destOrd="0" presId="urn:microsoft.com/office/officeart/2005/8/layout/process2"/>
    <dgm:cxn modelId="{14CD72A4-82D1-4E04-8FE7-353B0A31C430}" type="presOf" srcId="{523B747F-83F7-48DC-9BBD-D4E083E349B3}" destId="{2B6451B9-FB60-4ECD-9DD0-63B181F92057}" srcOrd="1" destOrd="0" presId="urn:microsoft.com/office/officeart/2005/8/layout/process2"/>
    <dgm:cxn modelId="{287E84A8-C3DB-49AE-9B8F-CC49D84CD2EA}" srcId="{0D5C4C95-F6F5-4BA3-B7D1-4D4E43DC94CF}" destId="{95CE7D19-DC6C-4BC2-82A2-0D095D8C278C}" srcOrd="2" destOrd="0" parTransId="{2498EE7A-8281-435D-B911-F3B1856A6A7E}" sibTransId="{BC7652D3-3C55-423A-9C7E-84F59F723176}"/>
    <dgm:cxn modelId="{884142D2-A1DB-46D7-BBAF-62E4E149D991}" type="presOf" srcId="{95CE7D19-DC6C-4BC2-82A2-0D095D8C278C}" destId="{DB12C597-0FC4-4436-BF41-CDDB9AEC2FE3}" srcOrd="0" destOrd="0" presId="urn:microsoft.com/office/officeart/2005/8/layout/process2"/>
    <dgm:cxn modelId="{B8ED69C2-0373-463F-873D-8D1E08FC0A25}" type="presOf" srcId="{6500580E-A962-4597-9B13-3A6DF5B8683A}" destId="{064C9115-FE1A-45E5-AA58-B5BE00D3F4A0}" srcOrd="0" destOrd="0" presId="urn:microsoft.com/office/officeart/2005/8/layout/process2"/>
    <dgm:cxn modelId="{9CAB7ADD-B5BE-4229-8B7F-E1E187718978}" type="presParOf" srcId="{51F08046-DC46-4B33-94F7-A844345A0A5B}" destId="{926F1E21-A92D-4903-9D39-1DF6A2C52060}" srcOrd="0" destOrd="0" presId="urn:microsoft.com/office/officeart/2005/8/layout/process2"/>
    <dgm:cxn modelId="{CFFB4A48-9F9D-427E-AE19-637B3B423B95}" type="presParOf" srcId="{51F08046-DC46-4B33-94F7-A844345A0A5B}" destId="{2DAF3534-CA22-46B5-BB04-A845B7AD2444}" srcOrd="1" destOrd="0" presId="urn:microsoft.com/office/officeart/2005/8/layout/process2"/>
    <dgm:cxn modelId="{843DE7E5-BCB4-481C-84AA-EE465C2BA771}" type="presParOf" srcId="{2DAF3534-CA22-46B5-BB04-A845B7AD2444}" destId="{DE726241-36C1-4F71-BF88-809B8FFD7C2C}" srcOrd="0" destOrd="0" presId="urn:microsoft.com/office/officeart/2005/8/layout/process2"/>
    <dgm:cxn modelId="{DF561EC9-0445-4B4A-B974-9FF22482014B}" type="presParOf" srcId="{51F08046-DC46-4B33-94F7-A844345A0A5B}" destId="{064C9115-FE1A-45E5-AA58-B5BE00D3F4A0}" srcOrd="2" destOrd="0" presId="urn:microsoft.com/office/officeart/2005/8/layout/process2"/>
    <dgm:cxn modelId="{8B0B0D72-57E3-4F50-9ECB-812E986AD236}" type="presParOf" srcId="{51F08046-DC46-4B33-94F7-A844345A0A5B}" destId="{3D4D1E7E-43AF-40B1-A520-E4BF7382A33F}" srcOrd="3" destOrd="0" presId="urn:microsoft.com/office/officeart/2005/8/layout/process2"/>
    <dgm:cxn modelId="{72365DDE-4585-474E-8F7E-DBF469EECEF5}" type="presParOf" srcId="{3D4D1E7E-43AF-40B1-A520-E4BF7382A33F}" destId="{2B6451B9-FB60-4ECD-9DD0-63B181F92057}" srcOrd="0" destOrd="0" presId="urn:microsoft.com/office/officeart/2005/8/layout/process2"/>
    <dgm:cxn modelId="{8C91D1BF-9A07-4DFB-97C3-8E08A7E11312}" type="presParOf" srcId="{51F08046-DC46-4B33-94F7-A844345A0A5B}" destId="{DB12C597-0FC4-4436-BF41-CDDB9AEC2FE3}" srcOrd="4" destOrd="0" presId="urn:microsoft.com/office/officeart/2005/8/layout/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B1B40469-98A0-416D-AF92-F80B4326FFF0}" type="doc">
      <dgm:prSet loTypeId="urn:microsoft.com/office/officeart/2005/8/layout/hProcess4" loCatId="process" qsTypeId="urn:microsoft.com/office/officeart/2005/8/quickstyle/simple1" qsCatId="simple" csTypeId="urn:microsoft.com/office/officeart/2005/8/colors/colorful3" csCatId="colorful" phldr="1"/>
      <dgm:spPr/>
      <dgm:t>
        <a:bodyPr/>
        <a:lstStyle/>
        <a:p>
          <a:endParaRPr lang="en-US"/>
        </a:p>
      </dgm:t>
    </dgm:pt>
    <dgm:pt modelId="{35436197-B17E-4166-AB56-81285190C5CD}">
      <dgm:prSet phldrT="[Text]"/>
      <dgm:spPr/>
      <dgm:t>
        <a:bodyPr/>
        <a:lstStyle/>
        <a:p>
          <a:r>
            <a:rPr lang="en-US" dirty="0" smtClean="0"/>
            <a:t>Was?</a:t>
          </a:r>
          <a:endParaRPr lang="en-US" dirty="0"/>
        </a:p>
      </dgm:t>
    </dgm:pt>
    <dgm:pt modelId="{6699096A-79A0-4103-A534-02677D7F2063}" type="parTrans" cxnId="{A11A217D-4196-4BD2-B7ED-5A7F8A280C5A}">
      <dgm:prSet/>
      <dgm:spPr/>
      <dgm:t>
        <a:bodyPr/>
        <a:lstStyle/>
        <a:p>
          <a:endParaRPr lang="en-US"/>
        </a:p>
      </dgm:t>
    </dgm:pt>
    <dgm:pt modelId="{480F7F83-E947-41A9-B37D-B342AF7785EB}" type="sibTrans" cxnId="{A11A217D-4196-4BD2-B7ED-5A7F8A280C5A}">
      <dgm:prSet/>
      <dgm:spPr/>
      <dgm:t>
        <a:bodyPr/>
        <a:lstStyle/>
        <a:p>
          <a:endParaRPr lang="en-US"/>
        </a:p>
      </dgm:t>
    </dgm:pt>
    <dgm:pt modelId="{9E280315-4325-4CE2-AB6A-A085A9BECFBC}">
      <dgm:prSet phldrT="[Text]" custT="1"/>
      <dgm:spPr/>
      <dgm:t>
        <a:bodyPr/>
        <a:lstStyle/>
        <a:p>
          <a:r>
            <a:rPr lang="en-US" sz="1400" dirty="0" smtClean="0"/>
            <a:t>S </a:t>
          </a:r>
          <a:r>
            <a:rPr lang="en-US" sz="1400" dirty="0" err="1" smtClean="0"/>
            <a:t>evaluieren</a:t>
          </a:r>
          <a:r>
            <a:rPr lang="en-US" sz="1400" dirty="0" smtClean="0"/>
            <a:t> das Genre</a:t>
          </a:r>
          <a:endParaRPr lang="en-US" sz="1400" dirty="0"/>
        </a:p>
      </dgm:t>
    </dgm:pt>
    <dgm:pt modelId="{118ACEC9-5580-42B7-AEA9-F77F80CFEEE1}" type="parTrans" cxnId="{7243AC4F-D7D5-4AD1-8E21-A9CE5AFFEFEA}">
      <dgm:prSet/>
      <dgm:spPr/>
      <dgm:t>
        <a:bodyPr/>
        <a:lstStyle/>
        <a:p>
          <a:endParaRPr lang="en-US"/>
        </a:p>
      </dgm:t>
    </dgm:pt>
    <dgm:pt modelId="{34D1989A-28BA-4931-B9BD-75A1553B6376}" type="sibTrans" cxnId="{7243AC4F-D7D5-4AD1-8E21-A9CE5AFFEFEA}">
      <dgm:prSet/>
      <dgm:spPr/>
      <dgm:t>
        <a:bodyPr/>
        <a:lstStyle/>
        <a:p>
          <a:endParaRPr lang="en-US"/>
        </a:p>
      </dgm:t>
    </dgm:pt>
    <dgm:pt modelId="{8FBB6BEE-DE4A-4A79-8D74-9FD7E7970065}">
      <dgm:prSet phldrT="[Text]"/>
      <dgm:spPr/>
      <dgm:t>
        <a:bodyPr/>
        <a:lstStyle/>
        <a:p>
          <a:r>
            <a:rPr lang="en-US" dirty="0" err="1" smtClean="0"/>
            <a:t>Warum</a:t>
          </a:r>
          <a:r>
            <a:rPr lang="en-US" dirty="0" smtClean="0"/>
            <a:t>?</a:t>
          </a:r>
          <a:endParaRPr lang="en-US" dirty="0"/>
        </a:p>
      </dgm:t>
    </dgm:pt>
    <dgm:pt modelId="{B9E0ED2F-74C8-4BDF-AB5F-BDAACE66011C}" type="parTrans" cxnId="{DAC1D33E-0B7C-4FDF-BF79-5FB632BF7934}">
      <dgm:prSet/>
      <dgm:spPr/>
      <dgm:t>
        <a:bodyPr/>
        <a:lstStyle/>
        <a:p>
          <a:endParaRPr lang="en-US"/>
        </a:p>
      </dgm:t>
    </dgm:pt>
    <dgm:pt modelId="{63616748-9EC5-436E-A97E-B0AE2B454480}" type="sibTrans" cxnId="{DAC1D33E-0B7C-4FDF-BF79-5FB632BF7934}">
      <dgm:prSet/>
      <dgm:spPr/>
      <dgm:t>
        <a:bodyPr/>
        <a:lstStyle/>
        <a:p>
          <a:endParaRPr lang="en-US"/>
        </a:p>
      </dgm:t>
    </dgm:pt>
    <dgm:pt modelId="{27810D2F-3F1B-496F-96E1-4D93C59AC888}">
      <dgm:prSet phldrT="[Text]"/>
      <dgm:spPr/>
      <dgm:t>
        <a:bodyPr/>
        <a:lstStyle/>
        <a:p>
          <a:r>
            <a:rPr lang="en-US" dirty="0" err="1" smtClean="0"/>
            <a:t>Bewusstmachung</a:t>
          </a:r>
          <a:r>
            <a:rPr lang="en-US" dirty="0" smtClean="0"/>
            <a:t>: Genres </a:t>
          </a:r>
          <a:r>
            <a:rPr lang="en-US" dirty="0" err="1" smtClean="0"/>
            <a:t>sind</a:t>
          </a:r>
          <a:r>
            <a:rPr lang="en-US" dirty="0" smtClean="0"/>
            <a:t> </a:t>
          </a:r>
          <a:r>
            <a:rPr lang="en-US" dirty="0" err="1" smtClean="0"/>
            <a:t>dynamisch</a:t>
          </a:r>
          <a:r>
            <a:rPr lang="en-US" dirty="0" smtClean="0"/>
            <a:t> (</a:t>
          </a:r>
          <a:r>
            <a:rPr lang="en-US" dirty="0" err="1" smtClean="0"/>
            <a:t>veränderbar</a:t>
          </a:r>
          <a:r>
            <a:rPr lang="en-US" dirty="0" smtClean="0"/>
            <a:t>) und </a:t>
          </a:r>
          <a:r>
            <a:rPr lang="en-US" dirty="0" err="1" smtClean="0"/>
            <a:t>kulturell</a:t>
          </a:r>
          <a:r>
            <a:rPr lang="en-US" dirty="0" smtClean="0"/>
            <a:t> </a:t>
          </a:r>
          <a:r>
            <a:rPr lang="en-US" dirty="0" err="1" smtClean="0"/>
            <a:t>geprägt</a:t>
          </a:r>
          <a:endParaRPr lang="en-US" dirty="0"/>
        </a:p>
      </dgm:t>
    </dgm:pt>
    <dgm:pt modelId="{9CDA28DD-1A49-4EC5-B75C-5081F198AB75}" type="parTrans" cxnId="{9951EDAE-7678-4AD9-8190-A2F826A21105}">
      <dgm:prSet/>
      <dgm:spPr/>
      <dgm:t>
        <a:bodyPr/>
        <a:lstStyle/>
        <a:p>
          <a:endParaRPr lang="en-US"/>
        </a:p>
      </dgm:t>
    </dgm:pt>
    <dgm:pt modelId="{A78A97FE-D7B9-4140-B9A7-5536B1E2D2F3}" type="sibTrans" cxnId="{9951EDAE-7678-4AD9-8190-A2F826A21105}">
      <dgm:prSet/>
      <dgm:spPr/>
      <dgm:t>
        <a:bodyPr/>
        <a:lstStyle/>
        <a:p>
          <a:endParaRPr lang="en-US"/>
        </a:p>
      </dgm:t>
    </dgm:pt>
    <dgm:pt modelId="{490A320F-D2AC-426B-9716-A860EFA2D951}">
      <dgm:prSet phldrT="[Text]"/>
      <dgm:spPr/>
      <dgm:t>
        <a:bodyPr/>
        <a:lstStyle/>
        <a:p>
          <a:r>
            <a:rPr lang="en-US" dirty="0" err="1" smtClean="0"/>
            <a:t>Wie</a:t>
          </a:r>
          <a:r>
            <a:rPr lang="en-US" dirty="0" smtClean="0"/>
            <a:t>?</a:t>
          </a:r>
          <a:endParaRPr lang="en-US" dirty="0"/>
        </a:p>
      </dgm:t>
    </dgm:pt>
    <dgm:pt modelId="{E1BEF9B7-7544-4F62-9378-4CE5D4A4F5DF}" type="parTrans" cxnId="{FDD3F4C9-3E47-4050-8AEE-7A304482A63B}">
      <dgm:prSet/>
      <dgm:spPr/>
      <dgm:t>
        <a:bodyPr/>
        <a:lstStyle/>
        <a:p>
          <a:endParaRPr lang="en-US"/>
        </a:p>
      </dgm:t>
    </dgm:pt>
    <dgm:pt modelId="{8B601333-27FF-4A7D-B304-55F6D92B60BF}" type="sibTrans" cxnId="{FDD3F4C9-3E47-4050-8AEE-7A304482A63B}">
      <dgm:prSet/>
      <dgm:spPr/>
      <dgm:t>
        <a:bodyPr/>
        <a:lstStyle/>
        <a:p>
          <a:endParaRPr lang="en-US"/>
        </a:p>
      </dgm:t>
    </dgm:pt>
    <dgm:pt modelId="{E1D587E2-4D6B-49B5-8C24-C16F6B0D8225}">
      <dgm:prSet phldrT="[Text]"/>
      <dgm:spPr/>
      <dgm:t>
        <a:bodyPr/>
        <a:lstStyle/>
        <a:p>
          <a:r>
            <a:rPr lang="en-US" dirty="0" smtClean="0"/>
            <a:t>Step by step </a:t>
          </a:r>
          <a:r>
            <a:rPr lang="en-US" dirty="0" err="1" smtClean="0"/>
            <a:t>Beschreibung</a:t>
          </a:r>
          <a:r>
            <a:rPr lang="en-US" dirty="0" smtClean="0"/>
            <a:t>: </a:t>
          </a:r>
          <a:br>
            <a:rPr lang="en-US" dirty="0" smtClean="0"/>
          </a:br>
          <a:r>
            <a:rPr lang="en-US" dirty="0" smtClean="0"/>
            <a:t>4 steps</a:t>
          </a:r>
          <a:endParaRPr lang="en-US" dirty="0"/>
        </a:p>
      </dgm:t>
    </dgm:pt>
    <dgm:pt modelId="{C90E583E-197F-4327-BD9E-D8D0FCF6886F}" type="parTrans" cxnId="{B60D1684-B2AE-4E4E-9332-A53944DCE7A3}">
      <dgm:prSet/>
      <dgm:spPr/>
      <dgm:t>
        <a:bodyPr/>
        <a:lstStyle/>
        <a:p>
          <a:endParaRPr lang="en-US"/>
        </a:p>
      </dgm:t>
    </dgm:pt>
    <dgm:pt modelId="{8F7C8C12-C5B8-4913-95CE-D805D1038D50}" type="sibTrans" cxnId="{B60D1684-B2AE-4E4E-9332-A53944DCE7A3}">
      <dgm:prSet/>
      <dgm:spPr/>
      <dgm:t>
        <a:bodyPr/>
        <a:lstStyle/>
        <a:p>
          <a:endParaRPr lang="en-US"/>
        </a:p>
      </dgm:t>
    </dgm:pt>
    <dgm:pt modelId="{B611EC8F-64BE-4C72-A0C8-25C5B060E5AE}">
      <dgm:prSet phldrT="[Text]" custT="1"/>
      <dgm:spPr/>
      <dgm:t>
        <a:bodyPr/>
        <a:lstStyle/>
        <a:p>
          <a:r>
            <a:rPr lang="en-US" sz="1400" dirty="0" smtClean="0"/>
            <a:t>S </a:t>
          </a:r>
          <a:r>
            <a:rPr lang="en-US" sz="1400" dirty="0" err="1" smtClean="0"/>
            <a:t>evaluieren</a:t>
          </a:r>
          <a:r>
            <a:rPr lang="en-US" sz="1400" dirty="0" smtClean="0"/>
            <a:t> die </a:t>
          </a:r>
          <a:r>
            <a:rPr lang="en-US" sz="1400" dirty="0" err="1" smtClean="0"/>
            <a:t>Konzeption</a:t>
          </a:r>
          <a:r>
            <a:rPr lang="en-US" sz="1400" dirty="0" smtClean="0"/>
            <a:t> und </a:t>
          </a:r>
          <a:r>
            <a:rPr lang="en-US" sz="1400" dirty="0" err="1" smtClean="0"/>
            <a:t>Durchführung</a:t>
          </a:r>
          <a:r>
            <a:rPr lang="en-US" sz="1400" dirty="0" smtClean="0"/>
            <a:t> der </a:t>
          </a:r>
          <a:r>
            <a:rPr lang="en-US" sz="1400" dirty="0" err="1" smtClean="0"/>
            <a:t>Einheit</a:t>
          </a:r>
          <a:endParaRPr lang="en-US" sz="1400" dirty="0"/>
        </a:p>
      </dgm:t>
    </dgm:pt>
    <dgm:pt modelId="{7E03D827-3253-43A0-8733-D502312BB0BC}" type="parTrans" cxnId="{FBD9A7DE-E70E-4F1B-BD46-6109C3FA14AD}">
      <dgm:prSet/>
      <dgm:spPr/>
      <dgm:t>
        <a:bodyPr/>
        <a:lstStyle/>
        <a:p>
          <a:endParaRPr lang="en-US"/>
        </a:p>
      </dgm:t>
    </dgm:pt>
    <dgm:pt modelId="{0FD24C3B-D817-4C53-A618-A32D9EC301B3}" type="sibTrans" cxnId="{FBD9A7DE-E70E-4F1B-BD46-6109C3FA14AD}">
      <dgm:prSet/>
      <dgm:spPr/>
      <dgm:t>
        <a:bodyPr/>
        <a:lstStyle/>
        <a:p>
          <a:endParaRPr lang="en-US"/>
        </a:p>
      </dgm:t>
    </dgm:pt>
    <dgm:pt modelId="{0898C031-0CBD-449B-86A7-3C472212D87C}">
      <dgm:prSet phldrT="[Text]" custT="1"/>
      <dgm:spPr/>
      <dgm:t>
        <a:bodyPr/>
        <a:lstStyle/>
        <a:p>
          <a:r>
            <a:rPr lang="en-US" sz="1400" dirty="0" smtClean="0"/>
            <a:t>S </a:t>
          </a:r>
          <a:r>
            <a:rPr lang="en-US" sz="1400" dirty="0" err="1" smtClean="0"/>
            <a:t>vergleichen</a:t>
          </a:r>
          <a:r>
            <a:rPr lang="en-US" sz="1400" dirty="0" smtClean="0"/>
            <a:t> </a:t>
          </a:r>
          <a:r>
            <a:rPr lang="en-US" sz="1400" dirty="0" err="1" smtClean="0"/>
            <a:t>mit</a:t>
          </a:r>
          <a:r>
            <a:rPr lang="en-US" sz="1400" dirty="0" smtClean="0"/>
            <a:t> </a:t>
          </a:r>
          <a:r>
            <a:rPr lang="en-US" sz="1400" dirty="0" err="1" smtClean="0"/>
            <a:t>anderen</a:t>
          </a:r>
          <a:r>
            <a:rPr lang="en-US" sz="1400" dirty="0" smtClean="0"/>
            <a:t> </a:t>
          </a:r>
          <a:r>
            <a:rPr lang="en-US" sz="1400" dirty="0" err="1" smtClean="0"/>
            <a:t>Textsorten</a:t>
          </a:r>
          <a:endParaRPr lang="en-US" sz="1400" dirty="0"/>
        </a:p>
      </dgm:t>
    </dgm:pt>
    <dgm:pt modelId="{12A5DD65-8BDB-4D8C-B871-F1B4B22A29AF}" type="parTrans" cxnId="{CD99329C-4B6C-4232-8E8C-6E95D1B4D402}">
      <dgm:prSet/>
      <dgm:spPr/>
      <dgm:t>
        <a:bodyPr/>
        <a:lstStyle/>
        <a:p>
          <a:endParaRPr lang="en-US"/>
        </a:p>
      </dgm:t>
    </dgm:pt>
    <dgm:pt modelId="{1D910796-D54A-47B3-A781-14E7D8356FFC}" type="sibTrans" cxnId="{CD99329C-4B6C-4232-8E8C-6E95D1B4D402}">
      <dgm:prSet/>
      <dgm:spPr/>
      <dgm:t>
        <a:bodyPr/>
        <a:lstStyle/>
        <a:p>
          <a:endParaRPr lang="en-US"/>
        </a:p>
      </dgm:t>
    </dgm:pt>
    <dgm:pt modelId="{3DB6D03D-C1D9-4E59-92F4-55B509F7374A}">
      <dgm:prSet phldrT="[Text]"/>
      <dgm:spPr/>
      <dgm:t>
        <a:bodyPr/>
        <a:lstStyle/>
        <a:p>
          <a:endParaRPr lang="en-US" sz="1300" dirty="0"/>
        </a:p>
      </dgm:t>
    </dgm:pt>
    <dgm:pt modelId="{3A096119-8DEF-4C4B-9414-7BCB477A39CB}" type="parTrans" cxnId="{D075DCDF-1F1C-4F4D-B9AB-1B23E3838DF1}">
      <dgm:prSet/>
      <dgm:spPr/>
      <dgm:t>
        <a:bodyPr/>
        <a:lstStyle/>
        <a:p>
          <a:endParaRPr lang="en-US"/>
        </a:p>
      </dgm:t>
    </dgm:pt>
    <dgm:pt modelId="{F2C70D5D-71F9-40A5-8D9D-F370633F543F}" type="sibTrans" cxnId="{D075DCDF-1F1C-4F4D-B9AB-1B23E3838DF1}">
      <dgm:prSet/>
      <dgm:spPr/>
      <dgm:t>
        <a:bodyPr/>
        <a:lstStyle/>
        <a:p>
          <a:endParaRPr lang="en-US"/>
        </a:p>
      </dgm:t>
    </dgm:pt>
    <dgm:pt modelId="{04D8A196-86AD-4398-BFD1-34BF1340B8D0}">
      <dgm:prSet phldrT="[Text]" custT="1"/>
      <dgm:spPr/>
      <dgm:t>
        <a:bodyPr/>
        <a:lstStyle/>
        <a:p>
          <a:r>
            <a:rPr lang="en-US" sz="1400" dirty="0" smtClean="0"/>
            <a:t>S </a:t>
          </a:r>
          <a:r>
            <a:rPr lang="en-US" sz="1400" dirty="0" err="1" smtClean="0"/>
            <a:t>kreieren</a:t>
          </a:r>
          <a:r>
            <a:rPr lang="en-US" sz="1400" dirty="0" smtClean="0"/>
            <a:t> </a:t>
          </a:r>
          <a:r>
            <a:rPr lang="en-US" sz="1400" dirty="0" err="1" smtClean="0"/>
            <a:t>einen</a:t>
          </a:r>
          <a:r>
            <a:rPr lang="en-US" sz="1400" dirty="0" smtClean="0"/>
            <a:t> </a:t>
          </a:r>
          <a:r>
            <a:rPr lang="en-US" sz="1400" dirty="0" err="1" smtClean="0"/>
            <a:t>eigenen</a:t>
          </a:r>
          <a:r>
            <a:rPr lang="en-US" sz="1400" dirty="0" smtClean="0"/>
            <a:t> Contest</a:t>
          </a:r>
          <a:endParaRPr lang="en-US" sz="1400" dirty="0"/>
        </a:p>
      </dgm:t>
    </dgm:pt>
    <dgm:pt modelId="{4293A735-8444-4E70-8CF3-58FBE9D6CC87}" type="parTrans" cxnId="{FB93560E-A362-4F1B-99D9-DA67FD843965}">
      <dgm:prSet/>
      <dgm:spPr/>
      <dgm:t>
        <a:bodyPr/>
        <a:lstStyle/>
        <a:p>
          <a:endParaRPr lang="en-US"/>
        </a:p>
      </dgm:t>
    </dgm:pt>
    <dgm:pt modelId="{C0A607E9-1748-44D2-BAB0-3FFA4D211679}" type="sibTrans" cxnId="{FB93560E-A362-4F1B-99D9-DA67FD843965}">
      <dgm:prSet/>
      <dgm:spPr/>
      <dgm:t>
        <a:bodyPr/>
        <a:lstStyle/>
        <a:p>
          <a:endParaRPr lang="en-US"/>
        </a:p>
      </dgm:t>
    </dgm:pt>
    <dgm:pt modelId="{75E0A45A-3686-4671-9668-8C0FD8F5A817}" type="pres">
      <dgm:prSet presAssocID="{B1B40469-98A0-416D-AF92-F80B4326FFF0}" presName="Name0" presStyleCnt="0">
        <dgm:presLayoutVars>
          <dgm:dir/>
          <dgm:animLvl val="lvl"/>
          <dgm:resizeHandles val="exact"/>
        </dgm:presLayoutVars>
      </dgm:prSet>
      <dgm:spPr/>
      <dgm:t>
        <a:bodyPr/>
        <a:lstStyle/>
        <a:p>
          <a:endParaRPr lang="en-US"/>
        </a:p>
      </dgm:t>
    </dgm:pt>
    <dgm:pt modelId="{51B58DFE-64E9-4C73-A869-FDB9B83E38B6}" type="pres">
      <dgm:prSet presAssocID="{B1B40469-98A0-416D-AF92-F80B4326FFF0}" presName="tSp" presStyleCnt="0"/>
      <dgm:spPr/>
    </dgm:pt>
    <dgm:pt modelId="{78FFF0C4-F0D0-4252-B7B9-471942C3E564}" type="pres">
      <dgm:prSet presAssocID="{B1B40469-98A0-416D-AF92-F80B4326FFF0}" presName="bSp" presStyleCnt="0"/>
      <dgm:spPr/>
    </dgm:pt>
    <dgm:pt modelId="{CE650D5F-298A-4945-BBFB-4B9748A099FB}" type="pres">
      <dgm:prSet presAssocID="{B1B40469-98A0-416D-AF92-F80B4326FFF0}" presName="process" presStyleCnt="0"/>
      <dgm:spPr/>
    </dgm:pt>
    <dgm:pt modelId="{A5C33A86-7525-4946-9A13-CA3E73DC86FD}" type="pres">
      <dgm:prSet presAssocID="{35436197-B17E-4166-AB56-81285190C5CD}" presName="composite1" presStyleCnt="0"/>
      <dgm:spPr/>
    </dgm:pt>
    <dgm:pt modelId="{FA49072C-BC4B-4147-B35F-C844B142D9B9}" type="pres">
      <dgm:prSet presAssocID="{35436197-B17E-4166-AB56-81285190C5CD}" presName="dummyNode1" presStyleLbl="node1" presStyleIdx="0" presStyleCnt="3"/>
      <dgm:spPr/>
    </dgm:pt>
    <dgm:pt modelId="{EAF9111D-458C-42BB-BBB7-2FB230C117BD}" type="pres">
      <dgm:prSet presAssocID="{35436197-B17E-4166-AB56-81285190C5CD}" presName="childNode1" presStyleLbl="bgAcc1" presStyleIdx="0" presStyleCnt="3" custScaleY="184486">
        <dgm:presLayoutVars>
          <dgm:bulletEnabled val="1"/>
        </dgm:presLayoutVars>
      </dgm:prSet>
      <dgm:spPr/>
      <dgm:t>
        <a:bodyPr/>
        <a:lstStyle/>
        <a:p>
          <a:endParaRPr lang="en-US"/>
        </a:p>
      </dgm:t>
    </dgm:pt>
    <dgm:pt modelId="{5DA7B990-E071-4310-B641-DCBA6ECE767A}" type="pres">
      <dgm:prSet presAssocID="{35436197-B17E-4166-AB56-81285190C5CD}" presName="childNode1tx" presStyleLbl="bgAcc1" presStyleIdx="0" presStyleCnt="3">
        <dgm:presLayoutVars>
          <dgm:bulletEnabled val="1"/>
        </dgm:presLayoutVars>
      </dgm:prSet>
      <dgm:spPr/>
      <dgm:t>
        <a:bodyPr/>
        <a:lstStyle/>
        <a:p>
          <a:endParaRPr lang="en-US"/>
        </a:p>
      </dgm:t>
    </dgm:pt>
    <dgm:pt modelId="{94802284-F920-47E8-AFA9-F0F8D7FB8089}" type="pres">
      <dgm:prSet presAssocID="{35436197-B17E-4166-AB56-81285190C5CD}" presName="parentNode1" presStyleLbl="node1" presStyleIdx="0" presStyleCnt="3">
        <dgm:presLayoutVars>
          <dgm:chMax val="1"/>
          <dgm:bulletEnabled val="1"/>
        </dgm:presLayoutVars>
      </dgm:prSet>
      <dgm:spPr/>
      <dgm:t>
        <a:bodyPr/>
        <a:lstStyle/>
        <a:p>
          <a:endParaRPr lang="en-US"/>
        </a:p>
      </dgm:t>
    </dgm:pt>
    <dgm:pt modelId="{778C9A62-45BB-46D8-BACE-9B1F6CC25975}" type="pres">
      <dgm:prSet presAssocID="{35436197-B17E-4166-AB56-81285190C5CD}" presName="connSite1" presStyleCnt="0"/>
      <dgm:spPr/>
    </dgm:pt>
    <dgm:pt modelId="{FABE2954-DF6F-4EC6-A746-23FCA601C194}" type="pres">
      <dgm:prSet presAssocID="{480F7F83-E947-41A9-B37D-B342AF7785EB}" presName="Name9" presStyleLbl="sibTrans2D1" presStyleIdx="0" presStyleCnt="2"/>
      <dgm:spPr/>
      <dgm:t>
        <a:bodyPr/>
        <a:lstStyle/>
        <a:p>
          <a:endParaRPr lang="en-US"/>
        </a:p>
      </dgm:t>
    </dgm:pt>
    <dgm:pt modelId="{086185F8-680A-4E39-BDBF-F7DBE4E4A2EC}" type="pres">
      <dgm:prSet presAssocID="{8FBB6BEE-DE4A-4A79-8D74-9FD7E7970065}" presName="composite2" presStyleCnt="0"/>
      <dgm:spPr/>
    </dgm:pt>
    <dgm:pt modelId="{C38784ED-972B-476C-A2E3-6D2D4937A7BE}" type="pres">
      <dgm:prSet presAssocID="{8FBB6BEE-DE4A-4A79-8D74-9FD7E7970065}" presName="dummyNode2" presStyleLbl="node1" presStyleIdx="0" presStyleCnt="3"/>
      <dgm:spPr/>
    </dgm:pt>
    <dgm:pt modelId="{F2A769FF-5205-44B3-B9DC-BEA773902453}" type="pres">
      <dgm:prSet presAssocID="{8FBB6BEE-DE4A-4A79-8D74-9FD7E7970065}" presName="childNode2" presStyleLbl="bgAcc1" presStyleIdx="1" presStyleCnt="3">
        <dgm:presLayoutVars>
          <dgm:bulletEnabled val="1"/>
        </dgm:presLayoutVars>
      </dgm:prSet>
      <dgm:spPr/>
      <dgm:t>
        <a:bodyPr/>
        <a:lstStyle/>
        <a:p>
          <a:endParaRPr lang="en-US"/>
        </a:p>
      </dgm:t>
    </dgm:pt>
    <dgm:pt modelId="{1DBBE5AB-3744-4406-9D08-C8122D9E682B}" type="pres">
      <dgm:prSet presAssocID="{8FBB6BEE-DE4A-4A79-8D74-9FD7E7970065}" presName="childNode2tx" presStyleLbl="bgAcc1" presStyleIdx="1" presStyleCnt="3">
        <dgm:presLayoutVars>
          <dgm:bulletEnabled val="1"/>
        </dgm:presLayoutVars>
      </dgm:prSet>
      <dgm:spPr/>
      <dgm:t>
        <a:bodyPr/>
        <a:lstStyle/>
        <a:p>
          <a:endParaRPr lang="en-US"/>
        </a:p>
      </dgm:t>
    </dgm:pt>
    <dgm:pt modelId="{C1B1826C-EC85-4DB9-B7E1-B739911E03A1}" type="pres">
      <dgm:prSet presAssocID="{8FBB6BEE-DE4A-4A79-8D74-9FD7E7970065}" presName="parentNode2" presStyleLbl="node1" presStyleIdx="1" presStyleCnt="3">
        <dgm:presLayoutVars>
          <dgm:chMax val="0"/>
          <dgm:bulletEnabled val="1"/>
        </dgm:presLayoutVars>
      </dgm:prSet>
      <dgm:spPr/>
      <dgm:t>
        <a:bodyPr/>
        <a:lstStyle/>
        <a:p>
          <a:endParaRPr lang="en-US"/>
        </a:p>
      </dgm:t>
    </dgm:pt>
    <dgm:pt modelId="{B2845FBC-2B15-4653-8D8D-9166A4593757}" type="pres">
      <dgm:prSet presAssocID="{8FBB6BEE-DE4A-4A79-8D74-9FD7E7970065}" presName="connSite2" presStyleCnt="0"/>
      <dgm:spPr/>
    </dgm:pt>
    <dgm:pt modelId="{73D9D165-34A7-49E9-BEC4-4896F0FD34BB}" type="pres">
      <dgm:prSet presAssocID="{63616748-9EC5-436E-A97E-B0AE2B454480}" presName="Name18" presStyleLbl="sibTrans2D1" presStyleIdx="1" presStyleCnt="2"/>
      <dgm:spPr/>
      <dgm:t>
        <a:bodyPr/>
        <a:lstStyle/>
        <a:p>
          <a:endParaRPr lang="en-US"/>
        </a:p>
      </dgm:t>
    </dgm:pt>
    <dgm:pt modelId="{118EF7BC-993D-41F7-B87D-8D9386844BD5}" type="pres">
      <dgm:prSet presAssocID="{490A320F-D2AC-426B-9716-A860EFA2D951}" presName="composite1" presStyleCnt="0"/>
      <dgm:spPr/>
    </dgm:pt>
    <dgm:pt modelId="{4F7BDDDB-FD76-4835-BA68-06B0CF833836}" type="pres">
      <dgm:prSet presAssocID="{490A320F-D2AC-426B-9716-A860EFA2D951}" presName="dummyNode1" presStyleLbl="node1" presStyleIdx="1" presStyleCnt="3"/>
      <dgm:spPr/>
    </dgm:pt>
    <dgm:pt modelId="{87455EA4-E370-41E6-9E32-65B0A2A98DA1}" type="pres">
      <dgm:prSet presAssocID="{490A320F-D2AC-426B-9716-A860EFA2D951}" presName="childNode1" presStyleLbl="bgAcc1" presStyleIdx="2" presStyleCnt="3">
        <dgm:presLayoutVars>
          <dgm:bulletEnabled val="1"/>
        </dgm:presLayoutVars>
      </dgm:prSet>
      <dgm:spPr/>
      <dgm:t>
        <a:bodyPr/>
        <a:lstStyle/>
        <a:p>
          <a:endParaRPr lang="en-US"/>
        </a:p>
      </dgm:t>
    </dgm:pt>
    <dgm:pt modelId="{A9976516-EE9A-4581-B88C-11E2B4488AD0}" type="pres">
      <dgm:prSet presAssocID="{490A320F-D2AC-426B-9716-A860EFA2D951}" presName="childNode1tx" presStyleLbl="bgAcc1" presStyleIdx="2" presStyleCnt="3">
        <dgm:presLayoutVars>
          <dgm:bulletEnabled val="1"/>
        </dgm:presLayoutVars>
      </dgm:prSet>
      <dgm:spPr/>
      <dgm:t>
        <a:bodyPr/>
        <a:lstStyle/>
        <a:p>
          <a:endParaRPr lang="en-US"/>
        </a:p>
      </dgm:t>
    </dgm:pt>
    <dgm:pt modelId="{9C99B102-9169-4644-9E48-71C3C1AB849E}" type="pres">
      <dgm:prSet presAssocID="{490A320F-D2AC-426B-9716-A860EFA2D951}" presName="parentNode1" presStyleLbl="node1" presStyleIdx="2" presStyleCnt="3">
        <dgm:presLayoutVars>
          <dgm:chMax val="1"/>
          <dgm:bulletEnabled val="1"/>
        </dgm:presLayoutVars>
      </dgm:prSet>
      <dgm:spPr/>
      <dgm:t>
        <a:bodyPr/>
        <a:lstStyle/>
        <a:p>
          <a:endParaRPr lang="en-US"/>
        </a:p>
      </dgm:t>
    </dgm:pt>
    <dgm:pt modelId="{6AF2F0D5-F6FD-49B8-887F-36D381BC524C}" type="pres">
      <dgm:prSet presAssocID="{490A320F-D2AC-426B-9716-A860EFA2D951}" presName="connSite1" presStyleCnt="0"/>
      <dgm:spPr/>
    </dgm:pt>
  </dgm:ptLst>
  <dgm:cxnLst>
    <dgm:cxn modelId="{38AF6EB5-E2E7-4DC5-B2FE-02F8A4BBD5C9}" type="presOf" srcId="{04D8A196-86AD-4398-BFD1-34BF1340B8D0}" destId="{EAF9111D-458C-42BB-BBB7-2FB230C117BD}" srcOrd="0" destOrd="3" presId="urn:microsoft.com/office/officeart/2005/8/layout/hProcess4"/>
    <dgm:cxn modelId="{7745C05C-4D1D-4170-8F20-F01D0AA8A3CD}" type="presOf" srcId="{0898C031-0CBD-449B-86A7-3C472212D87C}" destId="{EAF9111D-458C-42BB-BBB7-2FB230C117BD}" srcOrd="0" destOrd="2" presId="urn:microsoft.com/office/officeart/2005/8/layout/hProcess4"/>
    <dgm:cxn modelId="{AADF8373-4016-4562-9951-74CA7A542E55}" type="presOf" srcId="{B611EC8F-64BE-4C72-A0C8-25C5B060E5AE}" destId="{5DA7B990-E071-4310-B641-DCBA6ECE767A}" srcOrd="1" destOrd="1" presId="urn:microsoft.com/office/officeart/2005/8/layout/hProcess4"/>
    <dgm:cxn modelId="{FDE7F7F5-DD3E-4342-A926-3AFED5AC9037}" type="presOf" srcId="{0898C031-0CBD-449B-86A7-3C472212D87C}" destId="{5DA7B990-E071-4310-B641-DCBA6ECE767A}" srcOrd="1" destOrd="2" presId="urn:microsoft.com/office/officeart/2005/8/layout/hProcess4"/>
    <dgm:cxn modelId="{A11A217D-4196-4BD2-B7ED-5A7F8A280C5A}" srcId="{B1B40469-98A0-416D-AF92-F80B4326FFF0}" destId="{35436197-B17E-4166-AB56-81285190C5CD}" srcOrd="0" destOrd="0" parTransId="{6699096A-79A0-4103-A534-02677D7F2063}" sibTransId="{480F7F83-E947-41A9-B37D-B342AF7785EB}"/>
    <dgm:cxn modelId="{728E8F12-B05B-4F54-89B5-FFD0F5955E27}" type="presOf" srcId="{E1D587E2-4D6B-49B5-8C24-C16F6B0D8225}" destId="{87455EA4-E370-41E6-9E32-65B0A2A98DA1}" srcOrd="0" destOrd="0" presId="urn:microsoft.com/office/officeart/2005/8/layout/hProcess4"/>
    <dgm:cxn modelId="{2B9FE5EF-9416-4891-9016-DD0CC265BA1D}" type="presOf" srcId="{490A320F-D2AC-426B-9716-A860EFA2D951}" destId="{9C99B102-9169-4644-9E48-71C3C1AB849E}" srcOrd="0" destOrd="0" presId="urn:microsoft.com/office/officeart/2005/8/layout/hProcess4"/>
    <dgm:cxn modelId="{9951EDAE-7678-4AD9-8190-A2F826A21105}" srcId="{8FBB6BEE-DE4A-4A79-8D74-9FD7E7970065}" destId="{27810D2F-3F1B-496F-96E1-4D93C59AC888}" srcOrd="0" destOrd="0" parTransId="{9CDA28DD-1A49-4EC5-B75C-5081F198AB75}" sibTransId="{A78A97FE-D7B9-4140-B9A7-5536B1E2D2F3}"/>
    <dgm:cxn modelId="{A118CAD0-12DD-44C7-BE41-E6365A3FC272}" type="presOf" srcId="{27810D2F-3F1B-496F-96E1-4D93C59AC888}" destId="{F2A769FF-5205-44B3-B9DC-BEA773902453}" srcOrd="0" destOrd="0" presId="urn:microsoft.com/office/officeart/2005/8/layout/hProcess4"/>
    <dgm:cxn modelId="{5FCA2A45-7ECF-4AAD-BD21-AD72AAB95BEF}" type="presOf" srcId="{04D8A196-86AD-4398-BFD1-34BF1340B8D0}" destId="{5DA7B990-E071-4310-B641-DCBA6ECE767A}" srcOrd="1" destOrd="3" presId="urn:microsoft.com/office/officeart/2005/8/layout/hProcess4"/>
    <dgm:cxn modelId="{BAEAC441-B50C-48B0-BEA1-2B363FFF317C}" type="presOf" srcId="{9E280315-4325-4CE2-AB6A-A085A9BECFBC}" destId="{EAF9111D-458C-42BB-BBB7-2FB230C117BD}" srcOrd="0" destOrd="0" presId="urn:microsoft.com/office/officeart/2005/8/layout/hProcess4"/>
    <dgm:cxn modelId="{DAC1D33E-0B7C-4FDF-BF79-5FB632BF7934}" srcId="{B1B40469-98A0-416D-AF92-F80B4326FFF0}" destId="{8FBB6BEE-DE4A-4A79-8D74-9FD7E7970065}" srcOrd="1" destOrd="0" parTransId="{B9E0ED2F-74C8-4BDF-AB5F-BDAACE66011C}" sibTransId="{63616748-9EC5-436E-A97E-B0AE2B454480}"/>
    <dgm:cxn modelId="{1E56112E-E6B0-4D42-9A60-6FC0752EDFA1}" type="presOf" srcId="{8FBB6BEE-DE4A-4A79-8D74-9FD7E7970065}" destId="{C1B1826C-EC85-4DB9-B7E1-B739911E03A1}" srcOrd="0" destOrd="0" presId="urn:microsoft.com/office/officeart/2005/8/layout/hProcess4"/>
    <dgm:cxn modelId="{FBD9A7DE-E70E-4F1B-BD46-6109C3FA14AD}" srcId="{35436197-B17E-4166-AB56-81285190C5CD}" destId="{B611EC8F-64BE-4C72-A0C8-25C5B060E5AE}" srcOrd="1" destOrd="0" parTransId="{7E03D827-3253-43A0-8733-D502312BB0BC}" sibTransId="{0FD24C3B-D817-4C53-A618-A32D9EC301B3}"/>
    <dgm:cxn modelId="{BB83CC0E-4F0F-467A-96FD-7748056BF5E6}" type="presOf" srcId="{27810D2F-3F1B-496F-96E1-4D93C59AC888}" destId="{1DBBE5AB-3744-4406-9D08-C8122D9E682B}" srcOrd="1" destOrd="0" presId="urn:microsoft.com/office/officeart/2005/8/layout/hProcess4"/>
    <dgm:cxn modelId="{056B2B94-A1B3-490A-9089-335475CFA1C0}" type="presOf" srcId="{3DB6D03D-C1D9-4E59-92F4-55B509F7374A}" destId="{EAF9111D-458C-42BB-BBB7-2FB230C117BD}" srcOrd="0" destOrd="4" presId="urn:microsoft.com/office/officeart/2005/8/layout/hProcess4"/>
    <dgm:cxn modelId="{A7F2F315-7FDC-4999-8BA4-610771E75614}" type="presOf" srcId="{9E280315-4325-4CE2-AB6A-A085A9BECFBC}" destId="{5DA7B990-E071-4310-B641-DCBA6ECE767A}" srcOrd="1" destOrd="0" presId="urn:microsoft.com/office/officeart/2005/8/layout/hProcess4"/>
    <dgm:cxn modelId="{CD99329C-4B6C-4232-8E8C-6E95D1B4D402}" srcId="{35436197-B17E-4166-AB56-81285190C5CD}" destId="{0898C031-0CBD-449B-86A7-3C472212D87C}" srcOrd="2" destOrd="0" parTransId="{12A5DD65-8BDB-4D8C-B871-F1B4B22A29AF}" sibTransId="{1D910796-D54A-47B3-A781-14E7D8356FFC}"/>
    <dgm:cxn modelId="{7243AC4F-D7D5-4AD1-8E21-A9CE5AFFEFEA}" srcId="{35436197-B17E-4166-AB56-81285190C5CD}" destId="{9E280315-4325-4CE2-AB6A-A085A9BECFBC}" srcOrd="0" destOrd="0" parTransId="{118ACEC9-5580-42B7-AEA9-F77F80CFEEE1}" sibTransId="{34D1989A-28BA-4931-B9BD-75A1553B6376}"/>
    <dgm:cxn modelId="{B048B615-265D-42D6-8246-BBBC3F80ED3A}" type="presOf" srcId="{B1B40469-98A0-416D-AF92-F80B4326FFF0}" destId="{75E0A45A-3686-4671-9668-8C0FD8F5A817}" srcOrd="0" destOrd="0" presId="urn:microsoft.com/office/officeart/2005/8/layout/hProcess4"/>
    <dgm:cxn modelId="{FDD3F4C9-3E47-4050-8AEE-7A304482A63B}" srcId="{B1B40469-98A0-416D-AF92-F80B4326FFF0}" destId="{490A320F-D2AC-426B-9716-A860EFA2D951}" srcOrd="2" destOrd="0" parTransId="{E1BEF9B7-7544-4F62-9378-4CE5D4A4F5DF}" sibTransId="{8B601333-27FF-4A7D-B304-55F6D92B60BF}"/>
    <dgm:cxn modelId="{9D5C75BF-7318-4FAB-BB84-FD020E3B4BEB}" type="presOf" srcId="{63616748-9EC5-436E-A97E-B0AE2B454480}" destId="{73D9D165-34A7-49E9-BEC4-4896F0FD34BB}" srcOrd="0" destOrd="0" presId="urn:microsoft.com/office/officeart/2005/8/layout/hProcess4"/>
    <dgm:cxn modelId="{B60D1684-B2AE-4E4E-9332-A53944DCE7A3}" srcId="{490A320F-D2AC-426B-9716-A860EFA2D951}" destId="{E1D587E2-4D6B-49B5-8C24-C16F6B0D8225}" srcOrd="0" destOrd="0" parTransId="{C90E583E-197F-4327-BD9E-D8D0FCF6886F}" sibTransId="{8F7C8C12-C5B8-4913-95CE-D805D1038D50}"/>
    <dgm:cxn modelId="{2DD744CC-31E1-4974-A3B8-02498B07DB96}" type="presOf" srcId="{3DB6D03D-C1D9-4E59-92F4-55B509F7374A}" destId="{5DA7B990-E071-4310-B641-DCBA6ECE767A}" srcOrd="1" destOrd="4" presId="urn:microsoft.com/office/officeart/2005/8/layout/hProcess4"/>
    <dgm:cxn modelId="{90272592-080C-4F77-AAE2-375E2EDDC8F1}" type="presOf" srcId="{480F7F83-E947-41A9-B37D-B342AF7785EB}" destId="{FABE2954-DF6F-4EC6-A746-23FCA601C194}" srcOrd="0" destOrd="0" presId="urn:microsoft.com/office/officeart/2005/8/layout/hProcess4"/>
    <dgm:cxn modelId="{40480EEE-E081-48BE-AF21-7F8DEE88E32C}" type="presOf" srcId="{35436197-B17E-4166-AB56-81285190C5CD}" destId="{94802284-F920-47E8-AFA9-F0F8D7FB8089}" srcOrd="0" destOrd="0" presId="urn:microsoft.com/office/officeart/2005/8/layout/hProcess4"/>
    <dgm:cxn modelId="{FB93560E-A362-4F1B-99D9-DA67FD843965}" srcId="{35436197-B17E-4166-AB56-81285190C5CD}" destId="{04D8A196-86AD-4398-BFD1-34BF1340B8D0}" srcOrd="3" destOrd="0" parTransId="{4293A735-8444-4E70-8CF3-58FBE9D6CC87}" sibTransId="{C0A607E9-1748-44D2-BAB0-3FFA4D211679}"/>
    <dgm:cxn modelId="{D14D8D05-07E0-4814-929F-022B1AA59863}" type="presOf" srcId="{B611EC8F-64BE-4C72-A0C8-25C5B060E5AE}" destId="{EAF9111D-458C-42BB-BBB7-2FB230C117BD}" srcOrd="0" destOrd="1" presId="urn:microsoft.com/office/officeart/2005/8/layout/hProcess4"/>
    <dgm:cxn modelId="{B75460C5-829F-4B85-9418-4EF7FFF3006F}" type="presOf" srcId="{E1D587E2-4D6B-49B5-8C24-C16F6B0D8225}" destId="{A9976516-EE9A-4581-B88C-11E2B4488AD0}" srcOrd="1" destOrd="0" presId="urn:microsoft.com/office/officeart/2005/8/layout/hProcess4"/>
    <dgm:cxn modelId="{D075DCDF-1F1C-4F4D-B9AB-1B23E3838DF1}" srcId="{35436197-B17E-4166-AB56-81285190C5CD}" destId="{3DB6D03D-C1D9-4E59-92F4-55B509F7374A}" srcOrd="4" destOrd="0" parTransId="{3A096119-8DEF-4C4B-9414-7BCB477A39CB}" sibTransId="{F2C70D5D-71F9-40A5-8D9D-F370633F543F}"/>
    <dgm:cxn modelId="{932BFF0F-BC06-4583-BCC1-9FAB573A57EC}" type="presParOf" srcId="{75E0A45A-3686-4671-9668-8C0FD8F5A817}" destId="{51B58DFE-64E9-4C73-A869-FDB9B83E38B6}" srcOrd="0" destOrd="0" presId="urn:microsoft.com/office/officeart/2005/8/layout/hProcess4"/>
    <dgm:cxn modelId="{A796A442-B158-400E-A2FC-AABCE74970FD}" type="presParOf" srcId="{75E0A45A-3686-4671-9668-8C0FD8F5A817}" destId="{78FFF0C4-F0D0-4252-B7B9-471942C3E564}" srcOrd="1" destOrd="0" presId="urn:microsoft.com/office/officeart/2005/8/layout/hProcess4"/>
    <dgm:cxn modelId="{E14BCC5C-3D3A-4CDB-B7D2-895E4B93B723}" type="presParOf" srcId="{75E0A45A-3686-4671-9668-8C0FD8F5A817}" destId="{CE650D5F-298A-4945-BBFB-4B9748A099FB}" srcOrd="2" destOrd="0" presId="urn:microsoft.com/office/officeart/2005/8/layout/hProcess4"/>
    <dgm:cxn modelId="{F4D7412D-172B-49D4-84BE-D1820DFDD8AF}" type="presParOf" srcId="{CE650D5F-298A-4945-BBFB-4B9748A099FB}" destId="{A5C33A86-7525-4946-9A13-CA3E73DC86FD}" srcOrd="0" destOrd="0" presId="urn:microsoft.com/office/officeart/2005/8/layout/hProcess4"/>
    <dgm:cxn modelId="{9BCD39AB-1F54-49D5-9B5A-87EDCA518C8E}" type="presParOf" srcId="{A5C33A86-7525-4946-9A13-CA3E73DC86FD}" destId="{FA49072C-BC4B-4147-B35F-C844B142D9B9}" srcOrd="0" destOrd="0" presId="urn:microsoft.com/office/officeart/2005/8/layout/hProcess4"/>
    <dgm:cxn modelId="{834B0B1F-5EDF-421E-B0BB-426512555231}" type="presParOf" srcId="{A5C33A86-7525-4946-9A13-CA3E73DC86FD}" destId="{EAF9111D-458C-42BB-BBB7-2FB230C117BD}" srcOrd="1" destOrd="0" presId="urn:microsoft.com/office/officeart/2005/8/layout/hProcess4"/>
    <dgm:cxn modelId="{806D1E0B-EA9C-4553-8F37-DCCA7F5EFD76}" type="presParOf" srcId="{A5C33A86-7525-4946-9A13-CA3E73DC86FD}" destId="{5DA7B990-E071-4310-B641-DCBA6ECE767A}" srcOrd="2" destOrd="0" presId="urn:microsoft.com/office/officeart/2005/8/layout/hProcess4"/>
    <dgm:cxn modelId="{7D57AD79-AF84-4276-9269-49139ACB5795}" type="presParOf" srcId="{A5C33A86-7525-4946-9A13-CA3E73DC86FD}" destId="{94802284-F920-47E8-AFA9-F0F8D7FB8089}" srcOrd="3" destOrd="0" presId="urn:microsoft.com/office/officeart/2005/8/layout/hProcess4"/>
    <dgm:cxn modelId="{9A25F7F5-CF56-4BDD-8362-A273551CDC7F}" type="presParOf" srcId="{A5C33A86-7525-4946-9A13-CA3E73DC86FD}" destId="{778C9A62-45BB-46D8-BACE-9B1F6CC25975}" srcOrd="4" destOrd="0" presId="urn:microsoft.com/office/officeart/2005/8/layout/hProcess4"/>
    <dgm:cxn modelId="{34DBD1E7-8973-421A-BA2F-7A7A69504E42}" type="presParOf" srcId="{CE650D5F-298A-4945-BBFB-4B9748A099FB}" destId="{FABE2954-DF6F-4EC6-A746-23FCA601C194}" srcOrd="1" destOrd="0" presId="urn:microsoft.com/office/officeart/2005/8/layout/hProcess4"/>
    <dgm:cxn modelId="{F0B7F7C5-CDC2-409C-A4EA-F9CAE2F2913F}" type="presParOf" srcId="{CE650D5F-298A-4945-BBFB-4B9748A099FB}" destId="{086185F8-680A-4E39-BDBF-F7DBE4E4A2EC}" srcOrd="2" destOrd="0" presId="urn:microsoft.com/office/officeart/2005/8/layout/hProcess4"/>
    <dgm:cxn modelId="{5354FC87-4E96-4163-86A7-5DD1DAA438D1}" type="presParOf" srcId="{086185F8-680A-4E39-BDBF-F7DBE4E4A2EC}" destId="{C38784ED-972B-476C-A2E3-6D2D4937A7BE}" srcOrd="0" destOrd="0" presId="urn:microsoft.com/office/officeart/2005/8/layout/hProcess4"/>
    <dgm:cxn modelId="{8AD9B127-AE1F-4A43-ABA8-FBB5AABA11DD}" type="presParOf" srcId="{086185F8-680A-4E39-BDBF-F7DBE4E4A2EC}" destId="{F2A769FF-5205-44B3-B9DC-BEA773902453}" srcOrd="1" destOrd="0" presId="urn:microsoft.com/office/officeart/2005/8/layout/hProcess4"/>
    <dgm:cxn modelId="{C85538B0-B94B-454F-90DE-FE7303FE276B}" type="presParOf" srcId="{086185F8-680A-4E39-BDBF-F7DBE4E4A2EC}" destId="{1DBBE5AB-3744-4406-9D08-C8122D9E682B}" srcOrd="2" destOrd="0" presId="urn:microsoft.com/office/officeart/2005/8/layout/hProcess4"/>
    <dgm:cxn modelId="{507FAC36-1546-4A35-8715-27FC37424CA3}" type="presParOf" srcId="{086185F8-680A-4E39-BDBF-F7DBE4E4A2EC}" destId="{C1B1826C-EC85-4DB9-B7E1-B739911E03A1}" srcOrd="3" destOrd="0" presId="urn:microsoft.com/office/officeart/2005/8/layout/hProcess4"/>
    <dgm:cxn modelId="{21474B8D-1C33-4533-8229-657E1BD8BEB5}" type="presParOf" srcId="{086185F8-680A-4E39-BDBF-F7DBE4E4A2EC}" destId="{B2845FBC-2B15-4653-8D8D-9166A4593757}" srcOrd="4" destOrd="0" presId="urn:microsoft.com/office/officeart/2005/8/layout/hProcess4"/>
    <dgm:cxn modelId="{B0CC4224-2C9C-4E42-BB8E-5EE3E28FDCCD}" type="presParOf" srcId="{CE650D5F-298A-4945-BBFB-4B9748A099FB}" destId="{73D9D165-34A7-49E9-BEC4-4896F0FD34BB}" srcOrd="3" destOrd="0" presId="urn:microsoft.com/office/officeart/2005/8/layout/hProcess4"/>
    <dgm:cxn modelId="{30535003-3E77-47D1-A65F-7F4C3E0BA24D}" type="presParOf" srcId="{CE650D5F-298A-4945-BBFB-4B9748A099FB}" destId="{118EF7BC-993D-41F7-B87D-8D9386844BD5}" srcOrd="4" destOrd="0" presId="urn:microsoft.com/office/officeart/2005/8/layout/hProcess4"/>
    <dgm:cxn modelId="{EBD29FCA-398C-4746-8A5D-32235910EF81}" type="presParOf" srcId="{118EF7BC-993D-41F7-B87D-8D9386844BD5}" destId="{4F7BDDDB-FD76-4835-BA68-06B0CF833836}" srcOrd="0" destOrd="0" presId="urn:microsoft.com/office/officeart/2005/8/layout/hProcess4"/>
    <dgm:cxn modelId="{7348B62E-F94A-4CB0-98BC-47C91F81A710}" type="presParOf" srcId="{118EF7BC-993D-41F7-B87D-8D9386844BD5}" destId="{87455EA4-E370-41E6-9E32-65B0A2A98DA1}" srcOrd="1" destOrd="0" presId="urn:microsoft.com/office/officeart/2005/8/layout/hProcess4"/>
    <dgm:cxn modelId="{B306FCE1-CF64-4327-A8CD-ACABA990B6C6}" type="presParOf" srcId="{118EF7BC-993D-41F7-B87D-8D9386844BD5}" destId="{A9976516-EE9A-4581-B88C-11E2B4488AD0}" srcOrd="2" destOrd="0" presId="urn:microsoft.com/office/officeart/2005/8/layout/hProcess4"/>
    <dgm:cxn modelId="{ED7893E8-9428-443E-BC06-4869FAB130D0}" type="presParOf" srcId="{118EF7BC-993D-41F7-B87D-8D9386844BD5}" destId="{9C99B102-9169-4644-9E48-71C3C1AB849E}" srcOrd="3" destOrd="0" presId="urn:microsoft.com/office/officeart/2005/8/layout/hProcess4"/>
    <dgm:cxn modelId="{181018E7-0C1C-46AE-8501-E7EDAFDE58D4}" type="presParOf" srcId="{118EF7BC-993D-41F7-B87D-8D9386844BD5}" destId="{6AF2F0D5-F6FD-49B8-887F-36D381BC524C}" srcOrd="4" destOrd="0" presId="urn:microsoft.com/office/officeart/2005/8/layout/hProcess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6.xml><?xml version="1.0" encoding="utf-8"?>
<dgm:dataModel xmlns:dgm="http://schemas.openxmlformats.org/drawingml/2006/diagram" xmlns:a="http://schemas.openxmlformats.org/drawingml/2006/main">
  <dgm:ptLst>
    <dgm:pt modelId="{3E428A17-F06F-40ED-98C0-62F7A104FF82}" type="doc">
      <dgm:prSet loTypeId="urn:microsoft.com/office/officeart/2005/8/layout/vProcess5" loCatId="process" qsTypeId="urn:microsoft.com/office/officeart/2005/8/quickstyle/simple1" qsCatId="simple" csTypeId="urn:microsoft.com/office/officeart/2005/8/colors/colorful3" csCatId="colorful" phldr="1"/>
      <dgm:spPr/>
      <dgm:t>
        <a:bodyPr/>
        <a:lstStyle/>
        <a:p>
          <a:endParaRPr lang="en-US"/>
        </a:p>
      </dgm:t>
    </dgm:pt>
    <dgm:pt modelId="{17FAC8F9-9E4C-4F1A-87C1-211BD183597E}">
      <dgm:prSet phldrT="[Text]"/>
      <dgm:spPr/>
      <dgm:t>
        <a:bodyPr/>
        <a:lstStyle/>
        <a:p>
          <a:r>
            <a:rPr lang="en-US" dirty="0" smtClean="0"/>
            <a:t>1 Letters About Literature – </a:t>
          </a:r>
          <a:br>
            <a:rPr lang="en-US" dirty="0" smtClean="0"/>
          </a:br>
          <a:r>
            <a:rPr lang="en-US" dirty="0" smtClean="0"/>
            <a:t>Is this a genre you would recommend?</a:t>
          </a:r>
          <a:endParaRPr lang="en-US" dirty="0"/>
        </a:p>
      </dgm:t>
    </dgm:pt>
    <dgm:pt modelId="{7335F85E-CEE2-4832-9E39-CC8F7B710B34}" type="parTrans" cxnId="{EC75F22A-5D50-4653-8D1D-C2B96B6616FF}">
      <dgm:prSet/>
      <dgm:spPr/>
      <dgm:t>
        <a:bodyPr/>
        <a:lstStyle/>
        <a:p>
          <a:endParaRPr lang="en-US"/>
        </a:p>
      </dgm:t>
    </dgm:pt>
    <dgm:pt modelId="{BF7EBDBF-A926-4251-B296-711C50B683DF}" type="sibTrans" cxnId="{EC75F22A-5D50-4653-8D1D-C2B96B6616FF}">
      <dgm:prSet/>
      <dgm:spPr/>
      <dgm:t>
        <a:bodyPr/>
        <a:lstStyle/>
        <a:p>
          <a:endParaRPr lang="en-US"/>
        </a:p>
      </dgm:t>
    </dgm:pt>
    <dgm:pt modelId="{D7E1C522-1043-4271-80BA-8144F1D84C7D}">
      <dgm:prSet phldrT="[Text]"/>
      <dgm:spPr/>
      <dgm:t>
        <a:bodyPr/>
        <a:lstStyle/>
        <a:p>
          <a:r>
            <a:rPr lang="en-US" dirty="0" smtClean="0"/>
            <a:t>2 Letters About Literature –</a:t>
          </a:r>
          <a:br>
            <a:rPr lang="en-US" dirty="0" smtClean="0"/>
          </a:br>
          <a:r>
            <a:rPr lang="en-US" dirty="0" smtClean="0"/>
            <a:t>how do they compare to other writing assignments?</a:t>
          </a:r>
          <a:endParaRPr lang="en-US" dirty="0"/>
        </a:p>
      </dgm:t>
    </dgm:pt>
    <dgm:pt modelId="{6B98304E-E6B1-42BB-8016-DBA68AA99A34}" type="parTrans" cxnId="{EF927F6C-1730-4F89-BB3E-6D6C85414543}">
      <dgm:prSet/>
      <dgm:spPr/>
      <dgm:t>
        <a:bodyPr/>
        <a:lstStyle/>
        <a:p>
          <a:endParaRPr lang="en-US"/>
        </a:p>
      </dgm:t>
    </dgm:pt>
    <dgm:pt modelId="{BDE1B5B4-80BA-4233-A673-DE8AF36B7C95}" type="sibTrans" cxnId="{EF927F6C-1730-4F89-BB3E-6D6C85414543}">
      <dgm:prSet/>
      <dgm:spPr/>
      <dgm:t>
        <a:bodyPr/>
        <a:lstStyle/>
        <a:p>
          <a:endParaRPr lang="en-US"/>
        </a:p>
      </dgm:t>
    </dgm:pt>
    <dgm:pt modelId="{EBC0677E-174E-446A-B6C9-97F2F97EF5D7}">
      <dgm:prSet phldrT="[Text]"/>
      <dgm:spPr/>
      <dgm:t>
        <a:bodyPr/>
        <a:lstStyle/>
        <a:p>
          <a:r>
            <a:rPr lang="en-US" dirty="0" smtClean="0"/>
            <a:t>3 Letters About Literature –</a:t>
          </a:r>
          <a:br>
            <a:rPr lang="en-US" dirty="0" smtClean="0"/>
          </a:br>
          <a:r>
            <a:rPr lang="en-US" dirty="0" smtClean="0"/>
            <a:t>A typically American genre?</a:t>
          </a:r>
          <a:endParaRPr lang="en-US" dirty="0"/>
        </a:p>
      </dgm:t>
    </dgm:pt>
    <dgm:pt modelId="{318EF0FB-DE3B-437C-AD3E-CA2F20F6F2AB}" type="parTrans" cxnId="{0664C1B3-AD28-4B67-A146-634CC9AC3D51}">
      <dgm:prSet/>
      <dgm:spPr/>
      <dgm:t>
        <a:bodyPr/>
        <a:lstStyle/>
        <a:p>
          <a:endParaRPr lang="en-US"/>
        </a:p>
      </dgm:t>
    </dgm:pt>
    <dgm:pt modelId="{50BCED31-4F65-4338-B29E-2559344AD090}" type="sibTrans" cxnId="{0664C1B3-AD28-4B67-A146-634CC9AC3D51}">
      <dgm:prSet/>
      <dgm:spPr/>
      <dgm:t>
        <a:bodyPr/>
        <a:lstStyle/>
        <a:p>
          <a:endParaRPr lang="en-US"/>
        </a:p>
      </dgm:t>
    </dgm:pt>
    <dgm:pt modelId="{7E2A2597-7530-4236-B097-EDB44561A1A9}">
      <dgm:prSet phldrT="[Text]"/>
      <dgm:spPr/>
      <dgm:t>
        <a:bodyPr/>
        <a:lstStyle/>
        <a:p>
          <a:r>
            <a:rPr lang="en-US" dirty="0" smtClean="0"/>
            <a:t>4 Designing our own writing contest</a:t>
          </a:r>
          <a:endParaRPr lang="en-US" dirty="0"/>
        </a:p>
      </dgm:t>
    </dgm:pt>
    <dgm:pt modelId="{8E1136B1-F1F0-437D-A276-EC8D59C4D496}" type="parTrans" cxnId="{CE3E2E64-0A74-4D67-B27A-22E2C2C58978}">
      <dgm:prSet/>
      <dgm:spPr/>
      <dgm:t>
        <a:bodyPr/>
        <a:lstStyle/>
        <a:p>
          <a:endParaRPr lang="en-US"/>
        </a:p>
      </dgm:t>
    </dgm:pt>
    <dgm:pt modelId="{FC15D88A-09A7-40FE-A200-E737017CDB1B}" type="sibTrans" cxnId="{CE3E2E64-0A74-4D67-B27A-22E2C2C58978}">
      <dgm:prSet/>
      <dgm:spPr/>
      <dgm:t>
        <a:bodyPr/>
        <a:lstStyle/>
        <a:p>
          <a:endParaRPr lang="en-US"/>
        </a:p>
      </dgm:t>
    </dgm:pt>
    <dgm:pt modelId="{545F7A54-E9D6-4A14-82F1-1126C0761FB4}" type="pres">
      <dgm:prSet presAssocID="{3E428A17-F06F-40ED-98C0-62F7A104FF82}" presName="outerComposite" presStyleCnt="0">
        <dgm:presLayoutVars>
          <dgm:chMax val="5"/>
          <dgm:dir/>
          <dgm:resizeHandles val="exact"/>
        </dgm:presLayoutVars>
      </dgm:prSet>
      <dgm:spPr/>
      <dgm:t>
        <a:bodyPr/>
        <a:lstStyle/>
        <a:p>
          <a:endParaRPr lang="en-US"/>
        </a:p>
      </dgm:t>
    </dgm:pt>
    <dgm:pt modelId="{62360914-F518-4D25-90AC-DC2E34D2CECA}" type="pres">
      <dgm:prSet presAssocID="{3E428A17-F06F-40ED-98C0-62F7A104FF82}" presName="dummyMaxCanvas" presStyleCnt="0">
        <dgm:presLayoutVars/>
      </dgm:prSet>
      <dgm:spPr/>
    </dgm:pt>
    <dgm:pt modelId="{9A0E4AF4-E8FE-4922-A43F-E6691A0760F9}" type="pres">
      <dgm:prSet presAssocID="{3E428A17-F06F-40ED-98C0-62F7A104FF82}" presName="FourNodes_1" presStyleLbl="node1" presStyleIdx="0" presStyleCnt="4">
        <dgm:presLayoutVars>
          <dgm:bulletEnabled val="1"/>
        </dgm:presLayoutVars>
      </dgm:prSet>
      <dgm:spPr/>
      <dgm:t>
        <a:bodyPr/>
        <a:lstStyle/>
        <a:p>
          <a:endParaRPr lang="en-US"/>
        </a:p>
      </dgm:t>
    </dgm:pt>
    <dgm:pt modelId="{F2225C5F-C9F5-4915-A283-7D541506380E}" type="pres">
      <dgm:prSet presAssocID="{3E428A17-F06F-40ED-98C0-62F7A104FF82}" presName="FourNodes_2" presStyleLbl="node1" presStyleIdx="1" presStyleCnt="4">
        <dgm:presLayoutVars>
          <dgm:bulletEnabled val="1"/>
        </dgm:presLayoutVars>
      </dgm:prSet>
      <dgm:spPr/>
      <dgm:t>
        <a:bodyPr/>
        <a:lstStyle/>
        <a:p>
          <a:endParaRPr lang="en-US"/>
        </a:p>
      </dgm:t>
    </dgm:pt>
    <dgm:pt modelId="{037B5178-98F5-4C38-83FE-E32A7A14DBD1}" type="pres">
      <dgm:prSet presAssocID="{3E428A17-F06F-40ED-98C0-62F7A104FF82}" presName="FourNodes_3" presStyleLbl="node1" presStyleIdx="2" presStyleCnt="4">
        <dgm:presLayoutVars>
          <dgm:bulletEnabled val="1"/>
        </dgm:presLayoutVars>
      </dgm:prSet>
      <dgm:spPr/>
      <dgm:t>
        <a:bodyPr/>
        <a:lstStyle/>
        <a:p>
          <a:endParaRPr lang="en-US"/>
        </a:p>
      </dgm:t>
    </dgm:pt>
    <dgm:pt modelId="{B847AFA5-D5EB-4A0B-8983-3CC02C7B0EB9}" type="pres">
      <dgm:prSet presAssocID="{3E428A17-F06F-40ED-98C0-62F7A104FF82}" presName="FourNodes_4" presStyleLbl="node1" presStyleIdx="3" presStyleCnt="4">
        <dgm:presLayoutVars>
          <dgm:bulletEnabled val="1"/>
        </dgm:presLayoutVars>
      </dgm:prSet>
      <dgm:spPr/>
      <dgm:t>
        <a:bodyPr/>
        <a:lstStyle/>
        <a:p>
          <a:endParaRPr lang="en-US"/>
        </a:p>
      </dgm:t>
    </dgm:pt>
    <dgm:pt modelId="{9C52001E-6B71-4C82-8B8D-A12FD71C1573}" type="pres">
      <dgm:prSet presAssocID="{3E428A17-F06F-40ED-98C0-62F7A104FF82}" presName="FourConn_1-2" presStyleLbl="fgAccFollowNode1" presStyleIdx="0" presStyleCnt="3">
        <dgm:presLayoutVars>
          <dgm:bulletEnabled val="1"/>
        </dgm:presLayoutVars>
      </dgm:prSet>
      <dgm:spPr/>
      <dgm:t>
        <a:bodyPr/>
        <a:lstStyle/>
        <a:p>
          <a:endParaRPr lang="en-US"/>
        </a:p>
      </dgm:t>
    </dgm:pt>
    <dgm:pt modelId="{4466A39C-AAAF-41DB-8B3B-9109D6893D32}" type="pres">
      <dgm:prSet presAssocID="{3E428A17-F06F-40ED-98C0-62F7A104FF82}" presName="FourConn_2-3" presStyleLbl="fgAccFollowNode1" presStyleIdx="1" presStyleCnt="3">
        <dgm:presLayoutVars>
          <dgm:bulletEnabled val="1"/>
        </dgm:presLayoutVars>
      </dgm:prSet>
      <dgm:spPr/>
      <dgm:t>
        <a:bodyPr/>
        <a:lstStyle/>
        <a:p>
          <a:endParaRPr lang="en-US"/>
        </a:p>
      </dgm:t>
    </dgm:pt>
    <dgm:pt modelId="{A1BCF730-9BFE-4841-90FB-9A44237CB306}" type="pres">
      <dgm:prSet presAssocID="{3E428A17-F06F-40ED-98C0-62F7A104FF82}" presName="FourConn_3-4" presStyleLbl="fgAccFollowNode1" presStyleIdx="2" presStyleCnt="3">
        <dgm:presLayoutVars>
          <dgm:bulletEnabled val="1"/>
        </dgm:presLayoutVars>
      </dgm:prSet>
      <dgm:spPr/>
      <dgm:t>
        <a:bodyPr/>
        <a:lstStyle/>
        <a:p>
          <a:endParaRPr lang="en-US"/>
        </a:p>
      </dgm:t>
    </dgm:pt>
    <dgm:pt modelId="{4BEC2861-64D2-478F-81F6-B900873611CD}" type="pres">
      <dgm:prSet presAssocID="{3E428A17-F06F-40ED-98C0-62F7A104FF82}" presName="FourNodes_1_text" presStyleLbl="node1" presStyleIdx="3" presStyleCnt="4">
        <dgm:presLayoutVars>
          <dgm:bulletEnabled val="1"/>
        </dgm:presLayoutVars>
      </dgm:prSet>
      <dgm:spPr/>
      <dgm:t>
        <a:bodyPr/>
        <a:lstStyle/>
        <a:p>
          <a:endParaRPr lang="en-US"/>
        </a:p>
      </dgm:t>
    </dgm:pt>
    <dgm:pt modelId="{C5BDFE9E-6F04-4ADD-B986-0B9270CB6874}" type="pres">
      <dgm:prSet presAssocID="{3E428A17-F06F-40ED-98C0-62F7A104FF82}" presName="FourNodes_2_text" presStyleLbl="node1" presStyleIdx="3" presStyleCnt="4">
        <dgm:presLayoutVars>
          <dgm:bulletEnabled val="1"/>
        </dgm:presLayoutVars>
      </dgm:prSet>
      <dgm:spPr/>
      <dgm:t>
        <a:bodyPr/>
        <a:lstStyle/>
        <a:p>
          <a:endParaRPr lang="en-US"/>
        </a:p>
      </dgm:t>
    </dgm:pt>
    <dgm:pt modelId="{1FCC4EE9-E895-49DB-85E3-39EFE54B67F2}" type="pres">
      <dgm:prSet presAssocID="{3E428A17-F06F-40ED-98C0-62F7A104FF82}" presName="FourNodes_3_text" presStyleLbl="node1" presStyleIdx="3" presStyleCnt="4">
        <dgm:presLayoutVars>
          <dgm:bulletEnabled val="1"/>
        </dgm:presLayoutVars>
      </dgm:prSet>
      <dgm:spPr/>
      <dgm:t>
        <a:bodyPr/>
        <a:lstStyle/>
        <a:p>
          <a:endParaRPr lang="en-US"/>
        </a:p>
      </dgm:t>
    </dgm:pt>
    <dgm:pt modelId="{CAA42708-EE14-4381-AA28-C2504A60F7B6}" type="pres">
      <dgm:prSet presAssocID="{3E428A17-F06F-40ED-98C0-62F7A104FF82}" presName="FourNodes_4_text" presStyleLbl="node1" presStyleIdx="3" presStyleCnt="4">
        <dgm:presLayoutVars>
          <dgm:bulletEnabled val="1"/>
        </dgm:presLayoutVars>
      </dgm:prSet>
      <dgm:spPr/>
      <dgm:t>
        <a:bodyPr/>
        <a:lstStyle/>
        <a:p>
          <a:endParaRPr lang="en-US"/>
        </a:p>
      </dgm:t>
    </dgm:pt>
  </dgm:ptLst>
  <dgm:cxnLst>
    <dgm:cxn modelId="{0557CB0F-C706-4707-9AA0-D770C7D79307}" type="presOf" srcId="{17FAC8F9-9E4C-4F1A-87C1-211BD183597E}" destId="{9A0E4AF4-E8FE-4922-A43F-E6691A0760F9}" srcOrd="0" destOrd="0" presId="urn:microsoft.com/office/officeart/2005/8/layout/vProcess5"/>
    <dgm:cxn modelId="{FF5851D2-33F4-4A62-9612-6A9C4DA3BC2A}" type="presOf" srcId="{D7E1C522-1043-4271-80BA-8144F1D84C7D}" destId="{F2225C5F-C9F5-4915-A283-7D541506380E}" srcOrd="0" destOrd="0" presId="urn:microsoft.com/office/officeart/2005/8/layout/vProcess5"/>
    <dgm:cxn modelId="{F7B03966-1F96-486A-AFE4-65303C2901FF}" type="presOf" srcId="{BDE1B5B4-80BA-4233-A673-DE8AF36B7C95}" destId="{4466A39C-AAAF-41DB-8B3B-9109D6893D32}" srcOrd="0" destOrd="0" presId="urn:microsoft.com/office/officeart/2005/8/layout/vProcess5"/>
    <dgm:cxn modelId="{C42A7BD6-7710-47C4-8F4C-0375F15C0C56}" type="presOf" srcId="{7E2A2597-7530-4236-B097-EDB44561A1A9}" destId="{CAA42708-EE14-4381-AA28-C2504A60F7B6}" srcOrd="1" destOrd="0" presId="urn:microsoft.com/office/officeart/2005/8/layout/vProcess5"/>
    <dgm:cxn modelId="{573DDC4B-B6E1-4226-A8E0-90E170273D15}" type="presOf" srcId="{17FAC8F9-9E4C-4F1A-87C1-211BD183597E}" destId="{4BEC2861-64D2-478F-81F6-B900873611CD}" srcOrd="1" destOrd="0" presId="urn:microsoft.com/office/officeart/2005/8/layout/vProcess5"/>
    <dgm:cxn modelId="{CE3E2E64-0A74-4D67-B27A-22E2C2C58978}" srcId="{3E428A17-F06F-40ED-98C0-62F7A104FF82}" destId="{7E2A2597-7530-4236-B097-EDB44561A1A9}" srcOrd="3" destOrd="0" parTransId="{8E1136B1-F1F0-437D-A276-EC8D59C4D496}" sibTransId="{FC15D88A-09A7-40FE-A200-E737017CDB1B}"/>
    <dgm:cxn modelId="{315079E4-2E35-4F42-9EAE-718FA64A88CD}" type="presOf" srcId="{D7E1C522-1043-4271-80BA-8144F1D84C7D}" destId="{C5BDFE9E-6F04-4ADD-B986-0B9270CB6874}" srcOrd="1" destOrd="0" presId="urn:microsoft.com/office/officeart/2005/8/layout/vProcess5"/>
    <dgm:cxn modelId="{BD60528F-C079-4368-9A86-90A15AC689DE}" type="presOf" srcId="{EBC0677E-174E-446A-B6C9-97F2F97EF5D7}" destId="{037B5178-98F5-4C38-83FE-E32A7A14DBD1}" srcOrd="0" destOrd="0" presId="urn:microsoft.com/office/officeart/2005/8/layout/vProcess5"/>
    <dgm:cxn modelId="{1B0C4149-49DA-4B1C-A9F2-6954765782F1}" type="presOf" srcId="{7E2A2597-7530-4236-B097-EDB44561A1A9}" destId="{B847AFA5-D5EB-4A0B-8983-3CC02C7B0EB9}" srcOrd="0" destOrd="0" presId="urn:microsoft.com/office/officeart/2005/8/layout/vProcess5"/>
    <dgm:cxn modelId="{AB12545F-2923-4CA0-9B9E-8E4D75767C76}" type="presOf" srcId="{50BCED31-4F65-4338-B29E-2559344AD090}" destId="{A1BCF730-9BFE-4841-90FB-9A44237CB306}" srcOrd="0" destOrd="0" presId="urn:microsoft.com/office/officeart/2005/8/layout/vProcess5"/>
    <dgm:cxn modelId="{EC75F22A-5D50-4653-8D1D-C2B96B6616FF}" srcId="{3E428A17-F06F-40ED-98C0-62F7A104FF82}" destId="{17FAC8F9-9E4C-4F1A-87C1-211BD183597E}" srcOrd="0" destOrd="0" parTransId="{7335F85E-CEE2-4832-9E39-CC8F7B710B34}" sibTransId="{BF7EBDBF-A926-4251-B296-711C50B683DF}"/>
    <dgm:cxn modelId="{4EB6FFF7-167D-44F3-89FF-37B18AF660D0}" type="presOf" srcId="{3E428A17-F06F-40ED-98C0-62F7A104FF82}" destId="{545F7A54-E9D6-4A14-82F1-1126C0761FB4}" srcOrd="0" destOrd="0" presId="urn:microsoft.com/office/officeart/2005/8/layout/vProcess5"/>
    <dgm:cxn modelId="{0BCD7D23-BC47-4BCC-B9D9-92DD521DF0B8}" type="presOf" srcId="{EBC0677E-174E-446A-B6C9-97F2F97EF5D7}" destId="{1FCC4EE9-E895-49DB-85E3-39EFE54B67F2}" srcOrd="1" destOrd="0" presId="urn:microsoft.com/office/officeart/2005/8/layout/vProcess5"/>
    <dgm:cxn modelId="{65674C66-6B59-40A3-B37D-F857688149FB}" type="presOf" srcId="{BF7EBDBF-A926-4251-B296-711C50B683DF}" destId="{9C52001E-6B71-4C82-8B8D-A12FD71C1573}" srcOrd="0" destOrd="0" presId="urn:microsoft.com/office/officeart/2005/8/layout/vProcess5"/>
    <dgm:cxn modelId="{0664C1B3-AD28-4B67-A146-634CC9AC3D51}" srcId="{3E428A17-F06F-40ED-98C0-62F7A104FF82}" destId="{EBC0677E-174E-446A-B6C9-97F2F97EF5D7}" srcOrd="2" destOrd="0" parTransId="{318EF0FB-DE3B-437C-AD3E-CA2F20F6F2AB}" sibTransId="{50BCED31-4F65-4338-B29E-2559344AD090}"/>
    <dgm:cxn modelId="{EF927F6C-1730-4F89-BB3E-6D6C85414543}" srcId="{3E428A17-F06F-40ED-98C0-62F7A104FF82}" destId="{D7E1C522-1043-4271-80BA-8144F1D84C7D}" srcOrd="1" destOrd="0" parTransId="{6B98304E-E6B1-42BB-8016-DBA68AA99A34}" sibTransId="{BDE1B5B4-80BA-4233-A673-DE8AF36B7C95}"/>
    <dgm:cxn modelId="{438366C8-005F-45D1-97ED-2856896FA255}" type="presParOf" srcId="{545F7A54-E9D6-4A14-82F1-1126C0761FB4}" destId="{62360914-F518-4D25-90AC-DC2E34D2CECA}" srcOrd="0" destOrd="0" presId="urn:microsoft.com/office/officeart/2005/8/layout/vProcess5"/>
    <dgm:cxn modelId="{19602AF3-8FD7-4235-A382-F25384882330}" type="presParOf" srcId="{545F7A54-E9D6-4A14-82F1-1126C0761FB4}" destId="{9A0E4AF4-E8FE-4922-A43F-E6691A0760F9}" srcOrd="1" destOrd="0" presId="urn:microsoft.com/office/officeart/2005/8/layout/vProcess5"/>
    <dgm:cxn modelId="{31D839B3-39BE-4D8F-8577-02E7B9BFC2B4}" type="presParOf" srcId="{545F7A54-E9D6-4A14-82F1-1126C0761FB4}" destId="{F2225C5F-C9F5-4915-A283-7D541506380E}" srcOrd="2" destOrd="0" presId="urn:microsoft.com/office/officeart/2005/8/layout/vProcess5"/>
    <dgm:cxn modelId="{9723654D-7288-4196-B05C-66229FAE7A6C}" type="presParOf" srcId="{545F7A54-E9D6-4A14-82F1-1126C0761FB4}" destId="{037B5178-98F5-4C38-83FE-E32A7A14DBD1}" srcOrd="3" destOrd="0" presId="urn:microsoft.com/office/officeart/2005/8/layout/vProcess5"/>
    <dgm:cxn modelId="{94FBFD42-3277-46CA-89B1-7C3DF1B23C64}" type="presParOf" srcId="{545F7A54-E9D6-4A14-82F1-1126C0761FB4}" destId="{B847AFA5-D5EB-4A0B-8983-3CC02C7B0EB9}" srcOrd="4" destOrd="0" presId="urn:microsoft.com/office/officeart/2005/8/layout/vProcess5"/>
    <dgm:cxn modelId="{31757FB1-F0FA-4194-BF8D-5E63652366DC}" type="presParOf" srcId="{545F7A54-E9D6-4A14-82F1-1126C0761FB4}" destId="{9C52001E-6B71-4C82-8B8D-A12FD71C1573}" srcOrd="5" destOrd="0" presId="urn:microsoft.com/office/officeart/2005/8/layout/vProcess5"/>
    <dgm:cxn modelId="{76FAD0FB-88A3-4DF1-BE70-009C3C108A6B}" type="presParOf" srcId="{545F7A54-E9D6-4A14-82F1-1126C0761FB4}" destId="{4466A39C-AAAF-41DB-8B3B-9109D6893D32}" srcOrd="6" destOrd="0" presId="urn:microsoft.com/office/officeart/2005/8/layout/vProcess5"/>
    <dgm:cxn modelId="{23588213-5499-4205-B52F-0F659C9860EC}" type="presParOf" srcId="{545F7A54-E9D6-4A14-82F1-1126C0761FB4}" destId="{A1BCF730-9BFE-4841-90FB-9A44237CB306}" srcOrd="7" destOrd="0" presId="urn:microsoft.com/office/officeart/2005/8/layout/vProcess5"/>
    <dgm:cxn modelId="{2F269BAE-8691-4D39-9068-AD9375E55439}" type="presParOf" srcId="{545F7A54-E9D6-4A14-82F1-1126C0761FB4}" destId="{4BEC2861-64D2-478F-81F6-B900873611CD}" srcOrd="8" destOrd="0" presId="urn:microsoft.com/office/officeart/2005/8/layout/vProcess5"/>
    <dgm:cxn modelId="{4A7839A8-51A1-4A9E-A045-3956F7C40F7B}" type="presParOf" srcId="{545F7A54-E9D6-4A14-82F1-1126C0761FB4}" destId="{C5BDFE9E-6F04-4ADD-B986-0B9270CB6874}" srcOrd="9" destOrd="0" presId="urn:microsoft.com/office/officeart/2005/8/layout/vProcess5"/>
    <dgm:cxn modelId="{28FE064C-F6A0-45FE-A5BC-8A7F211B50E4}" type="presParOf" srcId="{545F7A54-E9D6-4A14-82F1-1126C0761FB4}" destId="{1FCC4EE9-E895-49DB-85E3-39EFE54B67F2}" srcOrd="10" destOrd="0" presId="urn:microsoft.com/office/officeart/2005/8/layout/vProcess5"/>
    <dgm:cxn modelId="{FD442BE4-512B-475E-B998-5DA79641B593}" type="presParOf" srcId="{545F7A54-E9D6-4A14-82F1-1126C0761FB4}" destId="{CAA42708-EE14-4381-AA28-C2504A60F7B6}" srcOrd="11"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7.xml><?xml version="1.0" encoding="utf-8"?>
<dgm:dataModel xmlns:dgm="http://schemas.openxmlformats.org/drawingml/2006/diagram" xmlns:a="http://schemas.openxmlformats.org/drawingml/2006/main">
  <dgm:ptLst>
    <dgm:pt modelId="{8732BC97-D556-48B9-8646-3C2E83A180C6}" type="doc">
      <dgm:prSet loTypeId="urn:microsoft.com/office/officeart/2005/8/layout/hProcess9" loCatId="process" qsTypeId="urn:microsoft.com/office/officeart/2005/8/quickstyle/simple1" qsCatId="simple" csTypeId="urn:microsoft.com/office/officeart/2005/8/colors/colorful3" csCatId="colorful" phldr="1"/>
      <dgm:spPr/>
    </dgm:pt>
    <dgm:pt modelId="{E25C45B6-6D1F-4054-BE1B-D5005D461B51}">
      <dgm:prSet phldrT="[Text]"/>
      <dgm:spPr/>
      <dgm:t>
        <a:bodyPr/>
        <a:lstStyle/>
        <a:p>
          <a:r>
            <a:rPr lang="en-US" dirty="0"/>
            <a:t>Did you enjoy it?</a:t>
          </a:r>
        </a:p>
      </dgm:t>
    </dgm:pt>
    <dgm:pt modelId="{085E3990-6DE7-4BFD-99A4-BCCCF1CDB51A}" type="parTrans" cxnId="{C0A6EBAF-85BC-460F-9AEA-35BB33C95DF9}">
      <dgm:prSet/>
      <dgm:spPr/>
      <dgm:t>
        <a:bodyPr/>
        <a:lstStyle/>
        <a:p>
          <a:endParaRPr lang="en-US"/>
        </a:p>
      </dgm:t>
    </dgm:pt>
    <dgm:pt modelId="{CD0AB069-292B-42E8-8212-67C0AA447ACF}" type="sibTrans" cxnId="{C0A6EBAF-85BC-460F-9AEA-35BB33C95DF9}">
      <dgm:prSet/>
      <dgm:spPr/>
      <dgm:t>
        <a:bodyPr/>
        <a:lstStyle/>
        <a:p>
          <a:endParaRPr lang="en-US"/>
        </a:p>
      </dgm:t>
    </dgm:pt>
    <dgm:pt modelId="{79B16EAF-88F7-4D89-B020-68E3823E2C7A}">
      <dgm:prSet phldrT="[Text]"/>
      <dgm:spPr/>
      <dgm:t>
        <a:bodyPr/>
        <a:lstStyle/>
        <a:p>
          <a:r>
            <a:rPr lang="en-US" dirty="0"/>
            <a:t>Did you profit from it?</a:t>
          </a:r>
        </a:p>
      </dgm:t>
    </dgm:pt>
    <dgm:pt modelId="{F58181FC-CCC0-4DD3-AB26-FB84B256095A}" type="parTrans" cxnId="{CD4DF7EF-ACE6-4DF9-B371-4814334D5D9B}">
      <dgm:prSet/>
      <dgm:spPr/>
      <dgm:t>
        <a:bodyPr/>
        <a:lstStyle/>
        <a:p>
          <a:endParaRPr lang="en-US"/>
        </a:p>
      </dgm:t>
    </dgm:pt>
    <dgm:pt modelId="{93062FB5-F819-4D70-98E9-7F8BE4F5FB91}" type="sibTrans" cxnId="{CD4DF7EF-ACE6-4DF9-B371-4814334D5D9B}">
      <dgm:prSet/>
      <dgm:spPr/>
      <dgm:t>
        <a:bodyPr/>
        <a:lstStyle/>
        <a:p>
          <a:endParaRPr lang="en-US"/>
        </a:p>
      </dgm:t>
    </dgm:pt>
    <dgm:pt modelId="{C56055C0-F46D-42A5-A396-B491DE496AF6}">
      <dgm:prSet phldrT="[Text]"/>
      <dgm:spPr/>
      <dgm:t>
        <a:bodyPr/>
        <a:lstStyle/>
        <a:p>
          <a:r>
            <a:rPr lang="en-US" dirty="0"/>
            <a:t>Would others profit from this as well?</a:t>
          </a:r>
        </a:p>
      </dgm:t>
    </dgm:pt>
    <dgm:pt modelId="{1B2EE3C5-2FC7-41CA-953E-47A68B57626F}" type="parTrans" cxnId="{B6A46472-B018-451D-B193-D2197AA9FB30}">
      <dgm:prSet/>
      <dgm:spPr/>
      <dgm:t>
        <a:bodyPr/>
        <a:lstStyle/>
        <a:p>
          <a:endParaRPr lang="en-US"/>
        </a:p>
      </dgm:t>
    </dgm:pt>
    <dgm:pt modelId="{D955C1D2-2919-49A0-BD5D-7611B1062A32}" type="sibTrans" cxnId="{B6A46472-B018-451D-B193-D2197AA9FB30}">
      <dgm:prSet/>
      <dgm:spPr/>
      <dgm:t>
        <a:bodyPr/>
        <a:lstStyle/>
        <a:p>
          <a:endParaRPr lang="en-US"/>
        </a:p>
      </dgm:t>
    </dgm:pt>
    <dgm:pt modelId="{0D8C1F1D-7F97-472F-ADC4-10E161AC9DA5}">
      <dgm:prSet phldrT="[Text]"/>
      <dgm:spPr/>
      <dgm:t>
        <a:bodyPr/>
        <a:lstStyle/>
        <a:p>
          <a:r>
            <a:rPr lang="en-US" dirty="0"/>
            <a:t>What would you change?</a:t>
          </a:r>
        </a:p>
      </dgm:t>
    </dgm:pt>
    <dgm:pt modelId="{A50B06A4-9DD5-4687-B5C5-B7CE24CA623D}" type="parTrans" cxnId="{32F891A7-91AC-4660-A2AE-C3ED76D14DCF}">
      <dgm:prSet/>
      <dgm:spPr/>
      <dgm:t>
        <a:bodyPr/>
        <a:lstStyle/>
        <a:p>
          <a:endParaRPr lang="en-US"/>
        </a:p>
      </dgm:t>
    </dgm:pt>
    <dgm:pt modelId="{5BE1DC14-8C39-4AC8-91E2-C0E6C1D4C177}" type="sibTrans" cxnId="{32F891A7-91AC-4660-A2AE-C3ED76D14DCF}">
      <dgm:prSet/>
      <dgm:spPr/>
      <dgm:t>
        <a:bodyPr/>
        <a:lstStyle/>
        <a:p>
          <a:endParaRPr lang="en-US"/>
        </a:p>
      </dgm:t>
    </dgm:pt>
    <dgm:pt modelId="{324E755F-CF66-4294-A09F-409A9EEF5E1C}" type="pres">
      <dgm:prSet presAssocID="{8732BC97-D556-48B9-8646-3C2E83A180C6}" presName="CompostProcess" presStyleCnt="0">
        <dgm:presLayoutVars>
          <dgm:dir/>
          <dgm:resizeHandles val="exact"/>
        </dgm:presLayoutVars>
      </dgm:prSet>
      <dgm:spPr/>
    </dgm:pt>
    <dgm:pt modelId="{CCA5BF54-CC44-4EC4-9EEB-E3E4E43C5D71}" type="pres">
      <dgm:prSet presAssocID="{8732BC97-D556-48B9-8646-3C2E83A180C6}" presName="arrow" presStyleLbl="bgShp" presStyleIdx="0" presStyleCnt="1"/>
      <dgm:spPr/>
    </dgm:pt>
    <dgm:pt modelId="{61BB8C0B-9B5B-4F35-A859-64905B02D8B2}" type="pres">
      <dgm:prSet presAssocID="{8732BC97-D556-48B9-8646-3C2E83A180C6}" presName="linearProcess" presStyleCnt="0"/>
      <dgm:spPr/>
    </dgm:pt>
    <dgm:pt modelId="{93953066-47A3-4D8A-87DA-CB0FFCD335F6}" type="pres">
      <dgm:prSet presAssocID="{E25C45B6-6D1F-4054-BE1B-D5005D461B51}" presName="textNode" presStyleLbl="node1" presStyleIdx="0" presStyleCnt="4">
        <dgm:presLayoutVars>
          <dgm:bulletEnabled val="1"/>
        </dgm:presLayoutVars>
      </dgm:prSet>
      <dgm:spPr/>
      <dgm:t>
        <a:bodyPr/>
        <a:lstStyle/>
        <a:p>
          <a:endParaRPr lang="en-US"/>
        </a:p>
      </dgm:t>
    </dgm:pt>
    <dgm:pt modelId="{0FA28870-3167-4E2E-90DD-B28E967E733B}" type="pres">
      <dgm:prSet presAssocID="{CD0AB069-292B-42E8-8212-67C0AA447ACF}" presName="sibTrans" presStyleCnt="0"/>
      <dgm:spPr/>
    </dgm:pt>
    <dgm:pt modelId="{9A5FE1C4-E87A-4077-AB4A-988F845EEDF1}" type="pres">
      <dgm:prSet presAssocID="{79B16EAF-88F7-4D89-B020-68E3823E2C7A}" presName="textNode" presStyleLbl="node1" presStyleIdx="1" presStyleCnt="4">
        <dgm:presLayoutVars>
          <dgm:bulletEnabled val="1"/>
        </dgm:presLayoutVars>
      </dgm:prSet>
      <dgm:spPr/>
      <dgm:t>
        <a:bodyPr/>
        <a:lstStyle/>
        <a:p>
          <a:endParaRPr lang="en-US"/>
        </a:p>
      </dgm:t>
    </dgm:pt>
    <dgm:pt modelId="{BCFC96F2-6B63-4AC1-95DD-AFE91A907223}" type="pres">
      <dgm:prSet presAssocID="{93062FB5-F819-4D70-98E9-7F8BE4F5FB91}" presName="sibTrans" presStyleCnt="0"/>
      <dgm:spPr/>
    </dgm:pt>
    <dgm:pt modelId="{ECE6D9B6-5FA7-4C8A-BFDD-F556735F013E}" type="pres">
      <dgm:prSet presAssocID="{C56055C0-F46D-42A5-A396-B491DE496AF6}" presName="textNode" presStyleLbl="node1" presStyleIdx="2" presStyleCnt="4">
        <dgm:presLayoutVars>
          <dgm:bulletEnabled val="1"/>
        </dgm:presLayoutVars>
      </dgm:prSet>
      <dgm:spPr/>
      <dgm:t>
        <a:bodyPr/>
        <a:lstStyle/>
        <a:p>
          <a:endParaRPr lang="en-US"/>
        </a:p>
      </dgm:t>
    </dgm:pt>
    <dgm:pt modelId="{1EF82E4E-F2FF-4847-AC84-851F3074C5D2}" type="pres">
      <dgm:prSet presAssocID="{D955C1D2-2919-49A0-BD5D-7611B1062A32}" presName="sibTrans" presStyleCnt="0"/>
      <dgm:spPr/>
    </dgm:pt>
    <dgm:pt modelId="{1E9DDCA9-11F3-4868-9E0C-A9715CFC4C62}" type="pres">
      <dgm:prSet presAssocID="{0D8C1F1D-7F97-472F-ADC4-10E161AC9DA5}" presName="textNode" presStyleLbl="node1" presStyleIdx="3" presStyleCnt="4">
        <dgm:presLayoutVars>
          <dgm:bulletEnabled val="1"/>
        </dgm:presLayoutVars>
      </dgm:prSet>
      <dgm:spPr/>
      <dgm:t>
        <a:bodyPr/>
        <a:lstStyle/>
        <a:p>
          <a:endParaRPr lang="en-US"/>
        </a:p>
      </dgm:t>
    </dgm:pt>
  </dgm:ptLst>
  <dgm:cxnLst>
    <dgm:cxn modelId="{8E6AD7CB-3F26-4157-816A-67B381C93E6E}" type="presOf" srcId="{E25C45B6-6D1F-4054-BE1B-D5005D461B51}" destId="{93953066-47A3-4D8A-87DA-CB0FFCD335F6}" srcOrd="0" destOrd="0" presId="urn:microsoft.com/office/officeart/2005/8/layout/hProcess9"/>
    <dgm:cxn modelId="{FB5D092D-4FA0-4068-A43A-9FD105EFE818}" type="presOf" srcId="{C56055C0-F46D-42A5-A396-B491DE496AF6}" destId="{ECE6D9B6-5FA7-4C8A-BFDD-F556735F013E}" srcOrd="0" destOrd="0" presId="urn:microsoft.com/office/officeart/2005/8/layout/hProcess9"/>
    <dgm:cxn modelId="{631B2A46-2A75-4ED9-94AE-00B0692E16A5}" type="presOf" srcId="{79B16EAF-88F7-4D89-B020-68E3823E2C7A}" destId="{9A5FE1C4-E87A-4077-AB4A-988F845EEDF1}" srcOrd="0" destOrd="0" presId="urn:microsoft.com/office/officeart/2005/8/layout/hProcess9"/>
    <dgm:cxn modelId="{CD4DF7EF-ACE6-4DF9-B371-4814334D5D9B}" srcId="{8732BC97-D556-48B9-8646-3C2E83A180C6}" destId="{79B16EAF-88F7-4D89-B020-68E3823E2C7A}" srcOrd="1" destOrd="0" parTransId="{F58181FC-CCC0-4DD3-AB26-FB84B256095A}" sibTransId="{93062FB5-F819-4D70-98E9-7F8BE4F5FB91}"/>
    <dgm:cxn modelId="{C0A6EBAF-85BC-460F-9AEA-35BB33C95DF9}" srcId="{8732BC97-D556-48B9-8646-3C2E83A180C6}" destId="{E25C45B6-6D1F-4054-BE1B-D5005D461B51}" srcOrd="0" destOrd="0" parTransId="{085E3990-6DE7-4BFD-99A4-BCCCF1CDB51A}" sibTransId="{CD0AB069-292B-42E8-8212-67C0AA447ACF}"/>
    <dgm:cxn modelId="{C0B9F194-2D2C-4A72-AB92-C5028C834244}" type="presOf" srcId="{8732BC97-D556-48B9-8646-3C2E83A180C6}" destId="{324E755F-CF66-4294-A09F-409A9EEF5E1C}" srcOrd="0" destOrd="0" presId="urn:microsoft.com/office/officeart/2005/8/layout/hProcess9"/>
    <dgm:cxn modelId="{B6A46472-B018-451D-B193-D2197AA9FB30}" srcId="{8732BC97-D556-48B9-8646-3C2E83A180C6}" destId="{C56055C0-F46D-42A5-A396-B491DE496AF6}" srcOrd="2" destOrd="0" parTransId="{1B2EE3C5-2FC7-41CA-953E-47A68B57626F}" sibTransId="{D955C1D2-2919-49A0-BD5D-7611B1062A32}"/>
    <dgm:cxn modelId="{59A6962C-8233-4120-BA99-89AD9F79CF96}" type="presOf" srcId="{0D8C1F1D-7F97-472F-ADC4-10E161AC9DA5}" destId="{1E9DDCA9-11F3-4868-9E0C-A9715CFC4C62}" srcOrd="0" destOrd="0" presId="urn:microsoft.com/office/officeart/2005/8/layout/hProcess9"/>
    <dgm:cxn modelId="{32F891A7-91AC-4660-A2AE-C3ED76D14DCF}" srcId="{8732BC97-D556-48B9-8646-3C2E83A180C6}" destId="{0D8C1F1D-7F97-472F-ADC4-10E161AC9DA5}" srcOrd="3" destOrd="0" parTransId="{A50B06A4-9DD5-4687-B5C5-B7CE24CA623D}" sibTransId="{5BE1DC14-8C39-4AC8-91E2-C0E6C1D4C177}"/>
    <dgm:cxn modelId="{F4F88AF6-D3B5-486A-9069-079EE31F33BC}" type="presParOf" srcId="{324E755F-CF66-4294-A09F-409A9EEF5E1C}" destId="{CCA5BF54-CC44-4EC4-9EEB-E3E4E43C5D71}" srcOrd="0" destOrd="0" presId="urn:microsoft.com/office/officeart/2005/8/layout/hProcess9"/>
    <dgm:cxn modelId="{47879DAA-CB43-485D-8BCE-84EB3F88492B}" type="presParOf" srcId="{324E755F-CF66-4294-A09F-409A9EEF5E1C}" destId="{61BB8C0B-9B5B-4F35-A859-64905B02D8B2}" srcOrd="1" destOrd="0" presId="urn:microsoft.com/office/officeart/2005/8/layout/hProcess9"/>
    <dgm:cxn modelId="{75F91F86-C5C6-427D-84D9-17A0DC1B0FB2}" type="presParOf" srcId="{61BB8C0B-9B5B-4F35-A859-64905B02D8B2}" destId="{93953066-47A3-4D8A-87DA-CB0FFCD335F6}" srcOrd="0" destOrd="0" presId="urn:microsoft.com/office/officeart/2005/8/layout/hProcess9"/>
    <dgm:cxn modelId="{72E5985E-D35D-47BC-8E22-43C34FA0354F}" type="presParOf" srcId="{61BB8C0B-9B5B-4F35-A859-64905B02D8B2}" destId="{0FA28870-3167-4E2E-90DD-B28E967E733B}" srcOrd="1" destOrd="0" presId="urn:microsoft.com/office/officeart/2005/8/layout/hProcess9"/>
    <dgm:cxn modelId="{7AD1B8B8-9125-4585-BF51-02A78F517D4E}" type="presParOf" srcId="{61BB8C0B-9B5B-4F35-A859-64905B02D8B2}" destId="{9A5FE1C4-E87A-4077-AB4A-988F845EEDF1}" srcOrd="2" destOrd="0" presId="urn:microsoft.com/office/officeart/2005/8/layout/hProcess9"/>
    <dgm:cxn modelId="{C1FF4468-1BE6-49E2-89CE-890A564FEDF3}" type="presParOf" srcId="{61BB8C0B-9B5B-4F35-A859-64905B02D8B2}" destId="{BCFC96F2-6B63-4AC1-95DD-AFE91A907223}" srcOrd="3" destOrd="0" presId="urn:microsoft.com/office/officeart/2005/8/layout/hProcess9"/>
    <dgm:cxn modelId="{5046E9A6-C219-4253-830E-A0C9A6465E96}" type="presParOf" srcId="{61BB8C0B-9B5B-4F35-A859-64905B02D8B2}" destId="{ECE6D9B6-5FA7-4C8A-BFDD-F556735F013E}" srcOrd="4" destOrd="0" presId="urn:microsoft.com/office/officeart/2005/8/layout/hProcess9"/>
    <dgm:cxn modelId="{425E76D5-C515-4083-826F-4E4CA007AAD0}" type="presParOf" srcId="{61BB8C0B-9B5B-4F35-A859-64905B02D8B2}" destId="{1EF82E4E-F2FF-4847-AC84-851F3074C5D2}" srcOrd="5" destOrd="0" presId="urn:microsoft.com/office/officeart/2005/8/layout/hProcess9"/>
    <dgm:cxn modelId="{77BE87BF-B885-4CC4-AEF0-B10DB29EC500}" type="presParOf" srcId="{61BB8C0B-9B5B-4F35-A859-64905B02D8B2}" destId="{1E9DDCA9-11F3-4868-9E0C-A9715CFC4C62}" srcOrd="6"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8.xml><?xml version="1.0" encoding="utf-8"?>
<dgm:dataModel xmlns:dgm="http://schemas.openxmlformats.org/drawingml/2006/diagram" xmlns:a="http://schemas.openxmlformats.org/drawingml/2006/main">
  <dgm:ptLst>
    <dgm:pt modelId="{BCCBC5D0-8363-46BC-8396-7335B91D1DDD}" type="doc">
      <dgm:prSet loTypeId="urn:microsoft.com/office/officeart/2005/8/layout/venn1" loCatId="relationship" qsTypeId="urn:microsoft.com/office/officeart/2005/8/quickstyle/simple1" qsCatId="simple" csTypeId="urn:microsoft.com/office/officeart/2005/8/colors/colorful4" csCatId="colorful" phldr="1"/>
      <dgm:spPr/>
    </dgm:pt>
    <dgm:pt modelId="{2EAC2C33-0329-46EA-BF9F-B45F085D3E37}">
      <dgm:prSet phldrT="[Text]" custT="1"/>
      <dgm:spPr/>
      <dgm:t>
        <a:bodyPr/>
        <a:lstStyle/>
        <a:p>
          <a:r>
            <a:rPr lang="en-US" sz="2800" dirty="0"/>
            <a:t>German student</a:t>
          </a:r>
        </a:p>
      </dgm:t>
    </dgm:pt>
    <dgm:pt modelId="{2D46AC0A-F365-45C0-B961-B0A24562A66C}" type="parTrans" cxnId="{42485690-597D-4991-A074-FC367BE42054}">
      <dgm:prSet/>
      <dgm:spPr/>
      <dgm:t>
        <a:bodyPr/>
        <a:lstStyle/>
        <a:p>
          <a:endParaRPr lang="en-US"/>
        </a:p>
      </dgm:t>
    </dgm:pt>
    <dgm:pt modelId="{FE4842C3-D690-4F86-9B49-6A4C4EB7D032}" type="sibTrans" cxnId="{42485690-597D-4991-A074-FC367BE42054}">
      <dgm:prSet/>
      <dgm:spPr/>
      <dgm:t>
        <a:bodyPr/>
        <a:lstStyle/>
        <a:p>
          <a:endParaRPr lang="en-US"/>
        </a:p>
      </dgm:t>
    </dgm:pt>
    <dgm:pt modelId="{FF9A3184-ECDC-41BE-973D-40579A35D2D9}">
      <dgm:prSet phldrT="[Text]" custT="1"/>
      <dgm:spPr/>
      <dgm:t>
        <a:bodyPr/>
        <a:lstStyle/>
        <a:p>
          <a:r>
            <a:rPr lang="en-US" sz="2800" dirty="0"/>
            <a:t>American student</a:t>
          </a:r>
        </a:p>
      </dgm:t>
    </dgm:pt>
    <dgm:pt modelId="{1BFD5106-B324-4868-A332-EC77E4BC3982}" type="parTrans" cxnId="{A3BB2316-C491-458B-994E-E02E9837E65E}">
      <dgm:prSet/>
      <dgm:spPr/>
      <dgm:t>
        <a:bodyPr/>
        <a:lstStyle/>
        <a:p>
          <a:endParaRPr lang="en-US"/>
        </a:p>
      </dgm:t>
    </dgm:pt>
    <dgm:pt modelId="{E6019A9F-CB4B-4868-864F-C3AF317A5258}" type="sibTrans" cxnId="{A3BB2316-C491-458B-994E-E02E9837E65E}">
      <dgm:prSet/>
      <dgm:spPr/>
      <dgm:t>
        <a:bodyPr/>
        <a:lstStyle/>
        <a:p>
          <a:endParaRPr lang="en-US"/>
        </a:p>
      </dgm:t>
    </dgm:pt>
    <dgm:pt modelId="{0D561819-F6E5-4B8F-AD6D-90A4FC98EF99}" type="pres">
      <dgm:prSet presAssocID="{BCCBC5D0-8363-46BC-8396-7335B91D1DDD}" presName="compositeShape" presStyleCnt="0">
        <dgm:presLayoutVars>
          <dgm:chMax val="7"/>
          <dgm:dir/>
          <dgm:resizeHandles val="exact"/>
        </dgm:presLayoutVars>
      </dgm:prSet>
      <dgm:spPr/>
    </dgm:pt>
    <dgm:pt modelId="{A8D83C9E-5C10-41FE-B20E-16B5F493E838}" type="pres">
      <dgm:prSet presAssocID="{2EAC2C33-0329-46EA-BF9F-B45F085D3E37}" presName="circ1" presStyleLbl="vennNode1" presStyleIdx="0" presStyleCnt="2"/>
      <dgm:spPr/>
      <dgm:t>
        <a:bodyPr/>
        <a:lstStyle/>
        <a:p>
          <a:endParaRPr lang="en-US"/>
        </a:p>
      </dgm:t>
    </dgm:pt>
    <dgm:pt modelId="{27B76620-5174-438D-86FF-AAF750157AA5}" type="pres">
      <dgm:prSet presAssocID="{2EAC2C33-0329-46EA-BF9F-B45F085D3E37}" presName="circ1Tx" presStyleLbl="revTx" presStyleIdx="0" presStyleCnt="0">
        <dgm:presLayoutVars>
          <dgm:chMax val="0"/>
          <dgm:chPref val="0"/>
          <dgm:bulletEnabled val="1"/>
        </dgm:presLayoutVars>
      </dgm:prSet>
      <dgm:spPr/>
      <dgm:t>
        <a:bodyPr/>
        <a:lstStyle/>
        <a:p>
          <a:endParaRPr lang="en-US"/>
        </a:p>
      </dgm:t>
    </dgm:pt>
    <dgm:pt modelId="{5112EC7A-BE9C-4476-AA3D-F57C0FFC0BC8}" type="pres">
      <dgm:prSet presAssocID="{FF9A3184-ECDC-41BE-973D-40579A35D2D9}" presName="circ2" presStyleLbl="vennNode1" presStyleIdx="1" presStyleCnt="2"/>
      <dgm:spPr/>
      <dgm:t>
        <a:bodyPr/>
        <a:lstStyle/>
        <a:p>
          <a:endParaRPr lang="en-US"/>
        </a:p>
      </dgm:t>
    </dgm:pt>
    <dgm:pt modelId="{5818393B-8234-444A-B385-75760BDC0578}" type="pres">
      <dgm:prSet presAssocID="{FF9A3184-ECDC-41BE-973D-40579A35D2D9}" presName="circ2Tx" presStyleLbl="revTx" presStyleIdx="0" presStyleCnt="0">
        <dgm:presLayoutVars>
          <dgm:chMax val="0"/>
          <dgm:chPref val="0"/>
          <dgm:bulletEnabled val="1"/>
        </dgm:presLayoutVars>
      </dgm:prSet>
      <dgm:spPr/>
      <dgm:t>
        <a:bodyPr/>
        <a:lstStyle/>
        <a:p>
          <a:endParaRPr lang="en-US"/>
        </a:p>
      </dgm:t>
    </dgm:pt>
  </dgm:ptLst>
  <dgm:cxnLst>
    <dgm:cxn modelId="{A3BB2316-C491-458B-994E-E02E9837E65E}" srcId="{BCCBC5D0-8363-46BC-8396-7335B91D1DDD}" destId="{FF9A3184-ECDC-41BE-973D-40579A35D2D9}" srcOrd="1" destOrd="0" parTransId="{1BFD5106-B324-4868-A332-EC77E4BC3982}" sibTransId="{E6019A9F-CB4B-4868-864F-C3AF317A5258}"/>
    <dgm:cxn modelId="{42485690-597D-4991-A074-FC367BE42054}" srcId="{BCCBC5D0-8363-46BC-8396-7335B91D1DDD}" destId="{2EAC2C33-0329-46EA-BF9F-B45F085D3E37}" srcOrd="0" destOrd="0" parTransId="{2D46AC0A-F365-45C0-B961-B0A24562A66C}" sibTransId="{FE4842C3-D690-4F86-9B49-6A4C4EB7D032}"/>
    <dgm:cxn modelId="{9A74A77A-1D65-465C-990F-735041719BAC}" type="presOf" srcId="{BCCBC5D0-8363-46BC-8396-7335B91D1DDD}" destId="{0D561819-F6E5-4B8F-AD6D-90A4FC98EF99}" srcOrd="0" destOrd="0" presId="urn:microsoft.com/office/officeart/2005/8/layout/venn1"/>
    <dgm:cxn modelId="{7E7D7DA8-000B-43A9-A784-3DFFFFF72534}" type="presOf" srcId="{2EAC2C33-0329-46EA-BF9F-B45F085D3E37}" destId="{A8D83C9E-5C10-41FE-B20E-16B5F493E838}" srcOrd="0" destOrd="0" presId="urn:microsoft.com/office/officeart/2005/8/layout/venn1"/>
    <dgm:cxn modelId="{BB7CEC10-B65C-4105-8C70-2298D77BCB0C}" type="presOf" srcId="{FF9A3184-ECDC-41BE-973D-40579A35D2D9}" destId="{5818393B-8234-444A-B385-75760BDC0578}" srcOrd="1" destOrd="0" presId="urn:microsoft.com/office/officeart/2005/8/layout/venn1"/>
    <dgm:cxn modelId="{1FC2C5F3-5C38-46F8-9332-29C8C11C1087}" type="presOf" srcId="{2EAC2C33-0329-46EA-BF9F-B45F085D3E37}" destId="{27B76620-5174-438D-86FF-AAF750157AA5}" srcOrd="1" destOrd="0" presId="urn:microsoft.com/office/officeart/2005/8/layout/venn1"/>
    <dgm:cxn modelId="{3ECAC0FB-5CB5-4C9F-A5EA-D35AFCB00C5C}" type="presOf" srcId="{FF9A3184-ECDC-41BE-973D-40579A35D2D9}" destId="{5112EC7A-BE9C-4476-AA3D-F57C0FFC0BC8}" srcOrd="0" destOrd="0" presId="urn:microsoft.com/office/officeart/2005/8/layout/venn1"/>
    <dgm:cxn modelId="{3CB256AA-988B-49FC-A188-C244E3C88C82}" type="presParOf" srcId="{0D561819-F6E5-4B8F-AD6D-90A4FC98EF99}" destId="{A8D83C9E-5C10-41FE-B20E-16B5F493E838}" srcOrd="0" destOrd="0" presId="urn:microsoft.com/office/officeart/2005/8/layout/venn1"/>
    <dgm:cxn modelId="{14F32E9E-679F-4FDE-B3A6-015B0CA9C061}" type="presParOf" srcId="{0D561819-F6E5-4B8F-AD6D-90A4FC98EF99}" destId="{27B76620-5174-438D-86FF-AAF750157AA5}" srcOrd="1" destOrd="0" presId="urn:microsoft.com/office/officeart/2005/8/layout/venn1"/>
    <dgm:cxn modelId="{836752AC-0A0B-4C53-9027-E55B6C732D19}" type="presParOf" srcId="{0D561819-F6E5-4B8F-AD6D-90A4FC98EF99}" destId="{5112EC7A-BE9C-4476-AA3D-F57C0FFC0BC8}" srcOrd="2" destOrd="0" presId="urn:microsoft.com/office/officeart/2005/8/layout/venn1"/>
    <dgm:cxn modelId="{5FC1C3ED-B194-4932-9828-40CF972AC289}" type="presParOf" srcId="{0D561819-F6E5-4B8F-AD6D-90A4FC98EF99}" destId="{5818393B-8234-444A-B385-75760BDC0578}" srcOrd="3" destOrd="0" presId="urn:microsoft.com/office/officeart/2005/8/layout/ven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9.xml><?xml version="1.0" encoding="utf-8"?>
<dgm:dataModel xmlns:dgm="http://schemas.openxmlformats.org/drawingml/2006/diagram" xmlns:a="http://schemas.openxmlformats.org/drawingml/2006/main">
  <dgm:ptLst>
    <dgm:pt modelId="{C1965C62-C3C7-4E70-B0B7-1BD628BD78BA}" type="doc">
      <dgm:prSet loTypeId="urn:microsoft.com/office/officeart/2005/8/layout/arrow4" loCatId="relationship" qsTypeId="urn:microsoft.com/office/officeart/2005/8/quickstyle/simple1" qsCatId="simple" csTypeId="urn:microsoft.com/office/officeart/2005/8/colors/colorful3" csCatId="colorful" phldr="1"/>
      <dgm:spPr/>
      <dgm:t>
        <a:bodyPr/>
        <a:lstStyle/>
        <a:p>
          <a:endParaRPr lang="en-US"/>
        </a:p>
      </dgm:t>
    </dgm:pt>
    <dgm:pt modelId="{49071A36-9916-4FB2-A728-9816061D73DB}">
      <dgm:prSet phldrT="[Text]"/>
      <dgm:spPr/>
      <dgm:t>
        <a:bodyPr/>
        <a:lstStyle/>
        <a:p>
          <a:r>
            <a:rPr lang="en-US" dirty="0" err="1" smtClean="0"/>
            <a:t>Differenzierung</a:t>
          </a:r>
          <a:endParaRPr lang="en-US" dirty="0"/>
        </a:p>
      </dgm:t>
    </dgm:pt>
    <dgm:pt modelId="{439FF1AD-B570-4E89-91A1-4078B42CACEB}" type="parTrans" cxnId="{ECA82B92-7A10-4965-8A53-CB2EB46B4CF1}">
      <dgm:prSet/>
      <dgm:spPr/>
      <dgm:t>
        <a:bodyPr/>
        <a:lstStyle/>
        <a:p>
          <a:endParaRPr lang="en-US"/>
        </a:p>
      </dgm:t>
    </dgm:pt>
    <dgm:pt modelId="{7576C10E-80D0-4B34-8271-3988A7EA8C2F}" type="sibTrans" cxnId="{ECA82B92-7A10-4965-8A53-CB2EB46B4CF1}">
      <dgm:prSet/>
      <dgm:spPr/>
      <dgm:t>
        <a:bodyPr/>
        <a:lstStyle/>
        <a:p>
          <a:endParaRPr lang="en-US"/>
        </a:p>
      </dgm:t>
    </dgm:pt>
    <dgm:pt modelId="{8B2597C0-3882-47E5-BFE5-7935D6C8EF34}">
      <dgm:prSet phldrT="[Text]"/>
      <dgm:spPr/>
      <dgm:t>
        <a:bodyPr/>
        <a:lstStyle/>
        <a:p>
          <a:r>
            <a:rPr lang="en-US" dirty="0" smtClean="0"/>
            <a:t>Collaborative writing</a:t>
          </a:r>
          <a:endParaRPr lang="en-US" dirty="0"/>
        </a:p>
      </dgm:t>
    </dgm:pt>
    <dgm:pt modelId="{E0592B15-36A9-446A-BAD7-34E51C41516F}" type="parTrans" cxnId="{5D71EB3F-3C39-4BC6-87C9-136954298423}">
      <dgm:prSet/>
      <dgm:spPr/>
      <dgm:t>
        <a:bodyPr/>
        <a:lstStyle/>
        <a:p>
          <a:endParaRPr lang="en-US"/>
        </a:p>
      </dgm:t>
    </dgm:pt>
    <dgm:pt modelId="{F0338C27-174C-471A-BDAF-FA9E923913EE}" type="sibTrans" cxnId="{5D71EB3F-3C39-4BC6-87C9-136954298423}">
      <dgm:prSet/>
      <dgm:spPr/>
      <dgm:t>
        <a:bodyPr/>
        <a:lstStyle/>
        <a:p>
          <a:endParaRPr lang="en-US"/>
        </a:p>
      </dgm:t>
    </dgm:pt>
    <dgm:pt modelId="{4C300E31-1AEE-43C4-9295-02FD2584132A}" type="pres">
      <dgm:prSet presAssocID="{C1965C62-C3C7-4E70-B0B7-1BD628BD78BA}" presName="compositeShape" presStyleCnt="0">
        <dgm:presLayoutVars>
          <dgm:chMax val="2"/>
          <dgm:dir/>
          <dgm:resizeHandles val="exact"/>
        </dgm:presLayoutVars>
      </dgm:prSet>
      <dgm:spPr/>
      <dgm:t>
        <a:bodyPr/>
        <a:lstStyle/>
        <a:p>
          <a:endParaRPr lang="en-US"/>
        </a:p>
      </dgm:t>
    </dgm:pt>
    <dgm:pt modelId="{64B2539E-17D6-4B25-B545-309AF7A4230B}" type="pres">
      <dgm:prSet presAssocID="{49071A36-9916-4FB2-A728-9816061D73DB}" presName="upArrow" presStyleLbl="node1" presStyleIdx="0" presStyleCnt="2"/>
      <dgm:spPr/>
    </dgm:pt>
    <dgm:pt modelId="{F288B7E6-A9C1-4052-BBEE-87A7F108E66E}" type="pres">
      <dgm:prSet presAssocID="{49071A36-9916-4FB2-A728-9816061D73DB}" presName="upArrowText" presStyleLbl="revTx" presStyleIdx="0" presStyleCnt="2">
        <dgm:presLayoutVars>
          <dgm:chMax val="0"/>
          <dgm:bulletEnabled val="1"/>
        </dgm:presLayoutVars>
      </dgm:prSet>
      <dgm:spPr/>
      <dgm:t>
        <a:bodyPr/>
        <a:lstStyle/>
        <a:p>
          <a:endParaRPr lang="en-US"/>
        </a:p>
      </dgm:t>
    </dgm:pt>
    <dgm:pt modelId="{E5C482CC-67B3-492C-AB8E-1BD448A24309}" type="pres">
      <dgm:prSet presAssocID="{8B2597C0-3882-47E5-BFE5-7935D6C8EF34}" presName="downArrow" presStyleLbl="node1" presStyleIdx="1" presStyleCnt="2"/>
      <dgm:spPr/>
    </dgm:pt>
    <dgm:pt modelId="{52B7A83A-1649-4CD9-8C32-D23D2417D721}" type="pres">
      <dgm:prSet presAssocID="{8B2597C0-3882-47E5-BFE5-7935D6C8EF34}" presName="downArrowText" presStyleLbl="revTx" presStyleIdx="1" presStyleCnt="2">
        <dgm:presLayoutVars>
          <dgm:chMax val="0"/>
          <dgm:bulletEnabled val="1"/>
        </dgm:presLayoutVars>
      </dgm:prSet>
      <dgm:spPr/>
      <dgm:t>
        <a:bodyPr/>
        <a:lstStyle/>
        <a:p>
          <a:endParaRPr lang="en-US"/>
        </a:p>
      </dgm:t>
    </dgm:pt>
  </dgm:ptLst>
  <dgm:cxnLst>
    <dgm:cxn modelId="{936BB956-F211-45B7-B818-2C4F5F53A412}" type="presOf" srcId="{49071A36-9916-4FB2-A728-9816061D73DB}" destId="{F288B7E6-A9C1-4052-BBEE-87A7F108E66E}" srcOrd="0" destOrd="0" presId="urn:microsoft.com/office/officeart/2005/8/layout/arrow4"/>
    <dgm:cxn modelId="{14C5DD2F-DAE1-4DE2-8402-99B2FDCAF6A0}" type="presOf" srcId="{C1965C62-C3C7-4E70-B0B7-1BD628BD78BA}" destId="{4C300E31-1AEE-43C4-9295-02FD2584132A}" srcOrd="0" destOrd="0" presId="urn:microsoft.com/office/officeart/2005/8/layout/arrow4"/>
    <dgm:cxn modelId="{ECA82B92-7A10-4965-8A53-CB2EB46B4CF1}" srcId="{C1965C62-C3C7-4E70-B0B7-1BD628BD78BA}" destId="{49071A36-9916-4FB2-A728-9816061D73DB}" srcOrd="0" destOrd="0" parTransId="{439FF1AD-B570-4E89-91A1-4078B42CACEB}" sibTransId="{7576C10E-80D0-4B34-8271-3988A7EA8C2F}"/>
    <dgm:cxn modelId="{5D71EB3F-3C39-4BC6-87C9-136954298423}" srcId="{C1965C62-C3C7-4E70-B0B7-1BD628BD78BA}" destId="{8B2597C0-3882-47E5-BFE5-7935D6C8EF34}" srcOrd="1" destOrd="0" parTransId="{E0592B15-36A9-446A-BAD7-34E51C41516F}" sibTransId="{F0338C27-174C-471A-BDAF-FA9E923913EE}"/>
    <dgm:cxn modelId="{3A784FF3-2AE8-410E-9E47-15CEB46562BA}" type="presOf" srcId="{8B2597C0-3882-47E5-BFE5-7935D6C8EF34}" destId="{52B7A83A-1649-4CD9-8C32-D23D2417D721}" srcOrd="0" destOrd="0" presId="urn:microsoft.com/office/officeart/2005/8/layout/arrow4"/>
    <dgm:cxn modelId="{10FFA7B7-6121-4225-BD1B-6815FA6C7786}" type="presParOf" srcId="{4C300E31-1AEE-43C4-9295-02FD2584132A}" destId="{64B2539E-17D6-4B25-B545-309AF7A4230B}" srcOrd="0" destOrd="0" presId="urn:microsoft.com/office/officeart/2005/8/layout/arrow4"/>
    <dgm:cxn modelId="{7E3B488A-3047-4068-9877-21F1129AE1C2}" type="presParOf" srcId="{4C300E31-1AEE-43C4-9295-02FD2584132A}" destId="{F288B7E6-A9C1-4052-BBEE-87A7F108E66E}" srcOrd="1" destOrd="0" presId="urn:microsoft.com/office/officeart/2005/8/layout/arrow4"/>
    <dgm:cxn modelId="{651D35BC-A450-49AD-813F-7DF7F48D0E69}" type="presParOf" srcId="{4C300E31-1AEE-43C4-9295-02FD2584132A}" destId="{E5C482CC-67B3-492C-AB8E-1BD448A24309}" srcOrd="2" destOrd="0" presId="urn:microsoft.com/office/officeart/2005/8/layout/arrow4"/>
    <dgm:cxn modelId="{C29EFE22-0A80-43DA-9C75-A29155BE9F4E}" type="presParOf" srcId="{4C300E31-1AEE-43C4-9295-02FD2584132A}" destId="{52B7A83A-1649-4CD9-8C32-D23D2417D721}" srcOrd="3" destOrd="0" presId="urn:microsoft.com/office/officeart/2005/8/layout/arrow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A128D16-F1BB-4063-81A3-15D528591523}" type="doc">
      <dgm:prSet loTypeId="urn:microsoft.com/office/officeart/2005/8/layout/cycle7" loCatId="cycle" qsTypeId="urn:microsoft.com/office/officeart/2005/8/quickstyle/simple1" qsCatId="simple" csTypeId="urn:microsoft.com/office/officeart/2005/8/colors/colorful3" csCatId="colorful" phldr="1"/>
      <dgm:spPr/>
      <dgm:t>
        <a:bodyPr/>
        <a:lstStyle/>
        <a:p>
          <a:endParaRPr lang="en-US"/>
        </a:p>
      </dgm:t>
    </dgm:pt>
    <dgm:pt modelId="{66A62F2F-8679-45B1-9F30-F8770C201A84}">
      <dgm:prSet phldrT="[Text]"/>
      <dgm:spPr/>
      <dgm:t>
        <a:bodyPr/>
        <a:lstStyle/>
        <a:p>
          <a:r>
            <a:rPr lang="en-US" dirty="0" err="1" smtClean="0"/>
            <a:t>Anbindung</a:t>
          </a:r>
          <a:r>
            <a:rPr lang="en-US" dirty="0" smtClean="0"/>
            <a:t> an </a:t>
          </a:r>
          <a:r>
            <a:rPr lang="en-US" dirty="0" err="1" smtClean="0"/>
            <a:t>jedes</a:t>
          </a:r>
          <a:r>
            <a:rPr lang="en-US" dirty="0" smtClean="0"/>
            <a:t> </a:t>
          </a:r>
          <a:r>
            <a:rPr lang="en-US" dirty="0" err="1" smtClean="0"/>
            <a:t>Lehrwerk</a:t>
          </a:r>
          <a:r>
            <a:rPr lang="en-US" dirty="0" smtClean="0"/>
            <a:t>/</a:t>
          </a:r>
          <a:r>
            <a:rPr lang="en-US" dirty="0" err="1" smtClean="0"/>
            <a:t>jedes</a:t>
          </a:r>
          <a:r>
            <a:rPr lang="en-US" dirty="0" smtClean="0"/>
            <a:t> </a:t>
          </a:r>
          <a:r>
            <a:rPr lang="en-US" dirty="0" err="1" smtClean="0"/>
            <a:t>literarische</a:t>
          </a:r>
          <a:r>
            <a:rPr lang="en-US" dirty="0" smtClean="0"/>
            <a:t> Genre </a:t>
          </a:r>
          <a:r>
            <a:rPr lang="en-US" dirty="0" err="1" smtClean="0"/>
            <a:t>möglich</a:t>
          </a:r>
          <a:endParaRPr lang="en-US" dirty="0"/>
        </a:p>
      </dgm:t>
    </dgm:pt>
    <dgm:pt modelId="{260CB8D4-8252-4E65-8BF9-C0FF3973C381}" type="parTrans" cxnId="{CA91BD6F-8280-41B1-A2A0-FB43E2A1330F}">
      <dgm:prSet/>
      <dgm:spPr/>
      <dgm:t>
        <a:bodyPr/>
        <a:lstStyle/>
        <a:p>
          <a:endParaRPr lang="en-US"/>
        </a:p>
      </dgm:t>
    </dgm:pt>
    <dgm:pt modelId="{C9923D88-6640-4DFB-AE64-3D1319D29CF1}" type="sibTrans" cxnId="{CA91BD6F-8280-41B1-A2A0-FB43E2A1330F}">
      <dgm:prSet/>
      <dgm:spPr/>
      <dgm:t>
        <a:bodyPr/>
        <a:lstStyle/>
        <a:p>
          <a:endParaRPr lang="en-US"/>
        </a:p>
      </dgm:t>
    </dgm:pt>
    <dgm:pt modelId="{63B9E21A-36D7-475E-996D-6CAE12D62B68}">
      <dgm:prSet phldrT="[Text]"/>
      <dgm:spPr/>
      <dgm:t>
        <a:bodyPr/>
        <a:lstStyle/>
        <a:p>
          <a:r>
            <a:rPr lang="en-US" dirty="0" err="1" smtClean="0"/>
            <a:t>Lehrwerksunabhängige</a:t>
          </a:r>
          <a:r>
            <a:rPr lang="en-US" dirty="0" smtClean="0"/>
            <a:t> </a:t>
          </a:r>
          <a:r>
            <a:rPr lang="en-US" dirty="0" err="1" smtClean="0"/>
            <a:t>Durchführung</a:t>
          </a:r>
          <a:r>
            <a:rPr lang="en-US" dirty="0" smtClean="0"/>
            <a:t> </a:t>
          </a:r>
          <a:r>
            <a:rPr lang="en-US" dirty="0" err="1" smtClean="0"/>
            <a:t>möglich</a:t>
          </a:r>
          <a:endParaRPr lang="en-US" dirty="0"/>
        </a:p>
      </dgm:t>
    </dgm:pt>
    <dgm:pt modelId="{66A40EFA-6E7C-4278-9A40-F95ECAA7C3B4}" type="parTrans" cxnId="{793FE6C3-0BF7-48A7-A953-E8A7C92C2EB6}">
      <dgm:prSet/>
      <dgm:spPr/>
      <dgm:t>
        <a:bodyPr/>
        <a:lstStyle/>
        <a:p>
          <a:endParaRPr lang="en-US"/>
        </a:p>
      </dgm:t>
    </dgm:pt>
    <dgm:pt modelId="{1B8B9D8B-4665-48E7-970A-5B1712BABAE5}" type="sibTrans" cxnId="{793FE6C3-0BF7-48A7-A953-E8A7C92C2EB6}">
      <dgm:prSet/>
      <dgm:spPr/>
      <dgm:t>
        <a:bodyPr/>
        <a:lstStyle/>
        <a:p>
          <a:endParaRPr lang="en-US"/>
        </a:p>
      </dgm:t>
    </dgm:pt>
    <dgm:pt modelId="{3F11B598-3F97-4773-95A0-69BA6294BAF2}">
      <dgm:prSet phldrT="[Text]"/>
      <dgm:spPr/>
      <dgm:t>
        <a:bodyPr/>
        <a:lstStyle/>
        <a:p>
          <a:r>
            <a:rPr lang="en-US" dirty="0" err="1" smtClean="0"/>
            <a:t>Progressiver</a:t>
          </a:r>
          <a:r>
            <a:rPr lang="en-US" dirty="0" smtClean="0"/>
            <a:t> </a:t>
          </a:r>
          <a:r>
            <a:rPr lang="en-US" dirty="0" err="1" smtClean="0"/>
            <a:t>Aufbau</a:t>
          </a:r>
          <a:r>
            <a:rPr lang="en-US" dirty="0" smtClean="0"/>
            <a:t> der TK, die in den </a:t>
          </a:r>
          <a:r>
            <a:rPr lang="en-US" dirty="0" err="1" smtClean="0"/>
            <a:t>Lehrwerken</a:t>
          </a:r>
          <a:r>
            <a:rPr lang="en-US" dirty="0" smtClean="0"/>
            <a:t> </a:t>
          </a:r>
          <a:r>
            <a:rPr lang="en-US" dirty="0" err="1" smtClean="0"/>
            <a:t>als</a:t>
          </a:r>
          <a:r>
            <a:rPr lang="en-US" dirty="0" smtClean="0"/>
            <a:t> </a:t>
          </a:r>
          <a:r>
            <a:rPr lang="en-US" dirty="0" err="1" smtClean="0"/>
            <a:t>Schwachstelle</a:t>
          </a:r>
          <a:r>
            <a:rPr lang="en-US" dirty="0" smtClean="0"/>
            <a:t> </a:t>
          </a:r>
          <a:r>
            <a:rPr lang="en-US" dirty="0" err="1" smtClean="0"/>
            <a:t>identifiziert</a:t>
          </a:r>
          <a:r>
            <a:rPr lang="en-US" dirty="0" smtClean="0"/>
            <a:t> </a:t>
          </a:r>
          <a:r>
            <a:rPr lang="en-US" dirty="0" err="1" smtClean="0"/>
            <a:t>wurde</a:t>
          </a:r>
          <a:endParaRPr lang="en-US" dirty="0"/>
        </a:p>
      </dgm:t>
    </dgm:pt>
    <dgm:pt modelId="{43B7E616-0B54-4FC7-A88E-11B351205B91}" type="parTrans" cxnId="{10E0201C-9C57-415B-8DF1-09BAD7B0D024}">
      <dgm:prSet/>
      <dgm:spPr/>
      <dgm:t>
        <a:bodyPr/>
        <a:lstStyle/>
        <a:p>
          <a:endParaRPr lang="en-US"/>
        </a:p>
      </dgm:t>
    </dgm:pt>
    <dgm:pt modelId="{4624F932-BA88-4844-A43B-C554D2BB7DEF}" type="sibTrans" cxnId="{10E0201C-9C57-415B-8DF1-09BAD7B0D024}">
      <dgm:prSet/>
      <dgm:spPr/>
      <dgm:t>
        <a:bodyPr/>
        <a:lstStyle/>
        <a:p>
          <a:endParaRPr lang="en-US"/>
        </a:p>
      </dgm:t>
    </dgm:pt>
    <dgm:pt modelId="{BF41E70E-8AE2-47CB-A0B1-BC133594B9F0}" type="pres">
      <dgm:prSet presAssocID="{7A128D16-F1BB-4063-81A3-15D528591523}" presName="Name0" presStyleCnt="0">
        <dgm:presLayoutVars>
          <dgm:dir/>
          <dgm:resizeHandles val="exact"/>
        </dgm:presLayoutVars>
      </dgm:prSet>
      <dgm:spPr/>
      <dgm:t>
        <a:bodyPr/>
        <a:lstStyle/>
        <a:p>
          <a:endParaRPr lang="en-US"/>
        </a:p>
      </dgm:t>
    </dgm:pt>
    <dgm:pt modelId="{92329152-647C-4538-B75F-BF2397E71F09}" type="pres">
      <dgm:prSet presAssocID="{66A62F2F-8679-45B1-9F30-F8770C201A84}" presName="node" presStyleLbl="node1" presStyleIdx="0" presStyleCnt="3">
        <dgm:presLayoutVars>
          <dgm:bulletEnabled val="1"/>
        </dgm:presLayoutVars>
      </dgm:prSet>
      <dgm:spPr/>
      <dgm:t>
        <a:bodyPr/>
        <a:lstStyle/>
        <a:p>
          <a:endParaRPr lang="en-US"/>
        </a:p>
      </dgm:t>
    </dgm:pt>
    <dgm:pt modelId="{59700D15-411D-4C7B-A11E-F5C1132093A9}" type="pres">
      <dgm:prSet presAssocID="{C9923D88-6640-4DFB-AE64-3D1319D29CF1}" presName="sibTrans" presStyleLbl="sibTrans2D1" presStyleIdx="0" presStyleCnt="3"/>
      <dgm:spPr/>
      <dgm:t>
        <a:bodyPr/>
        <a:lstStyle/>
        <a:p>
          <a:endParaRPr lang="en-US"/>
        </a:p>
      </dgm:t>
    </dgm:pt>
    <dgm:pt modelId="{3868EA2A-566F-418E-8AE4-5ECC9EA357E2}" type="pres">
      <dgm:prSet presAssocID="{C9923D88-6640-4DFB-AE64-3D1319D29CF1}" presName="connectorText" presStyleLbl="sibTrans2D1" presStyleIdx="0" presStyleCnt="3"/>
      <dgm:spPr/>
      <dgm:t>
        <a:bodyPr/>
        <a:lstStyle/>
        <a:p>
          <a:endParaRPr lang="en-US"/>
        </a:p>
      </dgm:t>
    </dgm:pt>
    <dgm:pt modelId="{1729A5EA-4BA8-4639-9481-9C2B50CEEFD5}" type="pres">
      <dgm:prSet presAssocID="{63B9E21A-36D7-475E-996D-6CAE12D62B68}" presName="node" presStyleLbl="node1" presStyleIdx="1" presStyleCnt="3">
        <dgm:presLayoutVars>
          <dgm:bulletEnabled val="1"/>
        </dgm:presLayoutVars>
      </dgm:prSet>
      <dgm:spPr/>
      <dgm:t>
        <a:bodyPr/>
        <a:lstStyle/>
        <a:p>
          <a:endParaRPr lang="en-US"/>
        </a:p>
      </dgm:t>
    </dgm:pt>
    <dgm:pt modelId="{F4435665-1152-44F2-BEB1-824F0E2A4CC5}" type="pres">
      <dgm:prSet presAssocID="{1B8B9D8B-4665-48E7-970A-5B1712BABAE5}" presName="sibTrans" presStyleLbl="sibTrans2D1" presStyleIdx="1" presStyleCnt="3"/>
      <dgm:spPr/>
      <dgm:t>
        <a:bodyPr/>
        <a:lstStyle/>
        <a:p>
          <a:endParaRPr lang="en-US"/>
        </a:p>
      </dgm:t>
    </dgm:pt>
    <dgm:pt modelId="{B043915C-223A-436B-B000-2109E2F77DB7}" type="pres">
      <dgm:prSet presAssocID="{1B8B9D8B-4665-48E7-970A-5B1712BABAE5}" presName="connectorText" presStyleLbl="sibTrans2D1" presStyleIdx="1" presStyleCnt="3"/>
      <dgm:spPr/>
      <dgm:t>
        <a:bodyPr/>
        <a:lstStyle/>
        <a:p>
          <a:endParaRPr lang="en-US"/>
        </a:p>
      </dgm:t>
    </dgm:pt>
    <dgm:pt modelId="{18001C9E-6968-41B9-9199-861317553622}" type="pres">
      <dgm:prSet presAssocID="{3F11B598-3F97-4773-95A0-69BA6294BAF2}" presName="node" presStyleLbl="node1" presStyleIdx="2" presStyleCnt="3">
        <dgm:presLayoutVars>
          <dgm:bulletEnabled val="1"/>
        </dgm:presLayoutVars>
      </dgm:prSet>
      <dgm:spPr/>
      <dgm:t>
        <a:bodyPr/>
        <a:lstStyle/>
        <a:p>
          <a:endParaRPr lang="en-US"/>
        </a:p>
      </dgm:t>
    </dgm:pt>
    <dgm:pt modelId="{E4EDDC90-5686-4BE6-BBBF-739A9880FE24}" type="pres">
      <dgm:prSet presAssocID="{4624F932-BA88-4844-A43B-C554D2BB7DEF}" presName="sibTrans" presStyleLbl="sibTrans2D1" presStyleIdx="2" presStyleCnt="3"/>
      <dgm:spPr/>
      <dgm:t>
        <a:bodyPr/>
        <a:lstStyle/>
        <a:p>
          <a:endParaRPr lang="en-US"/>
        </a:p>
      </dgm:t>
    </dgm:pt>
    <dgm:pt modelId="{1CEA3ACE-028D-470D-BF91-0DE552F4AB42}" type="pres">
      <dgm:prSet presAssocID="{4624F932-BA88-4844-A43B-C554D2BB7DEF}" presName="connectorText" presStyleLbl="sibTrans2D1" presStyleIdx="2" presStyleCnt="3"/>
      <dgm:spPr/>
      <dgm:t>
        <a:bodyPr/>
        <a:lstStyle/>
        <a:p>
          <a:endParaRPr lang="en-US"/>
        </a:p>
      </dgm:t>
    </dgm:pt>
  </dgm:ptLst>
  <dgm:cxnLst>
    <dgm:cxn modelId="{10E0201C-9C57-415B-8DF1-09BAD7B0D024}" srcId="{7A128D16-F1BB-4063-81A3-15D528591523}" destId="{3F11B598-3F97-4773-95A0-69BA6294BAF2}" srcOrd="2" destOrd="0" parTransId="{43B7E616-0B54-4FC7-A88E-11B351205B91}" sibTransId="{4624F932-BA88-4844-A43B-C554D2BB7DEF}"/>
    <dgm:cxn modelId="{9DE8ECE4-FF16-4A8B-92DE-D74C1EDFA806}" type="presOf" srcId="{66A62F2F-8679-45B1-9F30-F8770C201A84}" destId="{92329152-647C-4538-B75F-BF2397E71F09}" srcOrd="0" destOrd="0" presId="urn:microsoft.com/office/officeart/2005/8/layout/cycle7"/>
    <dgm:cxn modelId="{8A75CE22-E874-4977-9EBB-F04EF856E6F5}" type="presOf" srcId="{63B9E21A-36D7-475E-996D-6CAE12D62B68}" destId="{1729A5EA-4BA8-4639-9481-9C2B50CEEFD5}" srcOrd="0" destOrd="0" presId="urn:microsoft.com/office/officeart/2005/8/layout/cycle7"/>
    <dgm:cxn modelId="{CA91BD6F-8280-41B1-A2A0-FB43E2A1330F}" srcId="{7A128D16-F1BB-4063-81A3-15D528591523}" destId="{66A62F2F-8679-45B1-9F30-F8770C201A84}" srcOrd="0" destOrd="0" parTransId="{260CB8D4-8252-4E65-8BF9-C0FF3973C381}" sibTransId="{C9923D88-6640-4DFB-AE64-3D1319D29CF1}"/>
    <dgm:cxn modelId="{AED66A96-5B0B-4A06-BC9D-3D81C248565A}" type="presOf" srcId="{1B8B9D8B-4665-48E7-970A-5B1712BABAE5}" destId="{F4435665-1152-44F2-BEB1-824F0E2A4CC5}" srcOrd="0" destOrd="0" presId="urn:microsoft.com/office/officeart/2005/8/layout/cycle7"/>
    <dgm:cxn modelId="{C916CD68-7C54-4684-BFA1-243E5CFD28DF}" type="presOf" srcId="{4624F932-BA88-4844-A43B-C554D2BB7DEF}" destId="{E4EDDC90-5686-4BE6-BBBF-739A9880FE24}" srcOrd="0" destOrd="0" presId="urn:microsoft.com/office/officeart/2005/8/layout/cycle7"/>
    <dgm:cxn modelId="{793FE6C3-0BF7-48A7-A953-E8A7C92C2EB6}" srcId="{7A128D16-F1BB-4063-81A3-15D528591523}" destId="{63B9E21A-36D7-475E-996D-6CAE12D62B68}" srcOrd="1" destOrd="0" parTransId="{66A40EFA-6E7C-4278-9A40-F95ECAA7C3B4}" sibTransId="{1B8B9D8B-4665-48E7-970A-5B1712BABAE5}"/>
    <dgm:cxn modelId="{52E5882C-A269-451A-9896-9A95E55AB0D1}" type="presOf" srcId="{4624F932-BA88-4844-A43B-C554D2BB7DEF}" destId="{1CEA3ACE-028D-470D-BF91-0DE552F4AB42}" srcOrd="1" destOrd="0" presId="urn:microsoft.com/office/officeart/2005/8/layout/cycle7"/>
    <dgm:cxn modelId="{0119D7A5-1959-4F4F-8B29-E2527C392DB2}" type="presOf" srcId="{3F11B598-3F97-4773-95A0-69BA6294BAF2}" destId="{18001C9E-6968-41B9-9199-861317553622}" srcOrd="0" destOrd="0" presId="urn:microsoft.com/office/officeart/2005/8/layout/cycle7"/>
    <dgm:cxn modelId="{8B66FFBD-5BFF-4107-A730-06FC5AB33EDC}" type="presOf" srcId="{1B8B9D8B-4665-48E7-970A-5B1712BABAE5}" destId="{B043915C-223A-436B-B000-2109E2F77DB7}" srcOrd="1" destOrd="0" presId="urn:microsoft.com/office/officeart/2005/8/layout/cycle7"/>
    <dgm:cxn modelId="{8A12C33F-36AB-4974-A51A-F27EA9C6A3FD}" type="presOf" srcId="{C9923D88-6640-4DFB-AE64-3D1319D29CF1}" destId="{3868EA2A-566F-418E-8AE4-5ECC9EA357E2}" srcOrd="1" destOrd="0" presId="urn:microsoft.com/office/officeart/2005/8/layout/cycle7"/>
    <dgm:cxn modelId="{01F3CB86-D2BE-4DB1-B9B6-D2F109F685E4}" type="presOf" srcId="{7A128D16-F1BB-4063-81A3-15D528591523}" destId="{BF41E70E-8AE2-47CB-A0B1-BC133594B9F0}" srcOrd="0" destOrd="0" presId="urn:microsoft.com/office/officeart/2005/8/layout/cycle7"/>
    <dgm:cxn modelId="{4D8B0A10-6906-415E-B801-CFE7FD1B7EA4}" type="presOf" srcId="{C9923D88-6640-4DFB-AE64-3D1319D29CF1}" destId="{59700D15-411D-4C7B-A11E-F5C1132093A9}" srcOrd="0" destOrd="0" presId="urn:microsoft.com/office/officeart/2005/8/layout/cycle7"/>
    <dgm:cxn modelId="{B5CE61A2-954F-4167-80FB-3BEF48E22C10}" type="presParOf" srcId="{BF41E70E-8AE2-47CB-A0B1-BC133594B9F0}" destId="{92329152-647C-4538-B75F-BF2397E71F09}" srcOrd="0" destOrd="0" presId="urn:microsoft.com/office/officeart/2005/8/layout/cycle7"/>
    <dgm:cxn modelId="{E8091ADC-905B-4913-B8D4-80548346AC73}" type="presParOf" srcId="{BF41E70E-8AE2-47CB-A0B1-BC133594B9F0}" destId="{59700D15-411D-4C7B-A11E-F5C1132093A9}" srcOrd="1" destOrd="0" presId="urn:microsoft.com/office/officeart/2005/8/layout/cycle7"/>
    <dgm:cxn modelId="{1D2087C6-AEC3-40D5-AB48-1A1DF6B40918}" type="presParOf" srcId="{59700D15-411D-4C7B-A11E-F5C1132093A9}" destId="{3868EA2A-566F-418E-8AE4-5ECC9EA357E2}" srcOrd="0" destOrd="0" presId="urn:microsoft.com/office/officeart/2005/8/layout/cycle7"/>
    <dgm:cxn modelId="{7B781757-A96D-4920-937D-ED4F76729B17}" type="presParOf" srcId="{BF41E70E-8AE2-47CB-A0B1-BC133594B9F0}" destId="{1729A5EA-4BA8-4639-9481-9C2B50CEEFD5}" srcOrd="2" destOrd="0" presId="urn:microsoft.com/office/officeart/2005/8/layout/cycle7"/>
    <dgm:cxn modelId="{5D1704FE-DC11-4BF7-A996-0022BE81EAA7}" type="presParOf" srcId="{BF41E70E-8AE2-47CB-A0B1-BC133594B9F0}" destId="{F4435665-1152-44F2-BEB1-824F0E2A4CC5}" srcOrd="3" destOrd="0" presId="urn:microsoft.com/office/officeart/2005/8/layout/cycle7"/>
    <dgm:cxn modelId="{CC9E9F48-A822-4CC0-878E-2094BF0E2475}" type="presParOf" srcId="{F4435665-1152-44F2-BEB1-824F0E2A4CC5}" destId="{B043915C-223A-436B-B000-2109E2F77DB7}" srcOrd="0" destOrd="0" presId="urn:microsoft.com/office/officeart/2005/8/layout/cycle7"/>
    <dgm:cxn modelId="{837462A2-96E5-435F-BC1D-4D2D2B03A569}" type="presParOf" srcId="{BF41E70E-8AE2-47CB-A0B1-BC133594B9F0}" destId="{18001C9E-6968-41B9-9199-861317553622}" srcOrd="4" destOrd="0" presId="urn:microsoft.com/office/officeart/2005/8/layout/cycle7"/>
    <dgm:cxn modelId="{3AC9D9E9-456C-407D-860D-4D9BB03ED305}" type="presParOf" srcId="{BF41E70E-8AE2-47CB-A0B1-BC133594B9F0}" destId="{E4EDDC90-5686-4BE6-BBBF-739A9880FE24}" srcOrd="5" destOrd="0" presId="urn:microsoft.com/office/officeart/2005/8/layout/cycle7"/>
    <dgm:cxn modelId="{46CD56AA-361A-4056-8D5C-8A9A3C53879C}" type="presParOf" srcId="{E4EDDC90-5686-4BE6-BBBF-739A9880FE24}" destId="{1CEA3ACE-028D-470D-BF91-0DE552F4AB42}" srcOrd="0" destOrd="0" presId="urn:microsoft.com/office/officeart/2005/8/layout/cycle7"/>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0.xml><?xml version="1.0" encoding="utf-8"?>
<dgm:dataModel xmlns:dgm="http://schemas.openxmlformats.org/drawingml/2006/diagram" xmlns:a="http://schemas.openxmlformats.org/drawingml/2006/main">
  <dgm:ptLst>
    <dgm:pt modelId="{EDC0C209-EE5E-41E6-AC66-4F730915D9B1}" type="doc">
      <dgm:prSet loTypeId="urn:microsoft.com/office/officeart/2005/8/layout/default" loCatId="list" qsTypeId="urn:microsoft.com/office/officeart/2005/8/quickstyle/simple1" qsCatId="simple" csTypeId="urn:microsoft.com/office/officeart/2005/8/colors/colorful3" csCatId="colorful" phldr="1"/>
      <dgm:spPr/>
      <dgm:t>
        <a:bodyPr/>
        <a:lstStyle/>
        <a:p>
          <a:endParaRPr lang="en-US"/>
        </a:p>
      </dgm:t>
    </dgm:pt>
    <dgm:pt modelId="{738A42AC-66AC-4112-97AD-EF8045C8E372}">
      <dgm:prSet phldrT="[Text]"/>
      <dgm:spPr/>
      <dgm:t>
        <a:bodyPr/>
        <a:lstStyle/>
        <a:p>
          <a:r>
            <a:rPr lang="en-US" dirty="0" err="1" smtClean="0"/>
            <a:t>Auswahl</a:t>
          </a:r>
          <a:r>
            <a:rPr lang="en-US" dirty="0" smtClean="0"/>
            <a:t> der </a:t>
          </a:r>
          <a:r>
            <a:rPr lang="en-US" dirty="0" err="1" smtClean="0"/>
            <a:t>Briefe</a:t>
          </a:r>
          <a:r>
            <a:rPr lang="en-US" dirty="0" smtClean="0"/>
            <a:t>: </a:t>
          </a:r>
          <a:br>
            <a:rPr lang="en-US" dirty="0" smtClean="0"/>
          </a:br>
          <a:r>
            <a:rPr lang="en-US" dirty="0" smtClean="0"/>
            <a:t>3 Levels/</a:t>
          </a:r>
          <a:r>
            <a:rPr lang="en-US" dirty="0" err="1" smtClean="0"/>
            <a:t>Anzahl</a:t>
          </a:r>
          <a:endParaRPr lang="en-US" dirty="0"/>
        </a:p>
      </dgm:t>
    </dgm:pt>
    <dgm:pt modelId="{3FFBDBC0-0D74-45B7-BADB-9DA4EC0E868A}" type="parTrans" cxnId="{22507E1C-8C00-472F-802F-CAD442FE81A5}">
      <dgm:prSet/>
      <dgm:spPr/>
      <dgm:t>
        <a:bodyPr/>
        <a:lstStyle/>
        <a:p>
          <a:endParaRPr lang="en-US"/>
        </a:p>
      </dgm:t>
    </dgm:pt>
    <dgm:pt modelId="{B007D2A1-FCAC-491E-8EB2-1661DF789751}" type="sibTrans" cxnId="{22507E1C-8C00-472F-802F-CAD442FE81A5}">
      <dgm:prSet/>
      <dgm:spPr/>
      <dgm:t>
        <a:bodyPr/>
        <a:lstStyle/>
        <a:p>
          <a:endParaRPr lang="en-US"/>
        </a:p>
      </dgm:t>
    </dgm:pt>
    <dgm:pt modelId="{CFFC551A-EC50-442A-8419-21D764D32CE2}">
      <dgm:prSet phldrT="[Text]"/>
      <dgm:spPr/>
      <dgm:t>
        <a:bodyPr/>
        <a:lstStyle/>
        <a:p>
          <a:r>
            <a:rPr lang="en-US" dirty="0" smtClean="0"/>
            <a:t>Analysis: Raster </a:t>
          </a:r>
          <a:r>
            <a:rPr lang="en-US" dirty="0" err="1" smtClean="0"/>
            <a:t>ohne</a:t>
          </a:r>
          <a:r>
            <a:rPr lang="en-US" dirty="0" smtClean="0"/>
            <a:t> Scaffolding </a:t>
          </a:r>
          <a:r>
            <a:rPr lang="en-US" dirty="0" err="1" smtClean="0"/>
            <a:t>oder</a:t>
          </a:r>
          <a:r>
            <a:rPr lang="en-US" dirty="0" smtClean="0"/>
            <a:t> </a:t>
          </a:r>
          <a:r>
            <a:rPr lang="en-US" dirty="0" err="1" smtClean="0"/>
            <a:t>mit</a:t>
          </a:r>
          <a:r>
            <a:rPr lang="en-US" dirty="0" smtClean="0"/>
            <a:t> Scaffolding 1 </a:t>
          </a:r>
          <a:r>
            <a:rPr lang="en-US" dirty="0" err="1" smtClean="0"/>
            <a:t>oder</a:t>
          </a:r>
          <a:r>
            <a:rPr lang="en-US" dirty="0" smtClean="0"/>
            <a:t> 2</a:t>
          </a:r>
          <a:endParaRPr lang="en-US" dirty="0"/>
        </a:p>
      </dgm:t>
    </dgm:pt>
    <dgm:pt modelId="{080193B7-7CBD-45D8-8FA4-57537F5F9663}" type="parTrans" cxnId="{3B31F733-2A72-4CCE-8B8B-81F6C638F0C2}">
      <dgm:prSet/>
      <dgm:spPr/>
      <dgm:t>
        <a:bodyPr/>
        <a:lstStyle/>
        <a:p>
          <a:endParaRPr lang="en-US"/>
        </a:p>
      </dgm:t>
    </dgm:pt>
    <dgm:pt modelId="{0ED5EF60-7E49-4642-8CCA-5809FA0BD13A}" type="sibTrans" cxnId="{3B31F733-2A72-4CCE-8B8B-81F6C638F0C2}">
      <dgm:prSet/>
      <dgm:spPr/>
      <dgm:t>
        <a:bodyPr/>
        <a:lstStyle/>
        <a:p>
          <a:endParaRPr lang="en-US"/>
        </a:p>
      </dgm:t>
    </dgm:pt>
    <dgm:pt modelId="{96D472C4-ED64-4D35-B290-549962B5D937}">
      <dgm:prSet phldrT="[Text]"/>
      <dgm:spPr/>
      <dgm:t>
        <a:bodyPr/>
        <a:lstStyle/>
        <a:p>
          <a:r>
            <a:rPr lang="en-US" dirty="0" err="1" smtClean="0"/>
            <a:t>Rollenzuteilung</a:t>
          </a:r>
          <a:r>
            <a:rPr lang="en-US" dirty="0" smtClean="0"/>
            <a:t> </a:t>
          </a:r>
          <a:r>
            <a:rPr lang="en-US" dirty="0" err="1" smtClean="0"/>
            <a:t>innerhalb</a:t>
          </a:r>
          <a:r>
            <a:rPr lang="en-US" dirty="0" smtClean="0"/>
            <a:t> der </a:t>
          </a:r>
          <a:r>
            <a:rPr lang="en-US" dirty="0" err="1" smtClean="0"/>
            <a:t>Gruppe</a:t>
          </a:r>
          <a:r>
            <a:rPr lang="en-US" dirty="0" smtClean="0"/>
            <a:t> Analysis 1 (content/structure/chunks)</a:t>
          </a:r>
          <a:endParaRPr lang="en-US" dirty="0"/>
        </a:p>
      </dgm:t>
    </dgm:pt>
    <dgm:pt modelId="{2F7809FE-490D-4FCC-913C-4205AAD61370}" type="parTrans" cxnId="{DF980ADC-E856-4CC1-B28E-7A17430BDB1C}">
      <dgm:prSet/>
      <dgm:spPr/>
      <dgm:t>
        <a:bodyPr/>
        <a:lstStyle/>
        <a:p>
          <a:endParaRPr lang="en-US"/>
        </a:p>
      </dgm:t>
    </dgm:pt>
    <dgm:pt modelId="{BF17F6C9-04F8-45A2-BC42-14DA6CA2A93B}" type="sibTrans" cxnId="{DF980ADC-E856-4CC1-B28E-7A17430BDB1C}">
      <dgm:prSet/>
      <dgm:spPr/>
      <dgm:t>
        <a:bodyPr/>
        <a:lstStyle/>
        <a:p>
          <a:endParaRPr lang="en-US"/>
        </a:p>
      </dgm:t>
    </dgm:pt>
    <dgm:pt modelId="{34A24314-2875-4C70-AFD8-2217AF506970}">
      <dgm:prSet phldrT="[Text]"/>
      <dgm:spPr/>
      <dgm:t>
        <a:bodyPr/>
        <a:lstStyle/>
        <a:p>
          <a:r>
            <a:rPr lang="en-US" dirty="0" smtClean="0"/>
            <a:t>Writing: </a:t>
          </a:r>
          <a:br>
            <a:rPr lang="en-US" dirty="0" smtClean="0"/>
          </a:br>
          <a:r>
            <a:rPr lang="en-US" dirty="0" err="1" smtClean="0"/>
            <a:t>traditionell</a:t>
          </a:r>
          <a:r>
            <a:rPr lang="en-US" dirty="0" smtClean="0"/>
            <a:t> </a:t>
          </a:r>
          <a:r>
            <a:rPr lang="en-US" dirty="0" err="1" smtClean="0"/>
            <a:t>oder</a:t>
          </a:r>
          <a:r>
            <a:rPr lang="en-US" dirty="0" smtClean="0"/>
            <a:t> in </a:t>
          </a:r>
          <a:r>
            <a:rPr lang="en-US" dirty="0" err="1" smtClean="0"/>
            <a:t>Schreibforen</a:t>
          </a:r>
          <a:endParaRPr lang="en-US" dirty="0"/>
        </a:p>
      </dgm:t>
    </dgm:pt>
    <dgm:pt modelId="{78BC52D8-CAF2-419A-8DC0-3E8878A9B8F0}" type="parTrans" cxnId="{5FF36535-BDAC-4E46-A6A3-16CCA7AC07B3}">
      <dgm:prSet/>
      <dgm:spPr/>
      <dgm:t>
        <a:bodyPr/>
        <a:lstStyle/>
        <a:p>
          <a:endParaRPr lang="en-US"/>
        </a:p>
      </dgm:t>
    </dgm:pt>
    <dgm:pt modelId="{79C8B099-350A-424F-B6C9-4909271BDB68}" type="sibTrans" cxnId="{5FF36535-BDAC-4E46-A6A3-16CCA7AC07B3}">
      <dgm:prSet/>
      <dgm:spPr/>
      <dgm:t>
        <a:bodyPr/>
        <a:lstStyle/>
        <a:p>
          <a:endParaRPr lang="en-US"/>
        </a:p>
      </dgm:t>
    </dgm:pt>
    <dgm:pt modelId="{F26ECE77-5CAD-44AF-9B9F-A34D229EA774}">
      <dgm:prSet phldrT="[Text]"/>
      <dgm:spPr/>
      <dgm:t>
        <a:bodyPr/>
        <a:lstStyle/>
        <a:p>
          <a:r>
            <a:rPr lang="en-US" dirty="0" smtClean="0"/>
            <a:t>Writing in teams: </a:t>
          </a:r>
          <a:br>
            <a:rPr lang="en-US" dirty="0" smtClean="0"/>
          </a:br>
          <a:r>
            <a:rPr lang="en-US" dirty="0" err="1" smtClean="0"/>
            <a:t>Nutzung</a:t>
          </a:r>
          <a:r>
            <a:rPr lang="en-US" dirty="0" smtClean="0"/>
            <a:t> der </a:t>
          </a:r>
          <a:r>
            <a:rPr lang="en-US" dirty="0" err="1" smtClean="0"/>
            <a:t>Heterogenität</a:t>
          </a:r>
          <a:r>
            <a:rPr lang="en-US" dirty="0" smtClean="0"/>
            <a:t> der </a:t>
          </a:r>
          <a:r>
            <a:rPr lang="en-US" dirty="0" err="1" smtClean="0"/>
            <a:t>Gruppe</a:t>
          </a:r>
          <a:r>
            <a:rPr lang="en-US" dirty="0" smtClean="0"/>
            <a:t> / </a:t>
          </a:r>
          <a:r>
            <a:rPr lang="en-US" dirty="0" err="1" smtClean="0"/>
            <a:t>Selbstorganisation</a:t>
          </a:r>
          <a:r>
            <a:rPr lang="en-US" dirty="0" smtClean="0"/>
            <a:t> der </a:t>
          </a:r>
          <a:r>
            <a:rPr lang="en-US" dirty="0" err="1" smtClean="0"/>
            <a:t>Gruppe</a:t>
          </a:r>
          <a:endParaRPr lang="en-US" dirty="0"/>
        </a:p>
      </dgm:t>
    </dgm:pt>
    <dgm:pt modelId="{D37B887D-C806-48E2-9A53-5E5FD69FE259}" type="parTrans" cxnId="{64DF655F-BA16-4E59-BFCB-12170321ED78}">
      <dgm:prSet/>
      <dgm:spPr/>
      <dgm:t>
        <a:bodyPr/>
        <a:lstStyle/>
        <a:p>
          <a:endParaRPr lang="en-US"/>
        </a:p>
      </dgm:t>
    </dgm:pt>
    <dgm:pt modelId="{452E2286-49C8-4B99-9317-D1AB990762B5}" type="sibTrans" cxnId="{64DF655F-BA16-4E59-BFCB-12170321ED78}">
      <dgm:prSet/>
      <dgm:spPr/>
      <dgm:t>
        <a:bodyPr/>
        <a:lstStyle/>
        <a:p>
          <a:endParaRPr lang="en-US"/>
        </a:p>
      </dgm:t>
    </dgm:pt>
    <dgm:pt modelId="{119E3CC6-FCDD-4574-9C0F-242CD17BE548}">
      <dgm:prSet phldrT="[Text]"/>
      <dgm:spPr/>
      <dgm:t>
        <a:bodyPr/>
        <a:lstStyle/>
        <a:p>
          <a:r>
            <a:rPr lang="en-US" dirty="0" err="1" smtClean="0"/>
            <a:t>Auswahl</a:t>
          </a:r>
          <a:r>
            <a:rPr lang="en-US" dirty="0" smtClean="0"/>
            <a:t> </a:t>
          </a:r>
          <a:r>
            <a:rPr lang="en-US" dirty="0" err="1" smtClean="0"/>
            <a:t>bei</a:t>
          </a:r>
          <a:r>
            <a:rPr lang="en-US" dirty="0" smtClean="0"/>
            <a:t> Feedback-</a:t>
          </a:r>
          <a:r>
            <a:rPr lang="en-US" dirty="0" err="1" smtClean="0"/>
            <a:t>Möglichkeiten</a:t>
          </a:r>
          <a:endParaRPr lang="en-US" dirty="0"/>
        </a:p>
      </dgm:t>
    </dgm:pt>
    <dgm:pt modelId="{F2EF84EE-09F4-43E1-9162-BD88B8365DC2}" type="parTrans" cxnId="{3A94D38A-3811-4EFF-AD47-011A14DA5CB9}">
      <dgm:prSet/>
      <dgm:spPr/>
    </dgm:pt>
    <dgm:pt modelId="{789AE67A-6637-430F-BA5F-A7EF001F3CB8}" type="sibTrans" cxnId="{3A94D38A-3811-4EFF-AD47-011A14DA5CB9}">
      <dgm:prSet/>
      <dgm:spPr/>
    </dgm:pt>
    <dgm:pt modelId="{AE1A04E2-5A33-4A6B-BC0E-6CC32A18794D}">
      <dgm:prSet phldrT="[Text]"/>
      <dgm:spPr/>
      <dgm:t>
        <a:bodyPr/>
        <a:lstStyle/>
        <a:p>
          <a:r>
            <a:rPr lang="en-US" dirty="0" smtClean="0"/>
            <a:t>Brainstorming: 2 </a:t>
          </a:r>
          <a:r>
            <a:rPr lang="en-US" dirty="0" err="1" smtClean="0"/>
            <a:t>Varianten</a:t>
          </a:r>
          <a:endParaRPr lang="en-US" dirty="0"/>
        </a:p>
      </dgm:t>
    </dgm:pt>
    <dgm:pt modelId="{A8E81609-BAC8-4757-A7ED-E382B1163E28}" type="parTrans" cxnId="{B45B2676-BA23-4D72-92EB-8B957887F836}">
      <dgm:prSet/>
      <dgm:spPr/>
    </dgm:pt>
    <dgm:pt modelId="{BD081316-5614-44AC-83AA-52EE5D37EF50}" type="sibTrans" cxnId="{B45B2676-BA23-4D72-92EB-8B957887F836}">
      <dgm:prSet/>
      <dgm:spPr/>
    </dgm:pt>
    <dgm:pt modelId="{EE41D02D-87A8-429B-AB88-8298E6724181}">
      <dgm:prSet phldrT="[Text]"/>
      <dgm:spPr/>
      <dgm:t>
        <a:bodyPr/>
        <a:lstStyle/>
        <a:p>
          <a:r>
            <a:rPr lang="en-US" dirty="0" err="1" smtClean="0"/>
            <a:t>Auswahl</a:t>
          </a:r>
          <a:r>
            <a:rPr lang="en-US" dirty="0" smtClean="0"/>
            <a:t> </a:t>
          </a:r>
          <a:r>
            <a:rPr lang="en-US" dirty="0" err="1" smtClean="0"/>
            <a:t>bei</a:t>
          </a:r>
          <a:r>
            <a:rPr lang="en-US" dirty="0" smtClean="0"/>
            <a:t> Scaffolding </a:t>
          </a:r>
          <a:r>
            <a:rPr lang="en-US" dirty="0" err="1" smtClean="0"/>
            <a:t>zu</a:t>
          </a:r>
          <a:r>
            <a:rPr lang="en-US" dirty="0" smtClean="0"/>
            <a:t> text quality</a:t>
          </a:r>
          <a:endParaRPr lang="en-US" dirty="0"/>
        </a:p>
      </dgm:t>
    </dgm:pt>
    <dgm:pt modelId="{54604BBD-9ECF-4D6B-AA18-D3AEBD62058E}" type="parTrans" cxnId="{6071EA87-16BA-466A-97DA-EA8B9D3BA172}">
      <dgm:prSet/>
      <dgm:spPr/>
    </dgm:pt>
    <dgm:pt modelId="{234B6B20-E66F-41B7-B835-55CC117AE012}" type="sibTrans" cxnId="{6071EA87-16BA-466A-97DA-EA8B9D3BA172}">
      <dgm:prSet/>
      <dgm:spPr/>
    </dgm:pt>
    <dgm:pt modelId="{84262454-BEFB-4AE9-9AEE-C68012A4C1B8}" type="pres">
      <dgm:prSet presAssocID="{EDC0C209-EE5E-41E6-AC66-4F730915D9B1}" presName="diagram" presStyleCnt="0">
        <dgm:presLayoutVars>
          <dgm:dir/>
          <dgm:resizeHandles val="exact"/>
        </dgm:presLayoutVars>
      </dgm:prSet>
      <dgm:spPr/>
      <dgm:t>
        <a:bodyPr/>
        <a:lstStyle/>
        <a:p>
          <a:endParaRPr lang="en-US"/>
        </a:p>
      </dgm:t>
    </dgm:pt>
    <dgm:pt modelId="{ED534DB2-E90D-462C-AB60-6D9C3550EC6D}" type="pres">
      <dgm:prSet presAssocID="{738A42AC-66AC-4112-97AD-EF8045C8E372}" presName="node" presStyleLbl="node1" presStyleIdx="0" presStyleCnt="8">
        <dgm:presLayoutVars>
          <dgm:bulletEnabled val="1"/>
        </dgm:presLayoutVars>
      </dgm:prSet>
      <dgm:spPr/>
      <dgm:t>
        <a:bodyPr/>
        <a:lstStyle/>
        <a:p>
          <a:endParaRPr lang="en-US"/>
        </a:p>
      </dgm:t>
    </dgm:pt>
    <dgm:pt modelId="{90A7FB90-C28D-473F-B0BF-B75527653294}" type="pres">
      <dgm:prSet presAssocID="{B007D2A1-FCAC-491E-8EB2-1661DF789751}" presName="sibTrans" presStyleCnt="0"/>
      <dgm:spPr/>
    </dgm:pt>
    <dgm:pt modelId="{80D8AE4B-CC3D-446A-833F-95F0C5983989}" type="pres">
      <dgm:prSet presAssocID="{CFFC551A-EC50-442A-8419-21D764D32CE2}" presName="node" presStyleLbl="node1" presStyleIdx="1" presStyleCnt="8">
        <dgm:presLayoutVars>
          <dgm:bulletEnabled val="1"/>
        </dgm:presLayoutVars>
      </dgm:prSet>
      <dgm:spPr/>
      <dgm:t>
        <a:bodyPr/>
        <a:lstStyle/>
        <a:p>
          <a:endParaRPr lang="en-US"/>
        </a:p>
      </dgm:t>
    </dgm:pt>
    <dgm:pt modelId="{AF4AE673-F617-4AF0-A86A-EBAF3ACE5391}" type="pres">
      <dgm:prSet presAssocID="{0ED5EF60-7E49-4642-8CCA-5809FA0BD13A}" presName="sibTrans" presStyleCnt="0"/>
      <dgm:spPr/>
    </dgm:pt>
    <dgm:pt modelId="{85B5B4E7-2E71-4425-B834-6443BC91A7C1}" type="pres">
      <dgm:prSet presAssocID="{96D472C4-ED64-4D35-B290-549962B5D937}" presName="node" presStyleLbl="node1" presStyleIdx="2" presStyleCnt="8">
        <dgm:presLayoutVars>
          <dgm:bulletEnabled val="1"/>
        </dgm:presLayoutVars>
      </dgm:prSet>
      <dgm:spPr/>
      <dgm:t>
        <a:bodyPr/>
        <a:lstStyle/>
        <a:p>
          <a:endParaRPr lang="en-US"/>
        </a:p>
      </dgm:t>
    </dgm:pt>
    <dgm:pt modelId="{6BA7C339-FEB9-48CE-BF83-9511C265C79A}" type="pres">
      <dgm:prSet presAssocID="{BF17F6C9-04F8-45A2-BC42-14DA6CA2A93B}" presName="sibTrans" presStyleCnt="0"/>
      <dgm:spPr/>
    </dgm:pt>
    <dgm:pt modelId="{3D98C49D-939F-49AB-8015-231AF8697F31}" type="pres">
      <dgm:prSet presAssocID="{34A24314-2875-4C70-AFD8-2217AF506970}" presName="node" presStyleLbl="node1" presStyleIdx="3" presStyleCnt="8">
        <dgm:presLayoutVars>
          <dgm:bulletEnabled val="1"/>
        </dgm:presLayoutVars>
      </dgm:prSet>
      <dgm:spPr/>
      <dgm:t>
        <a:bodyPr/>
        <a:lstStyle/>
        <a:p>
          <a:endParaRPr lang="en-US"/>
        </a:p>
      </dgm:t>
    </dgm:pt>
    <dgm:pt modelId="{AAAD72D9-536F-4768-A70E-66CEB0A043DD}" type="pres">
      <dgm:prSet presAssocID="{79C8B099-350A-424F-B6C9-4909271BDB68}" presName="sibTrans" presStyleCnt="0"/>
      <dgm:spPr/>
    </dgm:pt>
    <dgm:pt modelId="{B7AF7C67-E940-4680-8430-10A8AF6B1741}" type="pres">
      <dgm:prSet presAssocID="{F26ECE77-5CAD-44AF-9B9F-A34D229EA774}" presName="node" presStyleLbl="node1" presStyleIdx="4" presStyleCnt="8">
        <dgm:presLayoutVars>
          <dgm:bulletEnabled val="1"/>
        </dgm:presLayoutVars>
      </dgm:prSet>
      <dgm:spPr/>
      <dgm:t>
        <a:bodyPr/>
        <a:lstStyle/>
        <a:p>
          <a:endParaRPr lang="en-US"/>
        </a:p>
      </dgm:t>
    </dgm:pt>
    <dgm:pt modelId="{7B3799F8-3C63-48E1-A048-5D9782F82B16}" type="pres">
      <dgm:prSet presAssocID="{452E2286-49C8-4B99-9317-D1AB990762B5}" presName="sibTrans" presStyleCnt="0"/>
      <dgm:spPr/>
    </dgm:pt>
    <dgm:pt modelId="{4D99C599-6946-4556-A356-A3A563E64088}" type="pres">
      <dgm:prSet presAssocID="{AE1A04E2-5A33-4A6B-BC0E-6CC32A18794D}" presName="node" presStyleLbl="node1" presStyleIdx="5" presStyleCnt="8">
        <dgm:presLayoutVars>
          <dgm:bulletEnabled val="1"/>
        </dgm:presLayoutVars>
      </dgm:prSet>
      <dgm:spPr/>
      <dgm:t>
        <a:bodyPr/>
        <a:lstStyle/>
        <a:p>
          <a:endParaRPr lang="en-US"/>
        </a:p>
      </dgm:t>
    </dgm:pt>
    <dgm:pt modelId="{3D0FD3E4-0C46-498F-9CC3-76029BDC68F0}" type="pres">
      <dgm:prSet presAssocID="{BD081316-5614-44AC-83AA-52EE5D37EF50}" presName="sibTrans" presStyleCnt="0"/>
      <dgm:spPr/>
    </dgm:pt>
    <dgm:pt modelId="{B7514435-D361-4175-B051-7E7F8488E041}" type="pres">
      <dgm:prSet presAssocID="{EE41D02D-87A8-429B-AB88-8298E6724181}" presName="node" presStyleLbl="node1" presStyleIdx="6" presStyleCnt="8">
        <dgm:presLayoutVars>
          <dgm:bulletEnabled val="1"/>
        </dgm:presLayoutVars>
      </dgm:prSet>
      <dgm:spPr/>
      <dgm:t>
        <a:bodyPr/>
        <a:lstStyle/>
        <a:p>
          <a:endParaRPr lang="en-US"/>
        </a:p>
      </dgm:t>
    </dgm:pt>
    <dgm:pt modelId="{45B041B4-059B-47F8-9171-E677A6BA4CE0}" type="pres">
      <dgm:prSet presAssocID="{234B6B20-E66F-41B7-B835-55CC117AE012}" presName="sibTrans" presStyleCnt="0"/>
      <dgm:spPr/>
    </dgm:pt>
    <dgm:pt modelId="{D83D8DD8-7FE7-4CB8-AEC4-95C6DC66A0CD}" type="pres">
      <dgm:prSet presAssocID="{119E3CC6-FCDD-4574-9C0F-242CD17BE548}" presName="node" presStyleLbl="node1" presStyleIdx="7" presStyleCnt="8">
        <dgm:presLayoutVars>
          <dgm:bulletEnabled val="1"/>
        </dgm:presLayoutVars>
      </dgm:prSet>
      <dgm:spPr/>
      <dgm:t>
        <a:bodyPr/>
        <a:lstStyle/>
        <a:p>
          <a:endParaRPr lang="en-US"/>
        </a:p>
      </dgm:t>
    </dgm:pt>
  </dgm:ptLst>
  <dgm:cxnLst>
    <dgm:cxn modelId="{065CF872-5493-4FC3-A045-7D6BACEFBEFC}" type="presOf" srcId="{AE1A04E2-5A33-4A6B-BC0E-6CC32A18794D}" destId="{4D99C599-6946-4556-A356-A3A563E64088}" srcOrd="0" destOrd="0" presId="urn:microsoft.com/office/officeart/2005/8/layout/default"/>
    <dgm:cxn modelId="{3B31F733-2A72-4CCE-8B8B-81F6C638F0C2}" srcId="{EDC0C209-EE5E-41E6-AC66-4F730915D9B1}" destId="{CFFC551A-EC50-442A-8419-21D764D32CE2}" srcOrd="1" destOrd="0" parTransId="{080193B7-7CBD-45D8-8FA4-57537F5F9663}" sibTransId="{0ED5EF60-7E49-4642-8CCA-5809FA0BD13A}"/>
    <dgm:cxn modelId="{A032D7DF-E740-4C99-A85E-A8C8CC9D6F95}" type="presOf" srcId="{96D472C4-ED64-4D35-B290-549962B5D937}" destId="{85B5B4E7-2E71-4425-B834-6443BC91A7C1}" srcOrd="0" destOrd="0" presId="urn:microsoft.com/office/officeart/2005/8/layout/default"/>
    <dgm:cxn modelId="{B45B2676-BA23-4D72-92EB-8B957887F836}" srcId="{EDC0C209-EE5E-41E6-AC66-4F730915D9B1}" destId="{AE1A04E2-5A33-4A6B-BC0E-6CC32A18794D}" srcOrd="5" destOrd="0" parTransId="{A8E81609-BAC8-4757-A7ED-E382B1163E28}" sibTransId="{BD081316-5614-44AC-83AA-52EE5D37EF50}"/>
    <dgm:cxn modelId="{6071EA87-16BA-466A-97DA-EA8B9D3BA172}" srcId="{EDC0C209-EE5E-41E6-AC66-4F730915D9B1}" destId="{EE41D02D-87A8-429B-AB88-8298E6724181}" srcOrd="6" destOrd="0" parTransId="{54604BBD-9ECF-4D6B-AA18-D3AEBD62058E}" sibTransId="{234B6B20-E66F-41B7-B835-55CC117AE012}"/>
    <dgm:cxn modelId="{480D8063-3991-4451-A581-D127508EF53F}" type="presOf" srcId="{EDC0C209-EE5E-41E6-AC66-4F730915D9B1}" destId="{84262454-BEFB-4AE9-9AEE-C68012A4C1B8}" srcOrd="0" destOrd="0" presId="urn:microsoft.com/office/officeart/2005/8/layout/default"/>
    <dgm:cxn modelId="{3A94D38A-3811-4EFF-AD47-011A14DA5CB9}" srcId="{EDC0C209-EE5E-41E6-AC66-4F730915D9B1}" destId="{119E3CC6-FCDD-4574-9C0F-242CD17BE548}" srcOrd="7" destOrd="0" parTransId="{F2EF84EE-09F4-43E1-9162-BD88B8365DC2}" sibTransId="{789AE67A-6637-430F-BA5F-A7EF001F3CB8}"/>
    <dgm:cxn modelId="{DF980ADC-E856-4CC1-B28E-7A17430BDB1C}" srcId="{EDC0C209-EE5E-41E6-AC66-4F730915D9B1}" destId="{96D472C4-ED64-4D35-B290-549962B5D937}" srcOrd="2" destOrd="0" parTransId="{2F7809FE-490D-4FCC-913C-4205AAD61370}" sibTransId="{BF17F6C9-04F8-45A2-BC42-14DA6CA2A93B}"/>
    <dgm:cxn modelId="{5FF36535-BDAC-4E46-A6A3-16CCA7AC07B3}" srcId="{EDC0C209-EE5E-41E6-AC66-4F730915D9B1}" destId="{34A24314-2875-4C70-AFD8-2217AF506970}" srcOrd="3" destOrd="0" parTransId="{78BC52D8-CAF2-419A-8DC0-3E8878A9B8F0}" sibTransId="{79C8B099-350A-424F-B6C9-4909271BDB68}"/>
    <dgm:cxn modelId="{7631BFBA-4F79-4FEE-A2F0-EF19C1BD3164}" type="presOf" srcId="{EE41D02D-87A8-429B-AB88-8298E6724181}" destId="{B7514435-D361-4175-B051-7E7F8488E041}" srcOrd="0" destOrd="0" presId="urn:microsoft.com/office/officeart/2005/8/layout/default"/>
    <dgm:cxn modelId="{9CF7759E-328B-46A8-96C4-B12CB9372985}" type="presOf" srcId="{CFFC551A-EC50-442A-8419-21D764D32CE2}" destId="{80D8AE4B-CC3D-446A-833F-95F0C5983989}" srcOrd="0" destOrd="0" presId="urn:microsoft.com/office/officeart/2005/8/layout/default"/>
    <dgm:cxn modelId="{DCEED9B7-E3E2-47BA-8CA0-7D095DBA86FA}" type="presOf" srcId="{119E3CC6-FCDD-4574-9C0F-242CD17BE548}" destId="{D83D8DD8-7FE7-4CB8-AEC4-95C6DC66A0CD}" srcOrd="0" destOrd="0" presId="urn:microsoft.com/office/officeart/2005/8/layout/default"/>
    <dgm:cxn modelId="{7673F6AF-F7C6-43CB-965D-A7727ADBC273}" type="presOf" srcId="{34A24314-2875-4C70-AFD8-2217AF506970}" destId="{3D98C49D-939F-49AB-8015-231AF8697F31}" srcOrd="0" destOrd="0" presId="urn:microsoft.com/office/officeart/2005/8/layout/default"/>
    <dgm:cxn modelId="{22507E1C-8C00-472F-802F-CAD442FE81A5}" srcId="{EDC0C209-EE5E-41E6-AC66-4F730915D9B1}" destId="{738A42AC-66AC-4112-97AD-EF8045C8E372}" srcOrd="0" destOrd="0" parTransId="{3FFBDBC0-0D74-45B7-BADB-9DA4EC0E868A}" sibTransId="{B007D2A1-FCAC-491E-8EB2-1661DF789751}"/>
    <dgm:cxn modelId="{5F55726D-7F6E-4674-8263-31352954D8DD}" type="presOf" srcId="{738A42AC-66AC-4112-97AD-EF8045C8E372}" destId="{ED534DB2-E90D-462C-AB60-6D9C3550EC6D}" srcOrd="0" destOrd="0" presId="urn:microsoft.com/office/officeart/2005/8/layout/default"/>
    <dgm:cxn modelId="{3A8717B2-4542-48AF-8BE1-BC0BB3BBCF93}" type="presOf" srcId="{F26ECE77-5CAD-44AF-9B9F-A34D229EA774}" destId="{B7AF7C67-E940-4680-8430-10A8AF6B1741}" srcOrd="0" destOrd="0" presId="urn:microsoft.com/office/officeart/2005/8/layout/default"/>
    <dgm:cxn modelId="{64DF655F-BA16-4E59-BFCB-12170321ED78}" srcId="{EDC0C209-EE5E-41E6-AC66-4F730915D9B1}" destId="{F26ECE77-5CAD-44AF-9B9F-A34D229EA774}" srcOrd="4" destOrd="0" parTransId="{D37B887D-C806-48E2-9A53-5E5FD69FE259}" sibTransId="{452E2286-49C8-4B99-9317-D1AB990762B5}"/>
    <dgm:cxn modelId="{F2D24B03-5EF8-4F20-94ED-8DC1AC051596}" type="presParOf" srcId="{84262454-BEFB-4AE9-9AEE-C68012A4C1B8}" destId="{ED534DB2-E90D-462C-AB60-6D9C3550EC6D}" srcOrd="0" destOrd="0" presId="urn:microsoft.com/office/officeart/2005/8/layout/default"/>
    <dgm:cxn modelId="{95379E36-B07B-4994-BCEF-075470B28B5A}" type="presParOf" srcId="{84262454-BEFB-4AE9-9AEE-C68012A4C1B8}" destId="{90A7FB90-C28D-473F-B0BF-B75527653294}" srcOrd="1" destOrd="0" presId="urn:microsoft.com/office/officeart/2005/8/layout/default"/>
    <dgm:cxn modelId="{24CB78F8-6F67-4AC4-B266-0AE3EC319425}" type="presParOf" srcId="{84262454-BEFB-4AE9-9AEE-C68012A4C1B8}" destId="{80D8AE4B-CC3D-446A-833F-95F0C5983989}" srcOrd="2" destOrd="0" presId="urn:microsoft.com/office/officeart/2005/8/layout/default"/>
    <dgm:cxn modelId="{4DA5E7AC-5C8B-4DB3-8E71-27A8FF3B9D0B}" type="presParOf" srcId="{84262454-BEFB-4AE9-9AEE-C68012A4C1B8}" destId="{AF4AE673-F617-4AF0-A86A-EBAF3ACE5391}" srcOrd="3" destOrd="0" presId="urn:microsoft.com/office/officeart/2005/8/layout/default"/>
    <dgm:cxn modelId="{CB739886-C6E5-4437-874C-B4DA937E49BA}" type="presParOf" srcId="{84262454-BEFB-4AE9-9AEE-C68012A4C1B8}" destId="{85B5B4E7-2E71-4425-B834-6443BC91A7C1}" srcOrd="4" destOrd="0" presId="urn:microsoft.com/office/officeart/2005/8/layout/default"/>
    <dgm:cxn modelId="{D0166084-AEA4-452E-B072-74A725F19DB7}" type="presParOf" srcId="{84262454-BEFB-4AE9-9AEE-C68012A4C1B8}" destId="{6BA7C339-FEB9-48CE-BF83-9511C265C79A}" srcOrd="5" destOrd="0" presId="urn:microsoft.com/office/officeart/2005/8/layout/default"/>
    <dgm:cxn modelId="{83BC6398-EBDE-419D-BE02-8F4F4C35D580}" type="presParOf" srcId="{84262454-BEFB-4AE9-9AEE-C68012A4C1B8}" destId="{3D98C49D-939F-49AB-8015-231AF8697F31}" srcOrd="6" destOrd="0" presId="urn:microsoft.com/office/officeart/2005/8/layout/default"/>
    <dgm:cxn modelId="{83869A47-34DF-4062-A6C6-5A21583EA820}" type="presParOf" srcId="{84262454-BEFB-4AE9-9AEE-C68012A4C1B8}" destId="{AAAD72D9-536F-4768-A70E-66CEB0A043DD}" srcOrd="7" destOrd="0" presId="urn:microsoft.com/office/officeart/2005/8/layout/default"/>
    <dgm:cxn modelId="{AF7016E1-7AA0-48D0-BCDB-E0FE180F78CC}" type="presParOf" srcId="{84262454-BEFB-4AE9-9AEE-C68012A4C1B8}" destId="{B7AF7C67-E940-4680-8430-10A8AF6B1741}" srcOrd="8" destOrd="0" presId="urn:microsoft.com/office/officeart/2005/8/layout/default"/>
    <dgm:cxn modelId="{40717E9F-8D21-4DC9-9196-3276D91DA9BE}" type="presParOf" srcId="{84262454-BEFB-4AE9-9AEE-C68012A4C1B8}" destId="{7B3799F8-3C63-48E1-A048-5D9782F82B16}" srcOrd="9" destOrd="0" presId="urn:microsoft.com/office/officeart/2005/8/layout/default"/>
    <dgm:cxn modelId="{149FE404-CD95-4112-8026-FC82BAD99211}" type="presParOf" srcId="{84262454-BEFB-4AE9-9AEE-C68012A4C1B8}" destId="{4D99C599-6946-4556-A356-A3A563E64088}" srcOrd="10" destOrd="0" presId="urn:microsoft.com/office/officeart/2005/8/layout/default"/>
    <dgm:cxn modelId="{EECB078A-0713-4102-B53E-64F03145BE9A}" type="presParOf" srcId="{84262454-BEFB-4AE9-9AEE-C68012A4C1B8}" destId="{3D0FD3E4-0C46-498F-9CC3-76029BDC68F0}" srcOrd="11" destOrd="0" presId="urn:microsoft.com/office/officeart/2005/8/layout/default"/>
    <dgm:cxn modelId="{7498B7D0-C802-4A89-81A7-F4785214DD5F}" type="presParOf" srcId="{84262454-BEFB-4AE9-9AEE-C68012A4C1B8}" destId="{B7514435-D361-4175-B051-7E7F8488E041}" srcOrd="12" destOrd="0" presId="urn:microsoft.com/office/officeart/2005/8/layout/default"/>
    <dgm:cxn modelId="{D68FB5D2-6D86-4843-A69D-EEEA1B5192CA}" type="presParOf" srcId="{84262454-BEFB-4AE9-9AEE-C68012A4C1B8}" destId="{45B041B4-059B-47F8-9171-E677A6BA4CE0}" srcOrd="13" destOrd="0" presId="urn:microsoft.com/office/officeart/2005/8/layout/default"/>
    <dgm:cxn modelId="{20FF0101-44B0-4A2D-9B97-E65CEA92C682}" type="presParOf" srcId="{84262454-BEFB-4AE9-9AEE-C68012A4C1B8}" destId="{D83D8DD8-7FE7-4CB8-AEC4-95C6DC66A0CD}" srcOrd="14" destOrd="0" presId="urn:microsoft.com/office/officeart/2005/8/layout/defaul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1.xml><?xml version="1.0" encoding="utf-8"?>
<dgm:dataModel xmlns:dgm="http://schemas.openxmlformats.org/drawingml/2006/diagram" xmlns:a="http://schemas.openxmlformats.org/drawingml/2006/main">
  <dgm:ptLst>
    <dgm:pt modelId="{50CAB1F5-2597-4250-9C35-7F154CE2601A}" type="doc">
      <dgm:prSet loTypeId="urn:microsoft.com/office/officeart/2005/8/layout/vProcess5" loCatId="process" qsTypeId="urn:microsoft.com/office/officeart/2005/8/quickstyle/simple1" qsCatId="simple" csTypeId="urn:microsoft.com/office/officeart/2005/8/colors/colorful4" csCatId="colorful" phldr="1"/>
      <dgm:spPr/>
      <dgm:t>
        <a:bodyPr/>
        <a:lstStyle/>
        <a:p>
          <a:endParaRPr lang="en-US"/>
        </a:p>
      </dgm:t>
    </dgm:pt>
    <dgm:pt modelId="{A73166C9-7C0B-4047-98B5-7625C10D64AA}">
      <dgm:prSet phldrT="[Text]"/>
      <dgm:spPr/>
      <dgm:t>
        <a:bodyPr/>
        <a:lstStyle/>
        <a:p>
          <a:r>
            <a:rPr lang="en-US" dirty="0" smtClean="0"/>
            <a:t>Fester </a:t>
          </a:r>
          <a:r>
            <a:rPr lang="en-US" dirty="0" err="1" smtClean="0"/>
            <a:t>Bestandteil</a:t>
          </a:r>
          <a:r>
            <a:rPr lang="en-US" dirty="0" smtClean="0"/>
            <a:t> des </a:t>
          </a:r>
          <a:r>
            <a:rPr lang="en-US" dirty="0" err="1" smtClean="0"/>
            <a:t>generischen</a:t>
          </a:r>
          <a:r>
            <a:rPr lang="en-US" dirty="0" smtClean="0"/>
            <a:t> </a:t>
          </a:r>
          <a:r>
            <a:rPr lang="en-US" dirty="0" err="1" smtClean="0"/>
            <a:t>Lernens</a:t>
          </a:r>
          <a:r>
            <a:rPr lang="en-US" dirty="0" smtClean="0"/>
            <a:t> (Progression)</a:t>
          </a:r>
          <a:endParaRPr lang="en-US" dirty="0"/>
        </a:p>
      </dgm:t>
    </dgm:pt>
    <dgm:pt modelId="{57364FD8-F57F-46C9-8FE0-012EB3D49AC4}" type="parTrans" cxnId="{0DC37E4D-15E9-4B25-9E47-2B9E5AC26C88}">
      <dgm:prSet/>
      <dgm:spPr/>
      <dgm:t>
        <a:bodyPr/>
        <a:lstStyle/>
        <a:p>
          <a:endParaRPr lang="en-US"/>
        </a:p>
      </dgm:t>
    </dgm:pt>
    <dgm:pt modelId="{07C827EB-5B05-43FB-832A-789EA8858787}" type="sibTrans" cxnId="{0DC37E4D-15E9-4B25-9E47-2B9E5AC26C88}">
      <dgm:prSet/>
      <dgm:spPr/>
      <dgm:t>
        <a:bodyPr/>
        <a:lstStyle/>
        <a:p>
          <a:endParaRPr lang="en-US"/>
        </a:p>
      </dgm:t>
    </dgm:pt>
    <dgm:pt modelId="{36026A19-DCCE-4354-99B2-296CB98C63DE}">
      <dgm:prSet phldrT="[Text]"/>
      <dgm:spPr/>
      <dgm:t>
        <a:bodyPr/>
        <a:lstStyle/>
        <a:p>
          <a:r>
            <a:rPr lang="en-US" dirty="0" smtClean="0"/>
            <a:t>Scaffolding </a:t>
          </a:r>
          <a:r>
            <a:rPr lang="en-US" dirty="0" err="1" smtClean="0"/>
            <a:t>durch</a:t>
          </a:r>
          <a:r>
            <a:rPr lang="en-US" dirty="0" smtClean="0"/>
            <a:t> die </a:t>
          </a:r>
          <a:r>
            <a:rPr lang="en-US" dirty="0" err="1" smtClean="0"/>
            <a:t>Gruppe</a:t>
          </a:r>
          <a:r>
            <a:rPr lang="en-US" dirty="0" smtClean="0"/>
            <a:t> / </a:t>
          </a:r>
          <a:r>
            <a:rPr lang="en-US" dirty="0" err="1" smtClean="0"/>
            <a:t>Probedurchlauf</a:t>
          </a:r>
          <a:endParaRPr lang="en-US" dirty="0"/>
        </a:p>
      </dgm:t>
    </dgm:pt>
    <dgm:pt modelId="{014D7BCA-94BF-401A-994D-837FE7CE72DE}" type="parTrans" cxnId="{181AFEA4-0853-4F46-9C74-0C9225FC8524}">
      <dgm:prSet/>
      <dgm:spPr/>
      <dgm:t>
        <a:bodyPr/>
        <a:lstStyle/>
        <a:p>
          <a:endParaRPr lang="en-US"/>
        </a:p>
      </dgm:t>
    </dgm:pt>
    <dgm:pt modelId="{FCE9B93D-77F7-4F1F-8CDC-4E70D661253B}" type="sibTrans" cxnId="{181AFEA4-0853-4F46-9C74-0C9225FC8524}">
      <dgm:prSet/>
      <dgm:spPr/>
      <dgm:t>
        <a:bodyPr/>
        <a:lstStyle/>
        <a:p>
          <a:endParaRPr lang="en-US"/>
        </a:p>
      </dgm:t>
    </dgm:pt>
    <dgm:pt modelId="{4EFDD1CE-03CB-4195-93D1-FD7DFB914A0C}">
      <dgm:prSet phldrT="[Text]"/>
      <dgm:spPr/>
      <dgm:t>
        <a:bodyPr/>
        <a:lstStyle/>
        <a:p>
          <a:r>
            <a:rPr lang="en-US" dirty="0" err="1" smtClean="0"/>
            <a:t>Einsatzmöglichkeit</a:t>
          </a:r>
          <a:r>
            <a:rPr lang="en-US" dirty="0" smtClean="0"/>
            <a:t> </a:t>
          </a:r>
          <a:r>
            <a:rPr lang="en-US" dirty="0" err="1" smtClean="0"/>
            <a:t>für</a:t>
          </a:r>
          <a:r>
            <a:rPr lang="en-US" dirty="0" smtClean="0"/>
            <a:t> </a:t>
          </a:r>
          <a:r>
            <a:rPr lang="en-US" dirty="0" err="1" smtClean="0"/>
            <a:t>kooperative</a:t>
          </a:r>
          <a:r>
            <a:rPr lang="en-US" dirty="0" smtClean="0"/>
            <a:t> </a:t>
          </a:r>
          <a:r>
            <a:rPr lang="en-US" dirty="0" err="1" smtClean="0"/>
            <a:t>Lernformen</a:t>
          </a:r>
          <a:endParaRPr lang="en-US" dirty="0"/>
        </a:p>
      </dgm:t>
    </dgm:pt>
    <dgm:pt modelId="{394F4F75-8C82-44FE-9CD6-2235460530C2}" type="parTrans" cxnId="{5A3FFD5B-5B5F-4553-B73E-345FA454567D}">
      <dgm:prSet/>
      <dgm:spPr/>
      <dgm:t>
        <a:bodyPr/>
        <a:lstStyle/>
        <a:p>
          <a:endParaRPr lang="en-US"/>
        </a:p>
      </dgm:t>
    </dgm:pt>
    <dgm:pt modelId="{42A04B3F-D3D4-4DE5-B41E-5463F5F80261}" type="sibTrans" cxnId="{5A3FFD5B-5B5F-4553-B73E-345FA454567D}">
      <dgm:prSet/>
      <dgm:spPr/>
      <dgm:t>
        <a:bodyPr/>
        <a:lstStyle/>
        <a:p>
          <a:endParaRPr lang="en-US"/>
        </a:p>
      </dgm:t>
    </dgm:pt>
    <dgm:pt modelId="{74D8BFEC-0F5E-4729-B2A1-A30E8C2F13C8}">
      <dgm:prSet phldrT="[Text]"/>
      <dgm:spPr/>
      <dgm:t>
        <a:bodyPr/>
        <a:lstStyle/>
        <a:p>
          <a:r>
            <a:rPr lang="en-US" dirty="0" err="1" smtClean="0"/>
            <a:t>Sprechanlässe</a:t>
          </a:r>
          <a:r>
            <a:rPr lang="en-US" dirty="0" smtClean="0"/>
            <a:t> / Motivation</a:t>
          </a:r>
          <a:endParaRPr lang="en-US" dirty="0"/>
        </a:p>
      </dgm:t>
    </dgm:pt>
    <dgm:pt modelId="{BC889C50-2FAC-4F86-B5A2-575F8024FB49}" type="parTrans" cxnId="{9327580D-5FF1-475D-8AEF-522CED2288A9}">
      <dgm:prSet/>
      <dgm:spPr/>
    </dgm:pt>
    <dgm:pt modelId="{6AC5A68E-37C2-4E1E-89DF-90940D8E7585}" type="sibTrans" cxnId="{9327580D-5FF1-475D-8AEF-522CED2288A9}">
      <dgm:prSet/>
      <dgm:spPr/>
    </dgm:pt>
    <dgm:pt modelId="{8E318245-6A8A-4B4B-A282-991E431350BB}" type="pres">
      <dgm:prSet presAssocID="{50CAB1F5-2597-4250-9C35-7F154CE2601A}" presName="outerComposite" presStyleCnt="0">
        <dgm:presLayoutVars>
          <dgm:chMax val="5"/>
          <dgm:dir/>
          <dgm:resizeHandles val="exact"/>
        </dgm:presLayoutVars>
      </dgm:prSet>
      <dgm:spPr/>
      <dgm:t>
        <a:bodyPr/>
        <a:lstStyle/>
        <a:p>
          <a:endParaRPr lang="en-US"/>
        </a:p>
      </dgm:t>
    </dgm:pt>
    <dgm:pt modelId="{8270330F-5FFA-496E-A960-1FF67569260D}" type="pres">
      <dgm:prSet presAssocID="{50CAB1F5-2597-4250-9C35-7F154CE2601A}" presName="dummyMaxCanvas" presStyleCnt="0">
        <dgm:presLayoutVars/>
      </dgm:prSet>
      <dgm:spPr/>
    </dgm:pt>
    <dgm:pt modelId="{D2D56537-671D-422A-B881-109F6896ED57}" type="pres">
      <dgm:prSet presAssocID="{50CAB1F5-2597-4250-9C35-7F154CE2601A}" presName="FourNodes_1" presStyleLbl="node1" presStyleIdx="0" presStyleCnt="4">
        <dgm:presLayoutVars>
          <dgm:bulletEnabled val="1"/>
        </dgm:presLayoutVars>
      </dgm:prSet>
      <dgm:spPr/>
      <dgm:t>
        <a:bodyPr/>
        <a:lstStyle/>
        <a:p>
          <a:endParaRPr lang="en-US"/>
        </a:p>
      </dgm:t>
    </dgm:pt>
    <dgm:pt modelId="{4E9B54B2-F2E0-40CA-9507-3E303897F603}" type="pres">
      <dgm:prSet presAssocID="{50CAB1F5-2597-4250-9C35-7F154CE2601A}" presName="FourNodes_2" presStyleLbl="node1" presStyleIdx="1" presStyleCnt="4">
        <dgm:presLayoutVars>
          <dgm:bulletEnabled val="1"/>
        </dgm:presLayoutVars>
      </dgm:prSet>
      <dgm:spPr/>
      <dgm:t>
        <a:bodyPr/>
        <a:lstStyle/>
        <a:p>
          <a:endParaRPr lang="en-US"/>
        </a:p>
      </dgm:t>
    </dgm:pt>
    <dgm:pt modelId="{48726D25-9911-4116-AF1B-ECD43D1EF796}" type="pres">
      <dgm:prSet presAssocID="{50CAB1F5-2597-4250-9C35-7F154CE2601A}" presName="FourNodes_3" presStyleLbl="node1" presStyleIdx="2" presStyleCnt="4">
        <dgm:presLayoutVars>
          <dgm:bulletEnabled val="1"/>
        </dgm:presLayoutVars>
      </dgm:prSet>
      <dgm:spPr/>
      <dgm:t>
        <a:bodyPr/>
        <a:lstStyle/>
        <a:p>
          <a:endParaRPr lang="en-US"/>
        </a:p>
      </dgm:t>
    </dgm:pt>
    <dgm:pt modelId="{272E1EC0-5817-4DB1-96C0-A7454805F3ED}" type="pres">
      <dgm:prSet presAssocID="{50CAB1F5-2597-4250-9C35-7F154CE2601A}" presName="FourNodes_4" presStyleLbl="node1" presStyleIdx="3" presStyleCnt="4">
        <dgm:presLayoutVars>
          <dgm:bulletEnabled val="1"/>
        </dgm:presLayoutVars>
      </dgm:prSet>
      <dgm:spPr/>
      <dgm:t>
        <a:bodyPr/>
        <a:lstStyle/>
        <a:p>
          <a:endParaRPr lang="en-US"/>
        </a:p>
      </dgm:t>
    </dgm:pt>
    <dgm:pt modelId="{41651BF7-0CAC-474A-8673-5A2939F874FA}" type="pres">
      <dgm:prSet presAssocID="{50CAB1F5-2597-4250-9C35-7F154CE2601A}" presName="FourConn_1-2" presStyleLbl="fgAccFollowNode1" presStyleIdx="0" presStyleCnt="3">
        <dgm:presLayoutVars>
          <dgm:bulletEnabled val="1"/>
        </dgm:presLayoutVars>
      </dgm:prSet>
      <dgm:spPr/>
      <dgm:t>
        <a:bodyPr/>
        <a:lstStyle/>
        <a:p>
          <a:endParaRPr lang="en-US"/>
        </a:p>
      </dgm:t>
    </dgm:pt>
    <dgm:pt modelId="{5C8AD652-A935-4306-A6EF-0DE16E9E770D}" type="pres">
      <dgm:prSet presAssocID="{50CAB1F5-2597-4250-9C35-7F154CE2601A}" presName="FourConn_2-3" presStyleLbl="fgAccFollowNode1" presStyleIdx="1" presStyleCnt="3">
        <dgm:presLayoutVars>
          <dgm:bulletEnabled val="1"/>
        </dgm:presLayoutVars>
      </dgm:prSet>
      <dgm:spPr/>
      <dgm:t>
        <a:bodyPr/>
        <a:lstStyle/>
        <a:p>
          <a:endParaRPr lang="en-US"/>
        </a:p>
      </dgm:t>
    </dgm:pt>
    <dgm:pt modelId="{CA6E7C55-5CBC-42A6-973D-5D9B677CE269}" type="pres">
      <dgm:prSet presAssocID="{50CAB1F5-2597-4250-9C35-7F154CE2601A}" presName="FourConn_3-4" presStyleLbl="fgAccFollowNode1" presStyleIdx="2" presStyleCnt="3">
        <dgm:presLayoutVars>
          <dgm:bulletEnabled val="1"/>
        </dgm:presLayoutVars>
      </dgm:prSet>
      <dgm:spPr/>
      <dgm:t>
        <a:bodyPr/>
        <a:lstStyle/>
        <a:p>
          <a:endParaRPr lang="en-US"/>
        </a:p>
      </dgm:t>
    </dgm:pt>
    <dgm:pt modelId="{7EAA24D3-4EC5-42AB-9B5E-37FEC62726C4}" type="pres">
      <dgm:prSet presAssocID="{50CAB1F5-2597-4250-9C35-7F154CE2601A}" presName="FourNodes_1_text" presStyleLbl="node1" presStyleIdx="3" presStyleCnt="4">
        <dgm:presLayoutVars>
          <dgm:bulletEnabled val="1"/>
        </dgm:presLayoutVars>
      </dgm:prSet>
      <dgm:spPr/>
      <dgm:t>
        <a:bodyPr/>
        <a:lstStyle/>
        <a:p>
          <a:endParaRPr lang="en-US"/>
        </a:p>
      </dgm:t>
    </dgm:pt>
    <dgm:pt modelId="{E0FC5CFE-BABD-4DD6-A9B8-6AB5618A3EEC}" type="pres">
      <dgm:prSet presAssocID="{50CAB1F5-2597-4250-9C35-7F154CE2601A}" presName="FourNodes_2_text" presStyleLbl="node1" presStyleIdx="3" presStyleCnt="4">
        <dgm:presLayoutVars>
          <dgm:bulletEnabled val="1"/>
        </dgm:presLayoutVars>
      </dgm:prSet>
      <dgm:spPr/>
      <dgm:t>
        <a:bodyPr/>
        <a:lstStyle/>
        <a:p>
          <a:endParaRPr lang="en-US"/>
        </a:p>
      </dgm:t>
    </dgm:pt>
    <dgm:pt modelId="{4FE1F76D-9DE8-4276-B88C-8B4EE6D9ABB3}" type="pres">
      <dgm:prSet presAssocID="{50CAB1F5-2597-4250-9C35-7F154CE2601A}" presName="FourNodes_3_text" presStyleLbl="node1" presStyleIdx="3" presStyleCnt="4">
        <dgm:presLayoutVars>
          <dgm:bulletEnabled val="1"/>
        </dgm:presLayoutVars>
      </dgm:prSet>
      <dgm:spPr/>
      <dgm:t>
        <a:bodyPr/>
        <a:lstStyle/>
        <a:p>
          <a:endParaRPr lang="en-US"/>
        </a:p>
      </dgm:t>
    </dgm:pt>
    <dgm:pt modelId="{ED063DE0-8480-4E1B-8037-3AB3A379075B}" type="pres">
      <dgm:prSet presAssocID="{50CAB1F5-2597-4250-9C35-7F154CE2601A}" presName="FourNodes_4_text" presStyleLbl="node1" presStyleIdx="3" presStyleCnt="4">
        <dgm:presLayoutVars>
          <dgm:bulletEnabled val="1"/>
        </dgm:presLayoutVars>
      </dgm:prSet>
      <dgm:spPr/>
      <dgm:t>
        <a:bodyPr/>
        <a:lstStyle/>
        <a:p>
          <a:endParaRPr lang="en-US"/>
        </a:p>
      </dgm:t>
    </dgm:pt>
  </dgm:ptLst>
  <dgm:cxnLst>
    <dgm:cxn modelId="{D3A2058E-D87D-4F25-BD51-3AFD51E63865}" type="presOf" srcId="{50CAB1F5-2597-4250-9C35-7F154CE2601A}" destId="{8E318245-6A8A-4B4B-A282-991E431350BB}" srcOrd="0" destOrd="0" presId="urn:microsoft.com/office/officeart/2005/8/layout/vProcess5"/>
    <dgm:cxn modelId="{EAA5D351-7799-4422-8081-7655A0F8DF1A}" type="presOf" srcId="{07C827EB-5B05-43FB-832A-789EA8858787}" destId="{41651BF7-0CAC-474A-8673-5A2939F874FA}" srcOrd="0" destOrd="0" presId="urn:microsoft.com/office/officeart/2005/8/layout/vProcess5"/>
    <dgm:cxn modelId="{4244D2DF-3696-428C-80AE-A31F2CD9CB90}" type="presOf" srcId="{4EFDD1CE-03CB-4195-93D1-FD7DFB914A0C}" destId="{4FE1F76D-9DE8-4276-B88C-8B4EE6D9ABB3}" srcOrd="1" destOrd="0" presId="urn:microsoft.com/office/officeart/2005/8/layout/vProcess5"/>
    <dgm:cxn modelId="{9327580D-5FF1-475D-8AEF-522CED2288A9}" srcId="{50CAB1F5-2597-4250-9C35-7F154CE2601A}" destId="{74D8BFEC-0F5E-4729-B2A1-A30E8C2F13C8}" srcOrd="3" destOrd="0" parTransId="{BC889C50-2FAC-4F86-B5A2-575F8024FB49}" sibTransId="{6AC5A68E-37C2-4E1E-89DF-90940D8E7585}"/>
    <dgm:cxn modelId="{0DC37E4D-15E9-4B25-9E47-2B9E5AC26C88}" srcId="{50CAB1F5-2597-4250-9C35-7F154CE2601A}" destId="{A73166C9-7C0B-4047-98B5-7625C10D64AA}" srcOrd="0" destOrd="0" parTransId="{57364FD8-F57F-46C9-8FE0-012EB3D49AC4}" sibTransId="{07C827EB-5B05-43FB-832A-789EA8858787}"/>
    <dgm:cxn modelId="{64CADA16-1D5D-4705-A984-D47D4D61CDD6}" type="presOf" srcId="{36026A19-DCCE-4354-99B2-296CB98C63DE}" destId="{4E9B54B2-F2E0-40CA-9507-3E303897F603}" srcOrd="0" destOrd="0" presId="urn:microsoft.com/office/officeart/2005/8/layout/vProcess5"/>
    <dgm:cxn modelId="{D21D1662-8FC6-4B65-B8A1-89BCED8C21B7}" type="presOf" srcId="{4EFDD1CE-03CB-4195-93D1-FD7DFB914A0C}" destId="{48726D25-9911-4116-AF1B-ECD43D1EF796}" srcOrd="0" destOrd="0" presId="urn:microsoft.com/office/officeart/2005/8/layout/vProcess5"/>
    <dgm:cxn modelId="{66A20496-3E00-4230-9A17-7DEC2CB42886}" type="presOf" srcId="{A73166C9-7C0B-4047-98B5-7625C10D64AA}" destId="{D2D56537-671D-422A-B881-109F6896ED57}" srcOrd="0" destOrd="0" presId="urn:microsoft.com/office/officeart/2005/8/layout/vProcess5"/>
    <dgm:cxn modelId="{64CEE892-0DB5-4782-A038-5BF0024F1BDE}" type="presOf" srcId="{42A04B3F-D3D4-4DE5-B41E-5463F5F80261}" destId="{CA6E7C55-5CBC-42A6-973D-5D9B677CE269}" srcOrd="0" destOrd="0" presId="urn:microsoft.com/office/officeart/2005/8/layout/vProcess5"/>
    <dgm:cxn modelId="{255AB472-9815-472B-A786-78ADF6533893}" type="presOf" srcId="{74D8BFEC-0F5E-4729-B2A1-A30E8C2F13C8}" destId="{272E1EC0-5817-4DB1-96C0-A7454805F3ED}" srcOrd="0" destOrd="0" presId="urn:microsoft.com/office/officeart/2005/8/layout/vProcess5"/>
    <dgm:cxn modelId="{D21C73B3-61A6-43DF-87C1-791FB1BF8BFA}" type="presOf" srcId="{A73166C9-7C0B-4047-98B5-7625C10D64AA}" destId="{7EAA24D3-4EC5-42AB-9B5E-37FEC62726C4}" srcOrd="1" destOrd="0" presId="urn:microsoft.com/office/officeart/2005/8/layout/vProcess5"/>
    <dgm:cxn modelId="{5A3FFD5B-5B5F-4553-B73E-345FA454567D}" srcId="{50CAB1F5-2597-4250-9C35-7F154CE2601A}" destId="{4EFDD1CE-03CB-4195-93D1-FD7DFB914A0C}" srcOrd="2" destOrd="0" parTransId="{394F4F75-8C82-44FE-9CD6-2235460530C2}" sibTransId="{42A04B3F-D3D4-4DE5-B41E-5463F5F80261}"/>
    <dgm:cxn modelId="{181AFEA4-0853-4F46-9C74-0C9225FC8524}" srcId="{50CAB1F5-2597-4250-9C35-7F154CE2601A}" destId="{36026A19-DCCE-4354-99B2-296CB98C63DE}" srcOrd="1" destOrd="0" parTransId="{014D7BCA-94BF-401A-994D-837FE7CE72DE}" sibTransId="{FCE9B93D-77F7-4F1F-8CDC-4E70D661253B}"/>
    <dgm:cxn modelId="{E49CE9E0-17DD-4C3E-884C-04A2AB8E0A0F}" type="presOf" srcId="{36026A19-DCCE-4354-99B2-296CB98C63DE}" destId="{E0FC5CFE-BABD-4DD6-A9B8-6AB5618A3EEC}" srcOrd="1" destOrd="0" presId="urn:microsoft.com/office/officeart/2005/8/layout/vProcess5"/>
    <dgm:cxn modelId="{0A2B9F84-DBBE-4657-9949-0EBF0D92DB6B}" type="presOf" srcId="{FCE9B93D-77F7-4F1F-8CDC-4E70D661253B}" destId="{5C8AD652-A935-4306-A6EF-0DE16E9E770D}" srcOrd="0" destOrd="0" presId="urn:microsoft.com/office/officeart/2005/8/layout/vProcess5"/>
    <dgm:cxn modelId="{ACEBE666-12B1-4C4D-9DA8-D0988EE1ED08}" type="presOf" srcId="{74D8BFEC-0F5E-4729-B2A1-A30E8C2F13C8}" destId="{ED063DE0-8480-4E1B-8037-3AB3A379075B}" srcOrd="1" destOrd="0" presId="urn:microsoft.com/office/officeart/2005/8/layout/vProcess5"/>
    <dgm:cxn modelId="{00ADC596-3079-467B-9034-F0F2CF0DD2F0}" type="presParOf" srcId="{8E318245-6A8A-4B4B-A282-991E431350BB}" destId="{8270330F-5FFA-496E-A960-1FF67569260D}" srcOrd="0" destOrd="0" presId="urn:microsoft.com/office/officeart/2005/8/layout/vProcess5"/>
    <dgm:cxn modelId="{E4F8D791-7AF6-4725-A859-0ACC54329475}" type="presParOf" srcId="{8E318245-6A8A-4B4B-A282-991E431350BB}" destId="{D2D56537-671D-422A-B881-109F6896ED57}" srcOrd="1" destOrd="0" presId="urn:microsoft.com/office/officeart/2005/8/layout/vProcess5"/>
    <dgm:cxn modelId="{41A3482C-B26B-48F3-8A01-5D1B8E1576B1}" type="presParOf" srcId="{8E318245-6A8A-4B4B-A282-991E431350BB}" destId="{4E9B54B2-F2E0-40CA-9507-3E303897F603}" srcOrd="2" destOrd="0" presId="urn:microsoft.com/office/officeart/2005/8/layout/vProcess5"/>
    <dgm:cxn modelId="{48151F8C-59F6-453C-9D57-FE1CE3A26E1E}" type="presParOf" srcId="{8E318245-6A8A-4B4B-A282-991E431350BB}" destId="{48726D25-9911-4116-AF1B-ECD43D1EF796}" srcOrd="3" destOrd="0" presId="urn:microsoft.com/office/officeart/2005/8/layout/vProcess5"/>
    <dgm:cxn modelId="{07098A95-78E9-4343-82E4-1834F6D7E30F}" type="presParOf" srcId="{8E318245-6A8A-4B4B-A282-991E431350BB}" destId="{272E1EC0-5817-4DB1-96C0-A7454805F3ED}" srcOrd="4" destOrd="0" presId="urn:microsoft.com/office/officeart/2005/8/layout/vProcess5"/>
    <dgm:cxn modelId="{BD159D82-A28A-40FF-AB2D-2A8D819F333A}" type="presParOf" srcId="{8E318245-6A8A-4B4B-A282-991E431350BB}" destId="{41651BF7-0CAC-474A-8673-5A2939F874FA}" srcOrd="5" destOrd="0" presId="urn:microsoft.com/office/officeart/2005/8/layout/vProcess5"/>
    <dgm:cxn modelId="{56AA9768-1F27-43BD-A82E-097521A60836}" type="presParOf" srcId="{8E318245-6A8A-4B4B-A282-991E431350BB}" destId="{5C8AD652-A935-4306-A6EF-0DE16E9E770D}" srcOrd="6" destOrd="0" presId="urn:microsoft.com/office/officeart/2005/8/layout/vProcess5"/>
    <dgm:cxn modelId="{1957F98A-4861-4BF7-BD52-0E89A08059B7}" type="presParOf" srcId="{8E318245-6A8A-4B4B-A282-991E431350BB}" destId="{CA6E7C55-5CBC-42A6-973D-5D9B677CE269}" srcOrd="7" destOrd="0" presId="urn:microsoft.com/office/officeart/2005/8/layout/vProcess5"/>
    <dgm:cxn modelId="{C0F10C02-6B3F-4F77-BEAC-9A1005D386BC}" type="presParOf" srcId="{8E318245-6A8A-4B4B-A282-991E431350BB}" destId="{7EAA24D3-4EC5-42AB-9B5E-37FEC62726C4}" srcOrd="8" destOrd="0" presId="urn:microsoft.com/office/officeart/2005/8/layout/vProcess5"/>
    <dgm:cxn modelId="{3A3D12B7-4F24-4BC2-BA40-1B9937BFBCA8}" type="presParOf" srcId="{8E318245-6A8A-4B4B-A282-991E431350BB}" destId="{E0FC5CFE-BABD-4DD6-A9B8-6AB5618A3EEC}" srcOrd="9" destOrd="0" presId="urn:microsoft.com/office/officeart/2005/8/layout/vProcess5"/>
    <dgm:cxn modelId="{377BB168-4381-42BD-ACE6-F0DE1FF1FA51}" type="presParOf" srcId="{8E318245-6A8A-4B4B-A282-991E431350BB}" destId="{4FE1F76D-9DE8-4276-B88C-8B4EE6D9ABB3}" srcOrd="10" destOrd="0" presId="urn:microsoft.com/office/officeart/2005/8/layout/vProcess5"/>
    <dgm:cxn modelId="{BFD6C910-F168-4481-8B3F-BBBB474ADAEA}" type="presParOf" srcId="{8E318245-6A8A-4B4B-A282-991E431350BB}" destId="{ED063DE0-8480-4E1B-8037-3AB3A379075B}" srcOrd="11"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2.xml><?xml version="1.0" encoding="utf-8"?>
<dgm:dataModel xmlns:dgm="http://schemas.openxmlformats.org/drawingml/2006/diagram" xmlns:a="http://schemas.openxmlformats.org/drawingml/2006/main">
  <dgm:ptLst>
    <dgm:pt modelId="{46BF575B-894E-4185-83BD-4726027AC529}" type="doc">
      <dgm:prSet loTypeId="urn:microsoft.com/office/officeart/2005/8/layout/arrow4" loCatId="relationship" qsTypeId="urn:microsoft.com/office/officeart/2005/8/quickstyle/simple1" qsCatId="simple" csTypeId="urn:microsoft.com/office/officeart/2005/8/colors/colorful3" csCatId="colorful" phldr="1"/>
      <dgm:spPr/>
      <dgm:t>
        <a:bodyPr/>
        <a:lstStyle/>
        <a:p>
          <a:endParaRPr lang="en-US"/>
        </a:p>
      </dgm:t>
    </dgm:pt>
    <dgm:pt modelId="{0319FA61-DB7C-43DB-BB85-CC160EE4F0A7}">
      <dgm:prSet phldrT="[Text]"/>
      <dgm:spPr/>
      <dgm:t>
        <a:bodyPr/>
        <a:lstStyle/>
        <a:p>
          <a:r>
            <a:rPr lang="en-US" dirty="0" err="1" smtClean="0"/>
            <a:t>Könnte</a:t>
          </a:r>
          <a:r>
            <a:rPr lang="en-US" dirty="0" smtClean="0"/>
            <a:t> </a:t>
          </a:r>
          <a:r>
            <a:rPr lang="en-US" dirty="0" err="1" smtClean="0"/>
            <a:t>ich</a:t>
          </a:r>
          <a:r>
            <a:rPr lang="en-US" dirty="0" smtClean="0"/>
            <a:t> die </a:t>
          </a:r>
          <a:r>
            <a:rPr lang="en-US" dirty="0" err="1" smtClean="0"/>
            <a:t>Einheit</a:t>
          </a:r>
          <a:r>
            <a:rPr lang="en-US" dirty="0" smtClean="0"/>
            <a:t> so </a:t>
          </a:r>
          <a:r>
            <a:rPr lang="en-US" dirty="0" err="1" smtClean="0"/>
            <a:t>im</a:t>
          </a:r>
          <a:r>
            <a:rPr lang="en-US" dirty="0" smtClean="0"/>
            <a:t> </a:t>
          </a:r>
          <a:r>
            <a:rPr lang="en-US" dirty="0" err="1" smtClean="0"/>
            <a:t>Sprengel</a:t>
          </a:r>
          <a:r>
            <a:rPr lang="en-US" dirty="0" smtClean="0"/>
            <a:t> </a:t>
          </a:r>
          <a:r>
            <a:rPr lang="en-US" dirty="0" err="1" smtClean="0"/>
            <a:t>vorstellen</a:t>
          </a:r>
          <a:r>
            <a:rPr lang="en-US" dirty="0" smtClean="0"/>
            <a:t>?</a:t>
          </a:r>
          <a:endParaRPr lang="en-US" dirty="0"/>
        </a:p>
      </dgm:t>
    </dgm:pt>
    <dgm:pt modelId="{3FAF722F-12FC-4089-84AF-0C82D1C67032}" type="parTrans" cxnId="{E504E122-8B17-4198-BB2F-7CBCFD981DED}">
      <dgm:prSet/>
      <dgm:spPr/>
      <dgm:t>
        <a:bodyPr/>
        <a:lstStyle/>
        <a:p>
          <a:endParaRPr lang="en-US"/>
        </a:p>
      </dgm:t>
    </dgm:pt>
    <dgm:pt modelId="{504ED393-DE3E-4D83-90FF-C13A9A7F8E66}" type="sibTrans" cxnId="{E504E122-8B17-4198-BB2F-7CBCFD981DED}">
      <dgm:prSet/>
      <dgm:spPr/>
      <dgm:t>
        <a:bodyPr/>
        <a:lstStyle/>
        <a:p>
          <a:endParaRPr lang="en-US"/>
        </a:p>
      </dgm:t>
    </dgm:pt>
    <dgm:pt modelId="{C19E76E9-D626-4D47-BB0C-30967B8FA3D4}">
      <dgm:prSet phldrT="[Text]"/>
      <dgm:spPr/>
      <dgm:t>
        <a:bodyPr/>
        <a:lstStyle/>
        <a:p>
          <a:r>
            <a:rPr lang="en-US" dirty="0" smtClean="0"/>
            <a:t>Was </a:t>
          </a:r>
          <a:r>
            <a:rPr lang="en-US" dirty="0" err="1" smtClean="0"/>
            <a:t>würde</a:t>
          </a:r>
          <a:r>
            <a:rPr lang="en-US" dirty="0" smtClean="0"/>
            <a:t> </a:t>
          </a:r>
          <a:r>
            <a:rPr lang="en-US" dirty="0" err="1" smtClean="0"/>
            <a:t>ich</a:t>
          </a:r>
          <a:r>
            <a:rPr lang="en-US" dirty="0" smtClean="0"/>
            <a:t> </a:t>
          </a:r>
          <a:r>
            <a:rPr lang="en-US" dirty="0" err="1" smtClean="0"/>
            <a:t>verändern</a:t>
          </a:r>
          <a:r>
            <a:rPr lang="en-US" dirty="0" smtClean="0"/>
            <a:t>?</a:t>
          </a:r>
          <a:endParaRPr lang="en-US" dirty="0"/>
        </a:p>
      </dgm:t>
    </dgm:pt>
    <dgm:pt modelId="{CB14DF5C-1A84-4A69-B0BB-AC9F8B7BF032}" type="parTrans" cxnId="{886D8D75-796B-49F3-A138-03BB88B70F75}">
      <dgm:prSet/>
      <dgm:spPr/>
      <dgm:t>
        <a:bodyPr/>
        <a:lstStyle/>
        <a:p>
          <a:endParaRPr lang="en-US"/>
        </a:p>
      </dgm:t>
    </dgm:pt>
    <dgm:pt modelId="{AB153A33-C15D-4530-8D5B-752119328431}" type="sibTrans" cxnId="{886D8D75-796B-49F3-A138-03BB88B70F75}">
      <dgm:prSet/>
      <dgm:spPr/>
      <dgm:t>
        <a:bodyPr/>
        <a:lstStyle/>
        <a:p>
          <a:endParaRPr lang="en-US"/>
        </a:p>
      </dgm:t>
    </dgm:pt>
    <dgm:pt modelId="{0B92207F-71F6-41C3-88C1-A953A0F5CA2C}" type="pres">
      <dgm:prSet presAssocID="{46BF575B-894E-4185-83BD-4726027AC529}" presName="compositeShape" presStyleCnt="0">
        <dgm:presLayoutVars>
          <dgm:chMax val="2"/>
          <dgm:dir/>
          <dgm:resizeHandles val="exact"/>
        </dgm:presLayoutVars>
      </dgm:prSet>
      <dgm:spPr/>
      <dgm:t>
        <a:bodyPr/>
        <a:lstStyle/>
        <a:p>
          <a:endParaRPr lang="en-US"/>
        </a:p>
      </dgm:t>
    </dgm:pt>
    <dgm:pt modelId="{5ED79C2E-A212-46B1-8A0D-E25D8644C23D}" type="pres">
      <dgm:prSet presAssocID="{0319FA61-DB7C-43DB-BB85-CC160EE4F0A7}" presName="upArrow" presStyleLbl="node1" presStyleIdx="0" presStyleCnt="2"/>
      <dgm:spPr/>
    </dgm:pt>
    <dgm:pt modelId="{902B9895-FE27-479C-A5BA-E1AB1F88C0E1}" type="pres">
      <dgm:prSet presAssocID="{0319FA61-DB7C-43DB-BB85-CC160EE4F0A7}" presName="upArrowText" presStyleLbl="revTx" presStyleIdx="0" presStyleCnt="2">
        <dgm:presLayoutVars>
          <dgm:chMax val="0"/>
          <dgm:bulletEnabled val="1"/>
        </dgm:presLayoutVars>
      </dgm:prSet>
      <dgm:spPr/>
      <dgm:t>
        <a:bodyPr/>
        <a:lstStyle/>
        <a:p>
          <a:endParaRPr lang="en-US"/>
        </a:p>
      </dgm:t>
    </dgm:pt>
    <dgm:pt modelId="{CC8FAC19-3901-4D15-9C46-9222B0F460F2}" type="pres">
      <dgm:prSet presAssocID="{C19E76E9-D626-4D47-BB0C-30967B8FA3D4}" presName="downArrow" presStyleLbl="node1" presStyleIdx="1" presStyleCnt="2"/>
      <dgm:spPr/>
    </dgm:pt>
    <dgm:pt modelId="{72543F7C-976E-472D-996B-1EEC532C2B2D}" type="pres">
      <dgm:prSet presAssocID="{C19E76E9-D626-4D47-BB0C-30967B8FA3D4}" presName="downArrowText" presStyleLbl="revTx" presStyleIdx="1" presStyleCnt="2">
        <dgm:presLayoutVars>
          <dgm:chMax val="0"/>
          <dgm:bulletEnabled val="1"/>
        </dgm:presLayoutVars>
      </dgm:prSet>
      <dgm:spPr/>
      <dgm:t>
        <a:bodyPr/>
        <a:lstStyle/>
        <a:p>
          <a:endParaRPr lang="en-US"/>
        </a:p>
      </dgm:t>
    </dgm:pt>
  </dgm:ptLst>
  <dgm:cxnLst>
    <dgm:cxn modelId="{E504E122-8B17-4198-BB2F-7CBCFD981DED}" srcId="{46BF575B-894E-4185-83BD-4726027AC529}" destId="{0319FA61-DB7C-43DB-BB85-CC160EE4F0A7}" srcOrd="0" destOrd="0" parTransId="{3FAF722F-12FC-4089-84AF-0C82D1C67032}" sibTransId="{504ED393-DE3E-4D83-90FF-C13A9A7F8E66}"/>
    <dgm:cxn modelId="{E92F5141-A0C9-478D-A6A4-4C2FA1AF0DA4}" type="presOf" srcId="{0319FA61-DB7C-43DB-BB85-CC160EE4F0A7}" destId="{902B9895-FE27-479C-A5BA-E1AB1F88C0E1}" srcOrd="0" destOrd="0" presId="urn:microsoft.com/office/officeart/2005/8/layout/arrow4"/>
    <dgm:cxn modelId="{92062449-5D21-4252-9B20-BFB09AE46D8E}" type="presOf" srcId="{C19E76E9-D626-4D47-BB0C-30967B8FA3D4}" destId="{72543F7C-976E-472D-996B-1EEC532C2B2D}" srcOrd="0" destOrd="0" presId="urn:microsoft.com/office/officeart/2005/8/layout/arrow4"/>
    <dgm:cxn modelId="{886D8D75-796B-49F3-A138-03BB88B70F75}" srcId="{46BF575B-894E-4185-83BD-4726027AC529}" destId="{C19E76E9-D626-4D47-BB0C-30967B8FA3D4}" srcOrd="1" destOrd="0" parTransId="{CB14DF5C-1A84-4A69-B0BB-AC9F8B7BF032}" sibTransId="{AB153A33-C15D-4530-8D5B-752119328431}"/>
    <dgm:cxn modelId="{A8200270-227E-4D71-A10A-C0652131AC61}" type="presOf" srcId="{46BF575B-894E-4185-83BD-4726027AC529}" destId="{0B92207F-71F6-41C3-88C1-A953A0F5CA2C}" srcOrd="0" destOrd="0" presId="urn:microsoft.com/office/officeart/2005/8/layout/arrow4"/>
    <dgm:cxn modelId="{EF381C71-263B-4AAB-96C5-2E2CB584E817}" type="presParOf" srcId="{0B92207F-71F6-41C3-88C1-A953A0F5CA2C}" destId="{5ED79C2E-A212-46B1-8A0D-E25D8644C23D}" srcOrd="0" destOrd="0" presId="urn:microsoft.com/office/officeart/2005/8/layout/arrow4"/>
    <dgm:cxn modelId="{DF45CAFC-004D-4700-8F3E-72E85E0489A3}" type="presParOf" srcId="{0B92207F-71F6-41C3-88C1-A953A0F5CA2C}" destId="{902B9895-FE27-479C-A5BA-E1AB1F88C0E1}" srcOrd="1" destOrd="0" presId="urn:microsoft.com/office/officeart/2005/8/layout/arrow4"/>
    <dgm:cxn modelId="{DE0BA00D-EC6A-408E-8390-6FA3FD9BEFE6}" type="presParOf" srcId="{0B92207F-71F6-41C3-88C1-A953A0F5CA2C}" destId="{CC8FAC19-3901-4D15-9C46-9222B0F460F2}" srcOrd="2" destOrd="0" presId="urn:microsoft.com/office/officeart/2005/8/layout/arrow4"/>
    <dgm:cxn modelId="{E32512F6-D5F3-448A-9427-69A8ED3E5E25}" type="presParOf" srcId="{0B92207F-71F6-41C3-88C1-A953A0F5CA2C}" destId="{72543F7C-976E-472D-996B-1EEC532C2B2D}" srcOrd="3" destOrd="0" presId="urn:microsoft.com/office/officeart/2005/8/layout/arrow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25DF4EA-64BA-4EB9-988B-F9BCA1EAB043}" type="doc">
      <dgm:prSet loTypeId="urn:microsoft.com/office/officeart/2005/8/layout/hierarchy3" loCatId="relationship" qsTypeId="urn:microsoft.com/office/officeart/2005/8/quickstyle/simple1" qsCatId="simple" csTypeId="urn:microsoft.com/office/officeart/2005/8/colors/colorful3" csCatId="colorful" phldr="1"/>
      <dgm:spPr/>
      <dgm:t>
        <a:bodyPr/>
        <a:lstStyle/>
        <a:p>
          <a:endParaRPr lang="en-US"/>
        </a:p>
      </dgm:t>
    </dgm:pt>
    <dgm:pt modelId="{B6EF1E83-D65C-435F-BD8E-0DBB8A37D936}">
      <dgm:prSet phldrT="[Text]"/>
      <dgm:spPr/>
      <dgm:t>
        <a:bodyPr/>
        <a:lstStyle/>
        <a:p>
          <a:r>
            <a:rPr lang="en-US" dirty="0" smtClean="0"/>
            <a:t>In </a:t>
          </a:r>
          <a:r>
            <a:rPr lang="en-US" dirty="0" err="1" smtClean="0"/>
            <a:t>Anbindung</a:t>
          </a:r>
          <a:r>
            <a:rPr lang="en-US" dirty="0" smtClean="0"/>
            <a:t> an das </a:t>
          </a:r>
          <a:r>
            <a:rPr lang="en-US" dirty="0" err="1" smtClean="0"/>
            <a:t>Lehrwerk</a:t>
          </a:r>
          <a:endParaRPr lang="en-US" dirty="0"/>
        </a:p>
      </dgm:t>
    </dgm:pt>
    <dgm:pt modelId="{9F6A5847-49B9-415D-B21F-9E9715D02431}" type="parTrans" cxnId="{FDDC91FD-B5CC-47BC-AA82-955FF6E92DE5}">
      <dgm:prSet/>
      <dgm:spPr/>
      <dgm:t>
        <a:bodyPr/>
        <a:lstStyle/>
        <a:p>
          <a:endParaRPr lang="en-US"/>
        </a:p>
      </dgm:t>
    </dgm:pt>
    <dgm:pt modelId="{3C20A70D-46D7-4CB5-B1B8-732B82B6465B}" type="sibTrans" cxnId="{FDDC91FD-B5CC-47BC-AA82-955FF6E92DE5}">
      <dgm:prSet/>
      <dgm:spPr/>
      <dgm:t>
        <a:bodyPr/>
        <a:lstStyle/>
        <a:p>
          <a:endParaRPr lang="en-US"/>
        </a:p>
      </dgm:t>
    </dgm:pt>
    <dgm:pt modelId="{378D48EC-8306-486C-A906-AFB0D471BD13}">
      <dgm:prSet phldrT="[Text]" custT="1"/>
      <dgm:spPr/>
      <dgm:t>
        <a:bodyPr/>
        <a:lstStyle/>
        <a:p>
          <a:r>
            <a:rPr lang="en-US" sz="1600" dirty="0" smtClean="0"/>
            <a:t>Context Starter: Focus on Literature</a:t>
          </a:r>
          <a:endParaRPr lang="en-US" sz="1600" dirty="0"/>
        </a:p>
      </dgm:t>
    </dgm:pt>
    <dgm:pt modelId="{A4717A22-8D20-4D1E-B64B-5EB949E71594}" type="parTrans" cxnId="{BAD8EA02-5281-4879-A3D5-5FFF8580466B}">
      <dgm:prSet/>
      <dgm:spPr/>
      <dgm:t>
        <a:bodyPr/>
        <a:lstStyle/>
        <a:p>
          <a:endParaRPr lang="en-US"/>
        </a:p>
      </dgm:t>
    </dgm:pt>
    <dgm:pt modelId="{15AFC877-429D-4ADD-8C7C-67EF4161D792}" type="sibTrans" cxnId="{BAD8EA02-5281-4879-A3D5-5FFF8580466B}">
      <dgm:prSet/>
      <dgm:spPr/>
      <dgm:t>
        <a:bodyPr/>
        <a:lstStyle/>
        <a:p>
          <a:endParaRPr lang="en-US"/>
        </a:p>
      </dgm:t>
    </dgm:pt>
    <dgm:pt modelId="{C9E6C1C5-6469-4DCC-837F-A569C1FCEF44}">
      <dgm:prSet phldrT="[Text]" custT="1"/>
      <dgm:spPr/>
      <dgm:t>
        <a:bodyPr/>
        <a:lstStyle/>
        <a:p>
          <a:r>
            <a:rPr lang="en-US" sz="1600" dirty="0" smtClean="0"/>
            <a:t>Green Line Transition:</a:t>
          </a:r>
          <a:br>
            <a:rPr lang="en-US" sz="1600" dirty="0" smtClean="0"/>
          </a:br>
          <a:r>
            <a:rPr lang="en-US" sz="1600" dirty="0" smtClean="0"/>
            <a:t> Have a good read</a:t>
          </a:r>
          <a:endParaRPr lang="en-US" sz="1600" dirty="0"/>
        </a:p>
      </dgm:t>
    </dgm:pt>
    <dgm:pt modelId="{B3D178FC-515B-49CF-B470-1C3F46E00650}" type="parTrans" cxnId="{EFFA95C6-4418-43B7-9FCE-AC619D354E7C}">
      <dgm:prSet/>
      <dgm:spPr/>
      <dgm:t>
        <a:bodyPr/>
        <a:lstStyle/>
        <a:p>
          <a:endParaRPr lang="en-US"/>
        </a:p>
      </dgm:t>
    </dgm:pt>
    <dgm:pt modelId="{B2249151-BDE8-4718-B6CF-3F1E36A8E0C2}" type="sibTrans" cxnId="{EFFA95C6-4418-43B7-9FCE-AC619D354E7C}">
      <dgm:prSet/>
      <dgm:spPr/>
      <dgm:t>
        <a:bodyPr/>
        <a:lstStyle/>
        <a:p>
          <a:endParaRPr lang="en-US"/>
        </a:p>
      </dgm:t>
    </dgm:pt>
    <dgm:pt modelId="{D75B6E0F-023F-4E4B-917B-9618BFE58DFC}">
      <dgm:prSet phldrT="[Text]"/>
      <dgm:spPr/>
      <dgm:t>
        <a:bodyPr/>
        <a:lstStyle/>
        <a:p>
          <a:r>
            <a:rPr lang="en-US" dirty="0" err="1" smtClean="0"/>
            <a:t>Lehrwerksunabhängig</a:t>
          </a:r>
          <a:endParaRPr lang="en-US" dirty="0"/>
        </a:p>
      </dgm:t>
    </dgm:pt>
    <dgm:pt modelId="{2F7743BC-3DEB-4DD2-9127-49443C1A1DED}" type="parTrans" cxnId="{B30E627F-8416-4A9C-88C6-96F31536211A}">
      <dgm:prSet/>
      <dgm:spPr/>
      <dgm:t>
        <a:bodyPr/>
        <a:lstStyle/>
        <a:p>
          <a:endParaRPr lang="en-US"/>
        </a:p>
      </dgm:t>
    </dgm:pt>
    <dgm:pt modelId="{65A6DBF0-44EA-45D0-A374-171347380FE9}" type="sibTrans" cxnId="{B30E627F-8416-4A9C-88C6-96F31536211A}">
      <dgm:prSet/>
      <dgm:spPr/>
      <dgm:t>
        <a:bodyPr/>
        <a:lstStyle/>
        <a:p>
          <a:endParaRPr lang="en-US"/>
        </a:p>
      </dgm:t>
    </dgm:pt>
    <dgm:pt modelId="{AA5906F4-5EF0-4633-BBF8-9C1963D87559}">
      <dgm:prSet phldrT="[Text]"/>
      <dgm:spPr/>
      <dgm:t>
        <a:bodyPr/>
        <a:lstStyle/>
        <a:p>
          <a:r>
            <a:rPr lang="en-US" dirty="0" err="1" smtClean="0"/>
            <a:t>Ganzschrift</a:t>
          </a:r>
          <a:r>
            <a:rPr lang="en-US" dirty="0" smtClean="0"/>
            <a:t>, Drama, Short Story, </a:t>
          </a:r>
          <a:r>
            <a:rPr lang="en-US" dirty="0" err="1" smtClean="0"/>
            <a:t>Gedicht</a:t>
          </a:r>
          <a:r>
            <a:rPr lang="en-US" dirty="0" smtClean="0"/>
            <a:t>, ….</a:t>
          </a:r>
          <a:endParaRPr lang="en-US" dirty="0"/>
        </a:p>
      </dgm:t>
    </dgm:pt>
    <dgm:pt modelId="{91B05640-901D-466A-AB20-0A17CC0D2D43}" type="parTrans" cxnId="{6BB252A3-12D3-46B9-9267-FD559534A8DF}">
      <dgm:prSet/>
      <dgm:spPr/>
      <dgm:t>
        <a:bodyPr/>
        <a:lstStyle/>
        <a:p>
          <a:endParaRPr lang="en-US"/>
        </a:p>
      </dgm:t>
    </dgm:pt>
    <dgm:pt modelId="{0BC03EBA-2078-4A17-930F-C75E97D236BB}" type="sibTrans" cxnId="{6BB252A3-12D3-46B9-9267-FD559534A8DF}">
      <dgm:prSet/>
      <dgm:spPr/>
      <dgm:t>
        <a:bodyPr/>
        <a:lstStyle/>
        <a:p>
          <a:endParaRPr lang="en-US"/>
        </a:p>
      </dgm:t>
    </dgm:pt>
    <dgm:pt modelId="{F40B8F6D-41D7-49F1-871A-AF11F9DE2533}">
      <dgm:prSet phldrT="[Text]"/>
      <dgm:spPr/>
      <dgm:t>
        <a:bodyPr/>
        <a:lstStyle/>
        <a:p>
          <a:r>
            <a:rPr lang="en-US" dirty="0" smtClean="0"/>
            <a:t>Book Clubbing</a:t>
          </a:r>
          <a:endParaRPr lang="en-US" dirty="0"/>
        </a:p>
      </dgm:t>
    </dgm:pt>
    <dgm:pt modelId="{FB62A44C-9303-491F-B72B-5C4964929F43}" type="parTrans" cxnId="{B14227F3-485B-4B26-9332-6A13CE768E36}">
      <dgm:prSet/>
      <dgm:spPr/>
      <dgm:t>
        <a:bodyPr/>
        <a:lstStyle/>
        <a:p>
          <a:endParaRPr lang="en-US"/>
        </a:p>
      </dgm:t>
    </dgm:pt>
    <dgm:pt modelId="{FC5E905A-84C0-4B93-9363-8EC13195C062}" type="sibTrans" cxnId="{B14227F3-485B-4B26-9332-6A13CE768E36}">
      <dgm:prSet/>
      <dgm:spPr/>
      <dgm:t>
        <a:bodyPr/>
        <a:lstStyle/>
        <a:p>
          <a:endParaRPr lang="en-US"/>
        </a:p>
      </dgm:t>
    </dgm:pt>
    <dgm:pt modelId="{6AE084B8-210F-4F81-834B-72B0D3EE8830}">
      <dgm:prSet phldrT="[Text]" custT="1"/>
      <dgm:spPr/>
      <dgm:t>
        <a:bodyPr/>
        <a:lstStyle/>
        <a:p>
          <a:r>
            <a:rPr lang="en-US" sz="1600" dirty="0" smtClean="0"/>
            <a:t>Camden Town Advanced: Analyzing fictional texts</a:t>
          </a:r>
          <a:endParaRPr lang="en-US" sz="1600" dirty="0"/>
        </a:p>
      </dgm:t>
    </dgm:pt>
    <dgm:pt modelId="{004851E7-C445-4C49-A9B3-63B1C4E0ECD2}" type="parTrans" cxnId="{0909C56F-380B-459E-9E4A-B719DFAE8CF1}">
      <dgm:prSet/>
      <dgm:spPr/>
      <dgm:t>
        <a:bodyPr/>
        <a:lstStyle/>
        <a:p>
          <a:endParaRPr lang="en-US"/>
        </a:p>
      </dgm:t>
    </dgm:pt>
    <dgm:pt modelId="{3548976A-6B4D-40C7-BA59-622B120B7410}" type="sibTrans" cxnId="{0909C56F-380B-459E-9E4A-B719DFAE8CF1}">
      <dgm:prSet/>
      <dgm:spPr/>
      <dgm:t>
        <a:bodyPr/>
        <a:lstStyle/>
        <a:p>
          <a:endParaRPr lang="en-US"/>
        </a:p>
      </dgm:t>
    </dgm:pt>
    <dgm:pt modelId="{CAFEB0C5-3767-4D9B-BB74-A3CA367A6B3A}" type="pres">
      <dgm:prSet presAssocID="{A25DF4EA-64BA-4EB9-988B-F9BCA1EAB043}" presName="diagram" presStyleCnt="0">
        <dgm:presLayoutVars>
          <dgm:chPref val="1"/>
          <dgm:dir/>
          <dgm:animOne val="branch"/>
          <dgm:animLvl val="lvl"/>
          <dgm:resizeHandles/>
        </dgm:presLayoutVars>
      </dgm:prSet>
      <dgm:spPr/>
      <dgm:t>
        <a:bodyPr/>
        <a:lstStyle/>
        <a:p>
          <a:endParaRPr lang="en-US"/>
        </a:p>
      </dgm:t>
    </dgm:pt>
    <dgm:pt modelId="{16112691-A616-4B7D-A767-587F35DC0D54}" type="pres">
      <dgm:prSet presAssocID="{B6EF1E83-D65C-435F-BD8E-0DBB8A37D936}" presName="root" presStyleCnt="0"/>
      <dgm:spPr/>
    </dgm:pt>
    <dgm:pt modelId="{83876BFD-36A8-4B8B-8579-67ED3898D53E}" type="pres">
      <dgm:prSet presAssocID="{B6EF1E83-D65C-435F-BD8E-0DBB8A37D936}" presName="rootComposite" presStyleCnt="0"/>
      <dgm:spPr/>
    </dgm:pt>
    <dgm:pt modelId="{8ECFD196-11FD-4819-826C-8DFBF0BEFF42}" type="pres">
      <dgm:prSet presAssocID="{B6EF1E83-D65C-435F-BD8E-0DBB8A37D936}" presName="rootText" presStyleLbl="node1" presStyleIdx="0" presStyleCnt="2"/>
      <dgm:spPr/>
      <dgm:t>
        <a:bodyPr/>
        <a:lstStyle/>
        <a:p>
          <a:endParaRPr lang="en-US"/>
        </a:p>
      </dgm:t>
    </dgm:pt>
    <dgm:pt modelId="{5BEF85D0-C5FF-4251-9A4B-F62D35BE8AD0}" type="pres">
      <dgm:prSet presAssocID="{B6EF1E83-D65C-435F-BD8E-0DBB8A37D936}" presName="rootConnector" presStyleLbl="node1" presStyleIdx="0" presStyleCnt="2"/>
      <dgm:spPr/>
      <dgm:t>
        <a:bodyPr/>
        <a:lstStyle/>
        <a:p>
          <a:endParaRPr lang="en-US"/>
        </a:p>
      </dgm:t>
    </dgm:pt>
    <dgm:pt modelId="{665F31C6-F6B4-4D54-A90C-D35E30712000}" type="pres">
      <dgm:prSet presAssocID="{B6EF1E83-D65C-435F-BD8E-0DBB8A37D936}" presName="childShape" presStyleCnt="0"/>
      <dgm:spPr/>
    </dgm:pt>
    <dgm:pt modelId="{54DDC248-9461-493F-A52A-4AEB5663B33D}" type="pres">
      <dgm:prSet presAssocID="{A4717A22-8D20-4D1E-B64B-5EB949E71594}" presName="Name13" presStyleLbl="parChTrans1D2" presStyleIdx="0" presStyleCnt="5"/>
      <dgm:spPr/>
      <dgm:t>
        <a:bodyPr/>
        <a:lstStyle/>
        <a:p>
          <a:endParaRPr lang="en-US"/>
        </a:p>
      </dgm:t>
    </dgm:pt>
    <dgm:pt modelId="{BA12A7DF-B1AE-484B-84F9-02349CE9F9D0}" type="pres">
      <dgm:prSet presAssocID="{378D48EC-8306-486C-A906-AFB0D471BD13}" presName="childText" presStyleLbl="bgAcc1" presStyleIdx="0" presStyleCnt="5">
        <dgm:presLayoutVars>
          <dgm:bulletEnabled val="1"/>
        </dgm:presLayoutVars>
      </dgm:prSet>
      <dgm:spPr/>
      <dgm:t>
        <a:bodyPr/>
        <a:lstStyle/>
        <a:p>
          <a:endParaRPr lang="en-US"/>
        </a:p>
      </dgm:t>
    </dgm:pt>
    <dgm:pt modelId="{6A0591CC-C8B3-473F-9184-82657D11B0DF}" type="pres">
      <dgm:prSet presAssocID="{B3D178FC-515B-49CF-B470-1C3F46E00650}" presName="Name13" presStyleLbl="parChTrans1D2" presStyleIdx="1" presStyleCnt="5"/>
      <dgm:spPr/>
      <dgm:t>
        <a:bodyPr/>
        <a:lstStyle/>
        <a:p>
          <a:endParaRPr lang="en-US"/>
        </a:p>
      </dgm:t>
    </dgm:pt>
    <dgm:pt modelId="{EF40FF4D-79CD-4EEE-BE2A-6E1E6615B623}" type="pres">
      <dgm:prSet presAssocID="{C9E6C1C5-6469-4DCC-837F-A569C1FCEF44}" presName="childText" presStyleLbl="bgAcc1" presStyleIdx="1" presStyleCnt="5">
        <dgm:presLayoutVars>
          <dgm:bulletEnabled val="1"/>
        </dgm:presLayoutVars>
      </dgm:prSet>
      <dgm:spPr/>
      <dgm:t>
        <a:bodyPr/>
        <a:lstStyle/>
        <a:p>
          <a:endParaRPr lang="en-US"/>
        </a:p>
      </dgm:t>
    </dgm:pt>
    <dgm:pt modelId="{63B1A13D-E579-4987-A98D-8C8F7F018540}" type="pres">
      <dgm:prSet presAssocID="{004851E7-C445-4C49-A9B3-63B1C4E0ECD2}" presName="Name13" presStyleLbl="parChTrans1D2" presStyleIdx="2" presStyleCnt="5"/>
      <dgm:spPr/>
      <dgm:t>
        <a:bodyPr/>
        <a:lstStyle/>
        <a:p>
          <a:endParaRPr lang="en-US"/>
        </a:p>
      </dgm:t>
    </dgm:pt>
    <dgm:pt modelId="{46C66241-56D2-4BEF-A3BB-F0EF3545C874}" type="pres">
      <dgm:prSet presAssocID="{6AE084B8-210F-4F81-834B-72B0D3EE8830}" presName="childText" presStyleLbl="bgAcc1" presStyleIdx="2" presStyleCnt="5">
        <dgm:presLayoutVars>
          <dgm:bulletEnabled val="1"/>
        </dgm:presLayoutVars>
      </dgm:prSet>
      <dgm:spPr/>
      <dgm:t>
        <a:bodyPr/>
        <a:lstStyle/>
        <a:p>
          <a:endParaRPr lang="en-US"/>
        </a:p>
      </dgm:t>
    </dgm:pt>
    <dgm:pt modelId="{148DF83B-B9C6-47EB-BA79-EC46C7F98DC4}" type="pres">
      <dgm:prSet presAssocID="{D75B6E0F-023F-4E4B-917B-9618BFE58DFC}" presName="root" presStyleCnt="0"/>
      <dgm:spPr/>
    </dgm:pt>
    <dgm:pt modelId="{F478E49F-E7DF-4332-A166-EAA7F8C385A8}" type="pres">
      <dgm:prSet presAssocID="{D75B6E0F-023F-4E4B-917B-9618BFE58DFC}" presName="rootComposite" presStyleCnt="0"/>
      <dgm:spPr/>
    </dgm:pt>
    <dgm:pt modelId="{9A6A8E15-878B-4C55-8BDD-9D8A7EF843AE}" type="pres">
      <dgm:prSet presAssocID="{D75B6E0F-023F-4E4B-917B-9618BFE58DFC}" presName="rootText" presStyleLbl="node1" presStyleIdx="1" presStyleCnt="2"/>
      <dgm:spPr/>
      <dgm:t>
        <a:bodyPr/>
        <a:lstStyle/>
        <a:p>
          <a:endParaRPr lang="en-US"/>
        </a:p>
      </dgm:t>
    </dgm:pt>
    <dgm:pt modelId="{EAEC7AB2-668C-42CC-83C6-52CAE0A40C06}" type="pres">
      <dgm:prSet presAssocID="{D75B6E0F-023F-4E4B-917B-9618BFE58DFC}" presName="rootConnector" presStyleLbl="node1" presStyleIdx="1" presStyleCnt="2"/>
      <dgm:spPr/>
      <dgm:t>
        <a:bodyPr/>
        <a:lstStyle/>
        <a:p>
          <a:endParaRPr lang="en-US"/>
        </a:p>
      </dgm:t>
    </dgm:pt>
    <dgm:pt modelId="{5303E35D-9098-4126-9B2E-82ED347BC8E2}" type="pres">
      <dgm:prSet presAssocID="{D75B6E0F-023F-4E4B-917B-9618BFE58DFC}" presName="childShape" presStyleCnt="0"/>
      <dgm:spPr/>
    </dgm:pt>
    <dgm:pt modelId="{69C77942-18FF-438C-B4E3-95FBE1511198}" type="pres">
      <dgm:prSet presAssocID="{91B05640-901D-466A-AB20-0A17CC0D2D43}" presName="Name13" presStyleLbl="parChTrans1D2" presStyleIdx="3" presStyleCnt="5"/>
      <dgm:spPr/>
      <dgm:t>
        <a:bodyPr/>
        <a:lstStyle/>
        <a:p>
          <a:endParaRPr lang="en-US"/>
        </a:p>
      </dgm:t>
    </dgm:pt>
    <dgm:pt modelId="{33FF6BB9-2B18-4B80-A535-EC7842C6F284}" type="pres">
      <dgm:prSet presAssocID="{AA5906F4-5EF0-4633-BBF8-9C1963D87559}" presName="childText" presStyleLbl="bgAcc1" presStyleIdx="3" presStyleCnt="5">
        <dgm:presLayoutVars>
          <dgm:bulletEnabled val="1"/>
        </dgm:presLayoutVars>
      </dgm:prSet>
      <dgm:spPr/>
      <dgm:t>
        <a:bodyPr/>
        <a:lstStyle/>
        <a:p>
          <a:endParaRPr lang="en-US"/>
        </a:p>
      </dgm:t>
    </dgm:pt>
    <dgm:pt modelId="{3C58F437-28CC-4B52-A7BC-FC83EE3563ED}" type="pres">
      <dgm:prSet presAssocID="{FB62A44C-9303-491F-B72B-5C4964929F43}" presName="Name13" presStyleLbl="parChTrans1D2" presStyleIdx="4" presStyleCnt="5"/>
      <dgm:spPr/>
      <dgm:t>
        <a:bodyPr/>
        <a:lstStyle/>
        <a:p>
          <a:endParaRPr lang="en-US"/>
        </a:p>
      </dgm:t>
    </dgm:pt>
    <dgm:pt modelId="{EBAD8308-D9B2-4E31-B237-FD587D1637E6}" type="pres">
      <dgm:prSet presAssocID="{F40B8F6D-41D7-49F1-871A-AF11F9DE2533}" presName="childText" presStyleLbl="bgAcc1" presStyleIdx="4" presStyleCnt="5">
        <dgm:presLayoutVars>
          <dgm:bulletEnabled val="1"/>
        </dgm:presLayoutVars>
      </dgm:prSet>
      <dgm:spPr/>
      <dgm:t>
        <a:bodyPr/>
        <a:lstStyle/>
        <a:p>
          <a:endParaRPr lang="en-US"/>
        </a:p>
      </dgm:t>
    </dgm:pt>
  </dgm:ptLst>
  <dgm:cxnLst>
    <dgm:cxn modelId="{F251278F-48AA-4F1C-9444-9F6D373E8F15}" type="presOf" srcId="{B3D178FC-515B-49CF-B470-1C3F46E00650}" destId="{6A0591CC-C8B3-473F-9184-82657D11B0DF}" srcOrd="0" destOrd="0" presId="urn:microsoft.com/office/officeart/2005/8/layout/hierarchy3"/>
    <dgm:cxn modelId="{B30E627F-8416-4A9C-88C6-96F31536211A}" srcId="{A25DF4EA-64BA-4EB9-988B-F9BCA1EAB043}" destId="{D75B6E0F-023F-4E4B-917B-9618BFE58DFC}" srcOrd="1" destOrd="0" parTransId="{2F7743BC-3DEB-4DD2-9127-49443C1A1DED}" sibTransId="{65A6DBF0-44EA-45D0-A374-171347380FE9}"/>
    <dgm:cxn modelId="{B1370A62-3B6B-40B9-B0C0-6AF057F8C0E6}" type="presOf" srcId="{B6EF1E83-D65C-435F-BD8E-0DBB8A37D936}" destId="{8ECFD196-11FD-4819-826C-8DFBF0BEFF42}" srcOrd="0" destOrd="0" presId="urn:microsoft.com/office/officeart/2005/8/layout/hierarchy3"/>
    <dgm:cxn modelId="{A7AC5478-AE20-4C19-907D-A0C498350BE3}" type="presOf" srcId="{A25DF4EA-64BA-4EB9-988B-F9BCA1EAB043}" destId="{CAFEB0C5-3767-4D9B-BB74-A3CA367A6B3A}" srcOrd="0" destOrd="0" presId="urn:microsoft.com/office/officeart/2005/8/layout/hierarchy3"/>
    <dgm:cxn modelId="{9FB44748-A222-4B06-A888-0D028231347D}" type="presOf" srcId="{F40B8F6D-41D7-49F1-871A-AF11F9DE2533}" destId="{EBAD8308-D9B2-4E31-B237-FD587D1637E6}" srcOrd="0" destOrd="0" presId="urn:microsoft.com/office/officeart/2005/8/layout/hierarchy3"/>
    <dgm:cxn modelId="{1D592A67-F142-4C56-8508-DCDCD4DC2D5D}" type="presOf" srcId="{A4717A22-8D20-4D1E-B64B-5EB949E71594}" destId="{54DDC248-9461-493F-A52A-4AEB5663B33D}" srcOrd="0" destOrd="0" presId="urn:microsoft.com/office/officeart/2005/8/layout/hierarchy3"/>
    <dgm:cxn modelId="{A35EC1FF-31F6-4A74-9A7E-E98B095865E5}" type="presOf" srcId="{AA5906F4-5EF0-4633-BBF8-9C1963D87559}" destId="{33FF6BB9-2B18-4B80-A535-EC7842C6F284}" srcOrd="0" destOrd="0" presId="urn:microsoft.com/office/officeart/2005/8/layout/hierarchy3"/>
    <dgm:cxn modelId="{43E1271F-B042-4B06-A445-9F9CEC366213}" type="presOf" srcId="{FB62A44C-9303-491F-B72B-5C4964929F43}" destId="{3C58F437-28CC-4B52-A7BC-FC83EE3563ED}" srcOrd="0" destOrd="0" presId="urn:microsoft.com/office/officeart/2005/8/layout/hierarchy3"/>
    <dgm:cxn modelId="{EFFA95C6-4418-43B7-9FCE-AC619D354E7C}" srcId="{B6EF1E83-D65C-435F-BD8E-0DBB8A37D936}" destId="{C9E6C1C5-6469-4DCC-837F-A569C1FCEF44}" srcOrd="1" destOrd="0" parTransId="{B3D178FC-515B-49CF-B470-1C3F46E00650}" sibTransId="{B2249151-BDE8-4718-B6CF-3F1E36A8E0C2}"/>
    <dgm:cxn modelId="{0909C56F-380B-459E-9E4A-B719DFAE8CF1}" srcId="{B6EF1E83-D65C-435F-BD8E-0DBB8A37D936}" destId="{6AE084B8-210F-4F81-834B-72B0D3EE8830}" srcOrd="2" destOrd="0" parTransId="{004851E7-C445-4C49-A9B3-63B1C4E0ECD2}" sibTransId="{3548976A-6B4D-40C7-BA59-622B120B7410}"/>
    <dgm:cxn modelId="{71601A1B-4E45-4AE5-8170-D74BD45BC4C3}" type="presOf" srcId="{004851E7-C445-4C49-A9B3-63B1C4E0ECD2}" destId="{63B1A13D-E579-4987-A98D-8C8F7F018540}" srcOrd="0" destOrd="0" presId="urn:microsoft.com/office/officeart/2005/8/layout/hierarchy3"/>
    <dgm:cxn modelId="{1BAD24AC-266E-4FD4-81D8-6B3164E955A5}" type="presOf" srcId="{B6EF1E83-D65C-435F-BD8E-0DBB8A37D936}" destId="{5BEF85D0-C5FF-4251-9A4B-F62D35BE8AD0}" srcOrd="1" destOrd="0" presId="urn:microsoft.com/office/officeart/2005/8/layout/hierarchy3"/>
    <dgm:cxn modelId="{B7E0F2EA-1B8C-40DF-9106-EEE026992823}" type="presOf" srcId="{D75B6E0F-023F-4E4B-917B-9618BFE58DFC}" destId="{EAEC7AB2-668C-42CC-83C6-52CAE0A40C06}" srcOrd="1" destOrd="0" presId="urn:microsoft.com/office/officeart/2005/8/layout/hierarchy3"/>
    <dgm:cxn modelId="{B14227F3-485B-4B26-9332-6A13CE768E36}" srcId="{D75B6E0F-023F-4E4B-917B-9618BFE58DFC}" destId="{F40B8F6D-41D7-49F1-871A-AF11F9DE2533}" srcOrd="1" destOrd="0" parTransId="{FB62A44C-9303-491F-B72B-5C4964929F43}" sibTransId="{FC5E905A-84C0-4B93-9363-8EC13195C062}"/>
    <dgm:cxn modelId="{E3B3DCEA-42E9-44AC-B427-012A5335E6FF}" type="presOf" srcId="{D75B6E0F-023F-4E4B-917B-9618BFE58DFC}" destId="{9A6A8E15-878B-4C55-8BDD-9D8A7EF843AE}" srcOrd="0" destOrd="0" presId="urn:microsoft.com/office/officeart/2005/8/layout/hierarchy3"/>
    <dgm:cxn modelId="{BAD8EA02-5281-4879-A3D5-5FFF8580466B}" srcId="{B6EF1E83-D65C-435F-BD8E-0DBB8A37D936}" destId="{378D48EC-8306-486C-A906-AFB0D471BD13}" srcOrd="0" destOrd="0" parTransId="{A4717A22-8D20-4D1E-B64B-5EB949E71594}" sibTransId="{15AFC877-429D-4ADD-8C7C-67EF4161D792}"/>
    <dgm:cxn modelId="{EFAD2A57-16F2-4D36-B3F7-93536F71BE0E}" type="presOf" srcId="{C9E6C1C5-6469-4DCC-837F-A569C1FCEF44}" destId="{EF40FF4D-79CD-4EEE-BE2A-6E1E6615B623}" srcOrd="0" destOrd="0" presId="urn:microsoft.com/office/officeart/2005/8/layout/hierarchy3"/>
    <dgm:cxn modelId="{5B280777-037C-4BB2-8E2A-9FF042D6C35E}" type="presOf" srcId="{378D48EC-8306-486C-A906-AFB0D471BD13}" destId="{BA12A7DF-B1AE-484B-84F9-02349CE9F9D0}" srcOrd="0" destOrd="0" presId="urn:microsoft.com/office/officeart/2005/8/layout/hierarchy3"/>
    <dgm:cxn modelId="{FACC1190-F8D9-4BF1-8244-8ED77251DB44}" type="presOf" srcId="{91B05640-901D-466A-AB20-0A17CC0D2D43}" destId="{69C77942-18FF-438C-B4E3-95FBE1511198}" srcOrd="0" destOrd="0" presId="urn:microsoft.com/office/officeart/2005/8/layout/hierarchy3"/>
    <dgm:cxn modelId="{FDDC91FD-B5CC-47BC-AA82-955FF6E92DE5}" srcId="{A25DF4EA-64BA-4EB9-988B-F9BCA1EAB043}" destId="{B6EF1E83-D65C-435F-BD8E-0DBB8A37D936}" srcOrd="0" destOrd="0" parTransId="{9F6A5847-49B9-415D-B21F-9E9715D02431}" sibTransId="{3C20A70D-46D7-4CB5-B1B8-732B82B6465B}"/>
    <dgm:cxn modelId="{6BB252A3-12D3-46B9-9267-FD559534A8DF}" srcId="{D75B6E0F-023F-4E4B-917B-9618BFE58DFC}" destId="{AA5906F4-5EF0-4633-BBF8-9C1963D87559}" srcOrd="0" destOrd="0" parTransId="{91B05640-901D-466A-AB20-0A17CC0D2D43}" sibTransId="{0BC03EBA-2078-4A17-930F-C75E97D236BB}"/>
    <dgm:cxn modelId="{74D4DC7A-AE4B-46AF-B7B6-C8C2A6B508B0}" type="presOf" srcId="{6AE084B8-210F-4F81-834B-72B0D3EE8830}" destId="{46C66241-56D2-4BEF-A3BB-F0EF3545C874}" srcOrd="0" destOrd="0" presId="urn:microsoft.com/office/officeart/2005/8/layout/hierarchy3"/>
    <dgm:cxn modelId="{DD4AC8A1-BED1-4250-A459-3FEA286AD5CF}" type="presParOf" srcId="{CAFEB0C5-3767-4D9B-BB74-A3CA367A6B3A}" destId="{16112691-A616-4B7D-A767-587F35DC0D54}" srcOrd="0" destOrd="0" presId="urn:microsoft.com/office/officeart/2005/8/layout/hierarchy3"/>
    <dgm:cxn modelId="{28EC727E-D958-444F-B668-4E8A65B39EFB}" type="presParOf" srcId="{16112691-A616-4B7D-A767-587F35DC0D54}" destId="{83876BFD-36A8-4B8B-8579-67ED3898D53E}" srcOrd="0" destOrd="0" presId="urn:microsoft.com/office/officeart/2005/8/layout/hierarchy3"/>
    <dgm:cxn modelId="{71A9B90E-D649-4869-B931-6DE6E16A5505}" type="presParOf" srcId="{83876BFD-36A8-4B8B-8579-67ED3898D53E}" destId="{8ECFD196-11FD-4819-826C-8DFBF0BEFF42}" srcOrd="0" destOrd="0" presId="urn:microsoft.com/office/officeart/2005/8/layout/hierarchy3"/>
    <dgm:cxn modelId="{E55B490C-2240-48D5-9498-8FC83B22B7FA}" type="presParOf" srcId="{83876BFD-36A8-4B8B-8579-67ED3898D53E}" destId="{5BEF85D0-C5FF-4251-9A4B-F62D35BE8AD0}" srcOrd="1" destOrd="0" presId="urn:microsoft.com/office/officeart/2005/8/layout/hierarchy3"/>
    <dgm:cxn modelId="{9ABAEDCF-0749-4B4C-B135-F0C4BE16F27B}" type="presParOf" srcId="{16112691-A616-4B7D-A767-587F35DC0D54}" destId="{665F31C6-F6B4-4D54-A90C-D35E30712000}" srcOrd="1" destOrd="0" presId="urn:microsoft.com/office/officeart/2005/8/layout/hierarchy3"/>
    <dgm:cxn modelId="{7EDD6D08-4A28-4421-8D44-AA3082A840AF}" type="presParOf" srcId="{665F31C6-F6B4-4D54-A90C-D35E30712000}" destId="{54DDC248-9461-493F-A52A-4AEB5663B33D}" srcOrd="0" destOrd="0" presId="urn:microsoft.com/office/officeart/2005/8/layout/hierarchy3"/>
    <dgm:cxn modelId="{7E1757AE-E788-4958-A73C-26B0BA2456C3}" type="presParOf" srcId="{665F31C6-F6B4-4D54-A90C-D35E30712000}" destId="{BA12A7DF-B1AE-484B-84F9-02349CE9F9D0}" srcOrd="1" destOrd="0" presId="urn:microsoft.com/office/officeart/2005/8/layout/hierarchy3"/>
    <dgm:cxn modelId="{9640573F-6F27-46CD-A1B7-98733CE678B6}" type="presParOf" srcId="{665F31C6-F6B4-4D54-A90C-D35E30712000}" destId="{6A0591CC-C8B3-473F-9184-82657D11B0DF}" srcOrd="2" destOrd="0" presId="urn:microsoft.com/office/officeart/2005/8/layout/hierarchy3"/>
    <dgm:cxn modelId="{38BE2CFC-429E-48A0-91D8-BE2E55BBD0EF}" type="presParOf" srcId="{665F31C6-F6B4-4D54-A90C-D35E30712000}" destId="{EF40FF4D-79CD-4EEE-BE2A-6E1E6615B623}" srcOrd="3" destOrd="0" presId="urn:microsoft.com/office/officeart/2005/8/layout/hierarchy3"/>
    <dgm:cxn modelId="{B02E6061-C262-402C-B2D2-EA89E6C94841}" type="presParOf" srcId="{665F31C6-F6B4-4D54-A90C-D35E30712000}" destId="{63B1A13D-E579-4987-A98D-8C8F7F018540}" srcOrd="4" destOrd="0" presId="urn:microsoft.com/office/officeart/2005/8/layout/hierarchy3"/>
    <dgm:cxn modelId="{AAE2A874-012F-4EB2-905B-EF70DF4962F4}" type="presParOf" srcId="{665F31C6-F6B4-4D54-A90C-D35E30712000}" destId="{46C66241-56D2-4BEF-A3BB-F0EF3545C874}" srcOrd="5" destOrd="0" presId="urn:microsoft.com/office/officeart/2005/8/layout/hierarchy3"/>
    <dgm:cxn modelId="{5B247187-7203-456E-9EE4-F910219F9D63}" type="presParOf" srcId="{CAFEB0C5-3767-4D9B-BB74-A3CA367A6B3A}" destId="{148DF83B-B9C6-47EB-BA79-EC46C7F98DC4}" srcOrd="1" destOrd="0" presId="urn:microsoft.com/office/officeart/2005/8/layout/hierarchy3"/>
    <dgm:cxn modelId="{1374503B-E7FE-403F-BBE7-99882DB0EB26}" type="presParOf" srcId="{148DF83B-B9C6-47EB-BA79-EC46C7F98DC4}" destId="{F478E49F-E7DF-4332-A166-EAA7F8C385A8}" srcOrd="0" destOrd="0" presId="urn:microsoft.com/office/officeart/2005/8/layout/hierarchy3"/>
    <dgm:cxn modelId="{4D8F136C-BC5A-41A4-ADBF-9F9618E6AF6C}" type="presParOf" srcId="{F478E49F-E7DF-4332-A166-EAA7F8C385A8}" destId="{9A6A8E15-878B-4C55-8BDD-9D8A7EF843AE}" srcOrd="0" destOrd="0" presId="urn:microsoft.com/office/officeart/2005/8/layout/hierarchy3"/>
    <dgm:cxn modelId="{A7A722BD-B922-40A3-931F-939A1C030F54}" type="presParOf" srcId="{F478E49F-E7DF-4332-A166-EAA7F8C385A8}" destId="{EAEC7AB2-668C-42CC-83C6-52CAE0A40C06}" srcOrd="1" destOrd="0" presId="urn:microsoft.com/office/officeart/2005/8/layout/hierarchy3"/>
    <dgm:cxn modelId="{3977CB91-181E-4A08-B702-5FE8DE1B7AD8}" type="presParOf" srcId="{148DF83B-B9C6-47EB-BA79-EC46C7F98DC4}" destId="{5303E35D-9098-4126-9B2E-82ED347BC8E2}" srcOrd="1" destOrd="0" presId="urn:microsoft.com/office/officeart/2005/8/layout/hierarchy3"/>
    <dgm:cxn modelId="{0776ECB1-AB71-4BD5-8815-7793EBDBE9EF}" type="presParOf" srcId="{5303E35D-9098-4126-9B2E-82ED347BC8E2}" destId="{69C77942-18FF-438C-B4E3-95FBE1511198}" srcOrd="0" destOrd="0" presId="urn:microsoft.com/office/officeart/2005/8/layout/hierarchy3"/>
    <dgm:cxn modelId="{B6BB1D47-0F95-4C32-B134-70E6E967753E}" type="presParOf" srcId="{5303E35D-9098-4126-9B2E-82ED347BC8E2}" destId="{33FF6BB9-2B18-4B80-A535-EC7842C6F284}" srcOrd="1" destOrd="0" presId="urn:microsoft.com/office/officeart/2005/8/layout/hierarchy3"/>
    <dgm:cxn modelId="{542DCE4D-68E9-4BC6-919B-7D8ACBF940F4}" type="presParOf" srcId="{5303E35D-9098-4126-9B2E-82ED347BC8E2}" destId="{3C58F437-28CC-4B52-A7BC-FC83EE3563ED}" srcOrd="2" destOrd="0" presId="urn:microsoft.com/office/officeart/2005/8/layout/hierarchy3"/>
    <dgm:cxn modelId="{22405D6E-3750-4F66-B686-935399AB6C7E}" type="presParOf" srcId="{5303E35D-9098-4126-9B2E-82ED347BC8E2}" destId="{EBAD8308-D9B2-4E31-B237-FD587D1637E6}" srcOrd="3"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E21AA03-6E69-4125-8D51-FE98B764EAC4}" type="doc">
      <dgm:prSet loTypeId="urn:microsoft.com/office/officeart/2005/8/layout/process1" loCatId="process" qsTypeId="urn:microsoft.com/office/officeart/2005/8/quickstyle/simple1" qsCatId="simple" csTypeId="urn:microsoft.com/office/officeart/2005/8/colors/colorful3" csCatId="colorful" phldr="1"/>
      <dgm:spPr/>
    </dgm:pt>
    <dgm:pt modelId="{EB54BC49-75C7-4956-8E35-07ACDD78D443}">
      <dgm:prSet phldrT="[Text]"/>
      <dgm:spPr/>
      <dgm:t>
        <a:bodyPr/>
        <a:lstStyle/>
        <a:p>
          <a:r>
            <a:rPr lang="en-US" dirty="0" err="1" smtClean="0"/>
            <a:t>Inhalt</a:t>
          </a:r>
          <a:endParaRPr lang="en-US" dirty="0"/>
        </a:p>
      </dgm:t>
    </dgm:pt>
    <dgm:pt modelId="{F5B277B2-DA47-4045-9191-3114B37C55FF}" type="parTrans" cxnId="{7EBCDA7F-868D-4A60-AB9C-ED2C89FA064E}">
      <dgm:prSet/>
      <dgm:spPr/>
      <dgm:t>
        <a:bodyPr/>
        <a:lstStyle/>
        <a:p>
          <a:endParaRPr lang="en-US"/>
        </a:p>
      </dgm:t>
    </dgm:pt>
    <dgm:pt modelId="{BF0D9929-11C0-42E0-8B4A-ECCFD34377CF}" type="sibTrans" cxnId="{7EBCDA7F-868D-4A60-AB9C-ED2C89FA064E}">
      <dgm:prSet/>
      <dgm:spPr/>
      <dgm:t>
        <a:bodyPr/>
        <a:lstStyle/>
        <a:p>
          <a:endParaRPr lang="en-US"/>
        </a:p>
      </dgm:t>
    </dgm:pt>
    <dgm:pt modelId="{C9769AEF-125C-4756-AF10-DC9A12913E0E}">
      <dgm:prSet phldrT="[Text]"/>
      <dgm:spPr/>
      <dgm:t>
        <a:bodyPr/>
        <a:lstStyle/>
        <a:p>
          <a:r>
            <a:rPr lang="en-US" dirty="0" err="1" smtClean="0"/>
            <a:t>Struktur</a:t>
          </a:r>
          <a:endParaRPr lang="en-US" dirty="0"/>
        </a:p>
      </dgm:t>
    </dgm:pt>
    <dgm:pt modelId="{44635046-C669-4D91-B907-0C28E616587B}" type="parTrans" cxnId="{147CAB7A-14FF-45DC-8E19-DEC59C21E0D0}">
      <dgm:prSet/>
      <dgm:spPr/>
      <dgm:t>
        <a:bodyPr/>
        <a:lstStyle/>
        <a:p>
          <a:endParaRPr lang="en-US"/>
        </a:p>
      </dgm:t>
    </dgm:pt>
    <dgm:pt modelId="{B14EB16A-0B1F-44BF-A89C-81D8D6FEC546}" type="sibTrans" cxnId="{147CAB7A-14FF-45DC-8E19-DEC59C21E0D0}">
      <dgm:prSet/>
      <dgm:spPr/>
      <dgm:t>
        <a:bodyPr/>
        <a:lstStyle/>
        <a:p>
          <a:endParaRPr lang="en-US"/>
        </a:p>
      </dgm:t>
    </dgm:pt>
    <dgm:pt modelId="{109A1034-A593-4C50-A7A3-BC16588017BB}">
      <dgm:prSet phldrT="[Text]"/>
      <dgm:spPr/>
      <dgm:t>
        <a:bodyPr/>
        <a:lstStyle/>
        <a:p>
          <a:r>
            <a:rPr lang="en-US" dirty="0" err="1" smtClean="0"/>
            <a:t>Sprachliche</a:t>
          </a:r>
          <a:r>
            <a:rPr lang="en-US" dirty="0" smtClean="0"/>
            <a:t> </a:t>
          </a:r>
          <a:r>
            <a:rPr lang="en-US" dirty="0" err="1" smtClean="0"/>
            <a:t>Mittel</a:t>
          </a:r>
          <a:endParaRPr lang="en-US" dirty="0"/>
        </a:p>
      </dgm:t>
    </dgm:pt>
    <dgm:pt modelId="{D89648F0-CC14-444F-B65E-58BC819F9CA7}" type="parTrans" cxnId="{33B2F3C6-7D40-4074-A62C-6A41E4839B38}">
      <dgm:prSet/>
      <dgm:spPr/>
      <dgm:t>
        <a:bodyPr/>
        <a:lstStyle/>
        <a:p>
          <a:endParaRPr lang="en-US"/>
        </a:p>
      </dgm:t>
    </dgm:pt>
    <dgm:pt modelId="{D159FF18-3376-46ED-BD39-44F49FA12A40}" type="sibTrans" cxnId="{33B2F3C6-7D40-4074-A62C-6A41E4839B38}">
      <dgm:prSet/>
      <dgm:spPr/>
      <dgm:t>
        <a:bodyPr/>
        <a:lstStyle/>
        <a:p>
          <a:endParaRPr lang="en-US"/>
        </a:p>
      </dgm:t>
    </dgm:pt>
    <dgm:pt modelId="{F6533D90-9B15-4BFB-9EAD-8C7FFC5B2741}" type="pres">
      <dgm:prSet presAssocID="{6E21AA03-6E69-4125-8D51-FE98B764EAC4}" presName="Name0" presStyleCnt="0">
        <dgm:presLayoutVars>
          <dgm:dir/>
          <dgm:resizeHandles val="exact"/>
        </dgm:presLayoutVars>
      </dgm:prSet>
      <dgm:spPr/>
    </dgm:pt>
    <dgm:pt modelId="{F00B9642-F2CB-439D-8539-B549B8B23C65}" type="pres">
      <dgm:prSet presAssocID="{EB54BC49-75C7-4956-8E35-07ACDD78D443}" presName="node" presStyleLbl="node1" presStyleIdx="0" presStyleCnt="3">
        <dgm:presLayoutVars>
          <dgm:bulletEnabled val="1"/>
        </dgm:presLayoutVars>
      </dgm:prSet>
      <dgm:spPr/>
      <dgm:t>
        <a:bodyPr/>
        <a:lstStyle/>
        <a:p>
          <a:endParaRPr lang="en-US"/>
        </a:p>
      </dgm:t>
    </dgm:pt>
    <dgm:pt modelId="{DECED2E2-6C3C-4F7F-9ED7-0C111BC1B94E}" type="pres">
      <dgm:prSet presAssocID="{BF0D9929-11C0-42E0-8B4A-ECCFD34377CF}" presName="sibTrans" presStyleLbl="sibTrans2D1" presStyleIdx="0" presStyleCnt="2"/>
      <dgm:spPr/>
      <dgm:t>
        <a:bodyPr/>
        <a:lstStyle/>
        <a:p>
          <a:endParaRPr lang="en-US"/>
        </a:p>
      </dgm:t>
    </dgm:pt>
    <dgm:pt modelId="{C1D57D88-D63E-4EEA-9405-9C0C054523F7}" type="pres">
      <dgm:prSet presAssocID="{BF0D9929-11C0-42E0-8B4A-ECCFD34377CF}" presName="connectorText" presStyleLbl="sibTrans2D1" presStyleIdx="0" presStyleCnt="2"/>
      <dgm:spPr/>
      <dgm:t>
        <a:bodyPr/>
        <a:lstStyle/>
        <a:p>
          <a:endParaRPr lang="en-US"/>
        </a:p>
      </dgm:t>
    </dgm:pt>
    <dgm:pt modelId="{86809F5E-EC32-43A7-8C97-5823385EC981}" type="pres">
      <dgm:prSet presAssocID="{C9769AEF-125C-4756-AF10-DC9A12913E0E}" presName="node" presStyleLbl="node1" presStyleIdx="1" presStyleCnt="3">
        <dgm:presLayoutVars>
          <dgm:bulletEnabled val="1"/>
        </dgm:presLayoutVars>
      </dgm:prSet>
      <dgm:spPr/>
      <dgm:t>
        <a:bodyPr/>
        <a:lstStyle/>
        <a:p>
          <a:endParaRPr lang="en-US"/>
        </a:p>
      </dgm:t>
    </dgm:pt>
    <dgm:pt modelId="{8FFDD482-3539-4982-80C5-BE81BAE1A204}" type="pres">
      <dgm:prSet presAssocID="{B14EB16A-0B1F-44BF-A89C-81D8D6FEC546}" presName="sibTrans" presStyleLbl="sibTrans2D1" presStyleIdx="1" presStyleCnt="2"/>
      <dgm:spPr/>
      <dgm:t>
        <a:bodyPr/>
        <a:lstStyle/>
        <a:p>
          <a:endParaRPr lang="en-US"/>
        </a:p>
      </dgm:t>
    </dgm:pt>
    <dgm:pt modelId="{A76FD746-CE53-46E5-B0CF-27407B477F23}" type="pres">
      <dgm:prSet presAssocID="{B14EB16A-0B1F-44BF-A89C-81D8D6FEC546}" presName="connectorText" presStyleLbl="sibTrans2D1" presStyleIdx="1" presStyleCnt="2"/>
      <dgm:spPr/>
      <dgm:t>
        <a:bodyPr/>
        <a:lstStyle/>
        <a:p>
          <a:endParaRPr lang="en-US"/>
        </a:p>
      </dgm:t>
    </dgm:pt>
    <dgm:pt modelId="{036AF773-FDFF-433E-81FC-7A6BA1B94316}" type="pres">
      <dgm:prSet presAssocID="{109A1034-A593-4C50-A7A3-BC16588017BB}" presName="node" presStyleLbl="node1" presStyleIdx="2" presStyleCnt="3">
        <dgm:presLayoutVars>
          <dgm:bulletEnabled val="1"/>
        </dgm:presLayoutVars>
      </dgm:prSet>
      <dgm:spPr/>
      <dgm:t>
        <a:bodyPr/>
        <a:lstStyle/>
        <a:p>
          <a:endParaRPr lang="en-US"/>
        </a:p>
      </dgm:t>
    </dgm:pt>
  </dgm:ptLst>
  <dgm:cxnLst>
    <dgm:cxn modelId="{715F59F7-A3DD-476F-88AD-DA85EDD9D593}" type="presOf" srcId="{B14EB16A-0B1F-44BF-A89C-81D8D6FEC546}" destId="{8FFDD482-3539-4982-80C5-BE81BAE1A204}" srcOrd="0" destOrd="0" presId="urn:microsoft.com/office/officeart/2005/8/layout/process1"/>
    <dgm:cxn modelId="{E0186BE4-6E1A-4AFE-B94F-ABA573D3D0BD}" type="presOf" srcId="{BF0D9929-11C0-42E0-8B4A-ECCFD34377CF}" destId="{DECED2E2-6C3C-4F7F-9ED7-0C111BC1B94E}" srcOrd="0" destOrd="0" presId="urn:microsoft.com/office/officeart/2005/8/layout/process1"/>
    <dgm:cxn modelId="{B196A1F8-D6B0-43DF-8164-A0A93D0ED70A}" type="presOf" srcId="{EB54BC49-75C7-4956-8E35-07ACDD78D443}" destId="{F00B9642-F2CB-439D-8539-B549B8B23C65}" srcOrd="0" destOrd="0" presId="urn:microsoft.com/office/officeart/2005/8/layout/process1"/>
    <dgm:cxn modelId="{7EBCDA7F-868D-4A60-AB9C-ED2C89FA064E}" srcId="{6E21AA03-6E69-4125-8D51-FE98B764EAC4}" destId="{EB54BC49-75C7-4956-8E35-07ACDD78D443}" srcOrd="0" destOrd="0" parTransId="{F5B277B2-DA47-4045-9191-3114B37C55FF}" sibTransId="{BF0D9929-11C0-42E0-8B4A-ECCFD34377CF}"/>
    <dgm:cxn modelId="{3F870A7E-EED0-48CD-82DC-DAC832647507}" type="presOf" srcId="{B14EB16A-0B1F-44BF-A89C-81D8D6FEC546}" destId="{A76FD746-CE53-46E5-B0CF-27407B477F23}" srcOrd="1" destOrd="0" presId="urn:microsoft.com/office/officeart/2005/8/layout/process1"/>
    <dgm:cxn modelId="{147CAB7A-14FF-45DC-8E19-DEC59C21E0D0}" srcId="{6E21AA03-6E69-4125-8D51-FE98B764EAC4}" destId="{C9769AEF-125C-4756-AF10-DC9A12913E0E}" srcOrd="1" destOrd="0" parTransId="{44635046-C669-4D91-B907-0C28E616587B}" sibTransId="{B14EB16A-0B1F-44BF-A89C-81D8D6FEC546}"/>
    <dgm:cxn modelId="{1D57042F-80EA-441F-AAD4-0A6413BB3A3A}" type="presOf" srcId="{6E21AA03-6E69-4125-8D51-FE98B764EAC4}" destId="{F6533D90-9B15-4BFB-9EAD-8C7FFC5B2741}" srcOrd="0" destOrd="0" presId="urn:microsoft.com/office/officeart/2005/8/layout/process1"/>
    <dgm:cxn modelId="{5FCF0146-B02B-4E9E-9F1A-8BADA78FE4F2}" type="presOf" srcId="{BF0D9929-11C0-42E0-8B4A-ECCFD34377CF}" destId="{C1D57D88-D63E-4EEA-9405-9C0C054523F7}" srcOrd="1" destOrd="0" presId="urn:microsoft.com/office/officeart/2005/8/layout/process1"/>
    <dgm:cxn modelId="{33B2F3C6-7D40-4074-A62C-6A41E4839B38}" srcId="{6E21AA03-6E69-4125-8D51-FE98B764EAC4}" destId="{109A1034-A593-4C50-A7A3-BC16588017BB}" srcOrd="2" destOrd="0" parTransId="{D89648F0-CC14-444F-B65E-58BC819F9CA7}" sibTransId="{D159FF18-3376-46ED-BD39-44F49FA12A40}"/>
    <dgm:cxn modelId="{1DE75DD6-0F3E-4C66-B1F7-520A178B88B2}" type="presOf" srcId="{109A1034-A593-4C50-A7A3-BC16588017BB}" destId="{036AF773-FDFF-433E-81FC-7A6BA1B94316}" srcOrd="0" destOrd="0" presId="urn:microsoft.com/office/officeart/2005/8/layout/process1"/>
    <dgm:cxn modelId="{3E8B8B81-2052-42CC-B3C9-BDE09B3E0927}" type="presOf" srcId="{C9769AEF-125C-4756-AF10-DC9A12913E0E}" destId="{86809F5E-EC32-43A7-8C97-5823385EC981}" srcOrd="0" destOrd="0" presId="urn:microsoft.com/office/officeart/2005/8/layout/process1"/>
    <dgm:cxn modelId="{A37C5B90-73CB-44B1-904A-14E2EFAC9B05}" type="presParOf" srcId="{F6533D90-9B15-4BFB-9EAD-8C7FFC5B2741}" destId="{F00B9642-F2CB-439D-8539-B549B8B23C65}" srcOrd="0" destOrd="0" presId="urn:microsoft.com/office/officeart/2005/8/layout/process1"/>
    <dgm:cxn modelId="{21495455-3301-458C-9261-BD1CC864E227}" type="presParOf" srcId="{F6533D90-9B15-4BFB-9EAD-8C7FFC5B2741}" destId="{DECED2E2-6C3C-4F7F-9ED7-0C111BC1B94E}" srcOrd="1" destOrd="0" presId="urn:microsoft.com/office/officeart/2005/8/layout/process1"/>
    <dgm:cxn modelId="{7192DE64-A11E-45B7-8B36-0E6794789104}" type="presParOf" srcId="{DECED2E2-6C3C-4F7F-9ED7-0C111BC1B94E}" destId="{C1D57D88-D63E-4EEA-9405-9C0C054523F7}" srcOrd="0" destOrd="0" presId="urn:microsoft.com/office/officeart/2005/8/layout/process1"/>
    <dgm:cxn modelId="{171FD9C9-CBF4-45D1-9328-39F919C53C42}" type="presParOf" srcId="{F6533D90-9B15-4BFB-9EAD-8C7FFC5B2741}" destId="{86809F5E-EC32-43A7-8C97-5823385EC981}" srcOrd="2" destOrd="0" presId="urn:microsoft.com/office/officeart/2005/8/layout/process1"/>
    <dgm:cxn modelId="{A66D0A90-86DD-4A40-A147-2F1A02E65E8C}" type="presParOf" srcId="{F6533D90-9B15-4BFB-9EAD-8C7FFC5B2741}" destId="{8FFDD482-3539-4982-80C5-BE81BAE1A204}" srcOrd="3" destOrd="0" presId="urn:microsoft.com/office/officeart/2005/8/layout/process1"/>
    <dgm:cxn modelId="{378DD6D9-E42A-4F89-80DC-E94E0D599A87}" type="presParOf" srcId="{8FFDD482-3539-4982-80C5-BE81BAE1A204}" destId="{A76FD746-CE53-46E5-B0CF-27407B477F23}" srcOrd="0" destOrd="0" presId="urn:microsoft.com/office/officeart/2005/8/layout/process1"/>
    <dgm:cxn modelId="{B656A0F8-EE79-4023-B51E-6291D85177CD}" type="presParOf" srcId="{F6533D90-9B15-4BFB-9EAD-8C7FFC5B2741}" destId="{036AF773-FDFF-433E-81FC-7A6BA1B94316}" srcOrd="4" destOrd="0" presId="urn:microsoft.com/office/officeart/2005/8/layout/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E0EF298-0504-4A9D-96F6-C12F6C88874D}" type="doc">
      <dgm:prSet loTypeId="urn:microsoft.com/office/officeart/2005/8/layout/cycle5" loCatId="cycle" qsTypeId="urn:microsoft.com/office/officeart/2005/8/quickstyle/simple1" qsCatId="simple" csTypeId="urn:microsoft.com/office/officeart/2005/8/colors/colorful1" csCatId="colorful" phldr="1"/>
      <dgm:spPr/>
      <dgm:t>
        <a:bodyPr/>
        <a:lstStyle/>
        <a:p>
          <a:endParaRPr lang="en-US"/>
        </a:p>
      </dgm:t>
    </dgm:pt>
    <dgm:pt modelId="{E9DC12EB-704C-4F69-AB3B-06FE85E86B3F}">
      <dgm:prSet phldrT="[Text]"/>
      <dgm:spPr/>
      <dgm:t>
        <a:bodyPr/>
        <a:lstStyle/>
        <a:p>
          <a:r>
            <a:rPr lang="en-US" dirty="0" smtClean="0"/>
            <a:t>1 Building the context</a:t>
          </a:r>
          <a:endParaRPr lang="en-US" dirty="0"/>
        </a:p>
      </dgm:t>
    </dgm:pt>
    <dgm:pt modelId="{C213A660-FA8C-4026-96C7-9B03CF930EF1}" type="parTrans" cxnId="{19F803DD-2489-4545-AE3B-A6BE26068D8E}">
      <dgm:prSet/>
      <dgm:spPr/>
      <dgm:t>
        <a:bodyPr/>
        <a:lstStyle/>
        <a:p>
          <a:endParaRPr lang="en-US"/>
        </a:p>
      </dgm:t>
    </dgm:pt>
    <dgm:pt modelId="{61100A8E-306C-4E1F-8920-8E99F0AD5B45}" type="sibTrans" cxnId="{19F803DD-2489-4545-AE3B-A6BE26068D8E}">
      <dgm:prSet/>
      <dgm:spPr/>
      <dgm:t>
        <a:bodyPr/>
        <a:lstStyle/>
        <a:p>
          <a:endParaRPr lang="en-US"/>
        </a:p>
      </dgm:t>
    </dgm:pt>
    <dgm:pt modelId="{4E8E3D6B-55A1-4F49-AA05-1DBDC469E57C}">
      <dgm:prSet phldrT="[Text]"/>
      <dgm:spPr/>
      <dgm:t>
        <a:bodyPr/>
        <a:lstStyle/>
        <a:p>
          <a:r>
            <a:rPr lang="en-US" dirty="0" smtClean="0"/>
            <a:t>2 </a:t>
          </a:r>
          <a:r>
            <a:rPr lang="en-US" dirty="0" err="1" smtClean="0"/>
            <a:t>Modelling</a:t>
          </a:r>
          <a:r>
            <a:rPr lang="en-US" dirty="0" smtClean="0"/>
            <a:t> the text</a:t>
          </a:r>
          <a:endParaRPr lang="en-US" dirty="0"/>
        </a:p>
      </dgm:t>
    </dgm:pt>
    <dgm:pt modelId="{B9007396-A7FD-4837-8A0E-4DFC2DB725CB}" type="parTrans" cxnId="{331E3F48-B420-4007-8528-8A5FCB134585}">
      <dgm:prSet/>
      <dgm:spPr/>
      <dgm:t>
        <a:bodyPr/>
        <a:lstStyle/>
        <a:p>
          <a:endParaRPr lang="en-US"/>
        </a:p>
      </dgm:t>
    </dgm:pt>
    <dgm:pt modelId="{584900A5-9102-467C-B7EC-75DE6E543251}" type="sibTrans" cxnId="{331E3F48-B420-4007-8528-8A5FCB134585}">
      <dgm:prSet/>
      <dgm:spPr/>
      <dgm:t>
        <a:bodyPr/>
        <a:lstStyle/>
        <a:p>
          <a:endParaRPr lang="en-US"/>
        </a:p>
      </dgm:t>
    </dgm:pt>
    <dgm:pt modelId="{0590B7E3-CC41-428C-8340-DFD93FC483F8}">
      <dgm:prSet phldrT="[Text]"/>
      <dgm:spPr/>
      <dgm:t>
        <a:bodyPr/>
        <a:lstStyle/>
        <a:p>
          <a:r>
            <a:rPr lang="en-US" dirty="0" smtClean="0"/>
            <a:t>3 Joint construction of the text</a:t>
          </a:r>
          <a:endParaRPr lang="en-US" dirty="0"/>
        </a:p>
      </dgm:t>
    </dgm:pt>
    <dgm:pt modelId="{EE3DDB86-6C53-49AC-9DBA-D965F4AB7553}" type="parTrans" cxnId="{596A551B-25E8-4129-B53E-E495244402B1}">
      <dgm:prSet/>
      <dgm:spPr/>
      <dgm:t>
        <a:bodyPr/>
        <a:lstStyle/>
        <a:p>
          <a:endParaRPr lang="en-US"/>
        </a:p>
      </dgm:t>
    </dgm:pt>
    <dgm:pt modelId="{6C880E77-02AB-42CF-A48E-0E50560ADC4F}" type="sibTrans" cxnId="{596A551B-25E8-4129-B53E-E495244402B1}">
      <dgm:prSet/>
      <dgm:spPr/>
      <dgm:t>
        <a:bodyPr/>
        <a:lstStyle/>
        <a:p>
          <a:endParaRPr lang="en-US"/>
        </a:p>
      </dgm:t>
    </dgm:pt>
    <dgm:pt modelId="{E30EE633-6A42-4A52-8593-A4E4F91CC04F}">
      <dgm:prSet phldrT="[Text]"/>
      <dgm:spPr/>
      <dgm:t>
        <a:bodyPr/>
        <a:lstStyle/>
        <a:p>
          <a:r>
            <a:rPr lang="en-US" dirty="0" smtClean="0"/>
            <a:t>4 Independent construction of the text</a:t>
          </a:r>
          <a:endParaRPr lang="en-US" dirty="0"/>
        </a:p>
      </dgm:t>
    </dgm:pt>
    <dgm:pt modelId="{27EC59B1-79AB-471B-A155-6BE72DB916D2}" type="parTrans" cxnId="{D5901B4F-C10B-417C-99C5-92881578B0E1}">
      <dgm:prSet/>
      <dgm:spPr/>
      <dgm:t>
        <a:bodyPr/>
        <a:lstStyle/>
        <a:p>
          <a:endParaRPr lang="en-US"/>
        </a:p>
      </dgm:t>
    </dgm:pt>
    <dgm:pt modelId="{1C35106B-094A-4301-90B2-A4483930CAE9}" type="sibTrans" cxnId="{D5901B4F-C10B-417C-99C5-92881578B0E1}">
      <dgm:prSet/>
      <dgm:spPr/>
      <dgm:t>
        <a:bodyPr/>
        <a:lstStyle/>
        <a:p>
          <a:endParaRPr lang="en-US"/>
        </a:p>
      </dgm:t>
    </dgm:pt>
    <dgm:pt modelId="{73D6368F-034D-442A-9C1C-7AF5FDA57306}">
      <dgm:prSet phldrT="[Text]"/>
      <dgm:spPr/>
      <dgm:t>
        <a:bodyPr/>
        <a:lstStyle/>
        <a:p>
          <a:r>
            <a:rPr lang="en-US" dirty="0" smtClean="0"/>
            <a:t>5 Linking to related texts</a:t>
          </a:r>
          <a:endParaRPr lang="en-US" dirty="0"/>
        </a:p>
      </dgm:t>
    </dgm:pt>
    <dgm:pt modelId="{8B267E13-A9B5-426C-B835-D921427027E1}" type="parTrans" cxnId="{E53905F3-746D-4E39-8E9F-718DE135C6F1}">
      <dgm:prSet/>
      <dgm:spPr/>
      <dgm:t>
        <a:bodyPr/>
        <a:lstStyle/>
        <a:p>
          <a:endParaRPr lang="en-US"/>
        </a:p>
      </dgm:t>
    </dgm:pt>
    <dgm:pt modelId="{2D97B2BC-99A1-492B-A092-2DFC64C67580}" type="sibTrans" cxnId="{E53905F3-746D-4E39-8E9F-718DE135C6F1}">
      <dgm:prSet/>
      <dgm:spPr/>
      <dgm:t>
        <a:bodyPr/>
        <a:lstStyle/>
        <a:p>
          <a:endParaRPr lang="en-US"/>
        </a:p>
      </dgm:t>
    </dgm:pt>
    <dgm:pt modelId="{2A8B7A89-D0F2-465D-BF5C-738B2EBFB3DC}" type="pres">
      <dgm:prSet presAssocID="{3E0EF298-0504-4A9D-96F6-C12F6C88874D}" presName="cycle" presStyleCnt="0">
        <dgm:presLayoutVars>
          <dgm:dir/>
          <dgm:resizeHandles val="exact"/>
        </dgm:presLayoutVars>
      </dgm:prSet>
      <dgm:spPr/>
      <dgm:t>
        <a:bodyPr/>
        <a:lstStyle/>
        <a:p>
          <a:endParaRPr lang="en-US"/>
        </a:p>
      </dgm:t>
    </dgm:pt>
    <dgm:pt modelId="{006D3002-02BF-4453-B121-1F576C4A7336}" type="pres">
      <dgm:prSet presAssocID="{E9DC12EB-704C-4F69-AB3B-06FE85E86B3F}" presName="node" presStyleLbl="node1" presStyleIdx="0" presStyleCnt="5">
        <dgm:presLayoutVars>
          <dgm:bulletEnabled val="1"/>
        </dgm:presLayoutVars>
      </dgm:prSet>
      <dgm:spPr/>
      <dgm:t>
        <a:bodyPr/>
        <a:lstStyle/>
        <a:p>
          <a:endParaRPr lang="en-US"/>
        </a:p>
      </dgm:t>
    </dgm:pt>
    <dgm:pt modelId="{263C2F3E-B39D-4D17-8646-E26975D3DC52}" type="pres">
      <dgm:prSet presAssocID="{E9DC12EB-704C-4F69-AB3B-06FE85E86B3F}" presName="spNode" presStyleCnt="0"/>
      <dgm:spPr/>
    </dgm:pt>
    <dgm:pt modelId="{D129C93F-7099-45B3-909C-1259C55C18CD}" type="pres">
      <dgm:prSet presAssocID="{61100A8E-306C-4E1F-8920-8E99F0AD5B45}" presName="sibTrans" presStyleLbl="sibTrans1D1" presStyleIdx="0" presStyleCnt="5"/>
      <dgm:spPr/>
      <dgm:t>
        <a:bodyPr/>
        <a:lstStyle/>
        <a:p>
          <a:endParaRPr lang="en-US"/>
        </a:p>
      </dgm:t>
    </dgm:pt>
    <dgm:pt modelId="{E33849FB-6FCF-4D5D-A4B1-4A538032A7F7}" type="pres">
      <dgm:prSet presAssocID="{4E8E3D6B-55A1-4F49-AA05-1DBDC469E57C}" presName="node" presStyleLbl="node1" presStyleIdx="1" presStyleCnt="5">
        <dgm:presLayoutVars>
          <dgm:bulletEnabled val="1"/>
        </dgm:presLayoutVars>
      </dgm:prSet>
      <dgm:spPr/>
      <dgm:t>
        <a:bodyPr/>
        <a:lstStyle/>
        <a:p>
          <a:endParaRPr lang="en-US"/>
        </a:p>
      </dgm:t>
    </dgm:pt>
    <dgm:pt modelId="{7DC9ED73-F45B-49E9-8ACD-B6CCCA1BBDF9}" type="pres">
      <dgm:prSet presAssocID="{4E8E3D6B-55A1-4F49-AA05-1DBDC469E57C}" presName="spNode" presStyleCnt="0"/>
      <dgm:spPr/>
    </dgm:pt>
    <dgm:pt modelId="{11933DF2-8209-4EA6-9B8B-C0BB5C1663DA}" type="pres">
      <dgm:prSet presAssocID="{584900A5-9102-467C-B7EC-75DE6E543251}" presName="sibTrans" presStyleLbl="sibTrans1D1" presStyleIdx="1" presStyleCnt="5"/>
      <dgm:spPr/>
      <dgm:t>
        <a:bodyPr/>
        <a:lstStyle/>
        <a:p>
          <a:endParaRPr lang="en-US"/>
        </a:p>
      </dgm:t>
    </dgm:pt>
    <dgm:pt modelId="{425F459A-6A8C-4B0E-9D63-92FA8165599B}" type="pres">
      <dgm:prSet presAssocID="{0590B7E3-CC41-428C-8340-DFD93FC483F8}" presName="node" presStyleLbl="node1" presStyleIdx="2" presStyleCnt="5">
        <dgm:presLayoutVars>
          <dgm:bulletEnabled val="1"/>
        </dgm:presLayoutVars>
      </dgm:prSet>
      <dgm:spPr/>
      <dgm:t>
        <a:bodyPr/>
        <a:lstStyle/>
        <a:p>
          <a:endParaRPr lang="en-US"/>
        </a:p>
      </dgm:t>
    </dgm:pt>
    <dgm:pt modelId="{35602C86-063D-4E1A-A578-E1699C14AF43}" type="pres">
      <dgm:prSet presAssocID="{0590B7E3-CC41-428C-8340-DFD93FC483F8}" presName="spNode" presStyleCnt="0"/>
      <dgm:spPr/>
    </dgm:pt>
    <dgm:pt modelId="{50131638-207B-4F2E-A6D3-1D81EB7FEC54}" type="pres">
      <dgm:prSet presAssocID="{6C880E77-02AB-42CF-A48E-0E50560ADC4F}" presName="sibTrans" presStyleLbl="sibTrans1D1" presStyleIdx="2" presStyleCnt="5"/>
      <dgm:spPr/>
      <dgm:t>
        <a:bodyPr/>
        <a:lstStyle/>
        <a:p>
          <a:endParaRPr lang="en-US"/>
        </a:p>
      </dgm:t>
    </dgm:pt>
    <dgm:pt modelId="{1DEC1039-6545-4826-A3BD-B7FBA1E12532}" type="pres">
      <dgm:prSet presAssocID="{E30EE633-6A42-4A52-8593-A4E4F91CC04F}" presName="node" presStyleLbl="node1" presStyleIdx="3" presStyleCnt="5">
        <dgm:presLayoutVars>
          <dgm:bulletEnabled val="1"/>
        </dgm:presLayoutVars>
      </dgm:prSet>
      <dgm:spPr/>
      <dgm:t>
        <a:bodyPr/>
        <a:lstStyle/>
        <a:p>
          <a:endParaRPr lang="en-US"/>
        </a:p>
      </dgm:t>
    </dgm:pt>
    <dgm:pt modelId="{BFA09E1E-C763-444C-B621-A7A854EFEC59}" type="pres">
      <dgm:prSet presAssocID="{E30EE633-6A42-4A52-8593-A4E4F91CC04F}" presName="spNode" presStyleCnt="0"/>
      <dgm:spPr/>
    </dgm:pt>
    <dgm:pt modelId="{BF652069-3EE4-4C91-87A7-6D9C79E6AFB1}" type="pres">
      <dgm:prSet presAssocID="{1C35106B-094A-4301-90B2-A4483930CAE9}" presName="sibTrans" presStyleLbl="sibTrans1D1" presStyleIdx="3" presStyleCnt="5"/>
      <dgm:spPr/>
      <dgm:t>
        <a:bodyPr/>
        <a:lstStyle/>
        <a:p>
          <a:endParaRPr lang="en-US"/>
        </a:p>
      </dgm:t>
    </dgm:pt>
    <dgm:pt modelId="{FEB2F7A8-0F20-4016-9892-1CF2DBF7B2CD}" type="pres">
      <dgm:prSet presAssocID="{73D6368F-034D-442A-9C1C-7AF5FDA57306}" presName="node" presStyleLbl="node1" presStyleIdx="4" presStyleCnt="5">
        <dgm:presLayoutVars>
          <dgm:bulletEnabled val="1"/>
        </dgm:presLayoutVars>
      </dgm:prSet>
      <dgm:spPr/>
      <dgm:t>
        <a:bodyPr/>
        <a:lstStyle/>
        <a:p>
          <a:endParaRPr lang="en-US"/>
        </a:p>
      </dgm:t>
    </dgm:pt>
    <dgm:pt modelId="{6F902211-773B-41F4-9E8A-54F01FE8B292}" type="pres">
      <dgm:prSet presAssocID="{73D6368F-034D-442A-9C1C-7AF5FDA57306}" presName="spNode" presStyleCnt="0"/>
      <dgm:spPr/>
    </dgm:pt>
    <dgm:pt modelId="{58A6707C-BCC8-4497-980E-CB96758DCA58}" type="pres">
      <dgm:prSet presAssocID="{2D97B2BC-99A1-492B-A092-2DFC64C67580}" presName="sibTrans" presStyleLbl="sibTrans1D1" presStyleIdx="4" presStyleCnt="5"/>
      <dgm:spPr/>
      <dgm:t>
        <a:bodyPr/>
        <a:lstStyle/>
        <a:p>
          <a:endParaRPr lang="en-US"/>
        </a:p>
      </dgm:t>
    </dgm:pt>
  </dgm:ptLst>
  <dgm:cxnLst>
    <dgm:cxn modelId="{B08B33C8-E9F2-4B44-ADF7-FD415E9F4801}" type="presOf" srcId="{E30EE633-6A42-4A52-8593-A4E4F91CC04F}" destId="{1DEC1039-6545-4826-A3BD-B7FBA1E12532}" srcOrd="0" destOrd="0" presId="urn:microsoft.com/office/officeart/2005/8/layout/cycle5"/>
    <dgm:cxn modelId="{9F4A967A-2FDB-4200-A748-67CCCE35A2A5}" type="presOf" srcId="{4E8E3D6B-55A1-4F49-AA05-1DBDC469E57C}" destId="{E33849FB-6FCF-4D5D-A4B1-4A538032A7F7}" srcOrd="0" destOrd="0" presId="urn:microsoft.com/office/officeart/2005/8/layout/cycle5"/>
    <dgm:cxn modelId="{4EE8A9BD-C0B6-4B9D-9F16-F82480DF20BA}" type="presOf" srcId="{3E0EF298-0504-4A9D-96F6-C12F6C88874D}" destId="{2A8B7A89-D0F2-465D-BF5C-738B2EBFB3DC}" srcOrd="0" destOrd="0" presId="urn:microsoft.com/office/officeart/2005/8/layout/cycle5"/>
    <dgm:cxn modelId="{331E3F48-B420-4007-8528-8A5FCB134585}" srcId="{3E0EF298-0504-4A9D-96F6-C12F6C88874D}" destId="{4E8E3D6B-55A1-4F49-AA05-1DBDC469E57C}" srcOrd="1" destOrd="0" parTransId="{B9007396-A7FD-4837-8A0E-4DFC2DB725CB}" sibTransId="{584900A5-9102-467C-B7EC-75DE6E543251}"/>
    <dgm:cxn modelId="{412B1644-2DEE-402F-83E7-206D5E69D8EF}" type="presOf" srcId="{6C880E77-02AB-42CF-A48E-0E50560ADC4F}" destId="{50131638-207B-4F2E-A6D3-1D81EB7FEC54}" srcOrd="0" destOrd="0" presId="urn:microsoft.com/office/officeart/2005/8/layout/cycle5"/>
    <dgm:cxn modelId="{98F776CA-872D-4865-82BA-A66CFD04A42A}" type="presOf" srcId="{584900A5-9102-467C-B7EC-75DE6E543251}" destId="{11933DF2-8209-4EA6-9B8B-C0BB5C1663DA}" srcOrd="0" destOrd="0" presId="urn:microsoft.com/office/officeart/2005/8/layout/cycle5"/>
    <dgm:cxn modelId="{376138ED-3233-42BC-B911-553990161D4A}" type="presOf" srcId="{0590B7E3-CC41-428C-8340-DFD93FC483F8}" destId="{425F459A-6A8C-4B0E-9D63-92FA8165599B}" srcOrd="0" destOrd="0" presId="urn:microsoft.com/office/officeart/2005/8/layout/cycle5"/>
    <dgm:cxn modelId="{0945BE89-1FD4-44C5-A45A-EBE6CCEB3DB5}" type="presOf" srcId="{61100A8E-306C-4E1F-8920-8E99F0AD5B45}" destId="{D129C93F-7099-45B3-909C-1259C55C18CD}" srcOrd="0" destOrd="0" presId="urn:microsoft.com/office/officeart/2005/8/layout/cycle5"/>
    <dgm:cxn modelId="{E53905F3-746D-4E39-8E9F-718DE135C6F1}" srcId="{3E0EF298-0504-4A9D-96F6-C12F6C88874D}" destId="{73D6368F-034D-442A-9C1C-7AF5FDA57306}" srcOrd="4" destOrd="0" parTransId="{8B267E13-A9B5-426C-B835-D921427027E1}" sibTransId="{2D97B2BC-99A1-492B-A092-2DFC64C67580}"/>
    <dgm:cxn modelId="{596A551B-25E8-4129-B53E-E495244402B1}" srcId="{3E0EF298-0504-4A9D-96F6-C12F6C88874D}" destId="{0590B7E3-CC41-428C-8340-DFD93FC483F8}" srcOrd="2" destOrd="0" parTransId="{EE3DDB86-6C53-49AC-9DBA-D965F4AB7553}" sibTransId="{6C880E77-02AB-42CF-A48E-0E50560ADC4F}"/>
    <dgm:cxn modelId="{14085C50-1256-40AF-A7D7-54C690A905AD}" type="presOf" srcId="{2D97B2BC-99A1-492B-A092-2DFC64C67580}" destId="{58A6707C-BCC8-4497-980E-CB96758DCA58}" srcOrd="0" destOrd="0" presId="urn:microsoft.com/office/officeart/2005/8/layout/cycle5"/>
    <dgm:cxn modelId="{19F803DD-2489-4545-AE3B-A6BE26068D8E}" srcId="{3E0EF298-0504-4A9D-96F6-C12F6C88874D}" destId="{E9DC12EB-704C-4F69-AB3B-06FE85E86B3F}" srcOrd="0" destOrd="0" parTransId="{C213A660-FA8C-4026-96C7-9B03CF930EF1}" sibTransId="{61100A8E-306C-4E1F-8920-8E99F0AD5B45}"/>
    <dgm:cxn modelId="{46F96F2C-A033-47B7-9A9A-19A2CD2D0E64}" type="presOf" srcId="{1C35106B-094A-4301-90B2-A4483930CAE9}" destId="{BF652069-3EE4-4C91-87A7-6D9C79E6AFB1}" srcOrd="0" destOrd="0" presId="urn:microsoft.com/office/officeart/2005/8/layout/cycle5"/>
    <dgm:cxn modelId="{444512BD-826A-40DD-9795-16E6A9555E4A}" type="presOf" srcId="{73D6368F-034D-442A-9C1C-7AF5FDA57306}" destId="{FEB2F7A8-0F20-4016-9892-1CF2DBF7B2CD}" srcOrd="0" destOrd="0" presId="urn:microsoft.com/office/officeart/2005/8/layout/cycle5"/>
    <dgm:cxn modelId="{D5901B4F-C10B-417C-99C5-92881578B0E1}" srcId="{3E0EF298-0504-4A9D-96F6-C12F6C88874D}" destId="{E30EE633-6A42-4A52-8593-A4E4F91CC04F}" srcOrd="3" destOrd="0" parTransId="{27EC59B1-79AB-471B-A155-6BE72DB916D2}" sibTransId="{1C35106B-094A-4301-90B2-A4483930CAE9}"/>
    <dgm:cxn modelId="{FE08CCE4-02EC-48E4-8697-505B2AFEA83E}" type="presOf" srcId="{E9DC12EB-704C-4F69-AB3B-06FE85E86B3F}" destId="{006D3002-02BF-4453-B121-1F576C4A7336}" srcOrd="0" destOrd="0" presId="urn:microsoft.com/office/officeart/2005/8/layout/cycle5"/>
    <dgm:cxn modelId="{DC00D8D1-90F7-4B9E-AC02-4FB7A58FD03F}" type="presParOf" srcId="{2A8B7A89-D0F2-465D-BF5C-738B2EBFB3DC}" destId="{006D3002-02BF-4453-B121-1F576C4A7336}" srcOrd="0" destOrd="0" presId="urn:microsoft.com/office/officeart/2005/8/layout/cycle5"/>
    <dgm:cxn modelId="{72DEFE34-7D59-46D9-879D-64F2504A329E}" type="presParOf" srcId="{2A8B7A89-D0F2-465D-BF5C-738B2EBFB3DC}" destId="{263C2F3E-B39D-4D17-8646-E26975D3DC52}" srcOrd="1" destOrd="0" presId="urn:microsoft.com/office/officeart/2005/8/layout/cycle5"/>
    <dgm:cxn modelId="{DB1FCAAA-BF34-4F3C-A3D6-8D2AB0195EE9}" type="presParOf" srcId="{2A8B7A89-D0F2-465D-BF5C-738B2EBFB3DC}" destId="{D129C93F-7099-45B3-909C-1259C55C18CD}" srcOrd="2" destOrd="0" presId="urn:microsoft.com/office/officeart/2005/8/layout/cycle5"/>
    <dgm:cxn modelId="{7A41529E-47E8-4DD1-9FCB-02F3A8F00C01}" type="presParOf" srcId="{2A8B7A89-D0F2-465D-BF5C-738B2EBFB3DC}" destId="{E33849FB-6FCF-4D5D-A4B1-4A538032A7F7}" srcOrd="3" destOrd="0" presId="urn:microsoft.com/office/officeart/2005/8/layout/cycle5"/>
    <dgm:cxn modelId="{8B46D8F2-0D4C-4285-AAD3-31E20BB1EA08}" type="presParOf" srcId="{2A8B7A89-D0F2-465D-BF5C-738B2EBFB3DC}" destId="{7DC9ED73-F45B-49E9-8ACD-B6CCCA1BBDF9}" srcOrd="4" destOrd="0" presId="urn:microsoft.com/office/officeart/2005/8/layout/cycle5"/>
    <dgm:cxn modelId="{E447A8A1-8901-4AE5-8E73-64A94E7E8C02}" type="presParOf" srcId="{2A8B7A89-D0F2-465D-BF5C-738B2EBFB3DC}" destId="{11933DF2-8209-4EA6-9B8B-C0BB5C1663DA}" srcOrd="5" destOrd="0" presId="urn:microsoft.com/office/officeart/2005/8/layout/cycle5"/>
    <dgm:cxn modelId="{092E5409-DEB7-4AD4-BF8A-092962CA09A3}" type="presParOf" srcId="{2A8B7A89-D0F2-465D-BF5C-738B2EBFB3DC}" destId="{425F459A-6A8C-4B0E-9D63-92FA8165599B}" srcOrd="6" destOrd="0" presId="urn:microsoft.com/office/officeart/2005/8/layout/cycle5"/>
    <dgm:cxn modelId="{B510A175-496B-489F-91A2-E22F9C394C5B}" type="presParOf" srcId="{2A8B7A89-D0F2-465D-BF5C-738B2EBFB3DC}" destId="{35602C86-063D-4E1A-A578-E1699C14AF43}" srcOrd="7" destOrd="0" presId="urn:microsoft.com/office/officeart/2005/8/layout/cycle5"/>
    <dgm:cxn modelId="{5FF259F2-2298-4155-A8DC-0072E8A53E80}" type="presParOf" srcId="{2A8B7A89-D0F2-465D-BF5C-738B2EBFB3DC}" destId="{50131638-207B-4F2E-A6D3-1D81EB7FEC54}" srcOrd="8" destOrd="0" presId="urn:microsoft.com/office/officeart/2005/8/layout/cycle5"/>
    <dgm:cxn modelId="{F8250303-F20F-49F8-9D75-B9C5DD825167}" type="presParOf" srcId="{2A8B7A89-D0F2-465D-BF5C-738B2EBFB3DC}" destId="{1DEC1039-6545-4826-A3BD-B7FBA1E12532}" srcOrd="9" destOrd="0" presId="urn:microsoft.com/office/officeart/2005/8/layout/cycle5"/>
    <dgm:cxn modelId="{9F5F7A91-0152-4CD7-AC36-3536B1C35C3B}" type="presParOf" srcId="{2A8B7A89-D0F2-465D-BF5C-738B2EBFB3DC}" destId="{BFA09E1E-C763-444C-B621-A7A854EFEC59}" srcOrd="10" destOrd="0" presId="urn:microsoft.com/office/officeart/2005/8/layout/cycle5"/>
    <dgm:cxn modelId="{C0A898A7-1F10-4CF1-881E-C149B184D3DF}" type="presParOf" srcId="{2A8B7A89-D0F2-465D-BF5C-738B2EBFB3DC}" destId="{BF652069-3EE4-4C91-87A7-6D9C79E6AFB1}" srcOrd="11" destOrd="0" presId="urn:microsoft.com/office/officeart/2005/8/layout/cycle5"/>
    <dgm:cxn modelId="{64AD4957-FE56-404E-9786-BF5661583035}" type="presParOf" srcId="{2A8B7A89-D0F2-465D-BF5C-738B2EBFB3DC}" destId="{FEB2F7A8-0F20-4016-9892-1CF2DBF7B2CD}" srcOrd="12" destOrd="0" presId="urn:microsoft.com/office/officeart/2005/8/layout/cycle5"/>
    <dgm:cxn modelId="{15E826C9-30C8-461F-9902-DC83D3580C59}" type="presParOf" srcId="{2A8B7A89-D0F2-465D-BF5C-738B2EBFB3DC}" destId="{6F902211-773B-41F4-9E8A-54F01FE8B292}" srcOrd="13" destOrd="0" presId="urn:microsoft.com/office/officeart/2005/8/layout/cycle5"/>
    <dgm:cxn modelId="{DC2B48BF-9898-48A6-985F-CA5ECF03F640}" type="presParOf" srcId="{2A8B7A89-D0F2-465D-BF5C-738B2EBFB3DC}" destId="{58A6707C-BCC8-4497-980E-CB96758DCA58}" srcOrd="14" destOrd="0" presId="urn:microsoft.com/office/officeart/2005/8/layout/cycle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55C0167-86A1-4B88-B3B7-0470F4894A0C}" type="doc">
      <dgm:prSet loTypeId="urn:microsoft.com/office/officeart/2005/8/layout/hProcess9" loCatId="process" qsTypeId="urn:microsoft.com/office/officeart/2005/8/quickstyle/simple1" qsCatId="simple" csTypeId="urn:microsoft.com/office/officeart/2005/8/colors/colorful3" csCatId="colorful" phldr="1"/>
      <dgm:spPr/>
    </dgm:pt>
    <dgm:pt modelId="{F7DDFA1B-85D0-4850-9B36-137B60409622}">
      <dgm:prSet phldrT="[Text]"/>
      <dgm:spPr/>
      <dgm:t>
        <a:bodyPr/>
        <a:lstStyle/>
        <a:p>
          <a:r>
            <a:rPr lang="en-US" dirty="0" smtClean="0"/>
            <a:t>Books can give you ‘wings’</a:t>
          </a:r>
          <a:endParaRPr lang="en-US" dirty="0"/>
        </a:p>
      </dgm:t>
    </dgm:pt>
    <dgm:pt modelId="{1B2C45FA-785E-413B-A848-C4CECA8A6CCB}" type="parTrans" cxnId="{5A7DEB98-7F1A-4AA3-9330-D2AA3722C00F}">
      <dgm:prSet/>
      <dgm:spPr/>
      <dgm:t>
        <a:bodyPr/>
        <a:lstStyle/>
        <a:p>
          <a:endParaRPr lang="en-US"/>
        </a:p>
      </dgm:t>
    </dgm:pt>
    <dgm:pt modelId="{583D8DAF-F085-4B22-81C6-30C91458EF6A}" type="sibTrans" cxnId="{5A7DEB98-7F1A-4AA3-9330-D2AA3722C00F}">
      <dgm:prSet/>
      <dgm:spPr/>
      <dgm:t>
        <a:bodyPr/>
        <a:lstStyle/>
        <a:p>
          <a:endParaRPr lang="en-US"/>
        </a:p>
      </dgm:t>
    </dgm:pt>
    <dgm:pt modelId="{27ED2DB1-7C3A-47E7-8F77-B0A5B3AE5A39}">
      <dgm:prSet phldrT="[Text]"/>
      <dgm:spPr/>
      <dgm:t>
        <a:bodyPr/>
        <a:lstStyle/>
        <a:p>
          <a:r>
            <a:rPr lang="en-US" dirty="0" smtClean="0"/>
            <a:t>What we can learn from prize-winners</a:t>
          </a:r>
          <a:endParaRPr lang="en-US" dirty="0"/>
        </a:p>
      </dgm:t>
    </dgm:pt>
    <dgm:pt modelId="{ABE401A8-FF82-48C2-B775-1ADBB68B8683}" type="parTrans" cxnId="{77F9A766-865B-4C9A-BE2A-0D4781E5703F}">
      <dgm:prSet/>
      <dgm:spPr/>
      <dgm:t>
        <a:bodyPr/>
        <a:lstStyle/>
        <a:p>
          <a:endParaRPr lang="en-US"/>
        </a:p>
      </dgm:t>
    </dgm:pt>
    <dgm:pt modelId="{34CA8286-A3A6-4E86-9CCD-966E92003998}" type="sibTrans" cxnId="{77F9A766-865B-4C9A-BE2A-0D4781E5703F}">
      <dgm:prSet/>
      <dgm:spPr/>
      <dgm:t>
        <a:bodyPr/>
        <a:lstStyle/>
        <a:p>
          <a:endParaRPr lang="en-US"/>
        </a:p>
      </dgm:t>
    </dgm:pt>
    <dgm:pt modelId="{3E096CF4-DD5F-4EE4-8AA7-DF58FC09553C}">
      <dgm:prSet phldrT="[Text]"/>
      <dgm:spPr/>
      <dgm:t>
        <a:bodyPr/>
        <a:lstStyle/>
        <a:p>
          <a:r>
            <a:rPr lang="en-US" dirty="0" smtClean="0"/>
            <a:t>Writing a letter together</a:t>
          </a:r>
          <a:endParaRPr lang="en-US" dirty="0"/>
        </a:p>
      </dgm:t>
    </dgm:pt>
    <dgm:pt modelId="{D06B28F7-DA82-42C7-AE80-F632E5E6EDBF}" type="parTrans" cxnId="{9B953323-9D37-4628-911E-E3B0AD31EC39}">
      <dgm:prSet/>
      <dgm:spPr/>
      <dgm:t>
        <a:bodyPr/>
        <a:lstStyle/>
        <a:p>
          <a:endParaRPr lang="en-US"/>
        </a:p>
      </dgm:t>
    </dgm:pt>
    <dgm:pt modelId="{57D8CEEA-8658-436F-86CB-23DBB43AD04C}" type="sibTrans" cxnId="{9B953323-9D37-4628-911E-E3B0AD31EC39}">
      <dgm:prSet/>
      <dgm:spPr/>
      <dgm:t>
        <a:bodyPr/>
        <a:lstStyle/>
        <a:p>
          <a:endParaRPr lang="en-US"/>
        </a:p>
      </dgm:t>
    </dgm:pt>
    <dgm:pt modelId="{0D0EB87C-7FB3-474D-830A-A1D8767E79FC}">
      <dgm:prSet phldrT="[Text]"/>
      <dgm:spPr/>
      <dgm:t>
        <a:bodyPr/>
        <a:lstStyle/>
        <a:p>
          <a:r>
            <a:rPr lang="en-US" dirty="0" smtClean="0"/>
            <a:t>Thinking about the genre</a:t>
          </a:r>
          <a:endParaRPr lang="en-US" dirty="0"/>
        </a:p>
      </dgm:t>
    </dgm:pt>
    <dgm:pt modelId="{3C9697E7-48E4-4735-84C0-D0DB400B0AEA}" type="parTrans" cxnId="{CE27F60B-B40B-4461-95DB-1C069F6A97C2}">
      <dgm:prSet/>
      <dgm:spPr/>
      <dgm:t>
        <a:bodyPr/>
        <a:lstStyle/>
        <a:p>
          <a:endParaRPr lang="en-US"/>
        </a:p>
      </dgm:t>
    </dgm:pt>
    <dgm:pt modelId="{B7D68EAD-AAD0-44E5-8F22-12FB8E272124}" type="sibTrans" cxnId="{CE27F60B-B40B-4461-95DB-1C069F6A97C2}">
      <dgm:prSet/>
      <dgm:spPr/>
      <dgm:t>
        <a:bodyPr/>
        <a:lstStyle/>
        <a:p>
          <a:endParaRPr lang="en-US"/>
        </a:p>
      </dgm:t>
    </dgm:pt>
    <dgm:pt modelId="{58C37CD3-AE5D-4E6B-91B2-967135700385}" type="pres">
      <dgm:prSet presAssocID="{055C0167-86A1-4B88-B3B7-0470F4894A0C}" presName="CompostProcess" presStyleCnt="0">
        <dgm:presLayoutVars>
          <dgm:dir/>
          <dgm:resizeHandles val="exact"/>
        </dgm:presLayoutVars>
      </dgm:prSet>
      <dgm:spPr/>
    </dgm:pt>
    <dgm:pt modelId="{12DE09F0-94F1-4A3B-8E75-51B39A6D2662}" type="pres">
      <dgm:prSet presAssocID="{055C0167-86A1-4B88-B3B7-0470F4894A0C}" presName="arrow" presStyleLbl="bgShp" presStyleIdx="0" presStyleCnt="1" custLinFactNeighborX="980" custLinFactNeighborY="947"/>
      <dgm:spPr/>
    </dgm:pt>
    <dgm:pt modelId="{BD8D8C0E-1FD5-45AB-82B3-E1B08BDFE245}" type="pres">
      <dgm:prSet presAssocID="{055C0167-86A1-4B88-B3B7-0470F4894A0C}" presName="linearProcess" presStyleCnt="0"/>
      <dgm:spPr/>
    </dgm:pt>
    <dgm:pt modelId="{97E6A3F3-AAA8-458D-A286-288BE46ADC64}" type="pres">
      <dgm:prSet presAssocID="{F7DDFA1B-85D0-4850-9B36-137B60409622}" presName="textNode" presStyleLbl="node1" presStyleIdx="0" presStyleCnt="4">
        <dgm:presLayoutVars>
          <dgm:bulletEnabled val="1"/>
        </dgm:presLayoutVars>
      </dgm:prSet>
      <dgm:spPr/>
      <dgm:t>
        <a:bodyPr/>
        <a:lstStyle/>
        <a:p>
          <a:endParaRPr lang="en-US"/>
        </a:p>
      </dgm:t>
    </dgm:pt>
    <dgm:pt modelId="{39B90CCC-C10B-4938-BAB1-C37A5845731D}" type="pres">
      <dgm:prSet presAssocID="{583D8DAF-F085-4B22-81C6-30C91458EF6A}" presName="sibTrans" presStyleCnt="0"/>
      <dgm:spPr/>
    </dgm:pt>
    <dgm:pt modelId="{3F6940E6-7C1B-4D56-8F79-6D88FB4579DD}" type="pres">
      <dgm:prSet presAssocID="{27ED2DB1-7C3A-47E7-8F77-B0A5B3AE5A39}" presName="textNode" presStyleLbl="node1" presStyleIdx="1" presStyleCnt="4">
        <dgm:presLayoutVars>
          <dgm:bulletEnabled val="1"/>
        </dgm:presLayoutVars>
      </dgm:prSet>
      <dgm:spPr/>
      <dgm:t>
        <a:bodyPr/>
        <a:lstStyle/>
        <a:p>
          <a:endParaRPr lang="en-US"/>
        </a:p>
      </dgm:t>
    </dgm:pt>
    <dgm:pt modelId="{2BD0D215-988F-4862-8B5E-91BB4B3A6A46}" type="pres">
      <dgm:prSet presAssocID="{34CA8286-A3A6-4E86-9CCD-966E92003998}" presName="sibTrans" presStyleCnt="0"/>
      <dgm:spPr/>
    </dgm:pt>
    <dgm:pt modelId="{6185C92E-D484-42EB-A852-5D544F04E1B5}" type="pres">
      <dgm:prSet presAssocID="{3E096CF4-DD5F-4EE4-8AA7-DF58FC09553C}" presName="textNode" presStyleLbl="node1" presStyleIdx="2" presStyleCnt="4">
        <dgm:presLayoutVars>
          <dgm:bulletEnabled val="1"/>
        </dgm:presLayoutVars>
      </dgm:prSet>
      <dgm:spPr/>
      <dgm:t>
        <a:bodyPr/>
        <a:lstStyle/>
        <a:p>
          <a:endParaRPr lang="en-US"/>
        </a:p>
      </dgm:t>
    </dgm:pt>
    <dgm:pt modelId="{79DD9B1E-1E63-4E66-9558-9ABB23FD500A}" type="pres">
      <dgm:prSet presAssocID="{57D8CEEA-8658-436F-86CB-23DBB43AD04C}" presName="sibTrans" presStyleCnt="0"/>
      <dgm:spPr/>
    </dgm:pt>
    <dgm:pt modelId="{5E197D9A-3933-4ACE-9673-1B09EF5F4A00}" type="pres">
      <dgm:prSet presAssocID="{0D0EB87C-7FB3-474D-830A-A1D8767E79FC}" presName="textNode" presStyleLbl="node1" presStyleIdx="3" presStyleCnt="4">
        <dgm:presLayoutVars>
          <dgm:bulletEnabled val="1"/>
        </dgm:presLayoutVars>
      </dgm:prSet>
      <dgm:spPr/>
      <dgm:t>
        <a:bodyPr/>
        <a:lstStyle/>
        <a:p>
          <a:endParaRPr lang="en-US"/>
        </a:p>
      </dgm:t>
    </dgm:pt>
  </dgm:ptLst>
  <dgm:cxnLst>
    <dgm:cxn modelId="{F17323C8-042C-47B3-95DF-8994B97CA943}" type="presOf" srcId="{055C0167-86A1-4B88-B3B7-0470F4894A0C}" destId="{58C37CD3-AE5D-4E6B-91B2-967135700385}" srcOrd="0" destOrd="0" presId="urn:microsoft.com/office/officeart/2005/8/layout/hProcess9"/>
    <dgm:cxn modelId="{77F9A766-865B-4C9A-BE2A-0D4781E5703F}" srcId="{055C0167-86A1-4B88-B3B7-0470F4894A0C}" destId="{27ED2DB1-7C3A-47E7-8F77-B0A5B3AE5A39}" srcOrd="1" destOrd="0" parTransId="{ABE401A8-FF82-48C2-B775-1ADBB68B8683}" sibTransId="{34CA8286-A3A6-4E86-9CCD-966E92003998}"/>
    <dgm:cxn modelId="{B8BF7DED-9506-4B83-BE62-017BBA5A492E}" type="presOf" srcId="{0D0EB87C-7FB3-474D-830A-A1D8767E79FC}" destId="{5E197D9A-3933-4ACE-9673-1B09EF5F4A00}" srcOrd="0" destOrd="0" presId="urn:microsoft.com/office/officeart/2005/8/layout/hProcess9"/>
    <dgm:cxn modelId="{9B953323-9D37-4628-911E-E3B0AD31EC39}" srcId="{055C0167-86A1-4B88-B3B7-0470F4894A0C}" destId="{3E096CF4-DD5F-4EE4-8AA7-DF58FC09553C}" srcOrd="2" destOrd="0" parTransId="{D06B28F7-DA82-42C7-AE80-F632E5E6EDBF}" sibTransId="{57D8CEEA-8658-436F-86CB-23DBB43AD04C}"/>
    <dgm:cxn modelId="{A079776E-E868-411E-942C-37A88526CE6C}" type="presOf" srcId="{3E096CF4-DD5F-4EE4-8AA7-DF58FC09553C}" destId="{6185C92E-D484-42EB-A852-5D544F04E1B5}" srcOrd="0" destOrd="0" presId="urn:microsoft.com/office/officeart/2005/8/layout/hProcess9"/>
    <dgm:cxn modelId="{CE27F60B-B40B-4461-95DB-1C069F6A97C2}" srcId="{055C0167-86A1-4B88-B3B7-0470F4894A0C}" destId="{0D0EB87C-7FB3-474D-830A-A1D8767E79FC}" srcOrd="3" destOrd="0" parTransId="{3C9697E7-48E4-4735-84C0-D0DB400B0AEA}" sibTransId="{B7D68EAD-AAD0-44E5-8F22-12FB8E272124}"/>
    <dgm:cxn modelId="{26C87FA9-4414-4AF8-950B-AAF09413FC0C}" type="presOf" srcId="{27ED2DB1-7C3A-47E7-8F77-B0A5B3AE5A39}" destId="{3F6940E6-7C1B-4D56-8F79-6D88FB4579DD}" srcOrd="0" destOrd="0" presId="urn:microsoft.com/office/officeart/2005/8/layout/hProcess9"/>
    <dgm:cxn modelId="{0F4DC942-7DBB-4611-96EB-331E943F1D8E}" type="presOf" srcId="{F7DDFA1B-85D0-4850-9B36-137B60409622}" destId="{97E6A3F3-AAA8-458D-A286-288BE46ADC64}" srcOrd="0" destOrd="0" presId="urn:microsoft.com/office/officeart/2005/8/layout/hProcess9"/>
    <dgm:cxn modelId="{5A7DEB98-7F1A-4AA3-9330-D2AA3722C00F}" srcId="{055C0167-86A1-4B88-B3B7-0470F4894A0C}" destId="{F7DDFA1B-85D0-4850-9B36-137B60409622}" srcOrd="0" destOrd="0" parTransId="{1B2C45FA-785E-413B-A848-C4CECA8A6CCB}" sibTransId="{583D8DAF-F085-4B22-81C6-30C91458EF6A}"/>
    <dgm:cxn modelId="{B72DDC22-3F7B-4BF9-B9A0-9E7A81760B08}" type="presParOf" srcId="{58C37CD3-AE5D-4E6B-91B2-967135700385}" destId="{12DE09F0-94F1-4A3B-8E75-51B39A6D2662}" srcOrd="0" destOrd="0" presId="urn:microsoft.com/office/officeart/2005/8/layout/hProcess9"/>
    <dgm:cxn modelId="{8A31CE8C-5DD2-4DFA-BB7D-25AF6D40A969}" type="presParOf" srcId="{58C37CD3-AE5D-4E6B-91B2-967135700385}" destId="{BD8D8C0E-1FD5-45AB-82B3-E1B08BDFE245}" srcOrd="1" destOrd="0" presId="urn:microsoft.com/office/officeart/2005/8/layout/hProcess9"/>
    <dgm:cxn modelId="{4FC25992-C90A-49BA-ADA8-DBE0379D5EFD}" type="presParOf" srcId="{BD8D8C0E-1FD5-45AB-82B3-E1B08BDFE245}" destId="{97E6A3F3-AAA8-458D-A286-288BE46ADC64}" srcOrd="0" destOrd="0" presId="urn:microsoft.com/office/officeart/2005/8/layout/hProcess9"/>
    <dgm:cxn modelId="{CE24D99A-CCDA-4815-AB86-6E773239EF4E}" type="presParOf" srcId="{BD8D8C0E-1FD5-45AB-82B3-E1B08BDFE245}" destId="{39B90CCC-C10B-4938-BAB1-C37A5845731D}" srcOrd="1" destOrd="0" presId="urn:microsoft.com/office/officeart/2005/8/layout/hProcess9"/>
    <dgm:cxn modelId="{08A57794-9807-41E3-B2CA-36A57C689EEB}" type="presParOf" srcId="{BD8D8C0E-1FD5-45AB-82B3-E1B08BDFE245}" destId="{3F6940E6-7C1B-4D56-8F79-6D88FB4579DD}" srcOrd="2" destOrd="0" presId="urn:microsoft.com/office/officeart/2005/8/layout/hProcess9"/>
    <dgm:cxn modelId="{2EFBD3BB-AFDC-4B91-B314-C674F028C8EA}" type="presParOf" srcId="{BD8D8C0E-1FD5-45AB-82B3-E1B08BDFE245}" destId="{2BD0D215-988F-4862-8B5E-91BB4B3A6A46}" srcOrd="3" destOrd="0" presId="urn:microsoft.com/office/officeart/2005/8/layout/hProcess9"/>
    <dgm:cxn modelId="{198F7354-DA75-475A-AB53-1FD7536938CC}" type="presParOf" srcId="{BD8D8C0E-1FD5-45AB-82B3-E1B08BDFE245}" destId="{6185C92E-D484-42EB-A852-5D544F04E1B5}" srcOrd="4" destOrd="0" presId="urn:microsoft.com/office/officeart/2005/8/layout/hProcess9"/>
    <dgm:cxn modelId="{587D68FD-77A5-464D-91BB-CDEF0F8BBB24}" type="presParOf" srcId="{BD8D8C0E-1FD5-45AB-82B3-E1B08BDFE245}" destId="{79DD9B1E-1E63-4E66-9558-9ABB23FD500A}" srcOrd="5" destOrd="0" presId="urn:microsoft.com/office/officeart/2005/8/layout/hProcess9"/>
    <dgm:cxn modelId="{FD62FE75-C966-4BBE-93C8-182C14C43B16}" type="presParOf" srcId="{BD8D8C0E-1FD5-45AB-82B3-E1B08BDFE245}" destId="{5E197D9A-3933-4ACE-9673-1B09EF5F4A00}" srcOrd="6"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27607E6-471E-43F4-B8ED-CBBBEF5AC3CC}" type="doc">
      <dgm:prSet loTypeId="urn:microsoft.com/office/officeart/2005/8/layout/hList1" loCatId="list" qsTypeId="urn:microsoft.com/office/officeart/2005/8/quickstyle/simple1" qsCatId="simple" csTypeId="urn:microsoft.com/office/officeart/2005/8/colors/accent1_1" csCatId="accent1" phldr="1"/>
      <dgm:spPr/>
      <dgm:t>
        <a:bodyPr/>
        <a:lstStyle/>
        <a:p>
          <a:endParaRPr lang="en-US"/>
        </a:p>
      </dgm:t>
    </dgm:pt>
    <dgm:pt modelId="{0E207718-4009-4A0F-9919-C0F4805A9764}">
      <dgm:prSet phldrT="[Text]"/>
      <dgm:spPr/>
      <dgm:t>
        <a:bodyPr/>
        <a:lstStyle/>
        <a:p>
          <a:r>
            <a:rPr lang="en-US" dirty="0" err="1" smtClean="0"/>
            <a:t>Variante</a:t>
          </a:r>
          <a:r>
            <a:rPr lang="en-US" dirty="0" smtClean="0"/>
            <a:t> A</a:t>
          </a:r>
          <a:endParaRPr lang="en-US" dirty="0"/>
        </a:p>
      </dgm:t>
    </dgm:pt>
    <dgm:pt modelId="{11A4632C-4E3C-442C-AFDD-2464BC412759}" type="parTrans" cxnId="{19A3EF03-CF86-49BF-AB01-98D68A5DD3DF}">
      <dgm:prSet/>
      <dgm:spPr/>
      <dgm:t>
        <a:bodyPr/>
        <a:lstStyle/>
        <a:p>
          <a:endParaRPr lang="en-US"/>
        </a:p>
      </dgm:t>
    </dgm:pt>
    <dgm:pt modelId="{D73786B9-21BC-4DC3-9876-01655019DA3E}" type="sibTrans" cxnId="{19A3EF03-CF86-49BF-AB01-98D68A5DD3DF}">
      <dgm:prSet/>
      <dgm:spPr/>
      <dgm:t>
        <a:bodyPr/>
        <a:lstStyle/>
        <a:p>
          <a:endParaRPr lang="en-US"/>
        </a:p>
      </dgm:t>
    </dgm:pt>
    <dgm:pt modelId="{AA46B513-6F95-4F87-A5C7-13F7816AD070}">
      <dgm:prSet phldrT="[Text]" custT="1"/>
      <dgm:spPr/>
      <dgm:t>
        <a:bodyPr/>
        <a:lstStyle/>
        <a:p>
          <a:r>
            <a:rPr lang="en-US" sz="2000" dirty="0" err="1" smtClean="0">
              <a:solidFill>
                <a:srgbClr val="00B050"/>
              </a:solidFill>
            </a:rPr>
            <a:t>Behandlung</a:t>
          </a:r>
          <a:r>
            <a:rPr lang="en-US" sz="2000" dirty="0" smtClean="0">
              <a:solidFill>
                <a:srgbClr val="00B050"/>
              </a:solidFill>
            </a:rPr>
            <a:t> </a:t>
          </a:r>
          <a:r>
            <a:rPr lang="en-US" sz="2000" dirty="0" err="1" smtClean="0">
              <a:solidFill>
                <a:srgbClr val="00B050"/>
              </a:solidFill>
            </a:rPr>
            <a:t>eines</a:t>
          </a:r>
          <a:r>
            <a:rPr lang="en-US" sz="2000" dirty="0" smtClean="0">
              <a:solidFill>
                <a:srgbClr val="00B050"/>
              </a:solidFill>
            </a:rPr>
            <a:t> lit. </a:t>
          </a:r>
          <a:r>
            <a:rPr lang="en-US" sz="2000" dirty="0" err="1" smtClean="0">
              <a:solidFill>
                <a:srgbClr val="00B050"/>
              </a:solidFill>
            </a:rPr>
            <a:t>Textes</a:t>
          </a:r>
          <a:endParaRPr lang="en-US" sz="2000" dirty="0">
            <a:solidFill>
              <a:srgbClr val="00B050"/>
            </a:solidFill>
          </a:endParaRPr>
        </a:p>
      </dgm:t>
    </dgm:pt>
    <dgm:pt modelId="{F8E477C9-365E-407F-A105-105DE6F1D8D2}" type="parTrans" cxnId="{24B36A1C-33ED-4344-B098-9867BCF1F58F}">
      <dgm:prSet/>
      <dgm:spPr/>
      <dgm:t>
        <a:bodyPr/>
        <a:lstStyle/>
        <a:p>
          <a:endParaRPr lang="en-US"/>
        </a:p>
      </dgm:t>
    </dgm:pt>
    <dgm:pt modelId="{4FD507E4-8BA5-4468-91BF-2AC7FAD42D6F}" type="sibTrans" cxnId="{24B36A1C-33ED-4344-B098-9867BCF1F58F}">
      <dgm:prSet/>
      <dgm:spPr/>
      <dgm:t>
        <a:bodyPr/>
        <a:lstStyle/>
        <a:p>
          <a:endParaRPr lang="en-US"/>
        </a:p>
      </dgm:t>
    </dgm:pt>
    <dgm:pt modelId="{A14B8D50-5F94-4415-990D-F73E92DE878B}">
      <dgm:prSet phldrT="[Text]" custT="1"/>
      <dgm:spPr/>
      <dgm:t>
        <a:bodyPr/>
        <a:lstStyle/>
        <a:p>
          <a:r>
            <a:rPr lang="en-US" sz="2000" dirty="0" err="1" smtClean="0"/>
            <a:t>Einführung</a:t>
          </a:r>
          <a:endParaRPr lang="en-US" sz="2000" dirty="0"/>
        </a:p>
      </dgm:t>
    </dgm:pt>
    <dgm:pt modelId="{C7E63B79-F8E9-4956-9A40-404784F23F73}" type="parTrans" cxnId="{6E3FFC39-9308-4581-803C-3C760330B69D}">
      <dgm:prSet/>
      <dgm:spPr/>
      <dgm:t>
        <a:bodyPr/>
        <a:lstStyle/>
        <a:p>
          <a:endParaRPr lang="en-US"/>
        </a:p>
      </dgm:t>
    </dgm:pt>
    <dgm:pt modelId="{3F6629E8-78A1-4732-ACAF-5E7A7DF1297C}" type="sibTrans" cxnId="{6E3FFC39-9308-4581-803C-3C760330B69D}">
      <dgm:prSet/>
      <dgm:spPr/>
      <dgm:t>
        <a:bodyPr/>
        <a:lstStyle/>
        <a:p>
          <a:endParaRPr lang="en-US"/>
        </a:p>
      </dgm:t>
    </dgm:pt>
    <dgm:pt modelId="{98ABB37B-6979-4D03-B39D-CAFD1DCC7D8E}">
      <dgm:prSet phldrT="[Text]"/>
      <dgm:spPr/>
      <dgm:t>
        <a:bodyPr/>
        <a:lstStyle/>
        <a:p>
          <a:r>
            <a:rPr lang="en-US" dirty="0" err="1" smtClean="0"/>
            <a:t>Variante</a:t>
          </a:r>
          <a:r>
            <a:rPr lang="en-US" dirty="0" smtClean="0"/>
            <a:t> B</a:t>
          </a:r>
          <a:endParaRPr lang="en-US" dirty="0"/>
        </a:p>
      </dgm:t>
    </dgm:pt>
    <dgm:pt modelId="{099EDB7B-515F-4C5F-A58C-22E5764A290F}" type="parTrans" cxnId="{C99218A1-BEA7-4D6A-9FF8-15CBB459A113}">
      <dgm:prSet/>
      <dgm:spPr/>
      <dgm:t>
        <a:bodyPr/>
        <a:lstStyle/>
        <a:p>
          <a:endParaRPr lang="en-US"/>
        </a:p>
      </dgm:t>
    </dgm:pt>
    <dgm:pt modelId="{A80B0D9B-9183-4E8B-9A56-77892D6A2293}" type="sibTrans" cxnId="{C99218A1-BEA7-4D6A-9FF8-15CBB459A113}">
      <dgm:prSet/>
      <dgm:spPr/>
      <dgm:t>
        <a:bodyPr/>
        <a:lstStyle/>
        <a:p>
          <a:endParaRPr lang="en-US"/>
        </a:p>
      </dgm:t>
    </dgm:pt>
    <dgm:pt modelId="{08D58F0B-6CA1-4082-98A7-1244C61E8A8C}">
      <dgm:prSet phldrT="[Text]" custT="1"/>
      <dgm:spPr/>
      <dgm:t>
        <a:bodyPr/>
        <a:lstStyle/>
        <a:p>
          <a:r>
            <a:rPr lang="en-US" sz="2000" dirty="0" err="1" smtClean="0"/>
            <a:t>Einführung</a:t>
          </a:r>
          <a:endParaRPr lang="en-US" sz="2000" dirty="0"/>
        </a:p>
      </dgm:t>
    </dgm:pt>
    <dgm:pt modelId="{D15AF5FF-FF1B-47A2-A177-E6DF86827636}" type="parTrans" cxnId="{FF4737E4-B3B0-4581-B567-931546B564C8}">
      <dgm:prSet/>
      <dgm:spPr/>
      <dgm:t>
        <a:bodyPr/>
        <a:lstStyle/>
        <a:p>
          <a:endParaRPr lang="en-US"/>
        </a:p>
      </dgm:t>
    </dgm:pt>
    <dgm:pt modelId="{2BFA9F04-9BE4-4A5F-83A6-D55A759C8130}" type="sibTrans" cxnId="{FF4737E4-B3B0-4581-B567-931546B564C8}">
      <dgm:prSet/>
      <dgm:spPr/>
      <dgm:t>
        <a:bodyPr/>
        <a:lstStyle/>
        <a:p>
          <a:endParaRPr lang="en-US"/>
        </a:p>
      </dgm:t>
    </dgm:pt>
    <dgm:pt modelId="{EC842246-58E4-4DB3-9F7E-A03678458A17}">
      <dgm:prSet phldrT="[Text]"/>
      <dgm:spPr/>
      <dgm:t>
        <a:bodyPr/>
        <a:lstStyle/>
        <a:p>
          <a:r>
            <a:rPr lang="en-US" dirty="0" err="1" smtClean="0"/>
            <a:t>Variante</a:t>
          </a:r>
          <a:r>
            <a:rPr lang="en-US" dirty="0" smtClean="0"/>
            <a:t> C</a:t>
          </a:r>
          <a:endParaRPr lang="en-US" dirty="0"/>
        </a:p>
      </dgm:t>
    </dgm:pt>
    <dgm:pt modelId="{0C89DA44-B608-45EB-9755-C0AE014C9EBE}" type="parTrans" cxnId="{D06D591F-5396-4849-8CBE-25068FC575EE}">
      <dgm:prSet/>
      <dgm:spPr/>
      <dgm:t>
        <a:bodyPr/>
        <a:lstStyle/>
        <a:p>
          <a:endParaRPr lang="en-US"/>
        </a:p>
      </dgm:t>
    </dgm:pt>
    <dgm:pt modelId="{76155F2E-9A2D-4461-A5C5-A58B548AFB5B}" type="sibTrans" cxnId="{D06D591F-5396-4849-8CBE-25068FC575EE}">
      <dgm:prSet/>
      <dgm:spPr/>
      <dgm:t>
        <a:bodyPr/>
        <a:lstStyle/>
        <a:p>
          <a:endParaRPr lang="en-US"/>
        </a:p>
      </dgm:t>
    </dgm:pt>
    <dgm:pt modelId="{AAB5EC63-3A0F-449C-A703-7EB2CB402168}">
      <dgm:prSet phldrT="[Text]" custT="1"/>
      <dgm:spPr/>
      <dgm:t>
        <a:bodyPr/>
        <a:lstStyle/>
        <a:p>
          <a:r>
            <a:rPr lang="en-US" sz="2000" dirty="0" err="1" smtClean="0"/>
            <a:t>Einführung</a:t>
          </a:r>
          <a:endParaRPr lang="en-US" sz="2000" dirty="0"/>
        </a:p>
      </dgm:t>
    </dgm:pt>
    <dgm:pt modelId="{FEC246E4-D797-41C3-85C4-4F5D1C6502CA}" type="parTrans" cxnId="{C253D1B4-6682-4D0F-A615-AD1CC75DA42D}">
      <dgm:prSet/>
      <dgm:spPr/>
      <dgm:t>
        <a:bodyPr/>
        <a:lstStyle/>
        <a:p>
          <a:endParaRPr lang="en-US"/>
        </a:p>
      </dgm:t>
    </dgm:pt>
    <dgm:pt modelId="{D7A193F9-D6E8-431A-89BD-33EC1BF73261}" type="sibTrans" cxnId="{C253D1B4-6682-4D0F-A615-AD1CC75DA42D}">
      <dgm:prSet/>
      <dgm:spPr/>
      <dgm:t>
        <a:bodyPr/>
        <a:lstStyle/>
        <a:p>
          <a:endParaRPr lang="en-US"/>
        </a:p>
      </dgm:t>
    </dgm:pt>
    <dgm:pt modelId="{AB963063-73EE-4AD5-B7A2-C464A2DAE915}">
      <dgm:prSet phldrT="[Text]" custT="1"/>
      <dgm:spPr/>
      <dgm:t>
        <a:bodyPr/>
        <a:lstStyle/>
        <a:p>
          <a:r>
            <a:rPr lang="en-US" sz="2000" dirty="0" err="1" smtClean="0"/>
            <a:t>Analyse</a:t>
          </a:r>
          <a:endParaRPr lang="en-US" sz="2000" dirty="0"/>
        </a:p>
      </dgm:t>
    </dgm:pt>
    <dgm:pt modelId="{317F3790-B703-460C-A0F3-E70270D2D9E7}" type="parTrans" cxnId="{1D8027D2-50A6-49EF-96FA-51FF1EEA3EE0}">
      <dgm:prSet/>
      <dgm:spPr/>
      <dgm:t>
        <a:bodyPr/>
        <a:lstStyle/>
        <a:p>
          <a:endParaRPr lang="en-US"/>
        </a:p>
      </dgm:t>
    </dgm:pt>
    <dgm:pt modelId="{C79D9521-A215-4099-9956-B898D952EF40}" type="sibTrans" cxnId="{1D8027D2-50A6-49EF-96FA-51FF1EEA3EE0}">
      <dgm:prSet/>
      <dgm:spPr/>
      <dgm:t>
        <a:bodyPr/>
        <a:lstStyle/>
        <a:p>
          <a:endParaRPr lang="en-US"/>
        </a:p>
      </dgm:t>
    </dgm:pt>
    <dgm:pt modelId="{48EFB1F8-9F3B-47B3-AB05-5EF5C1DA4492}">
      <dgm:prSet phldrT="[Text]" custT="1"/>
      <dgm:spPr/>
      <dgm:t>
        <a:bodyPr/>
        <a:lstStyle/>
        <a:p>
          <a:r>
            <a:rPr lang="en-US" sz="2000" dirty="0" smtClean="0"/>
            <a:t>Writing</a:t>
          </a:r>
          <a:endParaRPr lang="en-US" sz="2000" dirty="0"/>
        </a:p>
      </dgm:t>
    </dgm:pt>
    <dgm:pt modelId="{5BFCEFB1-0E52-46A0-BB39-2647A4725EAB}" type="parTrans" cxnId="{507647F0-6C96-4F0B-826B-397DB404FCD1}">
      <dgm:prSet/>
      <dgm:spPr/>
      <dgm:t>
        <a:bodyPr/>
        <a:lstStyle/>
        <a:p>
          <a:endParaRPr lang="en-US"/>
        </a:p>
      </dgm:t>
    </dgm:pt>
    <dgm:pt modelId="{7487B82C-69FA-4DD5-B0E2-68D8C329A687}" type="sibTrans" cxnId="{507647F0-6C96-4F0B-826B-397DB404FCD1}">
      <dgm:prSet/>
      <dgm:spPr/>
      <dgm:t>
        <a:bodyPr/>
        <a:lstStyle/>
        <a:p>
          <a:endParaRPr lang="en-US"/>
        </a:p>
      </dgm:t>
    </dgm:pt>
    <dgm:pt modelId="{53552310-CAF0-4A43-AD50-D1189AA59783}">
      <dgm:prSet phldrT="[Text]" custT="1"/>
      <dgm:spPr/>
      <dgm:t>
        <a:bodyPr/>
        <a:lstStyle/>
        <a:p>
          <a:r>
            <a:rPr lang="en-US" sz="2000" dirty="0" smtClean="0"/>
            <a:t>Transfer</a:t>
          </a:r>
          <a:endParaRPr lang="en-US" sz="2000" dirty="0"/>
        </a:p>
      </dgm:t>
    </dgm:pt>
    <dgm:pt modelId="{1A9BEAE5-0A0E-4D26-82DA-B0F762CE5FCF}" type="parTrans" cxnId="{8DB323FD-8FA3-46E1-9B71-2FD4CBB03943}">
      <dgm:prSet/>
      <dgm:spPr/>
      <dgm:t>
        <a:bodyPr/>
        <a:lstStyle/>
        <a:p>
          <a:endParaRPr lang="en-US"/>
        </a:p>
      </dgm:t>
    </dgm:pt>
    <dgm:pt modelId="{46D1348E-BA7F-4064-BF13-61A3EEA06AAB}" type="sibTrans" cxnId="{8DB323FD-8FA3-46E1-9B71-2FD4CBB03943}">
      <dgm:prSet/>
      <dgm:spPr/>
      <dgm:t>
        <a:bodyPr/>
        <a:lstStyle/>
        <a:p>
          <a:endParaRPr lang="en-US"/>
        </a:p>
      </dgm:t>
    </dgm:pt>
    <dgm:pt modelId="{5D80DFB3-6BD1-4164-81BA-4B724B406AE9}">
      <dgm:prSet phldrT="[Text]" custT="1"/>
      <dgm:spPr/>
      <dgm:t>
        <a:bodyPr/>
        <a:lstStyle/>
        <a:p>
          <a:r>
            <a:rPr lang="en-US" sz="2000" dirty="0" err="1" smtClean="0">
              <a:solidFill>
                <a:srgbClr val="00B050"/>
              </a:solidFill>
            </a:rPr>
            <a:t>Behandlung</a:t>
          </a:r>
          <a:r>
            <a:rPr lang="en-US" sz="2000" dirty="0" smtClean="0">
              <a:solidFill>
                <a:srgbClr val="00B050"/>
              </a:solidFill>
            </a:rPr>
            <a:t> </a:t>
          </a:r>
          <a:r>
            <a:rPr lang="en-US" sz="2000" dirty="0" err="1" smtClean="0">
              <a:solidFill>
                <a:srgbClr val="00B050"/>
              </a:solidFill>
            </a:rPr>
            <a:t>eines</a:t>
          </a:r>
          <a:r>
            <a:rPr lang="en-US" sz="2000" dirty="0" smtClean="0">
              <a:solidFill>
                <a:srgbClr val="00B050"/>
              </a:solidFill>
            </a:rPr>
            <a:t> lit. </a:t>
          </a:r>
          <a:r>
            <a:rPr lang="en-US" sz="2000" dirty="0" err="1" smtClean="0">
              <a:solidFill>
                <a:srgbClr val="00B050"/>
              </a:solidFill>
            </a:rPr>
            <a:t>Textes</a:t>
          </a:r>
          <a:endParaRPr lang="en-US" sz="2000" dirty="0">
            <a:solidFill>
              <a:srgbClr val="00B050"/>
            </a:solidFill>
          </a:endParaRPr>
        </a:p>
      </dgm:t>
    </dgm:pt>
    <dgm:pt modelId="{91E483D9-6648-4A34-8A4F-F9D8AC1F28E3}" type="parTrans" cxnId="{A999A98B-1B3C-408E-A4D6-01383BF3DBF5}">
      <dgm:prSet/>
      <dgm:spPr/>
      <dgm:t>
        <a:bodyPr/>
        <a:lstStyle/>
        <a:p>
          <a:endParaRPr lang="en-US"/>
        </a:p>
      </dgm:t>
    </dgm:pt>
    <dgm:pt modelId="{ECCC47E2-5278-4326-8808-8E3EC3A8E4C0}" type="sibTrans" cxnId="{A999A98B-1B3C-408E-A4D6-01383BF3DBF5}">
      <dgm:prSet/>
      <dgm:spPr/>
      <dgm:t>
        <a:bodyPr/>
        <a:lstStyle/>
        <a:p>
          <a:endParaRPr lang="en-US"/>
        </a:p>
      </dgm:t>
    </dgm:pt>
    <dgm:pt modelId="{92DAEEB3-6160-4EC1-8D7D-45C3EE2FCE8C}">
      <dgm:prSet phldrT="[Text]" custT="1"/>
      <dgm:spPr/>
      <dgm:t>
        <a:bodyPr/>
        <a:lstStyle/>
        <a:p>
          <a:r>
            <a:rPr lang="en-US" sz="2000" dirty="0" err="1" smtClean="0"/>
            <a:t>Analyse</a:t>
          </a:r>
          <a:endParaRPr lang="en-US" sz="2000" dirty="0"/>
        </a:p>
      </dgm:t>
    </dgm:pt>
    <dgm:pt modelId="{907FB65C-5603-44D9-B78D-E15ECF6D12DE}" type="parTrans" cxnId="{D8CF34D1-2F96-42A8-8B95-D1E22B846697}">
      <dgm:prSet/>
      <dgm:spPr/>
      <dgm:t>
        <a:bodyPr/>
        <a:lstStyle/>
        <a:p>
          <a:endParaRPr lang="en-US"/>
        </a:p>
      </dgm:t>
    </dgm:pt>
    <dgm:pt modelId="{094C29DB-A717-4BD8-834C-51C64D2312B1}" type="sibTrans" cxnId="{D8CF34D1-2F96-42A8-8B95-D1E22B846697}">
      <dgm:prSet/>
      <dgm:spPr/>
      <dgm:t>
        <a:bodyPr/>
        <a:lstStyle/>
        <a:p>
          <a:endParaRPr lang="en-US"/>
        </a:p>
      </dgm:t>
    </dgm:pt>
    <dgm:pt modelId="{0B5E59D2-28BC-4872-9A7E-EAE09DD1AF97}">
      <dgm:prSet phldrT="[Text]" custT="1"/>
      <dgm:spPr/>
      <dgm:t>
        <a:bodyPr/>
        <a:lstStyle/>
        <a:p>
          <a:r>
            <a:rPr lang="en-US" sz="2000" dirty="0" smtClean="0"/>
            <a:t>Writing</a:t>
          </a:r>
          <a:endParaRPr lang="en-US" sz="2000" dirty="0"/>
        </a:p>
      </dgm:t>
    </dgm:pt>
    <dgm:pt modelId="{35BEFA7C-4F7A-4989-B736-D8D7541E73A0}" type="parTrans" cxnId="{5F27DE66-0A7B-4C35-9FFB-DC00479AA55B}">
      <dgm:prSet/>
      <dgm:spPr/>
      <dgm:t>
        <a:bodyPr/>
        <a:lstStyle/>
        <a:p>
          <a:endParaRPr lang="en-US"/>
        </a:p>
      </dgm:t>
    </dgm:pt>
    <dgm:pt modelId="{0114176B-5842-406C-B269-B72383FA68D7}" type="sibTrans" cxnId="{5F27DE66-0A7B-4C35-9FFB-DC00479AA55B}">
      <dgm:prSet/>
      <dgm:spPr/>
      <dgm:t>
        <a:bodyPr/>
        <a:lstStyle/>
        <a:p>
          <a:endParaRPr lang="en-US"/>
        </a:p>
      </dgm:t>
    </dgm:pt>
    <dgm:pt modelId="{9A4D3E1F-8A81-4340-9BA0-882BEDD2A004}">
      <dgm:prSet phldrT="[Text]" custT="1"/>
      <dgm:spPr/>
      <dgm:t>
        <a:bodyPr/>
        <a:lstStyle/>
        <a:p>
          <a:r>
            <a:rPr lang="en-US" sz="2000" dirty="0" smtClean="0"/>
            <a:t>Transfer</a:t>
          </a:r>
          <a:endParaRPr lang="en-US" sz="2000" dirty="0"/>
        </a:p>
      </dgm:t>
    </dgm:pt>
    <dgm:pt modelId="{413476AB-4243-452F-AE72-0A8B18C90ECC}" type="parTrans" cxnId="{02E50FB6-19DA-4C04-8EBA-64B11F8E389F}">
      <dgm:prSet/>
      <dgm:spPr/>
      <dgm:t>
        <a:bodyPr/>
        <a:lstStyle/>
        <a:p>
          <a:endParaRPr lang="en-US"/>
        </a:p>
      </dgm:t>
    </dgm:pt>
    <dgm:pt modelId="{FC2AB5D3-5246-42CC-9DE2-C6FB82C18D93}" type="sibTrans" cxnId="{02E50FB6-19DA-4C04-8EBA-64B11F8E389F}">
      <dgm:prSet/>
      <dgm:spPr/>
      <dgm:t>
        <a:bodyPr/>
        <a:lstStyle/>
        <a:p>
          <a:endParaRPr lang="en-US"/>
        </a:p>
      </dgm:t>
    </dgm:pt>
    <dgm:pt modelId="{0C0EEE5B-C402-4031-9F85-E8B4E7952FBE}">
      <dgm:prSet phldrT="[Text]" custT="1"/>
      <dgm:spPr/>
      <dgm:t>
        <a:bodyPr/>
        <a:lstStyle/>
        <a:p>
          <a:r>
            <a:rPr lang="en-US" sz="2000" dirty="0" err="1" smtClean="0"/>
            <a:t>Analyse</a:t>
          </a:r>
          <a:endParaRPr lang="en-US" sz="2000" dirty="0"/>
        </a:p>
      </dgm:t>
    </dgm:pt>
    <dgm:pt modelId="{535F0471-6AE9-4C36-BD5D-61A9E98D6A26}" type="parTrans" cxnId="{F4FB776E-7D78-49DC-A103-AEEA910DCE53}">
      <dgm:prSet/>
      <dgm:spPr/>
      <dgm:t>
        <a:bodyPr/>
        <a:lstStyle/>
        <a:p>
          <a:endParaRPr lang="en-US"/>
        </a:p>
      </dgm:t>
    </dgm:pt>
    <dgm:pt modelId="{C0CB41A4-1FF2-469A-A523-C1EF43397DCB}" type="sibTrans" cxnId="{F4FB776E-7D78-49DC-A103-AEEA910DCE53}">
      <dgm:prSet/>
      <dgm:spPr/>
      <dgm:t>
        <a:bodyPr/>
        <a:lstStyle/>
        <a:p>
          <a:endParaRPr lang="en-US"/>
        </a:p>
      </dgm:t>
    </dgm:pt>
    <dgm:pt modelId="{46CDAA00-C233-474F-8E9B-59E5A7F89274}">
      <dgm:prSet phldrT="[Text]" custT="1"/>
      <dgm:spPr/>
      <dgm:t>
        <a:bodyPr/>
        <a:lstStyle/>
        <a:p>
          <a:r>
            <a:rPr lang="en-US" sz="2000" dirty="0" err="1" smtClean="0">
              <a:solidFill>
                <a:srgbClr val="00B050"/>
              </a:solidFill>
            </a:rPr>
            <a:t>Behandlung</a:t>
          </a:r>
          <a:r>
            <a:rPr lang="en-US" sz="2000" dirty="0" smtClean="0">
              <a:solidFill>
                <a:srgbClr val="00B050"/>
              </a:solidFill>
            </a:rPr>
            <a:t> </a:t>
          </a:r>
          <a:r>
            <a:rPr lang="en-US" sz="2000" dirty="0" err="1" smtClean="0">
              <a:solidFill>
                <a:srgbClr val="00B050"/>
              </a:solidFill>
            </a:rPr>
            <a:t>eines</a:t>
          </a:r>
          <a:r>
            <a:rPr lang="en-US" sz="2000" dirty="0" smtClean="0">
              <a:solidFill>
                <a:srgbClr val="00B050"/>
              </a:solidFill>
            </a:rPr>
            <a:t> lit. </a:t>
          </a:r>
          <a:r>
            <a:rPr lang="en-US" sz="2000" dirty="0" err="1" smtClean="0">
              <a:solidFill>
                <a:srgbClr val="00B050"/>
              </a:solidFill>
            </a:rPr>
            <a:t>Textes</a:t>
          </a:r>
          <a:endParaRPr lang="en-US" sz="2000" dirty="0">
            <a:solidFill>
              <a:srgbClr val="00B050"/>
            </a:solidFill>
          </a:endParaRPr>
        </a:p>
      </dgm:t>
    </dgm:pt>
    <dgm:pt modelId="{61832464-CDF9-4A48-8D19-C416B02213F3}" type="parTrans" cxnId="{53C5E356-0C85-48F7-99D7-50177B870B47}">
      <dgm:prSet/>
      <dgm:spPr/>
      <dgm:t>
        <a:bodyPr/>
        <a:lstStyle/>
        <a:p>
          <a:endParaRPr lang="en-US"/>
        </a:p>
      </dgm:t>
    </dgm:pt>
    <dgm:pt modelId="{0A908ADA-0F66-4E1F-ADA8-30F39745348B}" type="sibTrans" cxnId="{53C5E356-0C85-48F7-99D7-50177B870B47}">
      <dgm:prSet/>
      <dgm:spPr/>
      <dgm:t>
        <a:bodyPr/>
        <a:lstStyle/>
        <a:p>
          <a:endParaRPr lang="en-US"/>
        </a:p>
      </dgm:t>
    </dgm:pt>
    <dgm:pt modelId="{AC94E74D-0ED4-4E9F-BFDA-97A9D1DAF831}">
      <dgm:prSet phldrT="[Text]" custT="1"/>
      <dgm:spPr/>
      <dgm:t>
        <a:bodyPr/>
        <a:lstStyle/>
        <a:p>
          <a:r>
            <a:rPr lang="en-US" sz="2000" dirty="0" smtClean="0"/>
            <a:t>Writing</a:t>
          </a:r>
          <a:endParaRPr lang="en-US" sz="2000" dirty="0"/>
        </a:p>
      </dgm:t>
    </dgm:pt>
    <dgm:pt modelId="{C8F85797-A457-4A96-9FA8-8B2842F8A021}" type="parTrans" cxnId="{F98CC9E0-2868-4037-B892-4B4A3E6BCFDA}">
      <dgm:prSet/>
      <dgm:spPr/>
      <dgm:t>
        <a:bodyPr/>
        <a:lstStyle/>
        <a:p>
          <a:endParaRPr lang="en-US"/>
        </a:p>
      </dgm:t>
    </dgm:pt>
    <dgm:pt modelId="{3CC5058F-C553-497E-A405-0C57A190CF0E}" type="sibTrans" cxnId="{F98CC9E0-2868-4037-B892-4B4A3E6BCFDA}">
      <dgm:prSet/>
      <dgm:spPr/>
      <dgm:t>
        <a:bodyPr/>
        <a:lstStyle/>
        <a:p>
          <a:endParaRPr lang="en-US"/>
        </a:p>
      </dgm:t>
    </dgm:pt>
    <dgm:pt modelId="{AC5F71E6-2F1E-4726-9735-10439593A9B6}">
      <dgm:prSet phldrT="[Text]" custT="1"/>
      <dgm:spPr/>
      <dgm:t>
        <a:bodyPr/>
        <a:lstStyle/>
        <a:p>
          <a:r>
            <a:rPr lang="en-US" sz="2000" dirty="0" smtClean="0"/>
            <a:t>Transfer</a:t>
          </a:r>
          <a:endParaRPr lang="en-US" sz="2000" dirty="0"/>
        </a:p>
      </dgm:t>
    </dgm:pt>
    <dgm:pt modelId="{16142002-F03F-4046-87A0-BE5364A957AD}" type="parTrans" cxnId="{F7221C3C-85AF-414C-B2E4-7F9B08ED0066}">
      <dgm:prSet/>
      <dgm:spPr/>
      <dgm:t>
        <a:bodyPr/>
        <a:lstStyle/>
        <a:p>
          <a:endParaRPr lang="en-US"/>
        </a:p>
      </dgm:t>
    </dgm:pt>
    <dgm:pt modelId="{089E610C-C52D-4A94-9E4D-5360B13725EA}" type="sibTrans" cxnId="{F7221C3C-85AF-414C-B2E4-7F9B08ED0066}">
      <dgm:prSet/>
      <dgm:spPr/>
      <dgm:t>
        <a:bodyPr/>
        <a:lstStyle/>
        <a:p>
          <a:endParaRPr lang="en-US"/>
        </a:p>
      </dgm:t>
    </dgm:pt>
    <dgm:pt modelId="{B68D1BF9-54D4-4AF3-895B-F8A76DF18F95}" type="pres">
      <dgm:prSet presAssocID="{327607E6-471E-43F4-B8ED-CBBBEF5AC3CC}" presName="Name0" presStyleCnt="0">
        <dgm:presLayoutVars>
          <dgm:dir/>
          <dgm:animLvl val="lvl"/>
          <dgm:resizeHandles val="exact"/>
        </dgm:presLayoutVars>
      </dgm:prSet>
      <dgm:spPr/>
      <dgm:t>
        <a:bodyPr/>
        <a:lstStyle/>
        <a:p>
          <a:endParaRPr lang="en-US"/>
        </a:p>
      </dgm:t>
    </dgm:pt>
    <dgm:pt modelId="{AC42D9E5-A550-4EC6-B438-54AE365AD9D4}" type="pres">
      <dgm:prSet presAssocID="{0E207718-4009-4A0F-9919-C0F4805A9764}" presName="composite" presStyleCnt="0"/>
      <dgm:spPr/>
    </dgm:pt>
    <dgm:pt modelId="{259CB0E1-A38E-4B63-AF36-60DE7A6F3D6E}" type="pres">
      <dgm:prSet presAssocID="{0E207718-4009-4A0F-9919-C0F4805A9764}" presName="parTx" presStyleLbl="alignNode1" presStyleIdx="0" presStyleCnt="3">
        <dgm:presLayoutVars>
          <dgm:chMax val="0"/>
          <dgm:chPref val="0"/>
          <dgm:bulletEnabled val="1"/>
        </dgm:presLayoutVars>
      </dgm:prSet>
      <dgm:spPr/>
      <dgm:t>
        <a:bodyPr/>
        <a:lstStyle/>
        <a:p>
          <a:endParaRPr lang="en-US"/>
        </a:p>
      </dgm:t>
    </dgm:pt>
    <dgm:pt modelId="{A936B4A4-B6AF-42A5-95B0-EB7DDF9E7BA2}" type="pres">
      <dgm:prSet presAssocID="{0E207718-4009-4A0F-9919-C0F4805A9764}" presName="desTx" presStyleLbl="alignAccFollowNode1" presStyleIdx="0" presStyleCnt="3">
        <dgm:presLayoutVars>
          <dgm:bulletEnabled val="1"/>
        </dgm:presLayoutVars>
      </dgm:prSet>
      <dgm:spPr/>
      <dgm:t>
        <a:bodyPr/>
        <a:lstStyle/>
        <a:p>
          <a:endParaRPr lang="en-US"/>
        </a:p>
      </dgm:t>
    </dgm:pt>
    <dgm:pt modelId="{F3EB8663-3A63-4BDF-B4CE-0C6E728CB70C}" type="pres">
      <dgm:prSet presAssocID="{D73786B9-21BC-4DC3-9876-01655019DA3E}" presName="space" presStyleCnt="0"/>
      <dgm:spPr/>
    </dgm:pt>
    <dgm:pt modelId="{D34A8D4C-1CB9-42D4-A2A5-C771D1A137F3}" type="pres">
      <dgm:prSet presAssocID="{98ABB37B-6979-4D03-B39D-CAFD1DCC7D8E}" presName="composite" presStyleCnt="0"/>
      <dgm:spPr/>
    </dgm:pt>
    <dgm:pt modelId="{D05C49D8-5736-4F05-8E62-314E0E955A0D}" type="pres">
      <dgm:prSet presAssocID="{98ABB37B-6979-4D03-B39D-CAFD1DCC7D8E}" presName="parTx" presStyleLbl="alignNode1" presStyleIdx="1" presStyleCnt="3">
        <dgm:presLayoutVars>
          <dgm:chMax val="0"/>
          <dgm:chPref val="0"/>
          <dgm:bulletEnabled val="1"/>
        </dgm:presLayoutVars>
      </dgm:prSet>
      <dgm:spPr/>
      <dgm:t>
        <a:bodyPr/>
        <a:lstStyle/>
        <a:p>
          <a:endParaRPr lang="en-US"/>
        </a:p>
      </dgm:t>
    </dgm:pt>
    <dgm:pt modelId="{8AB88102-EB46-4474-B780-DA1F4F507135}" type="pres">
      <dgm:prSet presAssocID="{98ABB37B-6979-4D03-B39D-CAFD1DCC7D8E}" presName="desTx" presStyleLbl="alignAccFollowNode1" presStyleIdx="1" presStyleCnt="3">
        <dgm:presLayoutVars>
          <dgm:bulletEnabled val="1"/>
        </dgm:presLayoutVars>
      </dgm:prSet>
      <dgm:spPr/>
      <dgm:t>
        <a:bodyPr/>
        <a:lstStyle/>
        <a:p>
          <a:endParaRPr lang="en-US"/>
        </a:p>
      </dgm:t>
    </dgm:pt>
    <dgm:pt modelId="{C4DFF8E7-7A67-4CF4-909F-3BE2D2A2694D}" type="pres">
      <dgm:prSet presAssocID="{A80B0D9B-9183-4E8B-9A56-77892D6A2293}" presName="space" presStyleCnt="0"/>
      <dgm:spPr/>
    </dgm:pt>
    <dgm:pt modelId="{C2197B8C-9286-4092-9656-5FBF37EC144C}" type="pres">
      <dgm:prSet presAssocID="{EC842246-58E4-4DB3-9F7E-A03678458A17}" presName="composite" presStyleCnt="0"/>
      <dgm:spPr/>
    </dgm:pt>
    <dgm:pt modelId="{914F3511-79DF-4794-8976-43D4624CB0AF}" type="pres">
      <dgm:prSet presAssocID="{EC842246-58E4-4DB3-9F7E-A03678458A17}" presName="parTx" presStyleLbl="alignNode1" presStyleIdx="2" presStyleCnt="3">
        <dgm:presLayoutVars>
          <dgm:chMax val="0"/>
          <dgm:chPref val="0"/>
          <dgm:bulletEnabled val="1"/>
        </dgm:presLayoutVars>
      </dgm:prSet>
      <dgm:spPr/>
      <dgm:t>
        <a:bodyPr/>
        <a:lstStyle/>
        <a:p>
          <a:endParaRPr lang="en-US"/>
        </a:p>
      </dgm:t>
    </dgm:pt>
    <dgm:pt modelId="{B13F099C-973C-4399-B17F-17F83FB170F3}" type="pres">
      <dgm:prSet presAssocID="{EC842246-58E4-4DB3-9F7E-A03678458A17}" presName="desTx" presStyleLbl="alignAccFollowNode1" presStyleIdx="2" presStyleCnt="3">
        <dgm:presLayoutVars>
          <dgm:bulletEnabled val="1"/>
        </dgm:presLayoutVars>
      </dgm:prSet>
      <dgm:spPr/>
      <dgm:t>
        <a:bodyPr/>
        <a:lstStyle/>
        <a:p>
          <a:endParaRPr lang="en-US"/>
        </a:p>
      </dgm:t>
    </dgm:pt>
  </dgm:ptLst>
  <dgm:cxnLst>
    <dgm:cxn modelId="{EEE75D47-B664-4DD8-8E23-2FD009EA43F4}" type="presOf" srcId="{98ABB37B-6979-4D03-B39D-CAFD1DCC7D8E}" destId="{D05C49D8-5736-4F05-8E62-314E0E955A0D}" srcOrd="0" destOrd="0" presId="urn:microsoft.com/office/officeart/2005/8/layout/hList1"/>
    <dgm:cxn modelId="{D06D591F-5396-4849-8CBE-25068FC575EE}" srcId="{327607E6-471E-43F4-B8ED-CBBBEF5AC3CC}" destId="{EC842246-58E4-4DB3-9F7E-A03678458A17}" srcOrd="2" destOrd="0" parTransId="{0C89DA44-B608-45EB-9755-C0AE014C9EBE}" sibTransId="{76155F2E-9A2D-4461-A5C5-A58B548AFB5B}"/>
    <dgm:cxn modelId="{9E8F6CFB-6CA8-492B-BAA1-FFA7C9E017CD}" type="presOf" srcId="{AC94E74D-0ED4-4E9F-BFDA-97A9D1DAF831}" destId="{B13F099C-973C-4399-B17F-17F83FB170F3}" srcOrd="0" destOrd="3" presId="urn:microsoft.com/office/officeart/2005/8/layout/hList1"/>
    <dgm:cxn modelId="{FF4737E4-B3B0-4581-B567-931546B564C8}" srcId="{98ABB37B-6979-4D03-B39D-CAFD1DCC7D8E}" destId="{08D58F0B-6CA1-4082-98A7-1244C61E8A8C}" srcOrd="0" destOrd="0" parTransId="{D15AF5FF-FF1B-47A2-A177-E6DF86827636}" sibTransId="{2BFA9F04-9BE4-4A5F-83A6-D55A759C8130}"/>
    <dgm:cxn modelId="{A999A98B-1B3C-408E-A4D6-01383BF3DBF5}" srcId="{98ABB37B-6979-4D03-B39D-CAFD1DCC7D8E}" destId="{5D80DFB3-6BD1-4164-81BA-4B724B406AE9}" srcOrd="1" destOrd="0" parTransId="{91E483D9-6648-4A34-8A4F-F9D8AC1F28E3}" sibTransId="{ECCC47E2-5278-4326-8808-8E3EC3A8E4C0}"/>
    <dgm:cxn modelId="{A57BB540-4634-43D5-8A5E-B67517F4D266}" type="presOf" srcId="{5D80DFB3-6BD1-4164-81BA-4B724B406AE9}" destId="{8AB88102-EB46-4474-B780-DA1F4F507135}" srcOrd="0" destOrd="1" presId="urn:microsoft.com/office/officeart/2005/8/layout/hList1"/>
    <dgm:cxn modelId="{53C5E356-0C85-48F7-99D7-50177B870B47}" srcId="{EC842246-58E4-4DB3-9F7E-A03678458A17}" destId="{46CDAA00-C233-474F-8E9B-59E5A7F89274}" srcOrd="2" destOrd="0" parTransId="{61832464-CDF9-4A48-8D19-C416B02213F3}" sibTransId="{0A908ADA-0F66-4E1F-ADA8-30F39745348B}"/>
    <dgm:cxn modelId="{24B36A1C-33ED-4344-B098-9867BCF1F58F}" srcId="{0E207718-4009-4A0F-9919-C0F4805A9764}" destId="{AA46B513-6F95-4F87-A5C7-13F7816AD070}" srcOrd="0" destOrd="0" parTransId="{F8E477C9-365E-407F-A105-105DE6F1D8D2}" sibTransId="{4FD507E4-8BA5-4468-91BF-2AC7FAD42D6F}"/>
    <dgm:cxn modelId="{E8BA7E74-641C-47B2-9EB4-CB84C824033B}" type="presOf" srcId="{AA46B513-6F95-4F87-A5C7-13F7816AD070}" destId="{A936B4A4-B6AF-42A5-95B0-EB7DDF9E7BA2}" srcOrd="0" destOrd="0" presId="urn:microsoft.com/office/officeart/2005/8/layout/hList1"/>
    <dgm:cxn modelId="{8DB323FD-8FA3-46E1-9B71-2FD4CBB03943}" srcId="{0E207718-4009-4A0F-9919-C0F4805A9764}" destId="{53552310-CAF0-4A43-AD50-D1189AA59783}" srcOrd="4" destOrd="0" parTransId="{1A9BEAE5-0A0E-4D26-82DA-B0F762CE5FCF}" sibTransId="{46D1348E-BA7F-4064-BF13-61A3EEA06AAB}"/>
    <dgm:cxn modelId="{975FEA55-CB43-4849-8ACE-0CD557585C08}" type="presOf" srcId="{AB963063-73EE-4AD5-B7A2-C464A2DAE915}" destId="{A936B4A4-B6AF-42A5-95B0-EB7DDF9E7BA2}" srcOrd="0" destOrd="2" presId="urn:microsoft.com/office/officeart/2005/8/layout/hList1"/>
    <dgm:cxn modelId="{B4990776-F7C3-44A5-9DFE-2E638FD1E5E7}" type="presOf" srcId="{0C0EEE5B-C402-4031-9F85-E8B4E7952FBE}" destId="{B13F099C-973C-4399-B17F-17F83FB170F3}" srcOrd="0" destOrd="1" presId="urn:microsoft.com/office/officeart/2005/8/layout/hList1"/>
    <dgm:cxn modelId="{A29D7CAD-AD69-4340-B2ED-1BCFC8BCA147}" type="presOf" srcId="{08D58F0B-6CA1-4082-98A7-1244C61E8A8C}" destId="{8AB88102-EB46-4474-B780-DA1F4F507135}" srcOrd="0" destOrd="0" presId="urn:microsoft.com/office/officeart/2005/8/layout/hList1"/>
    <dgm:cxn modelId="{F7221C3C-85AF-414C-B2E4-7F9B08ED0066}" srcId="{EC842246-58E4-4DB3-9F7E-A03678458A17}" destId="{AC5F71E6-2F1E-4726-9735-10439593A9B6}" srcOrd="4" destOrd="0" parTransId="{16142002-F03F-4046-87A0-BE5364A957AD}" sibTransId="{089E610C-C52D-4A94-9E4D-5360B13725EA}"/>
    <dgm:cxn modelId="{BE3C524C-0951-419F-B32F-F90B0F19C99C}" type="presOf" srcId="{A14B8D50-5F94-4415-990D-F73E92DE878B}" destId="{A936B4A4-B6AF-42A5-95B0-EB7DDF9E7BA2}" srcOrd="0" destOrd="1" presId="urn:microsoft.com/office/officeart/2005/8/layout/hList1"/>
    <dgm:cxn modelId="{697ED993-7323-479F-BBE3-EC4A4F132D2D}" type="presOf" srcId="{92DAEEB3-6160-4EC1-8D7D-45C3EE2FCE8C}" destId="{8AB88102-EB46-4474-B780-DA1F4F507135}" srcOrd="0" destOrd="2" presId="urn:microsoft.com/office/officeart/2005/8/layout/hList1"/>
    <dgm:cxn modelId="{2F75AA32-4CAE-45A0-9F65-E994F4709D5E}" type="presOf" srcId="{AAB5EC63-3A0F-449C-A703-7EB2CB402168}" destId="{B13F099C-973C-4399-B17F-17F83FB170F3}" srcOrd="0" destOrd="0" presId="urn:microsoft.com/office/officeart/2005/8/layout/hList1"/>
    <dgm:cxn modelId="{507647F0-6C96-4F0B-826B-397DB404FCD1}" srcId="{0E207718-4009-4A0F-9919-C0F4805A9764}" destId="{48EFB1F8-9F3B-47B3-AB05-5EF5C1DA4492}" srcOrd="3" destOrd="0" parTransId="{5BFCEFB1-0E52-46A0-BB39-2647A4725EAB}" sibTransId="{7487B82C-69FA-4DD5-B0E2-68D8C329A687}"/>
    <dgm:cxn modelId="{E4722F5B-9DF7-4FE5-A929-4E33E799AAEC}" type="presOf" srcId="{9A4D3E1F-8A81-4340-9BA0-882BEDD2A004}" destId="{8AB88102-EB46-4474-B780-DA1F4F507135}" srcOrd="0" destOrd="4" presId="urn:microsoft.com/office/officeart/2005/8/layout/hList1"/>
    <dgm:cxn modelId="{AF50AC43-1D02-402A-B858-4AC069B203EF}" type="presOf" srcId="{AC5F71E6-2F1E-4726-9735-10439593A9B6}" destId="{B13F099C-973C-4399-B17F-17F83FB170F3}" srcOrd="0" destOrd="4" presId="urn:microsoft.com/office/officeart/2005/8/layout/hList1"/>
    <dgm:cxn modelId="{F4FB776E-7D78-49DC-A103-AEEA910DCE53}" srcId="{EC842246-58E4-4DB3-9F7E-A03678458A17}" destId="{0C0EEE5B-C402-4031-9F85-E8B4E7952FBE}" srcOrd="1" destOrd="0" parTransId="{535F0471-6AE9-4C36-BD5D-61A9E98D6A26}" sibTransId="{C0CB41A4-1FF2-469A-A523-C1EF43397DCB}"/>
    <dgm:cxn modelId="{8322FD64-CA2E-4226-B1C5-6F6D9120D2A5}" type="presOf" srcId="{0E207718-4009-4A0F-9919-C0F4805A9764}" destId="{259CB0E1-A38E-4B63-AF36-60DE7A6F3D6E}" srcOrd="0" destOrd="0" presId="urn:microsoft.com/office/officeart/2005/8/layout/hList1"/>
    <dgm:cxn modelId="{C253D1B4-6682-4D0F-A615-AD1CC75DA42D}" srcId="{EC842246-58E4-4DB3-9F7E-A03678458A17}" destId="{AAB5EC63-3A0F-449C-A703-7EB2CB402168}" srcOrd="0" destOrd="0" parTransId="{FEC246E4-D797-41C3-85C4-4F5D1C6502CA}" sibTransId="{D7A193F9-D6E8-431A-89BD-33EC1BF73261}"/>
    <dgm:cxn modelId="{D8CF34D1-2F96-42A8-8B95-D1E22B846697}" srcId="{98ABB37B-6979-4D03-B39D-CAFD1DCC7D8E}" destId="{92DAEEB3-6160-4EC1-8D7D-45C3EE2FCE8C}" srcOrd="2" destOrd="0" parTransId="{907FB65C-5603-44D9-B78D-E15ECF6D12DE}" sibTransId="{094C29DB-A717-4BD8-834C-51C64D2312B1}"/>
    <dgm:cxn modelId="{F1C9012A-8512-480D-8871-532C8909723A}" type="presOf" srcId="{46CDAA00-C233-474F-8E9B-59E5A7F89274}" destId="{B13F099C-973C-4399-B17F-17F83FB170F3}" srcOrd="0" destOrd="2" presId="urn:microsoft.com/office/officeart/2005/8/layout/hList1"/>
    <dgm:cxn modelId="{5F27DE66-0A7B-4C35-9FFB-DC00479AA55B}" srcId="{98ABB37B-6979-4D03-B39D-CAFD1DCC7D8E}" destId="{0B5E59D2-28BC-4872-9A7E-EAE09DD1AF97}" srcOrd="3" destOrd="0" parTransId="{35BEFA7C-4F7A-4989-B736-D8D7541E73A0}" sibTransId="{0114176B-5842-406C-B269-B72383FA68D7}"/>
    <dgm:cxn modelId="{6E3FFC39-9308-4581-803C-3C760330B69D}" srcId="{0E207718-4009-4A0F-9919-C0F4805A9764}" destId="{A14B8D50-5F94-4415-990D-F73E92DE878B}" srcOrd="1" destOrd="0" parTransId="{C7E63B79-F8E9-4956-9A40-404784F23F73}" sibTransId="{3F6629E8-78A1-4732-ACAF-5E7A7DF1297C}"/>
    <dgm:cxn modelId="{1D8027D2-50A6-49EF-96FA-51FF1EEA3EE0}" srcId="{0E207718-4009-4A0F-9919-C0F4805A9764}" destId="{AB963063-73EE-4AD5-B7A2-C464A2DAE915}" srcOrd="2" destOrd="0" parTransId="{317F3790-B703-460C-A0F3-E70270D2D9E7}" sibTransId="{C79D9521-A215-4099-9956-B898D952EF40}"/>
    <dgm:cxn modelId="{381ECE14-CF81-42A8-BD19-FE96F40EF1F6}" type="presOf" srcId="{EC842246-58E4-4DB3-9F7E-A03678458A17}" destId="{914F3511-79DF-4794-8976-43D4624CB0AF}" srcOrd="0" destOrd="0" presId="urn:microsoft.com/office/officeart/2005/8/layout/hList1"/>
    <dgm:cxn modelId="{F98CC9E0-2868-4037-B892-4B4A3E6BCFDA}" srcId="{EC842246-58E4-4DB3-9F7E-A03678458A17}" destId="{AC94E74D-0ED4-4E9F-BFDA-97A9D1DAF831}" srcOrd="3" destOrd="0" parTransId="{C8F85797-A457-4A96-9FA8-8B2842F8A021}" sibTransId="{3CC5058F-C553-497E-A405-0C57A190CF0E}"/>
    <dgm:cxn modelId="{A91B5953-C217-4831-9A49-2DDCBC7C3716}" type="presOf" srcId="{48EFB1F8-9F3B-47B3-AB05-5EF5C1DA4492}" destId="{A936B4A4-B6AF-42A5-95B0-EB7DDF9E7BA2}" srcOrd="0" destOrd="3" presId="urn:microsoft.com/office/officeart/2005/8/layout/hList1"/>
    <dgm:cxn modelId="{02E50FB6-19DA-4C04-8EBA-64B11F8E389F}" srcId="{98ABB37B-6979-4D03-B39D-CAFD1DCC7D8E}" destId="{9A4D3E1F-8A81-4340-9BA0-882BEDD2A004}" srcOrd="4" destOrd="0" parTransId="{413476AB-4243-452F-AE72-0A8B18C90ECC}" sibTransId="{FC2AB5D3-5246-42CC-9DE2-C6FB82C18D93}"/>
    <dgm:cxn modelId="{5E91CFE8-A36F-4074-B615-FCB7B038ECB7}" type="presOf" srcId="{53552310-CAF0-4A43-AD50-D1189AA59783}" destId="{A936B4A4-B6AF-42A5-95B0-EB7DDF9E7BA2}" srcOrd="0" destOrd="4" presId="urn:microsoft.com/office/officeart/2005/8/layout/hList1"/>
    <dgm:cxn modelId="{7BB98E5E-DB04-435B-B16C-B64284B6B1D3}" type="presOf" srcId="{327607E6-471E-43F4-B8ED-CBBBEF5AC3CC}" destId="{B68D1BF9-54D4-4AF3-895B-F8A76DF18F95}" srcOrd="0" destOrd="0" presId="urn:microsoft.com/office/officeart/2005/8/layout/hList1"/>
    <dgm:cxn modelId="{C99218A1-BEA7-4D6A-9FF8-15CBB459A113}" srcId="{327607E6-471E-43F4-B8ED-CBBBEF5AC3CC}" destId="{98ABB37B-6979-4D03-B39D-CAFD1DCC7D8E}" srcOrd="1" destOrd="0" parTransId="{099EDB7B-515F-4C5F-A58C-22E5764A290F}" sibTransId="{A80B0D9B-9183-4E8B-9A56-77892D6A2293}"/>
    <dgm:cxn modelId="{A4D5C05B-5FB5-4A42-9021-96BF142257C4}" type="presOf" srcId="{0B5E59D2-28BC-4872-9A7E-EAE09DD1AF97}" destId="{8AB88102-EB46-4474-B780-DA1F4F507135}" srcOrd="0" destOrd="3" presId="urn:microsoft.com/office/officeart/2005/8/layout/hList1"/>
    <dgm:cxn modelId="{19A3EF03-CF86-49BF-AB01-98D68A5DD3DF}" srcId="{327607E6-471E-43F4-B8ED-CBBBEF5AC3CC}" destId="{0E207718-4009-4A0F-9919-C0F4805A9764}" srcOrd="0" destOrd="0" parTransId="{11A4632C-4E3C-442C-AFDD-2464BC412759}" sibTransId="{D73786B9-21BC-4DC3-9876-01655019DA3E}"/>
    <dgm:cxn modelId="{9F294A49-73C3-4FE1-BF6F-19A314A26A2B}" type="presParOf" srcId="{B68D1BF9-54D4-4AF3-895B-F8A76DF18F95}" destId="{AC42D9E5-A550-4EC6-B438-54AE365AD9D4}" srcOrd="0" destOrd="0" presId="urn:microsoft.com/office/officeart/2005/8/layout/hList1"/>
    <dgm:cxn modelId="{652EB3F4-1D6B-4178-B4BD-2AA4299F74AE}" type="presParOf" srcId="{AC42D9E5-A550-4EC6-B438-54AE365AD9D4}" destId="{259CB0E1-A38E-4B63-AF36-60DE7A6F3D6E}" srcOrd="0" destOrd="0" presId="urn:microsoft.com/office/officeart/2005/8/layout/hList1"/>
    <dgm:cxn modelId="{01C43FBC-762B-440D-9237-D49363CB756A}" type="presParOf" srcId="{AC42D9E5-A550-4EC6-B438-54AE365AD9D4}" destId="{A936B4A4-B6AF-42A5-95B0-EB7DDF9E7BA2}" srcOrd="1" destOrd="0" presId="urn:microsoft.com/office/officeart/2005/8/layout/hList1"/>
    <dgm:cxn modelId="{593D9478-86D3-4B0A-BDB3-2D69DD43B684}" type="presParOf" srcId="{B68D1BF9-54D4-4AF3-895B-F8A76DF18F95}" destId="{F3EB8663-3A63-4BDF-B4CE-0C6E728CB70C}" srcOrd="1" destOrd="0" presId="urn:microsoft.com/office/officeart/2005/8/layout/hList1"/>
    <dgm:cxn modelId="{8C0FC3C9-27EC-4331-8176-B7AF34BAED8D}" type="presParOf" srcId="{B68D1BF9-54D4-4AF3-895B-F8A76DF18F95}" destId="{D34A8D4C-1CB9-42D4-A2A5-C771D1A137F3}" srcOrd="2" destOrd="0" presId="urn:microsoft.com/office/officeart/2005/8/layout/hList1"/>
    <dgm:cxn modelId="{3A39DF38-332B-4D7E-AF8D-6C36D9ABB56E}" type="presParOf" srcId="{D34A8D4C-1CB9-42D4-A2A5-C771D1A137F3}" destId="{D05C49D8-5736-4F05-8E62-314E0E955A0D}" srcOrd="0" destOrd="0" presId="urn:microsoft.com/office/officeart/2005/8/layout/hList1"/>
    <dgm:cxn modelId="{18A839BE-96CB-4AF4-9E50-581E455556DB}" type="presParOf" srcId="{D34A8D4C-1CB9-42D4-A2A5-C771D1A137F3}" destId="{8AB88102-EB46-4474-B780-DA1F4F507135}" srcOrd="1" destOrd="0" presId="urn:microsoft.com/office/officeart/2005/8/layout/hList1"/>
    <dgm:cxn modelId="{706BEF6C-94F1-4B02-B26A-1A6937CD9A47}" type="presParOf" srcId="{B68D1BF9-54D4-4AF3-895B-F8A76DF18F95}" destId="{C4DFF8E7-7A67-4CF4-909F-3BE2D2A2694D}" srcOrd="3" destOrd="0" presId="urn:microsoft.com/office/officeart/2005/8/layout/hList1"/>
    <dgm:cxn modelId="{4EC1008E-7A1F-4FBD-8F49-486932A08621}" type="presParOf" srcId="{B68D1BF9-54D4-4AF3-895B-F8A76DF18F95}" destId="{C2197B8C-9286-4092-9656-5FBF37EC144C}" srcOrd="4" destOrd="0" presId="urn:microsoft.com/office/officeart/2005/8/layout/hList1"/>
    <dgm:cxn modelId="{AD5FB9E7-04AA-44BD-AEFB-5740EBC25DE6}" type="presParOf" srcId="{C2197B8C-9286-4092-9656-5FBF37EC144C}" destId="{914F3511-79DF-4794-8976-43D4624CB0AF}" srcOrd="0" destOrd="0" presId="urn:microsoft.com/office/officeart/2005/8/layout/hList1"/>
    <dgm:cxn modelId="{D11E5459-B42D-45ED-8CCA-E92ABF3A01EE}" type="presParOf" srcId="{C2197B8C-9286-4092-9656-5FBF37EC144C}" destId="{B13F099C-973C-4399-B17F-17F83FB170F3}"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B9D7580-E26A-4CFB-B275-AABE04BD7681}">
      <dsp:nvSpPr>
        <dsp:cNvPr id="0" name=""/>
        <dsp:cNvSpPr/>
      </dsp:nvSpPr>
      <dsp:spPr>
        <a:xfrm>
          <a:off x="0" y="0"/>
          <a:ext cx="6583680" cy="995711"/>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err="1" smtClean="0"/>
            <a:t>Systematischer</a:t>
          </a:r>
          <a:r>
            <a:rPr lang="en-US" sz="2600" kern="1200" dirty="0" smtClean="0"/>
            <a:t> </a:t>
          </a:r>
          <a:r>
            <a:rPr lang="en-US" sz="2600" kern="1200" dirty="0" err="1" smtClean="0"/>
            <a:t>Aufbau</a:t>
          </a:r>
          <a:r>
            <a:rPr lang="en-US" sz="2600" kern="1200" dirty="0" smtClean="0"/>
            <a:t> </a:t>
          </a:r>
          <a:r>
            <a:rPr lang="en-US" sz="2600" kern="1200" dirty="0" err="1" smtClean="0"/>
            <a:t>ausgewählter</a:t>
          </a:r>
          <a:r>
            <a:rPr lang="en-US" sz="2600" kern="1200" dirty="0" smtClean="0"/>
            <a:t> (</a:t>
          </a:r>
          <a:r>
            <a:rPr lang="en-US" sz="2600" kern="1200" dirty="0" err="1" smtClean="0"/>
            <a:t>Teil</a:t>
          </a:r>
          <a:r>
            <a:rPr lang="en-US" sz="2600" kern="1200" dirty="0" smtClean="0"/>
            <a:t>-)</a:t>
          </a:r>
          <a:r>
            <a:rPr lang="en-US" sz="2600" kern="1200" dirty="0" err="1" smtClean="0"/>
            <a:t>Kompetenzen</a:t>
          </a:r>
          <a:endParaRPr lang="en-US" sz="2600" kern="1200" dirty="0"/>
        </a:p>
      </dsp:txBody>
      <dsp:txXfrm>
        <a:off x="0" y="0"/>
        <a:ext cx="5483418" cy="995711"/>
      </dsp:txXfrm>
    </dsp:sp>
    <dsp:sp modelId="{87564531-9E02-4EE5-B547-F3D82808C558}">
      <dsp:nvSpPr>
        <dsp:cNvPr id="0" name=""/>
        <dsp:cNvSpPr/>
      </dsp:nvSpPr>
      <dsp:spPr>
        <a:xfrm>
          <a:off x="551383" y="1176750"/>
          <a:ext cx="6583680" cy="995711"/>
        </a:xfrm>
        <a:prstGeom prst="roundRect">
          <a:avLst>
            <a:gd name="adj" fmla="val 10000"/>
          </a:avLst>
        </a:prstGeom>
        <a:solidFill>
          <a:schemeClr val="accent3">
            <a:hueOff val="3750088"/>
            <a:satOff val="-5627"/>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err="1" smtClean="0"/>
            <a:t>Besondere</a:t>
          </a:r>
          <a:r>
            <a:rPr lang="en-US" sz="2600" kern="1200" dirty="0" smtClean="0"/>
            <a:t>  </a:t>
          </a:r>
          <a:r>
            <a:rPr lang="en-US" sz="2600" kern="1200" dirty="0" err="1" smtClean="0"/>
            <a:t>Stellung</a:t>
          </a:r>
          <a:r>
            <a:rPr lang="en-US" sz="2600" kern="1200" dirty="0" smtClean="0"/>
            <a:t> der </a:t>
          </a:r>
          <a:r>
            <a:rPr lang="en-US" sz="2600" kern="1200" dirty="0" err="1" smtClean="0"/>
            <a:t>Klasse</a:t>
          </a:r>
          <a:r>
            <a:rPr lang="en-US" sz="2600" kern="1200" dirty="0" smtClean="0"/>
            <a:t> 10</a:t>
          </a:r>
          <a:endParaRPr lang="en-US" sz="2600" kern="1200" dirty="0"/>
        </a:p>
      </dsp:txBody>
      <dsp:txXfrm>
        <a:off x="551383" y="1176750"/>
        <a:ext cx="5385084" cy="995711"/>
      </dsp:txXfrm>
    </dsp:sp>
    <dsp:sp modelId="{07A044D6-C009-4548-88AF-0A67715346DF}">
      <dsp:nvSpPr>
        <dsp:cNvPr id="0" name=""/>
        <dsp:cNvSpPr/>
      </dsp:nvSpPr>
      <dsp:spPr>
        <a:xfrm>
          <a:off x="1094536" y="2353500"/>
          <a:ext cx="6583680" cy="995711"/>
        </a:xfrm>
        <a:prstGeom prst="roundRect">
          <a:avLst>
            <a:gd name="adj" fmla="val 10000"/>
          </a:avLst>
        </a:prstGeom>
        <a:solidFill>
          <a:schemeClr val="accent3">
            <a:hueOff val="7500176"/>
            <a:satOff val="-11253"/>
            <a:lumOff val="-18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err="1" smtClean="0"/>
            <a:t>Einbettung</a:t>
          </a:r>
          <a:r>
            <a:rPr lang="en-US" sz="2600" kern="1200" dirty="0" smtClean="0"/>
            <a:t> von </a:t>
          </a:r>
          <a:r>
            <a:rPr lang="en-US" sz="2600" kern="1200" dirty="0" err="1" smtClean="0"/>
            <a:t>kompetenzgerechter</a:t>
          </a:r>
          <a:r>
            <a:rPr lang="en-US" sz="2600" kern="1200" dirty="0" smtClean="0"/>
            <a:t> </a:t>
          </a:r>
          <a:r>
            <a:rPr lang="en-US" sz="2600" kern="1200" dirty="0" err="1" smtClean="0"/>
            <a:t>Leistungsmessung</a:t>
          </a:r>
          <a:endParaRPr lang="en-US" sz="2600" kern="1200" dirty="0"/>
        </a:p>
      </dsp:txBody>
      <dsp:txXfrm>
        <a:off x="1094536" y="2353500"/>
        <a:ext cx="5393313" cy="995711"/>
      </dsp:txXfrm>
    </dsp:sp>
    <dsp:sp modelId="{8E7DD5D5-99E6-4474-83A1-E8B96E5C6325}">
      <dsp:nvSpPr>
        <dsp:cNvPr id="0" name=""/>
        <dsp:cNvSpPr/>
      </dsp:nvSpPr>
      <dsp:spPr>
        <a:xfrm>
          <a:off x="1645920" y="3530251"/>
          <a:ext cx="6583680" cy="995711"/>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err="1" smtClean="0"/>
            <a:t>Binnendifferenzierung</a:t>
          </a:r>
          <a:endParaRPr lang="en-US" sz="2600" kern="1200" dirty="0"/>
        </a:p>
      </dsp:txBody>
      <dsp:txXfrm>
        <a:off x="1645920" y="3530251"/>
        <a:ext cx="5385084" cy="995711"/>
      </dsp:txXfrm>
    </dsp:sp>
    <dsp:sp modelId="{C54D4657-B187-4F60-87B1-F5D16716C8FB}">
      <dsp:nvSpPr>
        <dsp:cNvPr id="0" name=""/>
        <dsp:cNvSpPr/>
      </dsp:nvSpPr>
      <dsp:spPr>
        <a:xfrm>
          <a:off x="5936467" y="762624"/>
          <a:ext cx="647212" cy="647212"/>
        </a:xfrm>
        <a:prstGeom prst="downArrow">
          <a:avLst>
            <a:gd name="adj1" fmla="val 55000"/>
            <a:gd name="adj2" fmla="val 45000"/>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5936467" y="762624"/>
        <a:ext cx="647212" cy="647212"/>
      </dsp:txXfrm>
    </dsp:sp>
    <dsp:sp modelId="{F0E531BD-E274-40AA-8D56-4941C54E88A0}">
      <dsp:nvSpPr>
        <dsp:cNvPr id="0" name=""/>
        <dsp:cNvSpPr/>
      </dsp:nvSpPr>
      <dsp:spPr>
        <a:xfrm>
          <a:off x="6487850" y="1939375"/>
          <a:ext cx="647212" cy="647212"/>
        </a:xfrm>
        <a:prstGeom prst="downArrow">
          <a:avLst>
            <a:gd name="adj1" fmla="val 55000"/>
            <a:gd name="adj2" fmla="val 45000"/>
          </a:avLst>
        </a:prstGeom>
        <a:solidFill>
          <a:schemeClr val="accent3">
            <a:tint val="40000"/>
            <a:alpha val="90000"/>
            <a:hueOff val="5358425"/>
            <a:satOff val="-6896"/>
            <a:lumOff val="-537"/>
            <a:alphaOff val="0"/>
          </a:schemeClr>
        </a:solidFill>
        <a:ln w="25400" cap="flat" cmpd="sng" algn="ctr">
          <a:solidFill>
            <a:schemeClr val="accent3">
              <a:tint val="40000"/>
              <a:alpha val="90000"/>
              <a:hueOff val="5358425"/>
              <a:satOff val="-6896"/>
              <a:lumOff val="-53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6487850" y="1939375"/>
        <a:ext cx="647212" cy="647212"/>
      </dsp:txXfrm>
    </dsp:sp>
    <dsp:sp modelId="{A324D17E-2B31-4596-AB16-BB8A515E0540}">
      <dsp:nvSpPr>
        <dsp:cNvPr id="0" name=""/>
        <dsp:cNvSpPr/>
      </dsp:nvSpPr>
      <dsp:spPr>
        <a:xfrm>
          <a:off x="7031004" y="3116125"/>
          <a:ext cx="647212" cy="647212"/>
        </a:xfrm>
        <a:prstGeom prst="downArrow">
          <a:avLst>
            <a:gd name="adj1" fmla="val 55000"/>
            <a:gd name="adj2" fmla="val 45000"/>
          </a:avLst>
        </a:prstGeom>
        <a:solidFill>
          <a:schemeClr val="accent3">
            <a:tint val="40000"/>
            <a:alpha val="90000"/>
            <a:hueOff val="10716850"/>
            <a:satOff val="-13793"/>
            <a:lumOff val="-1075"/>
            <a:alphaOff val="0"/>
          </a:schemeClr>
        </a:solidFill>
        <a:ln w="25400" cap="flat" cmpd="sng" algn="ctr">
          <a:solidFill>
            <a:schemeClr val="accent3">
              <a:tint val="40000"/>
              <a:alpha val="90000"/>
              <a:hueOff val="10716850"/>
              <a:satOff val="-13793"/>
              <a:lumOff val="-10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7031004" y="3116125"/>
        <a:ext cx="647212" cy="647212"/>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1CBD6B2-A980-4237-94A4-2FABE734E1C2}">
      <dsp:nvSpPr>
        <dsp:cNvPr id="0" name=""/>
        <dsp:cNvSpPr/>
      </dsp:nvSpPr>
      <dsp:spPr>
        <a:xfrm>
          <a:off x="2938049" y="45259"/>
          <a:ext cx="2353500" cy="2353500"/>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kern="1200" dirty="0" err="1" smtClean="0"/>
            <a:t>Differenzierung</a:t>
          </a:r>
          <a:endParaRPr lang="en-US" sz="2000" kern="1200" dirty="0"/>
        </a:p>
      </dsp:txBody>
      <dsp:txXfrm>
        <a:off x="3209607" y="362077"/>
        <a:ext cx="1810385" cy="746783"/>
      </dsp:txXfrm>
    </dsp:sp>
    <dsp:sp modelId="{857A804A-2AC6-40ED-82B3-4684E4665A56}">
      <dsp:nvSpPr>
        <dsp:cNvPr id="0" name=""/>
        <dsp:cNvSpPr/>
      </dsp:nvSpPr>
      <dsp:spPr>
        <a:xfrm>
          <a:off x="3979021" y="1086231"/>
          <a:ext cx="2353500" cy="2353500"/>
        </a:xfrm>
        <a:prstGeom prst="ellipse">
          <a:avLst/>
        </a:prstGeom>
        <a:solidFill>
          <a:schemeClr val="accent5">
            <a:alpha val="50000"/>
            <a:hueOff val="-3311292"/>
            <a:satOff val="13270"/>
            <a:lumOff val="287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kern="1200" dirty="0" smtClean="0"/>
            <a:t>IKK</a:t>
          </a:r>
          <a:endParaRPr lang="en-US" sz="2000" kern="1200" dirty="0"/>
        </a:p>
      </dsp:txBody>
      <dsp:txXfrm>
        <a:off x="5246290" y="1357788"/>
        <a:ext cx="905192" cy="1810385"/>
      </dsp:txXfrm>
    </dsp:sp>
    <dsp:sp modelId="{24900DEF-3300-4C73-AEF5-07825BD8F357}">
      <dsp:nvSpPr>
        <dsp:cNvPr id="0" name=""/>
        <dsp:cNvSpPr/>
      </dsp:nvSpPr>
      <dsp:spPr>
        <a:xfrm>
          <a:off x="2938049" y="2127202"/>
          <a:ext cx="2353500" cy="2353500"/>
        </a:xfrm>
        <a:prstGeom prst="ellipse">
          <a:avLst/>
        </a:prstGeom>
        <a:solidFill>
          <a:schemeClr val="accent5">
            <a:alpha val="50000"/>
            <a:hueOff val="-6622584"/>
            <a:satOff val="26541"/>
            <a:lumOff val="575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kern="1200" dirty="0" smtClean="0"/>
            <a:t>TMK</a:t>
          </a:r>
          <a:endParaRPr lang="en-US" sz="2000" kern="1200" dirty="0"/>
        </a:p>
      </dsp:txBody>
      <dsp:txXfrm>
        <a:off x="3209607" y="3417102"/>
        <a:ext cx="1810385" cy="746783"/>
      </dsp:txXfrm>
    </dsp:sp>
    <dsp:sp modelId="{B6301231-ADA8-46D5-B0B5-5A5B8A6A0309}">
      <dsp:nvSpPr>
        <dsp:cNvPr id="0" name=""/>
        <dsp:cNvSpPr/>
      </dsp:nvSpPr>
      <dsp:spPr>
        <a:xfrm>
          <a:off x="1897078" y="1086231"/>
          <a:ext cx="2353500" cy="2353500"/>
        </a:xfrm>
        <a:prstGeom prst="ellipse">
          <a:avLst/>
        </a:prstGeom>
        <a:solidFill>
          <a:schemeClr val="accent5">
            <a:alpha val="50000"/>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kern="1200" dirty="0" err="1" smtClean="0"/>
            <a:t>Sprach-liche</a:t>
          </a:r>
          <a:endParaRPr lang="en-US" sz="2000" kern="1200" dirty="0" smtClean="0"/>
        </a:p>
        <a:p>
          <a:pPr lvl="0" algn="ctr" defTabSz="889000">
            <a:lnSpc>
              <a:spcPct val="90000"/>
            </a:lnSpc>
            <a:spcBef>
              <a:spcPct val="0"/>
            </a:spcBef>
            <a:spcAft>
              <a:spcPct val="35000"/>
            </a:spcAft>
          </a:pPr>
          <a:r>
            <a:rPr lang="en-US" sz="2000" kern="1200" dirty="0" err="1" smtClean="0"/>
            <a:t>Mittel</a:t>
          </a:r>
          <a:endParaRPr lang="en-US" sz="2000" kern="1200" dirty="0"/>
        </a:p>
      </dsp:txBody>
      <dsp:txXfrm>
        <a:off x="2078116" y="1357788"/>
        <a:ext cx="905192" cy="1810385"/>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7A809B9-687B-4F1A-8E57-B6370F2AC55C}">
      <dsp:nvSpPr>
        <dsp:cNvPr id="0" name=""/>
        <dsp:cNvSpPr/>
      </dsp:nvSpPr>
      <dsp:spPr>
        <a:xfrm>
          <a:off x="3471857" y="1668264"/>
          <a:ext cx="1285885" cy="1189434"/>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BP 2016</a:t>
          </a:r>
          <a:endParaRPr lang="en-US" sz="1800" kern="1200" dirty="0"/>
        </a:p>
      </dsp:txBody>
      <dsp:txXfrm>
        <a:off x="3471857" y="1668264"/>
        <a:ext cx="1285885" cy="1189434"/>
      </dsp:txXfrm>
    </dsp:sp>
    <dsp:sp modelId="{65D991C4-C48C-40DD-B855-F95830CB23C8}">
      <dsp:nvSpPr>
        <dsp:cNvPr id="0" name=""/>
        <dsp:cNvSpPr/>
      </dsp:nvSpPr>
      <dsp:spPr>
        <a:xfrm rot="16200000">
          <a:off x="3988740" y="1235348"/>
          <a:ext cx="252118" cy="404407"/>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rot="16200000">
        <a:off x="3988740" y="1235348"/>
        <a:ext cx="252118" cy="404407"/>
      </dsp:txXfrm>
    </dsp:sp>
    <dsp:sp modelId="{3C1400E6-147B-44DB-987E-8E69C9776142}">
      <dsp:nvSpPr>
        <dsp:cNvPr id="0" name=""/>
        <dsp:cNvSpPr/>
      </dsp:nvSpPr>
      <dsp:spPr>
        <a:xfrm>
          <a:off x="3520082" y="3134"/>
          <a:ext cx="1189434" cy="1189434"/>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TMK</a:t>
          </a:r>
          <a:endParaRPr lang="en-US" sz="1800" kern="1200" dirty="0"/>
        </a:p>
      </dsp:txBody>
      <dsp:txXfrm>
        <a:off x="3520082" y="3134"/>
        <a:ext cx="1189434" cy="1189434"/>
      </dsp:txXfrm>
    </dsp:sp>
    <dsp:sp modelId="{B7739E56-8783-42BD-9615-CA12F1622B8B}">
      <dsp:nvSpPr>
        <dsp:cNvPr id="0" name=""/>
        <dsp:cNvSpPr/>
      </dsp:nvSpPr>
      <dsp:spPr>
        <a:xfrm>
          <a:off x="4851786" y="2060777"/>
          <a:ext cx="226559" cy="404407"/>
        </a:xfrm>
        <a:prstGeom prst="rightArrow">
          <a:avLst>
            <a:gd name="adj1" fmla="val 60000"/>
            <a:gd name="adj2" fmla="val 50000"/>
          </a:avLst>
        </a:prstGeom>
        <a:solidFill>
          <a:schemeClr val="accent4">
            <a:hueOff val="-1488257"/>
            <a:satOff val="8966"/>
            <a:lumOff val="71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a:off x="4851786" y="2060777"/>
        <a:ext cx="226559" cy="404407"/>
      </dsp:txXfrm>
    </dsp:sp>
    <dsp:sp modelId="{4F3C851E-074E-4287-81D9-23F13B855B05}">
      <dsp:nvSpPr>
        <dsp:cNvPr id="0" name=""/>
        <dsp:cNvSpPr/>
      </dsp:nvSpPr>
      <dsp:spPr>
        <a:xfrm>
          <a:off x="5185212" y="1668264"/>
          <a:ext cx="1189434" cy="1189434"/>
        </a:xfrm>
        <a:prstGeom prst="ellipse">
          <a:avLst/>
        </a:prstGeom>
        <a:solidFill>
          <a:schemeClr val="accent4">
            <a:hueOff val="-1488257"/>
            <a:satOff val="8966"/>
            <a:lumOff val="7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IKK</a:t>
          </a:r>
          <a:endParaRPr lang="en-US" sz="1800" kern="1200" dirty="0"/>
        </a:p>
      </dsp:txBody>
      <dsp:txXfrm>
        <a:off x="5185212" y="1668264"/>
        <a:ext cx="1189434" cy="1189434"/>
      </dsp:txXfrm>
    </dsp:sp>
    <dsp:sp modelId="{69DB7057-A7B0-4AC8-8843-D4CE5DA2E2D3}">
      <dsp:nvSpPr>
        <dsp:cNvPr id="0" name=""/>
        <dsp:cNvSpPr/>
      </dsp:nvSpPr>
      <dsp:spPr>
        <a:xfrm rot="5400000">
          <a:off x="3988740" y="2886207"/>
          <a:ext cx="252118" cy="404407"/>
        </a:xfrm>
        <a:prstGeom prst="rightArrow">
          <a:avLst>
            <a:gd name="adj1" fmla="val 60000"/>
            <a:gd name="adj2" fmla="val 50000"/>
          </a:avLst>
        </a:prstGeom>
        <a:solidFill>
          <a:schemeClr val="accent4">
            <a:hueOff val="-2976513"/>
            <a:satOff val="17933"/>
            <a:lumOff val="1437"/>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rot="5400000">
        <a:off x="3988740" y="2886207"/>
        <a:ext cx="252118" cy="404407"/>
      </dsp:txXfrm>
    </dsp:sp>
    <dsp:sp modelId="{80F8B3CD-7258-4063-8262-0E342328B91D}">
      <dsp:nvSpPr>
        <dsp:cNvPr id="0" name=""/>
        <dsp:cNvSpPr/>
      </dsp:nvSpPr>
      <dsp:spPr>
        <a:xfrm>
          <a:off x="3520082" y="3333394"/>
          <a:ext cx="1189434" cy="1189434"/>
        </a:xfrm>
        <a:prstGeom prst="ellipse">
          <a:avLst/>
        </a:prstGeom>
        <a:solidFill>
          <a:schemeClr val="accent4">
            <a:hueOff val="-2976513"/>
            <a:satOff val="17933"/>
            <a:lumOff val="14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err="1" smtClean="0"/>
            <a:t>Sprachl</a:t>
          </a:r>
          <a:r>
            <a:rPr lang="en-US" sz="1800" kern="1200" dirty="0" smtClean="0"/>
            <a:t>. </a:t>
          </a:r>
          <a:r>
            <a:rPr lang="en-US" sz="1800" kern="1200" dirty="0" err="1" smtClean="0"/>
            <a:t>Mittel</a:t>
          </a:r>
          <a:endParaRPr lang="en-US" sz="1800" kern="1200" dirty="0"/>
        </a:p>
      </dsp:txBody>
      <dsp:txXfrm>
        <a:off x="3520082" y="3333394"/>
        <a:ext cx="1189434" cy="1189434"/>
      </dsp:txXfrm>
    </dsp:sp>
    <dsp:sp modelId="{124869AF-18E5-4F17-82A5-F3EA29D72646}">
      <dsp:nvSpPr>
        <dsp:cNvPr id="0" name=""/>
        <dsp:cNvSpPr/>
      </dsp:nvSpPr>
      <dsp:spPr>
        <a:xfrm rot="10800000">
          <a:off x="3151254" y="2060777"/>
          <a:ext cx="226559" cy="404407"/>
        </a:xfrm>
        <a:prstGeom prst="rightArrow">
          <a:avLst>
            <a:gd name="adj1" fmla="val 60000"/>
            <a:gd name="adj2" fmla="val 50000"/>
          </a:avLst>
        </a:prstGeom>
        <a:solidFill>
          <a:schemeClr val="accent4">
            <a:hueOff val="-4464770"/>
            <a:satOff val="26899"/>
            <a:lumOff val="215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rot="10800000">
        <a:off x="3151254" y="2060777"/>
        <a:ext cx="226559" cy="404407"/>
      </dsp:txXfrm>
    </dsp:sp>
    <dsp:sp modelId="{AB5B0B0D-FE58-4755-B2EE-87E961C8116B}">
      <dsp:nvSpPr>
        <dsp:cNvPr id="0" name=""/>
        <dsp:cNvSpPr/>
      </dsp:nvSpPr>
      <dsp:spPr>
        <a:xfrm>
          <a:off x="1854952" y="1668264"/>
          <a:ext cx="1189434" cy="1189434"/>
        </a:xfrm>
        <a:prstGeom prst="ellipse">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Reading</a:t>
          </a:r>
          <a:br>
            <a:rPr lang="en-US" sz="1800" kern="1200" dirty="0" smtClean="0"/>
          </a:br>
          <a:r>
            <a:rPr lang="en-US" sz="1800" kern="1200" dirty="0" smtClean="0"/>
            <a:t>Writing</a:t>
          </a:r>
          <a:endParaRPr lang="en-US" sz="1800" kern="1200" dirty="0"/>
        </a:p>
      </dsp:txBody>
      <dsp:txXfrm>
        <a:off x="1854952" y="1668264"/>
        <a:ext cx="1189434" cy="1189434"/>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EFCAA64-748C-4438-85E3-74A70157C486}">
      <dsp:nvSpPr>
        <dsp:cNvPr id="0" name=""/>
        <dsp:cNvSpPr/>
      </dsp:nvSpPr>
      <dsp:spPr>
        <a:xfrm>
          <a:off x="0" y="0"/>
          <a:ext cx="6995160" cy="1357788"/>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US" sz="2500" kern="1200" dirty="0" smtClean="0"/>
            <a:t>Was? </a:t>
          </a:r>
          <a:r>
            <a:rPr lang="en-US" sz="2500" kern="1200" dirty="0" err="1" smtClean="0"/>
            <a:t>Warum</a:t>
          </a:r>
          <a:r>
            <a:rPr lang="en-US" sz="2500" kern="1200" dirty="0" smtClean="0"/>
            <a:t>? </a:t>
          </a:r>
          <a:r>
            <a:rPr lang="en-US" sz="2500" kern="1200" dirty="0" err="1" smtClean="0"/>
            <a:t>Wie</a:t>
          </a:r>
          <a:r>
            <a:rPr lang="en-US" sz="2500" kern="1200" dirty="0" smtClean="0"/>
            <a:t>? </a:t>
          </a:r>
          <a:endParaRPr lang="en-US" sz="2500" kern="1200" dirty="0"/>
        </a:p>
      </dsp:txBody>
      <dsp:txXfrm>
        <a:off x="0" y="0"/>
        <a:ext cx="5609536" cy="1357788"/>
      </dsp:txXfrm>
    </dsp:sp>
    <dsp:sp modelId="{99E450CB-FAF4-4335-B94D-B30E6A040680}">
      <dsp:nvSpPr>
        <dsp:cNvPr id="0" name=""/>
        <dsp:cNvSpPr/>
      </dsp:nvSpPr>
      <dsp:spPr>
        <a:xfrm>
          <a:off x="617219" y="1584087"/>
          <a:ext cx="6995160" cy="1357788"/>
        </a:xfrm>
        <a:prstGeom prst="roundRect">
          <a:avLst>
            <a:gd name="adj" fmla="val 1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US" sz="2500" kern="1200" dirty="0" err="1" smtClean="0"/>
            <a:t>Darstellung</a:t>
          </a:r>
          <a:r>
            <a:rPr lang="en-US" sz="2500" kern="1200" dirty="0" smtClean="0"/>
            <a:t> der </a:t>
          </a:r>
          <a:r>
            <a:rPr lang="en-US" sz="2500" kern="1200" dirty="0" err="1" smtClean="0"/>
            <a:t>Powerpoint-Präsentation</a:t>
          </a:r>
          <a:r>
            <a:rPr lang="en-US" sz="2500" kern="1200" dirty="0" smtClean="0"/>
            <a:t> </a:t>
          </a:r>
          <a:r>
            <a:rPr lang="en-US" sz="2500" kern="1200" dirty="0" err="1" smtClean="0"/>
            <a:t>für</a:t>
          </a:r>
          <a:r>
            <a:rPr lang="en-US" sz="2500" kern="1200" dirty="0" smtClean="0"/>
            <a:t> den </a:t>
          </a:r>
          <a:r>
            <a:rPr lang="en-US" sz="2500" kern="1200" dirty="0" err="1" smtClean="0"/>
            <a:t>Unterricht</a:t>
          </a:r>
          <a:endParaRPr lang="en-US" sz="2500" kern="1200" dirty="0"/>
        </a:p>
      </dsp:txBody>
      <dsp:txXfrm>
        <a:off x="617219" y="1584087"/>
        <a:ext cx="5495377" cy="1357788"/>
      </dsp:txXfrm>
    </dsp:sp>
    <dsp:sp modelId="{51EE3918-4CC9-49D9-8E2F-9B93606A14C2}">
      <dsp:nvSpPr>
        <dsp:cNvPr id="0" name=""/>
        <dsp:cNvSpPr/>
      </dsp:nvSpPr>
      <dsp:spPr>
        <a:xfrm>
          <a:off x="1234439" y="3168174"/>
          <a:ext cx="6995160" cy="1357788"/>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US" sz="2500" kern="1200" dirty="0" err="1" smtClean="0"/>
            <a:t>Sichtung</a:t>
          </a:r>
          <a:r>
            <a:rPr lang="en-US" sz="2500" kern="1200" dirty="0" smtClean="0"/>
            <a:t> der </a:t>
          </a:r>
          <a:r>
            <a:rPr lang="en-US" sz="2500" kern="1200" dirty="0" err="1" smtClean="0"/>
            <a:t>Materialien</a:t>
          </a:r>
          <a:r>
            <a:rPr lang="en-US" sz="2500" kern="1200" dirty="0" smtClean="0"/>
            <a:t> und </a:t>
          </a:r>
          <a:r>
            <a:rPr lang="en-US" sz="2500" kern="1200" dirty="0" err="1" smtClean="0"/>
            <a:t>professioneller</a:t>
          </a:r>
          <a:r>
            <a:rPr lang="en-US" sz="2500" kern="1200" dirty="0" smtClean="0"/>
            <a:t> </a:t>
          </a:r>
          <a:r>
            <a:rPr lang="en-US" sz="2500" kern="1200" dirty="0" err="1" smtClean="0"/>
            <a:t>Austausch</a:t>
          </a:r>
          <a:r>
            <a:rPr lang="en-US" sz="2500" kern="1200" dirty="0" smtClean="0"/>
            <a:t> in </a:t>
          </a:r>
          <a:r>
            <a:rPr lang="en-US" sz="2500" kern="1200" dirty="0" err="1" smtClean="0"/>
            <a:t>Gruppen</a:t>
          </a:r>
          <a:r>
            <a:rPr lang="en-US" sz="2500" kern="1200" dirty="0" smtClean="0"/>
            <a:t> / </a:t>
          </a:r>
          <a:r>
            <a:rPr lang="en-US" sz="2500" kern="1200" dirty="0" err="1" smtClean="0"/>
            <a:t>im</a:t>
          </a:r>
          <a:r>
            <a:rPr lang="en-US" sz="2500" kern="1200" dirty="0" smtClean="0"/>
            <a:t> Plenum</a:t>
          </a:r>
          <a:endParaRPr lang="en-US" sz="2500" kern="1200" dirty="0"/>
        </a:p>
      </dsp:txBody>
      <dsp:txXfrm>
        <a:off x="1234439" y="3168174"/>
        <a:ext cx="5495377" cy="1357788"/>
      </dsp:txXfrm>
    </dsp:sp>
    <dsp:sp modelId="{C2B39ABD-4022-4D76-BDE1-CB864967A6E4}">
      <dsp:nvSpPr>
        <dsp:cNvPr id="0" name=""/>
        <dsp:cNvSpPr/>
      </dsp:nvSpPr>
      <dsp:spPr>
        <a:xfrm>
          <a:off x="6112597" y="1029656"/>
          <a:ext cx="882562" cy="882562"/>
        </a:xfrm>
        <a:prstGeom prst="downArrow">
          <a:avLst>
            <a:gd name="adj1" fmla="val 55000"/>
            <a:gd name="adj2" fmla="val 45000"/>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6112597" y="1029656"/>
        <a:ext cx="882562" cy="882562"/>
      </dsp:txXfrm>
    </dsp:sp>
    <dsp:sp modelId="{6F67647E-BE3C-4E6D-A569-3D477D29D8CE}">
      <dsp:nvSpPr>
        <dsp:cNvPr id="0" name=""/>
        <dsp:cNvSpPr/>
      </dsp:nvSpPr>
      <dsp:spPr>
        <a:xfrm>
          <a:off x="6729817" y="2604691"/>
          <a:ext cx="882562" cy="882562"/>
        </a:xfrm>
        <a:prstGeom prst="downArrow">
          <a:avLst>
            <a:gd name="adj1" fmla="val 55000"/>
            <a:gd name="adj2" fmla="val 45000"/>
          </a:avLst>
        </a:prstGeom>
        <a:solidFill>
          <a:schemeClr val="accent3">
            <a:tint val="40000"/>
            <a:alpha val="90000"/>
            <a:hueOff val="10716850"/>
            <a:satOff val="-13793"/>
            <a:lumOff val="-1075"/>
            <a:alphaOff val="0"/>
          </a:schemeClr>
        </a:solidFill>
        <a:ln w="25400" cap="flat" cmpd="sng" algn="ctr">
          <a:solidFill>
            <a:schemeClr val="accent3">
              <a:tint val="40000"/>
              <a:alpha val="90000"/>
              <a:hueOff val="10716850"/>
              <a:satOff val="-13793"/>
              <a:lumOff val="-10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6729817" y="2604691"/>
        <a:ext cx="882562" cy="882562"/>
      </dsp:txXfrm>
    </dsp:sp>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8CE4F6E-7688-493B-91E6-E7EC5E4CD212}">
      <dsp:nvSpPr>
        <dsp:cNvPr id="0" name=""/>
        <dsp:cNvSpPr/>
      </dsp:nvSpPr>
      <dsp:spPr>
        <a:xfrm>
          <a:off x="617219" y="0"/>
          <a:ext cx="6995160" cy="4525963"/>
        </a:xfrm>
        <a:prstGeom prst="rightArrow">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41422C5-5D5C-43A7-8A04-1A6C8A951654}">
      <dsp:nvSpPr>
        <dsp:cNvPr id="0" name=""/>
        <dsp:cNvSpPr/>
      </dsp:nvSpPr>
      <dsp:spPr>
        <a:xfrm>
          <a:off x="2203" y="1357788"/>
          <a:ext cx="2619706" cy="1810385"/>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300 </a:t>
          </a:r>
          <a:r>
            <a:rPr lang="en-US" sz="2000" kern="1200" dirty="0" err="1" smtClean="0"/>
            <a:t>Startseite</a:t>
          </a:r>
          <a:endParaRPr lang="en-US" sz="2000" kern="1200" dirty="0" smtClean="0"/>
        </a:p>
        <a:p>
          <a:pPr lvl="0" algn="ctr" defTabSz="889000">
            <a:lnSpc>
              <a:spcPct val="90000"/>
            </a:lnSpc>
            <a:spcBef>
              <a:spcPct val="0"/>
            </a:spcBef>
            <a:spcAft>
              <a:spcPct val="35000"/>
            </a:spcAft>
          </a:pPr>
          <a:r>
            <a:rPr lang="en-US" sz="1800" kern="1200" dirty="0" smtClean="0"/>
            <a:t>301 </a:t>
          </a:r>
          <a:r>
            <a:rPr lang="en-US" sz="1800" kern="1200" dirty="0" err="1" smtClean="0"/>
            <a:t>Vorbemerkungen</a:t>
          </a:r>
          <a:endParaRPr lang="en-US" sz="1800" kern="1200" dirty="0"/>
        </a:p>
      </dsp:txBody>
      <dsp:txXfrm>
        <a:off x="2203" y="1357788"/>
        <a:ext cx="2619706" cy="1810385"/>
      </dsp:txXfrm>
    </dsp:sp>
    <dsp:sp modelId="{CB954A49-77D7-4E69-AFE6-95A3556B3323}">
      <dsp:nvSpPr>
        <dsp:cNvPr id="0" name=""/>
        <dsp:cNvSpPr/>
      </dsp:nvSpPr>
      <dsp:spPr>
        <a:xfrm>
          <a:off x="2804946" y="1357788"/>
          <a:ext cx="2619706" cy="1810385"/>
        </a:xfrm>
        <a:prstGeom prst="roundRect">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302 </a:t>
          </a:r>
          <a:r>
            <a:rPr lang="en-US" sz="2000" kern="1200" dirty="0" err="1" smtClean="0"/>
            <a:t>Einführung</a:t>
          </a:r>
          <a:endParaRPr lang="en-US" sz="2000" kern="1200" dirty="0" smtClean="0"/>
        </a:p>
        <a:p>
          <a:pPr lvl="0" algn="ctr" defTabSz="889000">
            <a:lnSpc>
              <a:spcPct val="90000"/>
            </a:lnSpc>
            <a:spcBef>
              <a:spcPct val="0"/>
            </a:spcBef>
            <a:spcAft>
              <a:spcPct val="35000"/>
            </a:spcAft>
          </a:pPr>
          <a:r>
            <a:rPr lang="en-US" sz="2000" kern="1200" dirty="0" smtClean="0"/>
            <a:t>303 </a:t>
          </a:r>
          <a:r>
            <a:rPr lang="en-US" sz="2000" kern="1200" dirty="0" err="1" smtClean="0"/>
            <a:t>Analyse</a:t>
          </a:r>
          <a:endParaRPr lang="en-US" sz="2000" kern="1200" dirty="0" smtClean="0"/>
        </a:p>
        <a:p>
          <a:pPr lvl="0" algn="ctr" defTabSz="889000">
            <a:lnSpc>
              <a:spcPct val="90000"/>
            </a:lnSpc>
            <a:spcBef>
              <a:spcPct val="0"/>
            </a:spcBef>
            <a:spcAft>
              <a:spcPct val="35000"/>
            </a:spcAft>
          </a:pPr>
          <a:r>
            <a:rPr lang="en-US" sz="2000" kern="1200" dirty="0" smtClean="0"/>
            <a:t>304 Writing</a:t>
          </a:r>
        </a:p>
        <a:p>
          <a:pPr lvl="0" algn="ctr" defTabSz="889000">
            <a:lnSpc>
              <a:spcPct val="90000"/>
            </a:lnSpc>
            <a:spcBef>
              <a:spcPct val="0"/>
            </a:spcBef>
            <a:spcAft>
              <a:spcPct val="35000"/>
            </a:spcAft>
          </a:pPr>
          <a:r>
            <a:rPr lang="en-US" sz="2000" kern="1200" dirty="0" smtClean="0"/>
            <a:t>305 Transfer</a:t>
          </a:r>
          <a:endParaRPr lang="en-US" sz="2000" kern="1200" dirty="0"/>
        </a:p>
      </dsp:txBody>
      <dsp:txXfrm>
        <a:off x="2804946" y="1357788"/>
        <a:ext cx="2619706" cy="1810385"/>
      </dsp:txXfrm>
    </dsp:sp>
    <dsp:sp modelId="{80D71632-5634-4D21-BAC8-B00E34631F11}">
      <dsp:nvSpPr>
        <dsp:cNvPr id="0" name=""/>
        <dsp:cNvSpPr/>
      </dsp:nvSpPr>
      <dsp:spPr>
        <a:xfrm>
          <a:off x="5607689" y="1357788"/>
          <a:ext cx="2619706" cy="1810385"/>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306 </a:t>
          </a:r>
          <a:r>
            <a:rPr lang="en-US" sz="2000" kern="1200" dirty="0" err="1" smtClean="0"/>
            <a:t>Materialübersicht</a:t>
          </a:r>
          <a:endParaRPr lang="en-US" sz="2000" kern="1200" dirty="0" smtClean="0"/>
        </a:p>
        <a:p>
          <a:pPr lvl="0" algn="ctr" defTabSz="889000">
            <a:lnSpc>
              <a:spcPct val="90000"/>
            </a:lnSpc>
            <a:spcBef>
              <a:spcPct val="0"/>
            </a:spcBef>
            <a:spcAft>
              <a:spcPct val="35000"/>
            </a:spcAft>
          </a:pPr>
          <a:r>
            <a:rPr lang="en-US" sz="2000" kern="1200" dirty="0" smtClean="0"/>
            <a:t>307 </a:t>
          </a:r>
          <a:r>
            <a:rPr lang="en-US" sz="2000" kern="1200" dirty="0" err="1" smtClean="0"/>
            <a:t>Diese</a:t>
          </a:r>
          <a:r>
            <a:rPr lang="en-US" sz="2000" kern="1200" dirty="0" smtClean="0"/>
            <a:t/>
          </a:r>
          <a:br>
            <a:rPr lang="en-US" sz="2000" kern="1200" dirty="0" smtClean="0"/>
          </a:br>
          <a:r>
            <a:rPr lang="en-US" sz="2000" kern="1200" dirty="0" err="1" smtClean="0"/>
            <a:t>Präsentation</a:t>
          </a:r>
          <a:endParaRPr lang="en-US" sz="2000" kern="1200" dirty="0" smtClean="0"/>
        </a:p>
        <a:p>
          <a:pPr lvl="0" algn="ctr" defTabSz="889000">
            <a:lnSpc>
              <a:spcPct val="90000"/>
            </a:lnSpc>
            <a:spcBef>
              <a:spcPct val="0"/>
            </a:spcBef>
            <a:spcAft>
              <a:spcPct val="35000"/>
            </a:spcAft>
          </a:pPr>
          <a:r>
            <a:rPr lang="en-US" sz="2000" kern="1200" dirty="0" smtClean="0"/>
            <a:t>308 </a:t>
          </a:r>
          <a:r>
            <a:rPr lang="en-US" sz="2000" kern="1200" dirty="0" err="1" smtClean="0"/>
            <a:t>SuS-Produkte</a:t>
          </a:r>
          <a:endParaRPr lang="en-US" sz="2000" kern="1200" dirty="0"/>
        </a:p>
      </dsp:txBody>
      <dsp:txXfrm>
        <a:off x="5607689" y="1357788"/>
        <a:ext cx="2619706" cy="1810385"/>
      </dsp:txXfrm>
    </dsp:sp>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9BF87CD-4741-4494-B874-4CEBDC538A5A}">
      <dsp:nvSpPr>
        <dsp:cNvPr id="0" name=""/>
        <dsp:cNvSpPr/>
      </dsp:nvSpPr>
      <dsp:spPr>
        <a:xfrm>
          <a:off x="3083005" y="2461550"/>
          <a:ext cx="2063588" cy="2063588"/>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err="1" smtClean="0"/>
            <a:t>Viele</a:t>
          </a:r>
          <a:r>
            <a:rPr lang="en-US" sz="1800" kern="1200" dirty="0" smtClean="0"/>
            <a:t> </a:t>
          </a:r>
          <a:r>
            <a:rPr lang="en-US" sz="1800" kern="1200" dirty="0" err="1" smtClean="0"/>
            <a:t>Auswahl-möglichkeiten</a:t>
          </a:r>
          <a:r>
            <a:rPr lang="en-US" sz="1800" kern="1200" dirty="0" smtClean="0"/>
            <a:t>: </a:t>
          </a:r>
          <a:r>
            <a:rPr lang="en-US" sz="1800" kern="1200" dirty="0" err="1" smtClean="0"/>
            <a:t>Differenzierung</a:t>
          </a:r>
          <a:endParaRPr lang="en-US" sz="1800" kern="1200" dirty="0"/>
        </a:p>
      </dsp:txBody>
      <dsp:txXfrm>
        <a:off x="3083005" y="2461550"/>
        <a:ext cx="2063588" cy="2063588"/>
      </dsp:txXfrm>
    </dsp:sp>
    <dsp:sp modelId="{792D8C11-656C-472A-B5C9-AA7657C0B7BF}">
      <dsp:nvSpPr>
        <dsp:cNvPr id="0" name=""/>
        <dsp:cNvSpPr/>
      </dsp:nvSpPr>
      <dsp:spPr>
        <a:xfrm rot="12900000">
          <a:off x="1752980" y="2100207"/>
          <a:ext cx="1584352" cy="588122"/>
        </a:xfrm>
        <a:prstGeom prst="lef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2867FA1-58C8-486A-932F-39F0E58609D0}">
      <dsp:nvSpPr>
        <dsp:cNvPr id="0" name=""/>
        <dsp:cNvSpPr/>
      </dsp:nvSpPr>
      <dsp:spPr>
        <a:xfrm>
          <a:off x="916039" y="1155731"/>
          <a:ext cx="1960408" cy="1568327"/>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en-US" sz="2200" kern="1200" dirty="0" err="1" smtClean="0"/>
            <a:t>Briefe</a:t>
          </a:r>
          <a:r>
            <a:rPr lang="en-US" sz="2200" kern="1200" dirty="0" smtClean="0"/>
            <a:t> </a:t>
          </a:r>
          <a:r>
            <a:rPr lang="en-US" sz="2200" kern="1200" dirty="0" err="1" smtClean="0"/>
            <a:t>zur</a:t>
          </a:r>
          <a:r>
            <a:rPr lang="en-US" sz="2200" kern="1200" dirty="0" smtClean="0"/>
            <a:t> </a:t>
          </a:r>
          <a:r>
            <a:rPr lang="en-US" sz="2200" kern="1200" dirty="0" err="1" smtClean="0"/>
            <a:t>Analyse</a:t>
          </a:r>
          <a:r>
            <a:rPr lang="en-US" sz="2200" kern="1200" dirty="0" smtClean="0"/>
            <a:t/>
          </a:r>
          <a:br>
            <a:rPr lang="en-US" sz="2200" kern="1200" dirty="0" smtClean="0"/>
          </a:br>
          <a:r>
            <a:rPr lang="en-US" sz="2200" kern="1200" dirty="0" smtClean="0"/>
            <a:t>303.3</a:t>
          </a:r>
          <a:endParaRPr lang="en-US" sz="2200" kern="1200" dirty="0"/>
        </a:p>
      </dsp:txBody>
      <dsp:txXfrm>
        <a:off x="916039" y="1155731"/>
        <a:ext cx="1960408" cy="1568327"/>
      </dsp:txXfrm>
    </dsp:sp>
    <dsp:sp modelId="{F3B5BF43-4F00-4B6D-BFC8-17EE90A7C3F3}">
      <dsp:nvSpPr>
        <dsp:cNvPr id="0" name=""/>
        <dsp:cNvSpPr/>
      </dsp:nvSpPr>
      <dsp:spPr>
        <a:xfrm rot="16200000">
          <a:off x="3322623" y="1283102"/>
          <a:ext cx="1584352" cy="588122"/>
        </a:xfrm>
        <a:prstGeom prst="leftArrow">
          <a:avLst>
            <a:gd name="adj1" fmla="val 60000"/>
            <a:gd name="adj2" fmla="val 50000"/>
          </a:avLst>
        </a:prstGeom>
        <a:solidFill>
          <a:schemeClr val="accent4">
            <a:hueOff val="-2232385"/>
            <a:satOff val="13449"/>
            <a:lumOff val="107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BF23E2B-3396-46E0-BABA-352358B2F7A1}">
      <dsp:nvSpPr>
        <dsp:cNvPr id="0" name=""/>
        <dsp:cNvSpPr/>
      </dsp:nvSpPr>
      <dsp:spPr>
        <a:xfrm>
          <a:off x="3134595" y="824"/>
          <a:ext cx="1960408" cy="1568327"/>
        </a:xfrm>
        <a:prstGeom prst="roundRect">
          <a:avLst>
            <a:gd name="adj" fmla="val 10000"/>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en-US" sz="2200" kern="1200" dirty="0" smtClean="0"/>
            <a:t>Scaffolding </a:t>
          </a:r>
          <a:r>
            <a:rPr lang="en-US" sz="2200" kern="1200" dirty="0" err="1" smtClean="0"/>
            <a:t>für</a:t>
          </a:r>
          <a:r>
            <a:rPr lang="en-US" sz="2200" kern="1200" dirty="0" smtClean="0"/>
            <a:t> die </a:t>
          </a:r>
          <a:r>
            <a:rPr lang="en-US" sz="2200" kern="1200" dirty="0" err="1" smtClean="0"/>
            <a:t>Analyse</a:t>
          </a:r>
          <a:r>
            <a:rPr lang="en-US" sz="2200" kern="1200" dirty="0" smtClean="0"/>
            <a:t>, Worksheets </a:t>
          </a:r>
          <a:r>
            <a:rPr lang="en-US" sz="2200" kern="1200" dirty="0" err="1" smtClean="0"/>
            <a:t>für</a:t>
          </a:r>
          <a:r>
            <a:rPr lang="en-US" sz="2200" kern="1200" dirty="0" smtClean="0"/>
            <a:t> das </a:t>
          </a:r>
          <a:r>
            <a:rPr lang="en-US" sz="2200" kern="1200" dirty="0" err="1" smtClean="0"/>
            <a:t>Schreiben</a:t>
          </a:r>
          <a:endParaRPr lang="en-US" sz="2200" kern="1200" dirty="0"/>
        </a:p>
      </dsp:txBody>
      <dsp:txXfrm>
        <a:off x="3134595" y="824"/>
        <a:ext cx="1960408" cy="1568327"/>
      </dsp:txXfrm>
    </dsp:sp>
    <dsp:sp modelId="{1FFEFD6F-CBC0-463E-81C7-4FA589BDA5DB}">
      <dsp:nvSpPr>
        <dsp:cNvPr id="0" name=""/>
        <dsp:cNvSpPr/>
      </dsp:nvSpPr>
      <dsp:spPr>
        <a:xfrm rot="19500000">
          <a:off x="4892267" y="2100207"/>
          <a:ext cx="1584352" cy="588122"/>
        </a:xfrm>
        <a:prstGeom prst="leftArrow">
          <a:avLst>
            <a:gd name="adj1" fmla="val 60000"/>
            <a:gd name="adj2" fmla="val 50000"/>
          </a:avLst>
        </a:prstGeom>
        <a:solidFill>
          <a:schemeClr val="accent4">
            <a:hueOff val="-4464770"/>
            <a:satOff val="26899"/>
            <a:lumOff val="215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B2C63BB-D292-46A6-904F-0A19D792D17E}">
      <dsp:nvSpPr>
        <dsp:cNvPr id="0" name=""/>
        <dsp:cNvSpPr/>
      </dsp:nvSpPr>
      <dsp:spPr>
        <a:xfrm>
          <a:off x="5353151" y="1155731"/>
          <a:ext cx="1960408" cy="1568327"/>
        </a:xfrm>
        <a:prstGeom prst="roundRect">
          <a:avLst>
            <a:gd name="adj" fmla="val 10000"/>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en-US" sz="2200" kern="1200" dirty="0" smtClean="0"/>
            <a:t>Feedback-Sheets</a:t>
          </a:r>
        </a:p>
      </dsp:txBody>
      <dsp:txXfrm>
        <a:off x="5353151" y="1155731"/>
        <a:ext cx="1960408" cy="1568327"/>
      </dsp:txXfrm>
    </dsp:sp>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520075C-25E7-4272-BA9E-0607F308AB91}">
      <dsp:nvSpPr>
        <dsp:cNvPr id="0" name=""/>
        <dsp:cNvSpPr/>
      </dsp:nvSpPr>
      <dsp:spPr>
        <a:xfrm>
          <a:off x="3094" y="446115"/>
          <a:ext cx="1860500" cy="7231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US" sz="2000" kern="1200" dirty="0" smtClean="0"/>
            <a:t>302 </a:t>
          </a:r>
          <a:r>
            <a:rPr lang="en-US" sz="2000" kern="1200" dirty="0" err="1" smtClean="0"/>
            <a:t>Einführung</a:t>
          </a:r>
          <a:endParaRPr lang="en-US" sz="2000" kern="1200" dirty="0"/>
        </a:p>
      </dsp:txBody>
      <dsp:txXfrm>
        <a:off x="3094" y="446115"/>
        <a:ext cx="1860500" cy="723175"/>
      </dsp:txXfrm>
    </dsp:sp>
    <dsp:sp modelId="{67852FD6-2697-4873-BB58-2EE33726DC8D}">
      <dsp:nvSpPr>
        <dsp:cNvPr id="0" name=""/>
        <dsp:cNvSpPr/>
      </dsp:nvSpPr>
      <dsp:spPr>
        <a:xfrm>
          <a:off x="3094" y="1169290"/>
          <a:ext cx="1860500" cy="2910557"/>
        </a:xfrm>
        <a:prstGeom prst="rect">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solidFill>
                <a:srgbClr val="7030A0"/>
              </a:solidFill>
            </a:rPr>
            <a:t>302.1 </a:t>
          </a:r>
          <a:r>
            <a:rPr lang="en-US" sz="1600" kern="1200" dirty="0" err="1" smtClean="0">
              <a:solidFill>
                <a:srgbClr val="7030A0"/>
              </a:solidFill>
            </a:rPr>
            <a:t>Präsentation</a:t>
          </a:r>
          <a:r>
            <a:rPr lang="en-US" sz="1600" kern="1200" dirty="0" smtClean="0">
              <a:solidFill>
                <a:srgbClr val="7030A0"/>
              </a:solidFill>
            </a:rPr>
            <a:t> </a:t>
          </a:r>
          <a:r>
            <a:rPr lang="en-US" sz="1600" kern="1200" dirty="0" err="1" smtClean="0">
              <a:solidFill>
                <a:srgbClr val="7030A0"/>
              </a:solidFill>
            </a:rPr>
            <a:t>für</a:t>
          </a:r>
          <a:r>
            <a:rPr lang="en-US" sz="1600" kern="1200" dirty="0" smtClean="0">
              <a:solidFill>
                <a:srgbClr val="7030A0"/>
              </a:solidFill>
            </a:rPr>
            <a:t> den </a:t>
          </a:r>
          <a:r>
            <a:rPr lang="en-US" sz="1600" kern="1200" dirty="0" err="1" smtClean="0">
              <a:solidFill>
                <a:srgbClr val="7030A0"/>
              </a:solidFill>
            </a:rPr>
            <a:t>Einsatz</a:t>
          </a:r>
          <a:r>
            <a:rPr lang="en-US" sz="1600" kern="1200" dirty="0" smtClean="0">
              <a:solidFill>
                <a:srgbClr val="7030A0"/>
              </a:solidFill>
            </a:rPr>
            <a:t> </a:t>
          </a:r>
          <a:r>
            <a:rPr lang="en-US" sz="1600" kern="1200" dirty="0" err="1" smtClean="0">
              <a:solidFill>
                <a:srgbClr val="7030A0"/>
              </a:solidFill>
            </a:rPr>
            <a:t>im</a:t>
          </a:r>
          <a:r>
            <a:rPr lang="en-US" sz="1600" kern="1200" dirty="0" smtClean="0">
              <a:solidFill>
                <a:srgbClr val="7030A0"/>
              </a:solidFill>
            </a:rPr>
            <a:t> </a:t>
          </a:r>
          <a:r>
            <a:rPr lang="en-US" sz="1600" kern="1200" dirty="0" err="1" smtClean="0">
              <a:solidFill>
                <a:srgbClr val="7030A0"/>
              </a:solidFill>
            </a:rPr>
            <a:t>Unterricht</a:t>
          </a:r>
          <a:endParaRPr lang="en-US" sz="1600" kern="1200" dirty="0">
            <a:solidFill>
              <a:srgbClr val="7030A0"/>
            </a:solidFill>
          </a:endParaRPr>
        </a:p>
        <a:p>
          <a:pPr marL="171450" lvl="1" indent="-171450" algn="l" defTabSz="711200">
            <a:lnSpc>
              <a:spcPct val="90000"/>
            </a:lnSpc>
            <a:spcBef>
              <a:spcPct val="0"/>
            </a:spcBef>
            <a:spcAft>
              <a:spcPct val="15000"/>
            </a:spcAft>
            <a:buChar char="••"/>
          </a:pPr>
          <a:r>
            <a:rPr lang="en-US" sz="1600" kern="1200" dirty="0" smtClean="0">
              <a:solidFill>
                <a:srgbClr val="00B050"/>
              </a:solidFill>
            </a:rPr>
            <a:t>302.2 </a:t>
          </a:r>
          <a:r>
            <a:rPr lang="en-US" sz="1600" kern="1200" dirty="0" err="1" smtClean="0">
              <a:solidFill>
                <a:srgbClr val="00B050"/>
              </a:solidFill>
            </a:rPr>
            <a:t>Verlauf</a:t>
          </a:r>
          <a:r>
            <a:rPr lang="en-US" sz="1600" kern="1200" dirty="0" smtClean="0">
              <a:solidFill>
                <a:srgbClr val="00B050"/>
              </a:solidFill>
            </a:rPr>
            <a:t>:  Teachers’ Manual</a:t>
          </a:r>
          <a:endParaRPr lang="en-US" sz="1600" kern="1200" dirty="0">
            <a:solidFill>
              <a:srgbClr val="00B050"/>
            </a:solidFill>
          </a:endParaRPr>
        </a:p>
      </dsp:txBody>
      <dsp:txXfrm>
        <a:off x="3094" y="1169290"/>
        <a:ext cx="1860500" cy="2910557"/>
      </dsp:txXfrm>
    </dsp:sp>
    <dsp:sp modelId="{87776BBC-BB0E-4D51-94F4-BBB69E0DFB8A}">
      <dsp:nvSpPr>
        <dsp:cNvPr id="0" name=""/>
        <dsp:cNvSpPr/>
      </dsp:nvSpPr>
      <dsp:spPr>
        <a:xfrm>
          <a:off x="2124064" y="446115"/>
          <a:ext cx="1860500" cy="7231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US" sz="2000" kern="1200" dirty="0" smtClean="0"/>
            <a:t>303 </a:t>
          </a:r>
          <a:br>
            <a:rPr lang="en-US" sz="2000" kern="1200" dirty="0" smtClean="0"/>
          </a:br>
          <a:r>
            <a:rPr lang="en-US" sz="2000" kern="1200" dirty="0" err="1" smtClean="0"/>
            <a:t>Analyse</a:t>
          </a:r>
          <a:endParaRPr lang="en-US" sz="2000" kern="1200" dirty="0"/>
        </a:p>
      </dsp:txBody>
      <dsp:txXfrm>
        <a:off x="2124064" y="446115"/>
        <a:ext cx="1860500" cy="723175"/>
      </dsp:txXfrm>
    </dsp:sp>
    <dsp:sp modelId="{ADBD2B48-77C4-4850-BF75-27B8539BFEE7}">
      <dsp:nvSpPr>
        <dsp:cNvPr id="0" name=""/>
        <dsp:cNvSpPr/>
      </dsp:nvSpPr>
      <dsp:spPr>
        <a:xfrm>
          <a:off x="2124064" y="1169290"/>
          <a:ext cx="1860500" cy="2910557"/>
        </a:xfrm>
        <a:prstGeom prst="rect">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solidFill>
                <a:srgbClr val="7030A0"/>
              </a:solidFill>
            </a:rPr>
            <a:t>303.1</a:t>
          </a:r>
          <a:br>
            <a:rPr lang="en-US" sz="1600" kern="1200" dirty="0" smtClean="0">
              <a:solidFill>
                <a:srgbClr val="7030A0"/>
              </a:solidFill>
            </a:rPr>
          </a:br>
          <a:r>
            <a:rPr lang="en-US" sz="1600" kern="1200" dirty="0" smtClean="0">
              <a:solidFill>
                <a:srgbClr val="7030A0"/>
              </a:solidFill>
            </a:rPr>
            <a:t> </a:t>
          </a:r>
          <a:r>
            <a:rPr lang="en-US" sz="1600" kern="1200" dirty="0" err="1" smtClean="0">
              <a:solidFill>
                <a:srgbClr val="7030A0"/>
              </a:solidFill>
            </a:rPr>
            <a:t>Präsentation</a:t>
          </a:r>
          <a:r>
            <a:rPr lang="en-US" sz="1600" kern="1200" dirty="0" smtClean="0">
              <a:solidFill>
                <a:srgbClr val="7030A0"/>
              </a:solidFill>
            </a:rPr>
            <a:t> </a:t>
          </a:r>
          <a:r>
            <a:rPr lang="en-US" sz="1600" kern="1200" dirty="0" err="1" smtClean="0">
              <a:solidFill>
                <a:srgbClr val="7030A0"/>
              </a:solidFill>
            </a:rPr>
            <a:t>für</a:t>
          </a:r>
          <a:r>
            <a:rPr lang="en-US" sz="1600" kern="1200" dirty="0" smtClean="0">
              <a:solidFill>
                <a:srgbClr val="7030A0"/>
              </a:solidFill>
            </a:rPr>
            <a:t> den </a:t>
          </a:r>
          <a:r>
            <a:rPr lang="en-US" sz="1600" kern="1200" dirty="0" err="1" smtClean="0">
              <a:solidFill>
                <a:srgbClr val="7030A0"/>
              </a:solidFill>
            </a:rPr>
            <a:t>Einsatz</a:t>
          </a:r>
          <a:r>
            <a:rPr lang="en-US" sz="1600" kern="1200" dirty="0" smtClean="0">
              <a:solidFill>
                <a:srgbClr val="7030A0"/>
              </a:solidFill>
            </a:rPr>
            <a:t> </a:t>
          </a:r>
          <a:r>
            <a:rPr lang="en-US" sz="1600" kern="1200" dirty="0" err="1" smtClean="0">
              <a:solidFill>
                <a:srgbClr val="7030A0"/>
              </a:solidFill>
            </a:rPr>
            <a:t>im</a:t>
          </a:r>
          <a:r>
            <a:rPr lang="en-US" sz="1600" kern="1200" dirty="0" smtClean="0">
              <a:solidFill>
                <a:srgbClr val="7030A0"/>
              </a:solidFill>
            </a:rPr>
            <a:t> </a:t>
          </a:r>
          <a:r>
            <a:rPr lang="en-US" sz="1600" kern="1200" dirty="0" err="1" smtClean="0">
              <a:solidFill>
                <a:srgbClr val="7030A0"/>
              </a:solidFill>
            </a:rPr>
            <a:t>Unterricht</a:t>
          </a:r>
          <a:endParaRPr lang="en-US" sz="1600" kern="1200" dirty="0">
            <a:solidFill>
              <a:srgbClr val="7030A0"/>
            </a:solidFill>
          </a:endParaRPr>
        </a:p>
        <a:p>
          <a:pPr marL="171450" lvl="1" indent="-171450" algn="l" defTabSz="711200">
            <a:lnSpc>
              <a:spcPct val="90000"/>
            </a:lnSpc>
            <a:spcBef>
              <a:spcPct val="0"/>
            </a:spcBef>
            <a:spcAft>
              <a:spcPct val="15000"/>
            </a:spcAft>
            <a:buChar char="••"/>
          </a:pPr>
          <a:r>
            <a:rPr lang="en-US" sz="1600" kern="1200" dirty="0" smtClean="0">
              <a:solidFill>
                <a:srgbClr val="00B050"/>
              </a:solidFill>
            </a:rPr>
            <a:t>303.2 </a:t>
          </a:r>
          <a:r>
            <a:rPr lang="en-US" sz="1600" kern="1200" dirty="0" err="1" smtClean="0">
              <a:solidFill>
                <a:srgbClr val="00B050"/>
              </a:solidFill>
            </a:rPr>
            <a:t>Verlauf</a:t>
          </a:r>
          <a:r>
            <a:rPr lang="en-US" sz="1600" kern="1200" dirty="0" smtClean="0">
              <a:solidFill>
                <a:srgbClr val="00B050"/>
              </a:solidFill>
            </a:rPr>
            <a:t>: </a:t>
          </a:r>
          <a:br>
            <a:rPr lang="en-US" sz="1600" kern="1200" dirty="0" smtClean="0">
              <a:solidFill>
                <a:srgbClr val="00B050"/>
              </a:solidFill>
            </a:rPr>
          </a:br>
          <a:r>
            <a:rPr lang="en-US" sz="1600" kern="1200" dirty="0" smtClean="0">
              <a:solidFill>
                <a:srgbClr val="00B050"/>
              </a:solidFill>
            </a:rPr>
            <a:t>Teachers’ Manual</a:t>
          </a:r>
          <a:endParaRPr lang="en-US" sz="1600" kern="1200" dirty="0">
            <a:solidFill>
              <a:srgbClr val="00B050"/>
            </a:solidFill>
          </a:endParaRPr>
        </a:p>
        <a:p>
          <a:pPr marL="171450" lvl="1" indent="-171450" algn="l" defTabSz="711200">
            <a:lnSpc>
              <a:spcPct val="90000"/>
            </a:lnSpc>
            <a:spcBef>
              <a:spcPct val="0"/>
            </a:spcBef>
            <a:spcAft>
              <a:spcPct val="15000"/>
            </a:spcAft>
            <a:buChar char="••"/>
          </a:pPr>
          <a:r>
            <a:rPr lang="en-US" sz="1600" kern="1200" dirty="0" smtClean="0">
              <a:solidFill>
                <a:srgbClr val="00B0F0"/>
              </a:solidFill>
            </a:rPr>
            <a:t>303.3 Letters</a:t>
          </a:r>
          <a:endParaRPr lang="en-US" sz="1600" kern="1200" dirty="0">
            <a:solidFill>
              <a:srgbClr val="00B0F0"/>
            </a:solidFill>
          </a:endParaRPr>
        </a:p>
        <a:p>
          <a:pPr marL="171450" lvl="1" indent="-171450" algn="l" defTabSz="711200">
            <a:lnSpc>
              <a:spcPct val="90000"/>
            </a:lnSpc>
            <a:spcBef>
              <a:spcPct val="0"/>
            </a:spcBef>
            <a:spcAft>
              <a:spcPct val="15000"/>
            </a:spcAft>
            <a:buChar char="••"/>
          </a:pPr>
          <a:r>
            <a:rPr lang="en-US" sz="1600" kern="1200" dirty="0" smtClean="0"/>
            <a:t>Scaffolding, Worksheets, Solutions</a:t>
          </a:r>
          <a:endParaRPr lang="en-US" sz="1600" kern="1200" dirty="0">
            <a:solidFill>
              <a:srgbClr val="00B050"/>
            </a:solidFill>
          </a:endParaRPr>
        </a:p>
      </dsp:txBody>
      <dsp:txXfrm>
        <a:off x="2124064" y="1169290"/>
        <a:ext cx="1860500" cy="2910557"/>
      </dsp:txXfrm>
    </dsp:sp>
    <dsp:sp modelId="{63F7F15B-ABB3-401C-9241-1A62CD967BAF}">
      <dsp:nvSpPr>
        <dsp:cNvPr id="0" name=""/>
        <dsp:cNvSpPr/>
      </dsp:nvSpPr>
      <dsp:spPr>
        <a:xfrm>
          <a:off x="4245035" y="446115"/>
          <a:ext cx="1860500" cy="7231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US" sz="2000" kern="1200" dirty="0" smtClean="0"/>
            <a:t>304 </a:t>
          </a:r>
          <a:br>
            <a:rPr lang="en-US" sz="2000" kern="1200" dirty="0" smtClean="0"/>
          </a:br>
          <a:r>
            <a:rPr lang="en-US" sz="2000" kern="1200" dirty="0" smtClean="0"/>
            <a:t>Writing</a:t>
          </a:r>
          <a:endParaRPr lang="en-US" sz="2000" kern="1200" dirty="0"/>
        </a:p>
      </dsp:txBody>
      <dsp:txXfrm>
        <a:off x="4245035" y="446115"/>
        <a:ext cx="1860500" cy="723175"/>
      </dsp:txXfrm>
    </dsp:sp>
    <dsp:sp modelId="{C1712AD9-6C51-4D35-8417-5085208F15DE}">
      <dsp:nvSpPr>
        <dsp:cNvPr id="0" name=""/>
        <dsp:cNvSpPr/>
      </dsp:nvSpPr>
      <dsp:spPr>
        <a:xfrm>
          <a:off x="4245035" y="1169290"/>
          <a:ext cx="1860500" cy="2910557"/>
        </a:xfrm>
        <a:prstGeom prst="rect">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solidFill>
                <a:srgbClr val="7030A0"/>
              </a:solidFill>
            </a:rPr>
            <a:t>304.1 </a:t>
          </a:r>
          <a:r>
            <a:rPr lang="en-US" sz="1600" kern="1200" dirty="0" err="1" smtClean="0">
              <a:solidFill>
                <a:srgbClr val="7030A0"/>
              </a:solidFill>
            </a:rPr>
            <a:t>Präsentation</a:t>
          </a:r>
          <a:r>
            <a:rPr lang="en-US" sz="1600" kern="1200" dirty="0" smtClean="0">
              <a:solidFill>
                <a:srgbClr val="7030A0"/>
              </a:solidFill>
            </a:rPr>
            <a:t> </a:t>
          </a:r>
          <a:r>
            <a:rPr lang="en-US" sz="1600" kern="1200" dirty="0" err="1" smtClean="0">
              <a:solidFill>
                <a:srgbClr val="7030A0"/>
              </a:solidFill>
            </a:rPr>
            <a:t>für</a:t>
          </a:r>
          <a:r>
            <a:rPr lang="en-US" sz="1600" kern="1200" dirty="0" smtClean="0">
              <a:solidFill>
                <a:srgbClr val="7030A0"/>
              </a:solidFill>
            </a:rPr>
            <a:t> den </a:t>
          </a:r>
          <a:r>
            <a:rPr lang="en-US" sz="1600" kern="1200" dirty="0" err="1" smtClean="0">
              <a:solidFill>
                <a:srgbClr val="7030A0"/>
              </a:solidFill>
            </a:rPr>
            <a:t>Einsatz</a:t>
          </a:r>
          <a:r>
            <a:rPr lang="en-US" sz="1600" kern="1200" dirty="0" smtClean="0">
              <a:solidFill>
                <a:srgbClr val="7030A0"/>
              </a:solidFill>
            </a:rPr>
            <a:t> </a:t>
          </a:r>
          <a:r>
            <a:rPr lang="en-US" sz="1600" kern="1200" dirty="0" err="1" smtClean="0">
              <a:solidFill>
                <a:srgbClr val="7030A0"/>
              </a:solidFill>
            </a:rPr>
            <a:t>im</a:t>
          </a:r>
          <a:r>
            <a:rPr lang="en-US" sz="1600" kern="1200" dirty="0" smtClean="0">
              <a:solidFill>
                <a:srgbClr val="7030A0"/>
              </a:solidFill>
            </a:rPr>
            <a:t> </a:t>
          </a:r>
          <a:r>
            <a:rPr lang="en-US" sz="1600" kern="1200" dirty="0" err="1" smtClean="0">
              <a:solidFill>
                <a:srgbClr val="7030A0"/>
              </a:solidFill>
            </a:rPr>
            <a:t>Unterricht</a:t>
          </a:r>
          <a:endParaRPr lang="en-US" sz="1600" kern="1200" dirty="0">
            <a:solidFill>
              <a:srgbClr val="7030A0"/>
            </a:solidFill>
          </a:endParaRPr>
        </a:p>
        <a:p>
          <a:pPr marL="171450" lvl="1" indent="-171450" algn="l" defTabSz="711200">
            <a:lnSpc>
              <a:spcPct val="90000"/>
            </a:lnSpc>
            <a:spcBef>
              <a:spcPct val="0"/>
            </a:spcBef>
            <a:spcAft>
              <a:spcPct val="15000"/>
            </a:spcAft>
            <a:buChar char="••"/>
          </a:pPr>
          <a:r>
            <a:rPr lang="en-US" sz="1600" kern="1200" dirty="0" smtClean="0">
              <a:solidFill>
                <a:srgbClr val="00B050"/>
              </a:solidFill>
            </a:rPr>
            <a:t>304.2 </a:t>
          </a:r>
          <a:r>
            <a:rPr lang="en-US" sz="1600" kern="1200" dirty="0" err="1" smtClean="0">
              <a:solidFill>
                <a:srgbClr val="00B050"/>
              </a:solidFill>
            </a:rPr>
            <a:t>Verlauf</a:t>
          </a:r>
          <a:r>
            <a:rPr lang="en-US" sz="1600" kern="1200" dirty="0" smtClean="0">
              <a:solidFill>
                <a:srgbClr val="00B050"/>
              </a:solidFill>
            </a:rPr>
            <a:t>: Teachers’ Manual</a:t>
          </a:r>
          <a:endParaRPr lang="en-US" sz="1600" kern="1200" dirty="0">
            <a:solidFill>
              <a:srgbClr val="00B050"/>
            </a:solidFill>
          </a:endParaRPr>
        </a:p>
        <a:p>
          <a:pPr marL="171450" lvl="1" indent="-171450" algn="l" defTabSz="711200">
            <a:lnSpc>
              <a:spcPct val="90000"/>
            </a:lnSpc>
            <a:spcBef>
              <a:spcPct val="0"/>
            </a:spcBef>
            <a:spcAft>
              <a:spcPct val="15000"/>
            </a:spcAft>
            <a:buChar char="••"/>
          </a:pPr>
          <a:r>
            <a:rPr lang="en-US" sz="1600" kern="1200" dirty="0" smtClean="0">
              <a:solidFill>
                <a:schemeClr val="tx1"/>
              </a:solidFill>
            </a:rPr>
            <a:t>Scaffolding, Worksheets</a:t>
          </a:r>
          <a:endParaRPr lang="en-US" sz="1600" kern="1200" dirty="0">
            <a:solidFill>
              <a:schemeClr val="tx1"/>
            </a:solidFill>
          </a:endParaRPr>
        </a:p>
        <a:p>
          <a:pPr marL="171450" lvl="1" indent="-171450" algn="l" defTabSz="711200">
            <a:lnSpc>
              <a:spcPct val="90000"/>
            </a:lnSpc>
            <a:spcBef>
              <a:spcPct val="0"/>
            </a:spcBef>
            <a:spcAft>
              <a:spcPct val="15000"/>
            </a:spcAft>
            <a:buChar char="••"/>
          </a:pPr>
          <a:endParaRPr lang="en-US" sz="1600" kern="1200" dirty="0">
            <a:solidFill>
              <a:srgbClr val="00B050"/>
            </a:solidFill>
          </a:endParaRPr>
        </a:p>
        <a:p>
          <a:pPr marL="171450" lvl="1" indent="-171450" algn="l" defTabSz="711200">
            <a:lnSpc>
              <a:spcPct val="90000"/>
            </a:lnSpc>
            <a:spcBef>
              <a:spcPct val="0"/>
            </a:spcBef>
            <a:spcAft>
              <a:spcPct val="15000"/>
            </a:spcAft>
            <a:buChar char="••"/>
          </a:pPr>
          <a:endParaRPr lang="en-US" sz="1600" kern="1200" dirty="0">
            <a:solidFill>
              <a:srgbClr val="00B050"/>
            </a:solidFill>
          </a:endParaRPr>
        </a:p>
        <a:p>
          <a:pPr marL="171450" lvl="1" indent="-171450" algn="l" defTabSz="711200">
            <a:lnSpc>
              <a:spcPct val="90000"/>
            </a:lnSpc>
            <a:spcBef>
              <a:spcPct val="0"/>
            </a:spcBef>
            <a:spcAft>
              <a:spcPct val="15000"/>
            </a:spcAft>
            <a:buChar char="••"/>
          </a:pPr>
          <a:endParaRPr lang="en-US" sz="1600" kern="1200" dirty="0">
            <a:solidFill>
              <a:srgbClr val="00B050"/>
            </a:solidFill>
          </a:endParaRPr>
        </a:p>
      </dsp:txBody>
      <dsp:txXfrm>
        <a:off x="4245035" y="1169290"/>
        <a:ext cx="1860500" cy="2910557"/>
      </dsp:txXfrm>
    </dsp:sp>
    <dsp:sp modelId="{7D88ADFC-B039-41F3-8638-43577A7F1BB1}">
      <dsp:nvSpPr>
        <dsp:cNvPr id="0" name=""/>
        <dsp:cNvSpPr/>
      </dsp:nvSpPr>
      <dsp:spPr>
        <a:xfrm>
          <a:off x="6366005" y="446115"/>
          <a:ext cx="1860500" cy="7231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US" sz="2000" kern="1200" dirty="0" smtClean="0"/>
            <a:t>305 </a:t>
          </a:r>
          <a:br>
            <a:rPr lang="en-US" sz="2000" kern="1200" dirty="0" smtClean="0"/>
          </a:br>
          <a:r>
            <a:rPr lang="en-US" sz="2000" kern="1200" dirty="0" smtClean="0"/>
            <a:t>Transfer</a:t>
          </a:r>
          <a:endParaRPr lang="en-US" sz="2000" kern="1200" dirty="0"/>
        </a:p>
      </dsp:txBody>
      <dsp:txXfrm>
        <a:off x="6366005" y="446115"/>
        <a:ext cx="1860500" cy="723175"/>
      </dsp:txXfrm>
    </dsp:sp>
    <dsp:sp modelId="{F378071D-FB1C-499A-867E-8D93CED83975}">
      <dsp:nvSpPr>
        <dsp:cNvPr id="0" name=""/>
        <dsp:cNvSpPr/>
      </dsp:nvSpPr>
      <dsp:spPr>
        <a:xfrm>
          <a:off x="6366005" y="1169290"/>
          <a:ext cx="1860500" cy="2910557"/>
        </a:xfrm>
        <a:prstGeom prst="rect">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solidFill>
                <a:srgbClr val="7030A0"/>
              </a:solidFill>
            </a:rPr>
            <a:t>305.1 </a:t>
          </a:r>
          <a:r>
            <a:rPr lang="en-US" sz="1600" kern="1200" dirty="0" err="1" smtClean="0">
              <a:solidFill>
                <a:srgbClr val="7030A0"/>
              </a:solidFill>
            </a:rPr>
            <a:t>Präsentation</a:t>
          </a:r>
          <a:r>
            <a:rPr lang="en-US" sz="1600" kern="1200" dirty="0" smtClean="0">
              <a:solidFill>
                <a:srgbClr val="7030A0"/>
              </a:solidFill>
            </a:rPr>
            <a:t> </a:t>
          </a:r>
          <a:r>
            <a:rPr lang="en-US" sz="1600" kern="1200" dirty="0" err="1" smtClean="0">
              <a:solidFill>
                <a:srgbClr val="7030A0"/>
              </a:solidFill>
            </a:rPr>
            <a:t>für</a:t>
          </a:r>
          <a:r>
            <a:rPr lang="en-US" sz="1600" kern="1200" dirty="0" smtClean="0">
              <a:solidFill>
                <a:srgbClr val="7030A0"/>
              </a:solidFill>
            </a:rPr>
            <a:t> den </a:t>
          </a:r>
          <a:r>
            <a:rPr lang="en-US" sz="1600" kern="1200" dirty="0" err="1" smtClean="0">
              <a:solidFill>
                <a:srgbClr val="7030A0"/>
              </a:solidFill>
            </a:rPr>
            <a:t>Einsatz</a:t>
          </a:r>
          <a:r>
            <a:rPr lang="en-US" sz="1600" kern="1200" dirty="0" smtClean="0">
              <a:solidFill>
                <a:srgbClr val="7030A0"/>
              </a:solidFill>
            </a:rPr>
            <a:t> </a:t>
          </a:r>
          <a:r>
            <a:rPr lang="en-US" sz="1600" kern="1200" dirty="0" err="1" smtClean="0">
              <a:solidFill>
                <a:srgbClr val="7030A0"/>
              </a:solidFill>
            </a:rPr>
            <a:t>im</a:t>
          </a:r>
          <a:r>
            <a:rPr lang="en-US" sz="1600" kern="1200" dirty="0" smtClean="0">
              <a:solidFill>
                <a:srgbClr val="7030A0"/>
              </a:solidFill>
            </a:rPr>
            <a:t> </a:t>
          </a:r>
          <a:r>
            <a:rPr lang="en-US" sz="1600" kern="1200" dirty="0" err="1" smtClean="0">
              <a:solidFill>
                <a:srgbClr val="7030A0"/>
              </a:solidFill>
            </a:rPr>
            <a:t>Unterricht</a:t>
          </a:r>
          <a:endParaRPr lang="en-US" sz="1600" kern="1200" dirty="0">
            <a:solidFill>
              <a:srgbClr val="7030A0"/>
            </a:solidFill>
          </a:endParaRPr>
        </a:p>
        <a:p>
          <a:pPr marL="171450" lvl="1" indent="-171450" algn="l" defTabSz="711200">
            <a:lnSpc>
              <a:spcPct val="90000"/>
            </a:lnSpc>
            <a:spcBef>
              <a:spcPct val="0"/>
            </a:spcBef>
            <a:spcAft>
              <a:spcPct val="15000"/>
            </a:spcAft>
            <a:buChar char="••"/>
          </a:pPr>
          <a:r>
            <a:rPr lang="en-US" sz="1600" kern="1200" dirty="0" smtClean="0">
              <a:solidFill>
                <a:srgbClr val="00B050"/>
              </a:solidFill>
            </a:rPr>
            <a:t>305.2. </a:t>
          </a:r>
          <a:r>
            <a:rPr lang="en-US" sz="1600" kern="1200" dirty="0" err="1" smtClean="0">
              <a:solidFill>
                <a:srgbClr val="00B050"/>
              </a:solidFill>
            </a:rPr>
            <a:t>Verlauf</a:t>
          </a:r>
          <a:r>
            <a:rPr lang="en-US" sz="1600" kern="1200" dirty="0" smtClean="0">
              <a:solidFill>
                <a:srgbClr val="00B050"/>
              </a:solidFill>
            </a:rPr>
            <a:t>: Teachers’ Manual</a:t>
          </a:r>
          <a:endParaRPr lang="en-US" sz="1600" kern="1200" dirty="0">
            <a:solidFill>
              <a:srgbClr val="00B050"/>
            </a:solidFill>
          </a:endParaRPr>
        </a:p>
        <a:p>
          <a:pPr marL="171450" lvl="1" indent="-171450" algn="l" defTabSz="711200">
            <a:lnSpc>
              <a:spcPct val="90000"/>
            </a:lnSpc>
            <a:spcBef>
              <a:spcPct val="0"/>
            </a:spcBef>
            <a:spcAft>
              <a:spcPct val="15000"/>
            </a:spcAft>
            <a:buChar char="••"/>
          </a:pPr>
          <a:r>
            <a:rPr lang="en-US" sz="1600" kern="1200" dirty="0" smtClean="0">
              <a:solidFill>
                <a:schemeClr val="tx1"/>
              </a:solidFill>
            </a:rPr>
            <a:t>Worksheets</a:t>
          </a:r>
          <a:endParaRPr lang="en-US" sz="1600" kern="1200" dirty="0">
            <a:solidFill>
              <a:schemeClr val="tx1"/>
            </a:solidFill>
          </a:endParaRPr>
        </a:p>
        <a:p>
          <a:pPr marL="228600" lvl="1" indent="-228600" algn="l" defTabSz="889000">
            <a:lnSpc>
              <a:spcPct val="90000"/>
            </a:lnSpc>
            <a:spcBef>
              <a:spcPct val="0"/>
            </a:spcBef>
            <a:spcAft>
              <a:spcPct val="15000"/>
            </a:spcAft>
            <a:buChar char="••"/>
          </a:pPr>
          <a:endParaRPr lang="en-US" sz="2000" kern="1200" dirty="0"/>
        </a:p>
      </dsp:txBody>
      <dsp:txXfrm>
        <a:off x="6366005" y="1169290"/>
        <a:ext cx="1860500" cy="2910557"/>
      </dsp:txXfrm>
    </dsp:sp>
  </dsp:spTree>
</dsp:drawing>
</file>

<file path=ppt/diagrams/drawing1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AF9111D-458C-42BB-BBB7-2FB230C117BD}">
      <dsp:nvSpPr>
        <dsp:cNvPr id="0" name=""/>
        <dsp:cNvSpPr/>
      </dsp:nvSpPr>
      <dsp:spPr>
        <a:xfrm>
          <a:off x="782" y="1330628"/>
          <a:ext cx="2260822" cy="1864705"/>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575" tIns="28575" rIns="28575" bIns="28575" numCol="1" spcCol="1270" anchor="t" anchorCtr="0">
          <a:noAutofit/>
        </a:bodyPr>
        <a:lstStyle/>
        <a:p>
          <a:pPr marL="114300" lvl="1" indent="-114300" algn="l" defTabSz="666750">
            <a:lnSpc>
              <a:spcPct val="90000"/>
            </a:lnSpc>
            <a:spcBef>
              <a:spcPct val="0"/>
            </a:spcBef>
            <a:spcAft>
              <a:spcPct val="15000"/>
            </a:spcAft>
            <a:buChar char="••"/>
          </a:pPr>
          <a:r>
            <a:rPr lang="en-US" sz="1500" kern="1200" dirty="0" smtClean="0"/>
            <a:t>S </a:t>
          </a:r>
          <a:r>
            <a:rPr lang="en-US" sz="1500" kern="1200" dirty="0" err="1" smtClean="0"/>
            <a:t>reflektieren</a:t>
          </a:r>
          <a:r>
            <a:rPr lang="en-US" sz="1500" kern="1200" dirty="0" smtClean="0"/>
            <a:t> </a:t>
          </a:r>
          <a:r>
            <a:rPr lang="en-US" sz="1500" kern="1200" dirty="0" err="1" smtClean="0"/>
            <a:t>über</a:t>
          </a:r>
          <a:r>
            <a:rPr lang="en-US" sz="1500" kern="1200" dirty="0" smtClean="0"/>
            <a:t> den </a:t>
          </a:r>
          <a:r>
            <a:rPr lang="en-US" sz="1500" kern="1200" dirty="0" err="1" smtClean="0"/>
            <a:t>Einfluss</a:t>
          </a:r>
          <a:r>
            <a:rPr lang="en-US" sz="1500" kern="1200" dirty="0" smtClean="0"/>
            <a:t> von </a:t>
          </a:r>
          <a:r>
            <a:rPr lang="en-US" sz="1500" kern="1200" dirty="0" err="1" smtClean="0"/>
            <a:t>Literatur</a:t>
          </a:r>
          <a:r>
            <a:rPr lang="en-US" sz="1500" kern="1200" dirty="0" smtClean="0"/>
            <a:t> auf (</a:t>
          </a:r>
          <a:r>
            <a:rPr lang="en-US" sz="1500" kern="1200" dirty="0" err="1" smtClean="0"/>
            <a:t>sie</a:t>
          </a:r>
          <a:r>
            <a:rPr lang="en-US" sz="1500" kern="1200" dirty="0" smtClean="0"/>
            <a:t> </a:t>
          </a:r>
          <a:r>
            <a:rPr lang="en-US" sz="1500" kern="1200" dirty="0" err="1" smtClean="0"/>
            <a:t>als</a:t>
          </a:r>
          <a:r>
            <a:rPr lang="en-US" sz="1500" kern="1200" dirty="0" smtClean="0"/>
            <a:t>) </a:t>
          </a:r>
          <a:r>
            <a:rPr lang="en-US" sz="1500" kern="1200" dirty="0" err="1" smtClean="0"/>
            <a:t>Leser</a:t>
          </a:r>
          <a:endParaRPr lang="en-US" sz="1500" kern="1200" dirty="0"/>
        </a:p>
        <a:p>
          <a:pPr marL="114300" lvl="1" indent="-114300" algn="l" defTabSz="666750">
            <a:lnSpc>
              <a:spcPct val="90000"/>
            </a:lnSpc>
            <a:spcBef>
              <a:spcPct val="0"/>
            </a:spcBef>
            <a:spcAft>
              <a:spcPct val="15000"/>
            </a:spcAft>
            <a:buChar char="••"/>
          </a:pPr>
          <a:r>
            <a:rPr lang="en-US" sz="1500" kern="1200" dirty="0" smtClean="0"/>
            <a:t>S </a:t>
          </a:r>
          <a:r>
            <a:rPr lang="en-US" sz="1500" kern="1200" dirty="0" err="1" smtClean="0"/>
            <a:t>werden</a:t>
          </a:r>
          <a:r>
            <a:rPr lang="en-US" sz="1500" kern="1200" dirty="0" smtClean="0"/>
            <a:t> </a:t>
          </a:r>
          <a:r>
            <a:rPr lang="en-US" sz="1500" kern="1200" dirty="0" err="1" smtClean="0"/>
            <a:t>mit</a:t>
          </a:r>
          <a:r>
            <a:rPr lang="en-US" sz="1500" kern="1200" dirty="0" smtClean="0"/>
            <a:t> der Task </a:t>
          </a:r>
          <a:r>
            <a:rPr lang="en-US" sz="1500" kern="1200" dirty="0" err="1" smtClean="0"/>
            <a:t>vertraut</a:t>
          </a:r>
          <a:r>
            <a:rPr lang="en-US" sz="1500" kern="1200" dirty="0" smtClean="0"/>
            <a:t> </a:t>
          </a:r>
          <a:r>
            <a:rPr lang="en-US" sz="1500" kern="1200" dirty="0" err="1" smtClean="0"/>
            <a:t>gemacht</a:t>
          </a:r>
          <a:endParaRPr lang="en-US" sz="1500" kern="1200" dirty="0"/>
        </a:p>
      </dsp:txBody>
      <dsp:txXfrm>
        <a:off x="782" y="1330628"/>
        <a:ext cx="2260822" cy="1465125"/>
      </dsp:txXfrm>
    </dsp:sp>
    <dsp:sp modelId="{FABE2954-DF6F-4EC6-A746-23FCA601C194}">
      <dsp:nvSpPr>
        <dsp:cNvPr id="0" name=""/>
        <dsp:cNvSpPr/>
      </dsp:nvSpPr>
      <dsp:spPr>
        <a:xfrm>
          <a:off x="1279934" y="1805736"/>
          <a:ext cx="2447481" cy="2447481"/>
        </a:xfrm>
        <a:prstGeom prst="leftCircularArrow">
          <a:avLst>
            <a:gd name="adj1" fmla="val 2969"/>
            <a:gd name="adj2" fmla="val 363730"/>
            <a:gd name="adj3" fmla="val 2139241"/>
            <a:gd name="adj4" fmla="val 9024489"/>
            <a:gd name="adj5" fmla="val 3463"/>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4802284-F920-47E8-AFA9-F0F8D7FB8089}">
      <dsp:nvSpPr>
        <dsp:cNvPr id="0" name=""/>
        <dsp:cNvSpPr/>
      </dsp:nvSpPr>
      <dsp:spPr>
        <a:xfrm>
          <a:off x="503186" y="2795754"/>
          <a:ext cx="2009619" cy="799159"/>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r>
            <a:rPr lang="en-US" sz="4000" kern="1200" dirty="0" smtClean="0"/>
            <a:t>Was?</a:t>
          </a:r>
          <a:endParaRPr lang="en-US" sz="4000" kern="1200" dirty="0"/>
        </a:p>
      </dsp:txBody>
      <dsp:txXfrm>
        <a:off x="503186" y="2795754"/>
        <a:ext cx="2009619" cy="799159"/>
      </dsp:txXfrm>
    </dsp:sp>
    <dsp:sp modelId="{F2A769FF-5205-44B3-B9DC-BEA773902453}">
      <dsp:nvSpPr>
        <dsp:cNvPr id="0" name=""/>
        <dsp:cNvSpPr/>
      </dsp:nvSpPr>
      <dsp:spPr>
        <a:xfrm>
          <a:off x="2858787" y="1330628"/>
          <a:ext cx="2260822" cy="1864705"/>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575" tIns="28575" rIns="28575" bIns="28575" numCol="1" spcCol="1270" anchor="t" anchorCtr="0">
          <a:noAutofit/>
        </a:bodyPr>
        <a:lstStyle/>
        <a:p>
          <a:pPr marL="114300" lvl="1" indent="-114300" algn="l" defTabSz="666750">
            <a:lnSpc>
              <a:spcPct val="90000"/>
            </a:lnSpc>
            <a:spcBef>
              <a:spcPct val="0"/>
            </a:spcBef>
            <a:spcAft>
              <a:spcPct val="15000"/>
            </a:spcAft>
            <a:buChar char="••"/>
          </a:pPr>
          <a:r>
            <a:rPr lang="en-US" sz="1500" kern="1200" dirty="0" smtClean="0"/>
            <a:t>Setting the context: Situation, </a:t>
          </a:r>
          <a:r>
            <a:rPr lang="en-US" sz="1500" kern="1200" dirty="0" err="1" smtClean="0"/>
            <a:t>Handlungsziel</a:t>
          </a:r>
          <a:r>
            <a:rPr lang="en-US" sz="1500" kern="1200" dirty="0" smtClean="0"/>
            <a:t>, </a:t>
          </a:r>
          <a:r>
            <a:rPr lang="en-US" sz="1500" kern="1200" dirty="0" err="1" smtClean="0"/>
            <a:t>Adressat</a:t>
          </a:r>
          <a:r>
            <a:rPr lang="en-US" sz="1500" kern="1200" dirty="0" smtClean="0"/>
            <a:t>, </a:t>
          </a:r>
          <a:r>
            <a:rPr lang="en-US" sz="1500" kern="1200" dirty="0" err="1" smtClean="0"/>
            <a:t>kulturelle</a:t>
          </a:r>
          <a:r>
            <a:rPr lang="en-US" sz="1500" kern="1200" dirty="0" smtClean="0"/>
            <a:t> </a:t>
          </a:r>
          <a:r>
            <a:rPr lang="en-US" sz="1500" kern="1200" dirty="0" err="1" smtClean="0"/>
            <a:t>Konventionen</a:t>
          </a:r>
          <a:endParaRPr lang="en-US" sz="1500" kern="1200" dirty="0"/>
        </a:p>
        <a:p>
          <a:pPr marL="114300" lvl="1" indent="-114300" algn="l" defTabSz="666750">
            <a:lnSpc>
              <a:spcPct val="90000"/>
            </a:lnSpc>
            <a:spcBef>
              <a:spcPct val="0"/>
            </a:spcBef>
            <a:spcAft>
              <a:spcPct val="15000"/>
            </a:spcAft>
            <a:buChar char="••"/>
          </a:pPr>
          <a:r>
            <a:rPr lang="en-US" sz="1500" kern="1200" dirty="0" smtClean="0"/>
            <a:t>Motivation</a:t>
          </a:r>
          <a:endParaRPr lang="en-US" sz="1500" kern="1200" dirty="0"/>
        </a:p>
      </dsp:txBody>
      <dsp:txXfrm>
        <a:off x="2858787" y="1730208"/>
        <a:ext cx="2260822" cy="1465125"/>
      </dsp:txXfrm>
    </dsp:sp>
    <dsp:sp modelId="{73D9D165-34A7-49E9-BEC4-4896F0FD34BB}">
      <dsp:nvSpPr>
        <dsp:cNvPr id="0" name=""/>
        <dsp:cNvSpPr/>
      </dsp:nvSpPr>
      <dsp:spPr>
        <a:xfrm>
          <a:off x="4119099" y="199631"/>
          <a:ext cx="2736364" cy="2736364"/>
        </a:xfrm>
        <a:prstGeom prst="circularArrow">
          <a:avLst>
            <a:gd name="adj1" fmla="val 2655"/>
            <a:gd name="adj2" fmla="val 322955"/>
            <a:gd name="adj3" fmla="val 19501534"/>
            <a:gd name="adj4" fmla="val 12575511"/>
            <a:gd name="adj5" fmla="val 3098"/>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1B1826C-EC85-4DB9-B7E1-B739911E03A1}">
      <dsp:nvSpPr>
        <dsp:cNvPr id="0" name=""/>
        <dsp:cNvSpPr/>
      </dsp:nvSpPr>
      <dsp:spPr>
        <a:xfrm>
          <a:off x="3361192" y="931048"/>
          <a:ext cx="2009619" cy="799159"/>
        </a:xfrm>
        <a:prstGeom prst="roundRect">
          <a:avLst>
            <a:gd name="adj" fmla="val 1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r>
            <a:rPr lang="en-US" sz="4000" kern="1200" dirty="0" err="1" smtClean="0"/>
            <a:t>Warum</a:t>
          </a:r>
          <a:r>
            <a:rPr lang="en-US" sz="4000" kern="1200" dirty="0" smtClean="0"/>
            <a:t>?</a:t>
          </a:r>
          <a:endParaRPr lang="en-US" sz="4000" kern="1200" dirty="0"/>
        </a:p>
      </dsp:txBody>
      <dsp:txXfrm>
        <a:off x="3361192" y="931048"/>
        <a:ext cx="2009619" cy="799159"/>
      </dsp:txXfrm>
    </dsp:sp>
    <dsp:sp modelId="{87455EA4-E370-41E6-9E32-65B0A2A98DA1}">
      <dsp:nvSpPr>
        <dsp:cNvPr id="0" name=""/>
        <dsp:cNvSpPr/>
      </dsp:nvSpPr>
      <dsp:spPr>
        <a:xfrm>
          <a:off x="5716793" y="1330628"/>
          <a:ext cx="2260822" cy="1864705"/>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575" tIns="28575" rIns="28575" bIns="28575" numCol="1" spcCol="1270" anchor="t" anchorCtr="0">
          <a:noAutofit/>
        </a:bodyPr>
        <a:lstStyle/>
        <a:p>
          <a:pPr marL="114300" lvl="1" indent="-114300" algn="l" defTabSz="666750">
            <a:lnSpc>
              <a:spcPct val="90000"/>
            </a:lnSpc>
            <a:spcBef>
              <a:spcPct val="0"/>
            </a:spcBef>
            <a:spcAft>
              <a:spcPct val="15000"/>
            </a:spcAft>
            <a:buChar char="••"/>
          </a:pPr>
          <a:r>
            <a:rPr lang="en-US" sz="1500" kern="1200" dirty="0" smtClean="0"/>
            <a:t>Step by step </a:t>
          </a:r>
          <a:r>
            <a:rPr lang="en-US" sz="1500" kern="1200" dirty="0" err="1" smtClean="0"/>
            <a:t>Beschreibung</a:t>
          </a:r>
          <a:r>
            <a:rPr lang="en-US" sz="1500" kern="1200" dirty="0" smtClean="0"/>
            <a:t>: 5 steps</a:t>
          </a:r>
          <a:endParaRPr lang="en-US" sz="1500" kern="1200" dirty="0"/>
        </a:p>
      </dsp:txBody>
      <dsp:txXfrm>
        <a:off x="5716793" y="1330628"/>
        <a:ext cx="2260822" cy="1465125"/>
      </dsp:txXfrm>
    </dsp:sp>
    <dsp:sp modelId="{9C99B102-9169-4644-9E48-71C3C1AB849E}">
      <dsp:nvSpPr>
        <dsp:cNvPr id="0" name=""/>
        <dsp:cNvSpPr/>
      </dsp:nvSpPr>
      <dsp:spPr>
        <a:xfrm>
          <a:off x="6219198" y="2795754"/>
          <a:ext cx="2009619" cy="799159"/>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r>
            <a:rPr lang="en-US" sz="4000" kern="1200" dirty="0" err="1" smtClean="0"/>
            <a:t>Wie</a:t>
          </a:r>
          <a:r>
            <a:rPr lang="en-US" sz="4000" kern="1200" dirty="0" smtClean="0"/>
            <a:t>?</a:t>
          </a:r>
          <a:endParaRPr lang="en-US" sz="4000" kern="1200" dirty="0"/>
        </a:p>
      </dsp:txBody>
      <dsp:txXfrm>
        <a:off x="6219198" y="2795754"/>
        <a:ext cx="2009619" cy="799159"/>
      </dsp:txXfrm>
    </dsp:sp>
  </dsp:spTree>
</dsp:drawing>
</file>

<file path=ppt/diagrams/drawing1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4482774-7B9E-4A86-813E-14C6E040E3E2}">
      <dsp:nvSpPr>
        <dsp:cNvPr id="0" name=""/>
        <dsp:cNvSpPr/>
      </dsp:nvSpPr>
      <dsp:spPr>
        <a:xfrm>
          <a:off x="0" y="0"/>
          <a:ext cx="6336792" cy="814673"/>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smtClean="0"/>
            <a:t>1 Viewing: </a:t>
          </a:r>
          <a:br>
            <a:rPr lang="en-US" sz="2000" kern="1200" dirty="0" smtClean="0"/>
          </a:br>
          <a:r>
            <a:rPr lang="en-US" sz="2000" kern="1200" dirty="0" smtClean="0"/>
            <a:t>Hazel and Augustus – what books mean to them</a:t>
          </a:r>
          <a:endParaRPr lang="en-US" sz="2000" kern="1200" dirty="0"/>
        </a:p>
      </dsp:txBody>
      <dsp:txXfrm>
        <a:off x="0" y="0"/>
        <a:ext cx="5410101" cy="814673"/>
      </dsp:txXfrm>
    </dsp:sp>
    <dsp:sp modelId="{02D5969D-5A3F-4DFF-8A92-F60B018FCE6F}">
      <dsp:nvSpPr>
        <dsp:cNvPr id="0" name=""/>
        <dsp:cNvSpPr/>
      </dsp:nvSpPr>
      <dsp:spPr>
        <a:xfrm>
          <a:off x="473202" y="927822"/>
          <a:ext cx="6336792" cy="814673"/>
        </a:xfrm>
        <a:prstGeom prst="roundRect">
          <a:avLst>
            <a:gd name="adj" fmla="val 10000"/>
          </a:avLst>
        </a:prstGeom>
        <a:solidFill>
          <a:schemeClr val="accent3">
            <a:hueOff val="2812566"/>
            <a:satOff val="-4220"/>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smtClean="0"/>
            <a:t>2 What books mean to us</a:t>
          </a:r>
          <a:endParaRPr lang="en-US" sz="2000" kern="1200" dirty="0"/>
        </a:p>
      </dsp:txBody>
      <dsp:txXfrm>
        <a:off x="473202" y="927822"/>
        <a:ext cx="5334052" cy="814673"/>
      </dsp:txXfrm>
    </dsp:sp>
    <dsp:sp modelId="{70A97654-7009-47FA-86E9-6DCA3DB62B17}">
      <dsp:nvSpPr>
        <dsp:cNvPr id="0" name=""/>
        <dsp:cNvSpPr/>
      </dsp:nvSpPr>
      <dsp:spPr>
        <a:xfrm>
          <a:off x="946404" y="1855644"/>
          <a:ext cx="6336792" cy="814673"/>
        </a:xfrm>
        <a:prstGeom prst="roundRect">
          <a:avLst>
            <a:gd name="adj" fmla="val 1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smtClean="0"/>
            <a:t>3 Viewing: </a:t>
          </a:r>
          <a:br>
            <a:rPr lang="en-US" sz="2000" kern="1200" dirty="0" smtClean="0"/>
          </a:br>
          <a:r>
            <a:rPr lang="en-US" sz="2000" kern="1200" dirty="0" smtClean="0"/>
            <a:t>Meeting Peter van </a:t>
          </a:r>
          <a:r>
            <a:rPr lang="en-US" sz="2000" kern="1200" dirty="0" err="1" smtClean="0"/>
            <a:t>Houten</a:t>
          </a:r>
          <a:endParaRPr lang="en-US" sz="2000" kern="1200" dirty="0"/>
        </a:p>
      </dsp:txBody>
      <dsp:txXfrm>
        <a:off x="946404" y="1855644"/>
        <a:ext cx="5334052" cy="814673"/>
      </dsp:txXfrm>
    </dsp:sp>
    <dsp:sp modelId="{FC737618-F6C9-4F38-A8F7-A99EED4D7F2B}">
      <dsp:nvSpPr>
        <dsp:cNvPr id="0" name=""/>
        <dsp:cNvSpPr/>
      </dsp:nvSpPr>
      <dsp:spPr>
        <a:xfrm>
          <a:off x="1419605" y="2783467"/>
          <a:ext cx="6336792" cy="814673"/>
        </a:xfrm>
        <a:prstGeom prst="roundRect">
          <a:avLst>
            <a:gd name="adj" fmla="val 10000"/>
          </a:avLst>
        </a:prstGeom>
        <a:solidFill>
          <a:schemeClr val="accent3">
            <a:hueOff val="8437698"/>
            <a:satOff val="-12660"/>
            <a:lumOff val="-2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smtClean="0"/>
            <a:t>4 A Personal Letter from Lois Lowry – </a:t>
          </a:r>
          <a:br>
            <a:rPr lang="en-US" sz="2000" kern="1200" dirty="0" smtClean="0"/>
          </a:br>
          <a:r>
            <a:rPr lang="en-US" sz="2000" kern="1200" dirty="0" smtClean="0"/>
            <a:t>what books mean to Lois Lowry (optional)</a:t>
          </a:r>
          <a:endParaRPr lang="en-US" sz="2000" kern="1200" dirty="0"/>
        </a:p>
      </dsp:txBody>
      <dsp:txXfrm>
        <a:off x="1419605" y="2783467"/>
        <a:ext cx="5334052" cy="814673"/>
      </dsp:txXfrm>
    </dsp:sp>
    <dsp:sp modelId="{F086F274-2FF3-4403-8364-A0EAB6F4633A}">
      <dsp:nvSpPr>
        <dsp:cNvPr id="0" name=""/>
        <dsp:cNvSpPr/>
      </dsp:nvSpPr>
      <dsp:spPr>
        <a:xfrm>
          <a:off x="1892808" y="3711289"/>
          <a:ext cx="6336792" cy="814673"/>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smtClean="0"/>
            <a:t>5 Letters About Literature – the contest</a:t>
          </a:r>
          <a:endParaRPr lang="en-US" sz="2000" kern="1200" dirty="0"/>
        </a:p>
      </dsp:txBody>
      <dsp:txXfrm>
        <a:off x="1892808" y="3711289"/>
        <a:ext cx="5334052" cy="814673"/>
      </dsp:txXfrm>
    </dsp:sp>
    <dsp:sp modelId="{BDA9B946-5CA1-4127-B30A-E123D837CCFF}">
      <dsp:nvSpPr>
        <dsp:cNvPr id="0" name=""/>
        <dsp:cNvSpPr/>
      </dsp:nvSpPr>
      <dsp:spPr>
        <a:xfrm>
          <a:off x="5807254" y="595164"/>
          <a:ext cx="529537" cy="529537"/>
        </a:xfrm>
        <a:prstGeom prst="downArrow">
          <a:avLst>
            <a:gd name="adj1" fmla="val 55000"/>
            <a:gd name="adj2" fmla="val 45000"/>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a:p>
      </dsp:txBody>
      <dsp:txXfrm>
        <a:off x="5807254" y="595164"/>
        <a:ext cx="529537" cy="529537"/>
      </dsp:txXfrm>
    </dsp:sp>
    <dsp:sp modelId="{B3C94741-779D-4347-BD3B-948A0BEFEB80}">
      <dsp:nvSpPr>
        <dsp:cNvPr id="0" name=""/>
        <dsp:cNvSpPr/>
      </dsp:nvSpPr>
      <dsp:spPr>
        <a:xfrm>
          <a:off x="6280456" y="1522986"/>
          <a:ext cx="529537" cy="529537"/>
        </a:xfrm>
        <a:prstGeom prst="downArrow">
          <a:avLst>
            <a:gd name="adj1" fmla="val 55000"/>
            <a:gd name="adj2" fmla="val 45000"/>
          </a:avLst>
        </a:prstGeom>
        <a:solidFill>
          <a:schemeClr val="accent3">
            <a:tint val="40000"/>
            <a:alpha val="90000"/>
            <a:hueOff val="3572283"/>
            <a:satOff val="-4598"/>
            <a:lumOff val="-358"/>
            <a:alphaOff val="0"/>
          </a:schemeClr>
        </a:solidFill>
        <a:ln w="25400" cap="flat" cmpd="sng" algn="ctr">
          <a:solidFill>
            <a:schemeClr val="accent3">
              <a:tint val="40000"/>
              <a:alpha val="90000"/>
              <a:hueOff val="3572283"/>
              <a:satOff val="-4598"/>
              <a:lumOff val="-35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a:p>
      </dsp:txBody>
      <dsp:txXfrm>
        <a:off x="6280456" y="1522986"/>
        <a:ext cx="529537" cy="529537"/>
      </dsp:txXfrm>
    </dsp:sp>
    <dsp:sp modelId="{4B72BD90-05F9-4512-A2C1-258C36FFC751}">
      <dsp:nvSpPr>
        <dsp:cNvPr id="0" name=""/>
        <dsp:cNvSpPr/>
      </dsp:nvSpPr>
      <dsp:spPr>
        <a:xfrm>
          <a:off x="6753658" y="2437231"/>
          <a:ext cx="529537" cy="529537"/>
        </a:xfrm>
        <a:prstGeom prst="downArrow">
          <a:avLst>
            <a:gd name="adj1" fmla="val 55000"/>
            <a:gd name="adj2" fmla="val 45000"/>
          </a:avLst>
        </a:prstGeom>
        <a:solidFill>
          <a:schemeClr val="accent3">
            <a:tint val="40000"/>
            <a:alpha val="90000"/>
            <a:hueOff val="7144567"/>
            <a:satOff val="-9195"/>
            <a:lumOff val="-717"/>
            <a:alphaOff val="0"/>
          </a:schemeClr>
        </a:solidFill>
        <a:ln w="25400" cap="flat" cmpd="sng" algn="ctr">
          <a:solidFill>
            <a:schemeClr val="accent3">
              <a:tint val="40000"/>
              <a:alpha val="90000"/>
              <a:hueOff val="7144567"/>
              <a:satOff val="-9195"/>
              <a:lumOff val="-71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a:p>
      </dsp:txBody>
      <dsp:txXfrm>
        <a:off x="6753658" y="2437231"/>
        <a:ext cx="529537" cy="529537"/>
      </dsp:txXfrm>
    </dsp:sp>
    <dsp:sp modelId="{E4340358-95DF-4B84-9F56-33C68CB9AC10}">
      <dsp:nvSpPr>
        <dsp:cNvPr id="0" name=""/>
        <dsp:cNvSpPr/>
      </dsp:nvSpPr>
      <dsp:spPr>
        <a:xfrm>
          <a:off x="7226860" y="3374105"/>
          <a:ext cx="529537" cy="529537"/>
        </a:xfrm>
        <a:prstGeom prst="downArrow">
          <a:avLst>
            <a:gd name="adj1" fmla="val 55000"/>
            <a:gd name="adj2" fmla="val 45000"/>
          </a:avLst>
        </a:prstGeom>
        <a:solidFill>
          <a:schemeClr val="accent3">
            <a:tint val="40000"/>
            <a:alpha val="90000"/>
            <a:hueOff val="10716850"/>
            <a:satOff val="-13793"/>
            <a:lumOff val="-1075"/>
            <a:alphaOff val="0"/>
          </a:schemeClr>
        </a:solidFill>
        <a:ln w="25400" cap="flat" cmpd="sng" algn="ctr">
          <a:solidFill>
            <a:schemeClr val="accent3">
              <a:tint val="40000"/>
              <a:alpha val="90000"/>
              <a:hueOff val="10716850"/>
              <a:satOff val="-13793"/>
              <a:lumOff val="-10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a:p>
      </dsp:txBody>
      <dsp:txXfrm>
        <a:off x="7226860" y="3374105"/>
        <a:ext cx="529537" cy="529537"/>
      </dsp:txXfrm>
    </dsp:sp>
  </dsp:spTree>
</dsp:drawing>
</file>

<file path=ppt/diagrams/drawing1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B449131-8B3D-4530-B864-6D37A8D7362C}">
      <dsp:nvSpPr>
        <dsp:cNvPr id="0" name=""/>
        <dsp:cNvSpPr/>
      </dsp:nvSpPr>
      <dsp:spPr>
        <a:xfrm rot="16200000">
          <a:off x="167" y="1301644"/>
          <a:ext cx="1922673" cy="1922673"/>
        </a:xfrm>
        <a:prstGeom prst="downArrow">
          <a:avLst>
            <a:gd name="adj1" fmla="val 50000"/>
            <a:gd name="adj2" fmla="val 35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en-US" sz="2200" kern="1200" dirty="0"/>
            <a:t>Hazel and Augustus</a:t>
          </a:r>
        </a:p>
      </dsp:txBody>
      <dsp:txXfrm rot="16200000">
        <a:off x="167" y="1301644"/>
        <a:ext cx="1922673" cy="1922673"/>
      </dsp:txXfrm>
    </dsp:sp>
    <dsp:sp modelId="{3E34FE60-E4A8-4829-93E9-A18995576641}">
      <dsp:nvSpPr>
        <dsp:cNvPr id="0" name=""/>
        <dsp:cNvSpPr/>
      </dsp:nvSpPr>
      <dsp:spPr>
        <a:xfrm rot="5400000">
          <a:off x="2115758" y="1301644"/>
          <a:ext cx="1922673" cy="1922673"/>
        </a:xfrm>
        <a:prstGeom prst="downArrow">
          <a:avLst>
            <a:gd name="adj1" fmla="val 50000"/>
            <a:gd name="adj2" fmla="val 35000"/>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en-US" sz="2200" kern="1200" dirty="0"/>
            <a:t>Peter Van </a:t>
          </a:r>
          <a:r>
            <a:rPr lang="en-US" sz="2200" kern="1200" dirty="0" err="1"/>
            <a:t>Houten</a:t>
          </a:r>
          <a:endParaRPr lang="en-US" sz="2200" kern="1200" dirty="0"/>
        </a:p>
      </dsp:txBody>
      <dsp:txXfrm rot="5400000">
        <a:off x="2115758" y="1301644"/>
        <a:ext cx="1922673" cy="1922673"/>
      </dsp:txXfrm>
    </dsp:sp>
  </dsp:spTree>
</dsp:drawing>
</file>

<file path=ppt/diagrams/drawing1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F44F78-7864-4109-9334-4125776CEE1C}">
      <dsp:nvSpPr>
        <dsp:cNvPr id="0" name=""/>
        <dsp:cNvSpPr/>
      </dsp:nvSpPr>
      <dsp:spPr>
        <a:xfrm>
          <a:off x="617219" y="0"/>
          <a:ext cx="6995160" cy="4525963"/>
        </a:xfrm>
        <a:prstGeom prst="rightArrow">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368234E-FA01-4762-A936-E20B6AA46D17}">
      <dsp:nvSpPr>
        <dsp:cNvPr id="0" name=""/>
        <dsp:cNvSpPr/>
      </dsp:nvSpPr>
      <dsp:spPr>
        <a:xfrm>
          <a:off x="3616" y="1357788"/>
          <a:ext cx="1581224" cy="1810385"/>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b="1" kern="1200" dirty="0"/>
            <a:t>Read</a:t>
          </a:r>
          <a:r>
            <a:rPr lang="en-US" sz="2100" kern="1200" dirty="0"/>
            <a:t/>
          </a:r>
          <a:br>
            <a:rPr lang="en-US" sz="2100" kern="1200" dirty="0"/>
          </a:br>
          <a:r>
            <a:rPr lang="en-US" sz="2100" kern="1200" dirty="0"/>
            <a:t>Select a book</a:t>
          </a:r>
        </a:p>
      </dsp:txBody>
      <dsp:txXfrm>
        <a:off x="3616" y="1357788"/>
        <a:ext cx="1581224" cy="1810385"/>
      </dsp:txXfrm>
    </dsp:sp>
    <dsp:sp modelId="{DD1D81A8-0D0B-4B49-B9F0-A1EA448FE09F}">
      <dsp:nvSpPr>
        <dsp:cNvPr id="0" name=""/>
        <dsp:cNvSpPr/>
      </dsp:nvSpPr>
      <dsp:spPr>
        <a:xfrm>
          <a:off x="1663902" y="1357788"/>
          <a:ext cx="1581224" cy="1810385"/>
        </a:xfrm>
        <a:prstGeom prst="roundRect">
          <a:avLst/>
        </a:prstGeom>
        <a:solidFill>
          <a:schemeClr val="accent3">
            <a:hueOff val="2812566"/>
            <a:satOff val="-4220"/>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b="1" kern="1200" dirty="0"/>
            <a:t>Reflect</a:t>
          </a:r>
          <a:r>
            <a:rPr lang="en-US" sz="2100" kern="1200" dirty="0"/>
            <a:t/>
          </a:r>
          <a:br>
            <a:rPr lang="en-US" sz="2100" kern="1200" dirty="0"/>
          </a:br>
          <a:r>
            <a:rPr lang="en-US" sz="2100" kern="1200" dirty="0"/>
            <a:t>Think before you write</a:t>
          </a:r>
        </a:p>
      </dsp:txBody>
      <dsp:txXfrm>
        <a:off x="1663902" y="1357788"/>
        <a:ext cx="1581224" cy="1810385"/>
      </dsp:txXfrm>
    </dsp:sp>
    <dsp:sp modelId="{FEACF5D9-D365-465A-AA0E-45B50A5B0538}">
      <dsp:nvSpPr>
        <dsp:cNvPr id="0" name=""/>
        <dsp:cNvSpPr/>
      </dsp:nvSpPr>
      <dsp:spPr>
        <a:xfrm>
          <a:off x="3324187" y="1357788"/>
          <a:ext cx="1581224" cy="1810385"/>
        </a:xfrm>
        <a:prstGeom prst="roundRect">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b="1" kern="1200" dirty="0"/>
            <a:t>Persuade</a:t>
          </a:r>
          <a:r>
            <a:rPr lang="en-US" sz="2100" kern="1200" dirty="0"/>
            <a:t/>
          </a:r>
          <a:br>
            <a:rPr lang="en-US" sz="2100" kern="1200" dirty="0"/>
          </a:br>
          <a:r>
            <a:rPr lang="en-US" sz="2100" kern="1200" dirty="0"/>
            <a:t>Write a personal letter to the author</a:t>
          </a:r>
        </a:p>
      </dsp:txBody>
      <dsp:txXfrm>
        <a:off x="3324187" y="1357788"/>
        <a:ext cx="1581224" cy="1810385"/>
      </dsp:txXfrm>
    </dsp:sp>
    <dsp:sp modelId="{902BC9D5-E5C4-446D-BD41-ECAA46595853}">
      <dsp:nvSpPr>
        <dsp:cNvPr id="0" name=""/>
        <dsp:cNvSpPr/>
      </dsp:nvSpPr>
      <dsp:spPr>
        <a:xfrm>
          <a:off x="4984473" y="1357788"/>
          <a:ext cx="1581224" cy="1810385"/>
        </a:xfrm>
        <a:prstGeom prst="roundRect">
          <a:avLst/>
        </a:prstGeom>
        <a:solidFill>
          <a:schemeClr val="accent3">
            <a:hueOff val="8437698"/>
            <a:satOff val="-12660"/>
            <a:lumOff val="-2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b="1" kern="1200" dirty="0"/>
            <a:t>Write</a:t>
          </a:r>
          <a:r>
            <a:rPr lang="en-US" sz="2100" kern="1200" dirty="0"/>
            <a:t/>
          </a:r>
          <a:br>
            <a:rPr lang="en-US" sz="2100" kern="1200" dirty="0"/>
          </a:br>
          <a:r>
            <a:rPr lang="en-US" sz="2100" kern="1200" dirty="0"/>
            <a:t>Type your entry</a:t>
          </a:r>
        </a:p>
      </dsp:txBody>
      <dsp:txXfrm>
        <a:off x="4984473" y="1357788"/>
        <a:ext cx="1581224" cy="1810385"/>
      </dsp:txXfrm>
    </dsp:sp>
    <dsp:sp modelId="{C005D995-244D-4327-A4FB-4339B50630D6}">
      <dsp:nvSpPr>
        <dsp:cNvPr id="0" name=""/>
        <dsp:cNvSpPr/>
      </dsp:nvSpPr>
      <dsp:spPr>
        <a:xfrm>
          <a:off x="6644759" y="1357788"/>
          <a:ext cx="1581224" cy="1810385"/>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b="1" kern="1200" dirty="0"/>
            <a:t>Send</a:t>
          </a:r>
          <a:r>
            <a:rPr lang="en-US" sz="2100" kern="1200" dirty="0"/>
            <a:t/>
          </a:r>
          <a:br>
            <a:rPr lang="en-US" sz="2100" kern="1200" dirty="0"/>
          </a:br>
          <a:r>
            <a:rPr lang="en-US" sz="2100" kern="1200" dirty="0"/>
            <a:t>Mail your letter</a:t>
          </a:r>
        </a:p>
      </dsp:txBody>
      <dsp:txXfrm>
        <a:off x="6644759" y="1357788"/>
        <a:ext cx="1581224" cy="181038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858E406-E06D-4184-B4A4-702A290AEB55}">
      <dsp:nvSpPr>
        <dsp:cNvPr id="0" name=""/>
        <dsp:cNvSpPr/>
      </dsp:nvSpPr>
      <dsp:spPr>
        <a:xfrm>
          <a:off x="0" y="0"/>
          <a:ext cx="6995160" cy="1357788"/>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a:lnSpc>
              <a:spcPct val="90000"/>
            </a:lnSpc>
            <a:spcBef>
              <a:spcPct val="0"/>
            </a:spcBef>
            <a:spcAft>
              <a:spcPct val="35000"/>
            </a:spcAft>
          </a:pPr>
          <a:r>
            <a:rPr lang="en-US" sz="3500" kern="1200" dirty="0" err="1" smtClean="0"/>
            <a:t>Anbindung</a:t>
          </a:r>
          <a:r>
            <a:rPr lang="en-US" sz="3500" kern="1200" dirty="0" smtClean="0"/>
            <a:t> an das </a:t>
          </a:r>
          <a:r>
            <a:rPr lang="en-US" sz="3500" kern="1200" dirty="0" err="1" smtClean="0"/>
            <a:t>Lehrwerk</a:t>
          </a:r>
          <a:endParaRPr lang="en-US" sz="3500" kern="1200" dirty="0"/>
        </a:p>
      </dsp:txBody>
      <dsp:txXfrm>
        <a:off x="0" y="0"/>
        <a:ext cx="5609536" cy="1357788"/>
      </dsp:txXfrm>
    </dsp:sp>
    <dsp:sp modelId="{D6B0FB95-677D-4464-8F70-7E0ED0966CE2}">
      <dsp:nvSpPr>
        <dsp:cNvPr id="0" name=""/>
        <dsp:cNvSpPr/>
      </dsp:nvSpPr>
      <dsp:spPr>
        <a:xfrm>
          <a:off x="617219" y="1584087"/>
          <a:ext cx="6995160" cy="1357788"/>
        </a:xfrm>
        <a:prstGeom prst="roundRect">
          <a:avLst>
            <a:gd name="adj" fmla="val 1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a:lnSpc>
              <a:spcPct val="90000"/>
            </a:lnSpc>
            <a:spcBef>
              <a:spcPct val="0"/>
            </a:spcBef>
            <a:spcAft>
              <a:spcPct val="35000"/>
            </a:spcAft>
          </a:pPr>
          <a:r>
            <a:rPr lang="en-US" sz="3500" kern="1200" dirty="0" err="1" smtClean="0"/>
            <a:t>Variabel</a:t>
          </a:r>
          <a:r>
            <a:rPr lang="en-US" sz="3500" kern="1200" dirty="0" smtClean="0"/>
            <a:t> </a:t>
          </a:r>
          <a:r>
            <a:rPr lang="en-US" sz="3500" kern="1200" dirty="0" err="1" smtClean="0"/>
            <a:t>einsetzbar</a:t>
          </a:r>
          <a:endParaRPr lang="en-US" sz="3500" kern="1200" dirty="0"/>
        </a:p>
      </dsp:txBody>
      <dsp:txXfrm>
        <a:off x="617219" y="1584087"/>
        <a:ext cx="5495377" cy="1357788"/>
      </dsp:txXfrm>
    </dsp:sp>
    <dsp:sp modelId="{D054DC8D-43F7-4ABC-921A-8E3F3FA11480}">
      <dsp:nvSpPr>
        <dsp:cNvPr id="0" name=""/>
        <dsp:cNvSpPr/>
      </dsp:nvSpPr>
      <dsp:spPr>
        <a:xfrm>
          <a:off x="1234439" y="3168174"/>
          <a:ext cx="6995160" cy="1357788"/>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a:lnSpc>
              <a:spcPct val="90000"/>
            </a:lnSpc>
            <a:spcBef>
              <a:spcPct val="0"/>
            </a:spcBef>
            <a:spcAft>
              <a:spcPct val="35000"/>
            </a:spcAft>
          </a:pPr>
          <a:r>
            <a:rPr lang="en-US" sz="3500" kern="1200" dirty="0" err="1" smtClean="0"/>
            <a:t>Ausgleich</a:t>
          </a:r>
          <a:r>
            <a:rPr lang="en-US" sz="3500" kern="1200" dirty="0" smtClean="0"/>
            <a:t> </a:t>
          </a:r>
          <a:r>
            <a:rPr lang="en-US" sz="3500" kern="1200" dirty="0" err="1" smtClean="0"/>
            <a:t>Schwächen</a:t>
          </a:r>
          <a:r>
            <a:rPr lang="en-US" sz="3500" kern="1200" dirty="0" smtClean="0"/>
            <a:t> </a:t>
          </a:r>
          <a:r>
            <a:rPr lang="en-US" sz="3500" kern="1200" dirty="0" err="1" smtClean="0"/>
            <a:t>Lehrwerk</a:t>
          </a:r>
          <a:endParaRPr lang="en-US" sz="3500" kern="1200" dirty="0"/>
        </a:p>
      </dsp:txBody>
      <dsp:txXfrm>
        <a:off x="1234439" y="3168174"/>
        <a:ext cx="5495377" cy="1357788"/>
      </dsp:txXfrm>
    </dsp:sp>
    <dsp:sp modelId="{1860EE09-06E3-48F5-83BE-A1124343F122}">
      <dsp:nvSpPr>
        <dsp:cNvPr id="0" name=""/>
        <dsp:cNvSpPr/>
      </dsp:nvSpPr>
      <dsp:spPr>
        <a:xfrm>
          <a:off x="6112597" y="1029656"/>
          <a:ext cx="882562" cy="882562"/>
        </a:xfrm>
        <a:prstGeom prst="downArrow">
          <a:avLst>
            <a:gd name="adj1" fmla="val 55000"/>
            <a:gd name="adj2" fmla="val 45000"/>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6112597" y="1029656"/>
        <a:ext cx="882562" cy="882562"/>
      </dsp:txXfrm>
    </dsp:sp>
    <dsp:sp modelId="{C9897924-2E25-46A9-8D8D-7567C7331BC5}">
      <dsp:nvSpPr>
        <dsp:cNvPr id="0" name=""/>
        <dsp:cNvSpPr/>
      </dsp:nvSpPr>
      <dsp:spPr>
        <a:xfrm>
          <a:off x="6729817" y="2604691"/>
          <a:ext cx="882562" cy="882562"/>
        </a:xfrm>
        <a:prstGeom prst="downArrow">
          <a:avLst>
            <a:gd name="adj1" fmla="val 55000"/>
            <a:gd name="adj2" fmla="val 45000"/>
          </a:avLst>
        </a:prstGeom>
        <a:solidFill>
          <a:schemeClr val="accent3">
            <a:tint val="40000"/>
            <a:alpha val="90000"/>
            <a:hueOff val="10716850"/>
            <a:satOff val="-13793"/>
            <a:lumOff val="-1075"/>
            <a:alphaOff val="0"/>
          </a:schemeClr>
        </a:solidFill>
        <a:ln w="25400" cap="flat" cmpd="sng" algn="ctr">
          <a:solidFill>
            <a:schemeClr val="accent3">
              <a:tint val="40000"/>
              <a:alpha val="90000"/>
              <a:hueOff val="10716850"/>
              <a:satOff val="-13793"/>
              <a:lumOff val="-10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6729817" y="2604691"/>
        <a:ext cx="882562" cy="882562"/>
      </dsp:txXfrm>
    </dsp:sp>
  </dsp:spTree>
</dsp:drawing>
</file>

<file path=ppt/diagrams/drawing2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AF9111D-458C-42BB-BBB7-2FB230C117BD}">
      <dsp:nvSpPr>
        <dsp:cNvPr id="0" name=""/>
        <dsp:cNvSpPr/>
      </dsp:nvSpPr>
      <dsp:spPr>
        <a:xfrm>
          <a:off x="782" y="1330628"/>
          <a:ext cx="2260822" cy="1864705"/>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24765" rIns="24765" bIns="24765" numCol="1" spcCol="1270" anchor="t" anchorCtr="0">
          <a:noAutofit/>
        </a:bodyPr>
        <a:lstStyle/>
        <a:p>
          <a:pPr marL="114300" lvl="1" indent="-114300" algn="l" defTabSz="577850">
            <a:lnSpc>
              <a:spcPct val="90000"/>
            </a:lnSpc>
            <a:spcBef>
              <a:spcPct val="0"/>
            </a:spcBef>
            <a:spcAft>
              <a:spcPct val="15000"/>
            </a:spcAft>
            <a:buChar char="••"/>
          </a:pPr>
          <a:endParaRPr lang="en-US" sz="1300" kern="1200" dirty="0"/>
        </a:p>
        <a:p>
          <a:pPr marL="171450" lvl="1" indent="-171450" algn="l" defTabSz="711200">
            <a:lnSpc>
              <a:spcPct val="90000"/>
            </a:lnSpc>
            <a:spcBef>
              <a:spcPct val="0"/>
            </a:spcBef>
            <a:spcAft>
              <a:spcPct val="15000"/>
            </a:spcAft>
            <a:buChar char="••"/>
          </a:pPr>
          <a:r>
            <a:rPr lang="en-US" sz="1600" kern="1200" dirty="0" smtClean="0"/>
            <a:t>S </a:t>
          </a:r>
          <a:r>
            <a:rPr lang="en-US" sz="1600" kern="1200" dirty="0" err="1" smtClean="0"/>
            <a:t>analysieren</a:t>
          </a:r>
          <a:r>
            <a:rPr lang="en-US" sz="1600" kern="1200" dirty="0" smtClean="0"/>
            <a:t> und </a:t>
          </a:r>
          <a:r>
            <a:rPr lang="en-US" sz="1600" kern="1200" dirty="0" err="1" smtClean="0"/>
            <a:t>kommentieren</a:t>
          </a:r>
          <a:r>
            <a:rPr lang="en-US" sz="1600" kern="1200" dirty="0" smtClean="0"/>
            <a:t> </a:t>
          </a:r>
          <a:r>
            <a:rPr lang="en-US" sz="1600" kern="1200" dirty="0" err="1" smtClean="0"/>
            <a:t>ausgewählte</a:t>
          </a:r>
          <a:r>
            <a:rPr lang="en-US" sz="1600" kern="1200" dirty="0" smtClean="0"/>
            <a:t> </a:t>
          </a:r>
          <a:r>
            <a:rPr lang="en-US" sz="1600" kern="1200" dirty="0" err="1" smtClean="0"/>
            <a:t>Beispiele</a:t>
          </a:r>
          <a:r>
            <a:rPr lang="en-US" sz="1600" kern="1200" dirty="0" smtClean="0"/>
            <a:t> </a:t>
          </a:r>
          <a:r>
            <a:rPr lang="en-US" sz="1600" kern="1200" dirty="0" err="1" smtClean="0"/>
            <a:t>prämierter</a:t>
          </a:r>
          <a:r>
            <a:rPr lang="en-US" sz="1600" kern="1200" dirty="0" smtClean="0"/>
            <a:t> </a:t>
          </a:r>
          <a:r>
            <a:rPr lang="en-US" sz="1600" kern="1200" dirty="0" err="1" smtClean="0"/>
            <a:t>Briefe</a:t>
          </a:r>
          <a:endParaRPr lang="en-US" sz="1600" kern="1200" dirty="0"/>
        </a:p>
      </dsp:txBody>
      <dsp:txXfrm>
        <a:off x="782" y="1330628"/>
        <a:ext cx="2260822" cy="1465125"/>
      </dsp:txXfrm>
    </dsp:sp>
    <dsp:sp modelId="{FABE2954-DF6F-4EC6-A746-23FCA601C194}">
      <dsp:nvSpPr>
        <dsp:cNvPr id="0" name=""/>
        <dsp:cNvSpPr/>
      </dsp:nvSpPr>
      <dsp:spPr>
        <a:xfrm>
          <a:off x="1279934" y="1805736"/>
          <a:ext cx="2447481" cy="2447481"/>
        </a:xfrm>
        <a:prstGeom prst="leftCircularArrow">
          <a:avLst>
            <a:gd name="adj1" fmla="val 2969"/>
            <a:gd name="adj2" fmla="val 363730"/>
            <a:gd name="adj3" fmla="val 2139241"/>
            <a:gd name="adj4" fmla="val 9024489"/>
            <a:gd name="adj5" fmla="val 3463"/>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4802284-F920-47E8-AFA9-F0F8D7FB8089}">
      <dsp:nvSpPr>
        <dsp:cNvPr id="0" name=""/>
        <dsp:cNvSpPr/>
      </dsp:nvSpPr>
      <dsp:spPr>
        <a:xfrm>
          <a:off x="503186" y="2795754"/>
          <a:ext cx="2009619" cy="799159"/>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r>
            <a:rPr lang="en-US" sz="4000" kern="1200" dirty="0" smtClean="0"/>
            <a:t>Was?</a:t>
          </a:r>
          <a:endParaRPr lang="en-US" sz="4000" kern="1200" dirty="0"/>
        </a:p>
      </dsp:txBody>
      <dsp:txXfrm>
        <a:off x="503186" y="2795754"/>
        <a:ext cx="2009619" cy="799159"/>
      </dsp:txXfrm>
    </dsp:sp>
    <dsp:sp modelId="{F2A769FF-5205-44B3-B9DC-BEA773902453}">
      <dsp:nvSpPr>
        <dsp:cNvPr id="0" name=""/>
        <dsp:cNvSpPr/>
      </dsp:nvSpPr>
      <dsp:spPr>
        <a:xfrm>
          <a:off x="2858787" y="1330628"/>
          <a:ext cx="2260822" cy="1864705"/>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24765" rIns="24765" bIns="24765" numCol="1" spcCol="1270" anchor="t" anchorCtr="0">
          <a:noAutofit/>
        </a:bodyPr>
        <a:lstStyle/>
        <a:p>
          <a:pPr marL="114300" lvl="1" indent="-114300" algn="l" defTabSz="577850">
            <a:lnSpc>
              <a:spcPct val="90000"/>
            </a:lnSpc>
            <a:spcBef>
              <a:spcPct val="0"/>
            </a:spcBef>
            <a:spcAft>
              <a:spcPct val="15000"/>
            </a:spcAft>
            <a:buChar char="••"/>
          </a:pPr>
          <a:r>
            <a:rPr lang="en-US" sz="1300" kern="1200" dirty="0" smtClean="0"/>
            <a:t>Generic awareness: </a:t>
          </a:r>
          <a:r>
            <a:rPr lang="en-US" sz="1300" kern="1200" dirty="0" err="1" smtClean="0"/>
            <a:t>Bewußtmachung</a:t>
          </a:r>
          <a:r>
            <a:rPr lang="en-US" sz="1300" kern="1200" dirty="0" smtClean="0"/>
            <a:t> der </a:t>
          </a:r>
          <a:r>
            <a:rPr lang="en-US" sz="1300" kern="1200" dirty="0" err="1" smtClean="0"/>
            <a:t>Formen</a:t>
          </a:r>
          <a:r>
            <a:rPr lang="en-US" sz="1300" kern="1200" dirty="0" smtClean="0"/>
            <a:t>, </a:t>
          </a:r>
          <a:r>
            <a:rPr lang="en-US" sz="1300" kern="1200" dirty="0" err="1" smtClean="0"/>
            <a:t>Strukturen</a:t>
          </a:r>
          <a:r>
            <a:rPr lang="en-US" sz="1300" kern="1200" dirty="0" smtClean="0"/>
            <a:t> und </a:t>
          </a:r>
          <a:r>
            <a:rPr lang="en-US" sz="1300" kern="1200" dirty="0" err="1" smtClean="0"/>
            <a:t>Regelmäßigkeiten</a:t>
          </a:r>
          <a:r>
            <a:rPr lang="en-US" sz="1300" kern="1200" dirty="0" smtClean="0"/>
            <a:t> </a:t>
          </a:r>
          <a:endParaRPr lang="en-US" sz="1300" kern="1200" dirty="0"/>
        </a:p>
        <a:p>
          <a:pPr marL="114300" lvl="1" indent="-114300" algn="l" defTabSz="577850">
            <a:lnSpc>
              <a:spcPct val="90000"/>
            </a:lnSpc>
            <a:spcBef>
              <a:spcPct val="0"/>
            </a:spcBef>
            <a:spcAft>
              <a:spcPct val="15000"/>
            </a:spcAft>
            <a:buChar char="••"/>
          </a:pPr>
          <a:r>
            <a:rPr lang="en-US" sz="1300" kern="1200" dirty="0" err="1" smtClean="0"/>
            <a:t>Modellierung</a:t>
          </a:r>
          <a:r>
            <a:rPr lang="en-US" sz="1300" kern="1200" dirty="0" smtClean="0"/>
            <a:t> </a:t>
          </a:r>
          <a:r>
            <a:rPr lang="en-US" sz="1300" kern="1200" dirty="0" err="1" smtClean="0"/>
            <a:t>eines</a:t>
          </a:r>
          <a:r>
            <a:rPr lang="en-US" sz="1300" kern="1200" dirty="0" smtClean="0"/>
            <a:t> </a:t>
          </a:r>
          <a:r>
            <a:rPr lang="en-US" sz="1300" kern="1200" dirty="0" err="1" smtClean="0"/>
            <a:t>Gerüstes</a:t>
          </a:r>
          <a:r>
            <a:rPr lang="en-US" sz="1300" kern="1200" dirty="0" smtClean="0"/>
            <a:t> </a:t>
          </a:r>
          <a:r>
            <a:rPr lang="en-US" sz="1300" kern="1200" dirty="0" err="1" smtClean="0"/>
            <a:t>für</a:t>
          </a:r>
          <a:r>
            <a:rPr lang="en-US" sz="1300" kern="1200" dirty="0" smtClean="0"/>
            <a:t> die </a:t>
          </a:r>
          <a:r>
            <a:rPr lang="en-US" sz="1300" kern="1200" dirty="0" err="1" smtClean="0"/>
            <a:t>Textproduktion</a:t>
          </a:r>
          <a:endParaRPr lang="en-US" sz="1300" kern="1200" dirty="0"/>
        </a:p>
      </dsp:txBody>
      <dsp:txXfrm>
        <a:off x="2858787" y="1730208"/>
        <a:ext cx="2260822" cy="1465125"/>
      </dsp:txXfrm>
    </dsp:sp>
    <dsp:sp modelId="{73D9D165-34A7-49E9-BEC4-4896F0FD34BB}">
      <dsp:nvSpPr>
        <dsp:cNvPr id="0" name=""/>
        <dsp:cNvSpPr/>
      </dsp:nvSpPr>
      <dsp:spPr>
        <a:xfrm>
          <a:off x="4119099" y="199631"/>
          <a:ext cx="2736364" cy="2736364"/>
        </a:xfrm>
        <a:prstGeom prst="circularArrow">
          <a:avLst>
            <a:gd name="adj1" fmla="val 2655"/>
            <a:gd name="adj2" fmla="val 322955"/>
            <a:gd name="adj3" fmla="val 19501534"/>
            <a:gd name="adj4" fmla="val 12575511"/>
            <a:gd name="adj5" fmla="val 3098"/>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1B1826C-EC85-4DB9-B7E1-B739911E03A1}">
      <dsp:nvSpPr>
        <dsp:cNvPr id="0" name=""/>
        <dsp:cNvSpPr/>
      </dsp:nvSpPr>
      <dsp:spPr>
        <a:xfrm>
          <a:off x="3361192" y="931048"/>
          <a:ext cx="2009619" cy="799159"/>
        </a:xfrm>
        <a:prstGeom prst="roundRect">
          <a:avLst>
            <a:gd name="adj" fmla="val 1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r>
            <a:rPr lang="en-US" sz="4000" kern="1200" dirty="0" err="1" smtClean="0"/>
            <a:t>Warum</a:t>
          </a:r>
          <a:r>
            <a:rPr lang="en-US" sz="4000" kern="1200" dirty="0" smtClean="0"/>
            <a:t>?</a:t>
          </a:r>
          <a:endParaRPr lang="en-US" sz="4000" kern="1200" dirty="0"/>
        </a:p>
      </dsp:txBody>
      <dsp:txXfrm>
        <a:off x="3361192" y="931048"/>
        <a:ext cx="2009619" cy="799159"/>
      </dsp:txXfrm>
    </dsp:sp>
    <dsp:sp modelId="{87455EA4-E370-41E6-9E32-65B0A2A98DA1}">
      <dsp:nvSpPr>
        <dsp:cNvPr id="0" name=""/>
        <dsp:cNvSpPr/>
      </dsp:nvSpPr>
      <dsp:spPr>
        <a:xfrm>
          <a:off x="5716793" y="1330628"/>
          <a:ext cx="2260822" cy="1864705"/>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24765" rIns="24765" bIns="24765" numCol="1" spcCol="1270" anchor="t" anchorCtr="0">
          <a:noAutofit/>
        </a:bodyPr>
        <a:lstStyle/>
        <a:p>
          <a:pPr marL="114300" lvl="1" indent="-114300" algn="l" defTabSz="577850">
            <a:lnSpc>
              <a:spcPct val="90000"/>
            </a:lnSpc>
            <a:spcBef>
              <a:spcPct val="0"/>
            </a:spcBef>
            <a:spcAft>
              <a:spcPct val="15000"/>
            </a:spcAft>
            <a:buChar char="••"/>
          </a:pPr>
          <a:r>
            <a:rPr lang="en-US" sz="1300" kern="1200" dirty="0" smtClean="0"/>
            <a:t>Step by step </a:t>
          </a:r>
          <a:r>
            <a:rPr lang="en-US" sz="1300" kern="1200" dirty="0" err="1" smtClean="0"/>
            <a:t>Beschreibung</a:t>
          </a:r>
          <a:r>
            <a:rPr lang="en-US" sz="1300" kern="1200" dirty="0" smtClean="0"/>
            <a:t/>
          </a:r>
          <a:br>
            <a:rPr lang="en-US" sz="1300" kern="1200" dirty="0" smtClean="0"/>
          </a:br>
          <a:r>
            <a:rPr lang="en-US" sz="1300" kern="1200" dirty="0" smtClean="0"/>
            <a:t> 5 steps</a:t>
          </a:r>
          <a:endParaRPr lang="en-US" sz="1300" kern="1200" dirty="0"/>
        </a:p>
      </dsp:txBody>
      <dsp:txXfrm>
        <a:off x="5716793" y="1330628"/>
        <a:ext cx="2260822" cy="1465125"/>
      </dsp:txXfrm>
    </dsp:sp>
    <dsp:sp modelId="{9C99B102-9169-4644-9E48-71C3C1AB849E}">
      <dsp:nvSpPr>
        <dsp:cNvPr id="0" name=""/>
        <dsp:cNvSpPr/>
      </dsp:nvSpPr>
      <dsp:spPr>
        <a:xfrm>
          <a:off x="6219198" y="2795754"/>
          <a:ext cx="2009619" cy="799159"/>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r>
            <a:rPr lang="en-US" sz="4000" kern="1200" dirty="0" err="1" smtClean="0"/>
            <a:t>Wie</a:t>
          </a:r>
          <a:r>
            <a:rPr lang="en-US" sz="4000" kern="1200" dirty="0" smtClean="0"/>
            <a:t>?</a:t>
          </a:r>
          <a:endParaRPr lang="en-US" sz="4000" kern="1200" dirty="0"/>
        </a:p>
      </dsp:txBody>
      <dsp:txXfrm>
        <a:off x="6219198" y="2795754"/>
        <a:ext cx="2009619" cy="799159"/>
      </dsp:txXfrm>
    </dsp:sp>
  </dsp:spTree>
</dsp:drawing>
</file>

<file path=ppt/diagrams/drawing2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C28E3EE-ABAD-45B2-8373-9B68B96E48D2}">
      <dsp:nvSpPr>
        <dsp:cNvPr id="0" name=""/>
        <dsp:cNvSpPr/>
      </dsp:nvSpPr>
      <dsp:spPr>
        <a:xfrm>
          <a:off x="0" y="0"/>
          <a:ext cx="6336792" cy="814673"/>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en-US" sz="2300" kern="1200" dirty="0" smtClean="0"/>
            <a:t>1 Prize-winners and their topics</a:t>
          </a:r>
          <a:endParaRPr lang="en-US" sz="2300" kern="1200" dirty="0"/>
        </a:p>
      </dsp:txBody>
      <dsp:txXfrm>
        <a:off x="0" y="0"/>
        <a:ext cx="5410101" cy="814673"/>
      </dsp:txXfrm>
    </dsp:sp>
    <dsp:sp modelId="{BF228D82-AD8A-4694-9CC8-DB4E6688FF80}">
      <dsp:nvSpPr>
        <dsp:cNvPr id="0" name=""/>
        <dsp:cNvSpPr/>
      </dsp:nvSpPr>
      <dsp:spPr>
        <a:xfrm>
          <a:off x="473202" y="927822"/>
          <a:ext cx="6336792" cy="814673"/>
        </a:xfrm>
        <a:prstGeom prst="roundRect">
          <a:avLst>
            <a:gd name="adj" fmla="val 10000"/>
          </a:avLst>
        </a:prstGeom>
        <a:solidFill>
          <a:schemeClr val="accent3">
            <a:hueOff val="2812566"/>
            <a:satOff val="-4220"/>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en-US" sz="2300" kern="1200" dirty="0" smtClean="0"/>
            <a:t>2 What we can learn from ‘our’ letter?</a:t>
          </a:r>
          <a:endParaRPr lang="en-US" sz="2300" kern="1200" dirty="0"/>
        </a:p>
      </dsp:txBody>
      <dsp:txXfrm>
        <a:off x="473202" y="927822"/>
        <a:ext cx="5334052" cy="814673"/>
      </dsp:txXfrm>
    </dsp:sp>
    <dsp:sp modelId="{F47431BD-F167-4D16-9BC1-6890C70E35A3}">
      <dsp:nvSpPr>
        <dsp:cNvPr id="0" name=""/>
        <dsp:cNvSpPr/>
      </dsp:nvSpPr>
      <dsp:spPr>
        <a:xfrm>
          <a:off x="946404" y="1855644"/>
          <a:ext cx="6336792" cy="814673"/>
        </a:xfrm>
        <a:prstGeom prst="roundRect">
          <a:avLst>
            <a:gd name="adj" fmla="val 1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en-US" sz="2300" kern="1200" dirty="0" smtClean="0"/>
            <a:t>3 Our opinion counts</a:t>
          </a:r>
          <a:endParaRPr lang="en-US" sz="2300" kern="1200" dirty="0"/>
        </a:p>
      </dsp:txBody>
      <dsp:txXfrm>
        <a:off x="946404" y="1855644"/>
        <a:ext cx="5334052" cy="814673"/>
      </dsp:txXfrm>
    </dsp:sp>
    <dsp:sp modelId="{9FA89F86-0A4B-4626-8C8E-C7E4D7305A9E}">
      <dsp:nvSpPr>
        <dsp:cNvPr id="0" name=""/>
        <dsp:cNvSpPr/>
      </dsp:nvSpPr>
      <dsp:spPr>
        <a:xfrm>
          <a:off x="1419605" y="2783467"/>
          <a:ext cx="6336792" cy="814673"/>
        </a:xfrm>
        <a:prstGeom prst="roundRect">
          <a:avLst>
            <a:gd name="adj" fmla="val 10000"/>
          </a:avLst>
        </a:prstGeom>
        <a:solidFill>
          <a:schemeClr val="accent3">
            <a:hueOff val="8437698"/>
            <a:satOff val="-12660"/>
            <a:lumOff val="-2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en-US" sz="2300" kern="1200" dirty="0" smtClean="0"/>
            <a:t>4 What we can learn from ‘all’ these letters</a:t>
          </a:r>
          <a:endParaRPr lang="en-US" sz="2300" kern="1200" dirty="0"/>
        </a:p>
      </dsp:txBody>
      <dsp:txXfrm>
        <a:off x="1419605" y="2783467"/>
        <a:ext cx="5334052" cy="814673"/>
      </dsp:txXfrm>
    </dsp:sp>
    <dsp:sp modelId="{7124A227-42BC-4097-807C-1DF87FA1D1D5}">
      <dsp:nvSpPr>
        <dsp:cNvPr id="0" name=""/>
        <dsp:cNvSpPr/>
      </dsp:nvSpPr>
      <dsp:spPr>
        <a:xfrm>
          <a:off x="1892808" y="3711289"/>
          <a:ext cx="6336792" cy="814673"/>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en-US" sz="2300" kern="1200" dirty="0" smtClean="0"/>
            <a:t>5 Our tips for future prize-winners</a:t>
          </a:r>
          <a:endParaRPr lang="en-US" sz="2300" kern="1200" dirty="0"/>
        </a:p>
      </dsp:txBody>
      <dsp:txXfrm>
        <a:off x="1892808" y="3711289"/>
        <a:ext cx="5334052" cy="814673"/>
      </dsp:txXfrm>
    </dsp:sp>
    <dsp:sp modelId="{9EAC7CA7-9CD1-485A-B293-22521712F50D}">
      <dsp:nvSpPr>
        <dsp:cNvPr id="0" name=""/>
        <dsp:cNvSpPr/>
      </dsp:nvSpPr>
      <dsp:spPr>
        <a:xfrm>
          <a:off x="5807254" y="595164"/>
          <a:ext cx="529537" cy="529537"/>
        </a:xfrm>
        <a:prstGeom prst="downArrow">
          <a:avLst>
            <a:gd name="adj1" fmla="val 55000"/>
            <a:gd name="adj2" fmla="val 45000"/>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a:p>
      </dsp:txBody>
      <dsp:txXfrm>
        <a:off x="5807254" y="595164"/>
        <a:ext cx="529537" cy="529537"/>
      </dsp:txXfrm>
    </dsp:sp>
    <dsp:sp modelId="{4F8E5298-9F97-4806-9C48-F0D183C493B0}">
      <dsp:nvSpPr>
        <dsp:cNvPr id="0" name=""/>
        <dsp:cNvSpPr/>
      </dsp:nvSpPr>
      <dsp:spPr>
        <a:xfrm>
          <a:off x="6280456" y="1522986"/>
          <a:ext cx="529537" cy="529537"/>
        </a:xfrm>
        <a:prstGeom prst="downArrow">
          <a:avLst>
            <a:gd name="adj1" fmla="val 55000"/>
            <a:gd name="adj2" fmla="val 45000"/>
          </a:avLst>
        </a:prstGeom>
        <a:solidFill>
          <a:schemeClr val="accent3">
            <a:tint val="40000"/>
            <a:alpha val="90000"/>
            <a:hueOff val="3572283"/>
            <a:satOff val="-4598"/>
            <a:lumOff val="-358"/>
            <a:alphaOff val="0"/>
          </a:schemeClr>
        </a:solidFill>
        <a:ln w="25400" cap="flat" cmpd="sng" algn="ctr">
          <a:solidFill>
            <a:schemeClr val="accent3">
              <a:tint val="40000"/>
              <a:alpha val="90000"/>
              <a:hueOff val="3572283"/>
              <a:satOff val="-4598"/>
              <a:lumOff val="-35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a:p>
      </dsp:txBody>
      <dsp:txXfrm>
        <a:off x="6280456" y="1522986"/>
        <a:ext cx="529537" cy="529537"/>
      </dsp:txXfrm>
    </dsp:sp>
    <dsp:sp modelId="{A5E582E3-CEF0-4193-94BE-A809EC0D1EDD}">
      <dsp:nvSpPr>
        <dsp:cNvPr id="0" name=""/>
        <dsp:cNvSpPr/>
      </dsp:nvSpPr>
      <dsp:spPr>
        <a:xfrm>
          <a:off x="6753658" y="2437231"/>
          <a:ext cx="529537" cy="529537"/>
        </a:xfrm>
        <a:prstGeom prst="downArrow">
          <a:avLst>
            <a:gd name="adj1" fmla="val 55000"/>
            <a:gd name="adj2" fmla="val 45000"/>
          </a:avLst>
        </a:prstGeom>
        <a:solidFill>
          <a:schemeClr val="accent3">
            <a:tint val="40000"/>
            <a:alpha val="90000"/>
            <a:hueOff val="7144567"/>
            <a:satOff val="-9195"/>
            <a:lumOff val="-717"/>
            <a:alphaOff val="0"/>
          </a:schemeClr>
        </a:solidFill>
        <a:ln w="25400" cap="flat" cmpd="sng" algn="ctr">
          <a:solidFill>
            <a:schemeClr val="accent3">
              <a:tint val="40000"/>
              <a:alpha val="90000"/>
              <a:hueOff val="7144567"/>
              <a:satOff val="-9195"/>
              <a:lumOff val="-71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a:p>
      </dsp:txBody>
      <dsp:txXfrm>
        <a:off x="6753658" y="2437231"/>
        <a:ext cx="529537" cy="529537"/>
      </dsp:txXfrm>
    </dsp:sp>
    <dsp:sp modelId="{024D31B0-835D-4F06-90C7-40B012D18192}">
      <dsp:nvSpPr>
        <dsp:cNvPr id="0" name=""/>
        <dsp:cNvSpPr/>
      </dsp:nvSpPr>
      <dsp:spPr>
        <a:xfrm>
          <a:off x="7226860" y="3374105"/>
          <a:ext cx="529537" cy="529537"/>
        </a:xfrm>
        <a:prstGeom prst="downArrow">
          <a:avLst>
            <a:gd name="adj1" fmla="val 55000"/>
            <a:gd name="adj2" fmla="val 45000"/>
          </a:avLst>
        </a:prstGeom>
        <a:solidFill>
          <a:schemeClr val="accent3">
            <a:tint val="40000"/>
            <a:alpha val="90000"/>
            <a:hueOff val="10716850"/>
            <a:satOff val="-13793"/>
            <a:lumOff val="-1075"/>
            <a:alphaOff val="0"/>
          </a:schemeClr>
        </a:solidFill>
        <a:ln w="25400" cap="flat" cmpd="sng" algn="ctr">
          <a:solidFill>
            <a:schemeClr val="accent3">
              <a:tint val="40000"/>
              <a:alpha val="90000"/>
              <a:hueOff val="10716850"/>
              <a:satOff val="-13793"/>
              <a:lumOff val="-10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a:p>
      </dsp:txBody>
      <dsp:txXfrm>
        <a:off x="7226860" y="3374105"/>
        <a:ext cx="529537" cy="529537"/>
      </dsp:txXfrm>
    </dsp:sp>
  </dsp:spTree>
</dsp:drawing>
</file>

<file path=ppt/diagrams/drawing2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247B328-EF8F-4D41-8091-DAC416CF9AE2}">
      <dsp:nvSpPr>
        <dsp:cNvPr id="0" name=""/>
        <dsp:cNvSpPr/>
      </dsp:nvSpPr>
      <dsp:spPr>
        <a:xfrm>
          <a:off x="2571" y="804179"/>
          <a:ext cx="2507456" cy="8640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21920" rIns="213360" bIns="121920" numCol="1" spcCol="1270" anchor="ctr" anchorCtr="0">
          <a:noAutofit/>
        </a:bodyPr>
        <a:lstStyle/>
        <a:p>
          <a:pPr lvl="0" algn="ctr" defTabSz="1333500">
            <a:lnSpc>
              <a:spcPct val="90000"/>
            </a:lnSpc>
            <a:spcBef>
              <a:spcPct val="0"/>
            </a:spcBef>
            <a:spcAft>
              <a:spcPct val="35000"/>
            </a:spcAft>
          </a:pPr>
          <a:r>
            <a:rPr lang="en-US" sz="3000" kern="1200" dirty="0" smtClean="0"/>
            <a:t>Laura’s Letter</a:t>
          </a:r>
          <a:endParaRPr lang="en-US" sz="3000" kern="1200" dirty="0"/>
        </a:p>
      </dsp:txBody>
      <dsp:txXfrm>
        <a:off x="2571" y="804179"/>
        <a:ext cx="2507456" cy="864000"/>
      </dsp:txXfrm>
    </dsp:sp>
    <dsp:sp modelId="{6F31A28A-334B-4D26-B130-47AC28F54BCF}">
      <dsp:nvSpPr>
        <dsp:cNvPr id="0" name=""/>
        <dsp:cNvSpPr/>
      </dsp:nvSpPr>
      <dsp:spPr>
        <a:xfrm>
          <a:off x="2571" y="1668179"/>
          <a:ext cx="2507456" cy="2053603"/>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smtClean="0"/>
            <a:t>K.J. Rowling, </a:t>
          </a:r>
          <a:r>
            <a:rPr lang="en-US" sz="2400" i="1" kern="1200" dirty="0" smtClean="0"/>
            <a:t>Harry Potter</a:t>
          </a:r>
          <a:endParaRPr lang="en-US" sz="2400" i="1" kern="1200" dirty="0"/>
        </a:p>
        <a:p>
          <a:pPr marL="228600" lvl="1" indent="-228600" algn="l" defTabSz="1066800">
            <a:lnSpc>
              <a:spcPct val="90000"/>
            </a:lnSpc>
            <a:spcBef>
              <a:spcPct val="0"/>
            </a:spcBef>
            <a:spcAft>
              <a:spcPct val="15000"/>
            </a:spcAft>
            <a:buChar char="••"/>
          </a:pPr>
          <a:r>
            <a:rPr lang="en-US" sz="2400" i="1" kern="1200" dirty="0" smtClean="0"/>
            <a:t>“love can save the world”</a:t>
          </a:r>
          <a:endParaRPr lang="en-US" sz="2400" i="1" kern="1200" dirty="0"/>
        </a:p>
      </dsp:txBody>
      <dsp:txXfrm>
        <a:off x="2571" y="1668179"/>
        <a:ext cx="2507456" cy="2053603"/>
      </dsp:txXfrm>
    </dsp:sp>
    <dsp:sp modelId="{41325782-E4C7-4471-BC45-B4977A80D23F}">
      <dsp:nvSpPr>
        <dsp:cNvPr id="0" name=""/>
        <dsp:cNvSpPr/>
      </dsp:nvSpPr>
      <dsp:spPr>
        <a:xfrm>
          <a:off x="2861071" y="804179"/>
          <a:ext cx="2507456" cy="864000"/>
        </a:xfrm>
        <a:prstGeom prst="rect">
          <a:avLst/>
        </a:prstGeom>
        <a:solidFill>
          <a:schemeClr val="accent3">
            <a:hueOff val="5625132"/>
            <a:satOff val="-8440"/>
            <a:lumOff val="-1373"/>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21920" rIns="213360" bIns="121920" numCol="1" spcCol="1270" anchor="ctr" anchorCtr="0">
          <a:noAutofit/>
        </a:bodyPr>
        <a:lstStyle/>
        <a:p>
          <a:pPr lvl="0" algn="ctr" defTabSz="1333500">
            <a:lnSpc>
              <a:spcPct val="90000"/>
            </a:lnSpc>
            <a:spcBef>
              <a:spcPct val="0"/>
            </a:spcBef>
            <a:spcAft>
              <a:spcPct val="35000"/>
            </a:spcAft>
          </a:pPr>
          <a:r>
            <a:rPr lang="en-US" sz="3000" kern="1200" dirty="0"/>
            <a:t>Devi’s Letter</a:t>
          </a:r>
        </a:p>
      </dsp:txBody>
      <dsp:txXfrm>
        <a:off x="2861071" y="804179"/>
        <a:ext cx="2507456" cy="864000"/>
      </dsp:txXfrm>
    </dsp:sp>
    <dsp:sp modelId="{49E027A5-B418-419A-AC22-73033119DFD0}">
      <dsp:nvSpPr>
        <dsp:cNvPr id="0" name=""/>
        <dsp:cNvSpPr/>
      </dsp:nvSpPr>
      <dsp:spPr>
        <a:xfrm>
          <a:off x="2861071" y="1668179"/>
          <a:ext cx="2507456" cy="2053603"/>
        </a:xfrm>
        <a:prstGeom prst="rect">
          <a:avLst/>
        </a:prstGeom>
        <a:solidFill>
          <a:schemeClr val="accent3">
            <a:tint val="40000"/>
            <a:alpha val="90000"/>
            <a:hueOff val="5358425"/>
            <a:satOff val="-6896"/>
            <a:lumOff val="-537"/>
            <a:alphaOff val="0"/>
          </a:schemeClr>
        </a:solidFill>
        <a:ln w="25400" cap="flat" cmpd="sng" algn="ctr">
          <a:solidFill>
            <a:schemeClr val="accent3">
              <a:tint val="40000"/>
              <a:alpha val="90000"/>
              <a:hueOff val="5358425"/>
              <a:satOff val="-6896"/>
              <a:lumOff val="-53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George Orwell, </a:t>
          </a:r>
          <a:r>
            <a:rPr lang="en-US" sz="2400" i="1" kern="1200" dirty="0"/>
            <a:t>1984</a:t>
          </a:r>
        </a:p>
        <a:p>
          <a:pPr marL="228600" lvl="1" indent="-228600" algn="l" defTabSz="1066800">
            <a:lnSpc>
              <a:spcPct val="90000"/>
            </a:lnSpc>
            <a:spcBef>
              <a:spcPct val="0"/>
            </a:spcBef>
            <a:spcAft>
              <a:spcPct val="15000"/>
            </a:spcAft>
            <a:buChar char="••"/>
          </a:pPr>
          <a:r>
            <a:rPr lang="en-US" sz="2400" kern="1200" dirty="0"/>
            <a:t>“dystopias are built around us”</a:t>
          </a:r>
        </a:p>
      </dsp:txBody>
      <dsp:txXfrm>
        <a:off x="2861071" y="1668179"/>
        <a:ext cx="2507456" cy="2053603"/>
      </dsp:txXfrm>
    </dsp:sp>
    <dsp:sp modelId="{B8A83151-D697-4C1A-9070-4AA758DD1A40}">
      <dsp:nvSpPr>
        <dsp:cNvPr id="0" name=""/>
        <dsp:cNvSpPr/>
      </dsp:nvSpPr>
      <dsp:spPr>
        <a:xfrm>
          <a:off x="5719571" y="804179"/>
          <a:ext cx="2507456" cy="864000"/>
        </a:xfrm>
        <a:prstGeom prst="rect">
          <a:avLst/>
        </a:prstGeom>
        <a:solidFill>
          <a:schemeClr val="accent3">
            <a:hueOff val="11250264"/>
            <a:satOff val="-16880"/>
            <a:lumOff val="-2745"/>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21920" rIns="213360" bIns="121920" numCol="1" spcCol="1270" anchor="ctr" anchorCtr="0">
          <a:noAutofit/>
        </a:bodyPr>
        <a:lstStyle/>
        <a:p>
          <a:pPr lvl="0" algn="ctr" defTabSz="1333500">
            <a:lnSpc>
              <a:spcPct val="90000"/>
            </a:lnSpc>
            <a:spcBef>
              <a:spcPct val="0"/>
            </a:spcBef>
            <a:spcAft>
              <a:spcPct val="35000"/>
            </a:spcAft>
          </a:pPr>
          <a:r>
            <a:rPr lang="en-US" sz="3000" kern="1200" dirty="0" err="1"/>
            <a:t>Jisoo’s</a:t>
          </a:r>
          <a:r>
            <a:rPr lang="en-US" sz="3000" kern="1200" dirty="0"/>
            <a:t> Letter</a:t>
          </a:r>
        </a:p>
      </dsp:txBody>
      <dsp:txXfrm>
        <a:off x="5719571" y="804179"/>
        <a:ext cx="2507456" cy="864000"/>
      </dsp:txXfrm>
    </dsp:sp>
    <dsp:sp modelId="{EECA4AF8-044E-480E-ADFC-94070C65411C}">
      <dsp:nvSpPr>
        <dsp:cNvPr id="0" name=""/>
        <dsp:cNvSpPr/>
      </dsp:nvSpPr>
      <dsp:spPr>
        <a:xfrm>
          <a:off x="5719571" y="1668179"/>
          <a:ext cx="2507456" cy="2053603"/>
        </a:xfrm>
        <a:prstGeom prst="rect">
          <a:avLst/>
        </a:prstGeom>
        <a:solidFill>
          <a:schemeClr val="accent3">
            <a:tint val="40000"/>
            <a:alpha val="90000"/>
            <a:hueOff val="10716850"/>
            <a:satOff val="-13793"/>
            <a:lumOff val="-1075"/>
            <a:alphaOff val="0"/>
          </a:schemeClr>
        </a:solidFill>
        <a:ln w="25400" cap="flat" cmpd="sng" algn="ctr">
          <a:solidFill>
            <a:schemeClr val="accent3">
              <a:tint val="40000"/>
              <a:alpha val="90000"/>
              <a:hueOff val="10716850"/>
              <a:satOff val="-13793"/>
              <a:lumOff val="-10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Anne Frank, </a:t>
          </a:r>
          <a:r>
            <a:rPr lang="en-US" sz="2400" i="1" kern="1200" dirty="0"/>
            <a:t>The Diary of Anne Frank</a:t>
          </a:r>
        </a:p>
        <a:p>
          <a:pPr marL="228600" lvl="1" indent="-228600" algn="l" defTabSz="1066800">
            <a:lnSpc>
              <a:spcPct val="90000"/>
            </a:lnSpc>
            <a:spcBef>
              <a:spcPct val="0"/>
            </a:spcBef>
            <a:spcAft>
              <a:spcPct val="15000"/>
            </a:spcAft>
            <a:buChar char="••"/>
          </a:pPr>
          <a:r>
            <a:rPr lang="en-US" sz="2400" kern="1200" dirty="0"/>
            <a:t>“You dared to dream”</a:t>
          </a:r>
        </a:p>
      </dsp:txBody>
      <dsp:txXfrm>
        <a:off x="5719571" y="1668179"/>
        <a:ext cx="2507456" cy="2053603"/>
      </dsp:txXfrm>
    </dsp:sp>
  </dsp:spTree>
</dsp:drawing>
</file>

<file path=ppt/diagrams/drawing2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AD423C7-3525-4D4E-B308-5EF9796E302F}">
      <dsp:nvSpPr>
        <dsp:cNvPr id="0" name=""/>
        <dsp:cNvSpPr/>
      </dsp:nvSpPr>
      <dsp:spPr>
        <a:xfrm>
          <a:off x="19" y="462699"/>
          <a:ext cx="1887919" cy="6048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en-US" sz="2100" kern="1200" dirty="0"/>
            <a:t>Sarah’s letter</a:t>
          </a:r>
        </a:p>
      </dsp:txBody>
      <dsp:txXfrm>
        <a:off x="19" y="462699"/>
        <a:ext cx="1887919" cy="604800"/>
      </dsp:txXfrm>
    </dsp:sp>
    <dsp:sp modelId="{912128F5-B8A5-4350-A6BF-70462DFB68BC}">
      <dsp:nvSpPr>
        <dsp:cNvPr id="0" name=""/>
        <dsp:cNvSpPr/>
      </dsp:nvSpPr>
      <dsp:spPr>
        <a:xfrm>
          <a:off x="19" y="1067499"/>
          <a:ext cx="1887919" cy="2421090"/>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a:t>Dorothy Parker, </a:t>
          </a:r>
          <a:r>
            <a:rPr lang="en-US" sz="2100" i="1" kern="1200" dirty="0"/>
            <a:t>Penelope </a:t>
          </a:r>
          <a:r>
            <a:rPr lang="en-US" sz="2100" kern="1200" dirty="0"/>
            <a:t>(poem)</a:t>
          </a:r>
        </a:p>
        <a:p>
          <a:pPr marL="228600" lvl="1" indent="-228600" algn="l" defTabSz="933450">
            <a:lnSpc>
              <a:spcPct val="90000"/>
            </a:lnSpc>
            <a:spcBef>
              <a:spcPct val="0"/>
            </a:spcBef>
            <a:spcAft>
              <a:spcPct val="15000"/>
            </a:spcAft>
            <a:buChar char="••"/>
          </a:pPr>
          <a:r>
            <a:rPr lang="en-US" sz="2100" kern="1200" dirty="0"/>
            <a:t>“celebrate our she-roes”</a:t>
          </a:r>
        </a:p>
      </dsp:txBody>
      <dsp:txXfrm>
        <a:off x="19" y="1067499"/>
        <a:ext cx="1887919" cy="2421090"/>
      </dsp:txXfrm>
    </dsp:sp>
    <dsp:sp modelId="{F735F14F-DDAA-44C4-AB6E-F585B41F3390}">
      <dsp:nvSpPr>
        <dsp:cNvPr id="0" name=""/>
        <dsp:cNvSpPr/>
      </dsp:nvSpPr>
      <dsp:spPr>
        <a:xfrm>
          <a:off x="2152248" y="462699"/>
          <a:ext cx="1887919" cy="604800"/>
        </a:xfrm>
        <a:prstGeom prst="rect">
          <a:avLst/>
        </a:prstGeom>
        <a:solidFill>
          <a:schemeClr val="accent3">
            <a:hueOff val="11250264"/>
            <a:satOff val="-16880"/>
            <a:lumOff val="-2745"/>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en-US" sz="2100" kern="1200" dirty="0" err="1"/>
            <a:t>Macoy’s</a:t>
          </a:r>
          <a:r>
            <a:rPr lang="en-US" sz="2100" kern="1200" dirty="0"/>
            <a:t> letter</a:t>
          </a:r>
        </a:p>
      </dsp:txBody>
      <dsp:txXfrm>
        <a:off x="2152248" y="462699"/>
        <a:ext cx="1887919" cy="604800"/>
      </dsp:txXfrm>
    </dsp:sp>
    <dsp:sp modelId="{3EB17B2C-6333-40DA-8FF3-6965EFA69AEC}">
      <dsp:nvSpPr>
        <dsp:cNvPr id="0" name=""/>
        <dsp:cNvSpPr/>
      </dsp:nvSpPr>
      <dsp:spPr>
        <a:xfrm>
          <a:off x="2152248" y="1067499"/>
          <a:ext cx="1887919" cy="2421090"/>
        </a:xfrm>
        <a:prstGeom prst="rect">
          <a:avLst/>
        </a:prstGeom>
        <a:solidFill>
          <a:schemeClr val="accent3">
            <a:tint val="40000"/>
            <a:alpha val="90000"/>
            <a:hueOff val="10716850"/>
            <a:satOff val="-13793"/>
            <a:lumOff val="-1075"/>
            <a:alphaOff val="0"/>
          </a:schemeClr>
        </a:solidFill>
        <a:ln w="25400" cap="flat" cmpd="sng" algn="ctr">
          <a:solidFill>
            <a:schemeClr val="accent3">
              <a:tint val="40000"/>
              <a:alpha val="90000"/>
              <a:hueOff val="10716850"/>
              <a:satOff val="-13793"/>
              <a:lumOff val="-10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i="0" kern="1200" dirty="0" smtClean="0"/>
            <a:t>Marie Lu, </a:t>
          </a:r>
          <a:r>
            <a:rPr lang="en-US" sz="2100" i="1" kern="1200" dirty="0" smtClean="0"/>
            <a:t>Legend</a:t>
          </a:r>
          <a:endParaRPr lang="en-US" sz="2100" i="1" kern="1200" dirty="0"/>
        </a:p>
        <a:p>
          <a:pPr marL="228600" lvl="1" indent="-228600" algn="l" defTabSz="933450">
            <a:lnSpc>
              <a:spcPct val="90000"/>
            </a:lnSpc>
            <a:spcBef>
              <a:spcPct val="0"/>
            </a:spcBef>
            <a:spcAft>
              <a:spcPct val="15000"/>
            </a:spcAft>
            <a:buChar char="••"/>
          </a:pPr>
          <a:r>
            <a:rPr lang="en-US" sz="2100" kern="1200" dirty="0"/>
            <a:t>“This book taught me lessons about my criminal life”</a:t>
          </a:r>
        </a:p>
      </dsp:txBody>
      <dsp:txXfrm>
        <a:off x="2152248" y="1067499"/>
        <a:ext cx="1887919" cy="2421090"/>
      </dsp:txXfrm>
    </dsp:sp>
  </dsp:spTree>
</dsp:drawing>
</file>

<file path=ppt/diagrams/drawing2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F2B9EE1-AE2C-4EAB-9530-56DA66E52D65}">
      <dsp:nvSpPr>
        <dsp:cNvPr id="0" name=""/>
        <dsp:cNvSpPr/>
      </dsp:nvSpPr>
      <dsp:spPr>
        <a:xfrm>
          <a:off x="2366986" y="282115"/>
          <a:ext cx="3645799" cy="3645799"/>
        </a:xfrm>
        <a:prstGeom prst="pie">
          <a:avLst>
            <a:gd name="adj1" fmla="val 16200000"/>
            <a:gd name="adj2" fmla="val 180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a:t>Language</a:t>
          </a:r>
        </a:p>
      </dsp:txBody>
      <dsp:txXfrm>
        <a:off x="4288409" y="1054677"/>
        <a:ext cx="1302071" cy="1085059"/>
      </dsp:txXfrm>
    </dsp:sp>
    <dsp:sp modelId="{51817421-8DA2-4C4F-B9D8-74E33755F516}">
      <dsp:nvSpPr>
        <dsp:cNvPr id="0" name=""/>
        <dsp:cNvSpPr/>
      </dsp:nvSpPr>
      <dsp:spPr>
        <a:xfrm>
          <a:off x="2291900" y="412322"/>
          <a:ext cx="3645799" cy="3645799"/>
        </a:xfrm>
        <a:prstGeom prst="pie">
          <a:avLst>
            <a:gd name="adj1" fmla="val 1800000"/>
            <a:gd name="adj2" fmla="val 900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dirty="0"/>
            <a:t>Content</a:t>
          </a:r>
        </a:p>
      </dsp:txBody>
      <dsp:txXfrm>
        <a:off x="3159947" y="2777751"/>
        <a:ext cx="1953106" cy="954852"/>
      </dsp:txXfrm>
    </dsp:sp>
    <dsp:sp modelId="{65E02C2D-3CD7-4B0A-841E-C234894706E9}">
      <dsp:nvSpPr>
        <dsp:cNvPr id="0" name=""/>
        <dsp:cNvSpPr/>
      </dsp:nvSpPr>
      <dsp:spPr>
        <a:xfrm>
          <a:off x="2216814" y="282115"/>
          <a:ext cx="3645799" cy="3645799"/>
        </a:xfrm>
        <a:prstGeom prst="pie">
          <a:avLst>
            <a:gd name="adj1" fmla="val 9000000"/>
            <a:gd name="adj2" fmla="val 1620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a:t>Textual </a:t>
          </a:r>
          <a:r>
            <a:rPr lang="en-US" sz="2000" kern="1200" dirty="0"/>
            <a:t>coherence</a:t>
          </a:r>
          <a:r>
            <a:rPr lang="en-US" sz="2400" kern="1200" dirty="0"/>
            <a:t>/purpose</a:t>
          </a:r>
        </a:p>
      </dsp:txBody>
      <dsp:txXfrm>
        <a:off x="2639119" y="1054677"/>
        <a:ext cx="1302071" cy="1085059"/>
      </dsp:txXfrm>
    </dsp:sp>
    <dsp:sp modelId="{A3BB3837-609E-46D9-AB7D-39B3C43AC595}">
      <dsp:nvSpPr>
        <dsp:cNvPr id="0" name=""/>
        <dsp:cNvSpPr/>
      </dsp:nvSpPr>
      <dsp:spPr>
        <a:xfrm>
          <a:off x="2141595" y="56423"/>
          <a:ext cx="4097183" cy="4097183"/>
        </a:xfrm>
        <a:prstGeom prst="circularArrow">
          <a:avLst>
            <a:gd name="adj1" fmla="val 5085"/>
            <a:gd name="adj2" fmla="val 327528"/>
            <a:gd name="adj3" fmla="val 1472472"/>
            <a:gd name="adj4" fmla="val 16199432"/>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A364923-EB67-427A-9086-1A49DB1599E8}">
      <dsp:nvSpPr>
        <dsp:cNvPr id="0" name=""/>
        <dsp:cNvSpPr/>
      </dsp:nvSpPr>
      <dsp:spPr>
        <a:xfrm>
          <a:off x="2066208" y="186399"/>
          <a:ext cx="4097183" cy="4097183"/>
        </a:xfrm>
        <a:prstGeom prst="circularArrow">
          <a:avLst>
            <a:gd name="adj1" fmla="val 5085"/>
            <a:gd name="adj2" fmla="val 327528"/>
            <a:gd name="adj3" fmla="val 8671970"/>
            <a:gd name="adj4" fmla="val 1800502"/>
            <a:gd name="adj5" fmla="val 5932"/>
          </a:avLst>
        </a:prstGeom>
        <a:solidFill>
          <a:schemeClr val="accent3">
            <a:hueOff val="5625132"/>
            <a:satOff val="-8440"/>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CF8F968-D847-4915-8182-988A99F16EC9}">
      <dsp:nvSpPr>
        <dsp:cNvPr id="0" name=""/>
        <dsp:cNvSpPr/>
      </dsp:nvSpPr>
      <dsp:spPr>
        <a:xfrm>
          <a:off x="1990821" y="56423"/>
          <a:ext cx="4097183" cy="4097183"/>
        </a:xfrm>
        <a:prstGeom prst="circularArrow">
          <a:avLst>
            <a:gd name="adj1" fmla="val 5085"/>
            <a:gd name="adj2" fmla="val 327528"/>
            <a:gd name="adj3" fmla="val 15873039"/>
            <a:gd name="adj4" fmla="val 9000000"/>
            <a:gd name="adj5" fmla="val 5932"/>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66BEBB4-391D-4E01-B847-112AFB5E79F1}">
      <dsp:nvSpPr>
        <dsp:cNvPr id="0" name=""/>
        <dsp:cNvSpPr/>
      </dsp:nvSpPr>
      <dsp:spPr>
        <a:xfrm>
          <a:off x="0" y="617061"/>
          <a:ext cx="8229600" cy="3291840"/>
        </a:xfrm>
        <a:prstGeom prst="leftRightRibbon">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7DC314-A2E2-4A05-A850-9D2F3218107D}">
      <dsp:nvSpPr>
        <dsp:cNvPr id="0" name=""/>
        <dsp:cNvSpPr/>
      </dsp:nvSpPr>
      <dsp:spPr>
        <a:xfrm>
          <a:off x="987552" y="1193133"/>
          <a:ext cx="2715768" cy="1613001"/>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8900" rIns="0" bIns="95250" numCol="1" spcCol="1270" anchor="ctr" anchorCtr="0">
          <a:noAutofit/>
        </a:bodyPr>
        <a:lstStyle/>
        <a:p>
          <a:pPr lvl="0" algn="ctr" defTabSz="1111250">
            <a:lnSpc>
              <a:spcPct val="90000"/>
            </a:lnSpc>
            <a:spcBef>
              <a:spcPct val="0"/>
            </a:spcBef>
            <a:spcAft>
              <a:spcPct val="35000"/>
            </a:spcAft>
          </a:pPr>
          <a:r>
            <a:rPr lang="en-US" sz="2500" kern="1200" dirty="0"/>
            <a:t>To what extent do you like/dislike   your letter?</a:t>
          </a:r>
        </a:p>
      </dsp:txBody>
      <dsp:txXfrm>
        <a:off x="987552" y="1193133"/>
        <a:ext cx="2715768" cy="1613001"/>
      </dsp:txXfrm>
    </dsp:sp>
    <dsp:sp modelId="{4FEE432B-8DE7-4145-A60B-3A3257F27339}">
      <dsp:nvSpPr>
        <dsp:cNvPr id="0" name=""/>
        <dsp:cNvSpPr/>
      </dsp:nvSpPr>
      <dsp:spPr>
        <a:xfrm>
          <a:off x="4114800" y="1719827"/>
          <a:ext cx="3209544" cy="1613001"/>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8900" rIns="0" bIns="95250" numCol="1" spcCol="1270" anchor="ctr" anchorCtr="0">
          <a:noAutofit/>
        </a:bodyPr>
        <a:lstStyle/>
        <a:p>
          <a:pPr lvl="0" algn="ctr" defTabSz="1111250">
            <a:lnSpc>
              <a:spcPct val="90000"/>
            </a:lnSpc>
            <a:spcBef>
              <a:spcPct val="0"/>
            </a:spcBef>
            <a:spcAft>
              <a:spcPct val="35000"/>
            </a:spcAft>
          </a:pPr>
          <a:r>
            <a:rPr lang="en-US" sz="2500" kern="1200" dirty="0"/>
            <a:t>Please discuss this with your team,</a:t>
          </a:r>
          <a:br>
            <a:rPr lang="en-US" sz="2500" kern="1200" dirty="0"/>
          </a:br>
          <a:r>
            <a:rPr lang="en-US" sz="2500" kern="1200" dirty="0"/>
            <a:t> then with the rest of the class.</a:t>
          </a:r>
        </a:p>
      </dsp:txBody>
      <dsp:txXfrm>
        <a:off x="4114800" y="1719827"/>
        <a:ext cx="3209544" cy="1613001"/>
      </dsp:txXfrm>
    </dsp:sp>
  </dsp:spTree>
</dsp:drawing>
</file>

<file path=ppt/diagrams/drawing2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F2B9EE1-AE2C-4EAB-9530-56DA66E52D65}">
      <dsp:nvSpPr>
        <dsp:cNvPr id="0" name=""/>
        <dsp:cNvSpPr/>
      </dsp:nvSpPr>
      <dsp:spPr>
        <a:xfrm>
          <a:off x="2292194" y="294187"/>
          <a:ext cx="3801808" cy="3801808"/>
        </a:xfrm>
        <a:prstGeom prst="pie">
          <a:avLst>
            <a:gd name="adj1" fmla="val 16200000"/>
            <a:gd name="adj2" fmla="val 180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a:t>Language</a:t>
          </a:r>
        </a:p>
      </dsp:txBody>
      <dsp:txXfrm>
        <a:off x="4295838" y="1099809"/>
        <a:ext cx="1357788" cy="1131490"/>
      </dsp:txXfrm>
    </dsp:sp>
    <dsp:sp modelId="{51817421-8DA2-4C4F-B9D8-74E33755F516}">
      <dsp:nvSpPr>
        <dsp:cNvPr id="0" name=""/>
        <dsp:cNvSpPr/>
      </dsp:nvSpPr>
      <dsp:spPr>
        <a:xfrm>
          <a:off x="2213895" y="429966"/>
          <a:ext cx="3801808" cy="3801808"/>
        </a:xfrm>
        <a:prstGeom prst="pie">
          <a:avLst>
            <a:gd name="adj1" fmla="val 1800000"/>
            <a:gd name="adj2" fmla="val 900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dirty="0"/>
            <a:t>Content</a:t>
          </a:r>
        </a:p>
      </dsp:txBody>
      <dsp:txXfrm>
        <a:off x="3119088" y="2896616"/>
        <a:ext cx="2036683" cy="995711"/>
      </dsp:txXfrm>
    </dsp:sp>
    <dsp:sp modelId="{65E02C2D-3CD7-4B0A-841E-C234894706E9}">
      <dsp:nvSpPr>
        <dsp:cNvPr id="0" name=""/>
        <dsp:cNvSpPr/>
      </dsp:nvSpPr>
      <dsp:spPr>
        <a:xfrm>
          <a:off x="2135596" y="294187"/>
          <a:ext cx="3801808" cy="3801808"/>
        </a:xfrm>
        <a:prstGeom prst="pie">
          <a:avLst>
            <a:gd name="adj1" fmla="val 9000000"/>
            <a:gd name="adj2" fmla="val 1620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a:t>Textual coherence and its purpose</a:t>
          </a:r>
        </a:p>
      </dsp:txBody>
      <dsp:txXfrm>
        <a:off x="2575972" y="1099809"/>
        <a:ext cx="1357788" cy="1131490"/>
      </dsp:txXfrm>
    </dsp:sp>
    <dsp:sp modelId="{A3BB3837-609E-46D9-AB7D-39B3C43AC595}">
      <dsp:nvSpPr>
        <dsp:cNvPr id="0" name=""/>
        <dsp:cNvSpPr/>
      </dsp:nvSpPr>
      <dsp:spPr>
        <a:xfrm>
          <a:off x="2057158" y="58837"/>
          <a:ext cx="4272509" cy="4272509"/>
        </a:xfrm>
        <a:prstGeom prst="circularArrow">
          <a:avLst>
            <a:gd name="adj1" fmla="val 5085"/>
            <a:gd name="adj2" fmla="val 327528"/>
            <a:gd name="adj3" fmla="val 1472472"/>
            <a:gd name="adj4" fmla="val 16199432"/>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A364923-EB67-427A-9086-1A49DB1599E8}">
      <dsp:nvSpPr>
        <dsp:cNvPr id="0" name=""/>
        <dsp:cNvSpPr/>
      </dsp:nvSpPr>
      <dsp:spPr>
        <a:xfrm>
          <a:off x="1978545" y="194376"/>
          <a:ext cx="4272509" cy="4272509"/>
        </a:xfrm>
        <a:prstGeom prst="circularArrow">
          <a:avLst>
            <a:gd name="adj1" fmla="val 5085"/>
            <a:gd name="adj2" fmla="val 327528"/>
            <a:gd name="adj3" fmla="val 8671970"/>
            <a:gd name="adj4" fmla="val 1800502"/>
            <a:gd name="adj5" fmla="val 5932"/>
          </a:avLst>
        </a:prstGeom>
        <a:solidFill>
          <a:schemeClr val="accent3">
            <a:hueOff val="5625132"/>
            <a:satOff val="-8440"/>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CF8F968-D847-4915-8182-988A99F16EC9}">
      <dsp:nvSpPr>
        <dsp:cNvPr id="0" name=""/>
        <dsp:cNvSpPr/>
      </dsp:nvSpPr>
      <dsp:spPr>
        <a:xfrm>
          <a:off x="1899932" y="58837"/>
          <a:ext cx="4272509" cy="4272509"/>
        </a:xfrm>
        <a:prstGeom prst="circularArrow">
          <a:avLst>
            <a:gd name="adj1" fmla="val 5085"/>
            <a:gd name="adj2" fmla="val 327528"/>
            <a:gd name="adj3" fmla="val 15873039"/>
            <a:gd name="adj4" fmla="val 9000000"/>
            <a:gd name="adj5" fmla="val 5932"/>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BB522C2-3488-43FD-B1B4-52EF480BA380}">
      <dsp:nvSpPr>
        <dsp:cNvPr id="0" name=""/>
        <dsp:cNvSpPr/>
      </dsp:nvSpPr>
      <dsp:spPr>
        <a:xfrm>
          <a:off x="617219" y="0"/>
          <a:ext cx="6995160" cy="4525963"/>
        </a:xfrm>
        <a:prstGeom prst="rightArrow">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6DDFD8-2B31-4F9F-BE1E-038452DF46A8}">
      <dsp:nvSpPr>
        <dsp:cNvPr id="0" name=""/>
        <dsp:cNvSpPr/>
      </dsp:nvSpPr>
      <dsp:spPr>
        <a:xfrm>
          <a:off x="278874" y="1357788"/>
          <a:ext cx="2468880" cy="1810385"/>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a:t>…who doesn’t have a clue what to write about</a:t>
          </a:r>
        </a:p>
      </dsp:txBody>
      <dsp:txXfrm>
        <a:off x="278874" y="1357788"/>
        <a:ext cx="2468880" cy="1810385"/>
      </dsp:txXfrm>
    </dsp:sp>
    <dsp:sp modelId="{F17AE0B0-95C0-4CD1-B8C6-9968DAF25211}">
      <dsp:nvSpPr>
        <dsp:cNvPr id="0" name=""/>
        <dsp:cNvSpPr/>
      </dsp:nvSpPr>
      <dsp:spPr>
        <a:xfrm>
          <a:off x="2880359" y="1357788"/>
          <a:ext cx="2468880" cy="1810385"/>
        </a:xfrm>
        <a:prstGeom prst="roundRect">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a:t>…who doesn’t know how to structure his/her letter</a:t>
          </a:r>
        </a:p>
      </dsp:txBody>
      <dsp:txXfrm>
        <a:off x="2880359" y="1357788"/>
        <a:ext cx="2468880" cy="1810385"/>
      </dsp:txXfrm>
    </dsp:sp>
    <dsp:sp modelId="{7F80A5C5-9832-4BB9-8D68-638710D62C84}">
      <dsp:nvSpPr>
        <dsp:cNvPr id="0" name=""/>
        <dsp:cNvSpPr/>
      </dsp:nvSpPr>
      <dsp:spPr>
        <a:xfrm>
          <a:off x="5481845" y="1357788"/>
          <a:ext cx="2468880" cy="1810385"/>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a:t>…who can’t think of any good language to use</a:t>
          </a:r>
        </a:p>
      </dsp:txBody>
      <dsp:txXfrm>
        <a:off x="5481845" y="1357788"/>
        <a:ext cx="2468880" cy="1810385"/>
      </dsp:txXfrm>
    </dsp:sp>
  </dsp:spTree>
</dsp:drawing>
</file>

<file path=ppt/diagrams/drawing2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AF9111D-458C-42BB-BBB7-2FB230C117BD}">
      <dsp:nvSpPr>
        <dsp:cNvPr id="0" name=""/>
        <dsp:cNvSpPr/>
      </dsp:nvSpPr>
      <dsp:spPr>
        <a:xfrm>
          <a:off x="782" y="1330628"/>
          <a:ext cx="2260822" cy="1864705"/>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575" tIns="28575" rIns="28575" bIns="28575" numCol="1" spcCol="1270" anchor="t" anchorCtr="0">
          <a:noAutofit/>
        </a:bodyPr>
        <a:lstStyle/>
        <a:p>
          <a:pPr marL="114300" lvl="1" indent="-114300" algn="l" defTabSz="577850">
            <a:lnSpc>
              <a:spcPct val="90000"/>
            </a:lnSpc>
            <a:spcBef>
              <a:spcPct val="0"/>
            </a:spcBef>
            <a:spcAft>
              <a:spcPct val="15000"/>
            </a:spcAft>
            <a:buChar char="••"/>
          </a:pPr>
          <a:endParaRPr lang="en-US" sz="1300" kern="1200" dirty="0"/>
        </a:p>
        <a:p>
          <a:pPr marL="171450" lvl="1" indent="-171450" algn="l" defTabSz="711200">
            <a:lnSpc>
              <a:spcPct val="90000"/>
            </a:lnSpc>
            <a:spcBef>
              <a:spcPct val="0"/>
            </a:spcBef>
            <a:spcAft>
              <a:spcPct val="15000"/>
            </a:spcAft>
            <a:buChar char="••"/>
          </a:pPr>
          <a:r>
            <a:rPr lang="en-US" sz="1600" kern="1200" dirty="0" smtClean="0"/>
            <a:t>S </a:t>
          </a:r>
          <a:r>
            <a:rPr lang="en-US" sz="1600" kern="1200" dirty="0" err="1" smtClean="0"/>
            <a:t>entwerfen</a:t>
          </a:r>
          <a:r>
            <a:rPr lang="en-US" sz="1600" kern="1200" dirty="0" smtClean="0"/>
            <a:t>, </a:t>
          </a:r>
          <a:r>
            <a:rPr lang="en-US" sz="1600" kern="1200" dirty="0" err="1" smtClean="0"/>
            <a:t>schreiben</a:t>
          </a:r>
          <a:r>
            <a:rPr lang="en-US" sz="1600" kern="1200" dirty="0" smtClean="0"/>
            <a:t> und </a:t>
          </a:r>
          <a:r>
            <a:rPr lang="en-US" sz="1600" kern="1200" dirty="0" err="1" smtClean="0"/>
            <a:t>optimieren</a:t>
          </a:r>
          <a:r>
            <a:rPr lang="en-US" sz="1600" kern="1200" dirty="0" smtClean="0"/>
            <a:t> </a:t>
          </a:r>
          <a:r>
            <a:rPr lang="en-US" sz="1600" kern="1200" dirty="0" err="1" smtClean="0"/>
            <a:t>ihren</a:t>
          </a:r>
          <a:r>
            <a:rPr lang="en-US" sz="1600" kern="1200" dirty="0" smtClean="0"/>
            <a:t> Brief in </a:t>
          </a:r>
          <a:r>
            <a:rPr lang="en-US" sz="1600" kern="1200" dirty="0" err="1" smtClean="0"/>
            <a:t>Gruppen</a:t>
          </a:r>
          <a:endParaRPr lang="en-US" sz="1600" kern="1200" dirty="0"/>
        </a:p>
      </dsp:txBody>
      <dsp:txXfrm>
        <a:off x="782" y="1330628"/>
        <a:ext cx="2260822" cy="1465125"/>
      </dsp:txXfrm>
    </dsp:sp>
    <dsp:sp modelId="{FABE2954-DF6F-4EC6-A746-23FCA601C194}">
      <dsp:nvSpPr>
        <dsp:cNvPr id="0" name=""/>
        <dsp:cNvSpPr/>
      </dsp:nvSpPr>
      <dsp:spPr>
        <a:xfrm>
          <a:off x="1279934" y="1805736"/>
          <a:ext cx="2447481" cy="2447481"/>
        </a:xfrm>
        <a:prstGeom prst="leftCircularArrow">
          <a:avLst>
            <a:gd name="adj1" fmla="val 2969"/>
            <a:gd name="adj2" fmla="val 363730"/>
            <a:gd name="adj3" fmla="val 2139241"/>
            <a:gd name="adj4" fmla="val 9024489"/>
            <a:gd name="adj5" fmla="val 3463"/>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4802284-F920-47E8-AFA9-F0F8D7FB8089}">
      <dsp:nvSpPr>
        <dsp:cNvPr id="0" name=""/>
        <dsp:cNvSpPr/>
      </dsp:nvSpPr>
      <dsp:spPr>
        <a:xfrm>
          <a:off x="503186" y="2795754"/>
          <a:ext cx="2009619" cy="799159"/>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r>
            <a:rPr lang="en-US" sz="4000" kern="1200" dirty="0" smtClean="0"/>
            <a:t>Was?</a:t>
          </a:r>
          <a:endParaRPr lang="en-US" sz="4000" kern="1200" dirty="0"/>
        </a:p>
      </dsp:txBody>
      <dsp:txXfrm>
        <a:off x="503186" y="2795754"/>
        <a:ext cx="2009619" cy="799159"/>
      </dsp:txXfrm>
    </dsp:sp>
    <dsp:sp modelId="{F2A769FF-5205-44B3-B9DC-BEA773902453}">
      <dsp:nvSpPr>
        <dsp:cNvPr id="0" name=""/>
        <dsp:cNvSpPr/>
      </dsp:nvSpPr>
      <dsp:spPr>
        <a:xfrm>
          <a:off x="2858787" y="1330628"/>
          <a:ext cx="2260822" cy="1864705"/>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575" tIns="28575" rIns="28575" bIns="28575" numCol="1" spcCol="1270" anchor="t" anchorCtr="0">
          <a:noAutofit/>
        </a:bodyPr>
        <a:lstStyle/>
        <a:p>
          <a:pPr marL="114300" lvl="1" indent="-114300" algn="l" defTabSz="666750">
            <a:lnSpc>
              <a:spcPct val="90000"/>
            </a:lnSpc>
            <a:spcBef>
              <a:spcPct val="0"/>
            </a:spcBef>
            <a:spcAft>
              <a:spcPct val="15000"/>
            </a:spcAft>
            <a:buChar char="••"/>
          </a:pPr>
          <a:r>
            <a:rPr lang="en-US" sz="1500" kern="1200" dirty="0" smtClean="0"/>
            <a:t>Culminating task </a:t>
          </a:r>
          <a:r>
            <a:rPr lang="en-US" sz="1500" kern="1200" dirty="0" err="1" smtClean="0"/>
            <a:t>kann</a:t>
          </a:r>
          <a:r>
            <a:rPr lang="en-US" sz="1500" kern="1200" dirty="0" smtClean="0"/>
            <a:t> </a:t>
          </a:r>
          <a:r>
            <a:rPr lang="en-US" sz="1500" kern="1200" dirty="0" err="1" smtClean="0"/>
            <a:t>realisiert</a:t>
          </a:r>
          <a:r>
            <a:rPr lang="en-US" sz="1500" kern="1200" dirty="0" smtClean="0"/>
            <a:t> </a:t>
          </a:r>
          <a:r>
            <a:rPr lang="en-US" sz="1500" kern="1200" dirty="0" err="1" smtClean="0"/>
            <a:t>werden</a:t>
          </a:r>
          <a:r>
            <a:rPr lang="en-US" sz="1500" kern="1200" dirty="0" smtClean="0"/>
            <a:t> </a:t>
          </a:r>
          <a:r>
            <a:rPr lang="en-US" sz="1500" kern="1200" dirty="0" err="1" smtClean="0"/>
            <a:t>aufgrund</a:t>
          </a:r>
          <a:r>
            <a:rPr lang="en-US" sz="1500" kern="1200" dirty="0" smtClean="0"/>
            <a:t> des </a:t>
          </a:r>
          <a:r>
            <a:rPr lang="en-US" sz="1500" kern="1200" dirty="0" err="1" smtClean="0"/>
            <a:t>erarbeiteten</a:t>
          </a:r>
          <a:r>
            <a:rPr lang="en-US" sz="1500" kern="1200" dirty="0" smtClean="0"/>
            <a:t> </a:t>
          </a:r>
          <a:r>
            <a:rPr lang="en-US" sz="1500" kern="1200" dirty="0" err="1" smtClean="0"/>
            <a:t>Gerüstes</a:t>
          </a:r>
          <a:endParaRPr lang="en-US" sz="1500" kern="1200" dirty="0"/>
        </a:p>
        <a:p>
          <a:pPr marL="114300" lvl="1" indent="-114300" algn="l" defTabSz="666750">
            <a:lnSpc>
              <a:spcPct val="90000"/>
            </a:lnSpc>
            <a:spcBef>
              <a:spcPct val="0"/>
            </a:spcBef>
            <a:spcAft>
              <a:spcPct val="15000"/>
            </a:spcAft>
            <a:buChar char="••"/>
          </a:pPr>
          <a:r>
            <a:rPr lang="en-US" sz="1500" kern="1200" dirty="0" err="1" smtClean="0"/>
            <a:t>Vorteile</a:t>
          </a:r>
          <a:r>
            <a:rPr lang="en-US" sz="1500" kern="1200" dirty="0" smtClean="0"/>
            <a:t> des collaborative writing</a:t>
          </a:r>
          <a:endParaRPr lang="en-US" sz="1500" kern="1200" dirty="0"/>
        </a:p>
      </dsp:txBody>
      <dsp:txXfrm>
        <a:off x="2858787" y="1730208"/>
        <a:ext cx="2260822" cy="1465125"/>
      </dsp:txXfrm>
    </dsp:sp>
    <dsp:sp modelId="{73D9D165-34A7-49E9-BEC4-4896F0FD34BB}">
      <dsp:nvSpPr>
        <dsp:cNvPr id="0" name=""/>
        <dsp:cNvSpPr/>
      </dsp:nvSpPr>
      <dsp:spPr>
        <a:xfrm>
          <a:off x="4119099" y="199631"/>
          <a:ext cx="2736364" cy="2736364"/>
        </a:xfrm>
        <a:prstGeom prst="circularArrow">
          <a:avLst>
            <a:gd name="adj1" fmla="val 2655"/>
            <a:gd name="adj2" fmla="val 322955"/>
            <a:gd name="adj3" fmla="val 19501534"/>
            <a:gd name="adj4" fmla="val 12575511"/>
            <a:gd name="adj5" fmla="val 3098"/>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1B1826C-EC85-4DB9-B7E1-B739911E03A1}">
      <dsp:nvSpPr>
        <dsp:cNvPr id="0" name=""/>
        <dsp:cNvSpPr/>
      </dsp:nvSpPr>
      <dsp:spPr>
        <a:xfrm>
          <a:off x="3361192" y="931048"/>
          <a:ext cx="2009619" cy="799159"/>
        </a:xfrm>
        <a:prstGeom prst="roundRect">
          <a:avLst>
            <a:gd name="adj" fmla="val 1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r>
            <a:rPr lang="en-US" sz="4000" kern="1200" dirty="0" err="1" smtClean="0"/>
            <a:t>Warum</a:t>
          </a:r>
          <a:r>
            <a:rPr lang="en-US" sz="4000" kern="1200" dirty="0" smtClean="0"/>
            <a:t>?</a:t>
          </a:r>
          <a:endParaRPr lang="en-US" sz="4000" kern="1200" dirty="0"/>
        </a:p>
      </dsp:txBody>
      <dsp:txXfrm>
        <a:off x="3361192" y="931048"/>
        <a:ext cx="2009619" cy="799159"/>
      </dsp:txXfrm>
    </dsp:sp>
    <dsp:sp modelId="{87455EA4-E370-41E6-9E32-65B0A2A98DA1}">
      <dsp:nvSpPr>
        <dsp:cNvPr id="0" name=""/>
        <dsp:cNvSpPr/>
      </dsp:nvSpPr>
      <dsp:spPr>
        <a:xfrm>
          <a:off x="5716793" y="1330628"/>
          <a:ext cx="2260822" cy="1864705"/>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575" tIns="28575" rIns="28575" bIns="28575" numCol="1" spcCol="1270" anchor="t" anchorCtr="0">
          <a:noAutofit/>
        </a:bodyPr>
        <a:lstStyle/>
        <a:p>
          <a:pPr marL="114300" lvl="1" indent="-114300" algn="l" defTabSz="666750">
            <a:lnSpc>
              <a:spcPct val="90000"/>
            </a:lnSpc>
            <a:spcBef>
              <a:spcPct val="0"/>
            </a:spcBef>
            <a:spcAft>
              <a:spcPct val="15000"/>
            </a:spcAft>
            <a:buChar char="••"/>
          </a:pPr>
          <a:r>
            <a:rPr lang="en-US" sz="1500" kern="1200" dirty="0" smtClean="0"/>
            <a:t>Step by step </a:t>
          </a:r>
          <a:r>
            <a:rPr lang="en-US" sz="1500" kern="1200" dirty="0" err="1" smtClean="0"/>
            <a:t>Beschreibung</a:t>
          </a:r>
          <a:r>
            <a:rPr lang="en-US" sz="1500" kern="1200" dirty="0" smtClean="0"/>
            <a:t>: 6 steps</a:t>
          </a:r>
          <a:endParaRPr lang="en-US" sz="1500" kern="1200" dirty="0"/>
        </a:p>
      </dsp:txBody>
      <dsp:txXfrm>
        <a:off x="5716793" y="1330628"/>
        <a:ext cx="2260822" cy="1465125"/>
      </dsp:txXfrm>
    </dsp:sp>
    <dsp:sp modelId="{9C99B102-9169-4644-9E48-71C3C1AB849E}">
      <dsp:nvSpPr>
        <dsp:cNvPr id="0" name=""/>
        <dsp:cNvSpPr/>
      </dsp:nvSpPr>
      <dsp:spPr>
        <a:xfrm>
          <a:off x="6219198" y="2795754"/>
          <a:ext cx="2009619" cy="799159"/>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r>
            <a:rPr lang="en-US" sz="4000" kern="1200" dirty="0" err="1" smtClean="0"/>
            <a:t>Wie</a:t>
          </a:r>
          <a:r>
            <a:rPr lang="en-US" sz="4000" kern="1200" dirty="0" smtClean="0"/>
            <a:t>?</a:t>
          </a:r>
          <a:endParaRPr lang="en-US" sz="4000" kern="1200" dirty="0"/>
        </a:p>
      </dsp:txBody>
      <dsp:txXfrm>
        <a:off x="6219198" y="2795754"/>
        <a:ext cx="2009619" cy="799159"/>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23A721A-86C9-4DFF-A43D-7C35D01534D3}">
      <dsp:nvSpPr>
        <dsp:cNvPr id="0" name=""/>
        <dsp:cNvSpPr/>
      </dsp:nvSpPr>
      <dsp:spPr>
        <a:xfrm>
          <a:off x="0" y="0"/>
          <a:ext cx="6995160" cy="1357788"/>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smtClean="0"/>
            <a:t>TMK </a:t>
          </a:r>
          <a:r>
            <a:rPr lang="en-US" sz="2000" kern="1200" dirty="0" err="1" smtClean="0"/>
            <a:t>insgesamt</a:t>
          </a:r>
          <a:r>
            <a:rPr lang="en-US" sz="2000" kern="1200" dirty="0" smtClean="0"/>
            <a:t> gut </a:t>
          </a:r>
          <a:r>
            <a:rPr lang="en-US" sz="2000" kern="1200" dirty="0" err="1" smtClean="0"/>
            <a:t>abgedeckt</a:t>
          </a:r>
          <a:endParaRPr lang="en-US" sz="2000" kern="1200" dirty="0"/>
        </a:p>
      </dsp:txBody>
      <dsp:txXfrm>
        <a:off x="0" y="0"/>
        <a:ext cx="5609536" cy="1357788"/>
      </dsp:txXfrm>
    </dsp:sp>
    <dsp:sp modelId="{5DDE4960-738C-4335-BCD4-142B5ECC9115}">
      <dsp:nvSpPr>
        <dsp:cNvPr id="0" name=""/>
        <dsp:cNvSpPr/>
      </dsp:nvSpPr>
      <dsp:spPr>
        <a:xfrm>
          <a:off x="617219" y="1584087"/>
          <a:ext cx="6995160" cy="1357788"/>
        </a:xfrm>
        <a:prstGeom prst="roundRect">
          <a:avLst>
            <a:gd name="adj" fmla="val 1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err="1" smtClean="0"/>
            <a:t>Sehr</a:t>
          </a:r>
          <a:r>
            <a:rPr lang="en-US" sz="2000" kern="1200" dirty="0" smtClean="0"/>
            <a:t> gut </a:t>
          </a:r>
          <a:r>
            <a:rPr lang="en-US" sz="2000" kern="1200" dirty="0" err="1" smtClean="0"/>
            <a:t>abgedeckt</a:t>
          </a:r>
          <a:r>
            <a:rPr lang="en-US" sz="2000" kern="1200" dirty="0" smtClean="0"/>
            <a:t>:</a:t>
          </a:r>
          <a:br>
            <a:rPr lang="en-US" sz="2000" kern="1200" dirty="0" smtClean="0"/>
          </a:br>
          <a:r>
            <a:rPr lang="en-US" sz="2000" kern="1200" dirty="0" smtClean="0"/>
            <a:t>‘</a:t>
          </a:r>
          <a:r>
            <a:rPr lang="en-US" sz="2000" kern="1200" dirty="0" err="1" smtClean="0"/>
            <a:t>Texte</a:t>
          </a:r>
          <a:r>
            <a:rPr lang="en-US" sz="2000" kern="1200" dirty="0" smtClean="0"/>
            <a:t> </a:t>
          </a:r>
          <a:r>
            <a:rPr lang="en-US" sz="2000" kern="1200" dirty="0" err="1" smtClean="0"/>
            <a:t>analysieren</a:t>
          </a:r>
          <a:r>
            <a:rPr lang="en-US" sz="2000" kern="1200" dirty="0" smtClean="0"/>
            <a:t> und </a:t>
          </a:r>
          <a:r>
            <a:rPr lang="en-US" sz="2000" kern="1200" dirty="0" err="1" smtClean="0"/>
            <a:t>kommentieren</a:t>
          </a:r>
          <a:r>
            <a:rPr lang="en-US" sz="2000" kern="1200" dirty="0" smtClean="0"/>
            <a:t>’</a:t>
          </a:r>
          <a:br>
            <a:rPr lang="en-US" sz="2000" kern="1200" dirty="0" smtClean="0"/>
          </a:br>
          <a:r>
            <a:rPr lang="en-US" sz="2000" kern="1200" dirty="0" smtClean="0"/>
            <a:t> (</a:t>
          </a:r>
          <a:r>
            <a:rPr lang="en-US" sz="2000" kern="1200" dirty="0" err="1" smtClean="0"/>
            <a:t>auch</a:t>
          </a:r>
          <a:r>
            <a:rPr lang="en-US" sz="2000" kern="1200" dirty="0" smtClean="0"/>
            <a:t> </a:t>
          </a:r>
          <a:r>
            <a:rPr lang="en-US" sz="2000" kern="1200" dirty="0" err="1" smtClean="0"/>
            <a:t>diskontinuierliche</a:t>
          </a:r>
          <a:r>
            <a:rPr lang="en-US" sz="2000" kern="1200" dirty="0" smtClean="0"/>
            <a:t> </a:t>
          </a:r>
          <a:r>
            <a:rPr lang="en-US" sz="2000" kern="1200" dirty="0" err="1" smtClean="0"/>
            <a:t>Vorlagen</a:t>
          </a:r>
          <a:r>
            <a:rPr lang="en-US" sz="2000" kern="1200" dirty="0" smtClean="0"/>
            <a:t>, </a:t>
          </a:r>
          <a:r>
            <a:rPr lang="en-US" sz="2000" kern="1200" dirty="0" err="1" smtClean="0"/>
            <a:t>auch</a:t>
          </a:r>
          <a:r>
            <a:rPr lang="en-US" sz="2000" kern="1200" dirty="0" smtClean="0"/>
            <a:t> </a:t>
          </a:r>
          <a:r>
            <a:rPr lang="en-US" sz="2000" kern="1200" dirty="0" err="1" smtClean="0"/>
            <a:t>Hörtexte</a:t>
          </a:r>
          <a:r>
            <a:rPr lang="en-US" sz="2000" kern="1200" dirty="0" smtClean="0"/>
            <a:t>)</a:t>
          </a:r>
          <a:endParaRPr lang="en-US" sz="2000" kern="1200" dirty="0"/>
        </a:p>
      </dsp:txBody>
      <dsp:txXfrm>
        <a:off x="617219" y="1584087"/>
        <a:ext cx="5495377" cy="1357788"/>
      </dsp:txXfrm>
    </dsp:sp>
    <dsp:sp modelId="{19E415EF-2643-49FE-9E6B-DE5DEC3A8317}">
      <dsp:nvSpPr>
        <dsp:cNvPr id="0" name=""/>
        <dsp:cNvSpPr/>
      </dsp:nvSpPr>
      <dsp:spPr>
        <a:xfrm>
          <a:off x="1234439" y="3168174"/>
          <a:ext cx="6995160" cy="1357788"/>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err="1" smtClean="0"/>
            <a:t>Eingeschränkt</a:t>
          </a:r>
          <a:r>
            <a:rPr lang="en-US" sz="1800" kern="1200" dirty="0" smtClean="0"/>
            <a:t> </a:t>
          </a:r>
          <a:r>
            <a:rPr lang="en-US" sz="1800" kern="1200" dirty="0" err="1" smtClean="0"/>
            <a:t>abgedeckt</a:t>
          </a:r>
          <a:r>
            <a:rPr lang="en-US" sz="1800" kern="1200" dirty="0" smtClean="0"/>
            <a:t>: </a:t>
          </a:r>
          <a:br>
            <a:rPr lang="en-US" sz="1800" kern="1200" dirty="0" smtClean="0"/>
          </a:br>
          <a:r>
            <a:rPr lang="en-US" sz="1800" kern="1200" dirty="0" smtClean="0"/>
            <a:t>TK 7 ‘</a:t>
          </a:r>
          <a:r>
            <a:rPr lang="en-US" sz="1800" kern="1200" dirty="0" err="1" smtClean="0"/>
            <a:t>Wirkweise</a:t>
          </a:r>
          <a:r>
            <a:rPr lang="en-US" sz="1800" kern="1200" dirty="0" smtClean="0"/>
            <a:t> von </a:t>
          </a:r>
          <a:r>
            <a:rPr lang="en-US" sz="1800" kern="1200" dirty="0" err="1" smtClean="0"/>
            <a:t>Texten</a:t>
          </a:r>
          <a:r>
            <a:rPr lang="en-US" sz="1800" kern="1200" dirty="0" smtClean="0"/>
            <a:t>…’</a:t>
          </a:r>
          <a:br>
            <a:rPr lang="en-US" sz="1800" kern="1200" dirty="0" smtClean="0"/>
          </a:br>
          <a:r>
            <a:rPr lang="en-US" sz="1800" kern="1200" dirty="0" smtClean="0"/>
            <a:t>TK 8 ‘</a:t>
          </a:r>
          <a:r>
            <a:rPr lang="en-US" sz="1800" kern="1200" dirty="0" err="1" smtClean="0"/>
            <a:t>Merkmale</a:t>
          </a:r>
          <a:r>
            <a:rPr lang="en-US" sz="1800" kern="1200" dirty="0" smtClean="0"/>
            <a:t> </a:t>
          </a:r>
          <a:r>
            <a:rPr lang="en-US" sz="1800" kern="1200" dirty="0" err="1" smtClean="0"/>
            <a:t>identifizieren</a:t>
          </a:r>
          <a:r>
            <a:rPr lang="en-US" sz="1800" kern="1200" dirty="0" smtClean="0"/>
            <a:t> und </a:t>
          </a:r>
          <a:r>
            <a:rPr lang="en-US" sz="1800" kern="1200" dirty="0" err="1" smtClean="0"/>
            <a:t>bei</a:t>
          </a:r>
          <a:r>
            <a:rPr lang="en-US" sz="1800" kern="1200" dirty="0" smtClean="0"/>
            <a:t> </a:t>
          </a:r>
          <a:r>
            <a:rPr lang="en-US" sz="1800" kern="1200" dirty="0" err="1" smtClean="0"/>
            <a:t>eigener</a:t>
          </a:r>
          <a:r>
            <a:rPr lang="en-US" sz="1800" kern="1200" dirty="0" smtClean="0"/>
            <a:t> </a:t>
          </a:r>
          <a:r>
            <a:rPr lang="en-US" sz="1800" kern="1200" dirty="0" err="1" smtClean="0"/>
            <a:t>Produktion</a:t>
          </a:r>
          <a:r>
            <a:rPr lang="en-US" sz="1800" kern="1200" dirty="0" smtClean="0"/>
            <a:t> </a:t>
          </a:r>
          <a:r>
            <a:rPr lang="en-US" sz="1800" kern="1200" dirty="0" err="1" smtClean="0"/>
            <a:t>anwenden</a:t>
          </a:r>
          <a:r>
            <a:rPr lang="en-US" sz="1800" kern="1200" dirty="0" smtClean="0"/>
            <a:t>…’</a:t>
          </a:r>
        </a:p>
        <a:p>
          <a:pPr lvl="0" algn="l" defTabSz="800100">
            <a:lnSpc>
              <a:spcPct val="90000"/>
            </a:lnSpc>
            <a:spcBef>
              <a:spcPct val="0"/>
            </a:spcBef>
            <a:spcAft>
              <a:spcPct val="35000"/>
            </a:spcAft>
          </a:pPr>
          <a:endParaRPr lang="en-US" sz="1500" kern="1200" dirty="0"/>
        </a:p>
      </dsp:txBody>
      <dsp:txXfrm>
        <a:off x="1234439" y="3168174"/>
        <a:ext cx="5495377" cy="1357788"/>
      </dsp:txXfrm>
    </dsp:sp>
    <dsp:sp modelId="{D43A385D-A5AE-47EF-9429-4E04387EEB5A}">
      <dsp:nvSpPr>
        <dsp:cNvPr id="0" name=""/>
        <dsp:cNvSpPr/>
      </dsp:nvSpPr>
      <dsp:spPr>
        <a:xfrm>
          <a:off x="6112597" y="1029656"/>
          <a:ext cx="882562" cy="882562"/>
        </a:xfrm>
        <a:prstGeom prst="downArrow">
          <a:avLst>
            <a:gd name="adj1" fmla="val 55000"/>
            <a:gd name="adj2" fmla="val 45000"/>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6112597" y="1029656"/>
        <a:ext cx="882562" cy="882562"/>
      </dsp:txXfrm>
    </dsp:sp>
    <dsp:sp modelId="{37444993-A00B-491A-A512-335CB24B2B7B}">
      <dsp:nvSpPr>
        <dsp:cNvPr id="0" name=""/>
        <dsp:cNvSpPr/>
      </dsp:nvSpPr>
      <dsp:spPr>
        <a:xfrm>
          <a:off x="6729817" y="2604691"/>
          <a:ext cx="882562" cy="882562"/>
        </a:xfrm>
        <a:prstGeom prst="downArrow">
          <a:avLst>
            <a:gd name="adj1" fmla="val 55000"/>
            <a:gd name="adj2" fmla="val 45000"/>
          </a:avLst>
        </a:prstGeom>
        <a:solidFill>
          <a:schemeClr val="accent3">
            <a:tint val="40000"/>
            <a:alpha val="90000"/>
            <a:hueOff val="10716850"/>
            <a:satOff val="-13793"/>
            <a:lumOff val="-1075"/>
            <a:alphaOff val="0"/>
          </a:schemeClr>
        </a:solidFill>
        <a:ln w="25400" cap="flat" cmpd="sng" algn="ctr">
          <a:solidFill>
            <a:schemeClr val="accent3">
              <a:tint val="40000"/>
              <a:alpha val="90000"/>
              <a:hueOff val="10716850"/>
              <a:satOff val="-13793"/>
              <a:lumOff val="-10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6729817" y="2604691"/>
        <a:ext cx="882562" cy="882562"/>
      </dsp:txXfrm>
    </dsp:sp>
  </dsp:spTree>
</dsp:drawing>
</file>

<file path=ppt/diagrams/drawing3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58E19E4-CD4A-4E7A-B47E-A5D291E969DF}">
      <dsp:nvSpPr>
        <dsp:cNvPr id="0" name=""/>
        <dsp:cNvSpPr/>
      </dsp:nvSpPr>
      <dsp:spPr>
        <a:xfrm>
          <a:off x="0" y="0"/>
          <a:ext cx="6336792" cy="814673"/>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n-US" sz="1500" kern="1200" dirty="0" smtClean="0"/>
            <a:t>1 Thinking about the writing process.</a:t>
          </a:r>
          <a:endParaRPr lang="en-US" sz="1500" kern="1200" dirty="0"/>
        </a:p>
      </dsp:txBody>
      <dsp:txXfrm>
        <a:off x="0" y="0"/>
        <a:ext cx="5410101" cy="814673"/>
      </dsp:txXfrm>
    </dsp:sp>
    <dsp:sp modelId="{BFE27FDE-C039-4380-8D74-DA21931B1297}">
      <dsp:nvSpPr>
        <dsp:cNvPr id="0" name=""/>
        <dsp:cNvSpPr/>
      </dsp:nvSpPr>
      <dsp:spPr>
        <a:xfrm>
          <a:off x="473202" y="927822"/>
          <a:ext cx="6336792" cy="814673"/>
        </a:xfrm>
        <a:prstGeom prst="roundRect">
          <a:avLst>
            <a:gd name="adj" fmla="val 10000"/>
          </a:avLst>
        </a:prstGeom>
        <a:solidFill>
          <a:schemeClr val="accent3">
            <a:hueOff val="2812566"/>
            <a:satOff val="-4220"/>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n-US" sz="1500" kern="1200" dirty="0" smtClean="0"/>
            <a:t>2 Brainstorming – What could we write about? </a:t>
          </a:r>
          <a:endParaRPr lang="en-US" sz="1500" kern="1200" dirty="0"/>
        </a:p>
      </dsp:txBody>
      <dsp:txXfrm>
        <a:off x="473202" y="927822"/>
        <a:ext cx="5334052" cy="814673"/>
      </dsp:txXfrm>
    </dsp:sp>
    <dsp:sp modelId="{98EB3B87-6D4F-4AD7-8BD3-A1DF9A52326B}">
      <dsp:nvSpPr>
        <dsp:cNvPr id="0" name=""/>
        <dsp:cNvSpPr/>
      </dsp:nvSpPr>
      <dsp:spPr>
        <a:xfrm>
          <a:off x="946404" y="1855644"/>
          <a:ext cx="6336792" cy="814673"/>
        </a:xfrm>
        <a:prstGeom prst="roundRect">
          <a:avLst>
            <a:gd name="adj" fmla="val 1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n-US" sz="1500" kern="1200" dirty="0" smtClean="0"/>
            <a:t>3 Writing an outline:</a:t>
          </a:r>
          <a:br>
            <a:rPr lang="en-US" sz="1500" kern="1200" dirty="0" smtClean="0"/>
          </a:br>
          <a:r>
            <a:rPr lang="en-US" sz="1500" kern="1200" dirty="0" smtClean="0"/>
            <a:t> the process of clustering, choosing and grouping your ideas into an outline of what you are actually going to write about.</a:t>
          </a:r>
          <a:endParaRPr lang="en-US" sz="1500" kern="1200" dirty="0"/>
        </a:p>
      </dsp:txBody>
      <dsp:txXfrm>
        <a:off x="946404" y="1855644"/>
        <a:ext cx="5334052" cy="814673"/>
      </dsp:txXfrm>
    </dsp:sp>
    <dsp:sp modelId="{1A65C104-0007-410F-83BA-4D7815469EC2}">
      <dsp:nvSpPr>
        <dsp:cNvPr id="0" name=""/>
        <dsp:cNvSpPr/>
      </dsp:nvSpPr>
      <dsp:spPr>
        <a:xfrm>
          <a:off x="1419605" y="2783467"/>
          <a:ext cx="6336792" cy="814673"/>
        </a:xfrm>
        <a:prstGeom prst="roundRect">
          <a:avLst>
            <a:gd name="adj" fmla="val 10000"/>
          </a:avLst>
        </a:prstGeom>
        <a:solidFill>
          <a:schemeClr val="accent3">
            <a:hueOff val="8437698"/>
            <a:satOff val="-12660"/>
            <a:lumOff val="-2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n-US" sz="1500" kern="1200" dirty="0" smtClean="0"/>
            <a:t>4 Thinking about the quality of the text – </a:t>
          </a:r>
          <a:br>
            <a:rPr lang="en-US" sz="1500" kern="1200" dirty="0" smtClean="0"/>
          </a:br>
          <a:r>
            <a:rPr lang="en-US" sz="1500" kern="1200" dirty="0" smtClean="0"/>
            <a:t>Let’s get the same help as the American prize-winners get. </a:t>
          </a:r>
          <a:br>
            <a:rPr lang="en-US" sz="1500" kern="1200" dirty="0" smtClean="0"/>
          </a:br>
          <a:r>
            <a:rPr lang="en-US" sz="1500" kern="1200" dirty="0" smtClean="0"/>
            <a:t>Write a second draft of your outline.</a:t>
          </a:r>
          <a:endParaRPr lang="en-US" sz="1500" kern="1200" dirty="0"/>
        </a:p>
      </dsp:txBody>
      <dsp:txXfrm>
        <a:off x="1419605" y="2783467"/>
        <a:ext cx="5334052" cy="814673"/>
      </dsp:txXfrm>
    </dsp:sp>
    <dsp:sp modelId="{2E38BE58-650D-49BA-936D-EF8AC059049E}">
      <dsp:nvSpPr>
        <dsp:cNvPr id="0" name=""/>
        <dsp:cNvSpPr/>
      </dsp:nvSpPr>
      <dsp:spPr>
        <a:xfrm>
          <a:off x="1892808" y="3711289"/>
          <a:ext cx="6336792" cy="814673"/>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n-US" sz="1500" kern="1200" dirty="0" smtClean="0"/>
            <a:t>5 Writing – at long last!   </a:t>
          </a:r>
        </a:p>
        <a:p>
          <a:pPr lvl="0" algn="l" defTabSz="666750">
            <a:lnSpc>
              <a:spcPct val="90000"/>
            </a:lnSpc>
            <a:spcBef>
              <a:spcPct val="0"/>
            </a:spcBef>
            <a:spcAft>
              <a:spcPct val="35000"/>
            </a:spcAft>
          </a:pPr>
          <a:r>
            <a:rPr lang="en-US" sz="1500" kern="1200" dirty="0" smtClean="0"/>
            <a:t> 6 Giving and getting feedback</a:t>
          </a:r>
          <a:endParaRPr lang="en-US" sz="1500" kern="1200" dirty="0"/>
        </a:p>
      </dsp:txBody>
      <dsp:txXfrm>
        <a:off x="1892808" y="3711289"/>
        <a:ext cx="5334052" cy="814673"/>
      </dsp:txXfrm>
    </dsp:sp>
    <dsp:sp modelId="{2DF20BC7-0EDE-4466-9866-823FB8503DCD}">
      <dsp:nvSpPr>
        <dsp:cNvPr id="0" name=""/>
        <dsp:cNvSpPr/>
      </dsp:nvSpPr>
      <dsp:spPr>
        <a:xfrm>
          <a:off x="5807254" y="595164"/>
          <a:ext cx="529537" cy="529537"/>
        </a:xfrm>
        <a:prstGeom prst="downArrow">
          <a:avLst>
            <a:gd name="adj1" fmla="val 55000"/>
            <a:gd name="adj2" fmla="val 45000"/>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a:p>
      </dsp:txBody>
      <dsp:txXfrm>
        <a:off x="5807254" y="595164"/>
        <a:ext cx="529537" cy="529537"/>
      </dsp:txXfrm>
    </dsp:sp>
    <dsp:sp modelId="{700D1129-56E9-4411-ABFB-7716718B35F7}">
      <dsp:nvSpPr>
        <dsp:cNvPr id="0" name=""/>
        <dsp:cNvSpPr/>
      </dsp:nvSpPr>
      <dsp:spPr>
        <a:xfrm>
          <a:off x="6280456" y="1522986"/>
          <a:ext cx="529537" cy="529537"/>
        </a:xfrm>
        <a:prstGeom prst="downArrow">
          <a:avLst>
            <a:gd name="adj1" fmla="val 55000"/>
            <a:gd name="adj2" fmla="val 45000"/>
          </a:avLst>
        </a:prstGeom>
        <a:solidFill>
          <a:schemeClr val="accent3">
            <a:tint val="40000"/>
            <a:alpha val="90000"/>
            <a:hueOff val="3572283"/>
            <a:satOff val="-4598"/>
            <a:lumOff val="-358"/>
            <a:alphaOff val="0"/>
          </a:schemeClr>
        </a:solidFill>
        <a:ln w="25400" cap="flat" cmpd="sng" algn="ctr">
          <a:solidFill>
            <a:schemeClr val="accent3">
              <a:tint val="40000"/>
              <a:alpha val="90000"/>
              <a:hueOff val="3572283"/>
              <a:satOff val="-4598"/>
              <a:lumOff val="-35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a:p>
      </dsp:txBody>
      <dsp:txXfrm>
        <a:off x="6280456" y="1522986"/>
        <a:ext cx="529537" cy="529537"/>
      </dsp:txXfrm>
    </dsp:sp>
    <dsp:sp modelId="{1E0417DC-AEA4-4DD2-B2AE-9A7D535E87D6}">
      <dsp:nvSpPr>
        <dsp:cNvPr id="0" name=""/>
        <dsp:cNvSpPr/>
      </dsp:nvSpPr>
      <dsp:spPr>
        <a:xfrm>
          <a:off x="6753658" y="2437231"/>
          <a:ext cx="529537" cy="529537"/>
        </a:xfrm>
        <a:prstGeom prst="downArrow">
          <a:avLst>
            <a:gd name="adj1" fmla="val 55000"/>
            <a:gd name="adj2" fmla="val 45000"/>
          </a:avLst>
        </a:prstGeom>
        <a:solidFill>
          <a:schemeClr val="accent3">
            <a:tint val="40000"/>
            <a:alpha val="90000"/>
            <a:hueOff val="7144567"/>
            <a:satOff val="-9195"/>
            <a:lumOff val="-717"/>
            <a:alphaOff val="0"/>
          </a:schemeClr>
        </a:solidFill>
        <a:ln w="25400" cap="flat" cmpd="sng" algn="ctr">
          <a:solidFill>
            <a:schemeClr val="accent3">
              <a:tint val="40000"/>
              <a:alpha val="90000"/>
              <a:hueOff val="7144567"/>
              <a:satOff val="-9195"/>
              <a:lumOff val="-71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a:p>
      </dsp:txBody>
      <dsp:txXfrm>
        <a:off x="6753658" y="2437231"/>
        <a:ext cx="529537" cy="529537"/>
      </dsp:txXfrm>
    </dsp:sp>
    <dsp:sp modelId="{DA859AF5-6877-4508-8568-64F6371AF999}">
      <dsp:nvSpPr>
        <dsp:cNvPr id="0" name=""/>
        <dsp:cNvSpPr/>
      </dsp:nvSpPr>
      <dsp:spPr>
        <a:xfrm>
          <a:off x="7226860" y="3374105"/>
          <a:ext cx="529537" cy="529537"/>
        </a:xfrm>
        <a:prstGeom prst="downArrow">
          <a:avLst>
            <a:gd name="adj1" fmla="val 55000"/>
            <a:gd name="adj2" fmla="val 45000"/>
          </a:avLst>
        </a:prstGeom>
        <a:solidFill>
          <a:schemeClr val="accent3">
            <a:tint val="40000"/>
            <a:alpha val="90000"/>
            <a:hueOff val="10716850"/>
            <a:satOff val="-13793"/>
            <a:lumOff val="-1075"/>
            <a:alphaOff val="0"/>
          </a:schemeClr>
        </a:solidFill>
        <a:ln w="25400" cap="flat" cmpd="sng" algn="ctr">
          <a:solidFill>
            <a:schemeClr val="accent3">
              <a:tint val="40000"/>
              <a:alpha val="90000"/>
              <a:hueOff val="10716850"/>
              <a:satOff val="-13793"/>
              <a:lumOff val="-10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a:p>
      </dsp:txBody>
      <dsp:txXfrm>
        <a:off x="7226860" y="3374105"/>
        <a:ext cx="529537" cy="529537"/>
      </dsp:txXfrm>
    </dsp:sp>
  </dsp:spTree>
</dsp:drawing>
</file>

<file path=ppt/diagrams/drawing3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071AB9F-A343-46D8-81A0-4408C74F4E6A}">
      <dsp:nvSpPr>
        <dsp:cNvPr id="0" name=""/>
        <dsp:cNvSpPr/>
      </dsp:nvSpPr>
      <dsp:spPr>
        <a:xfrm>
          <a:off x="0" y="126999"/>
          <a:ext cx="6096000" cy="3810000"/>
        </a:xfrm>
        <a:prstGeom prst="swooshArrow">
          <a:avLst>
            <a:gd name="adj1" fmla="val 25000"/>
            <a:gd name="adj2" fmla="val 25000"/>
          </a:avLst>
        </a:prstGeom>
        <a:solidFill>
          <a:schemeClr val="accent1">
            <a:tint val="5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79DFF7D-2EE7-49F6-B9B1-3174F1246944}">
      <dsp:nvSpPr>
        <dsp:cNvPr id="0" name=""/>
        <dsp:cNvSpPr/>
      </dsp:nvSpPr>
      <dsp:spPr>
        <a:xfrm>
          <a:off x="600456" y="2960116"/>
          <a:ext cx="140208" cy="140208"/>
        </a:xfrm>
        <a:prstGeom prst="ellipse">
          <a:avLst/>
        </a:prstGeom>
        <a:solidFill>
          <a:schemeClr val="accent1">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61374EB-24A0-4D64-9C04-366600FC168A}">
      <dsp:nvSpPr>
        <dsp:cNvPr id="0" name=""/>
        <dsp:cNvSpPr/>
      </dsp:nvSpPr>
      <dsp:spPr>
        <a:xfrm>
          <a:off x="670560" y="3030220"/>
          <a:ext cx="1042416" cy="906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293" tIns="0" rIns="0" bIns="0" numCol="1" spcCol="1270" anchor="t" anchorCtr="0">
          <a:noAutofit/>
        </a:bodyPr>
        <a:lstStyle/>
        <a:p>
          <a:pPr lvl="0" algn="l" defTabSz="1200150">
            <a:lnSpc>
              <a:spcPct val="90000"/>
            </a:lnSpc>
            <a:spcBef>
              <a:spcPct val="0"/>
            </a:spcBef>
            <a:spcAft>
              <a:spcPct val="35000"/>
            </a:spcAft>
          </a:pPr>
          <a:r>
            <a:rPr lang="en-US" sz="2700" kern="1200" dirty="0"/>
            <a:t>cluster</a:t>
          </a:r>
        </a:p>
      </dsp:txBody>
      <dsp:txXfrm>
        <a:off x="670560" y="3030220"/>
        <a:ext cx="1042416" cy="906780"/>
      </dsp:txXfrm>
    </dsp:sp>
    <dsp:sp modelId="{955FDAF1-C9C4-4A2D-946F-9A12515F161E}">
      <dsp:nvSpPr>
        <dsp:cNvPr id="0" name=""/>
        <dsp:cNvSpPr/>
      </dsp:nvSpPr>
      <dsp:spPr>
        <a:xfrm>
          <a:off x="1591056" y="2073909"/>
          <a:ext cx="243840" cy="243840"/>
        </a:xfrm>
        <a:prstGeom prst="ellipse">
          <a:avLst/>
        </a:prstGeom>
        <a:solidFill>
          <a:schemeClr val="accent1">
            <a:shade val="50000"/>
            <a:hueOff val="180719"/>
            <a:satOff val="-3780"/>
            <a:lumOff val="2103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070909B-419C-4BA7-B081-787552C25DAF}">
      <dsp:nvSpPr>
        <dsp:cNvPr id="0" name=""/>
        <dsp:cNvSpPr/>
      </dsp:nvSpPr>
      <dsp:spPr>
        <a:xfrm>
          <a:off x="1712976" y="2195829"/>
          <a:ext cx="1280160" cy="1741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206" tIns="0" rIns="0" bIns="0" numCol="1" spcCol="1270" anchor="t" anchorCtr="0">
          <a:noAutofit/>
        </a:bodyPr>
        <a:lstStyle/>
        <a:p>
          <a:pPr lvl="0" algn="l" defTabSz="1200150">
            <a:lnSpc>
              <a:spcPct val="90000"/>
            </a:lnSpc>
            <a:spcBef>
              <a:spcPct val="0"/>
            </a:spcBef>
            <a:spcAft>
              <a:spcPct val="35000"/>
            </a:spcAft>
          </a:pPr>
          <a:r>
            <a:rPr lang="en-US" sz="2700" kern="1200" dirty="0" smtClean="0"/>
            <a:t>choose</a:t>
          </a:r>
          <a:endParaRPr lang="en-US" sz="2700" kern="1200" dirty="0"/>
        </a:p>
      </dsp:txBody>
      <dsp:txXfrm>
        <a:off x="1712976" y="2195829"/>
        <a:ext cx="1280160" cy="1741170"/>
      </dsp:txXfrm>
    </dsp:sp>
    <dsp:sp modelId="{9F21A2F9-1A3F-4CBC-95A0-07E6E15A2310}">
      <dsp:nvSpPr>
        <dsp:cNvPr id="0" name=""/>
        <dsp:cNvSpPr/>
      </dsp:nvSpPr>
      <dsp:spPr>
        <a:xfrm>
          <a:off x="2855976" y="1420875"/>
          <a:ext cx="323088" cy="323088"/>
        </a:xfrm>
        <a:prstGeom prst="ellipse">
          <a:avLst/>
        </a:prstGeom>
        <a:solidFill>
          <a:schemeClr val="accent1">
            <a:shade val="50000"/>
            <a:hueOff val="361437"/>
            <a:satOff val="-7560"/>
            <a:lumOff val="4206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995D09C-CE8E-4ACE-9C38-8E65ED18765A}">
      <dsp:nvSpPr>
        <dsp:cNvPr id="0" name=""/>
        <dsp:cNvSpPr/>
      </dsp:nvSpPr>
      <dsp:spPr>
        <a:xfrm>
          <a:off x="3017520" y="1582419"/>
          <a:ext cx="1280160" cy="23545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198" tIns="0" rIns="0" bIns="0" numCol="1" spcCol="1270" anchor="t" anchorCtr="0">
          <a:noAutofit/>
        </a:bodyPr>
        <a:lstStyle/>
        <a:p>
          <a:pPr lvl="0" algn="l" defTabSz="1200150">
            <a:lnSpc>
              <a:spcPct val="90000"/>
            </a:lnSpc>
            <a:spcBef>
              <a:spcPct val="0"/>
            </a:spcBef>
            <a:spcAft>
              <a:spcPct val="35000"/>
            </a:spcAft>
          </a:pPr>
          <a:r>
            <a:rPr lang="en-US" sz="2700" kern="1200" dirty="0"/>
            <a:t>arrange</a:t>
          </a:r>
        </a:p>
      </dsp:txBody>
      <dsp:txXfrm>
        <a:off x="3017520" y="1582419"/>
        <a:ext cx="1280160" cy="2354580"/>
      </dsp:txXfrm>
    </dsp:sp>
    <dsp:sp modelId="{20EC7E31-398A-4BD4-AFCA-339C765A1E7B}">
      <dsp:nvSpPr>
        <dsp:cNvPr id="0" name=""/>
        <dsp:cNvSpPr/>
      </dsp:nvSpPr>
      <dsp:spPr>
        <a:xfrm>
          <a:off x="4233672" y="988821"/>
          <a:ext cx="432816" cy="432816"/>
        </a:xfrm>
        <a:prstGeom prst="ellipse">
          <a:avLst/>
        </a:prstGeom>
        <a:solidFill>
          <a:schemeClr val="accent1">
            <a:shade val="50000"/>
            <a:hueOff val="180719"/>
            <a:satOff val="-3780"/>
            <a:lumOff val="2103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60458A-BE87-4D19-AA4D-7FF871E25E1B}">
      <dsp:nvSpPr>
        <dsp:cNvPr id="0" name=""/>
        <dsp:cNvSpPr/>
      </dsp:nvSpPr>
      <dsp:spPr>
        <a:xfrm>
          <a:off x="4450080" y="1205229"/>
          <a:ext cx="1280160" cy="27317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9340" tIns="0" rIns="0" bIns="0" numCol="1" spcCol="1270" anchor="t" anchorCtr="0">
          <a:noAutofit/>
        </a:bodyPr>
        <a:lstStyle/>
        <a:p>
          <a:pPr lvl="0" algn="l" defTabSz="1200150">
            <a:lnSpc>
              <a:spcPct val="90000"/>
            </a:lnSpc>
            <a:spcBef>
              <a:spcPct val="0"/>
            </a:spcBef>
            <a:spcAft>
              <a:spcPct val="35000"/>
            </a:spcAft>
          </a:pPr>
          <a:r>
            <a:rPr lang="en-US" sz="2700" b="1" kern="1200" dirty="0" smtClean="0"/>
            <a:t>write </a:t>
          </a:r>
          <a:r>
            <a:rPr lang="en-US" sz="2700" b="1" kern="1200" dirty="0"/>
            <a:t>a draft of your first outline </a:t>
          </a:r>
        </a:p>
      </dsp:txBody>
      <dsp:txXfrm>
        <a:off x="4450080" y="1205229"/>
        <a:ext cx="1280160" cy="2731770"/>
      </dsp:txXfrm>
    </dsp:sp>
  </dsp:spTree>
</dsp:drawing>
</file>

<file path=ppt/diagrams/drawing3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A627120-3941-40FF-AABE-C0CBC1893A5C}">
      <dsp:nvSpPr>
        <dsp:cNvPr id="0" name=""/>
        <dsp:cNvSpPr/>
      </dsp:nvSpPr>
      <dsp:spPr>
        <a:xfrm>
          <a:off x="0" y="0"/>
          <a:ext cx="3133248" cy="1357788"/>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kern="1200" dirty="0"/>
            <a:t>collaborative</a:t>
          </a:r>
        </a:p>
      </dsp:txBody>
      <dsp:txXfrm>
        <a:off x="0" y="0"/>
        <a:ext cx="1747625" cy="1357788"/>
      </dsp:txXfrm>
    </dsp:sp>
    <dsp:sp modelId="{8EDD7EFD-199E-4220-97F1-4F4F1D36B217}">
      <dsp:nvSpPr>
        <dsp:cNvPr id="0" name=""/>
        <dsp:cNvSpPr/>
      </dsp:nvSpPr>
      <dsp:spPr>
        <a:xfrm>
          <a:off x="276463" y="1584087"/>
          <a:ext cx="3133248" cy="1357788"/>
        </a:xfrm>
        <a:prstGeom prst="roundRect">
          <a:avLst>
            <a:gd name="adj" fmla="val 1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kern="1200" dirty="0"/>
            <a:t>individual</a:t>
          </a:r>
        </a:p>
      </dsp:txBody>
      <dsp:txXfrm>
        <a:off x="276463" y="1584087"/>
        <a:ext cx="1974222" cy="1357788"/>
      </dsp:txXfrm>
    </dsp:sp>
    <dsp:sp modelId="{79E2E3AA-B1B7-48C6-9CD5-CE6FFD4FD9AB}">
      <dsp:nvSpPr>
        <dsp:cNvPr id="0" name=""/>
        <dsp:cNvSpPr/>
      </dsp:nvSpPr>
      <dsp:spPr>
        <a:xfrm>
          <a:off x="552926" y="3168174"/>
          <a:ext cx="3133248" cy="1357788"/>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kern="1200" dirty="0"/>
            <a:t>collaborative</a:t>
          </a:r>
        </a:p>
      </dsp:txBody>
      <dsp:txXfrm>
        <a:off x="552926" y="3168174"/>
        <a:ext cx="1974222" cy="1357788"/>
      </dsp:txXfrm>
    </dsp:sp>
    <dsp:sp modelId="{44DB22C1-47AD-4F60-84D0-FE1EF78DA387}">
      <dsp:nvSpPr>
        <dsp:cNvPr id="0" name=""/>
        <dsp:cNvSpPr/>
      </dsp:nvSpPr>
      <dsp:spPr>
        <a:xfrm>
          <a:off x="2250685" y="1029656"/>
          <a:ext cx="882562" cy="882562"/>
        </a:xfrm>
        <a:prstGeom prst="downArrow">
          <a:avLst>
            <a:gd name="adj1" fmla="val 55000"/>
            <a:gd name="adj2" fmla="val 45000"/>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2250685" y="1029656"/>
        <a:ext cx="882562" cy="882562"/>
      </dsp:txXfrm>
    </dsp:sp>
    <dsp:sp modelId="{9375FF93-C1C6-42CB-87AE-05CCC6C028C6}">
      <dsp:nvSpPr>
        <dsp:cNvPr id="0" name=""/>
        <dsp:cNvSpPr/>
      </dsp:nvSpPr>
      <dsp:spPr>
        <a:xfrm>
          <a:off x="2527149" y="2604691"/>
          <a:ext cx="882562" cy="882562"/>
        </a:xfrm>
        <a:prstGeom prst="downArrow">
          <a:avLst>
            <a:gd name="adj1" fmla="val 55000"/>
            <a:gd name="adj2" fmla="val 45000"/>
          </a:avLst>
        </a:prstGeom>
        <a:solidFill>
          <a:schemeClr val="accent3">
            <a:tint val="40000"/>
            <a:alpha val="90000"/>
            <a:hueOff val="10716850"/>
            <a:satOff val="-13793"/>
            <a:lumOff val="-1075"/>
            <a:alphaOff val="0"/>
          </a:schemeClr>
        </a:solidFill>
        <a:ln w="25400" cap="flat" cmpd="sng" algn="ctr">
          <a:solidFill>
            <a:schemeClr val="accent3">
              <a:tint val="40000"/>
              <a:alpha val="90000"/>
              <a:hueOff val="10716850"/>
              <a:satOff val="-13793"/>
              <a:lumOff val="-10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2527149" y="2604691"/>
        <a:ext cx="882562" cy="882562"/>
      </dsp:txXfrm>
    </dsp:sp>
  </dsp:spTree>
</dsp:drawing>
</file>

<file path=ppt/diagrams/drawing3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26F1E21-A92D-4903-9D39-1DF6A2C52060}">
      <dsp:nvSpPr>
        <dsp:cNvPr id="0" name=""/>
        <dsp:cNvSpPr/>
      </dsp:nvSpPr>
      <dsp:spPr>
        <a:xfrm>
          <a:off x="1000958" y="0"/>
          <a:ext cx="2036683" cy="1131490"/>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a:t>Self evaluation</a:t>
          </a:r>
        </a:p>
      </dsp:txBody>
      <dsp:txXfrm>
        <a:off x="1000958" y="0"/>
        <a:ext cx="2036683" cy="1131490"/>
      </dsp:txXfrm>
    </dsp:sp>
    <dsp:sp modelId="{2DAF3534-CA22-46B5-BB04-A845B7AD2444}">
      <dsp:nvSpPr>
        <dsp:cNvPr id="0" name=""/>
        <dsp:cNvSpPr/>
      </dsp:nvSpPr>
      <dsp:spPr>
        <a:xfrm rot="5400000">
          <a:off x="1807145" y="1159778"/>
          <a:ext cx="424309" cy="509170"/>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a:p>
      </dsp:txBody>
      <dsp:txXfrm rot="5400000">
        <a:off x="1807145" y="1159778"/>
        <a:ext cx="424309" cy="509170"/>
      </dsp:txXfrm>
    </dsp:sp>
    <dsp:sp modelId="{064C9115-FE1A-45E5-AA58-B5BE00D3F4A0}">
      <dsp:nvSpPr>
        <dsp:cNvPr id="0" name=""/>
        <dsp:cNvSpPr/>
      </dsp:nvSpPr>
      <dsp:spPr>
        <a:xfrm>
          <a:off x="1000958" y="1697236"/>
          <a:ext cx="2036683" cy="1131490"/>
        </a:xfrm>
        <a:prstGeom prst="roundRect">
          <a:avLst>
            <a:gd name="adj" fmla="val 1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a:t>Peer evaluation</a:t>
          </a:r>
        </a:p>
      </dsp:txBody>
      <dsp:txXfrm>
        <a:off x="1000958" y="1697236"/>
        <a:ext cx="2036683" cy="1131490"/>
      </dsp:txXfrm>
    </dsp:sp>
    <dsp:sp modelId="{3D4D1E7E-43AF-40B1-A520-E4BF7382A33F}">
      <dsp:nvSpPr>
        <dsp:cNvPr id="0" name=""/>
        <dsp:cNvSpPr/>
      </dsp:nvSpPr>
      <dsp:spPr>
        <a:xfrm rot="5400000">
          <a:off x="1807145" y="2857014"/>
          <a:ext cx="424309" cy="509170"/>
        </a:xfrm>
        <a:prstGeom prst="rightArrow">
          <a:avLst>
            <a:gd name="adj1" fmla="val 60000"/>
            <a:gd name="adj2" fmla="val 50000"/>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a:p>
      </dsp:txBody>
      <dsp:txXfrm rot="5400000">
        <a:off x="1807145" y="2857014"/>
        <a:ext cx="424309" cy="509170"/>
      </dsp:txXfrm>
    </dsp:sp>
    <dsp:sp modelId="{DB12C597-0FC4-4436-BF41-CDDB9AEC2FE3}">
      <dsp:nvSpPr>
        <dsp:cNvPr id="0" name=""/>
        <dsp:cNvSpPr/>
      </dsp:nvSpPr>
      <dsp:spPr>
        <a:xfrm>
          <a:off x="1000958" y="3394472"/>
          <a:ext cx="2036683" cy="1131490"/>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a:t>Teacher evaluation</a:t>
          </a:r>
        </a:p>
      </dsp:txBody>
      <dsp:txXfrm>
        <a:off x="1000958" y="3394472"/>
        <a:ext cx="2036683" cy="1131490"/>
      </dsp:txXfrm>
    </dsp:sp>
  </dsp:spTree>
</dsp:drawing>
</file>

<file path=ppt/diagrams/drawing3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AF9111D-458C-42BB-BBB7-2FB230C117BD}">
      <dsp:nvSpPr>
        <dsp:cNvPr id="0" name=""/>
        <dsp:cNvSpPr/>
      </dsp:nvSpPr>
      <dsp:spPr>
        <a:xfrm>
          <a:off x="782" y="542921"/>
          <a:ext cx="2260822" cy="3440120"/>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t>S </a:t>
          </a:r>
          <a:r>
            <a:rPr lang="en-US" sz="1400" kern="1200" dirty="0" err="1" smtClean="0"/>
            <a:t>evaluieren</a:t>
          </a:r>
          <a:r>
            <a:rPr lang="en-US" sz="1400" kern="1200" dirty="0" smtClean="0"/>
            <a:t> das Genre</a:t>
          </a:r>
          <a:endParaRPr lang="en-US" sz="1400" kern="1200" dirty="0"/>
        </a:p>
        <a:p>
          <a:pPr marL="114300" lvl="1" indent="-114300" algn="l" defTabSz="622300">
            <a:lnSpc>
              <a:spcPct val="90000"/>
            </a:lnSpc>
            <a:spcBef>
              <a:spcPct val="0"/>
            </a:spcBef>
            <a:spcAft>
              <a:spcPct val="15000"/>
            </a:spcAft>
            <a:buChar char="••"/>
          </a:pPr>
          <a:r>
            <a:rPr lang="en-US" sz="1400" kern="1200" dirty="0" smtClean="0"/>
            <a:t>S </a:t>
          </a:r>
          <a:r>
            <a:rPr lang="en-US" sz="1400" kern="1200" dirty="0" err="1" smtClean="0"/>
            <a:t>evaluieren</a:t>
          </a:r>
          <a:r>
            <a:rPr lang="en-US" sz="1400" kern="1200" dirty="0" smtClean="0"/>
            <a:t> die </a:t>
          </a:r>
          <a:r>
            <a:rPr lang="en-US" sz="1400" kern="1200" dirty="0" err="1" smtClean="0"/>
            <a:t>Konzeption</a:t>
          </a:r>
          <a:r>
            <a:rPr lang="en-US" sz="1400" kern="1200" dirty="0" smtClean="0"/>
            <a:t> und </a:t>
          </a:r>
          <a:r>
            <a:rPr lang="en-US" sz="1400" kern="1200" dirty="0" err="1" smtClean="0"/>
            <a:t>Durchführung</a:t>
          </a:r>
          <a:r>
            <a:rPr lang="en-US" sz="1400" kern="1200" dirty="0" smtClean="0"/>
            <a:t> der </a:t>
          </a:r>
          <a:r>
            <a:rPr lang="en-US" sz="1400" kern="1200" dirty="0" err="1" smtClean="0"/>
            <a:t>Einheit</a:t>
          </a:r>
          <a:endParaRPr lang="en-US" sz="1400" kern="1200" dirty="0"/>
        </a:p>
        <a:p>
          <a:pPr marL="114300" lvl="1" indent="-114300" algn="l" defTabSz="622300">
            <a:lnSpc>
              <a:spcPct val="90000"/>
            </a:lnSpc>
            <a:spcBef>
              <a:spcPct val="0"/>
            </a:spcBef>
            <a:spcAft>
              <a:spcPct val="15000"/>
            </a:spcAft>
            <a:buChar char="••"/>
          </a:pPr>
          <a:r>
            <a:rPr lang="en-US" sz="1400" kern="1200" dirty="0" smtClean="0"/>
            <a:t>S </a:t>
          </a:r>
          <a:r>
            <a:rPr lang="en-US" sz="1400" kern="1200" dirty="0" err="1" smtClean="0"/>
            <a:t>vergleichen</a:t>
          </a:r>
          <a:r>
            <a:rPr lang="en-US" sz="1400" kern="1200" dirty="0" smtClean="0"/>
            <a:t> </a:t>
          </a:r>
          <a:r>
            <a:rPr lang="en-US" sz="1400" kern="1200" dirty="0" err="1" smtClean="0"/>
            <a:t>mit</a:t>
          </a:r>
          <a:r>
            <a:rPr lang="en-US" sz="1400" kern="1200" dirty="0" smtClean="0"/>
            <a:t> </a:t>
          </a:r>
          <a:r>
            <a:rPr lang="en-US" sz="1400" kern="1200" dirty="0" err="1" smtClean="0"/>
            <a:t>anderen</a:t>
          </a:r>
          <a:r>
            <a:rPr lang="en-US" sz="1400" kern="1200" dirty="0" smtClean="0"/>
            <a:t> </a:t>
          </a:r>
          <a:r>
            <a:rPr lang="en-US" sz="1400" kern="1200" dirty="0" err="1" smtClean="0"/>
            <a:t>Textsorten</a:t>
          </a:r>
          <a:endParaRPr lang="en-US" sz="1400" kern="1200" dirty="0"/>
        </a:p>
        <a:p>
          <a:pPr marL="114300" lvl="1" indent="-114300" algn="l" defTabSz="622300">
            <a:lnSpc>
              <a:spcPct val="90000"/>
            </a:lnSpc>
            <a:spcBef>
              <a:spcPct val="0"/>
            </a:spcBef>
            <a:spcAft>
              <a:spcPct val="15000"/>
            </a:spcAft>
            <a:buChar char="••"/>
          </a:pPr>
          <a:r>
            <a:rPr lang="en-US" sz="1400" kern="1200" dirty="0" smtClean="0"/>
            <a:t>S </a:t>
          </a:r>
          <a:r>
            <a:rPr lang="en-US" sz="1400" kern="1200" dirty="0" err="1" smtClean="0"/>
            <a:t>kreieren</a:t>
          </a:r>
          <a:r>
            <a:rPr lang="en-US" sz="1400" kern="1200" dirty="0" smtClean="0"/>
            <a:t> </a:t>
          </a:r>
          <a:r>
            <a:rPr lang="en-US" sz="1400" kern="1200" dirty="0" err="1" smtClean="0"/>
            <a:t>einen</a:t>
          </a:r>
          <a:r>
            <a:rPr lang="en-US" sz="1400" kern="1200" dirty="0" smtClean="0"/>
            <a:t> </a:t>
          </a:r>
          <a:r>
            <a:rPr lang="en-US" sz="1400" kern="1200" dirty="0" err="1" smtClean="0"/>
            <a:t>eigenen</a:t>
          </a:r>
          <a:r>
            <a:rPr lang="en-US" sz="1400" kern="1200" dirty="0" smtClean="0"/>
            <a:t> Contest</a:t>
          </a:r>
          <a:endParaRPr lang="en-US" sz="1400" kern="1200" dirty="0"/>
        </a:p>
        <a:p>
          <a:pPr marL="114300" lvl="1" indent="-114300" algn="l" defTabSz="577850">
            <a:lnSpc>
              <a:spcPct val="90000"/>
            </a:lnSpc>
            <a:spcBef>
              <a:spcPct val="0"/>
            </a:spcBef>
            <a:spcAft>
              <a:spcPct val="15000"/>
            </a:spcAft>
            <a:buChar char="••"/>
          </a:pPr>
          <a:endParaRPr lang="en-US" sz="1300" kern="1200" dirty="0"/>
        </a:p>
      </dsp:txBody>
      <dsp:txXfrm>
        <a:off x="782" y="542921"/>
        <a:ext cx="2260822" cy="2702952"/>
      </dsp:txXfrm>
    </dsp:sp>
    <dsp:sp modelId="{FABE2954-DF6F-4EC6-A746-23FCA601C194}">
      <dsp:nvSpPr>
        <dsp:cNvPr id="0" name=""/>
        <dsp:cNvSpPr/>
      </dsp:nvSpPr>
      <dsp:spPr>
        <a:xfrm>
          <a:off x="1279934" y="1805736"/>
          <a:ext cx="2447481" cy="2447481"/>
        </a:xfrm>
        <a:prstGeom prst="leftCircularArrow">
          <a:avLst>
            <a:gd name="adj1" fmla="val 2969"/>
            <a:gd name="adj2" fmla="val 363730"/>
            <a:gd name="adj3" fmla="val 2139241"/>
            <a:gd name="adj4" fmla="val 9024489"/>
            <a:gd name="adj5" fmla="val 3463"/>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4802284-F920-47E8-AFA9-F0F8D7FB8089}">
      <dsp:nvSpPr>
        <dsp:cNvPr id="0" name=""/>
        <dsp:cNvSpPr/>
      </dsp:nvSpPr>
      <dsp:spPr>
        <a:xfrm>
          <a:off x="503186" y="2795754"/>
          <a:ext cx="2009619" cy="799159"/>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r>
            <a:rPr lang="en-US" sz="4000" kern="1200" dirty="0" smtClean="0"/>
            <a:t>Was?</a:t>
          </a:r>
          <a:endParaRPr lang="en-US" sz="4000" kern="1200" dirty="0"/>
        </a:p>
      </dsp:txBody>
      <dsp:txXfrm>
        <a:off x="503186" y="2795754"/>
        <a:ext cx="2009619" cy="799159"/>
      </dsp:txXfrm>
    </dsp:sp>
    <dsp:sp modelId="{F2A769FF-5205-44B3-B9DC-BEA773902453}">
      <dsp:nvSpPr>
        <dsp:cNvPr id="0" name=""/>
        <dsp:cNvSpPr/>
      </dsp:nvSpPr>
      <dsp:spPr>
        <a:xfrm>
          <a:off x="2858787" y="1330628"/>
          <a:ext cx="2260822" cy="1864705"/>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t" anchorCtr="0">
          <a:noAutofit/>
        </a:bodyPr>
        <a:lstStyle/>
        <a:p>
          <a:pPr marL="171450" lvl="1" indent="-171450" algn="l" defTabSz="800100">
            <a:lnSpc>
              <a:spcPct val="90000"/>
            </a:lnSpc>
            <a:spcBef>
              <a:spcPct val="0"/>
            </a:spcBef>
            <a:spcAft>
              <a:spcPct val="15000"/>
            </a:spcAft>
            <a:buChar char="••"/>
          </a:pPr>
          <a:r>
            <a:rPr lang="en-US" sz="1800" kern="1200" dirty="0" err="1" smtClean="0"/>
            <a:t>Bewusstmachung</a:t>
          </a:r>
          <a:r>
            <a:rPr lang="en-US" sz="1800" kern="1200" dirty="0" smtClean="0"/>
            <a:t>: Genres </a:t>
          </a:r>
          <a:r>
            <a:rPr lang="en-US" sz="1800" kern="1200" dirty="0" err="1" smtClean="0"/>
            <a:t>sind</a:t>
          </a:r>
          <a:r>
            <a:rPr lang="en-US" sz="1800" kern="1200" dirty="0" smtClean="0"/>
            <a:t> </a:t>
          </a:r>
          <a:r>
            <a:rPr lang="en-US" sz="1800" kern="1200" dirty="0" err="1" smtClean="0"/>
            <a:t>dynamisch</a:t>
          </a:r>
          <a:r>
            <a:rPr lang="en-US" sz="1800" kern="1200" dirty="0" smtClean="0"/>
            <a:t> (</a:t>
          </a:r>
          <a:r>
            <a:rPr lang="en-US" sz="1800" kern="1200" dirty="0" err="1" smtClean="0"/>
            <a:t>veränderbar</a:t>
          </a:r>
          <a:r>
            <a:rPr lang="en-US" sz="1800" kern="1200" dirty="0" smtClean="0"/>
            <a:t>) und </a:t>
          </a:r>
          <a:r>
            <a:rPr lang="en-US" sz="1800" kern="1200" dirty="0" err="1" smtClean="0"/>
            <a:t>kulturell</a:t>
          </a:r>
          <a:r>
            <a:rPr lang="en-US" sz="1800" kern="1200" dirty="0" smtClean="0"/>
            <a:t> </a:t>
          </a:r>
          <a:r>
            <a:rPr lang="en-US" sz="1800" kern="1200" dirty="0" err="1" smtClean="0"/>
            <a:t>geprägt</a:t>
          </a:r>
          <a:endParaRPr lang="en-US" sz="1800" kern="1200" dirty="0"/>
        </a:p>
      </dsp:txBody>
      <dsp:txXfrm>
        <a:off x="2858787" y="1730208"/>
        <a:ext cx="2260822" cy="1465125"/>
      </dsp:txXfrm>
    </dsp:sp>
    <dsp:sp modelId="{73D9D165-34A7-49E9-BEC4-4896F0FD34BB}">
      <dsp:nvSpPr>
        <dsp:cNvPr id="0" name=""/>
        <dsp:cNvSpPr/>
      </dsp:nvSpPr>
      <dsp:spPr>
        <a:xfrm>
          <a:off x="4119099" y="199631"/>
          <a:ext cx="2736364" cy="2736364"/>
        </a:xfrm>
        <a:prstGeom prst="circularArrow">
          <a:avLst>
            <a:gd name="adj1" fmla="val 2655"/>
            <a:gd name="adj2" fmla="val 322955"/>
            <a:gd name="adj3" fmla="val 19501534"/>
            <a:gd name="adj4" fmla="val 12575511"/>
            <a:gd name="adj5" fmla="val 3098"/>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1B1826C-EC85-4DB9-B7E1-B739911E03A1}">
      <dsp:nvSpPr>
        <dsp:cNvPr id="0" name=""/>
        <dsp:cNvSpPr/>
      </dsp:nvSpPr>
      <dsp:spPr>
        <a:xfrm>
          <a:off x="3361192" y="931048"/>
          <a:ext cx="2009619" cy="799159"/>
        </a:xfrm>
        <a:prstGeom prst="roundRect">
          <a:avLst>
            <a:gd name="adj" fmla="val 1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r>
            <a:rPr lang="en-US" sz="4000" kern="1200" dirty="0" err="1" smtClean="0"/>
            <a:t>Warum</a:t>
          </a:r>
          <a:r>
            <a:rPr lang="en-US" sz="4000" kern="1200" dirty="0" smtClean="0"/>
            <a:t>?</a:t>
          </a:r>
          <a:endParaRPr lang="en-US" sz="4000" kern="1200" dirty="0"/>
        </a:p>
      </dsp:txBody>
      <dsp:txXfrm>
        <a:off x="3361192" y="931048"/>
        <a:ext cx="2009619" cy="799159"/>
      </dsp:txXfrm>
    </dsp:sp>
    <dsp:sp modelId="{87455EA4-E370-41E6-9E32-65B0A2A98DA1}">
      <dsp:nvSpPr>
        <dsp:cNvPr id="0" name=""/>
        <dsp:cNvSpPr/>
      </dsp:nvSpPr>
      <dsp:spPr>
        <a:xfrm>
          <a:off x="5716793" y="1330628"/>
          <a:ext cx="2260822" cy="1864705"/>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t" anchorCtr="0">
          <a:noAutofit/>
        </a:bodyPr>
        <a:lstStyle/>
        <a:p>
          <a:pPr marL="171450" lvl="1" indent="-171450" algn="l" defTabSz="800100">
            <a:lnSpc>
              <a:spcPct val="90000"/>
            </a:lnSpc>
            <a:spcBef>
              <a:spcPct val="0"/>
            </a:spcBef>
            <a:spcAft>
              <a:spcPct val="15000"/>
            </a:spcAft>
            <a:buChar char="••"/>
          </a:pPr>
          <a:r>
            <a:rPr lang="en-US" sz="1800" kern="1200" dirty="0" smtClean="0"/>
            <a:t>Step by step </a:t>
          </a:r>
          <a:r>
            <a:rPr lang="en-US" sz="1800" kern="1200" dirty="0" err="1" smtClean="0"/>
            <a:t>Beschreibung</a:t>
          </a:r>
          <a:r>
            <a:rPr lang="en-US" sz="1800" kern="1200" dirty="0" smtClean="0"/>
            <a:t>: </a:t>
          </a:r>
          <a:br>
            <a:rPr lang="en-US" sz="1800" kern="1200" dirty="0" smtClean="0"/>
          </a:br>
          <a:r>
            <a:rPr lang="en-US" sz="1800" kern="1200" dirty="0" smtClean="0"/>
            <a:t>4 steps</a:t>
          </a:r>
          <a:endParaRPr lang="en-US" sz="1800" kern="1200" dirty="0"/>
        </a:p>
      </dsp:txBody>
      <dsp:txXfrm>
        <a:off x="5716793" y="1330628"/>
        <a:ext cx="2260822" cy="1465125"/>
      </dsp:txXfrm>
    </dsp:sp>
    <dsp:sp modelId="{9C99B102-9169-4644-9E48-71C3C1AB849E}">
      <dsp:nvSpPr>
        <dsp:cNvPr id="0" name=""/>
        <dsp:cNvSpPr/>
      </dsp:nvSpPr>
      <dsp:spPr>
        <a:xfrm>
          <a:off x="6219198" y="2795754"/>
          <a:ext cx="2009619" cy="799159"/>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r>
            <a:rPr lang="en-US" sz="4000" kern="1200" dirty="0" err="1" smtClean="0"/>
            <a:t>Wie</a:t>
          </a:r>
          <a:r>
            <a:rPr lang="en-US" sz="4000" kern="1200" dirty="0" smtClean="0"/>
            <a:t>?</a:t>
          </a:r>
          <a:endParaRPr lang="en-US" sz="4000" kern="1200" dirty="0"/>
        </a:p>
      </dsp:txBody>
      <dsp:txXfrm>
        <a:off x="6219198" y="2795754"/>
        <a:ext cx="2009619" cy="799159"/>
      </dsp:txXfrm>
    </dsp:sp>
  </dsp:spTree>
</dsp:drawing>
</file>

<file path=ppt/diagrams/drawing3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A0E4AF4-E8FE-4922-A43F-E6691A0760F9}">
      <dsp:nvSpPr>
        <dsp:cNvPr id="0" name=""/>
        <dsp:cNvSpPr/>
      </dsp:nvSpPr>
      <dsp:spPr>
        <a:xfrm>
          <a:off x="0" y="0"/>
          <a:ext cx="6583680" cy="995711"/>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kern="1200" dirty="0" smtClean="0"/>
            <a:t>1 Letters About Literature – </a:t>
          </a:r>
          <a:br>
            <a:rPr lang="en-US" sz="1900" kern="1200" dirty="0" smtClean="0"/>
          </a:br>
          <a:r>
            <a:rPr lang="en-US" sz="1900" kern="1200" dirty="0" smtClean="0"/>
            <a:t>Is this a genre you would recommend?</a:t>
          </a:r>
          <a:endParaRPr lang="en-US" sz="1900" kern="1200" dirty="0"/>
        </a:p>
      </dsp:txBody>
      <dsp:txXfrm>
        <a:off x="0" y="0"/>
        <a:ext cx="5483418" cy="995711"/>
      </dsp:txXfrm>
    </dsp:sp>
    <dsp:sp modelId="{F2225C5F-C9F5-4915-A283-7D541506380E}">
      <dsp:nvSpPr>
        <dsp:cNvPr id="0" name=""/>
        <dsp:cNvSpPr/>
      </dsp:nvSpPr>
      <dsp:spPr>
        <a:xfrm>
          <a:off x="551383" y="1176750"/>
          <a:ext cx="6583680" cy="995711"/>
        </a:xfrm>
        <a:prstGeom prst="roundRect">
          <a:avLst>
            <a:gd name="adj" fmla="val 10000"/>
          </a:avLst>
        </a:prstGeom>
        <a:solidFill>
          <a:schemeClr val="accent3">
            <a:hueOff val="3750088"/>
            <a:satOff val="-5627"/>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kern="1200" dirty="0" smtClean="0"/>
            <a:t>2 Letters About Literature –</a:t>
          </a:r>
          <a:br>
            <a:rPr lang="en-US" sz="1900" kern="1200" dirty="0" smtClean="0"/>
          </a:br>
          <a:r>
            <a:rPr lang="en-US" sz="1900" kern="1200" dirty="0" smtClean="0"/>
            <a:t>how do they compare to other writing assignments?</a:t>
          </a:r>
          <a:endParaRPr lang="en-US" sz="1900" kern="1200" dirty="0"/>
        </a:p>
      </dsp:txBody>
      <dsp:txXfrm>
        <a:off x="551383" y="1176750"/>
        <a:ext cx="5385084" cy="995711"/>
      </dsp:txXfrm>
    </dsp:sp>
    <dsp:sp modelId="{037B5178-98F5-4C38-83FE-E32A7A14DBD1}">
      <dsp:nvSpPr>
        <dsp:cNvPr id="0" name=""/>
        <dsp:cNvSpPr/>
      </dsp:nvSpPr>
      <dsp:spPr>
        <a:xfrm>
          <a:off x="1094536" y="2353500"/>
          <a:ext cx="6583680" cy="995711"/>
        </a:xfrm>
        <a:prstGeom prst="roundRect">
          <a:avLst>
            <a:gd name="adj" fmla="val 10000"/>
          </a:avLst>
        </a:prstGeom>
        <a:solidFill>
          <a:schemeClr val="accent3">
            <a:hueOff val="7500176"/>
            <a:satOff val="-11253"/>
            <a:lumOff val="-18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kern="1200" dirty="0" smtClean="0"/>
            <a:t>3 Letters About Literature –</a:t>
          </a:r>
          <a:br>
            <a:rPr lang="en-US" sz="1900" kern="1200" dirty="0" smtClean="0"/>
          </a:br>
          <a:r>
            <a:rPr lang="en-US" sz="1900" kern="1200" dirty="0" smtClean="0"/>
            <a:t>A typically American genre?</a:t>
          </a:r>
          <a:endParaRPr lang="en-US" sz="1900" kern="1200" dirty="0"/>
        </a:p>
      </dsp:txBody>
      <dsp:txXfrm>
        <a:off x="1094536" y="2353500"/>
        <a:ext cx="5393313" cy="995711"/>
      </dsp:txXfrm>
    </dsp:sp>
    <dsp:sp modelId="{B847AFA5-D5EB-4A0B-8983-3CC02C7B0EB9}">
      <dsp:nvSpPr>
        <dsp:cNvPr id="0" name=""/>
        <dsp:cNvSpPr/>
      </dsp:nvSpPr>
      <dsp:spPr>
        <a:xfrm>
          <a:off x="1645920" y="3530251"/>
          <a:ext cx="6583680" cy="995711"/>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kern="1200" dirty="0" smtClean="0"/>
            <a:t>4 Designing our own writing contest</a:t>
          </a:r>
          <a:endParaRPr lang="en-US" sz="1900" kern="1200" dirty="0"/>
        </a:p>
      </dsp:txBody>
      <dsp:txXfrm>
        <a:off x="1645920" y="3530251"/>
        <a:ext cx="5385084" cy="995711"/>
      </dsp:txXfrm>
    </dsp:sp>
    <dsp:sp modelId="{9C52001E-6B71-4C82-8B8D-A12FD71C1573}">
      <dsp:nvSpPr>
        <dsp:cNvPr id="0" name=""/>
        <dsp:cNvSpPr/>
      </dsp:nvSpPr>
      <dsp:spPr>
        <a:xfrm>
          <a:off x="5936467" y="762624"/>
          <a:ext cx="647212" cy="647212"/>
        </a:xfrm>
        <a:prstGeom prst="downArrow">
          <a:avLst>
            <a:gd name="adj1" fmla="val 55000"/>
            <a:gd name="adj2" fmla="val 45000"/>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5936467" y="762624"/>
        <a:ext cx="647212" cy="647212"/>
      </dsp:txXfrm>
    </dsp:sp>
    <dsp:sp modelId="{4466A39C-AAAF-41DB-8B3B-9109D6893D32}">
      <dsp:nvSpPr>
        <dsp:cNvPr id="0" name=""/>
        <dsp:cNvSpPr/>
      </dsp:nvSpPr>
      <dsp:spPr>
        <a:xfrm>
          <a:off x="6487850" y="1939375"/>
          <a:ext cx="647212" cy="647212"/>
        </a:xfrm>
        <a:prstGeom prst="downArrow">
          <a:avLst>
            <a:gd name="adj1" fmla="val 55000"/>
            <a:gd name="adj2" fmla="val 45000"/>
          </a:avLst>
        </a:prstGeom>
        <a:solidFill>
          <a:schemeClr val="accent3">
            <a:tint val="40000"/>
            <a:alpha val="90000"/>
            <a:hueOff val="5358425"/>
            <a:satOff val="-6896"/>
            <a:lumOff val="-537"/>
            <a:alphaOff val="0"/>
          </a:schemeClr>
        </a:solidFill>
        <a:ln w="25400" cap="flat" cmpd="sng" algn="ctr">
          <a:solidFill>
            <a:schemeClr val="accent3">
              <a:tint val="40000"/>
              <a:alpha val="90000"/>
              <a:hueOff val="5358425"/>
              <a:satOff val="-6896"/>
              <a:lumOff val="-53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6487850" y="1939375"/>
        <a:ext cx="647212" cy="647212"/>
      </dsp:txXfrm>
    </dsp:sp>
    <dsp:sp modelId="{A1BCF730-9BFE-4841-90FB-9A44237CB306}">
      <dsp:nvSpPr>
        <dsp:cNvPr id="0" name=""/>
        <dsp:cNvSpPr/>
      </dsp:nvSpPr>
      <dsp:spPr>
        <a:xfrm>
          <a:off x="7031004" y="3116125"/>
          <a:ext cx="647212" cy="647212"/>
        </a:xfrm>
        <a:prstGeom prst="downArrow">
          <a:avLst>
            <a:gd name="adj1" fmla="val 55000"/>
            <a:gd name="adj2" fmla="val 45000"/>
          </a:avLst>
        </a:prstGeom>
        <a:solidFill>
          <a:schemeClr val="accent3">
            <a:tint val="40000"/>
            <a:alpha val="90000"/>
            <a:hueOff val="10716850"/>
            <a:satOff val="-13793"/>
            <a:lumOff val="-1075"/>
            <a:alphaOff val="0"/>
          </a:schemeClr>
        </a:solidFill>
        <a:ln w="25400" cap="flat" cmpd="sng" algn="ctr">
          <a:solidFill>
            <a:schemeClr val="accent3">
              <a:tint val="40000"/>
              <a:alpha val="90000"/>
              <a:hueOff val="10716850"/>
              <a:satOff val="-13793"/>
              <a:lumOff val="-10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7031004" y="3116125"/>
        <a:ext cx="647212" cy="647212"/>
      </dsp:txXfrm>
    </dsp:sp>
  </dsp:spTree>
</dsp:drawing>
</file>

<file path=ppt/diagrams/drawing3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CA5BF54-CC44-4EC4-9EEB-E3E4E43C5D71}">
      <dsp:nvSpPr>
        <dsp:cNvPr id="0" name=""/>
        <dsp:cNvSpPr/>
      </dsp:nvSpPr>
      <dsp:spPr>
        <a:xfrm>
          <a:off x="617219" y="0"/>
          <a:ext cx="6995160" cy="4525963"/>
        </a:xfrm>
        <a:prstGeom prst="rightArrow">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3953066-47A3-4D8A-87DA-CB0FFCD335F6}">
      <dsp:nvSpPr>
        <dsp:cNvPr id="0" name=""/>
        <dsp:cNvSpPr/>
      </dsp:nvSpPr>
      <dsp:spPr>
        <a:xfrm>
          <a:off x="4118" y="1357788"/>
          <a:ext cx="1981051" cy="1810385"/>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a:t>Did you enjoy it?</a:t>
          </a:r>
        </a:p>
      </dsp:txBody>
      <dsp:txXfrm>
        <a:off x="4118" y="1357788"/>
        <a:ext cx="1981051" cy="1810385"/>
      </dsp:txXfrm>
    </dsp:sp>
    <dsp:sp modelId="{9A5FE1C4-E87A-4077-AB4A-988F845EEDF1}">
      <dsp:nvSpPr>
        <dsp:cNvPr id="0" name=""/>
        <dsp:cNvSpPr/>
      </dsp:nvSpPr>
      <dsp:spPr>
        <a:xfrm>
          <a:off x="2084222" y="1357788"/>
          <a:ext cx="1981051" cy="1810385"/>
        </a:xfrm>
        <a:prstGeom prst="roundRect">
          <a:avLst/>
        </a:prstGeom>
        <a:solidFill>
          <a:schemeClr val="accent3">
            <a:hueOff val="3750088"/>
            <a:satOff val="-5627"/>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a:t>Did you profit from it?</a:t>
          </a:r>
        </a:p>
      </dsp:txBody>
      <dsp:txXfrm>
        <a:off x="2084222" y="1357788"/>
        <a:ext cx="1981051" cy="1810385"/>
      </dsp:txXfrm>
    </dsp:sp>
    <dsp:sp modelId="{ECE6D9B6-5FA7-4C8A-BFDD-F556735F013E}">
      <dsp:nvSpPr>
        <dsp:cNvPr id="0" name=""/>
        <dsp:cNvSpPr/>
      </dsp:nvSpPr>
      <dsp:spPr>
        <a:xfrm>
          <a:off x="4164326" y="1357788"/>
          <a:ext cx="1981051" cy="1810385"/>
        </a:xfrm>
        <a:prstGeom prst="roundRect">
          <a:avLst/>
        </a:prstGeom>
        <a:solidFill>
          <a:schemeClr val="accent3">
            <a:hueOff val="7500176"/>
            <a:satOff val="-11253"/>
            <a:lumOff val="-18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a:t>Would others profit from this as well?</a:t>
          </a:r>
        </a:p>
      </dsp:txBody>
      <dsp:txXfrm>
        <a:off x="4164326" y="1357788"/>
        <a:ext cx="1981051" cy="1810385"/>
      </dsp:txXfrm>
    </dsp:sp>
    <dsp:sp modelId="{1E9DDCA9-11F3-4868-9E0C-A9715CFC4C62}">
      <dsp:nvSpPr>
        <dsp:cNvPr id="0" name=""/>
        <dsp:cNvSpPr/>
      </dsp:nvSpPr>
      <dsp:spPr>
        <a:xfrm>
          <a:off x="6244430" y="1357788"/>
          <a:ext cx="1981051" cy="1810385"/>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a:t>What would you change?</a:t>
          </a:r>
        </a:p>
      </dsp:txBody>
      <dsp:txXfrm>
        <a:off x="6244430" y="1357788"/>
        <a:ext cx="1981051" cy="1810385"/>
      </dsp:txXfrm>
    </dsp:sp>
  </dsp:spTree>
</dsp:drawing>
</file>

<file path=ppt/diagrams/drawing3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8D83C9E-5C10-41FE-B20E-16B5F493E838}">
      <dsp:nvSpPr>
        <dsp:cNvPr id="0" name=""/>
        <dsp:cNvSpPr/>
      </dsp:nvSpPr>
      <dsp:spPr>
        <a:xfrm>
          <a:off x="242023" y="12310"/>
          <a:ext cx="4501341" cy="4501341"/>
        </a:xfrm>
        <a:prstGeom prst="ellipse">
          <a:avLst/>
        </a:prstGeom>
        <a:solidFill>
          <a:schemeClr val="accent4">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r>
            <a:rPr lang="en-US" sz="2800" kern="1200" dirty="0"/>
            <a:t>German student</a:t>
          </a:r>
        </a:p>
      </dsp:txBody>
      <dsp:txXfrm>
        <a:off x="870589" y="543115"/>
        <a:ext cx="2595368" cy="3439731"/>
      </dsp:txXfrm>
    </dsp:sp>
    <dsp:sp modelId="{5112EC7A-BE9C-4476-AA3D-F57C0FFC0BC8}">
      <dsp:nvSpPr>
        <dsp:cNvPr id="0" name=""/>
        <dsp:cNvSpPr/>
      </dsp:nvSpPr>
      <dsp:spPr>
        <a:xfrm>
          <a:off x="3486234" y="12310"/>
          <a:ext cx="4501341" cy="4501341"/>
        </a:xfrm>
        <a:prstGeom prst="ellipse">
          <a:avLst/>
        </a:prstGeom>
        <a:solidFill>
          <a:schemeClr val="accent4">
            <a:alpha val="50000"/>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r>
            <a:rPr lang="en-US" sz="2800" kern="1200" dirty="0"/>
            <a:t>American student</a:t>
          </a:r>
        </a:p>
      </dsp:txBody>
      <dsp:txXfrm>
        <a:off x="4763642" y="543115"/>
        <a:ext cx="2595368" cy="3439731"/>
      </dsp:txXfrm>
    </dsp:sp>
  </dsp:spTree>
</dsp:drawing>
</file>

<file path=ppt/diagrams/drawing3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4B2539E-17D6-4B25-B545-309AF7A4230B}">
      <dsp:nvSpPr>
        <dsp:cNvPr id="0" name=""/>
        <dsp:cNvSpPr/>
      </dsp:nvSpPr>
      <dsp:spPr>
        <a:xfrm>
          <a:off x="4526" y="0"/>
          <a:ext cx="2715768" cy="2172462"/>
        </a:xfrm>
        <a:prstGeom prst="upArrow">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88B7E6-A9C1-4052-BBEE-87A7F108E66E}">
      <dsp:nvSpPr>
        <dsp:cNvPr id="0" name=""/>
        <dsp:cNvSpPr/>
      </dsp:nvSpPr>
      <dsp:spPr>
        <a:xfrm>
          <a:off x="2801767" y="0"/>
          <a:ext cx="4608576" cy="21724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8488" tIns="0" rIns="348488" bIns="348488" numCol="1" spcCol="1270" anchor="ctr" anchorCtr="0">
          <a:noAutofit/>
        </a:bodyPr>
        <a:lstStyle/>
        <a:p>
          <a:pPr lvl="0" algn="l" defTabSz="2178050">
            <a:lnSpc>
              <a:spcPct val="90000"/>
            </a:lnSpc>
            <a:spcBef>
              <a:spcPct val="0"/>
            </a:spcBef>
            <a:spcAft>
              <a:spcPct val="35000"/>
            </a:spcAft>
          </a:pPr>
          <a:r>
            <a:rPr lang="en-US" sz="4900" kern="1200" dirty="0" err="1" smtClean="0"/>
            <a:t>Differenzierung</a:t>
          </a:r>
          <a:endParaRPr lang="en-US" sz="4900" kern="1200" dirty="0"/>
        </a:p>
      </dsp:txBody>
      <dsp:txXfrm>
        <a:off x="2801767" y="0"/>
        <a:ext cx="4608576" cy="2172462"/>
      </dsp:txXfrm>
    </dsp:sp>
    <dsp:sp modelId="{E5C482CC-67B3-492C-AB8E-1BD448A24309}">
      <dsp:nvSpPr>
        <dsp:cNvPr id="0" name=""/>
        <dsp:cNvSpPr/>
      </dsp:nvSpPr>
      <dsp:spPr>
        <a:xfrm>
          <a:off x="819256" y="2353500"/>
          <a:ext cx="2715768" cy="2172462"/>
        </a:xfrm>
        <a:prstGeom prst="downArrow">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B7A83A-1649-4CD9-8C32-D23D2417D721}">
      <dsp:nvSpPr>
        <dsp:cNvPr id="0" name=""/>
        <dsp:cNvSpPr/>
      </dsp:nvSpPr>
      <dsp:spPr>
        <a:xfrm>
          <a:off x="3616497" y="2353500"/>
          <a:ext cx="4608576" cy="21724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8488" tIns="0" rIns="348488" bIns="348488" numCol="1" spcCol="1270" anchor="ctr" anchorCtr="0">
          <a:noAutofit/>
        </a:bodyPr>
        <a:lstStyle/>
        <a:p>
          <a:pPr lvl="0" algn="l" defTabSz="2178050">
            <a:lnSpc>
              <a:spcPct val="90000"/>
            </a:lnSpc>
            <a:spcBef>
              <a:spcPct val="0"/>
            </a:spcBef>
            <a:spcAft>
              <a:spcPct val="35000"/>
            </a:spcAft>
          </a:pPr>
          <a:r>
            <a:rPr lang="en-US" sz="4900" kern="1200" dirty="0" smtClean="0"/>
            <a:t>Collaborative writing</a:t>
          </a:r>
          <a:endParaRPr lang="en-US" sz="4900" kern="1200" dirty="0"/>
        </a:p>
      </dsp:txBody>
      <dsp:txXfrm>
        <a:off x="3616497" y="2353500"/>
        <a:ext cx="4608576" cy="2172462"/>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2329152-647C-4538-B75F-BF2397E71F09}">
      <dsp:nvSpPr>
        <dsp:cNvPr id="0" name=""/>
        <dsp:cNvSpPr/>
      </dsp:nvSpPr>
      <dsp:spPr>
        <a:xfrm>
          <a:off x="2943448" y="1529"/>
          <a:ext cx="2342703" cy="1171351"/>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err="1" smtClean="0"/>
            <a:t>Anbindung</a:t>
          </a:r>
          <a:r>
            <a:rPr lang="en-US" sz="1600" kern="1200" dirty="0" smtClean="0"/>
            <a:t> an </a:t>
          </a:r>
          <a:r>
            <a:rPr lang="en-US" sz="1600" kern="1200" dirty="0" err="1" smtClean="0"/>
            <a:t>jedes</a:t>
          </a:r>
          <a:r>
            <a:rPr lang="en-US" sz="1600" kern="1200" dirty="0" smtClean="0"/>
            <a:t> </a:t>
          </a:r>
          <a:r>
            <a:rPr lang="en-US" sz="1600" kern="1200" dirty="0" err="1" smtClean="0"/>
            <a:t>Lehrwerk</a:t>
          </a:r>
          <a:r>
            <a:rPr lang="en-US" sz="1600" kern="1200" dirty="0" smtClean="0"/>
            <a:t>/</a:t>
          </a:r>
          <a:r>
            <a:rPr lang="en-US" sz="1600" kern="1200" dirty="0" err="1" smtClean="0"/>
            <a:t>jedes</a:t>
          </a:r>
          <a:r>
            <a:rPr lang="en-US" sz="1600" kern="1200" dirty="0" smtClean="0"/>
            <a:t> </a:t>
          </a:r>
          <a:r>
            <a:rPr lang="en-US" sz="1600" kern="1200" dirty="0" err="1" smtClean="0"/>
            <a:t>literarische</a:t>
          </a:r>
          <a:r>
            <a:rPr lang="en-US" sz="1600" kern="1200" dirty="0" smtClean="0"/>
            <a:t> Genre </a:t>
          </a:r>
          <a:r>
            <a:rPr lang="en-US" sz="1600" kern="1200" dirty="0" err="1" smtClean="0"/>
            <a:t>möglich</a:t>
          </a:r>
          <a:endParaRPr lang="en-US" sz="1600" kern="1200" dirty="0"/>
        </a:p>
      </dsp:txBody>
      <dsp:txXfrm>
        <a:off x="2943448" y="1529"/>
        <a:ext cx="2342703" cy="1171351"/>
      </dsp:txXfrm>
    </dsp:sp>
    <dsp:sp modelId="{59700D15-411D-4C7B-A11E-F5C1132093A9}">
      <dsp:nvSpPr>
        <dsp:cNvPr id="0" name=""/>
        <dsp:cNvSpPr/>
      </dsp:nvSpPr>
      <dsp:spPr>
        <a:xfrm rot="3600000">
          <a:off x="4471375" y="2057994"/>
          <a:ext cx="1221869" cy="409973"/>
        </a:xfrm>
        <a:prstGeom prst="lef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rot="3600000">
        <a:off x="4471375" y="2057994"/>
        <a:ext cx="1221869" cy="409973"/>
      </dsp:txXfrm>
    </dsp:sp>
    <dsp:sp modelId="{1729A5EA-4BA8-4639-9481-9C2B50CEEFD5}">
      <dsp:nvSpPr>
        <dsp:cNvPr id="0" name=""/>
        <dsp:cNvSpPr/>
      </dsp:nvSpPr>
      <dsp:spPr>
        <a:xfrm>
          <a:off x="4878468" y="3353082"/>
          <a:ext cx="2342703" cy="1171351"/>
        </a:xfrm>
        <a:prstGeom prst="roundRect">
          <a:avLst>
            <a:gd name="adj" fmla="val 1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err="1" smtClean="0"/>
            <a:t>Lehrwerksunabhängige</a:t>
          </a:r>
          <a:r>
            <a:rPr lang="en-US" sz="1600" kern="1200" dirty="0" smtClean="0"/>
            <a:t> </a:t>
          </a:r>
          <a:r>
            <a:rPr lang="en-US" sz="1600" kern="1200" dirty="0" err="1" smtClean="0"/>
            <a:t>Durchführung</a:t>
          </a:r>
          <a:r>
            <a:rPr lang="en-US" sz="1600" kern="1200" dirty="0" smtClean="0"/>
            <a:t> </a:t>
          </a:r>
          <a:r>
            <a:rPr lang="en-US" sz="1600" kern="1200" dirty="0" err="1" smtClean="0"/>
            <a:t>möglich</a:t>
          </a:r>
          <a:endParaRPr lang="en-US" sz="1600" kern="1200" dirty="0"/>
        </a:p>
      </dsp:txBody>
      <dsp:txXfrm>
        <a:off x="4878468" y="3353082"/>
        <a:ext cx="2342703" cy="1171351"/>
      </dsp:txXfrm>
    </dsp:sp>
    <dsp:sp modelId="{F4435665-1152-44F2-BEB1-824F0E2A4CC5}">
      <dsp:nvSpPr>
        <dsp:cNvPr id="0" name=""/>
        <dsp:cNvSpPr/>
      </dsp:nvSpPr>
      <dsp:spPr>
        <a:xfrm rot="10800000">
          <a:off x="3503865" y="3733771"/>
          <a:ext cx="1221869" cy="409973"/>
        </a:xfrm>
        <a:prstGeom prst="leftRightArrow">
          <a:avLst>
            <a:gd name="adj1" fmla="val 60000"/>
            <a:gd name="adj2" fmla="val 50000"/>
          </a:avLst>
        </a:prstGeom>
        <a:solidFill>
          <a:schemeClr val="accent3">
            <a:hueOff val="5625132"/>
            <a:satOff val="-8440"/>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rot="10800000">
        <a:off x="3503865" y="3733771"/>
        <a:ext cx="1221869" cy="409973"/>
      </dsp:txXfrm>
    </dsp:sp>
    <dsp:sp modelId="{18001C9E-6968-41B9-9199-861317553622}">
      <dsp:nvSpPr>
        <dsp:cNvPr id="0" name=""/>
        <dsp:cNvSpPr/>
      </dsp:nvSpPr>
      <dsp:spPr>
        <a:xfrm>
          <a:off x="1008428" y="3353082"/>
          <a:ext cx="2342703" cy="1171351"/>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err="1" smtClean="0"/>
            <a:t>Progressiver</a:t>
          </a:r>
          <a:r>
            <a:rPr lang="en-US" sz="1600" kern="1200" dirty="0" smtClean="0"/>
            <a:t> </a:t>
          </a:r>
          <a:r>
            <a:rPr lang="en-US" sz="1600" kern="1200" dirty="0" err="1" smtClean="0"/>
            <a:t>Aufbau</a:t>
          </a:r>
          <a:r>
            <a:rPr lang="en-US" sz="1600" kern="1200" dirty="0" smtClean="0"/>
            <a:t> der TK, die in den </a:t>
          </a:r>
          <a:r>
            <a:rPr lang="en-US" sz="1600" kern="1200" dirty="0" err="1" smtClean="0"/>
            <a:t>Lehrwerken</a:t>
          </a:r>
          <a:r>
            <a:rPr lang="en-US" sz="1600" kern="1200" dirty="0" smtClean="0"/>
            <a:t> </a:t>
          </a:r>
          <a:r>
            <a:rPr lang="en-US" sz="1600" kern="1200" dirty="0" err="1" smtClean="0"/>
            <a:t>als</a:t>
          </a:r>
          <a:r>
            <a:rPr lang="en-US" sz="1600" kern="1200" dirty="0" smtClean="0"/>
            <a:t> </a:t>
          </a:r>
          <a:r>
            <a:rPr lang="en-US" sz="1600" kern="1200" dirty="0" err="1" smtClean="0"/>
            <a:t>Schwachstelle</a:t>
          </a:r>
          <a:r>
            <a:rPr lang="en-US" sz="1600" kern="1200" dirty="0" smtClean="0"/>
            <a:t> </a:t>
          </a:r>
          <a:r>
            <a:rPr lang="en-US" sz="1600" kern="1200" dirty="0" err="1" smtClean="0"/>
            <a:t>identifiziert</a:t>
          </a:r>
          <a:r>
            <a:rPr lang="en-US" sz="1600" kern="1200" dirty="0" smtClean="0"/>
            <a:t> </a:t>
          </a:r>
          <a:r>
            <a:rPr lang="en-US" sz="1600" kern="1200" dirty="0" err="1" smtClean="0"/>
            <a:t>wurde</a:t>
          </a:r>
          <a:endParaRPr lang="en-US" sz="1600" kern="1200" dirty="0"/>
        </a:p>
      </dsp:txBody>
      <dsp:txXfrm>
        <a:off x="1008428" y="3353082"/>
        <a:ext cx="2342703" cy="1171351"/>
      </dsp:txXfrm>
    </dsp:sp>
    <dsp:sp modelId="{E4EDDC90-5686-4BE6-BBBF-739A9880FE24}">
      <dsp:nvSpPr>
        <dsp:cNvPr id="0" name=""/>
        <dsp:cNvSpPr/>
      </dsp:nvSpPr>
      <dsp:spPr>
        <a:xfrm rot="18000000">
          <a:off x="2536355" y="2057994"/>
          <a:ext cx="1221869" cy="409973"/>
        </a:xfrm>
        <a:prstGeom prst="leftRightArrow">
          <a:avLst>
            <a:gd name="adj1" fmla="val 60000"/>
            <a:gd name="adj2" fmla="val 50000"/>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rot="18000000">
        <a:off x="2536355" y="2057994"/>
        <a:ext cx="1221869" cy="409973"/>
      </dsp:txXfrm>
    </dsp:sp>
  </dsp:spTree>
</dsp:drawing>
</file>

<file path=ppt/diagrams/drawing4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D534DB2-E90D-462C-AB60-6D9C3550EC6D}">
      <dsp:nvSpPr>
        <dsp:cNvPr id="0" name=""/>
        <dsp:cNvSpPr/>
      </dsp:nvSpPr>
      <dsp:spPr>
        <a:xfrm>
          <a:off x="495061" y="645"/>
          <a:ext cx="2262336" cy="1357401"/>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err="1" smtClean="0"/>
            <a:t>Auswahl</a:t>
          </a:r>
          <a:r>
            <a:rPr lang="en-US" sz="1500" kern="1200" dirty="0" smtClean="0"/>
            <a:t> der </a:t>
          </a:r>
          <a:r>
            <a:rPr lang="en-US" sz="1500" kern="1200" dirty="0" err="1" smtClean="0"/>
            <a:t>Briefe</a:t>
          </a:r>
          <a:r>
            <a:rPr lang="en-US" sz="1500" kern="1200" dirty="0" smtClean="0"/>
            <a:t>: </a:t>
          </a:r>
          <a:br>
            <a:rPr lang="en-US" sz="1500" kern="1200" dirty="0" smtClean="0"/>
          </a:br>
          <a:r>
            <a:rPr lang="en-US" sz="1500" kern="1200" dirty="0" smtClean="0"/>
            <a:t>3 Levels/</a:t>
          </a:r>
          <a:r>
            <a:rPr lang="en-US" sz="1500" kern="1200" dirty="0" err="1" smtClean="0"/>
            <a:t>Anzahl</a:t>
          </a:r>
          <a:endParaRPr lang="en-US" sz="1500" kern="1200" dirty="0"/>
        </a:p>
      </dsp:txBody>
      <dsp:txXfrm>
        <a:off x="495061" y="645"/>
        <a:ext cx="2262336" cy="1357401"/>
      </dsp:txXfrm>
    </dsp:sp>
    <dsp:sp modelId="{80D8AE4B-CC3D-446A-833F-95F0C5983989}">
      <dsp:nvSpPr>
        <dsp:cNvPr id="0" name=""/>
        <dsp:cNvSpPr/>
      </dsp:nvSpPr>
      <dsp:spPr>
        <a:xfrm>
          <a:off x="2983631" y="645"/>
          <a:ext cx="2262336" cy="1357401"/>
        </a:xfrm>
        <a:prstGeom prst="rect">
          <a:avLst/>
        </a:prstGeom>
        <a:solidFill>
          <a:schemeClr val="accent3">
            <a:hueOff val="1607181"/>
            <a:satOff val="-2411"/>
            <a:lumOff val="-39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Analysis: Raster </a:t>
          </a:r>
          <a:r>
            <a:rPr lang="en-US" sz="1500" kern="1200" dirty="0" err="1" smtClean="0"/>
            <a:t>ohne</a:t>
          </a:r>
          <a:r>
            <a:rPr lang="en-US" sz="1500" kern="1200" dirty="0" smtClean="0"/>
            <a:t> Scaffolding </a:t>
          </a:r>
          <a:r>
            <a:rPr lang="en-US" sz="1500" kern="1200" dirty="0" err="1" smtClean="0"/>
            <a:t>oder</a:t>
          </a:r>
          <a:r>
            <a:rPr lang="en-US" sz="1500" kern="1200" dirty="0" smtClean="0"/>
            <a:t> </a:t>
          </a:r>
          <a:r>
            <a:rPr lang="en-US" sz="1500" kern="1200" dirty="0" err="1" smtClean="0"/>
            <a:t>mit</a:t>
          </a:r>
          <a:r>
            <a:rPr lang="en-US" sz="1500" kern="1200" dirty="0" smtClean="0"/>
            <a:t> Scaffolding 1 </a:t>
          </a:r>
          <a:r>
            <a:rPr lang="en-US" sz="1500" kern="1200" dirty="0" err="1" smtClean="0"/>
            <a:t>oder</a:t>
          </a:r>
          <a:r>
            <a:rPr lang="en-US" sz="1500" kern="1200" dirty="0" smtClean="0"/>
            <a:t> 2</a:t>
          </a:r>
          <a:endParaRPr lang="en-US" sz="1500" kern="1200" dirty="0"/>
        </a:p>
      </dsp:txBody>
      <dsp:txXfrm>
        <a:off x="2983631" y="645"/>
        <a:ext cx="2262336" cy="1357401"/>
      </dsp:txXfrm>
    </dsp:sp>
    <dsp:sp modelId="{85B5B4E7-2E71-4425-B834-6443BC91A7C1}">
      <dsp:nvSpPr>
        <dsp:cNvPr id="0" name=""/>
        <dsp:cNvSpPr/>
      </dsp:nvSpPr>
      <dsp:spPr>
        <a:xfrm>
          <a:off x="5472201" y="645"/>
          <a:ext cx="2262336" cy="1357401"/>
        </a:xfrm>
        <a:prstGeom prst="rect">
          <a:avLst/>
        </a:prstGeom>
        <a:solidFill>
          <a:schemeClr val="accent3">
            <a:hueOff val="3214361"/>
            <a:satOff val="-4823"/>
            <a:lumOff val="-78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err="1" smtClean="0"/>
            <a:t>Rollenzuteilung</a:t>
          </a:r>
          <a:r>
            <a:rPr lang="en-US" sz="1500" kern="1200" dirty="0" smtClean="0"/>
            <a:t> </a:t>
          </a:r>
          <a:r>
            <a:rPr lang="en-US" sz="1500" kern="1200" dirty="0" err="1" smtClean="0"/>
            <a:t>innerhalb</a:t>
          </a:r>
          <a:r>
            <a:rPr lang="en-US" sz="1500" kern="1200" dirty="0" smtClean="0"/>
            <a:t> der </a:t>
          </a:r>
          <a:r>
            <a:rPr lang="en-US" sz="1500" kern="1200" dirty="0" err="1" smtClean="0"/>
            <a:t>Gruppe</a:t>
          </a:r>
          <a:r>
            <a:rPr lang="en-US" sz="1500" kern="1200" dirty="0" smtClean="0"/>
            <a:t> Analysis 1 (content/structure/chunks)</a:t>
          </a:r>
          <a:endParaRPr lang="en-US" sz="1500" kern="1200" dirty="0"/>
        </a:p>
      </dsp:txBody>
      <dsp:txXfrm>
        <a:off x="5472201" y="645"/>
        <a:ext cx="2262336" cy="1357401"/>
      </dsp:txXfrm>
    </dsp:sp>
    <dsp:sp modelId="{3D98C49D-939F-49AB-8015-231AF8697F31}">
      <dsp:nvSpPr>
        <dsp:cNvPr id="0" name=""/>
        <dsp:cNvSpPr/>
      </dsp:nvSpPr>
      <dsp:spPr>
        <a:xfrm>
          <a:off x="495061" y="1584280"/>
          <a:ext cx="2262336" cy="1357401"/>
        </a:xfrm>
        <a:prstGeom prst="rect">
          <a:avLst/>
        </a:prstGeom>
        <a:solidFill>
          <a:schemeClr val="accent3">
            <a:hueOff val="4821541"/>
            <a:satOff val="-7234"/>
            <a:lumOff val="-117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Writing: </a:t>
          </a:r>
          <a:br>
            <a:rPr lang="en-US" sz="1500" kern="1200" dirty="0" smtClean="0"/>
          </a:br>
          <a:r>
            <a:rPr lang="en-US" sz="1500" kern="1200" dirty="0" err="1" smtClean="0"/>
            <a:t>traditionell</a:t>
          </a:r>
          <a:r>
            <a:rPr lang="en-US" sz="1500" kern="1200" dirty="0" smtClean="0"/>
            <a:t> </a:t>
          </a:r>
          <a:r>
            <a:rPr lang="en-US" sz="1500" kern="1200" dirty="0" err="1" smtClean="0"/>
            <a:t>oder</a:t>
          </a:r>
          <a:r>
            <a:rPr lang="en-US" sz="1500" kern="1200" dirty="0" smtClean="0"/>
            <a:t> in </a:t>
          </a:r>
          <a:r>
            <a:rPr lang="en-US" sz="1500" kern="1200" dirty="0" err="1" smtClean="0"/>
            <a:t>Schreibforen</a:t>
          </a:r>
          <a:endParaRPr lang="en-US" sz="1500" kern="1200" dirty="0"/>
        </a:p>
      </dsp:txBody>
      <dsp:txXfrm>
        <a:off x="495061" y="1584280"/>
        <a:ext cx="2262336" cy="1357401"/>
      </dsp:txXfrm>
    </dsp:sp>
    <dsp:sp modelId="{B7AF7C67-E940-4680-8430-10A8AF6B1741}">
      <dsp:nvSpPr>
        <dsp:cNvPr id="0" name=""/>
        <dsp:cNvSpPr/>
      </dsp:nvSpPr>
      <dsp:spPr>
        <a:xfrm>
          <a:off x="2983631" y="1584280"/>
          <a:ext cx="2262336" cy="1357401"/>
        </a:xfrm>
        <a:prstGeom prst="rect">
          <a:avLst/>
        </a:prstGeom>
        <a:solidFill>
          <a:schemeClr val="accent3">
            <a:hueOff val="6428722"/>
            <a:satOff val="-9646"/>
            <a:lumOff val="-156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Writing in teams: </a:t>
          </a:r>
          <a:br>
            <a:rPr lang="en-US" sz="1500" kern="1200" dirty="0" smtClean="0"/>
          </a:br>
          <a:r>
            <a:rPr lang="en-US" sz="1500" kern="1200" dirty="0" err="1" smtClean="0"/>
            <a:t>Nutzung</a:t>
          </a:r>
          <a:r>
            <a:rPr lang="en-US" sz="1500" kern="1200" dirty="0" smtClean="0"/>
            <a:t> der </a:t>
          </a:r>
          <a:r>
            <a:rPr lang="en-US" sz="1500" kern="1200" dirty="0" err="1" smtClean="0"/>
            <a:t>Heterogenität</a:t>
          </a:r>
          <a:r>
            <a:rPr lang="en-US" sz="1500" kern="1200" dirty="0" smtClean="0"/>
            <a:t> der </a:t>
          </a:r>
          <a:r>
            <a:rPr lang="en-US" sz="1500" kern="1200" dirty="0" err="1" smtClean="0"/>
            <a:t>Gruppe</a:t>
          </a:r>
          <a:r>
            <a:rPr lang="en-US" sz="1500" kern="1200" dirty="0" smtClean="0"/>
            <a:t> / </a:t>
          </a:r>
          <a:r>
            <a:rPr lang="en-US" sz="1500" kern="1200" dirty="0" err="1" smtClean="0"/>
            <a:t>Selbstorganisation</a:t>
          </a:r>
          <a:r>
            <a:rPr lang="en-US" sz="1500" kern="1200" dirty="0" smtClean="0"/>
            <a:t> der </a:t>
          </a:r>
          <a:r>
            <a:rPr lang="en-US" sz="1500" kern="1200" dirty="0" err="1" smtClean="0"/>
            <a:t>Gruppe</a:t>
          </a:r>
          <a:endParaRPr lang="en-US" sz="1500" kern="1200" dirty="0"/>
        </a:p>
      </dsp:txBody>
      <dsp:txXfrm>
        <a:off x="2983631" y="1584280"/>
        <a:ext cx="2262336" cy="1357401"/>
      </dsp:txXfrm>
    </dsp:sp>
    <dsp:sp modelId="{4D99C599-6946-4556-A356-A3A563E64088}">
      <dsp:nvSpPr>
        <dsp:cNvPr id="0" name=""/>
        <dsp:cNvSpPr/>
      </dsp:nvSpPr>
      <dsp:spPr>
        <a:xfrm>
          <a:off x="5472201" y="1584280"/>
          <a:ext cx="2262336" cy="1357401"/>
        </a:xfrm>
        <a:prstGeom prst="rect">
          <a:avLst/>
        </a:prstGeom>
        <a:solidFill>
          <a:schemeClr val="accent3">
            <a:hueOff val="8035903"/>
            <a:satOff val="-12057"/>
            <a:lumOff val="-196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Brainstorming: 2 </a:t>
          </a:r>
          <a:r>
            <a:rPr lang="en-US" sz="1500" kern="1200" dirty="0" err="1" smtClean="0"/>
            <a:t>Varianten</a:t>
          </a:r>
          <a:endParaRPr lang="en-US" sz="1500" kern="1200" dirty="0"/>
        </a:p>
      </dsp:txBody>
      <dsp:txXfrm>
        <a:off x="5472201" y="1584280"/>
        <a:ext cx="2262336" cy="1357401"/>
      </dsp:txXfrm>
    </dsp:sp>
    <dsp:sp modelId="{B7514435-D361-4175-B051-7E7F8488E041}">
      <dsp:nvSpPr>
        <dsp:cNvPr id="0" name=""/>
        <dsp:cNvSpPr/>
      </dsp:nvSpPr>
      <dsp:spPr>
        <a:xfrm>
          <a:off x="1739346" y="3167916"/>
          <a:ext cx="2262336" cy="1357401"/>
        </a:xfrm>
        <a:prstGeom prst="rect">
          <a:avLst/>
        </a:prstGeom>
        <a:solidFill>
          <a:schemeClr val="accent3">
            <a:hueOff val="9643083"/>
            <a:satOff val="-14469"/>
            <a:lumOff val="-235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err="1" smtClean="0"/>
            <a:t>Auswahl</a:t>
          </a:r>
          <a:r>
            <a:rPr lang="en-US" sz="1500" kern="1200" dirty="0" smtClean="0"/>
            <a:t> </a:t>
          </a:r>
          <a:r>
            <a:rPr lang="en-US" sz="1500" kern="1200" dirty="0" err="1" smtClean="0"/>
            <a:t>bei</a:t>
          </a:r>
          <a:r>
            <a:rPr lang="en-US" sz="1500" kern="1200" dirty="0" smtClean="0"/>
            <a:t> Scaffolding </a:t>
          </a:r>
          <a:r>
            <a:rPr lang="en-US" sz="1500" kern="1200" dirty="0" err="1" smtClean="0"/>
            <a:t>zu</a:t>
          </a:r>
          <a:r>
            <a:rPr lang="en-US" sz="1500" kern="1200" dirty="0" smtClean="0"/>
            <a:t> text quality</a:t>
          </a:r>
          <a:endParaRPr lang="en-US" sz="1500" kern="1200" dirty="0"/>
        </a:p>
      </dsp:txBody>
      <dsp:txXfrm>
        <a:off x="1739346" y="3167916"/>
        <a:ext cx="2262336" cy="1357401"/>
      </dsp:txXfrm>
    </dsp:sp>
    <dsp:sp modelId="{D83D8DD8-7FE7-4CB8-AEC4-95C6DC66A0CD}">
      <dsp:nvSpPr>
        <dsp:cNvPr id="0" name=""/>
        <dsp:cNvSpPr/>
      </dsp:nvSpPr>
      <dsp:spPr>
        <a:xfrm>
          <a:off x="4227916" y="3167916"/>
          <a:ext cx="2262336" cy="1357401"/>
        </a:xfrm>
        <a:prstGeom prst="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err="1" smtClean="0"/>
            <a:t>Auswahl</a:t>
          </a:r>
          <a:r>
            <a:rPr lang="en-US" sz="1500" kern="1200" dirty="0" smtClean="0"/>
            <a:t> </a:t>
          </a:r>
          <a:r>
            <a:rPr lang="en-US" sz="1500" kern="1200" dirty="0" err="1" smtClean="0"/>
            <a:t>bei</a:t>
          </a:r>
          <a:r>
            <a:rPr lang="en-US" sz="1500" kern="1200" dirty="0" smtClean="0"/>
            <a:t> Feedback-</a:t>
          </a:r>
          <a:r>
            <a:rPr lang="en-US" sz="1500" kern="1200" dirty="0" err="1" smtClean="0"/>
            <a:t>Möglichkeiten</a:t>
          </a:r>
          <a:endParaRPr lang="en-US" sz="1500" kern="1200" dirty="0"/>
        </a:p>
      </dsp:txBody>
      <dsp:txXfrm>
        <a:off x="4227916" y="3167916"/>
        <a:ext cx="2262336" cy="1357401"/>
      </dsp:txXfrm>
    </dsp:sp>
  </dsp:spTree>
</dsp:drawing>
</file>

<file path=ppt/diagrams/drawing4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2D56537-671D-422A-B881-109F6896ED57}">
      <dsp:nvSpPr>
        <dsp:cNvPr id="0" name=""/>
        <dsp:cNvSpPr/>
      </dsp:nvSpPr>
      <dsp:spPr>
        <a:xfrm>
          <a:off x="0" y="0"/>
          <a:ext cx="6583680" cy="995711"/>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smtClean="0"/>
            <a:t>Fester </a:t>
          </a:r>
          <a:r>
            <a:rPr lang="en-US" sz="2600" kern="1200" dirty="0" err="1" smtClean="0"/>
            <a:t>Bestandteil</a:t>
          </a:r>
          <a:r>
            <a:rPr lang="en-US" sz="2600" kern="1200" dirty="0" smtClean="0"/>
            <a:t> des </a:t>
          </a:r>
          <a:r>
            <a:rPr lang="en-US" sz="2600" kern="1200" dirty="0" err="1" smtClean="0"/>
            <a:t>generischen</a:t>
          </a:r>
          <a:r>
            <a:rPr lang="en-US" sz="2600" kern="1200" dirty="0" smtClean="0"/>
            <a:t> </a:t>
          </a:r>
          <a:r>
            <a:rPr lang="en-US" sz="2600" kern="1200" dirty="0" err="1" smtClean="0"/>
            <a:t>Lernens</a:t>
          </a:r>
          <a:r>
            <a:rPr lang="en-US" sz="2600" kern="1200" dirty="0" smtClean="0"/>
            <a:t> (Progression)</a:t>
          </a:r>
          <a:endParaRPr lang="en-US" sz="2600" kern="1200" dirty="0"/>
        </a:p>
      </dsp:txBody>
      <dsp:txXfrm>
        <a:off x="0" y="0"/>
        <a:ext cx="5483418" cy="995711"/>
      </dsp:txXfrm>
    </dsp:sp>
    <dsp:sp modelId="{4E9B54B2-F2E0-40CA-9507-3E303897F603}">
      <dsp:nvSpPr>
        <dsp:cNvPr id="0" name=""/>
        <dsp:cNvSpPr/>
      </dsp:nvSpPr>
      <dsp:spPr>
        <a:xfrm>
          <a:off x="551383" y="1176750"/>
          <a:ext cx="6583680" cy="995711"/>
        </a:xfrm>
        <a:prstGeom prst="roundRect">
          <a:avLst>
            <a:gd name="adj" fmla="val 10000"/>
          </a:avLst>
        </a:prstGeom>
        <a:solidFill>
          <a:schemeClr val="accent4">
            <a:hueOff val="-1488257"/>
            <a:satOff val="8966"/>
            <a:lumOff val="7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smtClean="0"/>
            <a:t>Scaffolding </a:t>
          </a:r>
          <a:r>
            <a:rPr lang="en-US" sz="2600" kern="1200" dirty="0" err="1" smtClean="0"/>
            <a:t>durch</a:t>
          </a:r>
          <a:r>
            <a:rPr lang="en-US" sz="2600" kern="1200" dirty="0" smtClean="0"/>
            <a:t> die </a:t>
          </a:r>
          <a:r>
            <a:rPr lang="en-US" sz="2600" kern="1200" dirty="0" err="1" smtClean="0"/>
            <a:t>Gruppe</a:t>
          </a:r>
          <a:r>
            <a:rPr lang="en-US" sz="2600" kern="1200" dirty="0" smtClean="0"/>
            <a:t> / </a:t>
          </a:r>
          <a:r>
            <a:rPr lang="en-US" sz="2600" kern="1200" dirty="0" err="1" smtClean="0"/>
            <a:t>Probedurchlauf</a:t>
          </a:r>
          <a:endParaRPr lang="en-US" sz="2600" kern="1200" dirty="0"/>
        </a:p>
      </dsp:txBody>
      <dsp:txXfrm>
        <a:off x="551383" y="1176750"/>
        <a:ext cx="5385084" cy="995711"/>
      </dsp:txXfrm>
    </dsp:sp>
    <dsp:sp modelId="{48726D25-9911-4116-AF1B-ECD43D1EF796}">
      <dsp:nvSpPr>
        <dsp:cNvPr id="0" name=""/>
        <dsp:cNvSpPr/>
      </dsp:nvSpPr>
      <dsp:spPr>
        <a:xfrm>
          <a:off x="1094536" y="2353500"/>
          <a:ext cx="6583680" cy="995711"/>
        </a:xfrm>
        <a:prstGeom prst="roundRect">
          <a:avLst>
            <a:gd name="adj" fmla="val 10000"/>
          </a:avLst>
        </a:prstGeom>
        <a:solidFill>
          <a:schemeClr val="accent4">
            <a:hueOff val="-2976513"/>
            <a:satOff val="17933"/>
            <a:lumOff val="14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err="1" smtClean="0"/>
            <a:t>Einsatzmöglichkeit</a:t>
          </a:r>
          <a:r>
            <a:rPr lang="en-US" sz="2600" kern="1200" dirty="0" smtClean="0"/>
            <a:t> </a:t>
          </a:r>
          <a:r>
            <a:rPr lang="en-US" sz="2600" kern="1200" dirty="0" err="1" smtClean="0"/>
            <a:t>für</a:t>
          </a:r>
          <a:r>
            <a:rPr lang="en-US" sz="2600" kern="1200" dirty="0" smtClean="0"/>
            <a:t> </a:t>
          </a:r>
          <a:r>
            <a:rPr lang="en-US" sz="2600" kern="1200" dirty="0" err="1" smtClean="0"/>
            <a:t>kooperative</a:t>
          </a:r>
          <a:r>
            <a:rPr lang="en-US" sz="2600" kern="1200" dirty="0" smtClean="0"/>
            <a:t> </a:t>
          </a:r>
          <a:r>
            <a:rPr lang="en-US" sz="2600" kern="1200" dirty="0" err="1" smtClean="0"/>
            <a:t>Lernformen</a:t>
          </a:r>
          <a:endParaRPr lang="en-US" sz="2600" kern="1200" dirty="0"/>
        </a:p>
      </dsp:txBody>
      <dsp:txXfrm>
        <a:off x="1094536" y="2353500"/>
        <a:ext cx="5393313" cy="995711"/>
      </dsp:txXfrm>
    </dsp:sp>
    <dsp:sp modelId="{272E1EC0-5817-4DB1-96C0-A7454805F3ED}">
      <dsp:nvSpPr>
        <dsp:cNvPr id="0" name=""/>
        <dsp:cNvSpPr/>
      </dsp:nvSpPr>
      <dsp:spPr>
        <a:xfrm>
          <a:off x="1645920" y="3530251"/>
          <a:ext cx="6583680" cy="995711"/>
        </a:xfrm>
        <a:prstGeom prst="roundRect">
          <a:avLst>
            <a:gd name="adj" fmla="val 10000"/>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err="1" smtClean="0"/>
            <a:t>Sprechanlässe</a:t>
          </a:r>
          <a:r>
            <a:rPr lang="en-US" sz="2600" kern="1200" dirty="0" smtClean="0"/>
            <a:t> / Motivation</a:t>
          </a:r>
          <a:endParaRPr lang="en-US" sz="2600" kern="1200" dirty="0"/>
        </a:p>
      </dsp:txBody>
      <dsp:txXfrm>
        <a:off x="1645920" y="3530251"/>
        <a:ext cx="5385084" cy="995711"/>
      </dsp:txXfrm>
    </dsp:sp>
    <dsp:sp modelId="{41651BF7-0CAC-474A-8673-5A2939F874FA}">
      <dsp:nvSpPr>
        <dsp:cNvPr id="0" name=""/>
        <dsp:cNvSpPr/>
      </dsp:nvSpPr>
      <dsp:spPr>
        <a:xfrm>
          <a:off x="5936467" y="762624"/>
          <a:ext cx="647212" cy="647212"/>
        </a:xfrm>
        <a:prstGeom prst="downArrow">
          <a:avLst>
            <a:gd name="adj1" fmla="val 55000"/>
            <a:gd name="adj2" fmla="val 45000"/>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5936467" y="762624"/>
        <a:ext cx="647212" cy="647212"/>
      </dsp:txXfrm>
    </dsp:sp>
    <dsp:sp modelId="{5C8AD652-A935-4306-A6EF-0DE16E9E770D}">
      <dsp:nvSpPr>
        <dsp:cNvPr id="0" name=""/>
        <dsp:cNvSpPr/>
      </dsp:nvSpPr>
      <dsp:spPr>
        <a:xfrm>
          <a:off x="6487850" y="1939375"/>
          <a:ext cx="647212" cy="647212"/>
        </a:xfrm>
        <a:prstGeom prst="downArrow">
          <a:avLst>
            <a:gd name="adj1" fmla="val 55000"/>
            <a:gd name="adj2" fmla="val 45000"/>
          </a:avLst>
        </a:prstGeom>
        <a:solidFill>
          <a:schemeClr val="accent4">
            <a:tint val="40000"/>
            <a:alpha val="90000"/>
            <a:hueOff val="-1972853"/>
            <a:satOff val="11079"/>
            <a:lumOff val="704"/>
            <a:alphaOff val="0"/>
          </a:schemeClr>
        </a:solidFill>
        <a:ln w="25400" cap="flat" cmpd="sng" algn="ctr">
          <a:solidFill>
            <a:schemeClr val="accent4">
              <a:tint val="40000"/>
              <a:alpha val="90000"/>
              <a:hueOff val="-1972853"/>
              <a:satOff val="11079"/>
              <a:lumOff val="70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6487850" y="1939375"/>
        <a:ext cx="647212" cy="647212"/>
      </dsp:txXfrm>
    </dsp:sp>
    <dsp:sp modelId="{CA6E7C55-5CBC-42A6-973D-5D9B677CE269}">
      <dsp:nvSpPr>
        <dsp:cNvPr id="0" name=""/>
        <dsp:cNvSpPr/>
      </dsp:nvSpPr>
      <dsp:spPr>
        <a:xfrm>
          <a:off x="7031004" y="3116125"/>
          <a:ext cx="647212" cy="647212"/>
        </a:xfrm>
        <a:prstGeom prst="downArrow">
          <a:avLst>
            <a:gd name="adj1" fmla="val 55000"/>
            <a:gd name="adj2" fmla="val 45000"/>
          </a:avLst>
        </a:prstGeom>
        <a:solidFill>
          <a:schemeClr val="accent4">
            <a:tint val="40000"/>
            <a:alpha val="90000"/>
            <a:hueOff val="-3945706"/>
            <a:satOff val="22157"/>
            <a:lumOff val="1408"/>
            <a:alphaOff val="0"/>
          </a:schemeClr>
        </a:solidFill>
        <a:ln w="25400" cap="flat" cmpd="sng" algn="ctr">
          <a:solidFill>
            <a:schemeClr val="accent4">
              <a:tint val="40000"/>
              <a:alpha val="90000"/>
              <a:hueOff val="-3945706"/>
              <a:satOff val="22157"/>
              <a:lumOff val="14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7031004" y="3116125"/>
        <a:ext cx="647212" cy="647212"/>
      </dsp:txXfrm>
    </dsp:sp>
  </dsp:spTree>
</dsp:drawing>
</file>

<file path=ppt/diagrams/drawing4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ED79C2E-A212-46B1-8A0D-E25D8644C23D}">
      <dsp:nvSpPr>
        <dsp:cNvPr id="0" name=""/>
        <dsp:cNvSpPr/>
      </dsp:nvSpPr>
      <dsp:spPr>
        <a:xfrm>
          <a:off x="4526" y="0"/>
          <a:ext cx="2715768" cy="2172462"/>
        </a:xfrm>
        <a:prstGeom prst="upArrow">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02B9895-FE27-479C-A5BA-E1AB1F88C0E1}">
      <dsp:nvSpPr>
        <dsp:cNvPr id="0" name=""/>
        <dsp:cNvSpPr/>
      </dsp:nvSpPr>
      <dsp:spPr>
        <a:xfrm>
          <a:off x="2801767" y="0"/>
          <a:ext cx="4608576" cy="21724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256" tIns="0" rIns="270256" bIns="270256" numCol="1" spcCol="1270" anchor="ctr" anchorCtr="0">
          <a:noAutofit/>
        </a:bodyPr>
        <a:lstStyle/>
        <a:p>
          <a:pPr lvl="0" algn="l" defTabSz="1689100">
            <a:lnSpc>
              <a:spcPct val="90000"/>
            </a:lnSpc>
            <a:spcBef>
              <a:spcPct val="0"/>
            </a:spcBef>
            <a:spcAft>
              <a:spcPct val="35000"/>
            </a:spcAft>
          </a:pPr>
          <a:r>
            <a:rPr lang="en-US" sz="3800" kern="1200" dirty="0" err="1" smtClean="0"/>
            <a:t>Könnte</a:t>
          </a:r>
          <a:r>
            <a:rPr lang="en-US" sz="3800" kern="1200" dirty="0" smtClean="0"/>
            <a:t> </a:t>
          </a:r>
          <a:r>
            <a:rPr lang="en-US" sz="3800" kern="1200" dirty="0" err="1" smtClean="0"/>
            <a:t>ich</a:t>
          </a:r>
          <a:r>
            <a:rPr lang="en-US" sz="3800" kern="1200" dirty="0" smtClean="0"/>
            <a:t> die </a:t>
          </a:r>
          <a:r>
            <a:rPr lang="en-US" sz="3800" kern="1200" dirty="0" err="1" smtClean="0"/>
            <a:t>Einheit</a:t>
          </a:r>
          <a:r>
            <a:rPr lang="en-US" sz="3800" kern="1200" dirty="0" smtClean="0"/>
            <a:t> so </a:t>
          </a:r>
          <a:r>
            <a:rPr lang="en-US" sz="3800" kern="1200" dirty="0" err="1" smtClean="0"/>
            <a:t>im</a:t>
          </a:r>
          <a:r>
            <a:rPr lang="en-US" sz="3800" kern="1200" dirty="0" smtClean="0"/>
            <a:t> </a:t>
          </a:r>
          <a:r>
            <a:rPr lang="en-US" sz="3800" kern="1200" dirty="0" err="1" smtClean="0"/>
            <a:t>Sprengel</a:t>
          </a:r>
          <a:r>
            <a:rPr lang="en-US" sz="3800" kern="1200" dirty="0" smtClean="0"/>
            <a:t> </a:t>
          </a:r>
          <a:r>
            <a:rPr lang="en-US" sz="3800" kern="1200" dirty="0" err="1" smtClean="0"/>
            <a:t>vorstellen</a:t>
          </a:r>
          <a:r>
            <a:rPr lang="en-US" sz="3800" kern="1200" dirty="0" smtClean="0"/>
            <a:t>?</a:t>
          </a:r>
          <a:endParaRPr lang="en-US" sz="3800" kern="1200" dirty="0"/>
        </a:p>
      </dsp:txBody>
      <dsp:txXfrm>
        <a:off x="2801767" y="0"/>
        <a:ext cx="4608576" cy="2172462"/>
      </dsp:txXfrm>
    </dsp:sp>
    <dsp:sp modelId="{CC8FAC19-3901-4D15-9C46-9222B0F460F2}">
      <dsp:nvSpPr>
        <dsp:cNvPr id="0" name=""/>
        <dsp:cNvSpPr/>
      </dsp:nvSpPr>
      <dsp:spPr>
        <a:xfrm>
          <a:off x="819256" y="2353500"/>
          <a:ext cx="2715768" cy="2172462"/>
        </a:xfrm>
        <a:prstGeom prst="downArrow">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543F7C-976E-472D-996B-1EEC532C2B2D}">
      <dsp:nvSpPr>
        <dsp:cNvPr id="0" name=""/>
        <dsp:cNvSpPr/>
      </dsp:nvSpPr>
      <dsp:spPr>
        <a:xfrm>
          <a:off x="3616497" y="2353500"/>
          <a:ext cx="4608576" cy="21724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256" tIns="0" rIns="270256" bIns="270256" numCol="1" spcCol="1270" anchor="ctr" anchorCtr="0">
          <a:noAutofit/>
        </a:bodyPr>
        <a:lstStyle/>
        <a:p>
          <a:pPr lvl="0" algn="l" defTabSz="1689100">
            <a:lnSpc>
              <a:spcPct val="90000"/>
            </a:lnSpc>
            <a:spcBef>
              <a:spcPct val="0"/>
            </a:spcBef>
            <a:spcAft>
              <a:spcPct val="35000"/>
            </a:spcAft>
          </a:pPr>
          <a:r>
            <a:rPr lang="en-US" sz="3800" kern="1200" dirty="0" smtClean="0"/>
            <a:t>Was </a:t>
          </a:r>
          <a:r>
            <a:rPr lang="en-US" sz="3800" kern="1200" dirty="0" err="1" smtClean="0"/>
            <a:t>würde</a:t>
          </a:r>
          <a:r>
            <a:rPr lang="en-US" sz="3800" kern="1200" dirty="0" smtClean="0"/>
            <a:t> </a:t>
          </a:r>
          <a:r>
            <a:rPr lang="en-US" sz="3800" kern="1200" dirty="0" err="1" smtClean="0"/>
            <a:t>ich</a:t>
          </a:r>
          <a:r>
            <a:rPr lang="en-US" sz="3800" kern="1200" dirty="0" smtClean="0"/>
            <a:t> </a:t>
          </a:r>
          <a:r>
            <a:rPr lang="en-US" sz="3800" kern="1200" dirty="0" err="1" smtClean="0"/>
            <a:t>verändern</a:t>
          </a:r>
          <a:r>
            <a:rPr lang="en-US" sz="3800" kern="1200" dirty="0" smtClean="0"/>
            <a:t>?</a:t>
          </a:r>
          <a:endParaRPr lang="en-US" sz="3800" kern="1200" dirty="0"/>
        </a:p>
      </dsp:txBody>
      <dsp:txXfrm>
        <a:off x="3616497" y="2353500"/>
        <a:ext cx="4608576" cy="2172462"/>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ECFD196-11FD-4819-826C-8DFBF0BEFF42}">
      <dsp:nvSpPr>
        <dsp:cNvPr id="0" name=""/>
        <dsp:cNvSpPr/>
      </dsp:nvSpPr>
      <dsp:spPr>
        <a:xfrm>
          <a:off x="1972009" y="1147"/>
          <a:ext cx="1904702" cy="952351"/>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In </a:t>
          </a:r>
          <a:r>
            <a:rPr lang="en-US" sz="1500" kern="1200" dirty="0" err="1" smtClean="0"/>
            <a:t>Anbindung</a:t>
          </a:r>
          <a:r>
            <a:rPr lang="en-US" sz="1500" kern="1200" dirty="0" smtClean="0"/>
            <a:t> an das </a:t>
          </a:r>
          <a:r>
            <a:rPr lang="en-US" sz="1500" kern="1200" dirty="0" err="1" smtClean="0"/>
            <a:t>Lehrwerk</a:t>
          </a:r>
          <a:endParaRPr lang="en-US" sz="1500" kern="1200" dirty="0"/>
        </a:p>
      </dsp:txBody>
      <dsp:txXfrm>
        <a:off x="1972009" y="1147"/>
        <a:ext cx="1904702" cy="952351"/>
      </dsp:txXfrm>
    </dsp:sp>
    <dsp:sp modelId="{54DDC248-9461-493F-A52A-4AEB5663B33D}">
      <dsp:nvSpPr>
        <dsp:cNvPr id="0" name=""/>
        <dsp:cNvSpPr/>
      </dsp:nvSpPr>
      <dsp:spPr>
        <a:xfrm>
          <a:off x="2162480" y="953498"/>
          <a:ext cx="190470" cy="714263"/>
        </a:xfrm>
        <a:custGeom>
          <a:avLst/>
          <a:gdLst/>
          <a:ahLst/>
          <a:cxnLst/>
          <a:rect l="0" t="0" r="0" b="0"/>
          <a:pathLst>
            <a:path>
              <a:moveTo>
                <a:pt x="0" y="0"/>
              </a:moveTo>
              <a:lnTo>
                <a:pt x="0" y="714263"/>
              </a:lnTo>
              <a:lnTo>
                <a:pt x="190470" y="714263"/>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A12A7DF-B1AE-484B-84F9-02349CE9F9D0}">
      <dsp:nvSpPr>
        <dsp:cNvPr id="0" name=""/>
        <dsp:cNvSpPr/>
      </dsp:nvSpPr>
      <dsp:spPr>
        <a:xfrm>
          <a:off x="2352950" y="1191586"/>
          <a:ext cx="1523761" cy="952351"/>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n-US" sz="1600" kern="1200" dirty="0" smtClean="0"/>
            <a:t>Context Starter: Focus on Literature</a:t>
          </a:r>
          <a:endParaRPr lang="en-US" sz="1600" kern="1200" dirty="0"/>
        </a:p>
      </dsp:txBody>
      <dsp:txXfrm>
        <a:off x="2352950" y="1191586"/>
        <a:ext cx="1523761" cy="952351"/>
      </dsp:txXfrm>
    </dsp:sp>
    <dsp:sp modelId="{6A0591CC-C8B3-473F-9184-82657D11B0DF}">
      <dsp:nvSpPr>
        <dsp:cNvPr id="0" name=""/>
        <dsp:cNvSpPr/>
      </dsp:nvSpPr>
      <dsp:spPr>
        <a:xfrm>
          <a:off x="2162480" y="953498"/>
          <a:ext cx="190470" cy="1904702"/>
        </a:xfrm>
        <a:custGeom>
          <a:avLst/>
          <a:gdLst/>
          <a:ahLst/>
          <a:cxnLst/>
          <a:rect l="0" t="0" r="0" b="0"/>
          <a:pathLst>
            <a:path>
              <a:moveTo>
                <a:pt x="0" y="0"/>
              </a:moveTo>
              <a:lnTo>
                <a:pt x="0" y="1904702"/>
              </a:lnTo>
              <a:lnTo>
                <a:pt x="190470" y="1904702"/>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40FF4D-79CD-4EEE-BE2A-6E1E6615B623}">
      <dsp:nvSpPr>
        <dsp:cNvPr id="0" name=""/>
        <dsp:cNvSpPr/>
      </dsp:nvSpPr>
      <dsp:spPr>
        <a:xfrm>
          <a:off x="2352950" y="2382025"/>
          <a:ext cx="1523761" cy="952351"/>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2812566"/>
              <a:satOff val="-4220"/>
              <a:lumOff val="-68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n-US" sz="1600" kern="1200" dirty="0" smtClean="0"/>
            <a:t>Green Line Transition:</a:t>
          </a:r>
          <a:br>
            <a:rPr lang="en-US" sz="1600" kern="1200" dirty="0" smtClean="0"/>
          </a:br>
          <a:r>
            <a:rPr lang="en-US" sz="1600" kern="1200" dirty="0" smtClean="0"/>
            <a:t> Have a good read</a:t>
          </a:r>
          <a:endParaRPr lang="en-US" sz="1600" kern="1200" dirty="0"/>
        </a:p>
      </dsp:txBody>
      <dsp:txXfrm>
        <a:off x="2352950" y="2382025"/>
        <a:ext cx="1523761" cy="952351"/>
      </dsp:txXfrm>
    </dsp:sp>
    <dsp:sp modelId="{63B1A13D-E579-4987-A98D-8C8F7F018540}">
      <dsp:nvSpPr>
        <dsp:cNvPr id="0" name=""/>
        <dsp:cNvSpPr/>
      </dsp:nvSpPr>
      <dsp:spPr>
        <a:xfrm>
          <a:off x="2162480" y="953498"/>
          <a:ext cx="190470" cy="3095141"/>
        </a:xfrm>
        <a:custGeom>
          <a:avLst/>
          <a:gdLst/>
          <a:ahLst/>
          <a:cxnLst/>
          <a:rect l="0" t="0" r="0" b="0"/>
          <a:pathLst>
            <a:path>
              <a:moveTo>
                <a:pt x="0" y="0"/>
              </a:moveTo>
              <a:lnTo>
                <a:pt x="0" y="3095141"/>
              </a:lnTo>
              <a:lnTo>
                <a:pt x="190470" y="3095141"/>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6C66241-56D2-4BEF-A3BB-F0EF3545C874}">
      <dsp:nvSpPr>
        <dsp:cNvPr id="0" name=""/>
        <dsp:cNvSpPr/>
      </dsp:nvSpPr>
      <dsp:spPr>
        <a:xfrm>
          <a:off x="2352950" y="3572464"/>
          <a:ext cx="1523761" cy="952351"/>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n-US" sz="1600" kern="1200" dirty="0" smtClean="0"/>
            <a:t>Camden Town Advanced: Analyzing fictional texts</a:t>
          </a:r>
          <a:endParaRPr lang="en-US" sz="1600" kern="1200" dirty="0"/>
        </a:p>
      </dsp:txBody>
      <dsp:txXfrm>
        <a:off x="2352950" y="3572464"/>
        <a:ext cx="1523761" cy="952351"/>
      </dsp:txXfrm>
    </dsp:sp>
    <dsp:sp modelId="{9A6A8E15-878B-4C55-8BDD-9D8A7EF843AE}">
      <dsp:nvSpPr>
        <dsp:cNvPr id="0" name=""/>
        <dsp:cNvSpPr/>
      </dsp:nvSpPr>
      <dsp:spPr>
        <a:xfrm>
          <a:off x="4352887" y="1147"/>
          <a:ext cx="1904702" cy="952351"/>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err="1" smtClean="0"/>
            <a:t>Lehrwerksunabhängig</a:t>
          </a:r>
          <a:endParaRPr lang="en-US" sz="1500" kern="1200" dirty="0"/>
        </a:p>
      </dsp:txBody>
      <dsp:txXfrm>
        <a:off x="4352887" y="1147"/>
        <a:ext cx="1904702" cy="952351"/>
      </dsp:txXfrm>
    </dsp:sp>
    <dsp:sp modelId="{69C77942-18FF-438C-B4E3-95FBE1511198}">
      <dsp:nvSpPr>
        <dsp:cNvPr id="0" name=""/>
        <dsp:cNvSpPr/>
      </dsp:nvSpPr>
      <dsp:spPr>
        <a:xfrm>
          <a:off x="4543358" y="953498"/>
          <a:ext cx="190470" cy="714263"/>
        </a:xfrm>
        <a:custGeom>
          <a:avLst/>
          <a:gdLst/>
          <a:ahLst/>
          <a:cxnLst/>
          <a:rect l="0" t="0" r="0" b="0"/>
          <a:pathLst>
            <a:path>
              <a:moveTo>
                <a:pt x="0" y="0"/>
              </a:moveTo>
              <a:lnTo>
                <a:pt x="0" y="714263"/>
              </a:lnTo>
              <a:lnTo>
                <a:pt x="190470" y="714263"/>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3FF6BB9-2B18-4B80-A535-EC7842C6F284}">
      <dsp:nvSpPr>
        <dsp:cNvPr id="0" name=""/>
        <dsp:cNvSpPr/>
      </dsp:nvSpPr>
      <dsp:spPr>
        <a:xfrm>
          <a:off x="4733828" y="1191586"/>
          <a:ext cx="1523761" cy="952351"/>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8437698"/>
              <a:satOff val="-12660"/>
              <a:lumOff val="-205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err="1" smtClean="0"/>
            <a:t>Ganzschrift</a:t>
          </a:r>
          <a:r>
            <a:rPr lang="en-US" sz="1500" kern="1200" dirty="0" smtClean="0"/>
            <a:t>, Drama, Short Story, </a:t>
          </a:r>
          <a:r>
            <a:rPr lang="en-US" sz="1500" kern="1200" dirty="0" err="1" smtClean="0"/>
            <a:t>Gedicht</a:t>
          </a:r>
          <a:r>
            <a:rPr lang="en-US" sz="1500" kern="1200" dirty="0" smtClean="0"/>
            <a:t>, ….</a:t>
          </a:r>
          <a:endParaRPr lang="en-US" sz="1500" kern="1200" dirty="0"/>
        </a:p>
      </dsp:txBody>
      <dsp:txXfrm>
        <a:off x="4733828" y="1191586"/>
        <a:ext cx="1523761" cy="952351"/>
      </dsp:txXfrm>
    </dsp:sp>
    <dsp:sp modelId="{3C58F437-28CC-4B52-A7BC-FC83EE3563ED}">
      <dsp:nvSpPr>
        <dsp:cNvPr id="0" name=""/>
        <dsp:cNvSpPr/>
      </dsp:nvSpPr>
      <dsp:spPr>
        <a:xfrm>
          <a:off x="4543358" y="953498"/>
          <a:ext cx="190470" cy="1904702"/>
        </a:xfrm>
        <a:custGeom>
          <a:avLst/>
          <a:gdLst/>
          <a:ahLst/>
          <a:cxnLst/>
          <a:rect l="0" t="0" r="0" b="0"/>
          <a:pathLst>
            <a:path>
              <a:moveTo>
                <a:pt x="0" y="0"/>
              </a:moveTo>
              <a:lnTo>
                <a:pt x="0" y="1904702"/>
              </a:lnTo>
              <a:lnTo>
                <a:pt x="190470" y="1904702"/>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BAD8308-D9B2-4E31-B237-FD587D1637E6}">
      <dsp:nvSpPr>
        <dsp:cNvPr id="0" name=""/>
        <dsp:cNvSpPr/>
      </dsp:nvSpPr>
      <dsp:spPr>
        <a:xfrm>
          <a:off x="4733828" y="2382025"/>
          <a:ext cx="1523761" cy="952351"/>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Book Clubbing</a:t>
          </a:r>
          <a:endParaRPr lang="en-US" sz="1500" kern="1200" dirty="0"/>
        </a:p>
      </dsp:txBody>
      <dsp:txXfrm>
        <a:off x="4733828" y="2382025"/>
        <a:ext cx="1523761" cy="952351"/>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00B9642-F2CB-439D-8539-B549B8B23C65}">
      <dsp:nvSpPr>
        <dsp:cNvPr id="0" name=""/>
        <dsp:cNvSpPr/>
      </dsp:nvSpPr>
      <dsp:spPr>
        <a:xfrm>
          <a:off x="5127" y="556224"/>
          <a:ext cx="1532585" cy="919551"/>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err="1" smtClean="0"/>
            <a:t>Inhalt</a:t>
          </a:r>
          <a:endParaRPr lang="en-US" sz="2200" kern="1200" dirty="0"/>
        </a:p>
      </dsp:txBody>
      <dsp:txXfrm>
        <a:off x="5127" y="556224"/>
        <a:ext cx="1532585" cy="919551"/>
      </dsp:txXfrm>
    </dsp:sp>
    <dsp:sp modelId="{DECED2E2-6C3C-4F7F-9ED7-0C111BC1B94E}">
      <dsp:nvSpPr>
        <dsp:cNvPr id="0" name=""/>
        <dsp:cNvSpPr/>
      </dsp:nvSpPr>
      <dsp:spPr>
        <a:xfrm>
          <a:off x="1690972" y="825959"/>
          <a:ext cx="324908" cy="380081"/>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a:off x="1690972" y="825959"/>
        <a:ext cx="324908" cy="380081"/>
      </dsp:txXfrm>
    </dsp:sp>
    <dsp:sp modelId="{86809F5E-EC32-43A7-8C97-5823385EC981}">
      <dsp:nvSpPr>
        <dsp:cNvPr id="0" name=""/>
        <dsp:cNvSpPr/>
      </dsp:nvSpPr>
      <dsp:spPr>
        <a:xfrm>
          <a:off x="2150748" y="556224"/>
          <a:ext cx="1532585" cy="919551"/>
        </a:xfrm>
        <a:prstGeom prst="roundRect">
          <a:avLst>
            <a:gd name="adj" fmla="val 1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err="1" smtClean="0"/>
            <a:t>Struktur</a:t>
          </a:r>
          <a:endParaRPr lang="en-US" sz="2200" kern="1200" dirty="0"/>
        </a:p>
      </dsp:txBody>
      <dsp:txXfrm>
        <a:off x="2150748" y="556224"/>
        <a:ext cx="1532585" cy="919551"/>
      </dsp:txXfrm>
    </dsp:sp>
    <dsp:sp modelId="{8FFDD482-3539-4982-80C5-BE81BAE1A204}">
      <dsp:nvSpPr>
        <dsp:cNvPr id="0" name=""/>
        <dsp:cNvSpPr/>
      </dsp:nvSpPr>
      <dsp:spPr>
        <a:xfrm>
          <a:off x="3836592" y="825959"/>
          <a:ext cx="324908" cy="380081"/>
        </a:xfrm>
        <a:prstGeom prst="rightArrow">
          <a:avLst>
            <a:gd name="adj1" fmla="val 60000"/>
            <a:gd name="adj2" fmla="val 50000"/>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a:off x="3836592" y="825959"/>
        <a:ext cx="324908" cy="380081"/>
      </dsp:txXfrm>
    </dsp:sp>
    <dsp:sp modelId="{036AF773-FDFF-433E-81FC-7A6BA1B94316}">
      <dsp:nvSpPr>
        <dsp:cNvPr id="0" name=""/>
        <dsp:cNvSpPr/>
      </dsp:nvSpPr>
      <dsp:spPr>
        <a:xfrm>
          <a:off x="4296368" y="556224"/>
          <a:ext cx="1532585" cy="919551"/>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err="1" smtClean="0"/>
            <a:t>Sprachliche</a:t>
          </a:r>
          <a:r>
            <a:rPr lang="en-US" sz="2200" kern="1200" dirty="0" smtClean="0"/>
            <a:t> </a:t>
          </a:r>
          <a:r>
            <a:rPr lang="en-US" sz="2200" kern="1200" dirty="0" err="1" smtClean="0"/>
            <a:t>Mittel</a:t>
          </a:r>
          <a:endParaRPr lang="en-US" sz="2200" kern="1200" dirty="0"/>
        </a:p>
      </dsp:txBody>
      <dsp:txXfrm>
        <a:off x="4296368" y="556224"/>
        <a:ext cx="1532585" cy="919551"/>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06D3002-02BF-4453-B121-1F576C4A7336}">
      <dsp:nvSpPr>
        <dsp:cNvPr id="0" name=""/>
        <dsp:cNvSpPr/>
      </dsp:nvSpPr>
      <dsp:spPr>
        <a:xfrm>
          <a:off x="3371403" y="736"/>
          <a:ext cx="1486792" cy="966415"/>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1 Building the context</a:t>
          </a:r>
          <a:endParaRPr lang="en-US" sz="1600" kern="1200" dirty="0"/>
        </a:p>
      </dsp:txBody>
      <dsp:txXfrm>
        <a:off x="3371403" y="736"/>
        <a:ext cx="1486792" cy="966415"/>
      </dsp:txXfrm>
    </dsp:sp>
    <dsp:sp modelId="{D129C93F-7099-45B3-909C-1259C55C18CD}">
      <dsp:nvSpPr>
        <dsp:cNvPr id="0" name=""/>
        <dsp:cNvSpPr/>
      </dsp:nvSpPr>
      <dsp:spPr>
        <a:xfrm>
          <a:off x="2183365" y="483943"/>
          <a:ext cx="3862868" cy="3862868"/>
        </a:xfrm>
        <a:custGeom>
          <a:avLst/>
          <a:gdLst/>
          <a:ahLst/>
          <a:cxnLst/>
          <a:rect l="0" t="0" r="0" b="0"/>
          <a:pathLst>
            <a:path>
              <a:moveTo>
                <a:pt x="2874166" y="245702"/>
              </a:moveTo>
              <a:arcTo wR="1931434" hR="1931434" stAng="17952946" swAng="1212315"/>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E33849FB-6FCF-4D5D-A4B1-4A538032A7F7}">
      <dsp:nvSpPr>
        <dsp:cNvPr id="0" name=""/>
        <dsp:cNvSpPr/>
      </dsp:nvSpPr>
      <dsp:spPr>
        <a:xfrm>
          <a:off x="5208306" y="1335324"/>
          <a:ext cx="1486792" cy="966415"/>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2 </a:t>
          </a:r>
          <a:r>
            <a:rPr lang="en-US" sz="1600" kern="1200" dirty="0" err="1" smtClean="0"/>
            <a:t>Modelling</a:t>
          </a:r>
          <a:r>
            <a:rPr lang="en-US" sz="1600" kern="1200" dirty="0" smtClean="0"/>
            <a:t> the text</a:t>
          </a:r>
          <a:endParaRPr lang="en-US" sz="1600" kern="1200" dirty="0"/>
        </a:p>
      </dsp:txBody>
      <dsp:txXfrm>
        <a:off x="5208306" y="1335324"/>
        <a:ext cx="1486792" cy="966415"/>
      </dsp:txXfrm>
    </dsp:sp>
    <dsp:sp modelId="{11933DF2-8209-4EA6-9B8B-C0BB5C1663DA}">
      <dsp:nvSpPr>
        <dsp:cNvPr id="0" name=""/>
        <dsp:cNvSpPr/>
      </dsp:nvSpPr>
      <dsp:spPr>
        <a:xfrm>
          <a:off x="2183365" y="483943"/>
          <a:ext cx="3862868" cy="3862868"/>
        </a:xfrm>
        <a:custGeom>
          <a:avLst/>
          <a:gdLst/>
          <a:ahLst/>
          <a:cxnLst/>
          <a:rect l="0" t="0" r="0" b="0"/>
          <a:pathLst>
            <a:path>
              <a:moveTo>
                <a:pt x="3858244" y="2064990"/>
              </a:moveTo>
              <a:arcTo wR="1931434" hR="1931434" stAng="21837907" swAng="1360327"/>
            </a:path>
          </a:pathLst>
        </a:custGeom>
        <a:noFill/>
        <a:ln w="9525" cap="flat"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425F459A-6A8C-4B0E-9D63-92FA8165599B}">
      <dsp:nvSpPr>
        <dsp:cNvPr id="0" name=""/>
        <dsp:cNvSpPr/>
      </dsp:nvSpPr>
      <dsp:spPr>
        <a:xfrm>
          <a:off x="4506671" y="3494733"/>
          <a:ext cx="1486792" cy="966415"/>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3 Joint construction of the text</a:t>
          </a:r>
          <a:endParaRPr lang="en-US" sz="1600" kern="1200" dirty="0"/>
        </a:p>
      </dsp:txBody>
      <dsp:txXfrm>
        <a:off x="4506671" y="3494733"/>
        <a:ext cx="1486792" cy="966415"/>
      </dsp:txXfrm>
    </dsp:sp>
    <dsp:sp modelId="{50131638-207B-4F2E-A6D3-1D81EB7FEC54}">
      <dsp:nvSpPr>
        <dsp:cNvPr id="0" name=""/>
        <dsp:cNvSpPr/>
      </dsp:nvSpPr>
      <dsp:spPr>
        <a:xfrm>
          <a:off x="2183365" y="483943"/>
          <a:ext cx="3862868" cy="3862868"/>
        </a:xfrm>
        <a:custGeom>
          <a:avLst/>
          <a:gdLst/>
          <a:ahLst/>
          <a:cxnLst/>
          <a:rect l="0" t="0" r="0" b="0"/>
          <a:pathLst>
            <a:path>
              <a:moveTo>
                <a:pt x="2168696" y="3848239"/>
              </a:moveTo>
              <a:arcTo wR="1931434" hR="1931434" stAng="4976630" swAng="846741"/>
            </a:path>
          </a:pathLst>
        </a:custGeom>
        <a:noFill/>
        <a:ln w="9525" cap="flat"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1DEC1039-6545-4826-A3BD-B7FBA1E12532}">
      <dsp:nvSpPr>
        <dsp:cNvPr id="0" name=""/>
        <dsp:cNvSpPr/>
      </dsp:nvSpPr>
      <dsp:spPr>
        <a:xfrm>
          <a:off x="2236135" y="3494733"/>
          <a:ext cx="1486792" cy="966415"/>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4 Independent construction of the text</a:t>
          </a:r>
          <a:endParaRPr lang="en-US" sz="1600" kern="1200" dirty="0"/>
        </a:p>
      </dsp:txBody>
      <dsp:txXfrm>
        <a:off x="2236135" y="3494733"/>
        <a:ext cx="1486792" cy="966415"/>
      </dsp:txXfrm>
    </dsp:sp>
    <dsp:sp modelId="{BF652069-3EE4-4C91-87A7-6D9C79E6AFB1}">
      <dsp:nvSpPr>
        <dsp:cNvPr id="0" name=""/>
        <dsp:cNvSpPr/>
      </dsp:nvSpPr>
      <dsp:spPr>
        <a:xfrm>
          <a:off x="2183365" y="483943"/>
          <a:ext cx="3862868" cy="3862868"/>
        </a:xfrm>
        <a:custGeom>
          <a:avLst/>
          <a:gdLst/>
          <a:ahLst/>
          <a:cxnLst/>
          <a:rect l="0" t="0" r="0" b="0"/>
          <a:pathLst>
            <a:path>
              <a:moveTo>
                <a:pt x="204996" y="2797373"/>
              </a:moveTo>
              <a:arcTo wR="1931434" hR="1931434" stAng="9201766" swAng="1360327"/>
            </a:path>
          </a:pathLst>
        </a:custGeom>
        <a:noFill/>
        <a:ln w="9525" cap="flat"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FEB2F7A8-0F20-4016-9892-1CF2DBF7B2CD}">
      <dsp:nvSpPr>
        <dsp:cNvPr id="0" name=""/>
        <dsp:cNvSpPr/>
      </dsp:nvSpPr>
      <dsp:spPr>
        <a:xfrm>
          <a:off x="1534500" y="1335324"/>
          <a:ext cx="1486792" cy="966415"/>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5 Linking to related texts</a:t>
          </a:r>
          <a:endParaRPr lang="en-US" sz="1600" kern="1200" dirty="0"/>
        </a:p>
      </dsp:txBody>
      <dsp:txXfrm>
        <a:off x="1534500" y="1335324"/>
        <a:ext cx="1486792" cy="966415"/>
      </dsp:txXfrm>
    </dsp:sp>
    <dsp:sp modelId="{58A6707C-BCC8-4497-980E-CB96758DCA58}">
      <dsp:nvSpPr>
        <dsp:cNvPr id="0" name=""/>
        <dsp:cNvSpPr/>
      </dsp:nvSpPr>
      <dsp:spPr>
        <a:xfrm>
          <a:off x="2183365" y="483943"/>
          <a:ext cx="3862868" cy="3862868"/>
        </a:xfrm>
        <a:custGeom>
          <a:avLst/>
          <a:gdLst/>
          <a:ahLst/>
          <a:cxnLst/>
          <a:rect l="0" t="0" r="0" b="0"/>
          <a:pathLst>
            <a:path>
              <a:moveTo>
                <a:pt x="464490" y="675044"/>
              </a:moveTo>
              <a:arcTo wR="1931434" hR="1931434" stAng="13234739" swAng="1212315"/>
            </a:path>
          </a:pathLst>
        </a:custGeom>
        <a:noFill/>
        <a:ln w="9525" cap="flat" cmpd="sng" algn="ctr">
          <a:solidFill>
            <a:schemeClr val="accent6">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2DE09F0-94F1-4A3B-8E75-51B39A6D2662}">
      <dsp:nvSpPr>
        <dsp:cNvPr id="0" name=""/>
        <dsp:cNvSpPr/>
      </dsp:nvSpPr>
      <dsp:spPr>
        <a:xfrm>
          <a:off x="685772" y="0"/>
          <a:ext cx="6995160" cy="4525963"/>
        </a:xfrm>
        <a:prstGeom prst="rightArrow">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7E6A3F3-AAA8-458D-A286-288BE46ADC64}">
      <dsp:nvSpPr>
        <dsp:cNvPr id="0" name=""/>
        <dsp:cNvSpPr/>
      </dsp:nvSpPr>
      <dsp:spPr>
        <a:xfrm>
          <a:off x="4118" y="1357788"/>
          <a:ext cx="1981051" cy="1810385"/>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smtClean="0"/>
            <a:t>Books can give you ‘wings’</a:t>
          </a:r>
          <a:endParaRPr lang="en-US" sz="2500" kern="1200" dirty="0"/>
        </a:p>
      </dsp:txBody>
      <dsp:txXfrm>
        <a:off x="4118" y="1357788"/>
        <a:ext cx="1981051" cy="1810385"/>
      </dsp:txXfrm>
    </dsp:sp>
    <dsp:sp modelId="{3F6940E6-7C1B-4D56-8F79-6D88FB4579DD}">
      <dsp:nvSpPr>
        <dsp:cNvPr id="0" name=""/>
        <dsp:cNvSpPr/>
      </dsp:nvSpPr>
      <dsp:spPr>
        <a:xfrm>
          <a:off x="2084222" y="1357788"/>
          <a:ext cx="1981051" cy="1810385"/>
        </a:xfrm>
        <a:prstGeom prst="roundRect">
          <a:avLst/>
        </a:prstGeom>
        <a:solidFill>
          <a:schemeClr val="accent3">
            <a:hueOff val="3750088"/>
            <a:satOff val="-5627"/>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smtClean="0"/>
            <a:t>What we can learn from prize-winners</a:t>
          </a:r>
          <a:endParaRPr lang="en-US" sz="2500" kern="1200" dirty="0"/>
        </a:p>
      </dsp:txBody>
      <dsp:txXfrm>
        <a:off x="2084222" y="1357788"/>
        <a:ext cx="1981051" cy="1810385"/>
      </dsp:txXfrm>
    </dsp:sp>
    <dsp:sp modelId="{6185C92E-D484-42EB-A852-5D544F04E1B5}">
      <dsp:nvSpPr>
        <dsp:cNvPr id="0" name=""/>
        <dsp:cNvSpPr/>
      </dsp:nvSpPr>
      <dsp:spPr>
        <a:xfrm>
          <a:off x="4164326" y="1357788"/>
          <a:ext cx="1981051" cy="1810385"/>
        </a:xfrm>
        <a:prstGeom prst="roundRect">
          <a:avLst/>
        </a:prstGeom>
        <a:solidFill>
          <a:schemeClr val="accent3">
            <a:hueOff val="7500176"/>
            <a:satOff val="-11253"/>
            <a:lumOff val="-18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smtClean="0"/>
            <a:t>Writing a letter together</a:t>
          </a:r>
          <a:endParaRPr lang="en-US" sz="2500" kern="1200" dirty="0"/>
        </a:p>
      </dsp:txBody>
      <dsp:txXfrm>
        <a:off x="4164326" y="1357788"/>
        <a:ext cx="1981051" cy="1810385"/>
      </dsp:txXfrm>
    </dsp:sp>
    <dsp:sp modelId="{5E197D9A-3933-4ACE-9673-1B09EF5F4A00}">
      <dsp:nvSpPr>
        <dsp:cNvPr id="0" name=""/>
        <dsp:cNvSpPr/>
      </dsp:nvSpPr>
      <dsp:spPr>
        <a:xfrm>
          <a:off x="6244430" y="1357788"/>
          <a:ext cx="1981051" cy="1810385"/>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smtClean="0"/>
            <a:t>Thinking about the genre</a:t>
          </a:r>
          <a:endParaRPr lang="en-US" sz="2500" kern="1200" dirty="0"/>
        </a:p>
      </dsp:txBody>
      <dsp:txXfrm>
        <a:off x="6244430" y="1357788"/>
        <a:ext cx="1981051" cy="1810385"/>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59CB0E1-A38E-4B63-AF36-60DE7A6F3D6E}">
      <dsp:nvSpPr>
        <dsp:cNvPr id="0" name=""/>
        <dsp:cNvSpPr/>
      </dsp:nvSpPr>
      <dsp:spPr>
        <a:xfrm>
          <a:off x="2571" y="695057"/>
          <a:ext cx="2507456" cy="1002982"/>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44" tIns="150368" rIns="263144" bIns="150368" numCol="1" spcCol="1270" anchor="ctr" anchorCtr="0">
          <a:noAutofit/>
        </a:bodyPr>
        <a:lstStyle/>
        <a:p>
          <a:pPr lvl="0" algn="ctr" defTabSz="1644650">
            <a:lnSpc>
              <a:spcPct val="90000"/>
            </a:lnSpc>
            <a:spcBef>
              <a:spcPct val="0"/>
            </a:spcBef>
            <a:spcAft>
              <a:spcPct val="35000"/>
            </a:spcAft>
          </a:pPr>
          <a:r>
            <a:rPr lang="en-US" sz="3700" kern="1200" dirty="0" err="1" smtClean="0"/>
            <a:t>Variante</a:t>
          </a:r>
          <a:r>
            <a:rPr lang="en-US" sz="3700" kern="1200" dirty="0" smtClean="0"/>
            <a:t> A</a:t>
          </a:r>
          <a:endParaRPr lang="en-US" sz="3700" kern="1200" dirty="0"/>
        </a:p>
      </dsp:txBody>
      <dsp:txXfrm>
        <a:off x="2571" y="695057"/>
        <a:ext cx="2507456" cy="1002982"/>
      </dsp:txXfrm>
    </dsp:sp>
    <dsp:sp modelId="{A936B4A4-B6AF-42A5-95B0-EB7DDF9E7BA2}">
      <dsp:nvSpPr>
        <dsp:cNvPr id="0" name=""/>
        <dsp:cNvSpPr/>
      </dsp:nvSpPr>
      <dsp:spPr>
        <a:xfrm>
          <a:off x="2571" y="1698040"/>
          <a:ext cx="2507456" cy="2132865"/>
        </a:xfrm>
        <a:prstGeom prst="rect">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err="1" smtClean="0">
              <a:solidFill>
                <a:srgbClr val="00B050"/>
              </a:solidFill>
            </a:rPr>
            <a:t>Behandlung</a:t>
          </a:r>
          <a:r>
            <a:rPr lang="en-US" sz="2000" kern="1200" dirty="0" smtClean="0">
              <a:solidFill>
                <a:srgbClr val="00B050"/>
              </a:solidFill>
            </a:rPr>
            <a:t> </a:t>
          </a:r>
          <a:r>
            <a:rPr lang="en-US" sz="2000" kern="1200" dirty="0" err="1" smtClean="0">
              <a:solidFill>
                <a:srgbClr val="00B050"/>
              </a:solidFill>
            </a:rPr>
            <a:t>eines</a:t>
          </a:r>
          <a:r>
            <a:rPr lang="en-US" sz="2000" kern="1200" dirty="0" smtClean="0">
              <a:solidFill>
                <a:srgbClr val="00B050"/>
              </a:solidFill>
            </a:rPr>
            <a:t> lit. </a:t>
          </a:r>
          <a:r>
            <a:rPr lang="en-US" sz="2000" kern="1200" dirty="0" err="1" smtClean="0">
              <a:solidFill>
                <a:srgbClr val="00B050"/>
              </a:solidFill>
            </a:rPr>
            <a:t>Textes</a:t>
          </a:r>
          <a:endParaRPr lang="en-US" sz="2000" kern="1200" dirty="0">
            <a:solidFill>
              <a:srgbClr val="00B050"/>
            </a:solidFill>
          </a:endParaRPr>
        </a:p>
        <a:p>
          <a:pPr marL="228600" lvl="1" indent="-228600" algn="l" defTabSz="889000">
            <a:lnSpc>
              <a:spcPct val="90000"/>
            </a:lnSpc>
            <a:spcBef>
              <a:spcPct val="0"/>
            </a:spcBef>
            <a:spcAft>
              <a:spcPct val="15000"/>
            </a:spcAft>
            <a:buChar char="••"/>
          </a:pPr>
          <a:r>
            <a:rPr lang="en-US" sz="2000" kern="1200" dirty="0" err="1" smtClean="0"/>
            <a:t>Einführung</a:t>
          </a:r>
          <a:endParaRPr lang="en-US" sz="2000" kern="1200" dirty="0"/>
        </a:p>
        <a:p>
          <a:pPr marL="228600" lvl="1" indent="-228600" algn="l" defTabSz="889000">
            <a:lnSpc>
              <a:spcPct val="90000"/>
            </a:lnSpc>
            <a:spcBef>
              <a:spcPct val="0"/>
            </a:spcBef>
            <a:spcAft>
              <a:spcPct val="15000"/>
            </a:spcAft>
            <a:buChar char="••"/>
          </a:pPr>
          <a:r>
            <a:rPr lang="en-US" sz="2000" kern="1200" dirty="0" err="1" smtClean="0"/>
            <a:t>Analyse</a:t>
          </a:r>
          <a:endParaRPr lang="en-US" sz="2000" kern="1200" dirty="0"/>
        </a:p>
        <a:p>
          <a:pPr marL="228600" lvl="1" indent="-228600" algn="l" defTabSz="889000">
            <a:lnSpc>
              <a:spcPct val="90000"/>
            </a:lnSpc>
            <a:spcBef>
              <a:spcPct val="0"/>
            </a:spcBef>
            <a:spcAft>
              <a:spcPct val="15000"/>
            </a:spcAft>
            <a:buChar char="••"/>
          </a:pPr>
          <a:r>
            <a:rPr lang="en-US" sz="2000" kern="1200" dirty="0" smtClean="0"/>
            <a:t>Writing</a:t>
          </a:r>
          <a:endParaRPr lang="en-US" sz="2000" kern="1200" dirty="0"/>
        </a:p>
        <a:p>
          <a:pPr marL="228600" lvl="1" indent="-228600" algn="l" defTabSz="889000">
            <a:lnSpc>
              <a:spcPct val="90000"/>
            </a:lnSpc>
            <a:spcBef>
              <a:spcPct val="0"/>
            </a:spcBef>
            <a:spcAft>
              <a:spcPct val="15000"/>
            </a:spcAft>
            <a:buChar char="••"/>
          </a:pPr>
          <a:r>
            <a:rPr lang="en-US" sz="2000" kern="1200" dirty="0" smtClean="0"/>
            <a:t>Transfer</a:t>
          </a:r>
          <a:endParaRPr lang="en-US" sz="2000" kern="1200" dirty="0"/>
        </a:p>
      </dsp:txBody>
      <dsp:txXfrm>
        <a:off x="2571" y="1698040"/>
        <a:ext cx="2507456" cy="2132865"/>
      </dsp:txXfrm>
    </dsp:sp>
    <dsp:sp modelId="{D05C49D8-5736-4F05-8E62-314E0E955A0D}">
      <dsp:nvSpPr>
        <dsp:cNvPr id="0" name=""/>
        <dsp:cNvSpPr/>
      </dsp:nvSpPr>
      <dsp:spPr>
        <a:xfrm>
          <a:off x="2861071" y="695057"/>
          <a:ext cx="2507456" cy="1002982"/>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44" tIns="150368" rIns="263144" bIns="150368" numCol="1" spcCol="1270" anchor="ctr" anchorCtr="0">
          <a:noAutofit/>
        </a:bodyPr>
        <a:lstStyle/>
        <a:p>
          <a:pPr lvl="0" algn="ctr" defTabSz="1644650">
            <a:lnSpc>
              <a:spcPct val="90000"/>
            </a:lnSpc>
            <a:spcBef>
              <a:spcPct val="0"/>
            </a:spcBef>
            <a:spcAft>
              <a:spcPct val="35000"/>
            </a:spcAft>
          </a:pPr>
          <a:r>
            <a:rPr lang="en-US" sz="3700" kern="1200" dirty="0" err="1" smtClean="0"/>
            <a:t>Variante</a:t>
          </a:r>
          <a:r>
            <a:rPr lang="en-US" sz="3700" kern="1200" dirty="0" smtClean="0"/>
            <a:t> B</a:t>
          </a:r>
          <a:endParaRPr lang="en-US" sz="3700" kern="1200" dirty="0"/>
        </a:p>
      </dsp:txBody>
      <dsp:txXfrm>
        <a:off x="2861071" y="695057"/>
        <a:ext cx="2507456" cy="1002982"/>
      </dsp:txXfrm>
    </dsp:sp>
    <dsp:sp modelId="{8AB88102-EB46-4474-B780-DA1F4F507135}">
      <dsp:nvSpPr>
        <dsp:cNvPr id="0" name=""/>
        <dsp:cNvSpPr/>
      </dsp:nvSpPr>
      <dsp:spPr>
        <a:xfrm>
          <a:off x="2861071" y="1698040"/>
          <a:ext cx="2507456" cy="2132865"/>
        </a:xfrm>
        <a:prstGeom prst="rect">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err="1" smtClean="0"/>
            <a:t>Einführung</a:t>
          </a:r>
          <a:endParaRPr lang="en-US" sz="2000" kern="1200" dirty="0"/>
        </a:p>
        <a:p>
          <a:pPr marL="228600" lvl="1" indent="-228600" algn="l" defTabSz="889000">
            <a:lnSpc>
              <a:spcPct val="90000"/>
            </a:lnSpc>
            <a:spcBef>
              <a:spcPct val="0"/>
            </a:spcBef>
            <a:spcAft>
              <a:spcPct val="15000"/>
            </a:spcAft>
            <a:buChar char="••"/>
          </a:pPr>
          <a:r>
            <a:rPr lang="en-US" sz="2000" kern="1200" dirty="0" err="1" smtClean="0">
              <a:solidFill>
                <a:srgbClr val="00B050"/>
              </a:solidFill>
            </a:rPr>
            <a:t>Behandlung</a:t>
          </a:r>
          <a:r>
            <a:rPr lang="en-US" sz="2000" kern="1200" dirty="0" smtClean="0">
              <a:solidFill>
                <a:srgbClr val="00B050"/>
              </a:solidFill>
            </a:rPr>
            <a:t> </a:t>
          </a:r>
          <a:r>
            <a:rPr lang="en-US" sz="2000" kern="1200" dirty="0" err="1" smtClean="0">
              <a:solidFill>
                <a:srgbClr val="00B050"/>
              </a:solidFill>
            </a:rPr>
            <a:t>eines</a:t>
          </a:r>
          <a:r>
            <a:rPr lang="en-US" sz="2000" kern="1200" dirty="0" smtClean="0">
              <a:solidFill>
                <a:srgbClr val="00B050"/>
              </a:solidFill>
            </a:rPr>
            <a:t> lit. </a:t>
          </a:r>
          <a:r>
            <a:rPr lang="en-US" sz="2000" kern="1200" dirty="0" err="1" smtClean="0">
              <a:solidFill>
                <a:srgbClr val="00B050"/>
              </a:solidFill>
            </a:rPr>
            <a:t>Textes</a:t>
          </a:r>
          <a:endParaRPr lang="en-US" sz="2000" kern="1200" dirty="0">
            <a:solidFill>
              <a:srgbClr val="00B050"/>
            </a:solidFill>
          </a:endParaRPr>
        </a:p>
        <a:p>
          <a:pPr marL="228600" lvl="1" indent="-228600" algn="l" defTabSz="889000">
            <a:lnSpc>
              <a:spcPct val="90000"/>
            </a:lnSpc>
            <a:spcBef>
              <a:spcPct val="0"/>
            </a:spcBef>
            <a:spcAft>
              <a:spcPct val="15000"/>
            </a:spcAft>
            <a:buChar char="••"/>
          </a:pPr>
          <a:r>
            <a:rPr lang="en-US" sz="2000" kern="1200" dirty="0" err="1" smtClean="0"/>
            <a:t>Analyse</a:t>
          </a:r>
          <a:endParaRPr lang="en-US" sz="2000" kern="1200" dirty="0"/>
        </a:p>
        <a:p>
          <a:pPr marL="228600" lvl="1" indent="-228600" algn="l" defTabSz="889000">
            <a:lnSpc>
              <a:spcPct val="90000"/>
            </a:lnSpc>
            <a:spcBef>
              <a:spcPct val="0"/>
            </a:spcBef>
            <a:spcAft>
              <a:spcPct val="15000"/>
            </a:spcAft>
            <a:buChar char="••"/>
          </a:pPr>
          <a:r>
            <a:rPr lang="en-US" sz="2000" kern="1200" dirty="0" smtClean="0"/>
            <a:t>Writing</a:t>
          </a:r>
          <a:endParaRPr lang="en-US" sz="2000" kern="1200" dirty="0"/>
        </a:p>
        <a:p>
          <a:pPr marL="228600" lvl="1" indent="-228600" algn="l" defTabSz="889000">
            <a:lnSpc>
              <a:spcPct val="90000"/>
            </a:lnSpc>
            <a:spcBef>
              <a:spcPct val="0"/>
            </a:spcBef>
            <a:spcAft>
              <a:spcPct val="15000"/>
            </a:spcAft>
            <a:buChar char="••"/>
          </a:pPr>
          <a:r>
            <a:rPr lang="en-US" sz="2000" kern="1200" dirty="0" smtClean="0"/>
            <a:t>Transfer</a:t>
          </a:r>
          <a:endParaRPr lang="en-US" sz="2000" kern="1200" dirty="0"/>
        </a:p>
      </dsp:txBody>
      <dsp:txXfrm>
        <a:off x="2861071" y="1698040"/>
        <a:ext cx="2507456" cy="2132865"/>
      </dsp:txXfrm>
    </dsp:sp>
    <dsp:sp modelId="{914F3511-79DF-4794-8976-43D4624CB0AF}">
      <dsp:nvSpPr>
        <dsp:cNvPr id="0" name=""/>
        <dsp:cNvSpPr/>
      </dsp:nvSpPr>
      <dsp:spPr>
        <a:xfrm>
          <a:off x="5719571" y="695057"/>
          <a:ext cx="2507456" cy="1002982"/>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44" tIns="150368" rIns="263144" bIns="150368" numCol="1" spcCol="1270" anchor="ctr" anchorCtr="0">
          <a:noAutofit/>
        </a:bodyPr>
        <a:lstStyle/>
        <a:p>
          <a:pPr lvl="0" algn="ctr" defTabSz="1644650">
            <a:lnSpc>
              <a:spcPct val="90000"/>
            </a:lnSpc>
            <a:spcBef>
              <a:spcPct val="0"/>
            </a:spcBef>
            <a:spcAft>
              <a:spcPct val="35000"/>
            </a:spcAft>
          </a:pPr>
          <a:r>
            <a:rPr lang="en-US" sz="3700" kern="1200" dirty="0" err="1" smtClean="0"/>
            <a:t>Variante</a:t>
          </a:r>
          <a:r>
            <a:rPr lang="en-US" sz="3700" kern="1200" dirty="0" smtClean="0"/>
            <a:t> C</a:t>
          </a:r>
          <a:endParaRPr lang="en-US" sz="3700" kern="1200" dirty="0"/>
        </a:p>
      </dsp:txBody>
      <dsp:txXfrm>
        <a:off x="5719571" y="695057"/>
        <a:ext cx="2507456" cy="1002982"/>
      </dsp:txXfrm>
    </dsp:sp>
    <dsp:sp modelId="{B13F099C-973C-4399-B17F-17F83FB170F3}">
      <dsp:nvSpPr>
        <dsp:cNvPr id="0" name=""/>
        <dsp:cNvSpPr/>
      </dsp:nvSpPr>
      <dsp:spPr>
        <a:xfrm>
          <a:off x="5719571" y="1698040"/>
          <a:ext cx="2507456" cy="2132865"/>
        </a:xfrm>
        <a:prstGeom prst="rect">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err="1" smtClean="0"/>
            <a:t>Einführung</a:t>
          </a:r>
          <a:endParaRPr lang="en-US" sz="2000" kern="1200" dirty="0"/>
        </a:p>
        <a:p>
          <a:pPr marL="228600" lvl="1" indent="-228600" algn="l" defTabSz="889000">
            <a:lnSpc>
              <a:spcPct val="90000"/>
            </a:lnSpc>
            <a:spcBef>
              <a:spcPct val="0"/>
            </a:spcBef>
            <a:spcAft>
              <a:spcPct val="15000"/>
            </a:spcAft>
            <a:buChar char="••"/>
          </a:pPr>
          <a:r>
            <a:rPr lang="en-US" sz="2000" kern="1200" dirty="0" err="1" smtClean="0"/>
            <a:t>Analyse</a:t>
          </a:r>
          <a:endParaRPr lang="en-US" sz="2000" kern="1200" dirty="0"/>
        </a:p>
        <a:p>
          <a:pPr marL="228600" lvl="1" indent="-228600" algn="l" defTabSz="889000">
            <a:lnSpc>
              <a:spcPct val="90000"/>
            </a:lnSpc>
            <a:spcBef>
              <a:spcPct val="0"/>
            </a:spcBef>
            <a:spcAft>
              <a:spcPct val="15000"/>
            </a:spcAft>
            <a:buChar char="••"/>
          </a:pPr>
          <a:r>
            <a:rPr lang="en-US" sz="2000" kern="1200" dirty="0" err="1" smtClean="0">
              <a:solidFill>
                <a:srgbClr val="00B050"/>
              </a:solidFill>
            </a:rPr>
            <a:t>Behandlung</a:t>
          </a:r>
          <a:r>
            <a:rPr lang="en-US" sz="2000" kern="1200" dirty="0" smtClean="0">
              <a:solidFill>
                <a:srgbClr val="00B050"/>
              </a:solidFill>
            </a:rPr>
            <a:t> </a:t>
          </a:r>
          <a:r>
            <a:rPr lang="en-US" sz="2000" kern="1200" dirty="0" err="1" smtClean="0">
              <a:solidFill>
                <a:srgbClr val="00B050"/>
              </a:solidFill>
            </a:rPr>
            <a:t>eines</a:t>
          </a:r>
          <a:r>
            <a:rPr lang="en-US" sz="2000" kern="1200" dirty="0" smtClean="0">
              <a:solidFill>
                <a:srgbClr val="00B050"/>
              </a:solidFill>
            </a:rPr>
            <a:t> lit. </a:t>
          </a:r>
          <a:r>
            <a:rPr lang="en-US" sz="2000" kern="1200" dirty="0" err="1" smtClean="0">
              <a:solidFill>
                <a:srgbClr val="00B050"/>
              </a:solidFill>
            </a:rPr>
            <a:t>Textes</a:t>
          </a:r>
          <a:endParaRPr lang="en-US" sz="2000" kern="1200" dirty="0">
            <a:solidFill>
              <a:srgbClr val="00B050"/>
            </a:solidFill>
          </a:endParaRPr>
        </a:p>
        <a:p>
          <a:pPr marL="228600" lvl="1" indent="-228600" algn="l" defTabSz="889000">
            <a:lnSpc>
              <a:spcPct val="90000"/>
            </a:lnSpc>
            <a:spcBef>
              <a:spcPct val="0"/>
            </a:spcBef>
            <a:spcAft>
              <a:spcPct val="15000"/>
            </a:spcAft>
            <a:buChar char="••"/>
          </a:pPr>
          <a:r>
            <a:rPr lang="en-US" sz="2000" kern="1200" dirty="0" smtClean="0"/>
            <a:t>Writing</a:t>
          </a:r>
          <a:endParaRPr lang="en-US" sz="2000" kern="1200" dirty="0"/>
        </a:p>
        <a:p>
          <a:pPr marL="228600" lvl="1" indent="-228600" algn="l" defTabSz="889000">
            <a:lnSpc>
              <a:spcPct val="90000"/>
            </a:lnSpc>
            <a:spcBef>
              <a:spcPct val="0"/>
            </a:spcBef>
            <a:spcAft>
              <a:spcPct val="15000"/>
            </a:spcAft>
            <a:buChar char="••"/>
          </a:pPr>
          <a:r>
            <a:rPr lang="en-US" sz="2000" kern="1200" dirty="0" smtClean="0"/>
            <a:t>Transfer</a:t>
          </a:r>
          <a:endParaRPr lang="en-US" sz="2000" kern="1200" dirty="0"/>
        </a:p>
      </dsp:txBody>
      <dsp:txXfrm>
        <a:off x="5719571" y="1698040"/>
        <a:ext cx="2507456" cy="2132865"/>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0.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4.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1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8.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19.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0.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2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26.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27.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28.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9.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0.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2.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3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4.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5.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3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8.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9.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40.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2.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94813BC-B227-4C71-8872-174256B2C431}" type="datetimeFigureOut">
              <a:rPr lang="de-DE" smtClean="0"/>
              <a:pPr/>
              <a:t>11.02.2018</a:t>
            </a:fld>
            <a:endParaRPr lang="en-US"/>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3F571E4-694C-463D-B321-573204CDB1E8}" type="slidenum">
              <a:rPr lang="en-US" smtClean="0"/>
              <a:pPr/>
              <a:t>‹Nr.›</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9CA4F9-902D-4406-A42C-0AFD428BB406}" type="datetimeFigureOut">
              <a:rPr lang="de-DE" smtClean="0"/>
              <a:pPr/>
              <a:t>11.02.2018</a:t>
            </a:fld>
            <a:endParaRPr lang="en-US"/>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8B72EC-15AE-4EEB-96C4-E98CDB135E44}" type="slidenum">
              <a:rPr lang="en-US" smtClean="0"/>
              <a:pPr/>
              <a:t>‹Nr.›</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u="sng" dirty="0" err="1" smtClean="0"/>
              <a:t>Anbindung</a:t>
            </a:r>
            <a:r>
              <a:rPr lang="en-US" u="sng" dirty="0" smtClean="0"/>
              <a:t> an </a:t>
            </a:r>
            <a:r>
              <a:rPr lang="en-US" u="sng" dirty="0" err="1" smtClean="0"/>
              <a:t>jedes</a:t>
            </a:r>
            <a:r>
              <a:rPr lang="en-US" u="sng" dirty="0" smtClean="0"/>
              <a:t> </a:t>
            </a:r>
            <a:r>
              <a:rPr lang="en-US" u="sng" dirty="0" err="1" smtClean="0"/>
              <a:t>Lehrwerk</a:t>
            </a:r>
            <a:r>
              <a:rPr lang="en-US" u="sng" dirty="0" smtClean="0"/>
              <a:t> </a:t>
            </a:r>
            <a:r>
              <a:rPr lang="en-US" u="sng" dirty="0" err="1" smtClean="0"/>
              <a:t>möglich</a:t>
            </a:r>
            <a:r>
              <a:rPr lang="en-US" u="sng" dirty="0" smtClean="0"/>
              <a:t>:</a:t>
            </a:r>
            <a:r>
              <a:rPr lang="en-US" dirty="0" smtClean="0"/>
              <a:t/>
            </a:r>
            <a:br>
              <a:rPr lang="en-US" dirty="0" smtClean="0"/>
            </a:br>
            <a:r>
              <a:rPr lang="en-US" dirty="0" smtClean="0"/>
              <a:t>Context Starter: Focus on literature</a:t>
            </a:r>
          </a:p>
          <a:p>
            <a:r>
              <a:rPr lang="en-US" dirty="0" smtClean="0"/>
              <a:t>Green Line Transition: Have a good read</a:t>
            </a:r>
          </a:p>
          <a:p>
            <a:r>
              <a:rPr lang="en-US" dirty="0" smtClean="0"/>
              <a:t>Camden Town advanced: Analyzing fictional texts/drama</a:t>
            </a:r>
          </a:p>
          <a:p>
            <a:r>
              <a:rPr lang="en-US" u="sng" dirty="0" err="1" smtClean="0"/>
              <a:t>Lehrwerksunabhängige</a:t>
            </a:r>
            <a:r>
              <a:rPr lang="en-US" u="sng" dirty="0" smtClean="0"/>
              <a:t> </a:t>
            </a:r>
            <a:r>
              <a:rPr lang="en-US" u="sng" dirty="0" err="1" smtClean="0"/>
              <a:t>Durchführung</a:t>
            </a:r>
            <a:r>
              <a:rPr lang="en-US" u="sng" dirty="0" smtClean="0"/>
              <a:t> </a:t>
            </a:r>
            <a:r>
              <a:rPr lang="en-US" u="sng" dirty="0" err="1" smtClean="0"/>
              <a:t>möglich</a:t>
            </a:r>
            <a:r>
              <a:rPr lang="en-US" u="sng" dirty="0" smtClean="0"/>
              <a:t>:</a:t>
            </a:r>
          </a:p>
          <a:p>
            <a:r>
              <a:rPr lang="en-US" dirty="0" err="1" smtClean="0"/>
              <a:t>Auch</a:t>
            </a:r>
            <a:r>
              <a:rPr lang="en-US" dirty="0" smtClean="0"/>
              <a:t> </a:t>
            </a:r>
            <a:r>
              <a:rPr lang="en-US" dirty="0" err="1" smtClean="0"/>
              <a:t>sehr</a:t>
            </a:r>
            <a:r>
              <a:rPr lang="en-US" dirty="0" smtClean="0"/>
              <a:t> gut </a:t>
            </a:r>
            <a:r>
              <a:rPr lang="en-US" dirty="0" err="1" smtClean="0"/>
              <a:t>für</a:t>
            </a:r>
            <a:r>
              <a:rPr lang="en-US" dirty="0" smtClean="0"/>
              <a:t> Book Clubbing </a:t>
            </a:r>
            <a:r>
              <a:rPr lang="en-US" dirty="0" err="1" smtClean="0"/>
              <a:t>geeignet</a:t>
            </a:r>
            <a:endParaRPr lang="en-US" dirty="0"/>
          </a:p>
        </p:txBody>
      </p:sp>
      <p:sp>
        <p:nvSpPr>
          <p:cNvPr id="4" name="Foliennummernplatzhalter 3"/>
          <p:cNvSpPr>
            <a:spLocks noGrp="1"/>
          </p:cNvSpPr>
          <p:nvPr>
            <p:ph type="sldNum" sz="quarter" idx="10"/>
          </p:nvPr>
        </p:nvSpPr>
        <p:spPr/>
        <p:txBody>
          <a:bodyPr/>
          <a:lstStyle/>
          <a:p>
            <a:fld id="{CB8B72EC-15AE-4EEB-96C4-E98CDB135E44}" type="slidenum">
              <a:rPr lang="en-US" smtClean="0"/>
              <a:pPr/>
              <a:t>5</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dirty="0"/>
              <a:t>The meeting is a complete disaster. Watch the scene and find out why. Which clashes can you identify?</a:t>
            </a:r>
          </a:p>
          <a:p>
            <a:r>
              <a:rPr lang="en-US" dirty="0"/>
              <a:t>Peter van </a:t>
            </a:r>
            <a:r>
              <a:rPr lang="en-US" dirty="0" err="1"/>
              <a:t>Houten</a:t>
            </a:r>
            <a:r>
              <a:rPr lang="en-US" dirty="0"/>
              <a:t> is a mean-spirited drunk.</a:t>
            </a:r>
            <a:br>
              <a:rPr lang="en-US" dirty="0"/>
            </a:br>
            <a:r>
              <a:rPr lang="en-US" dirty="0"/>
              <a:t>Different views about literature:</a:t>
            </a:r>
          </a:p>
          <a:p>
            <a:r>
              <a:rPr lang="en-US" dirty="0"/>
              <a:t>Hazel wants to find out about the characters’ fate, how they fare after the ending of the novel. Van </a:t>
            </a:r>
            <a:r>
              <a:rPr lang="en-US" dirty="0" err="1"/>
              <a:t>Houten</a:t>
            </a:r>
            <a:r>
              <a:rPr lang="en-US" dirty="0"/>
              <a:t> says they are nothing, not alive, not people. He insults Hazel (childish, failed experiment in mutation). Speculate about his motives? (… his own daughter died….later on he apologizes at Augustus’ funeral…...). Who is to blame? Why does/can’t he fulfill Hazel’s needs? </a:t>
            </a:r>
          </a:p>
          <a:p>
            <a:r>
              <a:rPr lang="en-US" dirty="0"/>
              <a:t>Chances (wings, challenge your ideas, touch your heart….) and limitations of literature (incentives to help you come to grips with your fate, not solutions)</a:t>
            </a:r>
          </a:p>
        </p:txBody>
      </p:sp>
      <p:sp>
        <p:nvSpPr>
          <p:cNvPr id="4" name="Foliennummernplatzhalter 3"/>
          <p:cNvSpPr>
            <a:spLocks noGrp="1"/>
          </p:cNvSpPr>
          <p:nvPr>
            <p:ph type="sldNum" sz="quarter" idx="10"/>
          </p:nvPr>
        </p:nvSpPr>
        <p:spPr/>
        <p:txBody>
          <a:bodyPr/>
          <a:lstStyle/>
          <a:p>
            <a:fld id="{B0653DBA-8D2B-47F8-9BB2-4E42EBA01626}" type="slidenum">
              <a:rPr lang="en-US" smtClean="0"/>
              <a:pPr/>
              <a:t>27</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dirty="0"/>
          </a:p>
        </p:txBody>
      </p:sp>
      <p:sp>
        <p:nvSpPr>
          <p:cNvPr id="4" name="Foliennummernplatzhalter 3"/>
          <p:cNvSpPr>
            <a:spLocks noGrp="1"/>
          </p:cNvSpPr>
          <p:nvPr>
            <p:ph type="sldNum" sz="quarter" idx="10"/>
          </p:nvPr>
        </p:nvSpPr>
        <p:spPr/>
        <p:txBody>
          <a:bodyPr/>
          <a:lstStyle/>
          <a:p>
            <a:fld id="{B0653DBA-8D2B-47F8-9BB2-4E42EBA01626}" type="slidenum">
              <a:rPr lang="en-US" smtClean="0"/>
              <a:pPr/>
              <a:t>28</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dirty="0"/>
          </a:p>
        </p:txBody>
      </p:sp>
      <p:sp>
        <p:nvSpPr>
          <p:cNvPr id="4" name="Foliennummernplatzhalter 3"/>
          <p:cNvSpPr>
            <a:spLocks noGrp="1"/>
          </p:cNvSpPr>
          <p:nvPr>
            <p:ph type="sldNum" sz="quarter" idx="10"/>
          </p:nvPr>
        </p:nvSpPr>
        <p:spPr/>
        <p:txBody>
          <a:bodyPr/>
          <a:lstStyle/>
          <a:p>
            <a:fld id="{B0653DBA-8D2B-47F8-9BB2-4E42EBA01626}" type="slidenum">
              <a:rPr lang="en-US" smtClean="0"/>
              <a:pPr/>
              <a:t>29</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dirty="0"/>
          </a:p>
        </p:txBody>
      </p:sp>
      <p:sp>
        <p:nvSpPr>
          <p:cNvPr id="4" name="Foliennummernplatzhalter 3"/>
          <p:cNvSpPr>
            <a:spLocks noGrp="1"/>
          </p:cNvSpPr>
          <p:nvPr>
            <p:ph type="sldNum" sz="quarter" idx="10"/>
          </p:nvPr>
        </p:nvSpPr>
        <p:spPr/>
        <p:txBody>
          <a:bodyPr/>
          <a:lstStyle/>
          <a:p>
            <a:fld id="{B0653DBA-8D2B-47F8-9BB2-4E42EBA01626}" type="slidenum">
              <a:rPr lang="en-US" smtClean="0"/>
              <a:pPr/>
              <a:t>30</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dirty="0"/>
          </a:p>
        </p:txBody>
      </p:sp>
      <p:sp>
        <p:nvSpPr>
          <p:cNvPr id="4" name="Foliennummernplatzhalter 3"/>
          <p:cNvSpPr>
            <a:spLocks noGrp="1"/>
          </p:cNvSpPr>
          <p:nvPr>
            <p:ph type="sldNum" sz="quarter" idx="10"/>
          </p:nvPr>
        </p:nvSpPr>
        <p:spPr/>
        <p:txBody>
          <a:bodyPr/>
          <a:lstStyle/>
          <a:p>
            <a:fld id="{B0653DBA-8D2B-47F8-9BB2-4E42EBA01626}" type="slidenum">
              <a:rPr lang="en-US" smtClean="0"/>
              <a:pPr/>
              <a:t>31</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dirty="0" smtClean="0"/>
              <a:t>Task: </a:t>
            </a:r>
            <a:r>
              <a:rPr lang="en-US" dirty="0" err="1" smtClean="0"/>
              <a:t>Thema</a:t>
            </a:r>
            <a:r>
              <a:rPr lang="en-US" dirty="0" smtClean="0"/>
              <a:t> und </a:t>
            </a:r>
            <a:r>
              <a:rPr lang="en-US" dirty="0" err="1" smtClean="0"/>
              <a:t>Abläufe</a:t>
            </a:r>
            <a:r>
              <a:rPr lang="en-US" dirty="0" smtClean="0"/>
              <a:t> des </a:t>
            </a:r>
            <a:r>
              <a:rPr lang="en-US" dirty="0" err="1" smtClean="0"/>
              <a:t>Wettbewerbes</a:t>
            </a:r>
            <a:r>
              <a:rPr lang="en-US" dirty="0" smtClean="0"/>
              <a:t>, culminating task</a:t>
            </a:r>
            <a:endParaRPr lang="en-US" dirty="0"/>
          </a:p>
        </p:txBody>
      </p:sp>
      <p:sp>
        <p:nvSpPr>
          <p:cNvPr id="4" name="Foliennummernplatzhalter 3"/>
          <p:cNvSpPr>
            <a:spLocks noGrp="1"/>
          </p:cNvSpPr>
          <p:nvPr>
            <p:ph type="sldNum" sz="quarter" idx="10"/>
          </p:nvPr>
        </p:nvSpPr>
        <p:spPr/>
        <p:txBody>
          <a:bodyPr/>
          <a:lstStyle/>
          <a:p>
            <a:fld id="{CB8B72EC-15AE-4EEB-96C4-E98CDB135E44}" type="slidenum">
              <a:rPr lang="en-US" smtClean="0"/>
              <a:pPr/>
              <a:t>33</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dirty="0"/>
              <a:t>Students choose a letter they are interested in and form groups of 3 students.</a:t>
            </a:r>
          </a:p>
        </p:txBody>
      </p:sp>
      <p:sp>
        <p:nvSpPr>
          <p:cNvPr id="4" name="Foliennummernplatzhalter 3"/>
          <p:cNvSpPr>
            <a:spLocks noGrp="1"/>
          </p:cNvSpPr>
          <p:nvPr>
            <p:ph type="sldNum" sz="quarter" idx="10"/>
          </p:nvPr>
        </p:nvSpPr>
        <p:spPr/>
        <p:txBody>
          <a:bodyPr/>
          <a:lstStyle/>
          <a:p>
            <a:fld id="{B0653DBA-8D2B-47F8-9BB2-4E42EBA01626}" type="slidenum">
              <a:rPr lang="en-US" smtClean="0"/>
              <a:pPr/>
              <a:t>35</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dirty="0" smtClean="0"/>
              <a:t>Task: </a:t>
            </a:r>
            <a:r>
              <a:rPr lang="en-US" dirty="0" err="1" smtClean="0"/>
              <a:t>Thema</a:t>
            </a:r>
            <a:r>
              <a:rPr lang="en-US" dirty="0" smtClean="0"/>
              <a:t> und </a:t>
            </a:r>
            <a:r>
              <a:rPr lang="en-US" dirty="0" err="1" smtClean="0"/>
              <a:t>Abläufe</a:t>
            </a:r>
            <a:r>
              <a:rPr lang="en-US" dirty="0" smtClean="0"/>
              <a:t> des </a:t>
            </a:r>
            <a:r>
              <a:rPr lang="en-US" dirty="0" err="1" smtClean="0"/>
              <a:t>Wettbewerbes</a:t>
            </a:r>
            <a:r>
              <a:rPr lang="en-US" dirty="0" smtClean="0"/>
              <a:t>, culminating task</a:t>
            </a:r>
            <a:endParaRPr lang="en-US" dirty="0"/>
          </a:p>
        </p:txBody>
      </p:sp>
      <p:sp>
        <p:nvSpPr>
          <p:cNvPr id="4" name="Foliennummernplatzhalter 3"/>
          <p:cNvSpPr>
            <a:spLocks noGrp="1"/>
          </p:cNvSpPr>
          <p:nvPr>
            <p:ph type="sldNum" sz="quarter" idx="10"/>
          </p:nvPr>
        </p:nvSpPr>
        <p:spPr/>
        <p:txBody>
          <a:bodyPr/>
          <a:lstStyle/>
          <a:p>
            <a:fld id="{CB8B72EC-15AE-4EEB-96C4-E98CDB135E44}" type="slidenum">
              <a:rPr lang="en-US" smtClean="0"/>
              <a:pPr/>
              <a:t>43</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dirty="0" smtClean="0"/>
              <a:t>Task: </a:t>
            </a:r>
            <a:r>
              <a:rPr lang="en-US" dirty="0" err="1" smtClean="0"/>
              <a:t>Thema</a:t>
            </a:r>
            <a:r>
              <a:rPr lang="en-US" dirty="0" smtClean="0"/>
              <a:t> und </a:t>
            </a:r>
            <a:r>
              <a:rPr lang="en-US" dirty="0" err="1" smtClean="0"/>
              <a:t>Abläufe</a:t>
            </a:r>
            <a:r>
              <a:rPr lang="en-US" dirty="0" smtClean="0"/>
              <a:t> des </a:t>
            </a:r>
            <a:r>
              <a:rPr lang="en-US" dirty="0" err="1" smtClean="0"/>
              <a:t>Wettbewerbes</a:t>
            </a:r>
            <a:r>
              <a:rPr lang="en-US" dirty="0" smtClean="0"/>
              <a:t>, culminating task</a:t>
            </a:r>
            <a:endParaRPr lang="en-US" dirty="0"/>
          </a:p>
        </p:txBody>
      </p:sp>
      <p:sp>
        <p:nvSpPr>
          <p:cNvPr id="4" name="Foliennummernplatzhalter 3"/>
          <p:cNvSpPr>
            <a:spLocks noGrp="1"/>
          </p:cNvSpPr>
          <p:nvPr>
            <p:ph type="sldNum" sz="quarter" idx="10"/>
          </p:nvPr>
        </p:nvSpPr>
        <p:spPr/>
        <p:txBody>
          <a:bodyPr/>
          <a:lstStyle/>
          <a:p>
            <a:fld id="{CB8B72EC-15AE-4EEB-96C4-E98CDB135E44}" type="slidenum">
              <a:rPr lang="en-US" smtClean="0"/>
              <a:pPr/>
              <a:t>52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dirty="0"/>
          </a:p>
        </p:txBody>
      </p:sp>
      <p:sp>
        <p:nvSpPr>
          <p:cNvPr id="4" name="Foliennummernplatzhalter 3"/>
          <p:cNvSpPr>
            <a:spLocks noGrp="1"/>
          </p:cNvSpPr>
          <p:nvPr>
            <p:ph type="sldNum" sz="quarter" idx="10"/>
          </p:nvPr>
        </p:nvSpPr>
        <p:spPr/>
        <p:txBody>
          <a:bodyPr/>
          <a:lstStyle/>
          <a:p>
            <a:fld id="{CB8B72EC-15AE-4EEB-96C4-E98CDB135E44}" type="slidenum">
              <a:rPr lang="en-US" smtClean="0"/>
              <a:pPr/>
              <a:t>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dirty="0" err="1" smtClean="0"/>
              <a:t>Nach</a:t>
            </a:r>
            <a:r>
              <a:rPr lang="en-US" dirty="0" smtClean="0"/>
              <a:t> </a:t>
            </a:r>
            <a:r>
              <a:rPr lang="en-US" dirty="0" err="1" smtClean="0"/>
              <a:t>Feez</a:t>
            </a:r>
            <a:r>
              <a:rPr lang="en-US" dirty="0" smtClean="0"/>
              <a:t>, Der </a:t>
            </a:r>
            <a:r>
              <a:rPr lang="en-US" dirty="0" err="1" smtClean="0"/>
              <a:t>fremdsprachliche</a:t>
            </a:r>
            <a:r>
              <a:rPr lang="en-US" dirty="0" smtClean="0"/>
              <a:t> </a:t>
            </a:r>
            <a:r>
              <a:rPr lang="en-US" dirty="0" err="1" smtClean="0"/>
              <a:t>Unterricht</a:t>
            </a:r>
            <a:r>
              <a:rPr lang="en-US" dirty="0" smtClean="0"/>
              <a:t> </a:t>
            </a:r>
            <a:r>
              <a:rPr lang="en-US" dirty="0" err="1" smtClean="0"/>
              <a:t>Englisch</a:t>
            </a:r>
            <a:r>
              <a:rPr lang="en-US" dirty="0" smtClean="0"/>
              <a:t> 114 </a:t>
            </a:r>
            <a:r>
              <a:rPr lang="en-US" dirty="0" err="1" smtClean="0"/>
              <a:t>Generisches</a:t>
            </a:r>
            <a:r>
              <a:rPr lang="en-US" dirty="0" smtClean="0"/>
              <a:t> </a:t>
            </a:r>
            <a:r>
              <a:rPr lang="en-US" dirty="0" err="1" smtClean="0"/>
              <a:t>Lernen</a:t>
            </a:r>
            <a:r>
              <a:rPr lang="en-US" dirty="0" smtClean="0"/>
              <a:t> </a:t>
            </a:r>
            <a:r>
              <a:rPr lang="en-US" dirty="0" err="1" smtClean="0"/>
              <a:t>Seite</a:t>
            </a:r>
            <a:r>
              <a:rPr lang="en-US" dirty="0" smtClean="0"/>
              <a:t> 7</a:t>
            </a:r>
          </a:p>
          <a:p>
            <a:pPr marL="228600" indent="-228600">
              <a:buAutoNum type="arabicPeriod"/>
            </a:pPr>
            <a:r>
              <a:rPr lang="en-US" dirty="0" smtClean="0"/>
              <a:t>Opportunities for learners to experience the situational and cultural context of the target text: </a:t>
            </a:r>
            <a:r>
              <a:rPr lang="en-US" dirty="0" err="1" smtClean="0"/>
              <a:t>soziale</a:t>
            </a:r>
            <a:r>
              <a:rPr lang="en-US" dirty="0" smtClean="0"/>
              <a:t> Situation, </a:t>
            </a:r>
            <a:r>
              <a:rPr lang="en-US" dirty="0" err="1" smtClean="0"/>
              <a:t>Handlungsziel</a:t>
            </a:r>
            <a:r>
              <a:rPr lang="en-US" dirty="0" smtClean="0"/>
              <a:t>, </a:t>
            </a:r>
            <a:r>
              <a:rPr lang="en-US" dirty="0" err="1" smtClean="0"/>
              <a:t>Adressat</a:t>
            </a:r>
            <a:endParaRPr lang="en-US" dirty="0" smtClean="0"/>
          </a:p>
          <a:p>
            <a:pPr marL="228600" indent="-228600">
              <a:buAutoNum type="arabicPeriod"/>
            </a:pPr>
            <a:r>
              <a:rPr lang="en-US" dirty="0" smtClean="0"/>
              <a:t>Generic awareness: </a:t>
            </a:r>
            <a:r>
              <a:rPr lang="en-US" dirty="0" err="1" smtClean="0"/>
              <a:t>Herausarbeiten</a:t>
            </a:r>
            <a:r>
              <a:rPr lang="en-US" dirty="0" smtClean="0"/>
              <a:t> und </a:t>
            </a:r>
            <a:r>
              <a:rPr lang="en-US" dirty="0" err="1" smtClean="0"/>
              <a:t>Bewusstmachen</a:t>
            </a:r>
            <a:r>
              <a:rPr lang="en-US" dirty="0" smtClean="0"/>
              <a:t> der </a:t>
            </a:r>
            <a:r>
              <a:rPr lang="en-US" dirty="0" err="1" smtClean="0"/>
              <a:t>Strukturen</a:t>
            </a:r>
            <a:r>
              <a:rPr lang="en-US" dirty="0" smtClean="0"/>
              <a:t> und </a:t>
            </a:r>
            <a:r>
              <a:rPr lang="en-US" dirty="0" err="1" smtClean="0"/>
              <a:t>Regelmäßigkeiten</a:t>
            </a:r>
            <a:r>
              <a:rPr lang="en-US" dirty="0" smtClean="0"/>
              <a:t> </a:t>
            </a:r>
            <a:r>
              <a:rPr lang="en-US" dirty="0" err="1" smtClean="0"/>
              <a:t>anhand</a:t>
            </a:r>
            <a:r>
              <a:rPr lang="en-US" dirty="0" smtClean="0"/>
              <a:t> </a:t>
            </a:r>
            <a:r>
              <a:rPr lang="en-US" dirty="0" err="1" smtClean="0"/>
              <a:t>eines</a:t>
            </a:r>
            <a:r>
              <a:rPr lang="en-US" dirty="0" smtClean="0"/>
              <a:t>  </a:t>
            </a:r>
            <a:r>
              <a:rPr lang="en-US" dirty="0" err="1" smtClean="0"/>
              <a:t>Modelltextes</a:t>
            </a:r>
            <a:r>
              <a:rPr lang="en-US" dirty="0" smtClean="0"/>
              <a:t>/</a:t>
            </a:r>
            <a:r>
              <a:rPr lang="en-US" dirty="0" err="1" smtClean="0"/>
              <a:t>mehrere</a:t>
            </a:r>
            <a:r>
              <a:rPr lang="en-US" dirty="0" smtClean="0"/>
              <a:t> </a:t>
            </a:r>
            <a:r>
              <a:rPr lang="en-US" dirty="0" err="1" smtClean="0"/>
              <a:t>Modelltexte</a:t>
            </a:r>
            <a:r>
              <a:rPr lang="en-US" dirty="0" smtClean="0"/>
              <a:t> (representative samples of texts), </a:t>
            </a:r>
            <a:r>
              <a:rPr lang="en-US" dirty="0" err="1" smtClean="0"/>
              <a:t>Modellierung</a:t>
            </a:r>
            <a:r>
              <a:rPr lang="en-US" dirty="0" smtClean="0"/>
              <a:t> </a:t>
            </a:r>
            <a:r>
              <a:rPr lang="en-US" dirty="0" err="1" smtClean="0"/>
              <a:t>eines</a:t>
            </a:r>
            <a:r>
              <a:rPr lang="en-US" dirty="0" smtClean="0"/>
              <a:t> </a:t>
            </a:r>
            <a:r>
              <a:rPr lang="en-US" dirty="0" err="1" smtClean="0"/>
              <a:t>Gerüstes</a:t>
            </a:r>
            <a:r>
              <a:rPr lang="en-US" dirty="0" smtClean="0"/>
              <a:t>, </a:t>
            </a:r>
            <a:r>
              <a:rPr lang="en-US" dirty="0" err="1" smtClean="0"/>
              <a:t>Praxeogrammes</a:t>
            </a:r>
            <a:r>
              <a:rPr lang="en-US" dirty="0" smtClean="0"/>
              <a:t>, Musters </a:t>
            </a:r>
            <a:r>
              <a:rPr lang="en-US" dirty="0" err="1" smtClean="0"/>
              <a:t>oder</a:t>
            </a:r>
            <a:r>
              <a:rPr lang="en-US" dirty="0" smtClean="0"/>
              <a:t> templates, das die </a:t>
            </a:r>
            <a:r>
              <a:rPr lang="en-US" dirty="0" err="1" smtClean="0"/>
              <a:t>wichtigsten</a:t>
            </a:r>
            <a:r>
              <a:rPr lang="en-US" dirty="0" smtClean="0"/>
              <a:t> </a:t>
            </a:r>
            <a:r>
              <a:rPr lang="en-US" dirty="0" err="1" smtClean="0"/>
              <a:t>Strukturen</a:t>
            </a:r>
            <a:r>
              <a:rPr lang="en-US" dirty="0" smtClean="0"/>
              <a:t> </a:t>
            </a:r>
            <a:r>
              <a:rPr lang="en-US" dirty="0" err="1" smtClean="0"/>
              <a:t>einer</a:t>
            </a:r>
            <a:r>
              <a:rPr lang="en-US" dirty="0" smtClean="0"/>
              <a:t> </a:t>
            </a:r>
            <a:r>
              <a:rPr lang="en-US" dirty="0" err="1" smtClean="0"/>
              <a:t>Sprachhandlung</a:t>
            </a:r>
            <a:r>
              <a:rPr lang="en-US" dirty="0" smtClean="0"/>
              <a:t> </a:t>
            </a:r>
            <a:r>
              <a:rPr lang="en-US" dirty="0" err="1" smtClean="0"/>
              <a:t>abbildet</a:t>
            </a:r>
            <a:r>
              <a:rPr lang="en-US" dirty="0" smtClean="0"/>
              <a:t> und </a:t>
            </a:r>
            <a:r>
              <a:rPr lang="en-US" dirty="0" err="1" smtClean="0"/>
              <a:t>zugleich</a:t>
            </a:r>
            <a:r>
              <a:rPr lang="en-US" dirty="0" smtClean="0"/>
              <a:t> </a:t>
            </a:r>
            <a:r>
              <a:rPr lang="en-US" dirty="0" err="1" smtClean="0"/>
              <a:t>eine</a:t>
            </a:r>
            <a:r>
              <a:rPr lang="en-US" dirty="0" smtClean="0"/>
              <a:t> </a:t>
            </a:r>
            <a:r>
              <a:rPr lang="en-US" dirty="0" err="1" smtClean="0"/>
              <a:t>Anleitung</a:t>
            </a:r>
            <a:r>
              <a:rPr lang="en-US" dirty="0" smtClean="0"/>
              <a:t> </a:t>
            </a:r>
            <a:r>
              <a:rPr lang="en-US" dirty="0" err="1" smtClean="0"/>
              <a:t>für</a:t>
            </a:r>
            <a:r>
              <a:rPr lang="en-US" dirty="0" smtClean="0"/>
              <a:t> die </a:t>
            </a:r>
            <a:r>
              <a:rPr lang="en-US" dirty="0" err="1" smtClean="0"/>
              <a:t>Textproduktion</a:t>
            </a:r>
            <a:r>
              <a:rPr lang="en-US" dirty="0" smtClean="0"/>
              <a:t> </a:t>
            </a:r>
            <a:r>
              <a:rPr lang="en-US" dirty="0" err="1" smtClean="0"/>
              <a:t>darstellt</a:t>
            </a:r>
            <a:r>
              <a:rPr lang="en-US" dirty="0" smtClean="0"/>
              <a:t>.</a:t>
            </a:r>
          </a:p>
          <a:p>
            <a:pPr marL="228600" indent="-228600">
              <a:buAutoNum type="arabicPeriod"/>
            </a:pPr>
            <a:r>
              <a:rPr lang="en-US" dirty="0" smtClean="0"/>
              <a:t>In </a:t>
            </a:r>
            <a:r>
              <a:rPr lang="en-US" dirty="0" err="1" smtClean="0"/>
              <a:t>dieser</a:t>
            </a:r>
            <a:r>
              <a:rPr lang="en-US" dirty="0" smtClean="0"/>
              <a:t> Phase </a:t>
            </a:r>
            <a:r>
              <a:rPr lang="en-US" dirty="0" err="1" smtClean="0"/>
              <a:t>arbeiten</a:t>
            </a:r>
            <a:r>
              <a:rPr lang="en-US" dirty="0" smtClean="0"/>
              <a:t> die </a:t>
            </a:r>
            <a:r>
              <a:rPr lang="en-US" dirty="0" err="1" smtClean="0"/>
              <a:t>Lernenden</a:t>
            </a:r>
            <a:r>
              <a:rPr lang="en-US" dirty="0" smtClean="0"/>
              <a:t> </a:t>
            </a:r>
            <a:r>
              <a:rPr lang="en-US" dirty="0" err="1" smtClean="0"/>
              <a:t>kooperativ</a:t>
            </a:r>
            <a:r>
              <a:rPr lang="en-US" dirty="0" smtClean="0"/>
              <a:t>, </a:t>
            </a:r>
            <a:r>
              <a:rPr lang="en-US" dirty="0" err="1" smtClean="0"/>
              <a:t>indem</a:t>
            </a:r>
            <a:r>
              <a:rPr lang="en-US" dirty="0" smtClean="0"/>
              <a:t> </a:t>
            </a:r>
            <a:r>
              <a:rPr lang="en-US" dirty="0" err="1" smtClean="0"/>
              <a:t>sie</a:t>
            </a:r>
            <a:r>
              <a:rPr lang="en-US" dirty="0" smtClean="0"/>
              <a:t> </a:t>
            </a:r>
            <a:r>
              <a:rPr lang="en-US" dirty="0" err="1" smtClean="0"/>
              <a:t>gemeinsam</a:t>
            </a:r>
            <a:r>
              <a:rPr lang="en-US" dirty="0" smtClean="0"/>
              <a:t> </a:t>
            </a:r>
            <a:r>
              <a:rPr lang="en-US" dirty="0" err="1" smtClean="0"/>
              <a:t>einen</a:t>
            </a:r>
            <a:r>
              <a:rPr lang="en-US" dirty="0" smtClean="0"/>
              <a:t> Text </a:t>
            </a:r>
            <a:r>
              <a:rPr lang="en-US" dirty="0" err="1" smtClean="0"/>
              <a:t>nach</a:t>
            </a:r>
            <a:r>
              <a:rPr lang="en-US" dirty="0" smtClean="0"/>
              <a:t> </a:t>
            </a:r>
            <a:r>
              <a:rPr lang="en-US" dirty="0" err="1" smtClean="0"/>
              <a:t>dem</a:t>
            </a:r>
            <a:r>
              <a:rPr lang="en-US" dirty="0" smtClean="0"/>
              <a:t> </a:t>
            </a:r>
            <a:r>
              <a:rPr lang="en-US" dirty="0" err="1" smtClean="0"/>
              <a:t>zuvor</a:t>
            </a:r>
            <a:r>
              <a:rPr lang="en-US" dirty="0" smtClean="0"/>
              <a:t> </a:t>
            </a:r>
            <a:r>
              <a:rPr lang="en-US" dirty="0" err="1" smtClean="0"/>
              <a:t>erarbeiteten</a:t>
            </a:r>
            <a:r>
              <a:rPr lang="en-US" dirty="0" smtClean="0"/>
              <a:t> </a:t>
            </a:r>
            <a:r>
              <a:rPr lang="en-US" dirty="0" err="1" smtClean="0"/>
              <a:t>generischen</a:t>
            </a:r>
            <a:r>
              <a:rPr lang="en-US" dirty="0" smtClean="0"/>
              <a:t> Muster </a:t>
            </a:r>
            <a:r>
              <a:rPr lang="en-US" dirty="0" err="1" smtClean="0"/>
              <a:t>erstellen</a:t>
            </a:r>
            <a:r>
              <a:rPr lang="en-US" dirty="0" smtClean="0"/>
              <a:t>.</a:t>
            </a:r>
          </a:p>
          <a:p>
            <a:pPr marL="228600" indent="-228600">
              <a:buAutoNum type="arabicPeriod"/>
            </a:pPr>
            <a:r>
              <a:rPr lang="en-US" dirty="0" smtClean="0"/>
              <a:t>Die </a:t>
            </a:r>
            <a:r>
              <a:rPr lang="en-US" dirty="0" err="1" smtClean="0"/>
              <a:t>Lernenden</a:t>
            </a:r>
            <a:r>
              <a:rPr lang="en-US" dirty="0" smtClean="0"/>
              <a:t> </a:t>
            </a:r>
            <a:r>
              <a:rPr lang="en-US" dirty="0" err="1" smtClean="0"/>
              <a:t>erproben</a:t>
            </a:r>
            <a:r>
              <a:rPr lang="en-US" dirty="0" smtClean="0"/>
              <a:t> </a:t>
            </a:r>
            <a:r>
              <a:rPr lang="en-US" dirty="0" err="1" smtClean="0"/>
              <a:t>ihre</a:t>
            </a:r>
            <a:r>
              <a:rPr lang="en-US" dirty="0" smtClean="0"/>
              <a:t> </a:t>
            </a:r>
            <a:r>
              <a:rPr lang="en-US" dirty="0" err="1" smtClean="0"/>
              <a:t>Kompetenz</a:t>
            </a:r>
            <a:r>
              <a:rPr lang="en-US" dirty="0" smtClean="0"/>
              <a:t> </a:t>
            </a:r>
            <a:r>
              <a:rPr lang="en-US" dirty="0" err="1" smtClean="0"/>
              <a:t>individuell</a:t>
            </a:r>
            <a:r>
              <a:rPr lang="en-US" dirty="0" smtClean="0"/>
              <a:t>. </a:t>
            </a:r>
            <a:r>
              <a:rPr lang="en-US" dirty="0" err="1" smtClean="0"/>
              <a:t>Da</a:t>
            </a:r>
            <a:r>
              <a:rPr lang="en-US" dirty="0" smtClean="0"/>
              <a:t> das </a:t>
            </a:r>
            <a:r>
              <a:rPr lang="en-US" dirty="0" err="1" smtClean="0"/>
              <a:t>generische</a:t>
            </a:r>
            <a:r>
              <a:rPr lang="en-US" dirty="0" smtClean="0"/>
              <a:t> </a:t>
            </a:r>
            <a:r>
              <a:rPr lang="en-US" dirty="0" err="1" smtClean="0"/>
              <a:t>Lernen</a:t>
            </a:r>
            <a:r>
              <a:rPr lang="en-US" dirty="0" smtClean="0"/>
              <a:t> </a:t>
            </a:r>
            <a:r>
              <a:rPr lang="en-US" dirty="0" err="1" smtClean="0"/>
              <a:t>mrkrmals</a:t>
            </a:r>
            <a:r>
              <a:rPr lang="en-US" dirty="0" smtClean="0"/>
              <a:t>- und </a:t>
            </a:r>
            <a:r>
              <a:rPr lang="en-US" dirty="0" err="1" smtClean="0"/>
              <a:t>kriteriengestützt</a:t>
            </a:r>
            <a:r>
              <a:rPr lang="en-US" dirty="0" smtClean="0"/>
              <a:t> </a:t>
            </a:r>
            <a:r>
              <a:rPr lang="en-US" dirty="0" err="1" smtClean="0"/>
              <a:t>ist</a:t>
            </a:r>
            <a:r>
              <a:rPr lang="en-US" dirty="0" smtClean="0"/>
              <a:t>, </a:t>
            </a:r>
            <a:r>
              <a:rPr lang="en-US" dirty="0" err="1" smtClean="0"/>
              <a:t>ist</a:t>
            </a:r>
            <a:r>
              <a:rPr lang="en-US" dirty="0" smtClean="0"/>
              <a:t> </a:t>
            </a:r>
            <a:r>
              <a:rPr lang="en-US" dirty="0" err="1" smtClean="0"/>
              <a:t>auch</a:t>
            </a:r>
            <a:r>
              <a:rPr lang="en-US" dirty="0" smtClean="0"/>
              <a:t> </a:t>
            </a:r>
            <a:r>
              <a:rPr lang="en-US" dirty="0" err="1" smtClean="0"/>
              <a:t>zuverlässigee</a:t>
            </a:r>
            <a:r>
              <a:rPr lang="en-US" dirty="0" smtClean="0"/>
              <a:t> und </a:t>
            </a:r>
            <a:r>
              <a:rPr lang="en-US" dirty="0" err="1" smtClean="0"/>
              <a:t>transparentere</a:t>
            </a:r>
            <a:r>
              <a:rPr lang="en-US" dirty="0" smtClean="0"/>
              <a:t> </a:t>
            </a:r>
            <a:r>
              <a:rPr lang="en-US" dirty="0" err="1" smtClean="0"/>
              <a:t>Beurteilung</a:t>
            </a:r>
            <a:r>
              <a:rPr lang="en-US" dirty="0" smtClean="0"/>
              <a:t>/Feedback/</a:t>
            </a:r>
            <a:r>
              <a:rPr lang="en-US" dirty="0" err="1" smtClean="0"/>
              <a:t>Rückmeldung</a:t>
            </a:r>
            <a:r>
              <a:rPr lang="en-US" dirty="0" smtClean="0"/>
              <a:t> von </a:t>
            </a:r>
            <a:r>
              <a:rPr lang="en-US" dirty="0" err="1" smtClean="0"/>
              <a:t>komplexen</a:t>
            </a:r>
            <a:r>
              <a:rPr lang="en-US" dirty="0" smtClean="0"/>
              <a:t> </a:t>
            </a:r>
            <a:r>
              <a:rPr lang="en-US" dirty="0" err="1" smtClean="0"/>
              <a:t>sprachlichen</a:t>
            </a:r>
            <a:r>
              <a:rPr lang="en-US" dirty="0" smtClean="0"/>
              <a:t> </a:t>
            </a:r>
            <a:r>
              <a:rPr lang="en-US" dirty="0" err="1" smtClean="0"/>
              <a:t>Leistungen</a:t>
            </a:r>
            <a:r>
              <a:rPr lang="en-US" dirty="0" smtClean="0"/>
              <a:t> </a:t>
            </a:r>
            <a:r>
              <a:rPr lang="en-US" dirty="0" err="1" smtClean="0"/>
              <a:t>möglich</a:t>
            </a:r>
            <a:endParaRPr lang="en-US" dirty="0" smtClean="0"/>
          </a:p>
          <a:p>
            <a:pPr marL="228600" indent="-228600">
              <a:buAutoNum type="arabicPeriod"/>
            </a:pPr>
            <a:r>
              <a:rPr lang="en-US" dirty="0" err="1" smtClean="0"/>
              <a:t>Abgleich</a:t>
            </a:r>
            <a:r>
              <a:rPr lang="en-US" dirty="0" smtClean="0"/>
              <a:t> des </a:t>
            </a:r>
            <a:r>
              <a:rPr lang="en-US" dirty="0" err="1" smtClean="0"/>
              <a:t>eigenproduzierten</a:t>
            </a:r>
            <a:r>
              <a:rPr lang="en-US" dirty="0" smtClean="0"/>
              <a:t> </a:t>
            </a:r>
            <a:r>
              <a:rPr lang="en-US" dirty="0" err="1" smtClean="0"/>
              <a:t>Textes</a:t>
            </a:r>
            <a:r>
              <a:rPr lang="en-US" dirty="0" smtClean="0"/>
              <a:t> </a:t>
            </a:r>
            <a:r>
              <a:rPr lang="en-US" dirty="0" err="1" smtClean="0"/>
              <a:t>mit</a:t>
            </a:r>
            <a:r>
              <a:rPr lang="en-US" dirty="0" smtClean="0"/>
              <a:t> </a:t>
            </a:r>
            <a:r>
              <a:rPr lang="en-US" dirty="0" err="1" smtClean="0"/>
              <a:t>anderen</a:t>
            </a:r>
            <a:r>
              <a:rPr lang="en-US" dirty="0" smtClean="0"/>
              <a:t>, </a:t>
            </a:r>
            <a:r>
              <a:rPr lang="en-US" dirty="0" err="1" smtClean="0"/>
              <a:t>verwandten</a:t>
            </a:r>
            <a:r>
              <a:rPr lang="en-US" dirty="0" smtClean="0"/>
              <a:t> </a:t>
            </a:r>
            <a:r>
              <a:rPr lang="en-US" dirty="0" err="1" smtClean="0"/>
              <a:t>Texten</a:t>
            </a:r>
            <a:r>
              <a:rPr lang="en-US" dirty="0" smtClean="0"/>
              <a:t>. </a:t>
            </a:r>
            <a:r>
              <a:rPr lang="en-US" dirty="0" err="1" smtClean="0"/>
              <a:t>Nicht</a:t>
            </a:r>
            <a:r>
              <a:rPr lang="en-US" dirty="0" smtClean="0"/>
              <a:t> </a:t>
            </a:r>
            <a:r>
              <a:rPr lang="en-US" dirty="0" err="1" smtClean="0"/>
              <a:t>schematische</a:t>
            </a:r>
            <a:r>
              <a:rPr lang="en-US" dirty="0" smtClean="0"/>
              <a:t> </a:t>
            </a:r>
            <a:r>
              <a:rPr lang="en-US" dirty="0" err="1" smtClean="0"/>
              <a:t>Reproduktion</a:t>
            </a:r>
            <a:r>
              <a:rPr lang="en-US" dirty="0" smtClean="0"/>
              <a:t>, </a:t>
            </a:r>
            <a:r>
              <a:rPr lang="en-US" dirty="0" err="1" smtClean="0"/>
              <a:t>sondern</a:t>
            </a:r>
            <a:r>
              <a:rPr lang="en-US" dirty="0" smtClean="0"/>
              <a:t> Variation und </a:t>
            </a:r>
            <a:r>
              <a:rPr lang="en-US" dirty="0" err="1" smtClean="0"/>
              <a:t>Weiterentwicklung</a:t>
            </a:r>
            <a:r>
              <a:rPr lang="en-US" dirty="0" smtClean="0"/>
              <a:t>. Genres </a:t>
            </a:r>
            <a:r>
              <a:rPr lang="en-US" dirty="0" err="1" smtClean="0"/>
              <a:t>sind</a:t>
            </a:r>
            <a:r>
              <a:rPr lang="en-US" dirty="0" smtClean="0"/>
              <a:t> </a:t>
            </a:r>
            <a:r>
              <a:rPr lang="en-US" dirty="0" err="1" smtClean="0"/>
              <a:t>dynamisch</a:t>
            </a:r>
            <a:r>
              <a:rPr lang="en-US" dirty="0" smtClean="0"/>
              <a:t> und </a:t>
            </a:r>
            <a:r>
              <a:rPr lang="en-US" dirty="0" err="1" smtClean="0"/>
              <a:t>werden</a:t>
            </a:r>
            <a:r>
              <a:rPr lang="en-US" dirty="0" smtClean="0"/>
              <a:t> </a:t>
            </a:r>
            <a:r>
              <a:rPr lang="en-US" dirty="0" err="1" smtClean="0"/>
              <a:t>im</a:t>
            </a:r>
            <a:r>
              <a:rPr lang="en-US" dirty="0" smtClean="0"/>
              <a:t> </a:t>
            </a:r>
            <a:r>
              <a:rPr lang="en-US" dirty="0" err="1" smtClean="0"/>
              <a:t>kulturellen</a:t>
            </a:r>
            <a:r>
              <a:rPr lang="en-US" dirty="0" smtClean="0"/>
              <a:t> </a:t>
            </a:r>
            <a:r>
              <a:rPr lang="en-US" dirty="0" err="1" smtClean="0"/>
              <a:t>Gebrauch</a:t>
            </a:r>
            <a:r>
              <a:rPr lang="en-US" dirty="0" smtClean="0"/>
              <a:t> </a:t>
            </a:r>
            <a:r>
              <a:rPr lang="en-US" dirty="0" err="1" smtClean="0"/>
              <a:t>performativ</a:t>
            </a:r>
            <a:r>
              <a:rPr lang="en-US" dirty="0" smtClean="0"/>
              <a:t> </a:t>
            </a:r>
            <a:r>
              <a:rPr lang="en-US" dirty="0" err="1" smtClean="0"/>
              <a:t>erzeugt</a:t>
            </a:r>
            <a:r>
              <a:rPr lang="en-US" dirty="0" smtClean="0"/>
              <a:t>.</a:t>
            </a:r>
          </a:p>
          <a:p>
            <a:pPr marL="228600" indent="-228600">
              <a:buAutoNum type="arabicPeriod"/>
            </a:pPr>
            <a:endParaRPr lang="en-US" dirty="0"/>
          </a:p>
        </p:txBody>
      </p:sp>
      <p:sp>
        <p:nvSpPr>
          <p:cNvPr id="4" name="Foliennummernplatzhalter 3"/>
          <p:cNvSpPr>
            <a:spLocks noGrp="1"/>
          </p:cNvSpPr>
          <p:nvPr>
            <p:ph type="sldNum" sz="quarter" idx="10"/>
          </p:nvPr>
        </p:nvSpPr>
        <p:spPr/>
        <p:txBody>
          <a:bodyPr/>
          <a:lstStyle/>
          <a:p>
            <a:fld id="{43E62079-B5FD-415D-A91F-E9C26EEEBD5F}" type="slidenum">
              <a:rPr lang="en-US" smtClean="0"/>
              <a:pPr/>
              <a:t>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dirty="0" err="1" smtClean="0"/>
              <a:t>Generisches</a:t>
            </a:r>
            <a:r>
              <a:rPr lang="en-US" dirty="0" smtClean="0"/>
              <a:t> </a:t>
            </a:r>
            <a:r>
              <a:rPr lang="en-US" dirty="0" err="1" smtClean="0"/>
              <a:t>Lernen</a:t>
            </a:r>
            <a:r>
              <a:rPr lang="en-US" dirty="0" smtClean="0"/>
              <a:t> </a:t>
            </a:r>
            <a:r>
              <a:rPr lang="en-US" dirty="0" err="1" smtClean="0"/>
              <a:t>ermöglicht</a:t>
            </a:r>
            <a:r>
              <a:rPr lang="en-US" dirty="0" smtClean="0"/>
              <a:t> </a:t>
            </a:r>
            <a:r>
              <a:rPr lang="en-US" dirty="0" err="1" smtClean="0"/>
              <a:t>fremdsprachlice</a:t>
            </a:r>
            <a:r>
              <a:rPr lang="en-US" dirty="0" smtClean="0"/>
              <a:t> </a:t>
            </a:r>
            <a:r>
              <a:rPr lang="en-US" dirty="0" err="1" smtClean="0"/>
              <a:t>kulturelle</a:t>
            </a:r>
            <a:r>
              <a:rPr lang="en-US" dirty="0" smtClean="0"/>
              <a:t> </a:t>
            </a:r>
            <a:r>
              <a:rPr lang="en-US" dirty="0" err="1" smtClean="0"/>
              <a:t>Partizipation</a:t>
            </a:r>
            <a:r>
              <a:rPr lang="en-US" dirty="0" smtClean="0"/>
              <a:t> und </a:t>
            </a:r>
            <a:r>
              <a:rPr lang="en-US" dirty="0" err="1" smtClean="0"/>
              <a:t>ist</a:t>
            </a:r>
            <a:r>
              <a:rPr lang="en-US" dirty="0" smtClean="0"/>
              <a:t> </a:t>
            </a:r>
            <a:r>
              <a:rPr lang="en-US" dirty="0" err="1" smtClean="0"/>
              <a:t>damit</a:t>
            </a:r>
            <a:r>
              <a:rPr lang="en-US" dirty="0" smtClean="0"/>
              <a:t> </a:t>
            </a:r>
            <a:r>
              <a:rPr lang="en-US" dirty="0" err="1" smtClean="0"/>
              <a:t>zentral</a:t>
            </a:r>
            <a:r>
              <a:rPr lang="en-US" dirty="0" smtClean="0"/>
              <a:t> </a:t>
            </a:r>
            <a:r>
              <a:rPr lang="en-US" dirty="0" err="1" smtClean="0"/>
              <a:t>für</a:t>
            </a:r>
            <a:r>
              <a:rPr lang="en-US" dirty="0" smtClean="0"/>
              <a:t> die </a:t>
            </a:r>
            <a:r>
              <a:rPr lang="en-US" dirty="0" err="1" smtClean="0"/>
              <a:t>Erreichung</a:t>
            </a:r>
            <a:r>
              <a:rPr lang="en-US" dirty="0" smtClean="0"/>
              <a:t> des </a:t>
            </a:r>
            <a:r>
              <a:rPr lang="en-US" dirty="0" err="1" smtClean="0"/>
              <a:t>übergeordneten</a:t>
            </a:r>
            <a:r>
              <a:rPr lang="en-US" dirty="0" smtClean="0"/>
              <a:t> </a:t>
            </a:r>
            <a:r>
              <a:rPr lang="en-US" dirty="0" err="1" smtClean="0"/>
              <a:t>Bildungszieles</a:t>
            </a:r>
            <a:r>
              <a:rPr lang="en-US" dirty="0" smtClean="0"/>
              <a:t> der </a:t>
            </a:r>
            <a:r>
              <a:rPr lang="en-US" dirty="0" err="1" smtClean="0"/>
              <a:t>fremdsprachlichen</a:t>
            </a:r>
            <a:r>
              <a:rPr lang="en-US" dirty="0" smtClean="0"/>
              <a:t> </a:t>
            </a:r>
            <a:r>
              <a:rPr lang="en-US" dirty="0" err="1" smtClean="0"/>
              <a:t>Diskursfähigkeit</a:t>
            </a:r>
            <a:r>
              <a:rPr lang="en-US" dirty="0" smtClean="0"/>
              <a:t>.</a:t>
            </a:r>
            <a:endParaRPr lang="en-US" dirty="0"/>
          </a:p>
        </p:txBody>
      </p:sp>
      <p:sp>
        <p:nvSpPr>
          <p:cNvPr id="4" name="Foliennummernplatzhalter 3"/>
          <p:cNvSpPr>
            <a:spLocks noGrp="1"/>
          </p:cNvSpPr>
          <p:nvPr>
            <p:ph type="sldNum" sz="quarter" idx="10"/>
          </p:nvPr>
        </p:nvSpPr>
        <p:spPr/>
        <p:txBody>
          <a:bodyPr/>
          <a:lstStyle/>
          <a:p>
            <a:fld id="{43E62079-B5FD-415D-A91F-E9C26EEEBD5F}" type="slidenum">
              <a:rPr lang="en-US" smtClean="0"/>
              <a:pPr/>
              <a:t>12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dirty="0" err="1" smtClean="0"/>
              <a:t>Kommunikationskonventionen</a:t>
            </a:r>
            <a:r>
              <a:rPr lang="en-US" dirty="0" smtClean="0"/>
              <a:t> </a:t>
            </a:r>
            <a:r>
              <a:rPr lang="en-US" dirty="0" err="1" smtClean="0"/>
              <a:t>beachten</a:t>
            </a:r>
            <a:r>
              <a:rPr lang="en-US" dirty="0" smtClean="0"/>
              <a:t>, </a:t>
            </a:r>
            <a:r>
              <a:rPr lang="en-US" dirty="0" err="1" smtClean="0"/>
              <a:t>z.B</a:t>
            </a:r>
            <a:r>
              <a:rPr lang="en-US" dirty="0" smtClean="0"/>
              <a:t> die </a:t>
            </a:r>
            <a:r>
              <a:rPr lang="en-US" dirty="0" err="1" smtClean="0"/>
              <a:t>sprachliche</a:t>
            </a:r>
            <a:r>
              <a:rPr lang="en-US" dirty="0" smtClean="0"/>
              <a:t> </a:t>
            </a:r>
            <a:r>
              <a:rPr lang="en-US" dirty="0" err="1" smtClean="0"/>
              <a:t>Signalisierung</a:t>
            </a:r>
            <a:r>
              <a:rPr lang="en-US" dirty="0" smtClean="0"/>
              <a:t> von </a:t>
            </a:r>
            <a:r>
              <a:rPr lang="en-US" dirty="0" err="1" smtClean="0"/>
              <a:t>differierenden</a:t>
            </a:r>
            <a:r>
              <a:rPr lang="en-US" dirty="0" smtClean="0"/>
              <a:t> </a:t>
            </a:r>
            <a:r>
              <a:rPr lang="en-US" dirty="0" err="1" smtClean="0"/>
              <a:t>Meinungen</a:t>
            </a:r>
            <a:r>
              <a:rPr lang="en-US" dirty="0" smtClean="0"/>
              <a:t> </a:t>
            </a:r>
            <a:r>
              <a:rPr lang="en-US" dirty="0" err="1" smtClean="0"/>
              <a:t>unter</a:t>
            </a:r>
            <a:r>
              <a:rPr lang="en-US" dirty="0" smtClean="0"/>
              <a:t> </a:t>
            </a:r>
            <a:r>
              <a:rPr lang="en-US" dirty="0" err="1" smtClean="0"/>
              <a:t>vermeidung</a:t>
            </a:r>
            <a:r>
              <a:rPr lang="en-US" dirty="0" smtClean="0"/>
              <a:t> von </a:t>
            </a:r>
            <a:r>
              <a:rPr lang="en-US" dirty="0" err="1" smtClean="0"/>
              <a:t>Direktheit</a:t>
            </a:r>
            <a:r>
              <a:rPr lang="en-US" dirty="0" smtClean="0"/>
              <a:t> </a:t>
            </a:r>
            <a:r>
              <a:rPr lang="en-US" dirty="0" err="1" smtClean="0"/>
              <a:t>äußern</a:t>
            </a:r>
            <a:endParaRPr lang="en-US" dirty="0"/>
          </a:p>
        </p:txBody>
      </p:sp>
      <p:sp>
        <p:nvSpPr>
          <p:cNvPr id="4" name="Foliennummernplatzhalter 3"/>
          <p:cNvSpPr>
            <a:spLocks noGrp="1"/>
          </p:cNvSpPr>
          <p:nvPr>
            <p:ph type="sldNum" sz="quarter" idx="10"/>
          </p:nvPr>
        </p:nvSpPr>
        <p:spPr/>
        <p:txBody>
          <a:bodyPr/>
          <a:lstStyle/>
          <a:p>
            <a:fld id="{CB8B72EC-15AE-4EEB-96C4-E98CDB135E44}" type="slidenum">
              <a:rPr lang="en-US" smtClean="0"/>
              <a:pPr/>
              <a:t>13</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dirty="0" smtClean="0"/>
              <a:t>Task: </a:t>
            </a:r>
            <a:r>
              <a:rPr lang="en-US" dirty="0" err="1" smtClean="0"/>
              <a:t>Thema</a:t>
            </a:r>
            <a:r>
              <a:rPr lang="en-US" dirty="0" smtClean="0"/>
              <a:t> und </a:t>
            </a:r>
            <a:r>
              <a:rPr lang="en-US" dirty="0" err="1" smtClean="0"/>
              <a:t>Abläufe</a:t>
            </a:r>
            <a:r>
              <a:rPr lang="en-US" dirty="0" smtClean="0"/>
              <a:t> des </a:t>
            </a:r>
            <a:r>
              <a:rPr lang="en-US" dirty="0" err="1" smtClean="0"/>
              <a:t>Wettbewerbes</a:t>
            </a:r>
            <a:r>
              <a:rPr lang="en-US" dirty="0" smtClean="0"/>
              <a:t>, culminating task</a:t>
            </a:r>
            <a:endParaRPr lang="en-US" dirty="0"/>
          </a:p>
        </p:txBody>
      </p:sp>
      <p:sp>
        <p:nvSpPr>
          <p:cNvPr id="4" name="Foliennummernplatzhalter 3"/>
          <p:cNvSpPr>
            <a:spLocks noGrp="1"/>
          </p:cNvSpPr>
          <p:nvPr>
            <p:ph type="sldNum" sz="quarter" idx="10"/>
          </p:nvPr>
        </p:nvSpPr>
        <p:spPr/>
        <p:txBody>
          <a:bodyPr/>
          <a:lstStyle/>
          <a:p>
            <a:fld id="{CB8B72EC-15AE-4EEB-96C4-E98CDB135E44}" type="slidenum">
              <a:rPr lang="en-US" smtClean="0"/>
              <a:pPr/>
              <a:t>22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dirty="0"/>
          </a:p>
        </p:txBody>
      </p:sp>
      <p:sp>
        <p:nvSpPr>
          <p:cNvPr id="4" name="Foliennummernplatzhalter 3"/>
          <p:cNvSpPr>
            <a:spLocks noGrp="1"/>
          </p:cNvSpPr>
          <p:nvPr>
            <p:ph type="sldNum" sz="quarter" idx="10"/>
          </p:nvPr>
        </p:nvSpPr>
        <p:spPr/>
        <p:txBody>
          <a:bodyPr/>
          <a:lstStyle/>
          <a:p>
            <a:fld id="{B0653DBA-8D2B-47F8-9BB2-4E42EBA01626}" type="slidenum">
              <a:rPr lang="en-US" smtClean="0"/>
              <a:pPr/>
              <a:t>24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dirty="0"/>
          </a:p>
        </p:txBody>
      </p:sp>
      <p:sp>
        <p:nvSpPr>
          <p:cNvPr id="4" name="Foliennummernplatzhalter 3"/>
          <p:cNvSpPr>
            <a:spLocks noGrp="1"/>
          </p:cNvSpPr>
          <p:nvPr>
            <p:ph type="sldNum" sz="quarter" idx="10"/>
          </p:nvPr>
        </p:nvSpPr>
        <p:spPr/>
        <p:txBody>
          <a:bodyPr/>
          <a:lstStyle/>
          <a:p>
            <a:fld id="{B0653DBA-8D2B-47F8-9BB2-4E42EBA01626}" type="slidenum">
              <a:rPr lang="en-US" smtClean="0"/>
              <a:pPr/>
              <a:t>25</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i="1" dirty="0"/>
          </a:p>
        </p:txBody>
      </p:sp>
      <p:sp>
        <p:nvSpPr>
          <p:cNvPr id="4" name="Foliennummernplatzhalter 3"/>
          <p:cNvSpPr>
            <a:spLocks noGrp="1"/>
          </p:cNvSpPr>
          <p:nvPr>
            <p:ph type="sldNum" sz="quarter" idx="10"/>
          </p:nvPr>
        </p:nvSpPr>
        <p:spPr/>
        <p:txBody>
          <a:bodyPr/>
          <a:lstStyle/>
          <a:p>
            <a:fld id="{B0653DBA-8D2B-47F8-9BB2-4E42EBA01626}" type="slidenum">
              <a:rPr lang="en-US" smtClean="0"/>
              <a:pPr/>
              <a:t>26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en-US"/>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en-US"/>
          </a:p>
        </p:txBody>
      </p:sp>
      <p:sp>
        <p:nvSpPr>
          <p:cNvPr id="4" name="Datumsplatzhalter 3"/>
          <p:cNvSpPr>
            <a:spLocks noGrp="1"/>
          </p:cNvSpPr>
          <p:nvPr>
            <p:ph type="dt" sz="half" idx="10"/>
          </p:nvPr>
        </p:nvSpPr>
        <p:spPr/>
        <p:txBody>
          <a:bodyPr/>
          <a:lstStyle/>
          <a:p>
            <a:fld id="{4E375C53-0ED6-43C9-8C50-C6AF2B263F73}" type="datetime1">
              <a:rPr lang="de-DE" smtClean="0"/>
              <a:pPr/>
              <a:t>11.02.2018</a:t>
            </a:fld>
            <a:endParaRPr lang="en-US"/>
          </a:p>
        </p:txBody>
      </p:sp>
      <p:sp>
        <p:nvSpPr>
          <p:cNvPr id="5" name="Fußzeilenplatzhalter 4"/>
          <p:cNvSpPr>
            <a:spLocks noGrp="1"/>
          </p:cNvSpPr>
          <p:nvPr>
            <p:ph type="ftr" sz="quarter" idx="11"/>
          </p:nvPr>
        </p:nvSpPr>
        <p:spPr/>
        <p:txBody>
          <a:bodyPr/>
          <a:lstStyle/>
          <a:p>
            <a:r>
              <a:rPr lang="en-US" smtClean="0"/>
              <a:t>tmk modul letters about literature</a:t>
            </a:r>
            <a:endParaRPr lang="en-US"/>
          </a:p>
        </p:txBody>
      </p:sp>
      <p:sp>
        <p:nvSpPr>
          <p:cNvPr id="6" name="Foliennummernplatzhalter 5"/>
          <p:cNvSpPr>
            <a:spLocks noGrp="1"/>
          </p:cNvSpPr>
          <p:nvPr>
            <p:ph type="sldNum" sz="quarter" idx="12"/>
          </p:nvPr>
        </p:nvSpPr>
        <p:spPr/>
        <p:txBody>
          <a:bodyPr/>
          <a:lstStyle/>
          <a:p>
            <a:fld id="{F742D4B5-613E-4339-A49F-E1F8F9C01EC8}" type="slidenum">
              <a:rPr lang="en-US" smtClean="0"/>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3"/>
          <p:cNvSpPr>
            <a:spLocks noGrp="1"/>
          </p:cNvSpPr>
          <p:nvPr>
            <p:ph type="dt" sz="half" idx="10"/>
          </p:nvPr>
        </p:nvSpPr>
        <p:spPr/>
        <p:txBody>
          <a:bodyPr/>
          <a:lstStyle/>
          <a:p>
            <a:fld id="{6BAD7974-B8A3-4363-B0A1-1719F532022E}" type="datetime1">
              <a:rPr lang="de-DE" smtClean="0"/>
              <a:pPr/>
              <a:t>11.02.2018</a:t>
            </a:fld>
            <a:endParaRPr lang="en-US"/>
          </a:p>
        </p:txBody>
      </p:sp>
      <p:sp>
        <p:nvSpPr>
          <p:cNvPr id="5" name="Fußzeilenplatzhalter 4"/>
          <p:cNvSpPr>
            <a:spLocks noGrp="1"/>
          </p:cNvSpPr>
          <p:nvPr>
            <p:ph type="ftr" sz="quarter" idx="11"/>
          </p:nvPr>
        </p:nvSpPr>
        <p:spPr/>
        <p:txBody>
          <a:bodyPr/>
          <a:lstStyle/>
          <a:p>
            <a:r>
              <a:rPr lang="en-US" smtClean="0"/>
              <a:t>tmk modul letters about literature</a:t>
            </a:r>
            <a:endParaRPr lang="en-US"/>
          </a:p>
        </p:txBody>
      </p:sp>
      <p:sp>
        <p:nvSpPr>
          <p:cNvPr id="6" name="Foliennummernplatzhalter 5"/>
          <p:cNvSpPr>
            <a:spLocks noGrp="1"/>
          </p:cNvSpPr>
          <p:nvPr>
            <p:ph type="sldNum" sz="quarter" idx="12"/>
          </p:nvPr>
        </p:nvSpPr>
        <p:spPr/>
        <p:txBody>
          <a:bodyPr/>
          <a:lstStyle/>
          <a:p>
            <a:fld id="{F742D4B5-613E-4339-A49F-E1F8F9C01EC8}"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en-US"/>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3"/>
          <p:cNvSpPr>
            <a:spLocks noGrp="1"/>
          </p:cNvSpPr>
          <p:nvPr>
            <p:ph type="dt" sz="half" idx="10"/>
          </p:nvPr>
        </p:nvSpPr>
        <p:spPr/>
        <p:txBody>
          <a:bodyPr/>
          <a:lstStyle/>
          <a:p>
            <a:fld id="{9489A760-A50E-4435-ACC7-FD8085733514}" type="datetime1">
              <a:rPr lang="de-DE" smtClean="0"/>
              <a:pPr/>
              <a:t>11.02.2018</a:t>
            </a:fld>
            <a:endParaRPr lang="en-US"/>
          </a:p>
        </p:txBody>
      </p:sp>
      <p:sp>
        <p:nvSpPr>
          <p:cNvPr id="5" name="Fußzeilenplatzhalter 4"/>
          <p:cNvSpPr>
            <a:spLocks noGrp="1"/>
          </p:cNvSpPr>
          <p:nvPr>
            <p:ph type="ftr" sz="quarter" idx="11"/>
          </p:nvPr>
        </p:nvSpPr>
        <p:spPr/>
        <p:txBody>
          <a:bodyPr/>
          <a:lstStyle/>
          <a:p>
            <a:r>
              <a:rPr lang="en-US" smtClean="0"/>
              <a:t>tmk modul letters about literature</a:t>
            </a:r>
            <a:endParaRPr lang="en-US"/>
          </a:p>
        </p:txBody>
      </p:sp>
      <p:sp>
        <p:nvSpPr>
          <p:cNvPr id="6" name="Foliennummernplatzhalter 5"/>
          <p:cNvSpPr>
            <a:spLocks noGrp="1"/>
          </p:cNvSpPr>
          <p:nvPr>
            <p:ph type="sldNum" sz="quarter" idx="12"/>
          </p:nvPr>
        </p:nvSpPr>
        <p:spPr/>
        <p:txBody>
          <a:bodyPr/>
          <a:lstStyle/>
          <a:p>
            <a:fld id="{F742D4B5-613E-4339-A49F-E1F8F9C01EC8}"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3"/>
          <p:cNvSpPr>
            <a:spLocks noGrp="1"/>
          </p:cNvSpPr>
          <p:nvPr>
            <p:ph type="dt" sz="half" idx="10"/>
          </p:nvPr>
        </p:nvSpPr>
        <p:spPr/>
        <p:txBody>
          <a:bodyPr/>
          <a:lstStyle/>
          <a:p>
            <a:fld id="{D42A5560-BFE6-457D-ACFD-40FDC4314529}" type="datetime1">
              <a:rPr lang="de-DE" smtClean="0"/>
              <a:pPr/>
              <a:t>11.02.2018</a:t>
            </a:fld>
            <a:endParaRPr lang="en-US"/>
          </a:p>
        </p:txBody>
      </p:sp>
      <p:sp>
        <p:nvSpPr>
          <p:cNvPr id="5" name="Fußzeilenplatzhalter 4"/>
          <p:cNvSpPr>
            <a:spLocks noGrp="1"/>
          </p:cNvSpPr>
          <p:nvPr>
            <p:ph type="ftr" sz="quarter" idx="11"/>
          </p:nvPr>
        </p:nvSpPr>
        <p:spPr/>
        <p:txBody>
          <a:bodyPr/>
          <a:lstStyle/>
          <a:p>
            <a:r>
              <a:rPr lang="en-US" smtClean="0"/>
              <a:t>tmk modul letters about literature</a:t>
            </a:r>
            <a:endParaRPr lang="en-US"/>
          </a:p>
        </p:txBody>
      </p:sp>
      <p:sp>
        <p:nvSpPr>
          <p:cNvPr id="6" name="Foliennummernplatzhalter 5"/>
          <p:cNvSpPr>
            <a:spLocks noGrp="1"/>
          </p:cNvSpPr>
          <p:nvPr>
            <p:ph type="sldNum" sz="quarter" idx="12"/>
          </p:nvPr>
        </p:nvSpPr>
        <p:spPr/>
        <p:txBody>
          <a:bodyPr/>
          <a:lstStyle/>
          <a:p>
            <a:fld id="{F742D4B5-613E-4339-A49F-E1F8F9C01EC8}"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en-US"/>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E91DB4A1-8EE4-46C9-B4AB-90C31CE6B5A6}" type="datetime1">
              <a:rPr lang="de-DE" smtClean="0"/>
              <a:pPr/>
              <a:t>11.02.2018</a:t>
            </a:fld>
            <a:endParaRPr lang="en-US"/>
          </a:p>
        </p:txBody>
      </p:sp>
      <p:sp>
        <p:nvSpPr>
          <p:cNvPr id="5" name="Fußzeilenplatzhalter 4"/>
          <p:cNvSpPr>
            <a:spLocks noGrp="1"/>
          </p:cNvSpPr>
          <p:nvPr>
            <p:ph type="ftr" sz="quarter" idx="11"/>
          </p:nvPr>
        </p:nvSpPr>
        <p:spPr/>
        <p:txBody>
          <a:bodyPr/>
          <a:lstStyle/>
          <a:p>
            <a:r>
              <a:rPr lang="en-US" smtClean="0"/>
              <a:t>tmk modul letters about literature</a:t>
            </a:r>
            <a:endParaRPr lang="en-US"/>
          </a:p>
        </p:txBody>
      </p:sp>
      <p:sp>
        <p:nvSpPr>
          <p:cNvPr id="6" name="Foliennummernplatzhalter 5"/>
          <p:cNvSpPr>
            <a:spLocks noGrp="1"/>
          </p:cNvSpPr>
          <p:nvPr>
            <p:ph type="sldNum" sz="quarter" idx="12"/>
          </p:nvPr>
        </p:nvSpPr>
        <p:spPr/>
        <p:txBody>
          <a:bodyPr/>
          <a:lstStyle/>
          <a:p>
            <a:fld id="{F742D4B5-613E-4339-A49F-E1F8F9C01EC8}" type="slidenum">
              <a:rPr lang="en-US" smtClean="0"/>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Datumsplatzhalter 4"/>
          <p:cNvSpPr>
            <a:spLocks noGrp="1"/>
          </p:cNvSpPr>
          <p:nvPr>
            <p:ph type="dt" sz="half" idx="10"/>
          </p:nvPr>
        </p:nvSpPr>
        <p:spPr/>
        <p:txBody>
          <a:bodyPr/>
          <a:lstStyle/>
          <a:p>
            <a:fld id="{DF5E15AE-755D-4C4B-ADA3-FC927779BFD5}" type="datetime1">
              <a:rPr lang="de-DE" smtClean="0"/>
              <a:pPr/>
              <a:t>11.02.2018</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
        <p:nvSpPr>
          <p:cNvPr id="7" name="Foliennummernplatzhalter 6"/>
          <p:cNvSpPr>
            <a:spLocks noGrp="1"/>
          </p:cNvSpPr>
          <p:nvPr>
            <p:ph type="sldNum" sz="quarter" idx="12"/>
          </p:nvPr>
        </p:nvSpPr>
        <p:spPr/>
        <p:txBody>
          <a:bodyPr/>
          <a:lstStyle/>
          <a:p>
            <a:fld id="{F742D4B5-613E-4339-A49F-E1F8F9C01EC8}"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en-US"/>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7" name="Datumsplatzhalter 6"/>
          <p:cNvSpPr>
            <a:spLocks noGrp="1"/>
          </p:cNvSpPr>
          <p:nvPr>
            <p:ph type="dt" sz="half" idx="10"/>
          </p:nvPr>
        </p:nvSpPr>
        <p:spPr/>
        <p:txBody>
          <a:bodyPr/>
          <a:lstStyle/>
          <a:p>
            <a:fld id="{F220BDDA-D729-41C1-B01A-F80F7B048C53}" type="datetime1">
              <a:rPr lang="de-DE" smtClean="0"/>
              <a:pPr/>
              <a:t>11.02.2018</a:t>
            </a:fld>
            <a:endParaRPr lang="en-US"/>
          </a:p>
        </p:txBody>
      </p:sp>
      <p:sp>
        <p:nvSpPr>
          <p:cNvPr id="8" name="Fußzeilenplatzhalter 7"/>
          <p:cNvSpPr>
            <a:spLocks noGrp="1"/>
          </p:cNvSpPr>
          <p:nvPr>
            <p:ph type="ftr" sz="quarter" idx="11"/>
          </p:nvPr>
        </p:nvSpPr>
        <p:spPr/>
        <p:txBody>
          <a:bodyPr/>
          <a:lstStyle/>
          <a:p>
            <a:r>
              <a:rPr lang="en-US" smtClean="0"/>
              <a:t>tmk modul letters about literature</a:t>
            </a:r>
            <a:endParaRPr lang="en-US"/>
          </a:p>
        </p:txBody>
      </p:sp>
      <p:sp>
        <p:nvSpPr>
          <p:cNvPr id="9" name="Foliennummernplatzhalter 8"/>
          <p:cNvSpPr>
            <a:spLocks noGrp="1"/>
          </p:cNvSpPr>
          <p:nvPr>
            <p:ph type="sldNum" sz="quarter" idx="12"/>
          </p:nvPr>
        </p:nvSpPr>
        <p:spPr/>
        <p:txBody>
          <a:bodyPr/>
          <a:lstStyle/>
          <a:p>
            <a:fld id="{F742D4B5-613E-4339-A49F-E1F8F9C01EC8}"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Datumsplatzhalter 2"/>
          <p:cNvSpPr>
            <a:spLocks noGrp="1"/>
          </p:cNvSpPr>
          <p:nvPr>
            <p:ph type="dt" sz="half" idx="10"/>
          </p:nvPr>
        </p:nvSpPr>
        <p:spPr/>
        <p:txBody>
          <a:bodyPr/>
          <a:lstStyle/>
          <a:p>
            <a:fld id="{F0AF3931-6E83-4898-953D-D9C47D9492E3}" type="datetime1">
              <a:rPr lang="de-DE" smtClean="0"/>
              <a:pPr/>
              <a:t>11.02.2018</a:t>
            </a:fld>
            <a:endParaRPr lang="en-US"/>
          </a:p>
        </p:txBody>
      </p:sp>
      <p:sp>
        <p:nvSpPr>
          <p:cNvPr id="4" name="Fußzeilenplatzhalter 3"/>
          <p:cNvSpPr>
            <a:spLocks noGrp="1"/>
          </p:cNvSpPr>
          <p:nvPr>
            <p:ph type="ftr" sz="quarter" idx="11"/>
          </p:nvPr>
        </p:nvSpPr>
        <p:spPr/>
        <p:txBody>
          <a:bodyPr/>
          <a:lstStyle/>
          <a:p>
            <a:r>
              <a:rPr lang="en-US" smtClean="0"/>
              <a:t>tmk modul letters about literature</a:t>
            </a:r>
            <a:endParaRPr lang="en-US"/>
          </a:p>
        </p:txBody>
      </p:sp>
      <p:sp>
        <p:nvSpPr>
          <p:cNvPr id="5" name="Foliennummernplatzhalter 4"/>
          <p:cNvSpPr>
            <a:spLocks noGrp="1"/>
          </p:cNvSpPr>
          <p:nvPr>
            <p:ph type="sldNum" sz="quarter" idx="12"/>
          </p:nvPr>
        </p:nvSpPr>
        <p:spPr/>
        <p:txBody>
          <a:bodyPr/>
          <a:lstStyle/>
          <a:p>
            <a:fld id="{F742D4B5-613E-4339-A49F-E1F8F9C01EC8}"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6367F072-CB8A-4D38-9593-FB918BD6170B}" type="datetime1">
              <a:rPr lang="de-DE" smtClean="0"/>
              <a:pPr/>
              <a:t>11.02.2018</a:t>
            </a:fld>
            <a:endParaRPr lang="en-US"/>
          </a:p>
        </p:txBody>
      </p:sp>
      <p:sp>
        <p:nvSpPr>
          <p:cNvPr id="3" name="Fußzeilenplatzhalter 2"/>
          <p:cNvSpPr>
            <a:spLocks noGrp="1"/>
          </p:cNvSpPr>
          <p:nvPr>
            <p:ph type="ftr" sz="quarter" idx="11"/>
          </p:nvPr>
        </p:nvSpPr>
        <p:spPr/>
        <p:txBody>
          <a:bodyPr/>
          <a:lstStyle/>
          <a:p>
            <a:r>
              <a:rPr lang="en-US" smtClean="0"/>
              <a:t>tmk modul letters about literature</a:t>
            </a:r>
            <a:endParaRPr lang="en-US"/>
          </a:p>
        </p:txBody>
      </p:sp>
      <p:sp>
        <p:nvSpPr>
          <p:cNvPr id="4" name="Foliennummernplatzhalter 3"/>
          <p:cNvSpPr>
            <a:spLocks noGrp="1"/>
          </p:cNvSpPr>
          <p:nvPr>
            <p:ph type="sldNum" sz="quarter" idx="12"/>
          </p:nvPr>
        </p:nvSpPr>
        <p:spPr/>
        <p:txBody>
          <a:bodyPr/>
          <a:lstStyle/>
          <a:p>
            <a:fld id="{F742D4B5-613E-4339-A49F-E1F8F9C01EC8}"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en-US"/>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2F95886A-FB13-4C7E-AC69-CD6607A75A3E}" type="datetime1">
              <a:rPr lang="de-DE" smtClean="0"/>
              <a:pPr/>
              <a:t>11.02.2018</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
        <p:nvSpPr>
          <p:cNvPr id="7" name="Foliennummernplatzhalter 6"/>
          <p:cNvSpPr>
            <a:spLocks noGrp="1"/>
          </p:cNvSpPr>
          <p:nvPr>
            <p:ph type="sldNum" sz="quarter" idx="12"/>
          </p:nvPr>
        </p:nvSpPr>
        <p:spPr/>
        <p:txBody>
          <a:bodyPr/>
          <a:lstStyle/>
          <a:p>
            <a:fld id="{F742D4B5-613E-4339-A49F-E1F8F9C01EC8}" type="slidenum">
              <a:rPr lang="en-US" smtClean="0"/>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en-US"/>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D9DB4668-A4B5-4524-9088-43ADF11941C3}" type="datetime1">
              <a:rPr lang="de-DE" smtClean="0"/>
              <a:pPr/>
              <a:t>11.02.2018</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
        <p:nvSpPr>
          <p:cNvPr id="7" name="Foliennummernplatzhalter 6"/>
          <p:cNvSpPr>
            <a:spLocks noGrp="1"/>
          </p:cNvSpPr>
          <p:nvPr>
            <p:ph type="sldNum" sz="quarter" idx="12"/>
          </p:nvPr>
        </p:nvSpPr>
        <p:spPr/>
        <p:txBody>
          <a:bodyPr/>
          <a:lstStyle/>
          <a:p>
            <a:fld id="{F742D4B5-613E-4339-A49F-E1F8F9C01EC8}"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en-US"/>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1BD9DC-C84A-43B7-91A3-2F3B4A25DD56}" type="datetime1">
              <a:rPr lang="de-DE" smtClean="0"/>
              <a:pPr/>
              <a:t>11.02.2018</a:t>
            </a:fld>
            <a:endParaRPr lang="en-US"/>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tmk modul letters about literature</a:t>
            </a:r>
            <a:endParaRPr lang="en-US"/>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42D4B5-613E-4339-A49F-E1F8F9C01EC8}"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20.xml"/><Relationship Id="rId7" Type="http://schemas.microsoft.com/office/2007/relationships/diagramDrawing" Target="../diagrams/drawing20.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22.xml"/><Relationship Id="rId7" Type="http://schemas.microsoft.com/office/2007/relationships/diagramDrawing" Target="../diagrams/drawing22.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22.xml"/><Relationship Id="rId5" Type="http://schemas.openxmlformats.org/officeDocument/2006/relationships/diagramQuickStyle" Target="../diagrams/quickStyle22.xml"/><Relationship Id="rId4" Type="http://schemas.openxmlformats.org/officeDocument/2006/relationships/diagramLayout" Target="../diagrams/layout22.xml"/></Relationships>
</file>

<file path=ppt/slides/_rels/slide36.xml.rels><?xml version="1.0" encoding="UTF-8" standalone="yes"?>
<Relationships xmlns="http://schemas.openxmlformats.org/package/2006/relationships"><Relationship Id="rId8" Type="http://schemas.openxmlformats.org/officeDocument/2006/relationships/diagramLayout" Target="../diagrams/layout24.xml"/><Relationship Id="rId3" Type="http://schemas.openxmlformats.org/officeDocument/2006/relationships/diagramLayout" Target="../diagrams/layout23.xml"/><Relationship Id="rId7" Type="http://schemas.openxmlformats.org/officeDocument/2006/relationships/diagramData" Target="../diagrams/data24.xml"/><Relationship Id="rId2" Type="http://schemas.openxmlformats.org/officeDocument/2006/relationships/diagramData" Target="../diagrams/data23.xml"/><Relationship Id="rId1" Type="http://schemas.openxmlformats.org/officeDocument/2006/relationships/slideLayout" Target="../slideLayouts/slideLayout5.xml"/><Relationship Id="rId6" Type="http://schemas.microsoft.com/office/2007/relationships/diagramDrawing" Target="../diagrams/drawing23.xml"/><Relationship Id="rId11" Type="http://schemas.microsoft.com/office/2007/relationships/diagramDrawing" Target="../diagrams/drawing24.xml"/><Relationship Id="rId5" Type="http://schemas.openxmlformats.org/officeDocument/2006/relationships/diagramColors" Target="../diagrams/colors23.xml"/><Relationship Id="rId10" Type="http://schemas.openxmlformats.org/officeDocument/2006/relationships/diagramColors" Target="../diagrams/colors24.xml"/><Relationship Id="rId4" Type="http://schemas.openxmlformats.org/officeDocument/2006/relationships/diagramQuickStyle" Target="../diagrams/quickStyle23.xml"/><Relationship Id="rId9" Type="http://schemas.openxmlformats.org/officeDocument/2006/relationships/diagramQuickStyle" Target="../diagrams/quickStyle24.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27.xml"/><Relationship Id="rId2" Type="http://schemas.openxmlformats.org/officeDocument/2006/relationships/diagramData" Target="../diagrams/data27.xml"/><Relationship Id="rId1" Type="http://schemas.openxmlformats.org/officeDocument/2006/relationships/slideLayout" Target="../slideLayouts/slideLayout2.xml"/><Relationship Id="rId6" Type="http://schemas.microsoft.com/office/2007/relationships/diagramDrawing" Target="../diagrams/drawing27.xml"/><Relationship Id="rId5" Type="http://schemas.openxmlformats.org/officeDocument/2006/relationships/diagramColors" Target="../diagrams/colors27.xml"/><Relationship Id="rId4" Type="http://schemas.openxmlformats.org/officeDocument/2006/relationships/diagramQuickStyle" Target="../diagrams/quickStyle27.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28.xml"/><Relationship Id="rId2" Type="http://schemas.openxmlformats.org/officeDocument/2006/relationships/diagramData" Target="../diagrams/data28.xml"/><Relationship Id="rId1" Type="http://schemas.openxmlformats.org/officeDocument/2006/relationships/slideLayout" Target="../slideLayouts/slideLayout2.xml"/><Relationship Id="rId6" Type="http://schemas.microsoft.com/office/2007/relationships/diagramDrawing" Target="../diagrams/drawing28.xml"/><Relationship Id="rId5" Type="http://schemas.openxmlformats.org/officeDocument/2006/relationships/diagramColors" Target="../diagrams/colors28.xml"/><Relationship Id="rId4" Type="http://schemas.openxmlformats.org/officeDocument/2006/relationships/diagramQuickStyle" Target="../diagrams/quickStyle2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29.xml"/><Relationship Id="rId7" Type="http://schemas.microsoft.com/office/2007/relationships/diagramDrawing" Target="../diagrams/drawing29.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29.xml"/><Relationship Id="rId5" Type="http://schemas.openxmlformats.org/officeDocument/2006/relationships/diagramQuickStyle" Target="../diagrams/quickStyle29.xml"/><Relationship Id="rId4" Type="http://schemas.openxmlformats.org/officeDocument/2006/relationships/diagramLayout" Target="../diagrams/layout29.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30.xml"/><Relationship Id="rId2" Type="http://schemas.openxmlformats.org/officeDocument/2006/relationships/diagramData" Target="../diagrams/data30.xml"/><Relationship Id="rId1" Type="http://schemas.openxmlformats.org/officeDocument/2006/relationships/slideLayout" Target="../slideLayouts/slideLayout2.xml"/><Relationship Id="rId6" Type="http://schemas.microsoft.com/office/2007/relationships/diagramDrawing" Target="../diagrams/drawing30.xml"/><Relationship Id="rId5" Type="http://schemas.openxmlformats.org/officeDocument/2006/relationships/diagramColors" Target="../diagrams/colors30.xml"/><Relationship Id="rId4" Type="http://schemas.openxmlformats.org/officeDocument/2006/relationships/diagramQuickStyle" Target="../diagrams/quickStyle30.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8" Type="http://schemas.openxmlformats.org/officeDocument/2006/relationships/diagramLayout" Target="../diagrams/layout32.xml"/><Relationship Id="rId3" Type="http://schemas.openxmlformats.org/officeDocument/2006/relationships/diagramLayout" Target="../diagrams/layout31.xml"/><Relationship Id="rId7" Type="http://schemas.openxmlformats.org/officeDocument/2006/relationships/diagramData" Target="../diagrams/data32.xml"/><Relationship Id="rId2" Type="http://schemas.openxmlformats.org/officeDocument/2006/relationships/diagramData" Target="../diagrams/data31.xml"/><Relationship Id="rId1" Type="http://schemas.openxmlformats.org/officeDocument/2006/relationships/slideLayout" Target="../slideLayouts/slideLayout2.xml"/><Relationship Id="rId6" Type="http://schemas.microsoft.com/office/2007/relationships/diagramDrawing" Target="../diagrams/drawing31.xml"/><Relationship Id="rId11" Type="http://schemas.microsoft.com/office/2007/relationships/diagramDrawing" Target="../diagrams/drawing32.xml"/><Relationship Id="rId5" Type="http://schemas.openxmlformats.org/officeDocument/2006/relationships/diagramColors" Target="../diagrams/colors31.xml"/><Relationship Id="rId10" Type="http://schemas.openxmlformats.org/officeDocument/2006/relationships/diagramColors" Target="../diagrams/colors32.xml"/><Relationship Id="rId4" Type="http://schemas.openxmlformats.org/officeDocument/2006/relationships/diagramQuickStyle" Target="../diagrams/quickStyle31.xml"/><Relationship Id="rId9" Type="http://schemas.openxmlformats.org/officeDocument/2006/relationships/diagramQuickStyle" Target="../diagrams/quickStyle3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3" Type="http://schemas.openxmlformats.org/officeDocument/2006/relationships/diagramLayout" Target="../diagrams/layout33.xml"/><Relationship Id="rId2" Type="http://schemas.openxmlformats.org/officeDocument/2006/relationships/diagramData" Target="../diagrams/data33.xml"/><Relationship Id="rId1" Type="http://schemas.openxmlformats.org/officeDocument/2006/relationships/slideLayout" Target="../slideLayouts/slideLayout4.xml"/><Relationship Id="rId6" Type="http://schemas.microsoft.com/office/2007/relationships/diagramDrawing" Target="../diagrams/drawing33.xml"/><Relationship Id="rId5" Type="http://schemas.openxmlformats.org/officeDocument/2006/relationships/diagramColors" Target="../diagrams/colors33.xml"/><Relationship Id="rId4" Type="http://schemas.openxmlformats.org/officeDocument/2006/relationships/diagramQuickStyle" Target="../diagrams/quickStyle3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50.xml.rels><?xml version="1.0" encoding="UTF-8" standalone="yes"?>
<Relationships xmlns="http://schemas.openxmlformats.org/package/2006/relationships"><Relationship Id="rId3" Type="http://schemas.openxmlformats.org/officeDocument/2006/relationships/diagramLayout" Target="../diagrams/layout34.xml"/><Relationship Id="rId2" Type="http://schemas.openxmlformats.org/officeDocument/2006/relationships/diagramData" Target="../diagrams/data34.xml"/><Relationship Id="rId1" Type="http://schemas.openxmlformats.org/officeDocument/2006/relationships/slideLayout" Target="../slideLayouts/slideLayout4.xml"/><Relationship Id="rId6" Type="http://schemas.microsoft.com/office/2007/relationships/diagramDrawing" Target="../diagrams/drawing34.xml"/><Relationship Id="rId5" Type="http://schemas.openxmlformats.org/officeDocument/2006/relationships/diagramColors" Target="../diagrams/colors34.xml"/><Relationship Id="rId4" Type="http://schemas.openxmlformats.org/officeDocument/2006/relationships/diagramQuickStyle" Target="../diagrams/quickStyle3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diagramData" Target="../diagrams/data35.xml"/><Relationship Id="rId7" Type="http://schemas.microsoft.com/office/2007/relationships/diagramDrawing" Target="../diagrams/drawing35.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35.xml"/><Relationship Id="rId5" Type="http://schemas.openxmlformats.org/officeDocument/2006/relationships/diagramQuickStyle" Target="../diagrams/quickStyle35.xml"/><Relationship Id="rId4" Type="http://schemas.openxmlformats.org/officeDocument/2006/relationships/diagramLayout" Target="../diagrams/layout35.xml"/></Relationships>
</file>

<file path=ppt/slides/_rels/slide53.xml.rels><?xml version="1.0" encoding="UTF-8" standalone="yes"?>
<Relationships xmlns="http://schemas.openxmlformats.org/package/2006/relationships"><Relationship Id="rId3" Type="http://schemas.openxmlformats.org/officeDocument/2006/relationships/diagramLayout" Target="../diagrams/layout36.xml"/><Relationship Id="rId2" Type="http://schemas.openxmlformats.org/officeDocument/2006/relationships/diagramData" Target="../diagrams/data36.xml"/><Relationship Id="rId1" Type="http://schemas.openxmlformats.org/officeDocument/2006/relationships/slideLayout" Target="../slideLayouts/slideLayout2.xml"/><Relationship Id="rId6" Type="http://schemas.microsoft.com/office/2007/relationships/diagramDrawing" Target="../diagrams/drawing36.xml"/><Relationship Id="rId5" Type="http://schemas.openxmlformats.org/officeDocument/2006/relationships/diagramColors" Target="../diagrams/colors36.xml"/><Relationship Id="rId4" Type="http://schemas.openxmlformats.org/officeDocument/2006/relationships/diagramQuickStyle" Target="../diagrams/quickStyle36.xml"/></Relationships>
</file>

<file path=ppt/slides/_rels/slide54.xml.rels><?xml version="1.0" encoding="UTF-8" standalone="yes"?>
<Relationships xmlns="http://schemas.openxmlformats.org/package/2006/relationships"><Relationship Id="rId3" Type="http://schemas.openxmlformats.org/officeDocument/2006/relationships/diagramLayout" Target="../diagrams/layout37.xml"/><Relationship Id="rId2" Type="http://schemas.openxmlformats.org/officeDocument/2006/relationships/diagramData" Target="../diagrams/data37.xml"/><Relationship Id="rId1" Type="http://schemas.openxmlformats.org/officeDocument/2006/relationships/slideLayout" Target="../slideLayouts/slideLayout2.xml"/><Relationship Id="rId6" Type="http://schemas.microsoft.com/office/2007/relationships/diagramDrawing" Target="../diagrams/drawing37.xml"/><Relationship Id="rId5" Type="http://schemas.openxmlformats.org/officeDocument/2006/relationships/diagramColors" Target="../diagrams/colors37.xml"/><Relationship Id="rId4" Type="http://schemas.openxmlformats.org/officeDocument/2006/relationships/diagramQuickStyle" Target="../diagrams/quickStyle3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diagramLayout" Target="../diagrams/layout38.xml"/><Relationship Id="rId2" Type="http://schemas.openxmlformats.org/officeDocument/2006/relationships/diagramData" Target="../diagrams/data38.xml"/><Relationship Id="rId1" Type="http://schemas.openxmlformats.org/officeDocument/2006/relationships/slideLayout" Target="../slideLayouts/slideLayout2.xml"/><Relationship Id="rId6" Type="http://schemas.microsoft.com/office/2007/relationships/diagramDrawing" Target="../diagrams/drawing38.xml"/><Relationship Id="rId5" Type="http://schemas.openxmlformats.org/officeDocument/2006/relationships/diagramColors" Target="../diagrams/colors38.xml"/><Relationship Id="rId4" Type="http://schemas.openxmlformats.org/officeDocument/2006/relationships/diagramQuickStyle" Target="../diagrams/quickStyle38.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diagramLayout" Target="../diagrams/layout39.xml"/><Relationship Id="rId2" Type="http://schemas.openxmlformats.org/officeDocument/2006/relationships/diagramData" Target="../diagrams/data39.xml"/><Relationship Id="rId1" Type="http://schemas.openxmlformats.org/officeDocument/2006/relationships/slideLayout" Target="../slideLayouts/slideLayout2.xml"/><Relationship Id="rId6" Type="http://schemas.microsoft.com/office/2007/relationships/diagramDrawing" Target="../diagrams/drawing39.xml"/><Relationship Id="rId5" Type="http://schemas.openxmlformats.org/officeDocument/2006/relationships/diagramColors" Target="../diagrams/colors39.xml"/><Relationship Id="rId4" Type="http://schemas.openxmlformats.org/officeDocument/2006/relationships/diagramQuickStyle" Target="../diagrams/quickStyle39.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60.xml.rels><?xml version="1.0" encoding="UTF-8" standalone="yes"?>
<Relationships xmlns="http://schemas.openxmlformats.org/package/2006/relationships"><Relationship Id="rId3" Type="http://schemas.openxmlformats.org/officeDocument/2006/relationships/diagramLayout" Target="../diagrams/layout40.xml"/><Relationship Id="rId2" Type="http://schemas.openxmlformats.org/officeDocument/2006/relationships/diagramData" Target="../diagrams/data40.xml"/><Relationship Id="rId1" Type="http://schemas.openxmlformats.org/officeDocument/2006/relationships/slideLayout" Target="../slideLayouts/slideLayout2.xml"/><Relationship Id="rId6" Type="http://schemas.microsoft.com/office/2007/relationships/diagramDrawing" Target="../diagrams/drawing40.xml"/><Relationship Id="rId5" Type="http://schemas.openxmlformats.org/officeDocument/2006/relationships/diagramColors" Target="../diagrams/colors40.xml"/><Relationship Id="rId4" Type="http://schemas.openxmlformats.org/officeDocument/2006/relationships/diagramQuickStyle" Target="../diagrams/quickStyle40.xml"/></Relationships>
</file>

<file path=ppt/slides/_rels/slide61.xml.rels><?xml version="1.0" encoding="UTF-8" standalone="yes"?>
<Relationships xmlns="http://schemas.openxmlformats.org/package/2006/relationships"><Relationship Id="rId3" Type="http://schemas.openxmlformats.org/officeDocument/2006/relationships/diagramLayout" Target="../diagrams/layout41.xml"/><Relationship Id="rId2" Type="http://schemas.openxmlformats.org/officeDocument/2006/relationships/diagramData" Target="../diagrams/data41.xml"/><Relationship Id="rId1" Type="http://schemas.openxmlformats.org/officeDocument/2006/relationships/slideLayout" Target="../slideLayouts/slideLayout2.xml"/><Relationship Id="rId6" Type="http://schemas.microsoft.com/office/2007/relationships/diagramDrawing" Target="../diagrams/drawing41.xml"/><Relationship Id="rId5" Type="http://schemas.openxmlformats.org/officeDocument/2006/relationships/diagramColors" Target="../diagrams/colors41.xml"/><Relationship Id="rId4" Type="http://schemas.openxmlformats.org/officeDocument/2006/relationships/diagramQuickStyle" Target="../diagrams/quickStyle41.xml"/></Relationships>
</file>

<file path=ppt/slides/_rels/slide62.xml.rels><?xml version="1.0" encoding="UTF-8" standalone="yes"?>
<Relationships xmlns="http://schemas.openxmlformats.org/package/2006/relationships"><Relationship Id="rId3" Type="http://schemas.openxmlformats.org/officeDocument/2006/relationships/diagramLayout" Target="../diagrams/layout42.xml"/><Relationship Id="rId2" Type="http://schemas.openxmlformats.org/officeDocument/2006/relationships/diagramData" Target="../diagrams/data42.xml"/><Relationship Id="rId1" Type="http://schemas.openxmlformats.org/officeDocument/2006/relationships/slideLayout" Target="../slideLayouts/slideLayout2.xml"/><Relationship Id="rId6" Type="http://schemas.microsoft.com/office/2007/relationships/diagramDrawing" Target="../diagrams/drawing42.xml"/><Relationship Id="rId5" Type="http://schemas.openxmlformats.org/officeDocument/2006/relationships/diagramColors" Target="../diagrams/colors42.xml"/><Relationship Id="rId4" Type="http://schemas.openxmlformats.org/officeDocument/2006/relationships/diagramQuickStyle" Target="../diagrams/quickStyle4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fontScale="90000"/>
          </a:bodyPr>
          <a:lstStyle/>
          <a:p>
            <a:r>
              <a:rPr lang="en-US" dirty="0" smtClean="0"/>
              <a:t>TMK-</a:t>
            </a:r>
            <a:r>
              <a:rPr lang="en-US" dirty="0" err="1" smtClean="0"/>
              <a:t>Aufgabe</a:t>
            </a:r>
            <a:r>
              <a:rPr lang="en-US" dirty="0" smtClean="0"/>
              <a:t> </a:t>
            </a:r>
            <a:r>
              <a:rPr lang="en-US" dirty="0" err="1" smtClean="0"/>
              <a:t>Klassen</a:t>
            </a:r>
            <a:r>
              <a:rPr lang="en-US" dirty="0" smtClean="0"/>
              <a:t> 9/10 </a:t>
            </a:r>
            <a:r>
              <a:rPr lang="en-US" dirty="0" err="1" smtClean="0"/>
              <a:t>Anforderungen</a:t>
            </a:r>
            <a:r>
              <a:rPr lang="en-US" dirty="0" smtClean="0"/>
              <a:t> </a:t>
            </a:r>
            <a:endParaRPr lang="en-US" dirty="0"/>
          </a:p>
        </p:txBody>
      </p:sp>
      <p:graphicFrame>
        <p:nvGraphicFramePr>
          <p:cNvPr id="6" name="Inhaltsplatzhalter 5"/>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liennummernplatzhalter 4"/>
          <p:cNvSpPr>
            <a:spLocks noGrp="1"/>
          </p:cNvSpPr>
          <p:nvPr>
            <p:ph type="sldNum" sz="quarter" idx="12"/>
          </p:nvPr>
        </p:nvSpPr>
        <p:spPr/>
        <p:txBody>
          <a:bodyPr/>
          <a:lstStyle/>
          <a:p>
            <a:fld id="{F742D4B5-613E-4339-A49F-E1F8F9C01EC8}" type="slidenum">
              <a:rPr lang="en-US" smtClean="0"/>
              <a:pPr/>
              <a:t>1</a:t>
            </a:fld>
            <a:endParaRPr lang="en-US"/>
          </a:p>
        </p:txBody>
      </p:sp>
      <p:sp>
        <p:nvSpPr>
          <p:cNvPr id="7" name="Fußzeilenplatzhalter 6"/>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Letters About Literature - Progression</a:t>
            </a:r>
            <a:endParaRPr lang="en-US"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feld 4"/>
          <p:cNvSpPr txBox="1"/>
          <p:nvPr/>
        </p:nvSpPr>
        <p:spPr>
          <a:xfrm>
            <a:off x="642911" y="2000240"/>
            <a:ext cx="1000132" cy="646331"/>
          </a:xfrm>
          <a:prstGeom prst="rect">
            <a:avLst/>
          </a:prstGeom>
          <a:noFill/>
        </p:spPr>
        <p:txBody>
          <a:bodyPr wrap="square" rtlCol="0">
            <a:spAutoFit/>
          </a:bodyPr>
          <a:lstStyle/>
          <a:p>
            <a:r>
              <a:rPr lang="en-US" dirty="0" smtClean="0"/>
              <a:t>1 </a:t>
            </a:r>
            <a:r>
              <a:rPr lang="en-US" dirty="0" err="1" smtClean="0"/>
              <a:t>Stunde</a:t>
            </a:r>
            <a:endParaRPr lang="en-US" dirty="0"/>
          </a:p>
        </p:txBody>
      </p:sp>
      <p:sp>
        <p:nvSpPr>
          <p:cNvPr id="6" name="Textfeld 5"/>
          <p:cNvSpPr txBox="1"/>
          <p:nvPr/>
        </p:nvSpPr>
        <p:spPr>
          <a:xfrm>
            <a:off x="6858017" y="2000240"/>
            <a:ext cx="1000132" cy="646331"/>
          </a:xfrm>
          <a:prstGeom prst="rect">
            <a:avLst/>
          </a:prstGeom>
          <a:noFill/>
        </p:spPr>
        <p:txBody>
          <a:bodyPr wrap="square" rtlCol="0">
            <a:spAutoFit/>
          </a:bodyPr>
          <a:lstStyle/>
          <a:p>
            <a:r>
              <a:rPr lang="en-US" dirty="0" smtClean="0"/>
              <a:t>1 </a:t>
            </a:r>
            <a:r>
              <a:rPr lang="en-US" dirty="0" err="1" smtClean="0"/>
              <a:t>Stunde</a:t>
            </a:r>
            <a:endParaRPr lang="en-US" dirty="0"/>
          </a:p>
        </p:txBody>
      </p:sp>
      <p:sp>
        <p:nvSpPr>
          <p:cNvPr id="7" name="Textfeld 6"/>
          <p:cNvSpPr txBox="1"/>
          <p:nvPr/>
        </p:nvSpPr>
        <p:spPr>
          <a:xfrm>
            <a:off x="2571736" y="2000240"/>
            <a:ext cx="1285884" cy="646331"/>
          </a:xfrm>
          <a:prstGeom prst="rect">
            <a:avLst/>
          </a:prstGeom>
          <a:noFill/>
        </p:spPr>
        <p:txBody>
          <a:bodyPr wrap="square" rtlCol="0">
            <a:spAutoFit/>
          </a:bodyPr>
          <a:lstStyle/>
          <a:p>
            <a:r>
              <a:rPr lang="en-US" dirty="0" smtClean="0"/>
              <a:t>2-4 </a:t>
            </a:r>
            <a:r>
              <a:rPr lang="en-US" dirty="0" err="1" smtClean="0"/>
              <a:t>Stunden</a:t>
            </a:r>
            <a:endParaRPr lang="en-US" dirty="0"/>
          </a:p>
        </p:txBody>
      </p:sp>
      <p:sp>
        <p:nvSpPr>
          <p:cNvPr id="8" name="Textfeld 7"/>
          <p:cNvSpPr txBox="1"/>
          <p:nvPr/>
        </p:nvSpPr>
        <p:spPr>
          <a:xfrm>
            <a:off x="4572000" y="2000240"/>
            <a:ext cx="1285884" cy="646331"/>
          </a:xfrm>
          <a:prstGeom prst="rect">
            <a:avLst/>
          </a:prstGeom>
          <a:noFill/>
        </p:spPr>
        <p:txBody>
          <a:bodyPr wrap="square" rtlCol="0">
            <a:spAutoFit/>
          </a:bodyPr>
          <a:lstStyle/>
          <a:p>
            <a:r>
              <a:rPr lang="en-US" dirty="0" smtClean="0"/>
              <a:t>2-4 </a:t>
            </a:r>
            <a:r>
              <a:rPr lang="en-US" dirty="0" err="1" smtClean="0"/>
              <a:t>Stunden</a:t>
            </a:r>
            <a:endParaRPr lang="en-US" dirty="0"/>
          </a:p>
        </p:txBody>
      </p:sp>
      <p:sp>
        <p:nvSpPr>
          <p:cNvPr id="9" name="Textfeld 8"/>
          <p:cNvSpPr txBox="1"/>
          <p:nvPr/>
        </p:nvSpPr>
        <p:spPr>
          <a:xfrm>
            <a:off x="500034" y="5072074"/>
            <a:ext cx="1214446" cy="369332"/>
          </a:xfrm>
          <a:prstGeom prst="rect">
            <a:avLst/>
          </a:prstGeom>
          <a:noFill/>
        </p:spPr>
        <p:txBody>
          <a:bodyPr wrap="square" rtlCol="0">
            <a:spAutoFit/>
          </a:bodyPr>
          <a:lstStyle/>
          <a:p>
            <a:r>
              <a:rPr lang="en-US" dirty="0" err="1" smtClean="0"/>
              <a:t>Einführung</a:t>
            </a:r>
            <a:endParaRPr lang="en-US" dirty="0"/>
          </a:p>
        </p:txBody>
      </p:sp>
      <p:sp>
        <p:nvSpPr>
          <p:cNvPr id="10" name="Textfeld 9"/>
          <p:cNvSpPr txBox="1"/>
          <p:nvPr/>
        </p:nvSpPr>
        <p:spPr>
          <a:xfrm>
            <a:off x="2643174" y="5143512"/>
            <a:ext cx="1000132" cy="369332"/>
          </a:xfrm>
          <a:prstGeom prst="rect">
            <a:avLst/>
          </a:prstGeom>
          <a:noFill/>
        </p:spPr>
        <p:txBody>
          <a:bodyPr wrap="square" rtlCol="0">
            <a:spAutoFit/>
          </a:bodyPr>
          <a:lstStyle/>
          <a:p>
            <a:r>
              <a:rPr lang="en-US" dirty="0" err="1" smtClean="0"/>
              <a:t>Analyse</a:t>
            </a:r>
            <a:endParaRPr lang="en-US" dirty="0"/>
          </a:p>
        </p:txBody>
      </p:sp>
      <p:sp>
        <p:nvSpPr>
          <p:cNvPr id="11" name="Textfeld 10"/>
          <p:cNvSpPr txBox="1"/>
          <p:nvPr/>
        </p:nvSpPr>
        <p:spPr>
          <a:xfrm>
            <a:off x="4857753" y="5143512"/>
            <a:ext cx="1000132" cy="369332"/>
          </a:xfrm>
          <a:prstGeom prst="rect">
            <a:avLst/>
          </a:prstGeom>
          <a:noFill/>
        </p:spPr>
        <p:txBody>
          <a:bodyPr wrap="square" rtlCol="0">
            <a:spAutoFit/>
          </a:bodyPr>
          <a:lstStyle/>
          <a:p>
            <a:r>
              <a:rPr lang="en-US" dirty="0" smtClean="0"/>
              <a:t>Writing</a:t>
            </a:r>
            <a:endParaRPr lang="en-US" dirty="0"/>
          </a:p>
        </p:txBody>
      </p:sp>
      <p:sp>
        <p:nvSpPr>
          <p:cNvPr id="12" name="Textfeld 11"/>
          <p:cNvSpPr txBox="1"/>
          <p:nvPr/>
        </p:nvSpPr>
        <p:spPr>
          <a:xfrm>
            <a:off x="7072330" y="5000636"/>
            <a:ext cx="1071570" cy="369332"/>
          </a:xfrm>
          <a:prstGeom prst="rect">
            <a:avLst/>
          </a:prstGeom>
          <a:noFill/>
        </p:spPr>
        <p:txBody>
          <a:bodyPr wrap="square" rtlCol="0">
            <a:spAutoFit/>
          </a:bodyPr>
          <a:lstStyle/>
          <a:p>
            <a:r>
              <a:rPr lang="en-US" dirty="0" smtClean="0"/>
              <a:t>Transfer</a:t>
            </a:r>
            <a:endParaRPr lang="en-US" dirty="0"/>
          </a:p>
        </p:txBody>
      </p:sp>
      <p:sp>
        <p:nvSpPr>
          <p:cNvPr id="13" name="Foliennummernplatzhalter 12"/>
          <p:cNvSpPr>
            <a:spLocks noGrp="1"/>
          </p:cNvSpPr>
          <p:nvPr>
            <p:ph type="sldNum" sz="quarter" idx="12"/>
          </p:nvPr>
        </p:nvSpPr>
        <p:spPr/>
        <p:txBody>
          <a:bodyPr/>
          <a:lstStyle/>
          <a:p>
            <a:fld id="{F742D4B5-613E-4339-A49F-E1F8F9C01EC8}" type="slidenum">
              <a:rPr lang="en-US" smtClean="0"/>
              <a:pPr/>
              <a:t>10</a:t>
            </a:fld>
            <a:endParaRPr lang="en-US"/>
          </a:p>
        </p:txBody>
      </p:sp>
      <p:sp>
        <p:nvSpPr>
          <p:cNvPr id="14" name="Fußzeilenplatzhalter 13"/>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28596" y="285728"/>
            <a:ext cx="8229600" cy="1143000"/>
          </a:xfrm>
        </p:spPr>
        <p:txBody>
          <a:bodyPr>
            <a:normAutofit/>
          </a:bodyPr>
          <a:lstStyle/>
          <a:p>
            <a:r>
              <a:rPr lang="en-US" sz="2400" dirty="0" err="1" smtClean="0"/>
              <a:t>Verbindung</a:t>
            </a:r>
            <a:r>
              <a:rPr lang="en-US" sz="2400" dirty="0" smtClean="0"/>
              <a:t> </a:t>
            </a:r>
            <a:br>
              <a:rPr lang="en-US" sz="2400" dirty="0" smtClean="0"/>
            </a:br>
            <a:r>
              <a:rPr lang="en-US" sz="2400" dirty="0" err="1" smtClean="0">
                <a:solidFill>
                  <a:srgbClr val="00B050"/>
                </a:solidFill>
              </a:rPr>
              <a:t>Behandlung</a:t>
            </a:r>
            <a:r>
              <a:rPr lang="en-US" sz="2400" dirty="0" smtClean="0">
                <a:solidFill>
                  <a:srgbClr val="00B050"/>
                </a:solidFill>
              </a:rPr>
              <a:t> </a:t>
            </a:r>
            <a:r>
              <a:rPr lang="en-US" sz="2400" dirty="0" err="1" smtClean="0">
                <a:solidFill>
                  <a:srgbClr val="00B050"/>
                </a:solidFill>
              </a:rPr>
              <a:t>eines</a:t>
            </a:r>
            <a:r>
              <a:rPr lang="en-US" sz="2400" dirty="0" smtClean="0">
                <a:solidFill>
                  <a:srgbClr val="00B050"/>
                </a:solidFill>
              </a:rPr>
              <a:t> </a:t>
            </a:r>
            <a:r>
              <a:rPr lang="en-US" sz="2400" dirty="0" err="1" smtClean="0">
                <a:solidFill>
                  <a:srgbClr val="00B050"/>
                </a:solidFill>
              </a:rPr>
              <a:t>literarischen</a:t>
            </a:r>
            <a:r>
              <a:rPr lang="en-US" sz="2400" dirty="0" smtClean="0">
                <a:solidFill>
                  <a:srgbClr val="00B050"/>
                </a:solidFill>
              </a:rPr>
              <a:t> </a:t>
            </a:r>
            <a:r>
              <a:rPr lang="en-US" sz="2400" dirty="0" err="1" smtClean="0">
                <a:solidFill>
                  <a:srgbClr val="00B050"/>
                </a:solidFill>
              </a:rPr>
              <a:t>Textes</a:t>
            </a:r>
            <a:r>
              <a:rPr lang="en-US" sz="2400" dirty="0" smtClean="0">
                <a:solidFill>
                  <a:srgbClr val="00B050"/>
                </a:solidFill>
              </a:rPr>
              <a:t> </a:t>
            </a:r>
            <a:r>
              <a:rPr lang="en-US" sz="2400" dirty="0" smtClean="0"/>
              <a:t>– Letters About Literature</a:t>
            </a:r>
            <a:endParaRPr lang="en-US" sz="2400"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liennummernplatzhalter 4"/>
          <p:cNvSpPr>
            <a:spLocks noGrp="1"/>
          </p:cNvSpPr>
          <p:nvPr>
            <p:ph type="sldNum" sz="quarter" idx="12"/>
          </p:nvPr>
        </p:nvSpPr>
        <p:spPr/>
        <p:txBody>
          <a:bodyPr/>
          <a:lstStyle/>
          <a:p>
            <a:fld id="{F742D4B5-613E-4339-A49F-E1F8F9C01EC8}" type="slidenum">
              <a:rPr lang="en-US" smtClean="0"/>
              <a:pPr/>
              <a:t>11</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sz="2400" dirty="0" err="1" smtClean="0"/>
              <a:t>Generisches</a:t>
            </a:r>
            <a:r>
              <a:rPr lang="en-US" sz="2400" dirty="0" smtClean="0"/>
              <a:t> </a:t>
            </a:r>
            <a:r>
              <a:rPr lang="en-US" sz="2400" dirty="0" err="1" smtClean="0"/>
              <a:t>Lernen</a:t>
            </a:r>
            <a:r>
              <a:rPr lang="en-US" sz="2400" dirty="0" smtClean="0"/>
              <a:t> </a:t>
            </a:r>
            <a:r>
              <a:rPr lang="en-US" sz="2400" dirty="0" err="1" smtClean="0"/>
              <a:t>als</a:t>
            </a:r>
            <a:r>
              <a:rPr lang="en-US" sz="2400" dirty="0" smtClean="0"/>
              <a:t> Chance</a:t>
            </a:r>
            <a:br>
              <a:rPr lang="en-US" sz="2400" dirty="0" smtClean="0"/>
            </a:br>
            <a:r>
              <a:rPr lang="en-US" sz="2000" dirty="0" err="1" smtClean="0"/>
              <a:t>sprachlich-diskursive</a:t>
            </a:r>
            <a:r>
              <a:rPr lang="en-US" sz="2000" dirty="0" smtClean="0"/>
              <a:t> und </a:t>
            </a:r>
            <a:r>
              <a:rPr lang="en-US" sz="2000" dirty="0" err="1" smtClean="0"/>
              <a:t>kulturell-soziale</a:t>
            </a:r>
            <a:r>
              <a:rPr lang="en-US" sz="2000" dirty="0" smtClean="0"/>
              <a:t> </a:t>
            </a:r>
            <a:r>
              <a:rPr lang="en-US" sz="2000" dirty="0" err="1" smtClean="0"/>
              <a:t>Gerüste</a:t>
            </a:r>
            <a:r>
              <a:rPr lang="en-US" sz="2000" dirty="0" smtClean="0"/>
              <a:t> </a:t>
            </a:r>
            <a:r>
              <a:rPr lang="en-US" sz="2000" dirty="0" err="1" smtClean="0"/>
              <a:t>einer</a:t>
            </a:r>
            <a:r>
              <a:rPr lang="en-US" sz="2000" dirty="0" smtClean="0"/>
              <a:t> </a:t>
            </a:r>
            <a:r>
              <a:rPr lang="en-US" sz="2000" dirty="0" err="1" smtClean="0"/>
              <a:t>sprachlichen</a:t>
            </a:r>
            <a:r>
              <a:rPr lang="en-US" sz="2000" dirty="0" smtClean="0"/>
              <a:t> </a:t>
            </a:r>
            <a:r>
              <a:rPr lang="en-US" sz="2000" dirty="0" err="1" smtClean="0"/>
              <a:t>Interaktion</a:t>
            </a:r>
            <a:r>
              <a:rPr lang="en-US" sz="2000" dirty="0" smtClean="0"/>
              <a:t> </a:t>
            </a:r>
            <a:r>
              <a:rPr lang="en-US" sz="2000" dirty="0" err="1" smtClean="0"/>
              <a:t>erkennen</a:t>
            </a:r>
            <a:r>
              <a:rPr lang="en-US" sz="2000" dirty="0" smtClean="0"/>
              <a:t> und </a:t>
            </a:r>
            <a:r>
              <a:rPr lang="en-US" sz="2000" dirty="0" err="1" smtClean="0"/>
              <a:t>anwenden</a:t>
            </a:r>
            <a:r>
              <a:rPr lang="en-US" sz="2000" dirty="0" smtClean="0"/>
              <a:t> </a:t>
            </a:r>
            <a:r>
              <a:rPr lang="en-US" sz="2000" dirty="0" err="1" smtClean="0"/>
              <a:t>können</a:t>
            </a:r>
            <a:r>
              <a:rPr lang="en-US" sz="2400" dirty="0" smtClean="0"/>
              <a:t/>
            </a:r>
            <a:br>
              <a:rPr lang="en-US" sz="2400" dirty="0" smtClean="0"/>
            </a:br>
            <a:endParaRPr lang="en-US" sz="2400"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feld 4"/>
          <p:cNvSpPr txBox="1"/>
          <p:nvPr/>
        </p:nvSpPr>
        <p:spPr>
          <a:xfrm>
            <a:off x="500034" y="2000240"/>
            <a:ext cx="2714644" cy="369332"/>
          </a:xfrm>
          <a:prstGeom prst="rect">
            <a:avLst/>
          </a:prstGeom>
          <a:noFill/>
        </p:spPr>
        <p:txBody>
          <a:bodyPr wrap="square" rtlCol="0">
            <a:spAutoFit/>
          </a:bodyPr>
          <a:lstStyle/>
          <a:p>
            <a:endParaRPr lang="en-US" dirty="0"/>
          </a:p>
        </p:txBody>
      </p:sp>
      <p:sp>
        <p:nvSpPr>
          <p:cNvPr id="9" name="Textfeld 8"/>
          <p:cNvSpPr txBox="1"/>
          <p:nvPr/>
        </p:nvSpPr>
        <p:spPr>
          <a:xfrm>
            <a:off x="2071670" y="5214950"/>
            <a:ext cx="1357322" cy="369332"/>
          </a:xfrm>
          <a:prstGeom prst="rect">
            <a:avLst/>
          </a:prstGeom>
          <a:noFill/>
        </p:spPr>
        <p:txBody>
          <a:bodyPr wrap="square" rtlCol="0">
            <a:spAutoFit/>
          </a:bodyPr>
          <a:lstStyle/>
          <a:p>
            <a:r>
              <a:rPr lang="en-US" dirty="0" smtClean="0"/>
              <a:t>Progression</a:t>
            </a:r>
            <a:endParaRPr lang="en-US" dirty="0"/>
          </a:p>
        </p:txBody>
      </p:sp>
      <p:sp>
        <p:nvSpPr>
          <p:cNvPr id="13" name="Textfeld 12"/>
          <p:cNvSpPr txBox="1"/>
          <p:nvPr/>
        </p:nvSpPr>
        <p:spPr>
          <a:xfrm>
            <a:off x="1142976" y="3357562"/>
            <a:ext cx="1000132" cy="369332"/>
          </a:xfrm>
          <a:prstGeom prst="rect">
            <a:avLst/>
          </a:prstGeom>
          <a:noFill/>
        </p:spPr>
        <p:txBody>
          <a:bodyPr wrap="square" rtlCol="0">
            <a:spAutoFit/>
          </a:bodyPr>
          <a:lstStyle/>
          <a:p>
            <a:r>
              <a:rPr lang="en-US" dirty="0" smtClean="0"/>
              <a:t>chunks</a:t>
            </a:r>
            <a:endParaRPr lang="en-US" dirty="0"/>
          </a:p>
        </p:txBody>
      </p:sp>
      <p:sp>
        <p:nvSpPr>
          <p:cNvPr id="15" name="Textfeld 14"/>
          <p:cNvSpPr txBox="1"/>
          <p:nvPr/>
        </p:nvSpPr>
        <p:spPr>
          <a:xfrm>
            <a:off x="7000892" y="3929066"/>
            <a:ext cx="1488356" cy="646331"/>
          </a:xfrm>
          <a:prstGeom prst="rect">
            <a:avLst/>
          </a:prstGeom>
          <a:noFill/>
        </p:spPr>
        <p:txBody>
          <a:bodyPr wrap="none" rtlCol="0">
            <a:spAutoFit/>
          </a:bodyPr>
          <a:lstStyle/>
          <a:p>
            <a:r>
              <a:rPr lang="en-US" dirty="0" err="1" smtClean="0"/>
              <a:t>Kulturelle</a:t>
            </a:r>
            <a:r>
              <a:rPr lang="en-US" dirty="0" smtClean="0"/>
              <a:t/>
            </a:r>
            <a:br>
              <a:rPr lang="en-US" dirty="0" smtClean="0"/>
            </a:br>
            <a:r>
              <a:rPr lang="en-US" dirty="0" err="1" smtClean="0"/>
              <a:t>Konventionen</a:t>
            </a:r>
            <a:endParaRPr lang="en-US" dirty="0"/>
          </a:p>
        </p:txBody>
      </p:sp>
      <p:sp>
        <p:nvSpPr>
          <p:cNvPr id="16" name="Textfeld 15"/>
          <p:cNvSpPr txBox="1"/>
          <p:nvPr/>
        </p:nvSpPr>
        <p:spPr>
          <a:xfrm>
            <a:off x="5715008" y="2214554"/>
            <a:ext cx="2473819" cy="369332"/>
          </a:xfrm>
          <a:prstGeom prst="rect">
            <a:avLst/>
          </a:prstGeom>
          <a:noFill/>
        </p:spPr>
        <p:txBody>
          <a:bodyPr wrap="none" rtlCol="0">
            <a:spAutoFit/>
          </a:bodyPr>
          <a:lstStyle/>
          <a:p>
            <a:r>
              <a:rPr lang="en-US" dirty="0" err="1" smtClean="0"/>
              <a:t>Modelltexte</a:t>
            </a:r>
            <a:r>
              <a:rPr lang="en-US" dirty="0" smtClean="0"/>
              <a:t> auf 3 Levels</a:t>
            </a:r>
            <a:endParaRPr lang="en-US" dirty="0"/>
          </a:p>
        </p:txBody>
      </p:sp>
      <p:sp>
        <p:nvSpPr>
          <p:cNvPr id="10" name="Foliennummernplatzhalter 9"/>
          <p:cNvSpPr>
            <a:spLocks noGrp="1"/>
          </p:cNvSpPr>
          <p:nvPr>
            <p:ph type="sldNum" sz="quarter" idx="12"/>
          </p:nvPr>
        </p:nvSpPr>
        <p:spPr/>
        <p:txBody>
          <a:bodyPr/>
          <a:lstStyle/>
          <a:p>
            <a:fld id="{F742D4B5-613E-4339-A49F-E1F8F9C01EC8}" type="slidenum">
              <a:rPr lang="en-US" smtClean="0"/>
              <a:pPr/>
              <a:t>12</a:t>
            </a:fld>
            <a:endParaRPr lang="en-US"/>
          </a:p>
        </p:txBody>
      </p:sp>
      <p:sp>
        <p:nvSpPr>
          <p:cNvPr id="11" name="Fußzeilenplatzhalter 10"/>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Bildungsplanbezug</a:t>
            </a:r>
            <a:endParaRPr lang="en-US"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liennummernplatzhalter 4"/>
          <p:cNvSpPr>
            <a:spLocks noGrp="1"/>
          </p:cNvSpPr>
          <p:nvPr>
            <p:ph type="sldNum" sz="quarter" idx="12"/>
          </p:nvPr>
        </p:nvSpPr>
        <p:spPr/>
        <p:txBody>
          <a:bodyPr/>
          <a:lstStyle/>
          <a:p>
            <a:fld id="{F742D4B5-613E-4339-A49F-E1F8F9C01EC8}" type="slidenum">
              <a:rPr lang="en-US" smtClean="0"/>
              <a:pPr/>
              <a:t>13</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fontScale="90000"/>
          </a:bodyPr>
          <a:lstStyle/>
          <a:p>
            <a:r>
              <a:rPr lang="en-US" dirty="0" err="1" smtClean="0"/>
              <a:t>Bildungsplanbezug</a:t>
            </a:r>
            <a:r>
              <a:rPr lang="en-US" dirty="0" smtClean="0"/>
              <a:t> IKK </a:t>
            </a:r>
            <a:r>
              <a:rPr lang="en-US" dirty="0" err="1" smtClean="0"/>
              <a:t>Kompetenzbeschreibung</a:t>
            </a:r>
            <a:endParaRPr lang="en-US" dirty="0"/>
          </a:p>
        </p:txBody>
      </p:sp>
      <p:sp>
        <p:nvSpPr>
          <p:cNvPr id="5" name="Inhaltsplatzhalter 4"/>
          <p:cNvSpPr>
            <a:spLocks noGrp="1"/>
          </p:cNvSpPr>
          <p:nvPr>
            <p:ph sz="half" idx="1"/>
          </p:nvPr>
        </p:nvSpPr>
        <p:spPr/>
        <p:txBody>
          <a:bodyPr>
            <a:normAutofit/>
          </a:bodyPr>
          <a:lstStyle/>
          <a:p>
            <a:pPr>
              <a:buNone/>
            </a:pPr>
            <a:r>
              <a:rPr lang="en-US" sz="2000" dirty="0" smtClean="0"/>
              <a:t>“</a:t>
            </a:r>
            <a:r>
              <a:rPr lang="en-US" sz="2000" dirty="0" err="1" smtClean="0"/>
              <a:t>Aufgrund</a:t>
            </a:r>
            <a:r>
              <a:rPr lang="en-US" sz="2000" dirty="0" smtClean="0"/>
              <a:t> </a:t>
            </a:r>
            <a:r>
              <a:rPr lang="en-US" sz="2000" dirty="0" err="1" smtClean="0"/>
              <a:t>ihres</a:t>
            </a:r>
            <a:r>
              <a:rPr lang="en-US" sz="2000" dirty="0" smtClean="0"/>
              <a:t> </a:t>
            </a:r>
            <a:r>
              <a:rPr lang="en-US" sz="2000" dirty="0" err="1" smtClean="0"/>
              <a:t>Wissens</a:t>
            </a:r>
            <a:r>
              <a:rPr lang="en-US" sz="2000" dirty="0" smtClean="0"/>
              <a:t> um </a:t>
            </a:r>
            <a:r>
              <a:rPr lang="en-US" sz="2000" dirty="0" err="1" smtClean="0"/>
              <a:t>zielkulturelle</a:t>
            </a:r>
            <a:r>
              <a:rPr lang="en-US" sz="2000" dirty="0" smtClean="0"/>
              <a:t> </a:t>
            </a:r>
            <a:r>
              <a:rPr lang="en-US" sz="2000" dirty="0" err="1" smtClean="0"/>
              <a:t>Konventionen</a:t>
            </a:r>
            <a:r>
              <a:rPr lang="en-US" sz="2000" dirty="0" smtClean="0"/>
              <a:t> </a:t>
            </a:r>
          </a:p>
          <a:p>
            <a:pPr>
              <a:buNone/>
            </a:pPr>
            <a:r>
              <a:rPr lang="en-US" sz="2000" dirty="0" err="1" smtClean="0"/>
              <a:t>können</a:t>
            </a:r>
            <a:r>
              <a:rPr lang="en-US" sz="2000" dirty="0" smtClean="0"/>
              <a:t> die S in </a:t>
            </a:r>
            <a:r>
              <a:rPr lang="en-US" sz="2000" dirty="0" err="1" smtClean="0"/>
              <a:t>Kommunikations-situationen</a:t>
            </a:r>
            <a:r>
              <a:rPr lang="en-US" sz="2000" dirty="0" smtClean="0"/>
              <a:t> </a:t>
            </a:r>
            <a:r>
              <a:rPr lang="en-US" sz="2000" dirty="0" err="1" smtClean="0"/>
              <a:t>angemesssen</a:t>
            </a:r>
            <a:r>
              <a:rPr lang="en-US" sz="2000" dirty="0" smtClean="0"/>
              <a:t> </a:t>
            </a:r>
            <a:r>
              <a:rPr lang="en-US" sz="2000" dirty="0" err="1" smtClean="0"/>
              <a:t>agieren</a:t>
            </a:r>
            <a:r>
              <a:rPr lang="en-US" sz="2000" dirty="0" smtClean="0"/>
              <a:t> </a:t>
            </a:r>
          </a:p>
          <a:p>
            <a:pPr>
              <a:buNone/>
            </a:pPr>
            <a:r>
              <a:rPr lang="en-US" sz="2000" dirty="0" smtClean="0"/>
              <a:t>und </a:t>
            </a:r>
            <a:r>
              <a:rPr lang="en-US" sz="2000" dirty="0" err="1" smtClean="0"/>
              <a:t>ihr</a:t>
            </a:r>
            <a:r>
              <a:rPr lang="en-US" sz="2000" dirty="0" smtClean="0"/>
              <a:t> </a:t>
            </a:r>
            <a:r>
              <a:rPr lang="en-US" sz="2000" dirty="0" err="1" smtClean="0"/>
              <a:t>eigenes</a:t>
            </a:r>
            <a:r>
              <a:rPr lang="en-US" sz="2000" dirty="0" smtClean="0"/>
              <a:t> </a:t>
            </a:r>
            <a:r>
              <a:rPr lang="en-US" sz="2000" dirty="0" err="1" smtClean="0"/>
              <a:t>sprachliches</a:t>
            </a:r>
            <a:r>
              <a:rPr lang="en-US" sz="2000" dirty="0" smtClean="0"/>
              <a:t> </a:t>
            </a:r>
            <a:r>
              <a:rPr lang="en-US" sz="2000" dirty="0" err="1" smtClean="0"/>
              <a:t>Verhalten</a:t>
            </a:r>
            <a:r>
              <a:rPr lang="en-US" sz="2000" dirty="0" smtClean="0"/>
              <a:t> in </a:t>
            </a:r>
            <a:r>
              <a:rPr lang="en-US" sz="2000" dirty="0" err="1" smtClean="0"/>
              <a:t>Ansätzen</a:t>
            </a:r>
            <a:r>
              <a:rPr lang="en-US" sz="2000" dirty="0" smtClean="0"/>
              <a:t> </a:t>
            </a:r>
            <a:r>
              <a:rPr lang="en-US" sz="2000" dirty="0" err="1" smtClean="0"/>
              <a:t>reflektieren</a:t>
            </a:r>
            <a:r>
              <a:rPr lang="en-US" sz="2000" dirty="0" smtClean="0"/>
              <a:t>.”</a:t>
            </a:r>
            <a:endParaRPr lang="en-US" sz="2000" dirty="0" smtClean="0">
              <a:solidFill>
                <a:srgbClr val="0070C0"/>
              </a:solidFill>
            </a:endParaRPr>
          </a:p>
          <a:p>
            <a:pPr>
              <a:buNone/>
            </a:pPr>
            <a:endParaRPr lang="en-US" dirty="0"/>
          </a:p>
        </p:txBody>
      </p:sp>
      <p:sp>
        <p:nvSpPr>
          <p:cNvPr id="6" name="Inhaltsplatzhalter 5"/>
          <p:cNvSpPr>
            <a:spLocks noGrp="1"/>
          </p:cNvSpPr>
          <p:nvPr>
            <p:ph sz="half" idx="2"/>
          </p:nvPr>
        </p:nvSpPr>
        <p:spPr/>
        <p:txBody>
          <a:bodyPr>
            <a:normAutofit/>
          </a:bodyPr>
          <a:lstStyle/>
          <a:p>
            <a:r>
              <a:rPr lang="en-US" sz="2000" dirty="0" smtClean="0">
                <a:solidFill>
                  <a:srgbClr val="0070C0"/>
                </a:solidFill>
              </a:rPr>
              <a:t>Letters About Literature, </a:t>
            </a:r>
            <a:r>
              <a:rPr lang="en-US" sz="2000" dirty="0" err="1" smtClean="0">
                <a:solidFill>
                  <a:srgbClr val="0070C0"/>
                </a:solidFill>
              </a:rPr>
              <a:t>Analyse</a:t>
            </a:r>
            <a:endParaRPr lang="en-US" sz="2000" dirty="0" smtClean="0">
              <a:solidFill>
                <a:srgbClr val="0070C0"/>
              </a:solidFill>
            </a:endParaRPr>
          </a:p>
          <a:p>
            <a:endParaRPr lang="en-US" sz="2000" dirty="0" smtClean="0">
              <a:solidFill>
                <a:srgbClr val="0070C0"/>
              </a:solidFill>
            </a:endParaRPr>
          </a:p>
          <a:p>
            <a:r>
              <a:rPr lang="en-US" sz="2000" dirty="0" smtClean="0">
                <a:solidFill>
                  <a:srgbClr val="0070C0"/>
                </a:solidFill>
              </a:rPr>
              <a:t>Writing a letter</a:t>
            </a:r>
          </a:p>
          <a:p>
            <a:endParaRPr lang="en-US" sz="2000" dirty="0" smtClean="0">
              <a:solidFill>
                <a:srgbClr val="0070C0"/>
              </a:solidFill>
            </a:endParaRPr>
          </a:p>
          <a:p>
            <a:endParaRPr lang="en-US" sz="2000" dirty="0" smtClean="0">
              <a:solidFill>
                <a:srgbClr val="0070C0"/>
              </a:solidFill>
            </a:endParaRPr>
          </a:p>
          <a:p>
            <a:r>
              <a:rPr lang="en-US" sz="2000" dirty="0" smtClean="0">
                <a:solidFill>
                  <a:srgbClr val="0070C0"/>
                </a:solidFill>
              </a:rPr>
              <a:t>Feedback-</a:t>
            </a:r>
            <a:r>
              <a:rPr lang="en-US" sz="2000" dirty="0" err="1" smtClean="0">
                <a:solidFill>
                  <a:srgbClr val="0070C0"/>
                </a:solidFill>
              </a:rPr>
              <a:t>Runde</a:t>
            </a:r>
            <a:r>
              <a:rPr lang="en-US" sz="2000" dirty="0" smtClean="0">
                <a:solidFill>
                  <a:srgbClr val="0070C0"/>
                </a:solidFill>
              </a:rPr>
              <a:t>/Transfer</a:t>
            </a:r>
            <a:endParaRPr lang="en-US" sz="2000" dirty="0"/>
          </a:p>
        </p:txBody>
      </p:sp>
      <p:sp>
        <p:nvSpPr>
          <p:cNvPr id="7" name="Foliennummernplatzhalter 6"/>
          <p:cNvSpPr>
            <a:spLocks noGrp="1"/>
          </p:cNvSpPr>
          <p:nvPr>
            <p:ph type="sldNum" sz="quarter" idx="12"/>
          </p:nvPr>
        </p:nvSpPr>
        <p:spPr/>
        <p:txBody>
          <a:bodyPr/>
          <a:lstStyle/>
          <a:p>
            <a:fld id="{F742D4B5-613E-4339-A49F-E1F8F9C01EC8}" type="slidenum">
              <a:rPr lang="en-US" smtClean="0"/>
              <a:pPr/>
              <a:t>14</a:t>
            </a:fld>
            <a:endParaRPr lang="en-US"/>
          </a:p>
        </p:txBody>
      </p:sp>
      <p:sp>
        <p:nvSpPr>
          <p:cNvPr id="8" name="Fußzeilenplatzhalter 7"/>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dirty="0" err="1" smtClean="0"/>
              <a:t>Bildungsplanbezug</a:t>
            </a:r>
            <a:r>
              <a:rPr lang="en-US" dirty="0" smtClean="0"/>
              <a:t> IKK - TK 3</a:t>
            </a:r>
            <a:endParaRPr lang="en-US" dirty="0"/>
          </a:p>
        </p:txBody>
      </p:sp>
      <p:sp>
        <p:nvSpPr>
          <p:cNvPr id="3" name="Inhaltsplatzhalter 2"/>
          <p:cNvSpPr>
            <a:spLocks noGrp="1"/>
          </p:cNvSpPr>
          <p:nvPr>
            <p:ph sz="half" idx="1"/>
          </p:nvPr>
        </p:nvSpPr>
        <p:spPr/>
        <p:txBody>
          <a:bodyPr>
            <a:normAutofit/>
          </a:bodyPr>
          <a:lstStyle/>
          <a:p>
            <a:pPr>
              <a:buNone/>
            </a:pPr>
            <a:r>
              <a:rPr lang="en-US" sz="2000" dirty="0" smtClean="0"/>
              <a:t>Die S </a:t>
            </a:r>
            <a:r>
              <a:rPr lang="en-US" sz="2000" dirty="0" err="1" smtClean="0"/>
              <a:t>können</a:t>
            </a:r>
            <a:r>
              <a:rPr lang="en-US" sz="2000" dirty="0" smtClean="0"/>
              <a:t>…. </a:t>
            </a:r>
            <a:r>
              <a:rPr lang="en-US" sz="2000" dirty="0" err="1" smtClean="0"/>
              <a:t>Kommunikations-konventionen</a:t>
            </a:r>
            <a:r>
              <a:rPr lang="en-US" sz="2000" dirty="0" smtClean="0"/>
              <a:t> </a:t>
            </a:r>
            <a:r>
              <a:rPr lang="en-US" sz="2000" dirty="0" err="1" smtClean="0"/>
              <a:t>beachten</a:t>
            </a:r>
            <a:r>
              <a:rPr lang="en-US" sz="2000" dirty="0" smtClean="0"/>
              <a:t> (</a:t>
            </a:r>
            <a:r>
              <a:rPr lang="en-US" sz="2000" dirty="0" err="1" smtClean="0"/>
              <a:t>z.B</a:t>
            </a:r>
            <a:r>
              <a:rPr lang="en-US" sz="2000" dirty="0" smtClean="0"/>
              <a:t>. </a:t>
            </a:r>
            <a:r>
              <a:rPr lang="en-US" sz="2000" dirty="0" err="1" smtClean="0"/>
              <a:t>sprachliche</a:t>
            </a:r>
            <a:r>
              <a:rPr lang="en-US" sz="2000" dirty="0" smtClean="0"/>
              <a:t> </a:t>
            </a:r>
            <a:r>
              <a:rPr lang="en-US" sz="2000" dirty="0" err="1" smtClean="0"/>
              <a:t>Signalisierung</a:t>
            </a:r>
            <a:r>
              <a:rPr lang="en-US" sz="2000" dirty="0" smtClean="0"/>
              <a:t> von </a:t>
            </a:r>
            <a:r>
              <a:rPr lang="en-US" sz="2000" dirty="0" err="1" smtClean="0"/>
              <a:t>Nähe</a:t>
            </a:r>
            <a:r>
              <a:rPr lang="en-US" sz="2000" dirty="0" smtClean="0"/>
              <a:t> und </a:t>
            </a:r>
            <a:r>
              <a:rPr lang="en-US" sz="2000" dirty="0" err="1" smtClean="0"/>
              <a:t>Distanz</a:t>
            </a:r>
            <a:r>
              <a:rPr lang="en-US" sz="2000" dirty="0" smtClean="0"/>
              <a:t>, </a:t>
            </a:r>
            <a:r>
              <a:rPr lang="en-US" sz="2000" dirty="0" err="1" smtClean="0"/>
              <a:t>Kritik</a:t>
            </a:r>
            <a:r>
              <a:rPr lang="en-US" sz="2000" dirty="0" smtClean="0"/>
              <a:t>, </a:t>
            </a:r>
            <a:r>
              <a:rPr lang="en-US" sz="2000" dirty="0" err="1" smtClean="0"/>
              <a:t>Widerspruch</a:t>
            </a:r>
            <a:r>
              <a:rPr lang="en-US" sz="2000" dirty="0" smtClean="0"/>
              <a:t>, </a:t>
            </a:r>
            <a:r>
              <a:rPr lang="en-US" sz="2000" dirty="0" err="1" smtClean="0"/>
              <a:t>differierende</a:t>
            </a:r>
            <a:r>
              <a:rPr lang="en-US" sz="2000" dirty="0" smtClean="0"/>
              <a:t> </a:t>
            </a:r>
            <a:r>
              <a:rPr lang="en-US" sz="2000" dirty="0" err="1" smtClean="0"/>
              <a:t>Meinungen</a:t>
            </a:r>
            <a:r>
              <a:rPr lang="en-US" sz="2000" dirty="0" smtClean="0"/>
              <a:t> </a:t>
            </a:r>
            <a:r>
              <a:rPr lang="en-US" sz="2000" dirty="0" err="1" smtClean="0"/>
              <a:t>unter</a:t>
            </a:r>
            <a:r>
              <a:rPr lang="en-US" sz="2000" dirty="0" smtClean="0"/>
              <a:t> </a:t>
            </a:r>
            <a:r>
              <a:rPr lang="en-US" sz="2000" dirty="0" err="1" smtClean="0"/>
              <a:t>Vermeidung</a:t>
            </a:r>
            <a:r>
              <a:rPr lang="en-US" sz="2000" dirty="0" smtClean="0"/>
              <a:t> von </a:t>
            </a:r>
            <a:r>
              <a:rPr lang="en-US" sz="2000" dirty="0" err="1" smtClean="0"/>
              <a:t>Direktheit</a:t>
            </a:r>
            <a:r>
              <a:rPr lang="en-US" sz="2000" dirty="0" smtClean="0"/>
              <a:t> </a:t>
            </a:r>
            <a:r>
              <a:rPr lang="en-US" sz="2000" dirty="0" err="1" smtClean="0"/>
              <a:t>äußern</a:t>
            </a:r>
            <a:r>
              <a:rPr lang="en-US" sz="2000" dirty="0" smtClean="0"/>
              <a:t>)</a:t>
            </a:r>
            <a:endParaRPr lang="en-US" sz="2000" dirty="0"/>
          </a:p>
        </p:txBody>
      </p:sp>
      <p:sp>
        <p:nvSpPr>
          <p:cNvPr id="4" name="Inhaltsplatzhalter 3"/>
          <p:cNvSpPr>
            <a:spLocks noGrp="1"/>
          </p:cNvSpPr>
          <p:nvPr>
            <p:ph sz="half" idx="2"/>
          </p:nvPr>
        </p:nvSpPr>
        <p:spPr/>
        <p:txBody>
          <a:bodyPr>
            <a:normAutofit/>
          </a:bodyPr>
          <a:lstStyle/>
          <a:p>
            <a:pPr>
              <a:buNone/>
            </a:pPr>
            <a:r>
              <a:rPr lang="en-US" sz="2000" dirty="0" err="1" smtClean="0">
                <a:solidFill>
                  <a:srgbClr val="0070C0"/>
                </a:solidFill>
              </a:rPr>
              <a:t>Diese</a:t>
            </a:r>
            <a:r>
              <a:rPr lang="en-US" sz="2000" dirty="0" smtClean="0">
                <a:solidFill>
                  <a:srgbClr val="0070C0"/>
                </a:solidFill>
              </a:rPr>
              <a:t> </a:t>
            </a:r>
            <a:r>
              <a:rPr lang="en-US" sz="2000" dirty="0" err="1" smtClean="0">
                <a:solidFill>
                  <a:srgbClr val="0070C0"/>
                </a:solidFill>
              </a:rPr>
              <a:t>Kriterien</a:t>
            </a:r>
            <a:r>
              <a:rPr lang="en-US" sz="2000" dirty="0" smtClean="0">
                <a:solidFill>
                  <a:srgbClr val="0070C0"/>
                </a:solidFill>
              </a:rPr>
              <a:t> </a:t>
            </a:r>
            <a:r>
              <a:rPr lang="en-US" sz="2000" dirty="0" err="1" smtClean="0">
                <a:solidFill>
                  <a:srgbClr val="0070C0"/>
                </a:solidFill>
              </a:rPr>
              <a:t>kommen</a:t>
            </a:r>
            <a:r>
              <a:rPr lang="en-US" sz="2000" dirty="0" smtClean="0">
                <a:solidFill>
                  <a:srgbClr val="0070C0"/>
                </a:solidFill>
              </a:rPr>
              <a:t> in der </a:t>
            </a:r>
            <a:br>
              <a:rPr lang="en-US" sz="2000" dirty="0" smtClean="0">
                <a:solidFill>
                  <a:srgbClr val="0070C0"/>
                </a:solidFill>
              </a:rPr>
            </a:br>
            <a:r>
              <a:rPr lang="en-US" sz="2000" dirty="0" err="1" smtClean="0">
                <a:solidFill>
                  <a:srgbClr val="0070C0"/>
                </a:solidFill>
              </a:rPr>
              <a:t>gewählten</a:t>
            </a:r>
            <a:r>
              <a:rPr lang="en-US" sz="2000" dirty="0" smtClean="0">
                <a:solidFill>
                  <a:srgbClr val="0070C0"/>
                </a:solidFill>
              </a:rPr>
              <a:t> </a:t>
            </a:r>
            <a:r>
              <a:rPr lang="en-US" sz="2000" dirty="0" err="1" smtClean="0">
                <a:solidFill>
                  <a:srgbClr val="0070C0"/>
                </a:solidFill>
              </a:rPr>
              <a:t>Textsorte</a:t>
            </a:r>
            <a:r>
              <a:rPr lang="en-US" sz="2000" dirty="0" smtClean="0">
                <a:solidFill>
                  <a:srgbClr val="0070C0"/>
                </a:solidFill>
              </a:rPr>
              <a:t> </a:t>
            </a:r>
            <a:r>
              <a:rPr lang="en-US" sz="2000" dirty="0" err="1" smtClean="0">
                <a:solidFill>
                  <a:srgbClr val="0070C0"/>
                </a:solidFill>
              </a:rPr>
              <a:t>zum</a:t>
            </a:r>
            <a:r>
              <a:rPr lang="en-US" sz="2000" dirty="0" smtClean="0">
                <a:solidFill>
                  <a:srgbClr val="0070C0"/>
                </a:solidFill>
              </a:rPr>
              <a:t> </a:t>
            </a:r>
            <a:r>
              <a:rPr lang="en-US" sz="2000" dirty="0" err="1" smtClean="0">
                <a:solidFill>
                  <a:srgbClr val="0070C0"/>
                </a:solidFill>
              </a:rPr>
              <a:t>Tragen</a:t>
            </a:r>
            <a:endParaRPr lang="en-US" sz="2000" dirty="0">
              <a:solidFill>
                <a:srgbClr val="0070C0"/>
              </a:solidFill>
            </a:endParaRPr>
          </a:p>
        </p:txBody>
      </p:sp>
      <p:sp>
        <p:nvSpPr>
          <p:cNvPr id="5" name="Foliennummernplatzhalter 4"/>
          <p:cNvSpPr>
            <a:spLocks noGrp="1"/>
          </p:cNvSpPr>
          <p:nvPr>
            <p:ph type="sldNum" sz="quarter" idx="12"/>
          </p:nvPr>
        </p:nvSpPr>
        <p:spPr/>
        <p:txBody>
          <a:bodyPr/>
          <a:lstStyle/>
          <a:p>
            <a:fld id="{F742D4B5-613E-4339-A49F-E1F8F9C01EC8}" type="slidenum">
              <a:rPr lang="en-US" smtClean="0"/>
              <a:pPr/>
              <a:t>15</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err="1" smtClean="0"/>
              <a:t>Bildungsplanbezug</a:t>
            </a:r>
            <a:r>
              <a:rPr lang="en-US" dirty="0" smtClean="0"/>
              <a:t> – </a:t>
            </a:r>
            <a:r>
              <a:rPr lang="en-US" dirty="0" err="1" smtClean="0"/>
              <a:t>sprachliche</a:t>
            </a:r>
            <a:r>
              <a:rPr lang="en-US" dirty="0" smtClean="0"/>
              <a:t> </a:t>
            </a:r>
            <a:r>
              <a:rPr lang="en-US" dirty="0" err="1" smtClean="0"/>
              <a:t>Mittel</a:t>
            </a:r>
            <a:endParaRPr lang="en-US" dirty="0"/>
          </a:p>
        </p:txBody>
      </p:sp>
      <p:sp>
        <p:nvSpPr>
          <p:cNvPr id="5" name="Textplatzhalter 4"/>
          <p:cNvSpPr>
            <a:spLocks noGrp="1"/>
          </p:cNvSpPr>
          <p:nvPr>
            <p:ph type="body" idx="1"/>
          </p:nvPr>
        </p:nvSpPr>
        <p:spPr/>
        <p:txBody>
          <a:bodyPr/>
          <a:lstStyle/>
          <a:p>
            <a:pPr algn="ctr"/>
            <a:r>
              <a:rPr lang="en-US" dirty="0" err="1" smtClean="0"/>
              <a:t>Lexik</a:t>
            </a:r>
            <a:r>
              <a:rPr lang="en-US" dirty="0" smtClean="0"/>
              <a:t>, </a:t>
            </a:r>
            <a:r>
              <a:rPr lang="en-US" dirty="0" err="1" smtClean="0"/>
              <a:t>v.a</a:t>
            </a:r>
            <a:r>
              <a:rPr lang="en-US" dirty="0" smtClean="0"/>
              <a:t>. TK 2 und TH 3</a:t>
            </a:r>
            <a:endParaRPr lang="en-US" dirty="0"/>
          </a:p>
        </p:txBody>
      </p:sp>
      <p:sp>
        <p:nvSpPr>
          <p:cNvPr id="6" name="Inhaltsplatzhalter 5"/>
          <p:cNvSpPr>
            <a:spLocks noGrp="1"/>
          </p:cNvSpPr>
          <p:nvPr>
            <p:ph sz="half" idx="2"/>
          </p:nvPr>
        </p:nvSpPr>
        <p:spPr/>
        <p:txBody>
          <a:bodyPr>
            <a:normAutofit lnSpcReduction="10000"/>
          </a:bodyPr>
          <a:lstStyle/>
          <a:p>
            <a:r>
              <a:rPr lang="en-US" sz="2000" dirty="0" err="1" smtClean="0"/>
              <a:t>Frequente</a:t>
            </a:r>
            <a:r>
              <a:rPr lang="en-US" sz="2000" dirty="0" smtClean="0"/>
              <a:t>   </a:t>
            </a:r>
            <a:r>
              <a:rPr lang="en-US" sz="2000" dirty="0" err="1" smtClean="0"/>
              <a:t>Verbkonstruktionen</a:t>
            </a:r>
            <a:endParaRPr lang="en-US" sz="2000" dirty="0" smtClean="0"/>
          </a:p>
          <a:p>
            <a:r>
              <a:rPr lang="en-US" sz="2000" dirty="0" err="1" smtClean="0"/>
              <a:t>Sinnzusammenhänge</a:t>
            </a:r>
            <a:endParaRPr lang="en-US" sz="2000" dirty="0" smtClean="0"/>
          </a:p>
          <a:p>
            <a:r>
              <a:rPr lang="en-US" sz="2000" dirty="0" err="1" smtClean="0"/>
              <a:t>Argumente</a:t>
            </a:r>
            <a:r>
              <a:rPr lang="en-US" sz="2000" dirty="0" smtClean="0"/>
              <a:t> </a:t>
            </a:r>
            <a:r>
              <a:rPr lang="en-US" sz="2000" dirty="0" err="1" smtClean="0"/>
              <a:t>darlegen</a:t>
            </a:r>
            <a:r>
              <a:rPr lang="en-US" sz="2000" dirty="0" smtClean="0"/>
              <a:t>, </a:t>
            </a:r>
            <a:r>
              <a:rPr lang="en-US" sz="2000" dirty="0" err="1" smtClean="0"/>
              <a:t>Stellungnahme</a:t>
            </a:r>
            <a:r>
              <a:rPr lang="en-US" sz="2000" dirty="0" smtClean="0"/>
              <a:t>, </a:t>
            </a:r>
            <a:r>
              <a:rPr lang="en-US" sz="2000" dirty="0" err="1" smtClean="0"/>
              <a:t>respektvolle</a:t>
            </a:r>
            <a:r>
              <a:rPr lang="en-US" sz="2000" dirty="0" smtClean="0"/>
              <a:t> </a:t>
            </a:r>
            <a:r>
              <a:rPr lang="en-US" sz="2000" dirty="0" err="1" smtClean="0"/>
              <a:t>Kritik</a:t>
            </a:r>
            <a:endParaRPr lang="en-US" sz="2000" dirty="0" smtClean="0"/>
          </a:p>
          <a:p>
            <a:r>
              <a:rPr lang="en-US" sz="2000" b="1" dirty="0" err="1" smtClean="0"/>
              <a:t>Ausführlichere</a:t>
            </a:r>
            <a:r>
              <a:rPr lang="en-US" sz="2000" b="1" dirty="0" smtClean="0"/>
              <a:t> </a:t>
            </a:r>
            <a:r>
              <a:rPr lang="en-US" sz="2000" b="1" dirty="0" err="1" smtClean="0"/>
              <a:t>formelle</a:t>
            </a:r>
            <a:r>
              <a:rPr lang="en-US" sz="2000" b="1" dirty="0" smtClean="0"/>
              <a:t> </a:t>
            </a:r>
            <a:r>
              <a:rPr lang="en-US" sz="2000" b="1" dirty="0" err="1" smtClean="0"/>
              <a:t>Korrespondenz</a:t>
            </a:r>
            <a:r>
              <a:rPr lang="en-US" sz="2000" b="1" dirty="0" smtClean="0"/>
              <a:t> </a:t>
            </a:r>
            <a:r>
              <a:rPr lang="en-US" sz="2000" b="1" dirty="0" err="1" smtClean="0"/>
              <a:t>verfassen</a:t>
            </a:r>
            <a:endParaRPr lang="en-US" sz="2000" b="1" dirty="0" smtClean="0"/>
          </a:p>
          <a:p>
            <a:r>
              <a:rPr lang="en-US" sz="2000" dirty="0" err="1" smtClean="0"/>
              <a:t>Komplexe</a:t>
            </a:r>
            <a:r>
              <a:rPr lang="en-US" sz="2000" dirty="0" smtClean="0"/>
              <a:t> </a:t>
            </a:r>
            <a:r>
              <a:rPr lang="en-US" sz="2000" dirty="0" err="1" smtClean="0"/>
              <a:t>Beschreibungen</a:t>
            </a:r>
            <a:r>
              <a:rPr lang="en-US" sz="2000" dirty="0" smtClean="0"/>
              <a:t> </a:t>
            </a:r>
            <a:r>
              <a:rPr lang="en-US" sz="2000" dirty="0" err="1" smtClean="0"/>
              <a:t>verfassen</a:t>
            </a:r>
            <a:endParaRPr lang="en-US" sz="2000" dirty="0" smtClean="0"/>
          </a:p>
          <a:p>
            <a:r>
              <a:rPr lang="en-US" sz="2000" dirty="0" err="1" smtClean="0"/>
              <a:t>Personen</a:t>
            </a:r>
            <a:r>
              <a:rPr lang="en-US" sz="2000" dirty="0" smtClean="0"/>
              <a:t> und </a:t>
            </a:r>
            <a:r>
              <a:rPr lang="en-US" sz="2000" dirty="0" err="1" smtClean="0"/>
              <a:t>deren</a:t>
            </a:r>
            <a:r>
              <a:rPr lang="en-US" sz="2000" dirty="0" smtClean="0"/>
              <a:t> </a:t>
            </a:r>
            <a:r>
              <a:rPr lang="en-US" sz="2000" dirty="0" err="1" smtClean="0"/>
              <a:t>beziehungen</a:t>
            </a:r>
            <a:r>
              <a:rPr lang="en-US" sz="2000" dirty="0" smtClean="0"/>
              <a:t>/</a:t>
            </a:r>
            <a:r>
              <a:rPr lang="en-US" sz="2000" dirty="0" err="1" smtClean="0"/>
              <a:t>Haltungen</a:t>
            </a:r>
            <a:r>
              <a:rPr lang="en-US" sz="2000" dirty="0" smtClean="0"/>
              <a:t> </a:t>
            </a:r>
            <a:r>
              <a:rPr lang="en-US" sz="2000" dirty="0" err="1" smtClean="0"/>
              <a:t>charakterisieren</a:t>
            </a:r>
            <a:endParaRPr lang="en-US" sz="2000" dirty="0"/>
          </a:p>
        </p:txBody>
      </p:sp>
      <p:sp>
        <p:nvSpPr>
          <p:cNvPr id="7" name="Textplatzhalter 6"/>
          <p:cNvSpPr>
            <a:spLocks noGrp="1"/>
          </p:cNvSpPr>
          <p:nvPr>
            <p:ph type="body" sz="quarter" idx="3"/>
          </p:nvPr>
        </p:nvSpPr>
        <p:spPr/>
        <p:txBody>
          <a:bodyPr/>
          <a:lstStyle/>
          <a:p>
            <a:pPr algn="ctr"/>
            <a:r>
              <a:rPr lang="en-US" dirty="0" smtClean="0"/>
              <a:t>Grammatik, </a:t>
            </a:r>
            <a:r>
              <a:rPr lang="en-US" dirty="0" err="1" smtClean="0"/>
              <a:t>v.a</a:t>
            </a:r>
            <a:r>
              <a:rPr lang="en-US" dirty="0" smtClean="0"/>
              <a:t>. TK 1,3 und 7</a:t>
            </a:r>
            <a:endParaRPr lang="en-US" dirty="0"/>
          </a:p>
        </p:txBody>
      </p:sp>
      <p:sp>
        <p:nvSpPr>
          <p:cNvPr id="8" name="Inhaltsplatzhalter 7"/>
          <p:cNvSpPr>
            <a:spLocks noGrp="1"/>
          </p:cNvSpPr>
          <p:nvPr>
            <p:ph sz="quarter" idx="4"/>
          </p:nvPr>
        </p:nvSpPr>
        <p:spPr/>
        <p:txBody>
          <a:bodyPr>
            <a:normAutofit/>
          </a:bodyPr>
          <a:lstStyle/>
          <a:p>
            <a:r>
              <a:rPr lang="en-US" sz="2000" dirty="0" smtClean="0"/>
              <a:t>Auf </a:t>
            </a:r>
            <a:r>
              <a:rPr lang="en-US" sz="2000" dirty="0" err="1" smtClean="0"/>
              <a:t>abstrakte</a:t>
            </a:r>
            <a:r>
              <a:rPr lang="en-US" sz="2000" dirty="0" smtClean="0"/>
              <a:t> </a:t>
            </a:r>
            <a:r>
              <a:rPr lang="en-US" sz="2000" dirty="0" err="1" smtClean="0"/>
              <a:t>Begriffe</a:t>
            </a:r>
            <a:r>
              <a:rPr lang="en-US" sz="2000" dirty="0" smtClean="0"/>
              <a:t> </a:t>
            </a:r>
            <a:r>
              <a:rPr lang="en-US" sz="2000" dirty="0" err="1" smtClean="0"/>
              <a:t>Bezug</a:t>
            </a:r>
            <a:r>
              <a:rPr lang="en-US" sz="2000" dirty="0" smtClean="0"/>
              <a:t> </a:t>
            </a:r>
            <a:r>
              <a:rPr lang="en-US" sz="2000" dirty="0" err="1" smtClean="0"/>
              <a:t>nehmen</a:t>
            </a:r>
            <a:r>
              <a:rPr lang="en-US" sz="2000" dirty="0" smtClean="0"/>
              <a:t> </a:t>
            </a:r>
            <a:br>
              <a:rPr lang="en-US" sz="2000" dirty="0" smtClean="0"/>
            </a:br>
            <a:r>
              <a:rPr lang="en-US" sz="2000" dirty="0" smtClean="0">
                <a:solidFill>
                  <a:srgbClr val="0070C0"/>
                </a:solidFill>
              </a:rPr>
              <a:t>(</a:t>
            </a:r>
            <a:r>
              <a:rPr lang="en-US" sz="2000" dirty="0" err="1" smtClean="0">
                <a:solidFill>
                  <a:srgbClr val="0070C0"/>
                </a:solidFill>
              </a:rPr>
              <a:t>hier</a:t>
            </a:r>
            <a:r>
              <a:rPr lang="en-US" sz="2000" dirty="0" smtClean="0">
                <a:solidFill>
                  <a:srgbClr val="0070C0"/>
                </a:solidFill>
              </a:rPr>
              <a:t>: </a:t>
            </a:r>
            <a:r>
              <a:rPr lang="en-US" sz="2000" dirty="0" err="1" smtClean="0">
                <a:solidFill>
                  <a:srgbClr val="0070C0"/>
                </a:solidFill>
              </a:rPr>
              <a:t>Themen</a:t>
            </a:r>
            <a:r>
              <a:rPr lang="en-US" sz="2000" dirty="0" smtClean="0">
                <a:solidFill>
                  <a:srgbClr val="0070C0"/>
                </a:solidFill>
              </a:rPr>
              <a:t> der </a:t>
            </a:r>
            <a:r>
              <a:rPr lang="en-US" sz="2000" dirty="0" err="1" smtClean="0">
                <a:solidFill>
                  <a:srgbClr val="0070C0"/>
                </a:solidFill>
              </a:rPr>
              <a:t>Romane</a:t>
            </a:r>
            <a:r>
              <a:rPr lang="en-US" sz="2000" dirty="0" smtClean="0">
                <a:solidFill>
                  <a:srgbClr val="0070C0"/>
                </a:solidFill>
              </a:rPr>
              <a:t> )</a:t>
            </a:r>
          </a:p>
          <a:p>
            <a:r>
              <a:rPr lang="en-US" sz="2000" dirty="0" err="1" smtClean="0"/>
              <a:t>Komplexe</a:t>
            </a:r>
            <a:r>
              <a:rPr lang="en-US" sz="2000" dirty="0" smtClean="0"/>
              <a:t> </a:t>
            </a:r>
            <a:r>
              <a:rPr lang="en-US" sz="2000" dirty="0" err="1" smtClean="0"/>
              <a:t>Sätze</a:t>
            </a:r>
            <a:r>
              <a:rPr lang="en-US" sz="2000" dirty="0" smtClean="0"/>
              <a:t> und </a:t>
            </a:r>
            <a:r>
              <a:rPr lang="en-US" sz="2000" dirty="0" err="1" smtClean="0"/>
              <a:t>Sinnzusammenhänge</a:t>
            </a:r>
            <a:r>
              <a:rPr lang="en-US" sz="2000" dirty="0" smtClean="0"/>
              <a:t> </a:t>
            </a:r>
            <a:br>
              <a:rPr lang="en-US" sz="2000" dirty="0" smtClean="0"/>
            </a:br>
            <a:r>
              <a:rPr lang="en-US" sz="2000" dirty="0" smtClean="0">
                <a:solidFill>
                  <a:srgbClr val="0070C0"/>
                </a:solidFill>
              </a:rPr>
              <a:t>(</a:t>
            </a:r>
            <a:r>
              <a:rPr lang="en-US" sz="2000" dirty="0" err="1" smtClean="0">
                <a:solidFill>
                  <a:srgbClr val="0070C0"/>
                </a:solidFill>
              </a:rPr>
              <a:t>hier</a:t>
            </a:r>
            <a:r>
              <a:rPr lang="en-US" sz="2000" dirty="0" smtClean="0">
                <a:solidFill>
                  <a:srgbClr val="0070C0"/>
                </a:solidFill>
              </a:rPr>
              <a:t>: participles, gerunds,…)</a:t>
            </a:r>
          </a:p>
          <a:p>
            <a:r>
              <a:rPr lang="en-US" sz="2000" dirty="0" smtClean="0"/>
              <a:t>Passive voice </a:t>
            </a:r>
            <a:br>
              <a:rPr lang="en-US" sz="2000" dirty="0" smtClean="0"/>
            </a:br>
            <a:r>
              <a:rPr lang="en-US" sz="2000" dirty="0" smtClean="0">
                <a:solidFill>
                  <a:srgbClr val="0070C0"/>
                </a:solidFill>
              </a:rPr>
              <a:t>(</a:t>
            </a:r>
            <a:r>
              <a:rPr lang="en-US" sz="2000" dirty="0" err="1" smtClean="0">
                <a:solidFill>
                  <a:srgbClr val="0070C0"/>
                </a:solidFill>
              </a:rPr>
              <a:t>hier</a:t>
            </a:r>
            <a:r>
              <a:rPr lang="en-US" sz="2000" dirty="0" smtClean="0">
                <a:solidFill>
                  <a:srgbClr val="0070C0"/>
                </a:solidFill>
              </a:rPr>
              <a:t> </a:t>
            </a:r>
            <a:r>
              <a:rPr lang="en-US" sz="2000" dirty="0" err="1" smtClean="0">
                <a:solidFill>
                  <a:srgbClr val="0070C0"/>
                </a:solidFill>
              </a:rPr>
              <a:t>z.B</a:t>
            </a:r>
            <a:r>
              <a:rPr lang="en-US" sz="2000" dirty="0" smtClean="0">
                <a:solidFill>
                  <a:srgbClr val="0070C0"/>
                </a:solidFill>
              </a:rPr>
              <a:t>. I am moved by your writing…)</a:t>
            </a:r>
          </a:p>
          <a:p>
            <a:endParaRPr lang="en-US" sz="2000" dirty="0"/>
          </a:p>
        </p:txBody>
      </p:sp>
      <p:sp>
        <p:nvSpPr>
          <p:cNvPr id="9" name="Foliennummernplatzhalter 8"/>
          <p:cNvSpPr>
            <a:spLocks noGrp="1"/>
          </p:cNvSpPr>
          <p:nvPr>
            <p:ph type="sldNum" sz="quarter" idx="12"/>
          </p:nvPr>
        </p:nvSpPr>
        <p:spPr/>
        <p:txBody>
          <a:bodyPr/>
          <a:lstStyle/>
          <a:p>
            <a:fld id="{F742D4B5-613E-4339-A49F-E1F8F9C01EC8}" type="slidenum">
              <a:rPr lang="en-US" smtClean="0"/>
              <a:pPr/>
              <a:t>16</a:t>
            </a:fld>
            <a:endParaRPr lang="en-US"/>
          </a:p>
        </p:txBody>
      </p:sp>
      <p:sp>
        <p:nvSpPr>
          <p:cNvPr id="10" name="Fußzeilenplatzhalter 9"/>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sz="2800" dirty="0" err="1" smtClean="0"/>
              <a:t>Weiteres</a:t>
            </a:r>
            <a:r>
              <a:rPr lang="en-US" sz="2800" dirty="0" smtClean="0"/>
              <a:t> </a:t>
            </a:r>
            <a:r>
              <a:rPr lang="en-US" sz="2800" dirty="0" err="1" smtClean="0"/>
              <a:t>Vorgehen</a:t>
            </a:r>
            <a:r>
              <a:rPr lang="en-US" sz="2800" dirty="0" smtClean="0"/>
              <a:t> </a:t>
            </a:r>
            <a:r>
              <a:rPr lang="en-US" sz="2800" dirty="0" err="1" smtClean="0"/>
              <a:t>bei</a:t>
            </a:r>
            <a:r>
              <a:rPr lang="en-US" sz="2800" dirty="0" smtClean="0"/>
              <a:t> der </a:t>
            </a:r>
            <a:r>
              <a:rPr lang="en-US" sz="2800" dirty="0" err="1" smtClean="0"/>
              <a:t>Darstellung</a:t>
            </a:r>
            <a:r>
              <a:rPr lang="en-US" sz="2800" dirty="0" smtClean="0"/>
              <a:t>/Evaluation </a:t>
            </a:r>
            <a:br>
              <a:rPr lang="en-US" sz="2800" dirty="0" smtClean="0"/>
            </a:br>
            <a:r>
              <a:rPr lang="en-US" sz="2800" dirty="0" smtClean="0"/>
              <a:t>der 4 </a:t>
            </a:r>
            <a:r>
              <a:rPr lang="en-US" sz="2800" dirty="0" err="1" smtClean="0"/>
              <a:t>Teile</a:t>
            </a:r>
            <a:r>
              <a:rPr lang="en-US" sz="2800" dirty="0" smtClean="0"/>
              <a:t> der </a:t>
            </a:r>
            <a:r>
              <a:rPr lang="en-US" sz="2800" dirty="0" err="1" smtClean="0"/>
              <a:t>Unterrichtseinheit</a:t>
            </a:r>
            <a:r>
              <a:rPr lang="en-US" sz="2800" dirty="0" smtClean="0"/>
              <a:t/>
            </a:r>
            <a:br>
              <a:rPr lang="en-US" sz="2800" dirty="0" smtClean="0"/>
            </a:br>
            <a:endParaRPr lang="en-US" sz="2800"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liennummernplatzhalter 4"/>
          <p:cNvSpPr>
            <a:spLocks noGrp="1"/>
          </p:cNvSpPr>
          <p:nvPr>
            <p:ph type="sldNum" sz="quarter" idx="12"/>
          </p:nvPr>
        </p:nvSpPr>
        <p:spPr/>
        <p:txBody>
          <a:bodyPr/>
          <a:lstStyle/>
          <a:p>
            <a:fld id="{F742D4B5-613E-4339-A49F-E1F8F9C01EC8}" type="slidenum">
              <a:rPr lang="en-US" smtClean="0"/>
              <a:pPr/>
              <a:t>17</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err="1" smtClean="0"/>
              <a:t>Mögliche</a:t>
            </a:r>
            <a:r>
              <a:rPr lang="en-US" dirty="0" smtClean="0"/>
              <a:t> </a:t>
            </a:r>
            <a:r>
              <a:rPr lang="en-US" dirty="0" err="1" smtClean="0"/>
              <a:t>Leitfragen</a:t>
            </a:r>
            <a:r>
              <a:rPr lang="en-US" dirty="0" smtClean="0"/>
              <a:t> </a:t>
            </a:r>
            <a:r>
              <a:rPr lang="en-US" dirty="0" err="1" smtClean="0"/>
              <a:t>für</a:t>
            </a:r>
            <a:r>
              <a:rPr lang="en-US" dirty="0" smtClean="0"/>
              <a:t> den </a:t>
            </a:r>
            <a:r>
              <a:rPr lang="en-US" dirty="0" err="1" smtClean="0"/>
              <a:t>professionellen</a:t>
            </a:r>
            <a:r>
              <a:rPr lang="en-US" dirty="0" smtClean="0"/>
              <a:t> </a:t>
            </a:r>
            <a:r>
              <a:rPr lang="en-US" dirty="0" err="1" smtClean="0"/>
              <a:t>Austausch</a:t>
            </a:r>
            <a:r>
              <a:rPr lang="en-US" dirty="0" smtClean="0"/>
              <a:t> </a:t>
            </a:r>
            <a:endParaRPr lang="en-US" dirty="0"/>
          </a:p>
        </p:txBody>
      </p:sp>
      <p:sp>
        <p:nvSpPr>
          <p:cNvPr id="3" name="Inhaltsplatzhalter 2"/>
          <p:cNvSpPr>
            <a:spLocks noGrp="1"/>
          </p:cNvSpPr>
          <p:nvPr>
            <p:ph idx="1"/>
          </p:nvPr>
        </p:nvSpPr>
        <p:spPr/>
        <p:txBody>
          <a:bodyPr>
            <a:normAutofit/>
          </a:bodyPr>
          <a:lstStyle/>
          <a:p>
            <a:pPr>
              <a:buFont typeface="Wingdings" pitchFamily="2" charset="2"/>
              <a:buChar char="ü"/>
            </a:pPr>
            <a:r>
              <a:rPr lang="en-US" sz="2800" dirty="0" err="1" smtClean="0"/>
              <a:t>Ist</a:t>
            </a:r>
            <a:r>
              <a:rPr lang="en-US" sz="2800" dirty="0" smtClean="0"/>
              <a:t> </a:t>
            </a:r>
            <a:r>
              <a:rPr lang="en-US" sz="2800" dirty="0" err="1" smtClean="0"/>
              <a:t>alles</a:t>
            </a:r>
            <a:r>
              <a:rPr lang="en-US" sz="2800" dirty="0" smtClean="0"/>
              <a:t> </a:t>
            </a:r>
            <a:r>
              <a:rPr lang="en-US" sz="2800" dirty="0" err="1" smtClean="0"/>
              <a:t>verständlich</a:t>
            </a:r>
            <a:r>
              <a:rPr lang="en-US" sz="2800" dirty="0" smtClean="0"/>
              <a:t>? Was </a:t>
            </a:r>
            <a:r>
              <a:rPr lang="en-US" sz="2800" dirty="0" err="1" smtClean="0"/>
              <a:t>ist</a:t>
            </a:r>
            <a:r>
              <a:rPr lang="en-US" sz="2800" dirty="0" smtClean="0"/>
              <a:t> </a:t>
            </a:r>
            <a:r>
              <a:rPr lang="en-US" sz="2800" dirty="0" err="1" smtClean="0"/>
              <a:t>unverständlich</a:t>
            </a:r>
            <a:r>
              <a:rPr lang="en-US" sz="2800" dirty="0" smtClean="0"/>
              <a:t>?</a:t>
            </a:r>
          </a:p>
          <a:p>
            <a:pPr>
              <a:buFont typeface="Wingdings" pitchFamily="2" charset="2"/>
              <a:buChar char="ü"/>
            </a:pPr>
            <a:r>
              <a:rPr lang="en-US" sz="2800" dirty="0" err="1" smtClean="0"/>
              <a:t>Passt</a:t>
            </a:r>
            <a:r>
              <a:rPr lang="en-US" sz="2800" dirty="0" smtClean="0"/>
              <a:t> dies </a:t>
            </a:r>
            <a:r>
              <a:rPr lang="en-US" sz="2800" dirty="0" err="1" smtClean="0"/>
              <a:t>zu</a:t>
            </a:r>
            <a:r>
              <a:rPr lang="en-US" sz="2800" dirty="0" smtClean="0"/>
              <a:t> 10.Klässlern, die </a:t>
            </a:r>
            <a:r>
              <a:rPr lang="en-US" sz="2800" dirty="0" err="1" smtClean="0"/>
              <a:t>ich</a:t>
            </a:r>
            <a:r>
              <a:rPr lang="en-US" sz="2800" dirty="0" smtClean="0"/>
              <a:t> </a:t>
            </a:r>
            <a:r>
              <a:rPr lang="en-US" sz="2800" dirty="0" err="1" smtClean="0"/>
              <a:t>kenne</a:t>
            </a:r>
            <a:r>
              <a:rPr lang="en-US" sz="2800" dirty="0" smtClean="0"/>
              <a:t>?</a:t>
            </a:r>
          </a:p>
          <a:p>
            <a:pPr>
              <a:buFont typeface="Wingdings" pitchFamily="2" charset="2"/>
              <a:buChar char="ü"/>
            </a:pPr>
            <a:r>
              <a:rPr lang="en-US" sz="2800" dirty="0" err="1" smtClean="0"/>
              <a:t>Inwiefern</a:t>
            </a:r>
            <a:r>
              <a:rPr lang="en-US" sz="2800" dirty="0" smtClean="0"/>
              <a:t> </a:t>
            </a:r>
            <a:r>
              <a:rPr lang="en-US" sz="2800" dirty="0" err="1" smtClean="0"/>
              <a:t>profitieren</a:t>
            </a:r>
            <a:r>
              <a:rPr lang="en-US" sz="2800" dirty="0" smtClean="0"/>
              <a:t> die S von </a:t>
            </a:r>
            <a:r>
              <a:rPr lang="en-US" sz="2800" dirty="0" err="1" smtClean="0"/>
              <a:t>dieser</a:t>
            </a:r>
            <a:r>
              <a:rPr lang="en-US" sz="2800" dirty="0" smtClean="0"/>
              <a:t> </a:t>
            </a:r>
            <a:r>
              <a:rPr lang="en-US" sz="2800" dirty="0" err="1" smtClean="0"/>
              <a:t>Stunde</a:t>
            </a:r>
            <a:r>
              <a:rPr lang="en-US" sz="2800" dirty="0" smtClean="0"/>
              <a:t>?</a:t>
            </a:r>
          </a:p>
          <a:p>
            <a:pPr>
              <a:buFont typeface="Wingdings" pitchFamily="2" charset="2"/>
              <a:buChar char="ü"/>
            </a:pPr>
            <a:r>
              <a:rPr lang="en-US" sz="2800" dirty="0" err="1" smtClean="0"/>
              <a:t>Könnte</a:t>
            </a:r>
            <a:r>
              <a:rPr lang="en-US" sz="2800" dirty="0" smtClean="0"/>
              <a:t> </a:t>
            </a:r>
            <a:r>
              <a:rPr lang="en-US" sz="2800" dirty="0" err="1" smtClean="0"/>
              <a:t>ich</a:t>
            </a:r>
            <a:r>
              <a:rPr lang="en-US" sz="2800" dirty="0" smtClean="0"/>
              <a:t> </a:t>
            </a:r>
            <a:r>
              <a:rPr lang="en-US" sz="2800" dirty="0" err="1" smtClean="0"/>
              <a:t>diese</a:t>
            </a:r>
            <a:r>
              <a:rPr lang="en-US" sz="2800" dirty="0" smtClean="0"/>
              <a:t> </a:t>
            </a:r>
            <a:r>
              <a:rPr lang="en-US" sz="2800" dirty="0" err="1" smtClean="0"/>
              <a:t>Stunde</a:t>
            </a:r>
            <a:r>
              <a:rPr lang="en-US" sz="2800" dirty="0" smtClean="0"/>
              <a:t> so </a:t>
            </a:r>
            <a:r>
              <a:rPr lang="en-US" sz="2800" dirty="0" err="1" smtClean="0"/>
              <a:t>im</a:t>
            </a:r>
            <a:r>
              <a:rPr lang="en-US" sz="2800" dirty="0" smtClean="0"/>
              <a:t> </a:t>
            </a:r>
            <a:r>
              <a:rPr lang="en-US" sz="2800" dirty="0" err="1" smtClean="0"/>
              <a:t>Sprengel</a:t>
            </a:r>
            <a:r>
              <a:rPr lang="en-US" sz="2800" dirty="0" smtClean="0"/>
              <a:t> </a:t>
            </a:r>
            <a:r>
              <a:rPr lang="en-US" sz="2800" dirty="0" err="1" smtClean="0"/>
              <a:t>vorstellen</a:t>
            </a:r>
            <a:r>
              <a:rPr lang="en-US" sz="2800" dirty="0" smtClean="0"/>
              <a:t>?</a:t>
            </a:r>
            <a:br>
              <a:rPr lang="en-US" sz="2800" dirty="0" smtClean="0"/>
            </a:br>
            <a:r>
              <a:rPr lang="en-US" sz="2800" dirty="0" smtClean="0"/>
              <a:t>Was </a:t>
            </a:r>
            <a:r>
              <a:rPr lang="en-US" sz="2800" dirty="0" err="1" smtClean="0"/>
              <a:t>würde</a:t>
            </a:r>
            <a:r>
              <a:rPr lang="en-US" sz="2800" dirty="0" smtClean="0"/>
              <a:t> </a:t>
            </a:r>
            <a:r>
              <a:rPr lang="en-US" sz="2800" dirty="0" err="1" smtClean="0"/>
              <a:t>ich</a:t>
            </a:r>
            <a:r>
              <a:rPr lang="en-US" sz="2800" dirty="0" smtClean="0"/>
              <a:t> </a:t>
            </a:r>
            <a:r>
              <a:rPr lang="en-US" sz="2800" dirty="0" err="1" smtClean="0"/>
              <a:t>ändern</a:t>
            </a:r>
            <a:r>
              <a:rPr lang="en-US" sz="2800" dirty="0" smtClean="0"/>
              <a:t>?</a:t>
            </a:r>
          </a:p>
          <a:p>
            <a:pPr>
              <a:buFont typeface="Wingdings" pitchFamily="2" charset="2"/>
              <a:buChar char="ü"/>
            </a:pPr>
            <a:r>
              <a:rPr lang="en-US" sz="2800" dirty="0" smtClean="0"/>
              <a:t>……….</a:t>
            </a:r>
          </a:p>
          <a:p>
            <a:pPr>
              <a:buFont typeface="Wingdings" pitchFamily="2" charset="2"/>
              <a:buChar char="ü"/>
            </a:pPr>
            <a:endParaRPr lang="en-US" dirty="0" smtClean="0"/>
          </a:p>
          <a:p>
            <a:endParaRPr lang="en-US" dirty="0"/>
          </a:p>
        </p:txBody>
      </p:sp>
      <p:sp>
        <p:nvSpPr>
          <p:cNvPr id="4" name="Foliennummernplatzhalter 3"/>
          <p:cNvSpPr>
            <a:spLocks noGrp="1"/>
          </p:cNvSpPr>
          <p:nvPr>
            <p:ph type="sldNum" sz="quarter" idx="12"/>
          </p:nvPr>
        </p:nvSpPr>
        <p:spPr/>
        <p:txBody>
          <a:bodyPr/>
          <a:lstStyle/>
          <a:p>
            <a:fld id="{F742D4B5-613E-4339-A49F-E1F8F9C01EC8}" type="slidenum">
              <a:rPr lang="en-US" smtClean="0"/>
              <a:pPr/>
              <a:t>18</a:t>
            </a:fld>
            <a:endParaRPr lang="en-US"/>
          </a:p>
        </p:txBody>
      </p:sp>
      <p:sp>
        <p:nvSpPr>
          <p:cNvPr id="5" name="Fußzeilenplatzhalter 4"/>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sz="3200" dirty="0" err="1" smtClean="0"/>
              <a:t>Übersicht</a:t>
            </a:r>
            <a:r>
              <a:rPr lang="en-US" sz="3200" dirty="0" smtClean="0"/>
              <a:t> </a:t>
            </a:r>
            <a:r>
              <a:rPr lang="en-US" sz="3200" dirty="0" err="1" smtClean="0"/>
              <a:t>über</a:t>
            </a:r>
            <a:r>
              <a:rPr lang="en-US" sz="3200" dirty="0" smtClean="0"/>
              <a:t> die </a:t>
            </a:r>
            <a:r>
              <a:rPr lang="en-US" sz="3200" dirty="0" err="1" smtClean="0"/>
              <a:t>Materialien</a:t>
            </a:r>
            <a:r>
              <a:rPr lang="en-US" sz="3200" dirty="0" smtClean="0"/>
              <a:t>: 300er </a:t>
            </a:r>
            <a:r>
              <a:rPr lang="en-US" sz="3200" dirty="0" err="1" smtClean="0"/>
              <a:t>Nummern</a:t>
            </a:r>
            <a:endParaRPr lang="en-US" sz="3200"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feld 4"/>
          <p:cNvSpPr txBox="1"/>
          <p:nvPr/>
        </p:nvSpPr>
        <p:spPr>
          <a:xfrm>
            <a:off x="3571869" y="1571612"/>
            <a:ext cx="1785950" cy="369332"/>
          </a:xfrm>
          <a:prstGeom prst="rect">
            <a:avLst/>
          </a:prstGeom>
          <a:noFill/>
        </p:spPr>
        <p:txBody>
          <a:bodyPr wrap="square" rtlCol="0">
            <a:spAutoFit/>
          </a:bodyPr>
          <a:lstStyle/>
          <a:p>
            <a:r>
              <a:rPr lang="en-US" dirty="0" smtClean="0"/>
              <a:t>Der </a:t>
            </a:r>
            <a:r>
              <a:rPr lang="en-US" dirty="0" err="1" smtClean="0"/>
              <a:t>Unterricht</a:t>
            </a:r>
            <a:endParaRPr lang="en-US" dirty="0"/>
          </a:p>
        </p:txBody>
      </p:sp>
      <p:cxnSp>
        <p:nvCxnSpPr>
          <p:cNvPr id="7" name="Gerade Verbindung mit Pfeil 6"/>
          <p:cNvCxnSpPr/>
          <p:nvPr/>
        </p:nvCxnSpPr>
        <p:spPr>
          <a:xfrm rot="5400000">
            <a:off x="4179091" y="2321711"/>
            <a:ext cx="6429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feld 9"/>
          <p:cNvSpPr txBox="1"/>
          <p:nvPr/>
        </p:nvSpPr>
        <p:spPr>
          <a:xfrm>
            <a:off x="785786" y="5286388"/>
            <a:ext cx="2714644" cy="646331"/>
          </a:xfrm>
          <a:prstGeom prst="rect">
            <a:avLst/>
          </a:prstGeom>
          <a:noFill/>
        </p:spPr>
        <p:txBody>
          <a:bodyPr wrap="square" rtlCol="0">
            <a:spAutoFit/>
          </a:bodyPr>
          <a:lstStyle/>
          <a:p>
            <a:r>
              <a:rPr lang="en-US" dirty="0" err="1" smtClean="0"/>
              <a:t>Theoretische</a:t>
            </a:r>
            <a:r>
              <a:rPr lang="en-US" dirty="0" smtClean="0"/>
              <a:t>/</a:t>
            </a:r>
            <a:r>
              <a:rPr lang="en-US" dirty="0" err="1" smtClean="0"/>
              <a:t>didaktische</a:t>
            </a:r>
            <a:r>
              <a:rPr lang="en-US" dirty="0" smtClean="0"/>
              <a:t/>
            </a:r>
            <a:br>
              <a:rPr lang="en-US" dirty="0" smtClean="0"/>
            </a:br>
            <a:r>
              <a:rPr lang="en-US" dirty="0" err="1" smtClean="0"/>
              <a:t>Anmerkungen</a:t>
            </a:r>
            <a:endParaRPr lang="en-US" dirty="0"/>
          </a:p>
        </p:txBody>
      </p:sp>
      <p:cxnSp>
        <p:nvCxnSpPr>
          <p:cNvPr id="12" name="Gerade Verbindung mit Pfeil 11"/>
          <p:cNvCxnSpPr/>
          <p:nvPr/>
        </p:nvCxnSpPr>
        <p:spPr>
          <a:xfrm rot="5400000" flipH="1" flipV="1">
            <a:off x="1607323" y="5036355"/>
            <a:ext cx="50006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feld 14"/>
          <p:cNvSpPr txBox="1"/>
          <p:nvPr/>
        </p:nvSpPr>
        <p:spPr>
          <a:xfrm>
            <a:off x="6500826" y="5214950"/>
            <a:ext cx="2357454" cy="646331"/>
          </a:xfrm>
          <a:prstGeom prst="rect">
            <a:avLst/>
          </a:prstGeom>
          <a:noFill/>
        </p:spPr>
        <p:txBody>
          <a:bodyPr wrap="square" rtlCol="0">
            <a:spAutoFit/>
          </a:bodyPr>
          <a:lstStyle/>
          <a:p>
            <a:r>
              <a:rPr lang="en-US" dirty="0" smtClean="0"/>
              <a:t>307 </a:t>
            </a:r>
            <a:r>
              <a:rPr lang="en-US" dirty="0" err="1" smtClean="0"/>
              <a:t>Eventuell</a:t>
            </a:r>
            <a:r>
              <a:rPr lang="en-US" dirty="0" smtClean="0"/>
              <a:t> </a:t>
            </a:r>
            <a:r>
              <a:rPr lang="en-US" dirty="0" err="1" smtClean="0"/>
              <a:t>für</a:t>
            </a:r>
            <a:r>
              <a:rPr lang="en-US" dirty="0" smtClean="0"/>
              <a:t> die</a:t>
            </a:r>
            <a:br>
              <a:rPr lang="en-US" dirty="0" smtClean="0"/>
            </a:br>
            <a:r>
              <a:rPr lang="en-US" dirty="0" smtClean="0"/>
              <a:t> </a:t>
            </a:r>
            <a:r>
              <a:rPr lang="en-US" dirty="0" err="1" smtClean="0"/>
              <a:t>Sprengelfortbildung</a:t>
            </a:r>
            <a:endParaRPr lang="en-US" dirty="0"/>
          </a:p>
        </p:txBody>
      </p:sp>
      <p:cxnSp>
        <p:nvCxnSpPr>
          <p:cNvPr id="17" name="Gerade Verbindung mit Pfeil 16"/>
          <p:cNvCxnSpPr/>
          <p:nvPr/>
        </p:nvCxnSpPr>
        <p:spPr>
          <a:xfrm rot="5400000" flipH="1" flipV="1">
            <a:off x="7321569" y="5036355"/>
            <a:ext cx="215108"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Foliennummernplatzhalter 10"/>
          <p:cNvSpPr>
            <a:spLocks noGrp="1"/>
          </p:cNvSpPr>
          <p:nvPr>
            <p:ph type="sldNum" sz="quarter" idx="12"/>
          </p:nvPr>
        </p:nvSpPr>
        <p:spPr/>
        <p:txBody>
          <a:bodyPr/>
          <a:lstStyle/>
          <a:p>
            <a:fld id="{F742D4B5-613E-4339-A49F-E1F8F9C01EC8}" type="slidenum">
              <a:rPr lang="en-US" smtClean="0"/>
              <a:pPr/>
              <a:t>19</a:t>
            </a:fld>
            <a:endParaRPr lang="en-US"/>
          </a:p>
        </p:txBody>
      </p:sp>
      <p:sp>
        <p:nvSpPr>
          <p:cNvPr id="13" name="Fußzeilenplatzhalter 12"/>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TMK-</a:t>
            </a:r>
            <a:r>
              <a:rPr lang="en-US" dirty="0" err="1" smtClean="0"/>
              <a:t>Aufgabe</a:t>
            </a:r>
            <a:r>
              <a:rPr lang="en-US" dirty="0" smtClean="0"/>
              <a:t> </a:t>
            </a:r>
            <a:r>
              <a:rPr lang="en-US" dirty="0" err="1" smtClean="0"/>
              <a:t>Klassen</a:t>
            </a:r>
            <a:r>
              <a:rPr lang="en-US" dirty="0" smtClean="0"/>
              <a:t> 9/10</a:t>
            </a:r>
            <a:br>
              <a:rPr lang="en-US" dirty="0" smtClean="0"/>
            </a:br>
            <a:r>
              <a:rPr lang="en-US" dirty="0" err="1" smtClean="0"/>
              <a:t>Wünsche</a:t>
            </a:r>
            <a:endParaRPr lang="en-US"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liennummernplatzhalter 4"/>
          <p:cNvSpPr>
            <a:spLocks noGrp="1"/>
          </p:cNvSpPr>
          <p:nvPr>
            <p:ph type="sldNum" sz="quarter" idx="12"/>
          </p:nvPr>
        </p:nvSpPr>
        <p:spPr/>
        <p:txBody>
          <a:bodyPr/>
          <a:lstStyle/>
          <a:p>
            <a:fld id="{F742D4B5-613E-4339-A49F-E1F8F9C01EC8}" type="slidenum">
              <a:rPr lang="en-US" smtClean="0"/>
              <a:pPr/>
              <a:t>2</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en-US" sz="3200" dirty="0" smtClean="0"/>
              <a:t>(</a:t>
            </a:r>
            <a:r>
              <a:rPr lang="en-US" sz="3200" dirty="0" err="1" smtClean="0"/>
              <a:t>Zu</a:t>
            </a:r>
            <a:r>
              <a:rPr lang="en-US" sz="3200" dirty="0" smtClean="0"/>
              <a:t>) </a:t>
            </a:r>
            <a:r>
              <a:rPr lang="en-US" sz="3200" dirty="0" err="1" smtClean="0"/>
              <a:t>viel</a:t>
            </a:r>
            <a:r>
              <a:rPr lang="en-US" sz="3200" dirty="0" smtClean="0"/>
              <a:t> Material? </a:t>
            </a:r>
            <a:r>
              <a:rPr lang="en-US" sz="3200" dirty="0" err="1" smtClean="0"/>
              <a:t>Aber</a:t>
            </a:r>
            <a:r>
              <a:rPr lang="en-US" sz="3200" dirty="0" smtClean="0"/>
              <a:t>………</a:t>
            </a:r>
            <a:endParaRPr lang="en-US" sz="3200"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feld 4"/>
          <p:cNvSpPr txBox="1"/>
          <p:nvPr/>
        </p:nvSpPr>
        <p:spPr>
          <a:xfrm>
            <a:off x="571472" y="1714488"/>
            <a:ext cx="2714644" cy="800219"/>
          </a:xfrm>
          <a:prstGeom prst="rect">
            <a:avLst/>
          </a:prstGeom>
          <a:noFill/>
        </p:spPr>
        <p:txBody>
          <a:bodyPr wrap="square" rtlCol="0">
            <a:spAutoFit/>
          </a:bodyPr>
          <a:lstStyle/>
          <a:p>
            <a:r>
              <a:rPr lang="en-US" dirty="0" err="1" smtClean="0"/>
              <a:t>Briefe</a:t>
            </a:r>
            <a:r>
              <a:rPr lang="en-US" dirty="0" smtClean="0"/>
              <a:t> auf 3 Levels</a:t>
            </a:r>
            <a:br>
              <a:rPr lang="en-US" dirty="0" smtClean="0"/>
            </a:br>
            <a:r>
              <a:rPr lang="en-US" sz="1400" dirty="0" smtClean="0"/>
              <a:t>Amber l (Ambers Brief)</a:t>
            </a:r>
            <a:br>
              <a:rPr lang="en-US" sz="1400" dirty="0" smtClean="0"/>
            </a:br>
            <a:r>
              <a:rPr lang="en-US" sz="1400" dirty="0" smtClean="0"/>
              <a:t>Amber a (</a:t>
            </a:r>
            <a:r>
              <a:rPr lang="en-US" sz="1400" dirty="0" err="1" smtClean="0"/>
              <a:t>Analyseraster</a:t>
            </a:r>
            <a:r>
              <a:rPr lang="en-US" sz="1400" dirty="0" smtClean="0"/>
              <a:t> </a:t>
            </a:r>
            <a:r>
              <a:rPr lang="en-US" sz="1400" dirty="0" err="1" smtClean="0"/>
              <a:t>dazu</a:t>
            </a:r>
            <a:r>
              <a:rPr lang="en-US" sz="1400" dirty="0" smtClean="0"/>
              <a:t>)</a:t>
            </a:r>
            <a:endParaRPr lang="en-US" sz="1400" dirty="0"/>
          </a:p>
        </p:txBody>
      </p:sp>
      <p:sp>
        <p:nvSpPr>
          <p:cNvPr id="6" name="Textfeld 5"/>
          <p:cNvSpPr txBox="1"/>
          <p:nvPr/>
        </p:nvSpPr>
        <p:spPr>
          <a:xfrm>
            <a:off x="6143636" y="1571612"/>
            <a:ext cx="2415925" cy="1077218"/>
          </a:xfrm>
          <a:prstGeom prst="rect">
            <a:avLst/>
          </a:prstGeom>
          <a:noFill/>
        </p:spPr>
        <p:txBody>
          <a:bodyPr wrap="square" rtlCol="0">
            <a:spAutoFit/>
          </a:bodyPr>
          <a:lstStyle/>
          <a:p>
            <a:r>
              <a:rPr lang="en-US" sz="1600" dirty="0" smtClean="0"/>
              <a:t>Worksheets </a:t>
            </a:r>
            <a:r>
              <a:rPr lang="en-US" sz="1600" dirty="0" err="1" smtClean="0"/>
              <a:t>zur</a:t>
            </a:r>
            <a:r>
              <a:rPr lang="en-US" sz="1600" dirty="0" smtClean="0"/>
              <a:t> </a:t>
            </a:r>
            <a:r>
              <a:rPr lang="en-US" sz="1600" dirty="0" err="1" smtClean="0"/>
              <a:t>Auswahl</a:t>
            </a:r>
            <a:r>
              <a:rPr lang="en-US" sz="1600" dirty="0" smtClean="0"/>
              <a:t>, </a:t>
            </a:r>
            <a:r>
              <a:rPr lang="en-US" sz="1600" dirty="0" err="1" smtClean="0"/>
              <a:t>teilweise</a:t>
            </a:r>
            <a:r>
              <a:rPr lang="en-US" sz="1600" dirty="0" smtClean="0"/>
              <a:t> </a:t>
            </a:r>
            <a:r>
              <a:rPr lang="en-US" sz="1600" dirty="0" err="1" smtClean="0"/>
              <a:t>aus</a:t>
            </a:r>
            <a:r>
              <a:rPr lang="en-US" sz="1600" dirty="0" smtClean="0"/>
              <a:t> </a:t>
            </a:r>
            <a:br>
              <a:rPr lang="en-US" sz="1600" dirty="0" smtClean="0"/>
            </a:br>
            <a:r>
              <a:rPr lang="en-US" sz="1600" dirty="0" err="1" smtClean="0"/>
              <a:t>dem</a:t>
            </a:r>
            <a:r>
              <a:rPr lang="en-US" sz="1600" dirty="0" smtClean="0"/>
              <a:t> </a:t>
            </a:r>
            <a:r>
              <a:rPr lang="en-US" sz="1600" dirty="0" err="1" smtClean="0"/>
              <a:t>Fundus</a:t>
            </a:r>
            <a:r>
              <a:rPr lang="en-US" sz="1600" dirty="0" smtClean="0"/>
              <a:t> der </a:t>
            </a:r>
            <a:br>
              <a:rPr lang="en-US" sz="1600" dirty="0" smtClean="0"/>
            </a:br>
            <a:r>
              <a:rPr lang="en-US" sz="1600" dirty="0" smtClean="0"/>
              <a:t>Library of Congress (Link)</a:t>
            </a:r>
            <a:endParaRPr lang="en-US" sz="1600" dirty="0"/>
          </a:p>
        </p:txBody>
      </p:sp>
      <p:cxnSp>
        <p:nvCxnSpPr>
          <p:cNvPr id="8" name="Gerade Verbindung mit Pfeil 7"/>
          <p:cNvCxnSpPr/>
          <p:nvPr/>
        </p:nvCxnSpPr>
        <p:spPr>
          <a:xfrm rot="16200000" flipH="1">
            <a:off x="964381" y="2964653"/>
            <a:ext cx="428628"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Gerade Verbindung mit Pfeil 10"/>
          <p:cNvCxnSpPr/>
          <p:nvPr/>
        </p:nvCxnSpPr>
        <p:spPr>
          <a:xfrm rot="10800000">
            <a:off x="5786446" y="1928802"/>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Textfeld 13"/>
          <p:cNvSpPr txBox="1"/>
          <p:nvPr/>
        </p:nvSpPr>
        <p:spPr>
          <a:xfrm>
            <a:off x="5786446" y="4857760"/>
            <a:ext cx="3071834" cy="923330"/>
          </a:xfrm>
          <a:prstGeom prst="rect">
            <a:avLst/>
          </a:prstGeom>
          <a:noFill/>
        </p:spPr>
        <p:txBody>
          <a:bodyPr wrap="square" rtlCol="0">
            <a:spAutoFit/>
          </a:bodyPr>
          <a:lstStyle/>
          <a:p>
            <a:r>
              <a:rPr lang="en-US" dirty="0" err="1" smtClean="0"/>
              <a:t>Verschiedene</a:t>
            </a:r>
            <a:r>
              <a:rPr lang="en-US" dirty="0" smtClean="0"/>
              <a:t> </a:t>
            </a:r>
            <a:r>
              <a:rPr lang="en-US" dirty="0" err="1" smtClean="0"/>
              <a:t>Möglichkeiten</a:t>
            </a:r>
            <a:r>
              <a:rPr lang="en-US" dirty="0" smtClean="0"/>
              <a:t/>
            </a:r>
            <a:br>
              <a:rPr lang="en-US" dirty="0" smtClean="0"/>
            </a:br>
            <a:r>
              <a:rPr lang="en-US" dirty="0" err="1" smtClean="0"/>
              <a:t>für</a:t>
            </a:r>
            <a:r>
              <a:rPr lang="en-US" dirty="0" smtClean="0"/>
              <a:t> self evaluation und peer evaluation, teacher evaluation </a:t>
            </a:r>
            <a:endParaRPr lang="en-US" dirty="0"/>
          </a:p>
        </p:txBody>
      </p:sp>
      <p:cxnSp>
        <p:nvCxnSpPr>
          <p:cNvPr id="16" name="Gerade Verbindung mit Pfeil 15"/>
          <p:cNvCxnSpPr/>
          <p:nvPr/>
        </p:nvCxnSpPr>
        <p:spPr>
          <a:xfrm rot="5400000" flipH="1" flipV="1">
            <a:off x="6750859" y="4607727"/>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Foliennummernplatzhalter 9"/>
          <p:cNvSpPr>
            <a:spLocks noGrp="1"/>
          </p:cNvSpPr>
          <p:nvPr>
            <p:ph type="sldNum" sz="quarter" idx="12"/>
          </p:nvPr>
        </p:nvSpPr>
        <p:spPr/>
        <p:txBody>
          <a:bodyPr/>
          <a:lstStyle/>
          <a:p>
            <a:fld id="{F742D4B5-613E-4339-A49F-E1F8F9C01EC8}" type="slidenum">
              <a:rPr lang="en-US" smtClean="0"/>
              <a:pPr/>
              <a:t>20</a:t>
            </a:fld>
            <a:endParaRPr lang="en-US"/>
          </a:p>
        </p:txBody>
      </p:sp>
      <p:sp>
        <p:nvSpPr>
          <p:cNvPr id="12" name="Fußzeilenplatzhalter 11"/>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sz="3600" dirty="0" err="1" smtClean="0"/>
              <a:t>Materialübersicht</a:t>
            </a:r>
            <a:r>
              <a:rPr lang="en-US" sz="3600" dirty="0" smtClean="0"/>
              <a:t>: Der </a:t>
            </a:r>
            <a:r>
              <a:rPr lang="en-US" sz="3600" dirty="0" err="1" smtClean="0"/>
              <a:t>Unterricht</a:t>
            </a:r>
            <a:endParaRPr lang="en-US" sz="3600"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liennummernplatzhalter 4"/>
          <p:cNvSpPr>
            <a:spLocks noGrp="1"/>
          </p:cNvSpPr>
          <p:nvPr>
            <p:ph type="sldNum" sz="quarter" idx="12"/>
          </p:nvPr>
        </p:nvSpPr>
        <p:spPr/>
        <p:txBody>
          <a:bodyPr/>
          <a:lstStyle/>
          <a:p>
            <a:fld id="{F742D4B5-613E-4339-A49F-E1F8F9C01EC8}" type="slidenum">
              <a:rPr lang="en-US" smtClean="0"/>
              <a:pPr/>
              <a:t>21</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normAutofit/>
          </a:bodyPr>
          <a:lstStyle/>
          <a:p>
            <a:r>
              <a:rPr lang="en-US" sz="2400" dirty="0" err="1" smtClean="0"/>
              <a:t>Darstellung</a:t>
            </a:r>
            <a:r>
              <a:rPr lang="en-US" sz="2400" dirty="0" smtClean="0"/>
              <a:t> der </a:t>
            </a:r>
            <a:r>
              <a:rPr lang="en-US" sz="2400" dirty="0" err="1" smtClean="0"/>
              <a:t>Unterrichtseinheit</a:t>
            </a:r>
            <a:r>
              <a:rPr lang="en-US" sz="2400" dirty="0" smtClean="0"/>
              <a:t/>
            </a:r>
            <a:br>
              <a:rPr lang="en-US" sz="2400" dirty="0" smtClean="0"/>
            </a:br>
            <a:r>
              <a:rPr lang="en-US" sz="2400" dirty="0" err="1" smtClean="0"/>
              <a:t>Einführung</a:t>
            </a:r>
            <a:r>
              <a:rPr lang="en-US" sz="2400" dirty="0" smtClean="0"/>
              <a:t>: Books can give you ‘wings’</a:t>
            </a:r>
            <a:br>
              <a:rPr lang="en-US" sz="2400" dirty="0" smtClean="0"/>
            </a:br>
            <a:endParaRPr lang="en-US" sz="2000" dirty="0"/>
          </a:p>
        </p:txBody>
      </p:sp>
      <p:graphicFrame>
        <p:nvGraphicFramePr>
          <p:cNvPr id="10" name="Inhaltsplatzhalter 9"/>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liennummernplatzhalter 3"/>
          <p:cNvSpPr>
            <a:spLocks noGrp="1"/>
          </p:cNvSpPr>
          <p:nvPr>
            <p:ph type="sldNum" sz="quarter" idx="12"/>
          </p:nvPr>
        </p:nvSpPr>
        <p:spPr/>
        <p:txBody>
          <a:bodyPr/>
          <a:lstStyle/>
          <a:p>
            <a:fld id="{F742D4B5-613E-4339-A49F-E1F8F9C01EC8}" type="slidenum">
              <a:rPr lang="en-US" smtClean="0"/>
              <a:pPr/>
              <a:t>22</a:t>
            </a:fld>
            <a:endParaRPr lang="en-US"/>
          </a:p>
        </p:txBody>
      </p:sp>
      <p:sp>
        <p:nvSpPr>
          <p:cNvPr id="5" name="Fußzeilenplatzhalter 4"/>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Wie</a:t>
            </a:r>
            <a:endParaRPr lang="en-US"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liennummernplatzhalter 4"/>
          <p:cNvSpPr>
            <a:spLocks noGrp="1"/>
          </p:cNvSpPr>
          <p:nvPr>
            <p:ph type="sldNum" sz="quarter" idx="12"/>
          </p:nvPr>
        </p:nvSpPr>
        <p:spPr/>
        <p:txBody>
          <a:bodyPr/>
          <a:lstStyle/>
          <a:p>
            <a:fld id="{F742D4B5-613E-4339-A49F-E1F8F9C01EC8}" type="slidenum">
              <a:rPr lang="en-US" smtClean="0"/>
              <a:pPr/>
              <a:t>23</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r>
              <a:rPr lang="en-US" sz="3600" dirty="0"/>
              <a:t>John Greene, The Fault in Our Stars (2012)</a:t>
            </a:r>
          </a:p>
        </p:txBody>
      </p:sp>
      <p:sp>
        <p:nvSpPr>
          <p:cNvPr id="5" name="Inhaltsplatzhalter 4"/>
          <p:cNvSpPr>
            <a:spLocks noGrp="1"/>
          </p:cNvSpPr>
          <p:nvPr>
            <p:ph sz="half" idx="1"/>
          </p:nvPr>
        </p:nvSpPr>
        <p:spPr/>
        <p:txBody>
          <a:bodyPr/>
          <a:lstStyle/>
          <a:p>
            <a:pPr marL="514350" indent="-514350">
              <a:buFont typeface="Wingdings" pitchFamily="2" charset="2"/>
              <a:buChar char="Ø"/>
            </a:pPr>
            <a:r>
              <a:rPr lang="en-US" dirty="0"/>
              <a:t>Hazel Grace, a 16-year-old girl with cancer that has spread to her lungs</a:t>
            </a:r>
          </a:p>
          <a:p>
            <a:pPr marL="514350" indent="-514350">
              <a:buFont typeface="Wingdings" pitchFamily="2" charset="2"/>
              <a:buChar char="Ø"/>
            </a:pPr>
            <a:r>
              <a:rPr lang="en-US" dirty="0"/>
              <a:t>Augustus, a 17-year-old ex-basketball player and amputee (his right leg has been replaced with a prosthetic)</a:t>
            </a:r>
          </a:p>
        </p:txBody>
      </p:sp>
      <p:sp>
        <p:nvSpPr>
          <p:cNvPr id="6" name="Foliennummernplatzhalter 5"/>
          <p:cNvSpPr>
            <a:spLocks noGrp="1"/>
          </p:cNvSpPr>
          <p:nvPr>
            <p:ph type="sldNum" sz="quarter" idx="12"/>
          </p:nvPr>
        </p:nvSpPr>
        <p:spPr/>
        <p:txBody>
          <a:bodyPr/>
          <a:lstStyle/>
          <a:p>
            <a:fld id="{F8414579-8533-4716-A84B-B8FD6B4E8AD7}" type="slidenum">
              <a:rPr lang="en-US" smtClean="0"/>
              <a:pPr/>
              <a:t>24</a:t>
            </a:fld>
            <a:endParaRPr lang="en-US"/>
          </a:p>
        </p:txBody>
      </p:sp>
      <p:sp>
        <p:nvSpPr>
          <p:cNvPr id="8" name="Fußzeilenplatzhalter 7"/>
          <p:cNvSpPr>
            <a:spLocks noGrp="1"/>
          </p:cNvSpPr>
          <p:nvPr>
            <p:ph type="ftr" sz="quarter" idx="11"/>
          </p:nvPr>
        </p:nvSpPr>
        <p:spPr/>
        <p:txBody>
          <a:bodyPr/>
          <a:lstStyle/>
          <a:p>
            <a:r>
              <a:rPr lang="en-US" smtClean="0"/>
              <a:t>tmk modul letters about literature</a:t>
            </a:r>
            <a:endParaRPr lang="en-US"/>
          </a:p>
        </p:txBody>
      </p:sp>
      <p:sp>
        <p:nvSpPr>
          <p:cNvPr id="9" name="Inhaltsplatzhalter 8"/>
          <p:cNvSpPr>
            <a:spLocks noGrp="1"/>
          </p:cNvSpPr>
          <p:nvPr>
            <p:ph sz="half" idx="2"/>
          </p:nvPr>
        </p:nvSpPr>
        <p:spPr/>
        <p:txBody>
          <a:bodyP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fontScale="90000"/>
          </a:bodyPr>
          <a:lstStyle/>
          <a:p>
            <a:r>
              <a:rPr lang="en-US" dirty="0"/>
              <a:t>Viewing: </a:t>
            </a:r>
            <a:br>
              <a:rPr lang="en-US" dirty="0"/>
            </a:br>
            <a:r>
              <a:rPr lang="en-US" sz="2700" dirty="0"/>
              <a:t>Find out why books are important for Hazel and for Augustus</a:t>
            </a:r>
          </a:p>
        </p:txBody>
      </p:sp>
      <p:sp>
        <p:nvSpPr>
          <p:cNvPr id="6" name="Inhaltsplatzhalter 5"/>
          <p:cNvSpPr>
            <a:spLocks noGrp="1"/>
          </p:cNvSpPr>
          <p:nvPr>
            <p:ph sz="half" idx="1"/>
          </p:nvPr>
        </p:nvSpPr>
        <p:spPr/>
        <p:txBody>
          <a:bodyPr/>
          <a:lstStyle/>
          <a:p>
            <a:pPr>
              <a:buNone/>
            </a:pPr>
            <a:r>
              <a:rPr lang="en-US" u="sng" dirty="0"/>
              <a:t>Hazel</a:t>
            </a:r>
            <a:r>
              <a:rPr lang="en-US" dirty="0"/>
              <a:t/>
            </a:r>
            <a:br>
              <a:rPr lang="en-US" dirty="0"/>
            </a:br>
            <a:r>
              <a:rPr lang="en-US" i="1" dirty="0"/>
              <a:t>An Imperial Affliction</a:t>
            </a:r>
          </a:p>
          <a:p>
            <a:pPr>
              <a:buNone/>
            </a:pPr>
            <a:r>
              <a:rPr lang="en-US" dirty="0"/>
              <a:t>by Peter Van </a:t>
            </a:r>
            <a:r>
              <a:rPr lang="en-US" dirty="0" err="1"/>
              <a:t>Houten</a:t>
            </a:r>
            <a:endParaRPr lang="en-US" dirty="0"/>
          </a:p>
          <a:p>
            <a:pPr>
              <a:buNone/>
            </a:pPr>
            <a:endParaRPr lang="en-US" dirty="0"/>
          </a:p>
          <a:p>
            <a:pPr>
              <a:buNone/>
            </a:pPr>
            <a:r>
              <a:rPr lang="en-US" u="sng" dirty="0"/>
              <a:t>Augustus</a:t>
            </a:r>
            <a:endParaRPr lang="en-US" dirty="0"/>
          </a:p>
          <a:p>
            <a:pPr lvl="1">
              <a:buNone/>
            </a:pPr>
            <a:r>
              <a:rPr lang="en-US" sz="2800" i="1" dirty="0"/>
              <a:t>The Price of Dawn</a:t>
            </a:r>
          </a:p>
          <a:p>
            <a:pPr>
              <a:buNone/>
            </a:pPr>
            <a:endParaRPr lang="en-US" dirty="0"/>
          </a:p>
        </p:txBody>
      </p:sp>
      <p:sp>
        <p:nvSpPr>
          <p:cNvPr id="7" name="Foliennummernplatzhalter 6"/>
          <p:cNvSpPr>
            <a:spLocks noGrp="1"/>
          </p:cNvSpPr>
          <p:nvPr>
            <p:ph type="sldNum" sz="quarter" idx="12"/>
          </p:nvPr>
        </p:nvSpPr>
        <p:spPr/>
        <p:txBody>
          <a:bodyPr/>
          <a:lstStyle/>
          <a:p>
            <a:fld id="{F8414579-8533-4716-A84B-B8FD6B4E8AD7}" type="slidenum">
              <a:rPr lang="en-US" smtClean="0"/>
              <a:pPr/>
              <a:t>25</a:t>
            </a:fld>
            <a:endParaRPr lang="en-US"/>
          </a:p>
        </p:txBody>
      </p:sp>
      <p:sp>
        <p:nvSpPr>
          <p:cNvPr id="9" name="Fußzeilenplatzhalter 8"/>
          <p:cNvSpPr>
            <a:spLocks noGrp="1"/>
          </p:cNvSpPr>
          <p:nvPr>
            <p:ph type="ftr" sz="quarter" idx="11"/>
          </p:nvPr>
        </p:nvSpPr>
        <p:spPr/>
        <p:txBody>
          <a:bodyPr/>
          <a:lstStyle/>
          <a:p>
            <a:r>
              <a:rPr lang="en-US" smtClean="0"/>
              <a:t>tmk modul letters about literature</a:t>
            </a:r>
            <a:endParaRPr lang="en-US"/>
          </a:p>
        </p:txBody>
      </p:sp>
      <p:sp>
        <p:nvSpPr>
          <p:cNvPr id="10" name="Inhaltsplatzhalter 9"/>
          <p:cNvSpPr>
            <a:spLocks noGrp="1"/>
          </p:cNvSpPr>
          <p:nvPr>
            <p:ph sz="half" idx="2"/>
          </p:nvPr>
        </p:nvSpPr>
        <p:spPr/>
        <p:txBody>
          <a:bodyPr/>
          <a:lstStyle/>
          <a:p>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457200" y="274638"/>
            <a:ext cx="8229600" cy="225404"/>
          </a:xfrm>
        </p:spPr>
        <p:txBody>
          <a:bodyPr>
            <a:normAutofit fontScale="90000"/>
          </a:bodyPr>
          <a:lstStyle/>
          <a:p>
            <a:r>
              <a:rPr lang="en-US" dirty="0"/>
              <a:t>  </a:t>
            </a:r>
          </a:p>
        </p:txBody>
      </p:sp>
      <p:sp>
        <p:nvSpPr>
          <p:cNvPr id="5" name="Textplatzhalter 4"/>
          <p:cNvSpPr>
            <a:spLocks noGrp="1"/>
          </p:cNvSpPr>
          <p:nvPr>
            <p:ph type="body" idx="1"/>
          </p:nvPr>
        </p:nvSpPr>
        <p:spPr>
          <a:xfrm>
            <a:off x="457200" y="714357"/>
            <a:ext cx="4040188" cy="1714512"/>
          </a:xfrm>
        </p:spPr>
        <p:txBody>
          <a:bodyPr/>
          <a:lstStyle/>
          <a:p>
            <a:pPr algn="ctr"/>
            <a:r>
              <a:rPr lang="en-US" dirty="0"/>
              <a:t>                              wings</a:t>
            </a:r>
          </a:p>
        </p:txBody>
      </p:sp>
      <p:sp>
        <p:nvSpPr>
          <p:cNvPr id="6" name="Inhaltsplatzhalter 5"/>
          <p:cNvSpPr>
            <a:spLocks noGrp="1"/>
          </p:cNvSpPr>
          <p:nvPr>
            <p:ph sz="half" idx="2"/>
          </p:nvPr>
        </p:nvSpPr>
        <p:spPr>
          <a:xfrm>
            <a:off x="457200" y="3143247"/>
            <a:ext cx="4040188" cy="2982915"/>
          </a:xfrm>
        </p:spPr>
        <p:txBody>
          <a:bodyPr>
            <a:normAutofit fontScale="92500"/>
          </a:bodyPr>
          <a:lstStyle/>
          <a:p>
            <a:pPr>
              <a:buNone/>
            </a:pPr>
            <a:r>
              <a:rPr lang="en-US" dirty="0"/>
              <a:t>Books can give you “wings” to understand the world around you and they can help you cope with difficult situations.</a:t>
            </a:r>
          </a:p>
          <a:p>
            <a:pPr>
              <a:buNone/>
            </a:pPr>
            <a:r>
              <a:rPr lang="en-US" dirty="0"/>
              <a:t>What book have  you read recently that gave you “wings” – of courage, of understanding, of hope …….?</a:t>
            </a:r>
          </a:p>
        </p:txBody>
      </p:sp>
      <p:sp>
        <p:nvSpPr>
          <p:cNvPr id="7" name="Textplatzhalter 6"/>
          <p:cNvSpPr>
            <a:spLocks noGrp="1"/>
          </p:cNvSpPr>
          <p:nvPr>
            <p:ph type="body" sz="quarter" idx="3"/>
          </p:nvPr>
        </p:nvSpPr>
        <p:spPr>
          <a:xfrm>
            <a:off x="4645025" y="714356"/>
            <a:ext cx="4041775" cy="1928826"/>
          </a:xfrm>
        </p:spPr>
        <p:txBody>
          <a:bodyPr/>
          <a:lstStyle/>
          <a:p>
            <a:pPr algn="ctr"/>
            <a:r>
              <a:rPr lang="en-US" dirty="0"/>
              <a:t>brain and heart</a:t>
            </a:r>
          </a:p>
        </p:txBody>
      </p:sp>
      <p:sp>
        <p:nvSpPr>
          <p:cNvPr id="8" name="Inhaltsplatzhalter 7"/>
          <p:cNvSpPr>
            <a:spLocks noGrp="1"/>
          </p:cNvSpPr>
          <p:nvPr>
            <p:ph sz="quarter" idx="4"/>
          </p:nvPr>
        </p:nvSpPr>
        <p:spPr>
          <a:xfrm>
            <a:off x="4645025" y="3143247"/>
            <a:ext cx="4041775" cy="2982915"/>
          </a:xfrm>
        </p:spPr>
        <p:txBody>
          <a:bodyPr>
            <a:normAutofit fontScale="92500" lnSpcReduction="20000"/>
          </a:bodyPr>
          <a:lstStyle/>
          <a:p>
            <a:pPr>
              <a:buNone/>
            </a:pPr>
            <a:r>
              <a:rPr lang="en-US" dirty="0"/>
              <a:t>Some books challenge your brain. Others touch your heart. Some books do both!</a:t>
            </a:r>
          </a:p>
          <a:p>
            <a:pPr>
              <a:buNone/>
            </a:pPr>
            <a:r>
              <a:rPr lang="en-US" dirty="0"/>
              <a:t>What book have you read lately that made you think about things you never thought about before? Are there any  characters from books that made you laugh out loud, or shake your head, …..?</a:t>
            </a:r>
          </a:p>
        </p:txBody>
      </p:sp>
      <p:sp>
        <p:nvSpPr>
          <p:cNvPr id="12" name="Rechteck 11"/>
          <p:cNvSpPr/>
          <p:nvPr/>
        </p:nvSpPr>
        <p:spPr>
          <a:xfrm>
            <a:off x="6072197" y="6143644"/>
            <a:ext cx="785801" cy="923330"/>
          </a:xfrm>
          <a:prstGeom prst="rect">
            <a:avLst/>
          </a:prstGeom>
        </p:spPr>
        <p:txBody>
          <a:bodyPr wrap="square">
            <a:spAutoFit/>
          </a:bodyPr>
          <a:lstStyle/>
          <a:p>
            <a:r>
              <a:rPr lang="de-DE" b="1" dirty="0"/>
              <a:t/>
            </a:r>
            <a:br>
              <a:rPr lang="de-DE" b="1" dirty="0"/>
            </a:br>
            <a:r>
              <a:rPr lang="de-DE" b="1" dirty="0"/>
              <a:t/>
            </a:r>
            <a:br>
              <a:rPr lang="de-DE" b="1" dirty="0"/>
            </a:br>
            <a:endParaRPr lang="en-US" dirty="0"/>
          </a:p>
        </p:txBody>
      </p:sp>
      <p:sp>
        <p:nvSpPr>
          <p:cNvPr id="13" name="Foliennummernplatzhalter 12"/>
          <p:cNvSpPr>
            <a:spLocks noGrp="1"/>
          </p:cNvSpPr>
          <p:nvPr>
            <p:ph type="sldNum" sz="quarter" idx="12"/>
          </p:nvPr>
        </p:nvSpPr>
        <p:spPr/>
        <p:txBody>
          <a:bodyPr/>
          <a:lstStyle/>
          <a:p>
            <a:fld id="{F8414579-8533-4716-A84B-B8FD6B4E8AD7}" type="slidenum">
              <a:rPr lang="en-US" smtClean="0"/>
              <a:pPr/>
              <a:t>26</a:t>
            </a:fld>
            <a:endParaRPr lang="en-US"/>
          </a:p>
        </p:txBody>
      </p:sp>
      <p:sp>
        <p:nvSpPr>
          <p:cNvPr id="14" name="Fußzeilenplatzhalter 13"/>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Viewing: The Clash</a:t>
            </a:r>
          </a:p>
        </p:txBody>
      </p:sp>
      <p:graphicFrame>
        <p:nvGraphicFramePr>
          <p:cNvPr id="5" name="Inhaltsplatzhalter 4"/>
          <p:cNvGraphicFramePr>
            <a:graphicFrameLocks noGrp="1"/>
          </p:cNvGraphicFramePr>
          <p:nvPr>
            <p:ph sz="half" idx="1"/>
          </p:nvPr>
        </p:nvGraphicFramePr>
        <p:xfrm>
          <a:off x="571472" y="1571612"/>
          <a:ext cx="4038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Inhaltsplatzhalter 3"/>
          <p:cNvSpPr>
            <a:spLocks noGrp="1"/>
          </p:cNvSpPr>
          <p:nvPr>
            <p:ph sz="half" idx="2"/>
          </p:nvPr>
        </p:nvSpPr>
        <p:spPr>
          <a:xfrm>
            <a:off x="5286380" y="1600200"/>
            <a:ext cx="3400420" cy="4525963"/>
          </a:xfrm>
        </p:spPr>
        <p:txBody>
          <a:bodyPr/>
          <a:lstStyle/>
          <a:p>
            <a:pPr>
              <a:buNone/>
            </a:pPr>
            <a:r>
              <a:rPr lang="en-US" dirty="0"/>
              <a:t>Find out why the meeting is a complete disaster.</a:t>
            </a:r>
          </a:p>
          <a:p>
            <a:pPr>
              <a:buNone/>
            </a:pPr>
            <a:r>
              <a:rPr lang="en-US" dirty="0"/>
              <a:t>Which clashes or misunderstandings can you identify?</a:t>
            </a:r>
          </a:p>
          <a:p>
            <a:pPr>
              <a:buNone/>
            </a:pPr>
            <a:endParaRPr lang="en-US" dirty="0"/>
          </a:p>
          <a:p>
            <a:pPr>
              <a:buNone/>
            </a:pPr>
            <a:endParaRPr lang="en-US" dirty="0"/>
          </a:p>
          <a:p>
            <a:pPr>
              <a:buNone/>
            </a:pPr>
            <a:endParaRPr lang="en-US" dirty="0"/>
          </a:p>
        </p:txBody>
      </p:sp>
      <p:sp>
        <p:nvSpPr>
          <p:cNvPr id="6" name="Foliennummernplatzhalter 5"/>
          <p:cNvSpPr>
            <a:spLocks noGrp="1"/>
          </p:cNvSpPr>
          <p:nvPr>
            <p:ph type="sldNum" sz="quarter" idx="12"/>
          </p:nvPr>
        </p:nvSpPr>
        <p:spPr/>
        <p:txBody>
          <a:bodyPr/>
          <a:lstStyle/>
          <a:p>
            <a:fld id="{F8414579-8533-4716-A84B-B8FD6B4E8AD7}" type="slidenum">
              <a:rPr lang="en-US" smtClean="0"/>
              <a:pPr/>
              <a:t>27</a:t>
            </a:fld>
            <a:endParaRPr lang="en-US"/>
          </a:p>
        </p:txBody>
      </p:sp>
      <p:sp>
        <p:nvSpPr>
          <p:cNvPr id="7" name="Fußzeilenplatzhalter 6"/>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fontScale="90000"/>
          </a:bodyPr>
          <a:lstStyle/>
          <a:p>
            <a:r>
              <a:rPr lang="en-US" dirty="0"/>
              <a:t>Literature and a person’s response to it</a:t>
            </a:r>
          </a:p>
        </p:txBody>
      </p:sp>
      <p:sp>
        <p:nvSpPr>
          <p:cNvPr id="6" name="Inhaltsplatzhalter 5"/>
          <p:cNvSpPr>
            <a:spLocks noGrp="1"/>
          </p:cNvSpPr>
          <p:nvPr>
            <p:ph sz="half" idx="1"/>
          </p:nvPr>
        </p:nvSpPr>
        <p:spPr/>
        <p:txBody>
          <a:bodyPr>
            <a:normAutofit lnSpcReduction="10000"/>
          </a:bodyPr>
          <a:lstStyle/>
          <a:p>
            <a:pPr algn="ctr">
              <a:buNone/>
            </a:pPr>
            <a:r>
              <a:rPr lang="en-US" dirty="0"/>
              <a:t>Are books more than entertainment?</a:t>
            </a:r>
          </a:p>
          <a:p>
            <a:pPr algn="ctr">
              <a:buNone/>
            </a:pPr>
            <a:r>
              <a:rPr lang="en-US" dirty="0"/>
              <a:t>Are they windows to understanding our society, other cultures and ourselves?</a:t>
            </a:r>
          </a:p>
          <a:p>
            <a:pPr algn="ctr">
              <a:buNone/>
            </a:pPr>
            <a:endParaRPr lang="en-US" dirty="0"/>
          </a:p>
          <a:p>
            <a:pPr algn="ctr">
              <a:buNone/>
            </a:pPr>
            <a:r>
              <a:rPr lang="en-US" u="sng" dirty="0"/>
              <a:t>Worksheet</a:t>
            </a:r>
            <a:r>
              <a:rPr lang="en-US" dirty="0"/>
              <a:t>: </a:t>
            </a:r>
            <a:br>
              <a:rPr lang="en-US" dirty="0"/>
            </a:br>
            <a:r>
              <a:rPr lang="en-US" dirty="0"/>
              <a:t>A Personal Letter from Lois Lowry</a:t>
            </a:r>
          </a:p>
        </p:txBody>
      </p:sp>
      <p:sp>
        <p:nvSpPr>
          <p:cNvPr id="8" name="Inhaltsplatzhalter 7"/>
          <p:cNvSpPr>
            <a:spLocks noGrp="1"/>
          </p:cNvSpPr>
          <p:nvPr>
            <p:ph sz="half" idx="2"/>
          </p:nvPr>
        </p:nvSpPr>
        <p:spPr/>
        <p:txBody>
          <a:bodyPr>
            <a:normAutofit lnSpcReduction="10000"/>
          </a:bodyPr>
          <a:lstStyle/>
          <a:p>
            <a:pPr>
              <a:buNone/>
            </a:pPr>
            <a:endParaRPr lang="en-US" dirty="0"/>
          </a:p>
        </p:txBody>
      </p:sp>
      <p:sp>
        <p:nvSpPr>
          <p:cNvPr id="9" name="Foliennummernplatzhalter 8"/>
          <p:cNvSpPr>
            <a:spLocks noGrp="1"/>
          </p:cNvSpPr>
          <p:nvPr>
            <p:ph type="sldNum" sz="quarter" idx="12"/>
          </p:nvPr>
        </p:nvSpPr>
        <p:spPr/>
        <p:txBody>
          <a:bodyPr/>
          <a:lstStyle/>
          <a:p>
            <a:fld id="{F8414579-8533-4716-A84B-B8FD6B4E8AD7}" type="slidenum">
              <a:rPr lang="en-US" smtClean="0"/>
              <a:pPr/>
              <a:t>28</a:t>
            </a:fld>
            <a:endParaRPr lang="en-US"/>
          </a:p>
        </p:txBody>
      </p:sp>
      <p:sp>
        <p:nvSpPr>
          <p:cNvPr id="10" name="Fußzeilenplatzhalter 9"/>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a:t>Letters About Literature</a:t>
            </a:r>
            <a:br>
              <a:rPr lang="en-US" dirty="0"/>
            </a:br>
            <a:r>
              <a:rPr lang="en-US" dirty="0"/>
              <a:t>Library of Congress Contest</a:t>
            </a:r>
          </a:p>
        </p:txBody>
      </p:sp>
      <p:sp>
        <p:nvSpPr>
          <p:cNvPr id="6" name="Foliennummernplatzhalter 5"/>
          <p:cNvSpPr>
            <a:spLocks noGrp="1"/>
          </p:cNvSpPr>
          <p:nvPr>
            <p:ph type="sldNum" sz="quarter" idx="12"/>
          </p:nvPr>
        </p:nvSpPr>
        <p:spPr/>
        <p:txBody>
          <a:bodyPr/>
          <a:lstStyle/>
          <a:p>
            <a:fld id="{F8414579-8533-4716-A84B-B8FD6B4E8AD7}" type="slidenum">
              <a:rPr lang="en-US" smtClean="0"/>
              <a:pPr/>
              <a:t>29</a:t>
            </a:fld>
            <a:endParaRPr lang="en-US"/>
          </a:p>
        </p:txBody>
      </p:sp>
      <p:sp>
        <p:nvSpPr>
          <p:cNvPr id="7" name="Fußzeilenplatzhalter 6"/>
          <p:cNvSpPr>
            <a:spLocks noGrp="1"/>
          </p:cNvSpPr>
          <p:nvPr>
            <p:ph type="ftr" sz="quarter" idx="11"/>
          </p:nvPr>
        </p:nvSpPr>
        <p:spPr/>
        <p:txBody>
          <a:bodyPr/>
          <a:lstStyle/>
          <a:p>
            <a:r>
              <a:rPr lang="en-US" smtClean="0"/>
              <a:t>tmk modul letters about literature</a:t>
            </a:r>
            <a:endParaRPr lang="en-US"/>
          </a:p>
        </p:txBody>
      </p:sp>
      <p:sp>
        <p:nvSpPr>
          <p:cNvPr id="9" name="Inhaltsplatzhalter 8"/>
          <p:cNvSpPr>
            <a:spLocks noGrp="1"/>
          </p:cNvSpPr>
          <p:nvPr>
            <p:ph sz="half" idx="1"/>
          </p:nvPr>
        </p:nvSpPr>
        <p:spPr/>
        <p:txBody>
          <a:bodyPr/>
          <a:lstStyle/>
          <a:p>
            <a:endParaRPr lang="en-US"/>
          </a:p>
        </p:txBody>
      </p:sp>
      <p:sp>
        <p:nvSpPr>
          <p:cNvPr id="10" name="Inhaltsplatzhalter 9"/>
          <p:cNvSpPr>
            <a:spLocks noGrp="1"/>
          </p:cNvSpPr>
          <p:nvPr>
            <p:ph sz="half" idx="2"/>
          </p:nvPr>
        </p:nvSpPr>
        <p:spPr/>
        <p:txBody>
          <a:bodyP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Beobachtungen</a:t>
            </a:r>
            <a:r>
              <a:rPr lang="en-US" dirty="0" smtClean="0"/>
              <a:t> - </a:t>
            </a:r>
            <a:r>
              <a:rPr lang="en-US" dirty="0" err="1" smtClean="0"/>
              <a:t>Lehrwerke</a:t>
            </a:r>
            <a:endParaRPr lang="en-US"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liennummernplatzhalter 4"/>
          <p:cNvSpPr>
            <a:spLocks noGrp="1"/>
          </p:cNvSpPr>
          <p:nvPr>
            <p:ph type="sldNum" sz="quarter" idx="12"/>
          </p:nvPr>
        </p:nvSpPr>
        <p:spPr/>
        <p:txBody>
          <a:bodyPr/>
          <a:lstStyle/>
          <a:p>
            <a:fld id="{F742D4B5-613E-4339-A49F-E1F8F9C01EC8}" type="slidenum">
              <a:rPr lang="en-US" smtClean="0"/>
              <a:pPr/>
              <a:t>3</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457200" y="274638"/>
            <a:ext cx="8229600" cy="1939916"/>
          </a:xfrm>
        </p:spPr>
        <p:txBody>
          <a:bodyPr/>
          <a:lstStyle/>
          <a:p>
            <a:endParaRPr lang="en-US" dirty="0"/>
          </a:p>
        </p:txBody>
      </p:sp>
      <p:sp>
        <p:nvSpPr>
          <p:cNvPr id="6" name="Inhaltsplatzhalter 5"/>
          <p:cNvSpPr>
            <a:spLocks noGrp="1"/>
          </p:cNvSpPr>
          <p:nvPr>
            <p:ph idx="1"/>
          </p:nvPr>
        </p:nvSpPr>
        <p:spPr>
          <a:xfrm>
            <a:off x="457200" y="2571744"/>
            <a:ext cx="8229600" cy="3554419"/>
          </a:xfrm>
        </p:spPr>
        <p:txBody>
          <a:bodyPr>
            <a:normAutofit/>
          </a:bodyPr>
          <a:lstStyle/>
          <a:p>
            <a:pPr>
              <a:buFont typeface="Wingdings" pitchFamily="2" charset="2"/>
              <a:buChar char="ü"/>
            </a:pPr>
            <a:r>
              <a:rPr lang="en-US" sz="2400" dirty="0"/>
              <a:t>Students enter LAL Contest by writing a letter to an author – living or dead – explaining how the author’s work somehow changed their view of the world or of themselves. </a:t>
            </a:r>
          </a:p>
          <a:p>
            <a:pPr>
              <a:buFont typeface="Wingdings" pitchFamily="2" charset="2"/>
              <a:buChar char="ü"/>
            </a:pPr>
            <a:r>
              <a:rPr lang="en-US" sz="2400" dirty="0"/>
              <a:t>Students write honestly and in their own voice, </a:t>
            </a:r>
            <a:br>
              <a:rPr lang="en-US" sz="2400" dirty="0"/>
            </a:br>
            <a:r>
              <a:rPr lang="en-US" sz="2400" dirty="0"/>
              <a:t>as if they were having a conversation with the author.</a:t>
            </a:r>
          </a:p>
          <a:p>
            <a:pPr>
              <a:buFont typeface="Wingdings" pitchFamily="2" charset="2"/>
              <a:buChar char="ü"/>
            </a:pPr>
            <a:r>
              <a:rPr lang="en-US" sz="2400" dirty="0"/>
              <a:t>3 levels (state / national)</a:t>
            </a:r>
          </a:p>
        </p:txBody>
      </p:sp>
      <p:sp>
        <p:nvSpPr>
          <p:cNvPr id="7" name="Foliennummernplatzhalter 6"/>
          <p:cNvSpPr>
            <a:spLocks noGrp="1"/>
          </p:cNvSpPr>
          <p:nvPr>
            <p:ph type="sldNum" sz="quarter" idx="12"/>
          </p:nvPr>
        </p:nvSpPr>
        <p:spPr/>
        <p:txBody>
          <a:bodyPr/>
          <a:lstStyle/>
          <a:p>
            <a:fld id="{F8414579-8533-4716-A84B-B8FD6B4E8AD7}" type="slidenum">
              <a:rPr lang="en-US" smtClean="0"/>
              <a:pPr/>
              <a:t>30</a:t>
            </a:fld>
            <a:endParaRPr lang="en-US"/>
          </a:p>
        </p:txBody>
      </p:sp>
      <p:sp>
        <p:nvSpPr>
          <p:cNvPr id="8" name="Fußzeilenplatzhalter 7"/>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How to enter</a:t>
            </a:r>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feld 4"/>
          <p:cNvSpPr txBox="1"/>
          <p:nvPr/>
        </p:nvSpPr>
        <p:spPr>
          <a:xfrm>
            <a:off x="642910" y="1571612"/>
            <a:ext cx="928694" cy="646331"/>
          </a:xfrm>
          <a:prstGeom prst="rect">
            <a:avLst/>
          </a:prstGeom>
          <a:noFill/>
        </p:spPr>
        <p:txBody>
          <a:bodyPr wrap="square" rtlCol="0">
            <a:spAutoFit/>
          </a:bodyPr>
          <a:lstStyle/>
          <a:p>
            <a:r>
              <a:rPr lang="en-US" dirty="0"/>
              <a:t>Strong feelings</a:t>
            </a:r>
          </a:p>
        </p:txBody>
      </p:sp>
      <p:cxnSp>
        <p:nvCxnSpPr>
          <p:cNvPr id="7" name="Gerade Verbindung mit Pfeil 6"/>
          <p:cNvCxnSpPr/>
          <p:nvPr/>
        </p:nvCxnSpPr>
        <p:spPr>
          <a:xfrm rot="5400000">
            <a:off x="464315" y="2821777"/>
            <a:ext cx="107157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feld 9"/>
          <p:cNvSpPr txBox="1"/>
          <p:nvPr/>
        </p:nvSpPr>
        <p:spPr>
          <a:xfrm>
            <a:off x="1785918" y="1571612"/>
            <a:ext cx="1857387" cy="923330"/>
          </a:xfrm>
          <a:prstGeom prst="rect">
            <a:avLst/>
          </a:prstGeom>
          <a:noFill/>
        </p:spPr>
        <p:txBody>
          <a:bodyPr wrap="square" rtlCol="0">
            <a:spAutoFit/>
          </a:bodyPr>
          <a:lstStyle/>
          <a:p>
            <a:r>
              <a:rPr lang="en-US" dirty="0"/>
              <a:t>How and why</a:t>
            </a:r>
            <a:br>
              <a:rPr lang="en-US" dirty="0"/>
            </a:br>
            <a:r>
              <a:rPr lang="en-US" dirty="0"/>
              <a:t> are you different</a:t>
            </a:r>
            <a:br>
              <a:rPr lang="en-US" dirty="0"/>
            </a:br>
            <a:r>
              <a:rPr lang="en-US" dirty="0"/>
              <a:t> now?</a:t>
            </a:r>
          </a:p>
        </p:txBody>
      </p:sp>
      <p:cxnSp>
        <p:nvCxnSpPr>
          <p:cNvPr id="12" name="Gerade Verbindung mit Pfeil 11"/>
          <p:cNvCxnSpPr/>
          <p:nvPr/>
        </p:nvCxnSpPr>
        <p:spPr>
          <a:xfrm rot="5400000">
            <a:off x="2464579" y="2678901"/>
            <a:ext cx="78581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feld 14"/>
          <p:cNvSpPr txBox="1"/>
          <p:nvPr/>
        </p:nvSpPr>
        <p:spPr>
          <a:xfrm>
            <a:off x="3786182" y="1571612"/>
            <a:ext cx="1857388" cy="923330"/>
          </a:xfrm>
          <a:prstGeom prst="rect">
            <a:avLst/>
          </a:prstGeom>
          <a:noFill/>
        </p:spPr>
        <p:txBody>
          <a:bodyPr wrap="square" rtlCol="0">
            <a:spAutoFit/>
          </a:bodyPr>
          <a:lstStyle/>
          <a:p>
            <a:r>
              <a:rPr lang="en-US" dirty="0"/>
              <a:t>Personal, </a:t>
            </a:r>
            <a:br>
              <a:rPr lang="en-US" dirty="0"/>
            </a:br>
            <a:r>
              <a:rPr lang="en-US" dirty="0"/>
              <a:t>persuasive reflection</a:t>
            </a:r>
          </a:p>
        </p:txBody>
      </p:sp>
      <p:cxnSp>
        <p:nvCxnSpPr>
          <p:cNvPr id="17" name="Gerade Verbindung mit Pfeil 16"/>
          <p:cNvCxnSpPr/>
          <p:nvPr/>
        </p:nvCxnSpPr>
        <p:spPr>
          <a:xfrm rot="5400000">
            <a:off x="4500562" y="2643182"/>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Foliennummernplatzhalter 10"/>
          <p:cNvSpPr>
            <a:spLocks noGrp="1"/>
          </p:cNvSpPr>
          <p:nvPr>
            <p:ph type="sldNum" sz="quarter" idx="12"/>
          </p:nvPr>
        </p:nvSpPr>
        <p:spPr/>
        <p:txBody>
          <a:bodyPr/>
          <a:lstStyle/>
          <a:p>
            <a:fld id="{F8414579-8533-4716-A84B-B8FD6B4E8AD7}" type="slidenum">
              <a:rPr lang="en-US" smtClean="0"/>
              <a:pPr/>
              <a:t>31</a:t>
            </a:fld>
            <a:endParaRPr lang="en-US"/>
          </a:p>
        </p:txBody>
      </p:sp>
      <p:sp>
        <p:nvSpPr>
          <p:cNvPr id="13" name="Fußzeilenplatzhalter 12"/>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err="1" smtClean="0"/>
              <a:t>Mögliche</a:t>
            </a:r>
            <a:r>
              <a:rPr lang="en-US" dirty="0" smtClean="0"/>
              <a:t> </a:t>
            </a:r>
            <a:r>
              <a:rPr lang="en-US" dirty="0" err="1" smtClean="0"/>
              <a:t>Leitfragen</a:t>
            </a:r>
            <a:r>
              <a:rPr lang="en-US" dirty="0" smtClean="0"/>
              <a:t> </a:t>
            </a:r>
            <a:r>
              <a:rPr lang="en-US" dirty="0" err="1" smtClean="0"/>
              <a:t>für</a:t>
            </a:r>
            <a:r>
              <a:rPr lang="en-US" dirty="0" smtClean="0"/>
              <a:t> den </a:t>
            </a:r>
            <a:r>
              <a:rPr lang="en-US" dirty="0" err="1" smtClean="0"/>
              <a:t>professionellen</a:t>
            </a:r>
            <a:r>
              <a:rPr lang="en-US" dirty="0" smtClean="0"/>
              <a:t> </a:t>
            </a:r>
            <a:r>
              <a:rPr lang="en-US" dirty="0" err="1" smtClean="0"/>
              <a:t>Austausch</a:t>
            </a:r>
            <a:r>
              <a:rPr lang="en-US" dirty="0" smtClean="0"/>
              <a:t> </a:t>
            </a:r>
            <a:endParaRPr lang="en-US" dirty="0"/>
          </a:p>
        </p:txBody>
      </p:sp>
      <p:sp>
        <p:nvSpPr>
          <p:cNvPr id="3" name="Inhaltsplatzhalter 2"/>
          <p:cNvSpPr>
            <a:spLocks noGrp="1"/>
          </p:cNvSpPr>
          <p:nvPr>
            <p:ph idx="1"/>
          </p:nvPr>
        </p:nvSpPr>
        <p:spPr/>
        <p:txBody>
          <a:bodyPr>
            <a:normAutofit/>
          </a:bodyPr>
          <a:lstStyle/>
          <a:p>
            <a:pPr>
              <a:buFont typeface="Wingdings" pitchFamily="2" charset="2"/>
              <a:buChar char="ü"/>
            </a:pPr>
            <a:r>
              <a:rPr lang="en-US" sz="2800" dirty="0" err="1" smtClean="0"/>
              <a:t>Ist</a:t>
            </a:r>
            <a:r>
              <a:rPr lang="en-US" sz="2800" dirty="0" smtClean="0"/>
              <a:t> </a:t>
            </a:r>
            <a:r>
              <a:rPr lang="en-US" sz="2800" dirty="0" err="1" smtClean="0"/>
              <a:t>alles</a:t>
            </a:r>
            <a:r>
              <a:rPr lang="en-US" sz="2800" dirty="0" smtClean="0"/>
              <a:t> </a:t>
            </a:r>
            <a:r>
              <a:rPr lang="en-US" sz="2800" dirty="0" err="1" smtClean="0"/>
              <a:t>verständlich</a:t>
            </a:r>
            <a:r>
              <a:rPr lang="en-US" sz="2800" dirty="0" smtClean="0"/>
              <a:t>? Was </a:t>
            </a:r>
            <a:r>
              <a:rPr lang="en-US" sz="2800" dirty="0" err="1" smtClean="0"/>
              <a:t>ist</a:t>
            </a:r>
            <a:r>
              <a:rPr lang="en-US" sz="2800" dirty="0" smtClean="0"/>
              <a:t> </a:t>
            </a:r>
            <a:r>
              <a:rPr lang="en-US" sz="2800" dirty="0" err="1" smtClean="0"/>
              <a:t>unverständlich</a:t>
            </a:r>
            <a:r>
              <a:rPr lang="en-US" sz="2800" dirty="0" smtClean="0"/>
              <a:t>?</a:t>
            </a:r>
          </a:p>
          <a:p>
            <a:pPr>
              <a:buFont typeface="Wingdings" pitchFamily="2" charset="2"/>
              <a:buChar char="ü"/>
            </a:pPr>
            <a:r>
              <a:rPr lang="en-US" sz="2800" dirty="0" err="1" smtClean="0"/>
              <a:t>Passt</a:t>
            </a:r>
            <a:r>
              <a:rPr lang="en-US" sz="2800" dirty="0" smtClean="0"/>
              <a:t> dies </a:t>
            </a:r>
            <a:r>
              <a:rPr lang="en-US" sz="2800" dirty="0" err="1" smtClean="0"/>
              <a:t>zu</a:t>
            </a:r>
            <a:r>
              <a:rPr lang="en-US" sz="2800" dirty="0" smtClean="0"/>
              <a:t> 10.Klässlern, die </a:t>
            </a:r>
            <a:r>
              <a:rPr lang="en-US" sz="2800" dirty="0" err="1" smtClean="0"/>
              <a:t>ich</a:t>
            </a:r>
            <a:r>
              <a:rPr lang="en-US" sz="2800" dirty="0" smtClean="0"/>
              <a:t> </a:t>
            </a:r>
            <a:r>
              <a:rPr lang="en-US" sz="2800" dirty="0" err="1" smtClean="0"/>
              <a:t>kenne</a:t>
            </a:r>
            <a:r>
              <a:rPr lang="en-US" sz="2800" dirty="0" smtClean="0"/>
              <a:t>?</a:t>
            </a:r>
          </a:p>
          <a:p>
            <a:pPr>
              <a:buFont typeface="Wingdings" pitchFamily="2" charset="2"/>
              <a:buChar char="ü"/>
            </a:pPr>
            <a:r>
              <a:rPr lang="en-US" sz="2800" dirty="0" err="1" smtClean="0"/>
              <a:t>Inwiefern</a:t>
            </a:r>
            <a:r>
              <a:rPr lang="en-US" sz="2800" dirty="0" smtClean="0"/>
              <a:t> </a:t>
            </a:r>
            <a:r>
              <a:rPr lang="en-US" sz="2800" dirty="0" err="1" smtClean="0"/>
              <a:t>profitieren</a:t>
            </a:r>
            <a:r>
              <a:rPr lang="en-US" sz="2800" dirty="0" smtClean="0"/>
              <a:t> die S von </a:t>
            </a:r>
            <a:r>
              <a:rPr lang="en-US" sz="2800" dirty="0" err="1" smtClean="0"/>
              <a:t>dieser</a:t>
            </a:r>
            <a:r>
              <a:rPr lang="en-US" sz="2800" dirty="0" smtClean="0"/>
              <a:t> </a:t>
            </a:r>
            <a:r>
              <a:rPr lang="en-US" sz="2800" dirty="0" err="1" smtClean="0"/>
              <a:t>Stunde</a:t>
            </a:r>
            <a:r>
              <a:rPr lang="en-US" sz="2800" dirty="0" smtClean="0"/>
              <a:t>?</a:t>
            </a:r>
          </a:p>
          <a:p>
            <a:pPr>
              <a:buFont typeface="Wingdings" pitchFamily="2" charset="2"/>
              <a:buChar char="ü"/>
            </a:pPr>
            <a:r>
              <a:rPr lang="en-US" sz="2800" dirty="0" err="1" smtClean="0"/>
              <a:t>Könnte</a:t>
            </a:r>
            <a:r>
              <a:rPr lang="en-US" sz="2800" dirty="0" smtClean="0"/>
              <a:t> </a:t>
            </a:r>
            <a:r>
              <a:rPr lang="en-US" sz="2800" dirty="0" err="1" smtClean="0"/>
              <a:t>ich</a:t>
            </a:r>
            <a:r>
              <a:rPr lang="en-US" sz="2800" dirty="0" smtClean="0"/>
              <a:t> </a:t>
            </a:r>
            <a:r>
              <a:rPr lang="en-US" sz="2800" dirty="0" err="1" smtClean="0"/>
              <a:t>diese</a:t>
            </a:r>
            <a:r>
              <a:rPr lang="en-US" sz="2800" dirty="0" smtClean="0"/>
              <a:t> </a:t>
            </a:r>
            <a:r>
              <a:rPr lang="en-US" sz="2800" dirty="0" err="1" smtClean="0"/>
              <a:t>Stunde</a:t>
            </a:r>
            <a:r>
              <a:rPr lang="en-US" sz="2800" dirty="0" smtClean="0"/>
              <a:t> so </a:t>
            </a:r>
            <a:r>
              <a:rPr lang="en-US" sz="2800" dirty="0" err="1" smtClean="0"/>
              <a:t>im</a:t>
            </a:r>
            <a:r>
              <a:rPr lang="en-US" sz="2800" dirty="0" smtClean="0"/>
              <a:t> </a:t>
            </a:r>
            <a:r>
              <a:rPr lang="en-US" sz="2800" dirty="0" err="1" smtClean="0"/>
              <a:t>Sprengel</a:t>
            </a:r>
            <a:r>
              <a:rPr lang="en-US" sz="2800" dirty="0" smtClean="0"/>
              <a:t> </a:t>
            </a:r>
            <a:r>
              <a:rPr lang="en-US" sz="2800" dirty="0" err="1" smtClean="0"/>
              <a:t>vorstellen</a:t>
            </a:r>
            <a:r>
              <a:rPr lang="en-US" sz="2800" dirty="0" smtClean="0"/>
              <a:t>?</a:t>
            </a:r>
            <a:br>
              <a:rPr lang="en-US" sz="2800" dirty="0" smtClean="0"/>
            </a:br>
            <a:r>
              <a:rPr lang="en-US" sz="2800" dirty="0" smtClean="0"/>
              <a:t>Was </a:t>
            </a:r>
            <a:r>
              <a:rPr lang="en-US" sz="2800" dirty="0" err="1" smtClean="0"/>
              <a:t>würde</a:t>
            </a:r>
            <a:r>
              <a:rPr lang="en-US" sz="2800" dirty="0" smtClean="0"/>
              <a:t> </a:t>
            </a:r>
            <a:r>
              <a:rPr lang="en-US" sz="2800" dirty="0" err="1" smtClean="0"/>
              <a:t>ich</a:t>
            </a:r>
            <a:r>
              <a:rPr lang="en-US" sz="2800" dirty="0" smtClean="0"/>
              <a:t> </a:t>
            </a:r>
            <a:r>
              <a:rPr lang="en-US" sz="2800" dirty="0" err="1" smtClean="0"/>
              <a:t>ändern</a:t>
            </a:r>
            <a:r>
              <a:rPr lang="en-US" sz="2800" dirty="0" smtClean="0"/>
              <a:t>?</a:t>
            </a:r>
          </a:p>
          <a:p>
            <a:pPr>
              <a:buFont typeface="Wingdings" pitchFamily="2" charset="2"/>
              <a:buChar char="ü"/>
            </a:pPr>
            <a:r>
              <a:rPr lang="en-US" sz="2800" dirty="0" smtClean="0"/>
              <a:t>……….</a:t>
            </a:r>
          </a:p>
          <a:p>
            <a:pPr>
              <a:buFont typeface="Wingdings" pitchFamily="2" charset="2"/>
              <a:buChar char="ü"/>
            </a:pPr>
            <a:endParaRPr lang="en-US" dirty="0" smtClean="0"/>
          </a:p>
          <a:p>
            <a:endParaRPr lang="en-US" dirty="0"/>
          </a:p>
        </p:txBody>
      </p:sp>
      <p:sp>
        <p:nvSpPr>
          <p:cNvPr id="4" name="Foliennummernplatzhalter 3"/>
          <p:cNvSpPr>
            <a:spLocks noGrp="1"/>
          </p:cNvSpPr>
          <p:nvPr>
            <p:ph type="sldNum" sz="quarter" idx="12"/>
          </p:nvPr>
        </p:nvSpPr>
        <p:spPr/>
        <p:txBody>
          <a:bodyPr/>
          <a:lstStyle/>
          <a:p>
            <a:fld id="{F742D4B5-613E-4339-A49F-E1F8F9C01EC8}" type="slidenum">
              <a:rPr lang="en-US" smtClean="0"/>
              <a:pPr/>
              <a:t>32</a:t>
            </a:fld>
            <a:endParaRPr lang="en-US"/>
          </a:p>
        </p:txBody>
      </p:sp>
      <p:sp>
        <p:nvSpPr>
          <p:cNvPr id="5" name="Fußzeilenplatzhalter 4"/>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normAutofit/>
          </a:bodyPr>
          <a:lstStyle/>
          <a:p>
            <a:r>
              <a:rPr lang="en-US" sz="2400" dirty="0" err="1" smtClean="0"/>
              <a:t>Analyse</a:t>
            </a:r>
            <a:r>
              <a:rPr lang="en-US" sz="2400" dirty="0" smtClean="0"/>
              <a:t>: What we can learn from prize-winners</a:t>
            </a:r>
            <a:br>
              <a:rPr lang="en-US" sz="2400" dirty="0" smtClean="0"/>
            </a:br>
            <a:endParaRPr lang="en-US" sz="2000" dirty="0"/>
          </a:p>
        </p:txBody>
      </p:sp>
      <p:graphicFrame>
        <p:nvGraphicFramePr>
          <p:cNvPr id="10" name="Inhaltsplatzhalter 9"/>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liennummernplatzhalter 3"/>
          <p:cNvSpPr>
            <a:spLocks noGrp="1"/>
          </p:cNvSpPr>
          <p:nvPr>
            <p:ph type="sldNum" sz="quarter" idx="12"/>
          </p:nvPr>
        </p:nvSpPr>
        <p:spPr/>
        <p:txBody>
          <a:bodyPr/>
          <a:lstStyle/>
          <a:p>
            <a:fld id="{F742D4B5-613E-4339-A49F-E1F8F9C01EC8}" type="slidenum">
              <a:rPr lang="en-US" smtClean="0"/>
              <a:pPr/>
              <a:t>33</a:t>
            </a:fld>
            <a:endParaRPr lang="en-US"/>
          </a:p>
        </p:txBody>
      </p:sp>
      <p:sp>
        <p:nvSpPr>
          <p:cNvPr id="5" name="Fußzeilenplatzhalter 4"/>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Wie</a:t>
            </a:r>
            <a:r>
              <a:rPr lang="en-US" dirty="0" smtClean="0"/>
              <a:t>?</a:t>
            </a:r>
            <a:endParaRPr lang="en-US"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liennummernplatzhalter 4"/>
          <p:cNvSpPr>
            <a:spLocks noGrp="1"/>
          </p:cNvSpPr>
          <p:nvPr>
            <p:ph type="sldNum" sz="quarter" idx="12"/>
          </p:nvPr>
        </p:nvSpPr>
        <p:spPr/>
        <p:txBody>
          <a:bodyPr/>
          <a:lstStyle/>
          <a:p>
            <a:fld id="{F742D4B5-613E-4339-A49F-E1F8F9C01EC8}" type="slidenum">
              <a:rPr lang="en-US" smtClean="0"/>
              <a:pPr/>
              <a:t>34</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a:t>Letters About Literature: </a:t>
            </a:r>
            <a:br>
              <a:rPr lang="en-US" dirty="0"/>
            </a:br>
            <a:r>
              <a:rPr lang="en-US" dirty="0"/>
              <a:t>National Winners – You choose</a:t>
            </a:r>
          </a:p>
        </p:txBody>
      </p:sp>
      <p:graphicFrame>
        <p:nvGraphicFramePr>
          <p:cNvPr id="4" name="Inhaltsplatzhalter 3"/>
          <p:cNvGraphicFramePr>
            <a:graphicFrameLocks noGrp="1"/>
          </p:cNvGraphicFramePr>
          <p:nvPr>
            <p:ph idx="1"/>
            <p:extLst>
              <p:ext uri="{D42A27DB-BD31-4B8C-83A1-F6EECF244321}">
                <p14:modId xmlns:p14="http://schemas.microsoft.com/office/powerpoint/2010/main" xmlns="" val="279646088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liennummernplatzhalter 4"/>
          <p:cNvSpPr>
            <a:spLocks noGrp="1"/>
          </p:cNvSpPr>
          <p:nvPr>
            <p:ph type="sldNum" sz="quarter" idx="12"/>
          </p:nvPr>
        </p:nvSpPr>
        <p:spPr/>
        <p:txBody>
          <a:bodyPr/>
          <a:lstStyle/>
          <a:p>
            <a:fld id="{49FB75BE-4B69-4D15-AF6E-78D76F98D771}" type="slidenum">
              <a:rPr lang="en-US" smtClean="0"/>
              <a:pPr/>
              <a:t>35</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normAutofit fontScale="90000"/>
          </a:bodyPr>
          <a:lstStyle/>
          <a:p>
            <a:r>
              <a:rPr lang="en-US" dirty="0"/>
              <a:t>Letters About Literature: </a:t>
            </a:r>
            <a:br>
              <a:rPr lang="en-US" dirty="0"/>
            </a:br>
            <a:r>
              <a:rPr lang="en-US" dirty="0"/>
              <a:t>National Winners – You choose</a:t>
            </a:r>
          </a:p>
        </p:txBody>
      </p:sp>
      <p:sp>
        <p:nvSpPr>
          <p:cNvPr id="8" name="Textplatzhalter 7"/>
          <p:cNvSpPr>
            <a:spLocks noGrp="1"/>
          </p:cNvSpPr>
          <p:nvPr>
            <p:ph type="body" idx="1"/>
          </p:nvPr>
        </p:nvSpPr>
        <p:spPr/>
        <p:txBody>
          <a:bodyPr/>
          <a:lstStyle/>
          <a:p>
            <a:pPr algn="ctr"/>
            <a:r>
              <a:rPr lang="en-US" dirty="0"/>
              <a:t>National Winners</a:t>
            </a:r>
          </a:p>
        </p:txBody>
      </p:sp>
      <p:graphicFrame>
        <p:nvGraphicFramePr>
          <p:cNvPr id="13" name="Inhaltsplatzhalter 12"/>
          <p:cNvGraphicFramePr>
            <a:graphicFrameLocks noGrp="1"/>
          </p:cNvGraphicFramePr>
          <p:nvPr>
            <p:ph sz="half" idx="2"/>
            <p:extLst>
              <p:ext uri="{D42A27DB-BD31-4B8C-83A1-F6EECF244321}">
                <p14:modId xmlns:p14="http://schemas.microsoft.com/office/powerpoint/2010/main" xmlns="" val="4168101287"/>
              </p:ext>
            </p:extLst>
          </p:nvPr>
        </p:nvGraphicFramePr>
        <p:xfrm>
          <a:off x="457200" y="2174875"/>
          <a:ext cx="4040188" cy="3951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Textplatzhalter 9"/>
          <p:cNvSpPr>
            <a:spLocks noGrp="1"/>
          </p:cNvSpPr>
          <p:nvPr>
            <p:ph type="body" sz="quarter" idx="3"/>
          </p:nvPr>
        </p:nvSpPr>
        <p:spPr/>
        <p:txBody>
          <a:bodyPr/>
          <a:lstStyle/>
          <a:p>
            <a:pPr algn="ctr"/>
            <a:r>
              <a:rPr lang="en-US" dirty="0"/>
              <a:t> Contest</a:t>
            </a:r>
          </a:p>
        </p:txBody>
      </p:sp>
      <p:graphicFrame>
        <p:nvGraphicFramePr>
          <p:cNvPr id="15" name="Inhaltsplatzhalter 14"/>
          <p:cNvGraphicFramePr>
            <a:graphicFrameLocks noGrp="1"/>
          </p:cNvGraphicFramePr>
          <p:nvPr>
            <p:ph sz="quarter" idx="4"/>
          </p:nvPr>
        </p:nvGraphicFramePr>
        <p:xfrm>
          <a:off x="4645025" y="2174875"/>
          <a:ext cx="4041775" cy="395128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1" name="Foliennummernplatzhalter 10"/>
          <p:cNvSpPr>
            <a:spLocks noGrp="1"/>
          </p:cNvSpPr>
          <p:nvPr>
            <p:ph type="sldNum" sz="quarter" idx="12"/>
          </p:nvPr>
        </p:nvSpPr>
        <p:spPr/>
        <p:txBody>
          <a:bodyPr/>
          <a:lstStyle/>
          <a:p>
            <a:fld id="{49FB75BE-4B69-4D15-AF6E-78D76F98D771}" type="slidenum">
              <a:rPr lang="en-US" smtClean="0"/>
              <a:pPr/>
              <a:t>36</a:t>
            </a:fld>
            <a:endParaRPr lang="en-US"/>
          </a:p>
        </p:txBody>
      </p:sp>
      <p:sp>
        <p:nvSpPr>
          <p:cNvPr id="12" name="Fußzeilenplatzhalter 11"/>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511288"/>
          </a:xfrm>
        </p:spPr>
        <p:txBody>
          <a:bodyPr>
            <a:normAutofit fontScale="90000"/>
          </a:bodyPr>
          <a:lstStyle/>
          <a:p>
            <a:r>
              <a:rPr lang="en-US" sz="3200" dirty="0"/>
              <a:t>Genre Learning: Model Texts – Analysis 1 </a:t>
            </a:r>
            <a:br>
              <a:rPr lang="en-US" sz="3200" dirty="0"/>
            </a:br>
            <a:r>
              <a:rPr lang="en-US" sz="2000" dirty="0"/>
              <a:t>(WS 1: individual letters)</a:t>
            </a:r>
            <a:br>
              <a:rPr lang="en-US" sz="2000" dirty="0"/>
            </a:br>
            <a:r>
              <a:rPr lang="en-US" sz="2000" dirty="0"/>
              <a:t>In groups of three, read and analyze the letter you have chosen.</a:t>
            </a:r>
            <a:br>
              <a:rPr lang="en-US" sz="2000" dirty="0"/>
            </a:br>
            <a:r>
              <a:rPr lang="en-US" sz="2000" dirty="0"/>
              <a:t>Each of you should focus on one of the following aspects and then share your results with your team members.</a:t>
            </a:r>
          </a:p>
        </p:txBody>
      </p:sp>
      <p:graphicFrame>
        <p:nvGraphicFramePr>
          <p:cNvPr id="4" name="Inhaltsplatzhalter 3"/>
          <p:cNvGraphicFramePr>
            <a:graphicFrameLocks noGrp="1"/>
          </p:cNvGraphicFramePr>
          <p:nvPr>
            <p:ph idx="1"/>
          </p:nvPr>
        </p:nvGraphicFramePr>
        <p:xfrm>
          <a:off x="457200" y="1785926"/>
          <a:ext cx="8229600" cy="4340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feld 4"/>
          <p:cNvSpPr txBox="1"/>
          <p:nvPr/>
        </p:nvSpPr>
        <p:spPr>
          <a:xfrm>
            <a:off x="1214414" y="1643050"/>
            <a:ext cx="1131913" cy="369332"/>
          </a:xfrm>
          <a:prstGeom prst="rect">
            <a:avLst/>
          </a:prstGeom>
          <a:noFill/>
        </p:spPr>
        <p:txBody>
          <a:bodyPr wrap="square" rtlCol="0">
            <a:spAutoFit/>
          </a:bodyPr>
          <a:lstStyle/>
          <a:p>
            <a:endParaRPr lang="en-US" dirty="0"/>
          </a:p>
        </p:txBody>
      </p:sp>
      <p:sp>
        <p:nvSpPr>
          <p:cNvPr id="6" name="Textfeld 5"/>
          <p:cNvSpPr txBox="1"/>
          <p:nvPr/>
        </p:nvSpPr>
        <p:spPr>
          <a:xfrm>
            <a:off x="642910" y="2143116"/>
            <a:ext cx="1857388" cy="369332"/>
          </a:xfrm>
          <a:prstGeom prst="rect">
            <a:avLst/>
          </a:prstGeom>
          <a:noFill/>
        </p:spPr>
        <p:txBody>
          <a:bodyPr wrap="square" rtlCol="0">
            <a:spAutoFit/>
          </a:bodyPr>
          <a:lstStyle/>
          <a:p>
            <a:endParaRPr lang="en-US" dirty="0"/>
          </a:p>
        </p:txBody>
      </p:sp>
      <p:sp>
        <p:nvSpPr>
          <p:cNvPr id="7" name="Textfeld 6"/>
          <p:cNvSpPr txBox="1"/>
          <p:nvPr/>
        </p:nvSpPr>
        <p:spPr>
          <a:xfrm>
            <a:off x="642910" y="1857364"/>
            <a:ext cx="1643073" cy="1477328"/>
          </a:xfrm>
          <a:prstGeom prst="rect">
            <a:avLst/>
          </a:prstGeom>
          <a:noFill/>
        </p:spPr>
        <p:txBody>
          <a:bodyPr wrap="square" rtlCol="0">
            <a:spAutoFit/>
          </a:bodyPr>
          <a:lstStyle/>
          <a:p>
            <a:r>
              <a:rPr lang="en-US" dirty="0"/>
              <a:t>How does the paragraph contribute to developing the thesis?</a:t>
            </a:r>
          </a:p>
        </p:txBody>
      </p:sp>
      <p:sp>
        <p:nvSpPr>
          <p:cNvPr id="9" name="Textfeld 8"/>
          <p:cNvSpPr txBox="1"/>
          <p:nvPr/>
        </p:nvSpPr>
        <p:spPr>
          <a:xfrm>
            <a:off x="5929323" y="1571612"/>
            <a:ext cx="2714644" cy="646331"/>
          </a:xfrm>
          <a:prstGeom prst="rect">
            <a:avLst/>
          </a:prstGeom>
          <a:noFill/>
        </p:spPr>
        <p:txBody>
          <a:bodyPr wrap="square" rtlCol="0">
            <a:spAutoFit/>
          </a:bodyPr>
          <a:lstStyle/>
          <a:p>
            <a:r>
              <a:rPr lang="en-US" dirty="0"/>
              <a:t>What language devices does the writer use?</a:t>
            </a:r>
          </a:p>
        </p:txBody>
      </p:sp>
      <p:sp>
        <p:nvSpPr>
          <p:cNvPr id="11" name="Textfeld 10"/>
          <p:cNvSpPr txBox="1"/>
          <p:nvPr/>
        </p:nvSpPr>
        <p:spPr>
          <a:xfrm>
            <a:off x="6786579" y="2500306"/>
            <a:ext cx="1928826" cy="369332"/>
          </a:xfrm>
          <a:prstGeom prst="rect">
            <a:avLst/>
          </a:prstGeom>
          <a:noFill/>
        </p:spPr>
        <p:txBody>
          <a:bodyPr wrap="square" rtlCol="0">
            <a:spAutoFit/>
          </a:bodyPr>
          <a:lstStyle/>
          <a:p>
            <a:endParaRPr lang="en-US" dirty="0"/>
          </a:p>
        </p:txBody>
      </p:sp>
      <p:cxnSp>
        <p:nvCxnSpPr>
          <p:cNvPr id="14" name="Gerade Verbindung mit Pfeil 13"/>
          <p:cNvCxnSpPr/>
          <p:nvPr/>
        </p:nvCxnSpPr>
        <p:spPr>
          <a:xfrm>
            <a:off x="1928794" y="2285992"/>
            <a:ext cx="714380"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Gerade Verbindung mit Pfeil 17"/>
          <p:cNvCxnSpPr/>
          <p:nvPr/>
        </p:nvCxnSpPr>
        <p:spPr>
          <a:xfrm rot="10800000" flipV="1">
            <a:off x="6500826" y="2285992"/>
            <a:ext cx="714380"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Textfeld 21"/>
          <p:cNvSpPr txBox="1"/>
          <p:nvPr/>
        </p:nvSpPr>
        <p:spPr>
          <a:xfrm>
            <a:off x="6643702" y="5214950"/>
            <a:ext cx="1801647" cy="646331"/>
          </a:xfrm>
          <a:prstGeom prst="rect">
            <a:avLst/>
          </a:prstGeom>
          <a:noFill/>
        </p:spPr>
        <p:txBody>
          <a:bodyPr wrap="none" rtlCol="0">
            <a:spAutoFit/>
          </a:bodyPr>
          <a:lstStyle/>
          <a:p>
            <a:r>
              <a:rPr lang="en-US" dirty="0"/>
              <a:t>What is the </a:t>
            </a:r>
            <a:r>
              <a:rPr lang="en-US" dirty="0" err="1"/>
              <a:t>para</a:t>
            </a:r>
            <a:r>
              <a:rPr lang="en-US" dirty="0"/>
              <a:t>-</a:t>
            </a:r>
            <a:br>
              <a:rPr lang="en-US" dirty="0"/>
            </a:br>
            <a:r>
              <a:rPr lang="en-US" dirty="0"/>
              <a:t>graph  about?</a:t>
            </a:r>
          </a:p>
        </p:txBody>
      </p:sp>
      <p:cxnSp>
        <p:nvCxnSpPr>
          <p:cNvPr id="24" name="Gerade Verbindung mit Pfeil 23"/>
          <p:cNvCxnSpPr/>
          <p:nvPr/>
        </p:nvCxnSpPr>
        <p:spPr>
          <a:xfrm rot="10800000">
            <a:off x="6143636" y="5429264"/>
            <a:ext cx="428628"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Foliennummernplatzhalter 12"/>
          <p:cNvSpPr>
            <a:spLocks noGrp="1"/>
          </p:cNvSpPr>
          <p:nvPr>
            <p:ph type="sldNum" sz="quarter" idx="12"/>
          </p:nvPr>
        </p:nvSpPr>
        <p:spPr/>
        <p:txBody>
          <a:bodyPr/>
          <a:lstStyle/>
          <a:p>
            <a:fld id="{49FB75BE-4B69-4D15-AF6E-78D76F98D771}" type="slidenum">
              <a:rPr lang="en-US" smtClean="0"/>
              <a:pPr/>
              <a:t>37</a:t>
            </a:fld>
            <a:endParaRPr lang="en-US"/>
          </a:p>
        </p:txBody>
      </p:sp>
      <p:sp>
        <p:nvSpPr>
          <p:cNvPr id="15" name="Fußzeilenplatzhalter 14"/>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a:t>Examples</a:t>
            </a:r>
            <a:br>
              <a:rPr lang="en-US" dirty="0"/>
            </a:br>
            <a:r>
              <a:rPr lang="en-US" sz="2700" dirty="0"/>
              <a:t>Help (scaffolding) is available if needed</a:t>
            </a:r>
          </a:p>
        </p:txBody>
      </p:sp>
      <p:graphicFrame>
        <p:nvGraphicFramePr>
          <p:cNvPr id="4" name="Inhaltsplatzhalter 3"/>
          <p:cNvGraphicFramePr>
            <a:graphicFrameLocks noGrp="1"/>
          </p:cNvGraphicFramePr>
          <p:nvPr>
            <p:ph idx="1"/>
          </p:nvPr>
        </p:nvGraphicFramePr>
        <p:xfrm>
          <a:off x="457200" y="1600200"/>
          <a:ext cx="8229600" cy="3754120"/>
        </p:xfrm>
        <a:graphic>
          <a:graphicData uri="http://schemas.openxmlformats.org/drawingml/2006/table">
            <a:tbl>
              <a:tblPr firstRow="1" bandRow="1">
                <a:tableStyleId>{7DF18680-E054-41AD-8BC1-D1AEF772440D}</a:tableStyleId>
              </a:tblPr>
              <a:tblGrid>
                <a:gridCol w="2743200">
                  <a:extLst>
                    <a:ext uri="{9D8B030D-6E8A-4147-A177-3AD203B41FA5}">
                      <a16:colId xmlns:a16="http://schemas.microsoft.com/office/drawing/2014/main" xmlns="" val="20000"/>
                    </a:ext>
                  </a:extLst>
                </a:gridCol>
                <a:gridCol w="2743200">
                  <a:extLst>
                    <a:ext uri="{9D8B030D-6E8A-4147-A177-3AD203B41FA5}">
                      <a16:colId xmlns:a16="http://schemas.microsoft.com/office/drawing/2014/main" xmlns="" val="20001"/>
                    </a:ext>
                  </a:extLst>
                </a:gridCol>
                <a:gridCol w="2743200">
                  <a:extLst>
                    <a:ext uri="{9D8B030D-6E8A-4147-A177-3AD203B41FA5}">
                      <a16:colId xmlns:a16="http://schemas.microsoft.com/office/drawing/2014/main" xmlns="" val="20002"/>
                    </a:ext>
                  </a:extLst>
                </a:gridCol>
              </a:tblGrid>
              <a:tr h="370840">
                <a:tc>
                  <a:txBody>
                    <a:bodyPr/>
                    <a:lstStyle/>
                    <a:p>
                      <a:pPr algn="ctr"/>
                      <a:r>
                        <a:rPr lang="en-US" dirty="0"/>
                        <a:t>Content</a:t>
                      </a:r>
                    </a:p>
                  </a:txBody>
                  <a:tcPr/>
                </a:tc>
                <a:tc>
                  <a:txBody>
                    <a:bodyPr/>
                    <a:lstStyle/>
                    <a:p>
                      <a:pPr algn="ctr"/>
                      <a:r>
                        <a:rPr lang="en-US" dirty="0"/>
                        <a:t>Textual coherence</a:t>
                      </a:r>
                    </a:p>
                  </a:txBody>
                  <a:tcPr/>
                </a:tc>
                <a:tc>
                  <a:txBody>
                    <a:bodyPr/>
                    <a:lstStyle/>
                    <a:p>
                      <a:pPr algn="ctr"/>
                      <a:r>
                        <a:rPr lang="en-US" dirty="0"/>
                        <a:t>Language</a:t>
                      </a:r>
                    </a:p>
                  </a:txBody>
                  <a:tcPr/>
                </a:tc>
                <a:extLst>
                  <a:ext uri="{0D108BD9-81ED-4DB2-BD59-A6C34878D82A}">
                    <a16:rowId xmlns:a16="http://schemas.microsoft.com/office/drawing/2014/main" xmlns="" val="10000"/>
                  </a:ext>
                </a:extLst>
              </a:tr>
              <a:tr h="370840">
                <a:tc>
                  <a:txBody>
                    <a:bodyPr/>
                    <a:lstStyle/>
                    <a:p>
                      <a:endParaRPr lang="en-US" dirty="0"/>
                    </a:p>
                  </a:txBody>
                  <a:tcPr/>
                </a:tc>
                <a:tc>
                  <a:txBody>
                    <a:bodyPr/>
                    <a:lstStyle/>
                    <a:p>
                      <a:endParaRPr lang="en-US"/>
                    </a:p>
                  </a:txBody>
                  <a:tcPr/>
                </a:tc>
                <a:tc>
                  <a:txBody>
                    <a:bodyPr/>
                    <a:lstStyle/>
                    <a:p>
                      <a:r>
                        <a:rPr lang="en-US" dirty="0"/>
                        <a:t>You brought to my attention that…</a:t>
                      </a:r>
                    </a:p>
                  </a:txBody>
                  <a:tcPr/>
                </a:tc>
                <a:extLst>
                  <a:ext uri="{0D108BD9-81ED-4DB2-BD59-A6C34878D82A}">
                    <a16:rowId xmlns:a16="http://schemas.microsoft.com/office/drawing/2014/main" xmlns="" val="10001"/>
                  </a:ext>
                </a:extLst>
              </a:tr>
              <a:tr h="370840">
                <a:tc>
                  <a:txBody>
                    <a:bodyPr/>
                    <a:lstStyle/>
                    <a:p>
                      <a:r>
                        <a:rPr lang="en-US" dirty="0"/>
                        <a:t>Experience of gender </a:t>
                      </a:r>
                      <a:r>
                        <a:rPr lang="en-US" dirty="0" smtClean="0"/>
                        <a:t>inequality </a:t>
                      </a:r>
                      <a:r>
                        <a:rPr lang="en-US" dirty="0"/>
                        <a:t>in team sports.</a:t>
                      </a:r>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xmlns="" val="10002"/>
                  </a:ext>
                </a:extLst>
              </a:tr>
              <a:tr h="370840">
                <a:tc>
                  <a:txBody>
                    <a:bodyPr/>
                    <a:lstStyle/>
                    <a:p>
                      <a:endParaRPr lang="en-US"/>
                    </a:p>
                  </a:txBody>
                  <a:tcPr/>
                </a:tc>
                <a:tc>
                  <a:txBody>
                    <a:bodyPr/>
                    <a:lstStyle/>
                    <a:p>
                      <a:r>
                        <a:rPr lang="en-US" dirty="0"/>
                        <a:t>The reader’s response to the poem: insight</a:t>
                      </a:r>
                    </a:p>
                    <a:p>
                      <a:r>
                        <a:rPr lang="en-US" dirty="0"/>
                        <a:t>Relevant evidence to support the point of view.</a:t>
                      </a:r>
                    </a:p>
                    <a:p>
                      <a:endParaRPr lang="en-US" dirty="0"/>
                    </a:p>
                  </a:txBody>
                  <a:tcPr/>
                </a:tc>
                <a:tc>
                  <a:txBody>
                    <a:bodyPr/>
                    <a:lstStyle/>
                    <a:p>
                      <a:r>
                        <a:rPr lang="en-US" dirty="0"/>
                        <a:t>I now realize……</a:t>
                      </a:r>
                    </a:p>
                  </a:txBody>
                  <a:tcPr/>
                </a:tc>
                <a:extLst>
                  <a:ext uri="{0D108BD9-81ED-4DB2-BD59-A6C34878D82A}">
                    <a16:rowId xmlns:a16="http://schemas.microsoft.com/office/drawing/2014/main" xmlns="" val="10003"/>
                  </a:ext>
                </a:extLst>
              </a:tr>
              <a:tr h="370840">
                <a:tc>
                  <a:txBody>
                    <a:bodyPr/>
                    <a:lstStyle/>
                    <a:p>
                      <a:endParaRPr lang="en-US"/>
                    </a:p>
                  </a:txBody>
                  <a:tcPr/>
                </a:tc>
                <a:tc>
                  <a:txBody>
                    <a:bodyPr/>
                    <a:lstStyle/>
                    <a:p>
                      <a:endParaRPr lang="en-US" dirty="0"/>
                    </a:p>
                  </a:txBody>
                  <a:tcPr/>
                </a:tc>
                <a:tc>
                  <a:txBody>
                    <a:bodyPr/>
                    <a:lstStyle/>
                    <a:p>
                      <a:r>
                        <a:rPr lang="en-US" dirty="0"/>
                        <a:t>Your poem has inspired me to look more deeply into…..</a:t>
                      </a:r>
                    </a:p>
                  </a:txBody>
                  <a:tcPr/>
                </a:tc>
                <a:extLst>
                  <a:ext uri="{0D108BD9-81ED-4DB2-BD59-A6C34878D82A}">
                    <a16:rowId xmlns:a16="http://schemas.microsoft.com/office/drawing/2014/main" xmlns="" val="10004"/>
                  </a:ext>
                </a:extLst>
              </a:tr>
            </a:tbl>
          </a:graphicData>
        </a:graphic>
      </p:graphicFrame>
      <p:sp>
        <p:nvSpPr>
          <p:cNvPr id="5" name="Foliennummernplatzhalter 4"/>
          <p:cNvSpPr>
            <a:spLocks noGrp="1"/>
          </p:cNvSpPr>
          <p:nvPr>
            <p:ph type="sldNum" sz="quarter" idx="12"/>
          </p:nvPr>
        </p:nvSpPr>
        <p:spPr/>
        <p:txBody>
          <a:bodyPr/>
          <a:lstStyle/>
          <a:p>
            <a:fld id="{49FB75BE-4B69-4D15-AF6E-78D76F98D771}" type="slidenum">
              <a:rPr lang="en-US" smtClean="0"/>
              <a:pPr/>
              <a:t>38</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a:t>Personal response/Critical evaluation</a:t>
            </a:r>
          </a:p>
        </p:txBody>
      </p:sp>
      <p:graphicFrame>
        <p:nvGraphicFramePr>
          <p:cNvPr id="4" name="Inhaltsplatzhalter 3"/>
          <p:cNvGraphicFramePr>
            <a:graphicFrameLocks noGrp="1"/>
          </p:cNvGraphicFramePr>
          <p:nvPr>
            <p:ph idx="1"/>
            <p:extLst>
              <p:ext uri="{D42A27DB-BD31-4B8C-83A1-F6EECF244321}">
                <p14:modId xmlns:p14="http://schemas.microsoft.com/office/powerpoint/2010/main" xmlns="" val="179576665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liennummernplatzhalter 4"/>
          <p:cNvSpPr>
            <a:spLocks noGrp="1"/>
          </p:cNvSpPr>
          <p:nvPr>
            <p:ph type="sldNum" sz="quarter" idx="12"/>
          </p:nvPr>
        </p:nvSpPr>
        <p:spPr/>
        <p:txBody>
          <a:bodyPr/>
          <a:lstStyle/>
          <a:p>
            <a:fld id="{49FB75BE-4B69-4D15-AF6E-78D76F98D771}" type="slidenum">
              <a:rPr lang="en-US" smtClean="0"/>
              <a:pPr/>
              <a:t>39</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en-US" dirty="0" err="1" smtClean="0"/>
              <a:t>Ergebnis</a:t>
            </a:r>
            <a:r>
              <a:rPr lang="en-US" dirty="0" smtClean="0"/>
              <a:t> der </a:t>
            </a:r>
            <a:r>
              <a:rPr lang="en-US" dirty="0" err="1" smtClean="0"/>
              <a:t>Überlegungen</a:t>
            </a:r>
            <a:endParaRPr lang="en-US" dirty="0"/>
          </a:p>
        </p:txBody>
      </p:sp>
      <p:sp>
        <p:nvSpPr>
          <p:cNvPr id="5" name="Inhaltsplatzhalter 4"/>
          <p:cNvSpPr>
            <a:spLocks noGrp="1"/>
          </p:cNvSpPr>
          <p:nvPr>
            <p:ph sz="half" idx="1"/>
          </p:nvPr>
        </p:nvSpPr>
        <p:spPr>
          <a:xfrm>
            <a:off x="457200" y="1600200"/>
            <a:ext cx="4686304" cy="4525963"/>
          </a:xfrm>
        </p:spPr>
        <p:txBody>
          <a:bodyPr>
            <a:normAutofit fontScale="92500" lnSpcReduction="10000"/>
          </a:bodyPr>
          <a:lstStyle/>
          <a:p>
            <a:pPr algn="ctr">
              <a:buNone/>
            </a:pPr>
            <a:r>
              <a:rPr lang="en-US" b="1" dirty="0" smtClean="0"/>
              <a:t>Letters About Literature</a:t>
            </a:r>
          </a:p>
          <a:p>
            <a:pPr>
              <a:buNone/>
            </a:pPr>
            <a:r>
              <a:rPr lang="en-US" sz="2400" dirty="0" smtClean="0"/>
              <a:t>(</a:t>
            </a:r>
            <a:r>
              <a:rPr lang="en-US" sz="2400" dirty="0" err="1" smtClean="0"/>
              <a:t>Fiktive</a:t>
            </a:r>
            <a:r>
              <a:rPr lang="en-US" sz="2400" dirty="0" smtClean="0"/>
              <a:t>) </a:t>
            </a:r>
            <a:r>
              <a:rPr lang="en-US" sz="2400" dirty="0" err="1" smtClean="0"/>
              <a:t>Teilnahme</a:t>
            </a:r>
            <a:r>
              <a:rPr lang="en-US" sz="2400" dirty="0" smtClean="0"/>
              <a:t> an </a:t>
            </a:r>
            <a:r>
              <a:rPr lang="en-US" sz="2400" dirty="0" err="1" smtClean="0"/>
              <a:t>einem</a:t>
            </a:r>
            <a:r>
              <a:rPr lang="en-US" sz="2400" dirty="0" smtClean="0"/>
              <a:t> </a:t>
            </a:r>
            <a:r>
              <a:rPr lang="en-US" sz="2400" dirty="0" err="1" smtClean="0"/>
              <a:t>Wettbewerb</a:t>
            </a:r>
            <a:r>
              <a:rPr lang="en-US" sz="2400" dirty="0" smtClean="0"/>
              <a:t> der Library of Congress.</a:t>
            </a:r>
          </a:p>
          <a:p>
            <a:pPr>
              <a:buNone/>
            </a:pPr>
            <a:r>
              <a:rPr lang="en-US" sz="2400" dirty="0" smtClean="0"/>
              <a:t>Brief an </a:t>
            </a:r>
            <a:r>
              <a:rPr lang="en-US" sz="2400" dirty="0" err="1" smtClean="0"/>
              <a:t>einen</a:t>
            </a:r>
            <a:r>
              <a:rPr lang="en-US" sz="2400" dirty="0" smtClean="0"/>
              <a:t> </a:t>
            </a:r>
            <a:r>
              <a:rPr lang="en-US" sz="2400" dirty="0" err="1" smtClean="0"/>
              <a:t>Autor</a:t>
            </a:r>
            <a:r>
              <a:rPr lang="en-US" sz="2400" dirty="0" smtClean="0"/>
              <a:t> </a:t>
            </a:r>
            <a:r>
              <a:rPr lang="en-US" sz="2400" dirty="0" err="1" smtClean="0"/>
              <a:t>über</a:t>
            </a:r>
            <a:r>
              <a:rPr lang="en-US" sz="2400" dirty="0" smtClean="0"/>
              <a:t> </a:t>
            </a:r>
            <a:r>
              <a:rPr lang="en-US" sz="2400" dirty="0" err="1" smtClean="0"/>
              <a:t>eine</a:t>
            </a:r>
            <a:r>
              <a:rPr lang="en-US" sz="2400" dirty="0" smtClean="0"/>
              <a:t>  </a:t>
            </a:r>
            <a:r>
              <a:rPr lang="en-US" sz="2400" dirty="0" err="1" smtClean="0"/>
              <a:t>persönliche</a:t>
            </a:r>
            <a:r>
              <a:rPr lang="en-US" sz="2400" dirty="0" smtClean="0"/>
              <a:t> </a:t>
            </a:r>
            <a:r>
              <a:rPr lang="en-US" sz="2400" dirty="0" err="1" smtClean="0"/>
              <a:t>Leser-Reaktion</a:t>
            </a:r>
            <a:r>
              <a:rPr lang="en-US" sz="2400" dirty="0" smtClean="0"/>
              <a:t> </a:t>
            </a:r>
            <a:br>
              <a:rPr lang="en-US" sz="2400" dirty="0" smtClean="0"/>
            </a:br>
            <a:r>
              <a:rPr lang="en-US" sz="2400" dirty="0" smtClean="0"/>
              <a:t>(reader response). </a:t>
            </a:r>
            <a:br>
              <a:rPr lang="en-US" sz="2400" dirty="0" smtClean="0"/>
            </a:br>
            <a:r>
              <a:rPr lang="en-US" sz="2400" dirty="0" err="1" smtClean="0"/>
              <a:t>Ausgangspunkt</a:t>
            </a:r>
            <a:r>
              <a:rPr lang="en-US" sz="2400" dirty="0" smtClean="0"/>
              <a:t>: </a:t>
            </a:r>
            <a:r>
              <a:rPr lang="en-US" sz="2400" dirty="0" err="1" smtClean="0"/>
              <a:t>behandelter</a:t>
            </a:r>
            <a:r>
              <a:rPr lang="en-US" sz="2400" dirty="0" smtClean="0"/>
              <a:t> </a:t>
            </a:r>
            <a:r>
              <a:rPr lang="en-US" sz="2400" dirty="0" err="1" smtClean="0"/>
              <a:t>literarischer</a:t>
            </a:r>
            <a:r>
              <a:rPr lang="en-US" sz="2400" dirty="0" smtClean="0"/>
              <a:t> Text (</a:t>
            </a:r>
            <a:r>
              <a:rPr lang="en-US" sz="2400" dirty="0" err="1" smtClean="0"/>
              <a:t>auch</a:t>
            </a:r>
            <a:r>
              <a:rPr lang="en-US" sz="2400" dirty="0" smtClean="0"/>
              <a:t> </a:t>
            </a:r>
            <a:r>
              <a:rPr lang="en-US" sz="2400" dirty="0" err="1" smtClean="0"/>
              <a:t>Exzerpte</a:t>
            </a:r>
            <a:r>
              <a:rPr lang="en-US" sz="2400" dirty="0" smtClean="0"/>
              <a:t> </a:t>
            </a:r>
            <a:r>
              <a:rPr lang="en-US" sz="2400" dirty="0" err="1" smtClean="0"/>
              <a:t>möglich</a:t>
            </a:r>
            <a:r>
              <a:rPr lang="en-US" sz="2400" dirty="0" smtClean="0"/>
              <a:t>)</a:t>
            </a:r>
          </a:p>
          <a:p>
            <a:pPr>
              <a:buNone/>
            </a:pPr>
            <a:r>
              <a:rPr lang="en-US" sz="2400" dirty="0" smtClean="0"/>
              <a:t>S </a:t>
            </a:r>
            <a:r>
              <a:rPr lang="en-US" sz="2400" dirty="0" err="1" smtClean="0"/>
              <a:t>analysieren</a:t>
            </a:r>
            <a:r>
              <a:rPr lang="en-US" sz="2400" dirty="0" smtClean="0"/>
              <a:t> </a:t>
            </a:r>
            <a:r>
              <a:rPr lang="en-US" sz="2400" dirty="0" err="1" smtClean="0"/>
              <a:t>Briefe</a:t>
            </a:r>
            <a:r>
              <a:rPr lang="en-US" sz="2400" dirty="0" smtClean="0"/>
              <a:t> von </a:t>
            </a:r>
            <a:r>
              <a:rPr lang="en-US" sz="2400" dirty="0" err="1" smtClean="0"/>
              <a:t>Preisträgern</a:t>
            </a:r>
            <a:r>
              <a:rPr lang="en-US" sz="2400" dirty="0" smtClean="0"/>
              <a:t> und </a:t>
            </a:r>
            <a:r>
              <a:rPr lang="en-US" sz="2400" dirty="0" err="1" smtClean="0"/>
              <a:t>verfassen</a:t>
            </a:r>
            <a:r>
              <a:rPr lang="en-US" sz="2400" dirty="0" smtClean="0"/>
              <a:t> </a:t>
            </a:r>
            <a:r>
              <a:rPr lang="en-US" sz="2400" dirty="0" err="1" smtClean="0"/>
              <a:t>dann</a:t>
            </a:r>
            <a:r>
              <a:rPr lang="en-US" sz="2400" dirty="0" smtClean="0"/>
              <a:t> </a:t>
            </a:r>
            <a:r>
              <a:rPr lang="en-US" sz="2400" dirty="0" err="1" smtClean="0"/>
              <a:t>selbst</a:t>
            </a:r>
            <a:r>
              <a:rPr lang="en-US" sz="2400" dirty="0" smtClean="0"/>
              <a:t> </a:t>
            </a:r>
            <a:r>
              <a:rPr lang="en-US" sz="2400" dirty="0" err="1" smtClean="0"/>
              <a:t>Briefe</a:t>
            </a:r>
            <a:r>
              <a:rPr lang="en-US" sz="2400" dirty="0" smtClean="0"/>
              <a:t> </a:t>
            </a:r>
            <a:br>
              <a:rPr lang="en-US" sz="2400" dirty="0" smtClean="0"/>
            </a:br>
            <a:r>
              <a:rPr lang="en-US" sz="2400" dirty="0" smtClean="0"/>
              <a:t>(</a:t>
            </a:r>
            <a:r>
              <a:rPr lang="en-US" sz="2400" dirty="0" err="1" smtClean="0"/>
              <a:t>im</a:t>
            </a:r>
            <a:r>
              <a:rPr lang="en-US" sz="2400" dirty="0" smtClean="0"/>
              <a:t> Team und </a:t>
            </a:r>
            <a:r>
              <a:rPr lang="en-US" sz="2400" dirty="0" err="1" smtClean="0"/>
              <a:t>individuell</a:t>
            </a:r>
            <a:r>
              <a:rPr lang="en-US" sz="2400" dirty="0" smtClean="0"/>
              <a:t>)</a:t>
            </a:r>
            <a:endParaRPr lang="en-US" sz="2400" dirty="0"/>
          </a:p>
        </p:txBody>
      </p:sp>
      <p:sp>
        <p:nvSpPr>
          <p:cNvPr id="6" name="Foliennummernplatzhalter 5"/>
          <p:cNvSpPr>
            <a:spLocks noGrp="1"/>
          </p:cNvSpPr>
          <p:nvPr>
            <p:ph type="sldNum" sz="quarter" idx="12"/>
          </p:nvPr>
        </p:nvSpPr>
        <p:spPr/>
        <p:txBody>
          <a:bodyPr/>
          <a:lstStyle/>
          <a:p>
            <a:fld id="{F742D4B5-613E-4339-A49F-E1F8F9C01EC8}" type="slidenum">
              <a:rPr lang="en-US" smtClean="0"/>
              <a:pPr/>
              <a:t>4</a:t>
            </a:fld>
            <a:endParaRPr lang="en-US"/>
          </a:p>
        </p:txBody>
      </p:sp>
      <p:sp>
        <p:nvSpPr>
          <p:cNvPr id="8" name="Fußzeilenplatzhalter 7"/>
          <p:cNvSpPr>
            <a:spLocks noGrp="1"/>
          </p:cNvSpPr>
          <p:nvPr>
            <p:ph type="ftr" sz="quarter" idx="11"/>
          </p:nvPr>
        </p:nvSpPr>
        <p:spPr/>
        <p:txBody>
          <a:bodyPr/>
          <a:lstStyle/>
          <a:p>
            <a:r>
              <a:rPr lang="en-US" smtClean="0"/>
              <a:t>tmk modul letters about literature</a:t>
            </a:r>
            <a:endParaRPr lang="en-US"/>
          </a:p>
        </p:txBody>
      </p:sp>
      <p:sp>
        <p:nvSpPr>
          <p:cNvPr id="9" name="Inhaltsplatzhalter 8"/>
          <p:cNvSpPr>
            <a:spLocks noGrp="1"/>
          </p:cNvSpPr>
          <p:nvPr>
            <p:ph sz="half" idx="2"/>
          </p:nvPr>
        </p:nvSpPr>
        <p:spPr/>
        <p:txBody>
          <a:bodyPr/>
          <a:lstStyle/>
          <a:p>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sz="3200" dirty="0"/>
              <a:t>Learning from Others: Model Texts – Analysis 2</a:t>
            </a:r>
            <a:br>
              <a:rPr lang="en-US" sz="3200" dirty="0"/>
            </a:br>
            <a:r>
              <a:rPr lang="en-US" sz="2200" dirty="0"/>
              <a:t>(WS 2: all of these are letters grouped according to categories)</a:t>
            </a:r>
            <a:r>
              <a:rPr lang="en-US" sz="3200" dirty="0"/>
              <a:t/>
            </a:r>
            <a:br>
              <a:rPr lang="en-US" sz="3200" dirty="0"/>
            </a:br>
            <a:r>
              <a:rPr lang="en-US" sz="2200" dirty="0"/>
              <a:t>In groups, gather the results from the different letters.</a:t>
            </a:r>
          </a:p>
        </p:txBody>
      </p:sp>
      <p:graphicFrame>
        <p:nvGraphicFramePr>
          <p:cNvPr id="4" name="Inhaltsplatzhalter 3"/>
          <p:cNvGraphicFramePr>
            <a:graphicFrameLocks noGrp="1"/>
          </p:cNvGraphicFramePr>
          <p:nvPr>
            <p:ph idx="1"/>
            <p:extLst>
              <p:ext uri="{D42A27DB-BD31-4B8C-83A1-F6EECF244321}">
                <p14:modId xmlns:p14="http://schemas.microsoft.com/office/powerpoint/2010/main" xmlns="" val="345710988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feld 4"/>
          <p:cNvSpPr txBox="1"/>
          <p:nvPr/>
        </p:nvSpPr>
        <p:spPr>
          <a:xfrm>
            <a:off x="1214414" y="1643050"/>
            <a:ext cx="1131913" cy="369332"/>
          </a:xfrm>
          <a:prstGeom prst="rect">
            <a:avLst/>
          </a:prstGeom>
          <a:noFill/>
        </p:spPr>
        <p:txBody>
          <a:bodyPr wrap="square" rtlCol="0">
            <a:spAutoFit/>
          </a:bodyPr>
          <a:lstStyle/>
          <a:p>
            <a:endParaRPr lang="en-US" dirty="0"/>
          </a:p>
        </p:txBody>
      </p:sp>
      <p:sp>
        <p:nvSpPr>
          <p:cNvPr id="6" name="Textfeld 5"/>
          <p:cNvSpPr txBox="1"/>
          <p:nvPr/>
        </p:nvSpPr>
        <p:spPr>
          <a:xfrm>
            <a:off x="642910" y="2143116"/>
            <a:ext cx="1857388" cy="369332"/>
          </a:xfrm>
          <a:prstGeom prst="rect">
            <a:avLst/>
          </a:prstGeom>
          <a:noFill/>
        </p:spPr>
        <p:txBody>
          <a:bodyPr wrap="square" rtlCol="0">
            <a:spAutoFit/>
          </a:bodyPr>
          <a:lstStyle/>
          <a:p>
            <a:endParaRPr lang="en-US" dirty="0"/>
          </a:p>
        </p:txBody>
      </p:sp>
      <p:sp>
        <p:nvSpPr>
          <p:cNvPr id="7" name="Textfeld 6"/>
          <p:cNvSpPr txBox="1"/>
          <p:nvPr/>
        </p:nvSpPr>
        <p:spPr>
          <a:xfrm>
            <a:off x="642910" y="1857364"/>
            <a:ext cx="1643073" cy="2031325"/>
          </a:xfrm>
          <a:prstGeom prst="rect">
            <a:avLst/>
          </a:prstGeom>
          <a:noFill/>
        </p:spPr>
        <p:txBody>
          <a:bodyPr wrap="square" rtlCol="0">
            <a:spAutoFit/>
          </a:bodyPr>
          <a:lstStyle/>
          <a:p>
            <a:r>
              <a:rPr lang="en-US" dirty="0"/>
              <a:t>Identify structural </a:t>
            </a:r>
            <a:br>
              <a:rPr lang="en-US" dirty="0"/>
            </a:br>
            <a:r>
              <a:rPr lang="en-US" dirty="0"/>
              <a:t>elements which come up in several letters. Identify their function.</a:t>
            </a:r>
          </a:p>
        </p:txBody>
      </p:sp>
      <p:sp>
        <p:nvSpPr>
          <p:cNvPr id="11" name="Textfeld 10"/>
          <p:cNvSpPr txBox="1"/>
          <p:nvPr/>
        </p:nvSpPr>
        <p:spPr>
          <a:xfrm>
            <a:off x="6786579" y="2500306"/>
            <a:ext cx="1928826" cy="369332"/>
          </a:xfrm>
          <a:prstGeom prst="rect">
            <a:avLst/>
          </a:prstGeom>
          <a:noFill/>
        </p:spPr>
        <p:txBody>
          <a:bodyPr wrap="square" rtlCol="0">
            <a:spAutoFit/>
          </a:bodyPr>
          <a:lstStyle/>
          <a:p>
            <a:endParaRPr lang="en-US" dirty="0"/>
          </a:p>
        </p:txBody>
      </p:sp>
      <p:cxnSp>
        <p:nvCxnSpPr>
          <p:cNvPr id="14" name="Gerade Verbindung mit Pfeil 13"/>
          <p:cNvCxnSpPr/>
          <p:nvPr/>
        </p:nvCxnSpPr>
        <p:spPr>
          <a:xfrm>
            <a:off x="1928794" y="2285992"/>
            <a:ext cx="714380"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Gerade Verbindung mit Pfeil 17"/>
          <p:cNvCxnSpPr/>
          <p:nvPr/>
        </p:nvCxnSpPr>
        <p:spPr>
          <a:xfrm rot="10800000" flipV="1">
            <a:off x="6500826" y="2285992"/>
            <a:ext cx="714380"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Textfeld 21"/>
          <p:cNvSpPr txBox="1"/>
          <p:nvPr/>
        </p:nvSpPr>
        <p:spPr>
          <a:xfrm>
            <a:off x="6643702" y="4429132"/>
            <a:ext cx="2000264" cy="1477328"/>
          </a:xfrm>
          <a:prstGeom prst="rect">
            <a:avLst/>
          </a:prstGeom>
          <a:noFill/>
        </p:spPr>
        <p:txBody>
          <a:bodyPr wrap="square" rtlCol="0">
            <a:spAutoFit/>
          </a:bodyPr>
          <a:lstStyle/>
          <a:p>
            <a:r>
              <a:rPr lang="en-US" dirty="0"/>
              <a:t>What are the writers writing about? Identify similarities and differences.</a:t>
            </a:r>
          </a:p>
        </p:txBody>
      </p:sp>
      <p:cxnSp>
        <p:nvCxnSpPr>
          <p:cNvPr id="24" name="Gerade Verbindung mit Pfeil 23"/>
          <p:cNvCxnSpPr/>
          <p:nvPr/>
        </p:nvCxnSpPr>
        <p:spPr>
          <a:xfrm rot="10800000">
            <a:off x="6143636" y="5429264"/>
            <a:ext cx="428628"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Textfeld 12"/>
          <p:cNvSpPr txBox="1"/>
          <p:nvPr/>
        </p:nvSpPr>
        <p:spPr>
          <a:xfrm>
            <a:off x="7143768" y="2071678"/>
            <a:ext cx="1838708" cy="1200329"/>
          </a:xfrm>
          <a:prstGeom prst="rect">
            <a:avLst/>
          </a:prstGeom>
          <a:noFill/>
        </p:spPr>
        <p:txBody>
          <a:bodyPr wrap="none" rtlCol="0">
            <a:spAutoFit/>
          </a:bodyPr>
          <a:lstStyle/>
          <a:p>
            <a:r>
              <a:rPr lang="en-US" dirty="0"/>
              <a:t>Select and cluster</a:t>
            </a:r>
            <a:br>
              <a:rPr lang="en-US" dirty="0"/>
            </a:br>
            <a:r>
              <a:rPr lang="en-US" dirty="0"/>
              <a:t>chunks which </a:t>
            </a:r>
            <a:br>
              <a:rPr lang="en-US" dirty="0"/>
            </a:br>
            <a:r>
              <a:rPr lang="en-US" dirty="0"/>
              <a:t>are helpful for </a:t>
            </a:r>
            <a:br>
              <a:rPr lang="en-US" dirty="0"/>
            </a:br>
            <a:r>
              <a:rPr lang="en-US" dirty="0"/>
              <a:t>writing a LAL</a:t>
            </a:r>
          </a:p>
        </p:txBody>
      </p:sp>
      <p:sp>
        <p:nvSpPr>
          <p:cNvPr id="15" name="Foliennummernplatzhalter 14"/>
          <p:cNvSpPr>
            <a:spLocks noGrp="1"/>
          </p:cNvSpPr>
          <p:nvPr>
            <p:ph type="sldNum" sz="quarter" idx="12"/>
          </p:nvPr>
        </p:nvSpPr>
        <p:spPr/>
        <p:txBody>
          <a:bodyPr/>
          <a:lstStyle/>
          <a:p>
            <a:fld id="{49FB75BE-4B69-4D15-AF6E-78D76F98D771}" type="slidenum">
              <a:rPr lang="en-US" smtClean="0"/>
              <a:pPr/>
              <a:t>40</a:t>
            </a:fld>
            <a:endParaRPr lang="en-US"/>
          </a:p>
        </p:txBody>
      </p:sp>
      <p:sp>
        <p:nvSpPr>
          <p:cNvPr id="16" name="Fußzeilenplatzhalter 15"/>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a:t>Your findings: Tips</a:t>
            </a:r>
            <a:br>
              <a:rPr lang="en-US" dirty="0"/>
            </a:br>
            <a:r>
              <a:rPr lang="en-US" dirty="0"/>
              <a:t>Give advice to somebody…</a:t>
            </a:r>
          </a:p>
        </p:txBody>
      </p:sp>
      <p:graphicFrame>
        <p:nvGraphicFramePr>
          <p:cNvPr id="5" name="Inhaltsplatzhalter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liennummernplatzhalter 3"/>
          <p:cNvSpPr>
            <a:spLocks noGrp="1"/>
          </p:cNvSpPr>
          <p:nvPr>
            <p:ph type="sldNum" sz="quarter" idx="12"/>
          </p:nvPr>
        </p:nvSpPr>
        <p:spPr/>
        <p:txBody>
          <a:bodyPr/>
          <a:lstStyle/>
          <a:p>
            <a:fld id="{49FB75BE-4B69-4D15-AF6E-78D76F98D771}" type="slidenum">
              <a:rPr lang="en-US" smtClean="0"/>
              <a:pPr/>
              <a:t>41</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err="1" smtClean="0"/>
              <a:t>Mögliche</a:t>
            </a:r>
            <a:r>
              <a:rPr lang="en-US" dirty="0" smtClean="0"/>
              <a:t> </a:t>
            </a:r>
            <a:r>
              <a:rPr lang="en-US" dirty="0" err="1" smtClean="0"/>
              <a:t>Leitfragen</a:t>
            </a:r>
            <a:r>
              <a:rPr lang="en-US" dirty="0" smtClean="0"/>
              <a:t> </a:t>
            </a:r>
            <a:r>
              <a:rPr lang="en-US" dirty="0" err="1" smtClean="0"/>
              <a:t>für</a:t>
            </a:r>
            <a:r>
              <a:rPr lang="en-US" dirty="0" smtClean="0"/>
              <a:t> den </a:t>
            </a:r>
            <a:r>
              <a:rPr lang="en-US" dirty="0" err="1" smtClean="0"/>
              <a:t>professionellen</a:t>
            </a:r>
            <a:r>
              <a:rPr lang="en-US" dirty="0" smtClean="0"/>
              <a:t> </a:t>
            </a:r>
            <a:r>
              <a:rPr lang="en-US" dirty="0" err="1" smtClean="0"/>
              <a:t>Austausch</a:t>
            </a:r>
            <a:r>
              <a:rPr lang="en-US" dirty="0" smtClean="0"/>
              <a:t> </a:t>
            </a:r>
            <a:endParaRPr lang="en-US" dirty="0"/>
          </a:p>
        </p:txBody>
      </p:sp>
      <p:sp>
        <p:nvSpPr>
          <p:cNvPr id="3" name="Inhaltsplatzhalter 2"/>
          <p:cNvSpPr>
            <a:spLocks noGrp="1"/>
          </p:cNvSpPr>
          <p:nvPr>
            <p:ph idx="1"/>
          </p:nvPr>
        </p:nvSpPr>
        <p:spPr/>
        <p:txBody>
          <a:bodyPr>
            <a:normAutofit/>
          </a:bodyPr>
          <a:lstStyle/>
          <a:p>
            <a:pPr>
              <a:buFont typeface="Wingdings" pitchFamily="2" charset="2"/>
              <a:buChar char="ü"/>
            </a:pPr>
            <a:r>
              <a:rPr lang="en-US" sz="2800" dirty="0" err="1" smtClean="0"/>
              <a:t>Ist</a:t>
            </a:r>
            <a:r>
              <a:rPr lang="en-US" sz="2800" dirty="0" smtClean="0"/>
              <a:t> </a:t>
            </a:r>
            <a:r>
              <a:rPr lang="en-US" sz="2800" dirty="0" err="1" smtClean="0"/>
              <a:t>alles</a:t>
            </a:r>
            <a:r>
              <a:rPr lang="en-US" sz="2800" dirty="0" smtClean="0"/>
              <a:t> </a:t>
            </a:r>
            <a:r>
              <a:rPr lang="en-US" sz="2800" dirty="0" err="1" smtClean="0"/>
              <a:t>verständlich</a:t>
            </a:r>
            <a:r>
              <a:rPr lang="en-US" sz="2800" dirty="0" smtClean="0"/>
              <a:t>? Was </a:t>
            </a:r>
            <a:r>
              <a:rPr lang="en-US" sz="2800" dirty="0" err="1" smtClean="0"/>
              <a:t>ist</a:t>
            </a:r>
            <a:r>
              <a:rPr lang="en-US" sz="2800" dirty="0" smtClean="0"/>
              <a:t> </a:t>
            </a:r>
            <a:r>
              <a:rPr lang="en-US" sz="2800" dirty="0" err="1" smtClean="0"/>
              <a:t>unverständlich</a:t>
            </a:r>
            <a:r>
              <a:rPr lang="en-US" sz="2800" dirty="0" smtClean="0"/>
              <a:t>?</a:t>
            </a:r>
          </a:p>
          <a:p>
            <a:pPr>
              <a:buFont typeface="Wingdings" pitchFamily="2" charset="2"/>
              <a:buChar char="ü"/>
            </a:pPr>
            <a:r>
              <a:rPr lang="en-US" sz="2800" dirty="0" err="1" smtClean="0"/>
              <a:t>Passt</a:t>
            </a:r>
            <a:r>
              <a:rPr lang="en-US" sz="2800" dirty="0" smtClean="0"/>
              <a:t> dies </a:t>
            </a:r>
            <a:r>
              <a:rPr lang="en-US" sz="2800" dirty="0" err="1" smtClean="0"/>
              <a:t>zu</a:t>
            </a:r>
            <a:r>
              <a:rPr lang="en-US" sz="2800" dirty="0" smtClean="0"/>
              <a:t> 10.Klässlern, die </a:t>
            </a:r>
            <a:r>
              <a:rPr lang="en-US" sz="2800" dirty="0" err="1" smtClean="0"/>
              <a:t>ich</a:t>
            </a:r>
            <a:r>
              <a:rPr lang="en-US" sz="2800" dirty="0" smtClean="0"/>
              <a:t> </a:t>
            </a:r>
            <a:r>
              <a:rPr lang="en-US" sz="2800" dirty="0" err="1" smtClean="0"/>
              <a:t>kenne</a:t>
            </a:r>
            <a:r>
              <a:rPr lang="en-US" sz="2800" dirty="0" smtClean="0"/>
              <a:t>?</a:t>
            </a:r>
          </a:p>
          <a:p>
            <a:pPr>
              <a:buFont typeface="Wingdings" pitchFamily="2" charset="2"/>
              <a:buChar char="ü"/>
            </a:pPr>
            <a:r>
              <a:rPr lang="en-US" sz="2800" dirty="0" err="1" smtClean="0"/>
              <a:t>Inwiefern</a:t>
            </a:r>
            <a:r>
              <a:rPr lang="en-US" sz="2800" dirty="0" smtClean="0"/>
              <a:t> </a:t>
            </a:r>
            <a:r>
              <a:rPr lang="en-US" sz="2800" dirty="0" err="1" smtClean="0"/>
              <a:t>profitieren</a:t>
            </a:r>
            <a:r>
              <a:rPr lang="en-US" sz="2800" dirty="0" smtClean="0"/>
              <a:t> die S von </a:t>
            </a:r>
            <a:r>
              <a:rPr lang="en-US" sz="2800" dirty="0" err="1" smtClean="0"/>
              <a:t>dieser</a:t>
            </a:r>
            <a:r>
              <a:rPr lang="en-US" sz="2800" dirty="0" smtClean="0"/>
              <a:t> </a:t>
            </a:r>
            <a:r>
              <a:rPr lang="en-US" sz="2800" dirty="0" err="1" smtClean="0"/>
              <a:t>Stunde</a:t>
            </a:r>
            <a:r>
              <a:rPr lang="en-US" sz="2800" dirty="0" smtClean="0"/>
              <a:t>?</a:t>
            </a:r>
          </a:p>
          <a:p>
            <a:pPr>
              <a:buFont typeface="Wingdings" pitchFamily="2" charset="2"/>
              <a:buChar char="ü"/>
            </a:pPr>
            <a:r>
              <a:rPr lang="en-US" sz="2800" dirty="0" err="1" smtClean="0"/>
              <a:t>Könnte</a:t>
            </a:r>
            <a:r>
              <a:rPr lang="en-US" sz="2800" dirty="0" smtClean="0"/>
              <a:t> </a:t>
            </a:r>
            <a:r>
              <a:rPr lang="en-US" sz="2800" dirty="0" err="1" smtClean="0"/>
              <a:t>ich</a:t>
            </a:r>
            <a:r>
              <a:rPr lang="en-US" sz="2800" dirty="0" smtClean="0"/>
              <a:t> </a:t>
            </a:r>
            <a:r>
              <a:rPr lang="en-US" sz="2800" dirty="0" err="1" smtClean="0"/>
              <a:t>diese</a:t>
            </a:r>
            <a:r>
              <a:rPr lang="en-US" sz="2800" dirty="0" smtClean="0"/>
              <a:t> </a:t>
            </a:r>
            <a:r>
              <a:rPr lang="en-US" sz="2800" dirty="0" err="1" smtClean="0"/>
              <a:t>Stunde</a:t>
            </a:r>
            <a:r>
              <a:rPr lang="en-US" sz="2800" dirty="0" smtClean="0"/>
              <a:t> so </a:t>
            </a:r>
            <a:r>
              <a:rPr lang="en-US" sz="2800" dirty="0" err="1" smtClean="0"/>
              <a:t>im</a:t>
            </a:r>
            <a:r>
              <a:rPr lang="en-US" sz="2800" dirty="0" smtClean="0"/>
              <a:t> </a:t>
            </a:r>
            <a:r>
              <a:rPr lang="en-US" sz="2800" dirty="0" err="1" smtClean="0"/>
              <a:t>Sprengel</a:t>
            </a:r>
            <a:r>
              <a:rPr lang="en-US" sz="2800" dirty="0" smtClean="0"/>
              <a:t> </a:t>
            </a:r>
            <a:r>
              <a:rPr lang="en-US" sz="2800" dirty="0" err="1" smtClean="0"/>
              <a:t>vorstellen</a:t>
            </a:r>
            <a:r>
              <a:rPr lang="en-US" sz="2800" dirty="0" smtClean="0"/>
              <a:t>?</a:t>
            </a:r>
            <a:br>
              <a:rPr lang="en-US" sz="2800" dirty="0" smtClean="0"/>
            </a:br>
            <a:r>
              <a:rPr lang="en-US" sz="2800" dirty="0" smtClean="0"/>
              <a:t>Was </a:t>
            </a:r>
            <a:r>
              <a:rPr lang="en-US" sz="2800" dirty="0" err="1" smtClean="0"/>
              <a:t>würde</a:t>
            </a:r>
            <a:r>
              <a:rPr lang="en-US" sz="2800" dirty="0" smtClean="0"/>
              <a:t> </a:t>
            </a:r>
            <a:r>
              <a:rPr lang="en-US" sz="2800" dirty="0" err="1" smtClean="0"/>
              <a:t>ich</a:t>
            </a:r>
            <a:r>
              <a:rPr lang="en-US" sz="2800" dirty="0" smtClean="0"/>
              <a:t> </a:t>
            </a:r>
            <a:r>
              <a:rPr lang="en-US" sz="2800" dirty="0" err="1" smtClean="0"/>
              <a:t>ändern</a:t>
            </a:r>
            <a:r>
              <a:rPr lang="en-US" sz="2800" dirty="0" smtClean="0"/>
              <a:t>?</a:t>
            </a:r>
          </a:p>
          <a:p>
            <a:pPr>
              <a:buFont typeface="Wingdings" pitchFamily="2" charset="2"/>
              <a:buChar char="ü"/>
            </a:pPr>
            <a:r>
              <a:rPr lang="en-US" sz="2800" dirty="0" smtClean="0"/>
              <a:t>……….</a:t>
            </a:r>
          </a:p>
          <a:p>
            <a:pPr>
              <a:buFont typeface="Wingdings" pitchFamily="2" charset="2"/>
              <a:buChar char="ü"/>
            </a:pPr>
            <a:endParaRPr lang="en-US" dirty="0" smtClean="0"/>
          </a:p>
          <a:p>
            <a:endParaRPr lang="en-US" dirty="0"/>
          </a:p>
        </p:txBody>
      </p:sp>
      <p:sp>
        <p:nvSpPr>
          <p:cNvPr id="4" name="Foliennummernplatzhalter 3"/>
          <p:cNvSpPr>
            <a:spLocks noGrp="1"/>
          </p:cNvSpPr>
          <p:nvPr>
            <p:ph type="sldNum" sz="quarter" idx="12"/>
          </p:nvPr>
        </p:nvSpPr>
        <p:spPr/>
        <p:txBody>
          <a:bodyPr/>
          <a:lstStyle/>
          <a:p>
            <a:fld id="{F742D4B5-613E-4339-A49F-E1F8F9C01EC8}" type="slidenum">
              <a:rPr lang="en-US" smtClean="0"/>
              <a:pPr/>
              <a:t>42</a:t>
            </a:fld>
            <a:endParaRPr lang="en-US"/>
          </a:p>
        </p:txBody>
      </p:sp>
      <p:sp>
        <p:nvSpPr>
          <p:cNvPr id="5" name="Fußzeilenplatzhalter 4"/>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normAutofit/>
          </a:bodyPr>
          <a:lstStyle/>
          <a:p>
            <a:r>
              <a:rPr lang="en-US" sz="2400" dirty="0" err="1" smtClean="0"/>
              <a:t>Textproduktion</a:t>
            </a:r>
            <a:r>
              <a:rPr lang="en-US" sz="2400" dirty="0" smtClean="0"/>
              <a:t>: Writing a letter together</a:t>
            </a:r>
            <a:br>
              <a:rPr lang="en-US" sz="2400" dirty="0" smtClean="0"/>
            </a:br>
            <a:endParaRPr lang="en-US" sz="2000" dirty="0"/>
          </a:p>
        </p:txBody>
      </p:sp>
      <p:graphicFrame>
        <p:nvGraphicFramePr>
          <p:cNvPr id="10" name="Inhaltsplatzhalter 9"/>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liennummernplatzhalter 3"/>
          <p:cNvSpPr>
            <a:spLocks noGrp="1"/>
          </p:cNvSpPr>
          <p:nvPr>
            <p:ph type="sldNum" sz="quarter" idx="12"/>
          </p:nvPr>
        </p:nvSpPr>
        <p:spPr/>
        <p:txBody>
          <a:bodyPr/>
          <a:lstStyle/>
          <a:p>
            <a:fld id="{F742D4B5-613E-4339-A49F-E1F8F9C01EC8}" type="slidenum">
              <a:rPr lang="en-US" smtClean="0"/>
              <a:pPr/>
              <a:t>43</a:t>
            </a:fld>
            <a:endParaRPr lang="en-US"/>
          </a:p>
        </p:txBody>
      </p:sp>
      <p:sp>
        <p:nvSpPr>
          <p:cNvPr id="5" name="Fußzeilenplatzhalter 4"/>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Wie</a:t>
            </a:r>
            <a:r>
              <a:rPr lang="en-US" dirty="0" smtClean="0"/>
              <a:t>?</a:t>
            </a:r>
            <a:endParaRPr lang="en-US"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liennummernplatzhalter 4"/>
          <p:cNvSpPr>
            <a:spLocks noGrp="1"/>
          </p:cNvSpPr>
          <p:nvPr>
            <p:ph type="sldNum" sz="quarter" idx="12"/>
          </p:nvPr>
        </p:nvSpPr>
        <p:spPr/>
        <p:txBody>
          <a:bodyPr/>
          <a:lstStyle/>
          <a:p>
            <a:fld id="{F742D4B5-613E-4339-A49F-E1F8F9C01EC8}" type="slidenum">
              <a:rPr lang="en-US" smtClean="0"/>
              <a:pPr/>
              <a:t>44</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en-US" dirty="0"/>
              <a:t>Thinking about writing</a:t>
            </a:r>
          </a:p>
        </p:txBody>
      </p:sp>
      <p:sp>
        <p:nvSpPr>
          <p:cNvPr id="6" name="Inhaltsplatzhalter 5"/>
          <p:cNvSpPr>
            <a:spLocks noGrp="1"/>
          </p:cNvSpPr>
          <p:nvPr>
            <p:ph sz="half" idx="1"/>
          </p:nvPr>
        </p:nvSpPr>
        <p:spPr>
          <a:xfrm>
            <a:off x="457200" y="1600200"/>
            <a:ext cx="3686172" cy="4525963"/>
          </a:xfrm>
        </p:spPr>
        <p:txBody>
          <a:bodyPr>
            <a:normAutofit fontScale="92500" lnSpcReduction="20000"/>
          </a:bodyPr>
          <a:lstStyle/>
          <a:p>
            <a:pPr marL="514350" indent="-514350">
              <a:buFont typeface="+mj-lt"/>
              <a:buAutoNum type="arabicPeriod"/>
            </a:pPr>
            <a:r>
              <a:rPr lang="en-US" dirty="0"/>
              <a:t>Tick the statements that are true for you.</a:t>
            </a:r>
          </a:p>
          <a:p>
            <a:pPr marL="514350" indent="-514350">
              <a:buFont typeface="+mj-lt"/>
              <a:buAutoNum type="arabicPeriod"/>
            </a:pPr>
            <a:r>
              <a:rPr lang="en-US" dirty="0"/>
              <a:t>Explain your answers to your partner. Justify what you have ticked. Please give examples.</a:t>
            </a:r>
          </a:p>
          <a:p>
            <a:pPr marL="514350" indent="-514350">
              <a:buFont typeface="+mj-lt"/>
              <a:buAutoNum type="arabicPeriod"/>
            </a:pPr>
            <a:r>
              <a:rPr lang="en-US" dirty="0"/>
              <a:t>With the entire class: discuss the roles and responsibilities students and teachers have in the writing process.</a:t>
            </a:r>
          </a:p>
        </p:txBody>
      </p:sp>
      <p:sp>
        <p:nvSpPr>
          <p:cNvPr id="10" name="Foliennummernplatzhalter 9"/>
          <p:cNvSpPr>
            <a:spLocks noGrp="1"/>
          </p:cNvSpPr>
          <p:nvPr>
            <p:ph type="sldNum" sz="quarter" idx="12"/>
          </p:nvPr>
        </p:nvSpPr>
        <p:spPr/>
        <p:txBody>
          <a:bodyPr/>
          <a:lstStyle/>
          <a:p>
            <a:fld id="{3A176EB5-D8CF-4DFE-89F0-533A5113D388}" type="slidenum">
              <a:rPr lang="en-US" smtClean="0"/>
              <a:pPr/>
              <a:t>45</a:t>
            </a:fld>
            <a:endParaRPr lang="en-US"/>
          </a:p>
        </p:txBody>
      </p:sp>
      <p:sp>
        <p:nvSpPr>
          <p:cNvPr id="7" name="Fußzeilenplatzhalter 6"/>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sz="3200" dirty="0"/>
              <a:t>Brainstorming – What could we write about?</a:t>
            </a:r>
          </a:p>
        </p:txBody>
      </p:sp>
      <p:sp>
        <p:nvSpPr>
          <p:cNvPr id="5" name="Textplatzhalter 4"/>
          <p:cNvSpPr>
            <a:spLocks noGrp="1"/>
          </p:cNvSpPr>
          <p:nvPr>
            <p:ph type="body" idx="1"/>
          </p:nvPr>
        </p:nvSpPr>
        <p:spPr/>
        <p:txBody>
          <a:bodyPr/>
          <a:lstStyle/>
          <a:p>
            <a:pPr algn="ctr"/>
            <a:r>
              <a:rPr lang="en-US" dirty="0"/>
              <a:t>Thoughts and Emotions</a:t>
            </a:r>
          </a:p>
        </p:txBody>
      </p:sp>
      <p:sp>
        <p:nvSpPr>
          <p:cNvPr id="6" name="Inhaltsplatzhalter 5"/>
          <p:cNvSpPr>
            <a:spLocks noGrp="1"/>
          </p:cNvSpPr>
          <p:nvPr>
            <p:ph sz="half" idx="2"/>
          </p:nvPr>
        </p:nvSpPr>
        <p:spPr/>
        <p:txBody>
          <a:bodyPr/>
          <a:lstStyle/>
          <a:p>
            <a:pPr>
              <a:buNone/>
            </a:pPr>
            <a:r>
              <a:rPr lang="en-US" dirty="0"/>
              <a:t>…..for the more analytical students</a:t>
            </a:r>
          </a:p>
          <a:p>
            <a:pPr>
              <a:buNone/>
            </a:pPr>
            <a:endParaRPr lang="en-US" dirty="0"/>
          </a:p>
          <a:p>
            <a:pPr>
              <a:buNone/>
            </a:pPr>
            <a:endParaRPr lang="en-US" dirty="0"/>
          </a:p>
          <a:p>
            <a:pPr>
              <a:buNone/>
            </a:pPr>
            <a:endParaRPr lang="en-US" dirty="0"/>
          </a:p>
        </p:txBody>
      </p:sp>
      <p:sp>
        <p:nvSpPr>
          <p:cNvPr id="7" name="Textplatzhalter 6"/>
          <p:cNvSpPr>
            <a:spLocks noGrp="1"/>
          </p:cNvSpPr>
          <p:nvPr>
            <p:ph type="body" sz="quarter" idx="3"/>
          </p:nvPr>
        </p:nvSpPr>
        <p:spPr/>
        <p:txBody>
          <a:bodyPr/>
          <a:lstStyle/>
          <a:p>
            <a:pPr algn="ctr"/>
            <a:r>
              <a:rPr lang="en-US" dirty="0"/>
              <a:t>Just imagine</a:t>
            </a:r>
          </a:p>
        </p:txBody>
      </p:sp>
      <p:sp>
        <p:nvSpPr>
          <p:cNvPr id="8" name="Inhaltsplatzhalter 7"/>
          <p:cNvSpPr>
            <a:spLocks noGrp="1"/>
          </p:cNvSpPr>
          <p:nvPr>
            <p:ph sz="quarter" idx="4"/>
          </p:nvPr>
        </p:nvSpPr>
        <p:spPr/>
        <p:txBody>
          <a:bodyPr/>
          <a:lstStyle/>
          <a:p>
            <a:pPr>
              <a:buNone/>
            </a:pPr>
            <a:r>
              <a:rPr lang="en-US" dirty="0"/>
              <a:t>….for the more creative students</a:t>
            </a:r>
          </a:p>
          <a:p>
            <a:pPr>
              <a:buNone/>
            </a:pPr>
            <a:endParaRPr lang="en-US" dirty="0"/>
          </a:p>
          <a:p>
            <a:pPr>
              <a:buNone/>
            </a:pPr>
            <a:endParaRPr lang="en-US" dirty="0"/>
          </a:p>
          <a:p>
            <a:pPr>
              <a:buNone/>
            </a:pPr>
            <a:endParaRPr lang="en-US" dirty="0"/>
          </a:p>
        </p:txBody>
      </p:sp>
      <p:sp>
        <p:nvSpPr>
          <p:cNvPr id="12" name="Foliennummernplatzhalter 11"/>
          <p:cNvSpPr>
            <a:spLocks noGrp="1"/>
          </p:cNvSpPr>
          <p:nvPr>
            <p:ph type="sldNum" sz="quarter" idx="12"/>
          </p:nvPr>
        </p:nvSpPr>
        <p:spPr/>
        <p:txBody>
          <a:bodyPr/>
          <a:lstStyle/>
          <a:p>
            <a:fld id="{3A176EB5-D8CF-4DFE-89F0-533A5113D388}" type="slidenum">
              <a:rPr lang="en-US" smtClean="0"/>
              <a:pPr/>
              <a:t>46</a:t>
            </a:fld>
            <a:endParaRPr lang="en-US"/>
          </a:p>
        </p:txBody>
      </p:sp>
      <p:sp>
        <p:nvSpPr>
          <p:cNvPr id="13" name="Fußzeilenplatzhalter 12"/>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sz="3200" dirty="0"/>
              <a:t>What are we actually going to write about?</a:t>
            </a:r>
          </a:p>
        </p:txBody>
      </p:sp>
      <p:graphicFrame>
        <p:nvGraphicFramePr>
          <p:cNvPr id="8" name="Inhaltsplatzhalter 7"/>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9" name="Diagramm 8"/>
          <p:cNvGraphicFramePr/>
          <p:nvPr>
            <p:extLst>
              <p:ext uri="{D42A27DB-BD31-4B8C-83A1-F6EECF244321}">
                <p14:modId xmlns="" xmlns:p14="http://schemas.microsoft.com/office/powerpoint/2010/main" val="4196087178"/>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0" name="Foliennummernplatzhalter 9"/>
          <p:cNvSpPr>
            <a:spLocks noGrp="1"/>
          </p:cNvSpPr>
          <p:nvPr>
            <p:ph type="sldNum" sz="quarter" idx="12"/>
          </p:nvPr>
        </p:nvSpPr>
        <p:spPr/>
        <p:txBody>
          <a:bodyPr/>
          <a:lstStyle/>
          <a:p>
            <a:fld id="{3A176EB5-D8CF-4DFE-89F0-533A5113D388}" type="slidenum">
              <a:rPr lang="en-US" smtClean="0"/>
              <a:pPr/>
              <a:t>47</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sz="3200" dirty="0"/>
              <a:t>Thinking about the quality of your text </a:t>
            </a:r>
          </a:p>
        </p:txBody>
      </p:sp>
      <p:sp>
        <p:nvSpPr>
          <p:cNvPr id="10" name="Textplatzhalter 9"/>
          <p:cNvSpPr>
            <a:spLocks noGrp="1"/>
          </p:cNvSpPr>
          <p:nvPr>
            <p:ph type="body" idx="1"/>
          </p:nvPr>
        </p:nvSpPr>
        <p:spPr/>
        <p:txBody>
          <a:bodyPr/>
          <a:lstStyle/>
          <a:p>
            <a:pPr algn="ctr"/>
            <a:r>
              <a:rPr lang="en-US" dirty="0"/>
              <a:t>Mandatory, e.g.</a:t>
            </a:r>
          </a:p>
        </p:txBody>
      </p:sp>
      <p:sp>
        <p:nvSpPr>
          <p:cNvPr id="11" name="Inhaltsplatzhalter 10"/>
          <p:cNvSpPr>
            <a:spLocks noGrp="1"/>
          </p:cNvSpPr>
          <p:nvPr>
            <p:ph sz="half" idx="2"/>
          </p:nvPr>
        </p:nvSpPr>
        <p:spPr/>
        <p:txBody>
          <a:bodyPr/>
          <a:lstStyle/>
          <a:p>
            <a:pPr>
              <a:buNone/>
            </a:pPr>
            <a:r>
              <a:rPr lang="en-US" dirty="0"/>
              <a:t>WS 1</a:t>
            </a:r>
          </a:p>
          <a:p>
            <a:pPr marL="0" indent="0">
              <a:buNone/>
            </a:pPr>
            <a:r>
              <a:rPr lang="en-US" dirty="0"/>
              <a:t>Writing to an author rather than just complimenting him/her</a:t>
            </a:r>
          </a:p>
          <a:p>
            <a:pPr algn="ctr">
              <a:buNone/>
            </a:pPr>
            <a:endParaRPr lang="en-US" dirty="0"/>
          </a:p>
        </p:txBody>
      </p:sp>
      <p:sp>
        <p:nvSpPr>
          <p:cNvPr id="12" name="Textplatzhalter 11"/>
          <p:cNvSpPr>
            <a:spLocks noGrp="1"/>
          </p:cNvSpPr>
          <p:nvPr>
            <p:ph type="body" sz="quarter" idx="3"/>
          </p:nvPr>
        </p:nvSpPr>
        <p:spPr/>
        <p:txBody>
          <a:bodyPr/>
          <a:lstStyle/>
          <a:p>
            <a:pPr algn="ctr"/>
            <a:r>
              <a:rPr lang="en-US" dirty="0"/>
              <a:t>Optional, e.g.</a:t>
            </a:r>
          </a:p>
        </p:txBody>
      </p:sp>
      <p:sp>
        <p:nvSpPr>
          <p:cNvPr id="13" name="Inhaltsplatzhalter 12"/>
          <p:cNvSpPr>
            <a:spLocks noGrp="1"/>
          </p:cNvSpPr>
          <p:nvPr>
            <p:ph sz="quarter" idx="4"/>
          </p:nvPr>
        </p:nvSpPr>
        <p:spPr/>
        <p:txBody>
          <a:bodyPr>
            <a:normAutofit/>
          </a:bodyPr>
          <a:lstStyle/>
          <a:p>
            <a:pPr>
              <a:buNone/>
            </a:pPr>
            <a:r>
              <a:rPr lang="en-US" dirty="0"/>
              <a:t>WS 3</a:t>
            </a:r>
            <a:br>
              <a:rPr lang="en-US" dirty="0"/>
            </a:br>
            <a:r>
              <a:rPr lang="en-US" dirty="0"/>
              <a:t>How to hook the reader in  25 words</a:t>
            </a:r>
            <a:br>
              <a:rPr lang="en-US" dirty="0"/>
            </a:br>
            <a:endParaRPr lang="en-US" dirty="0"/>
          </a:p>
        </p:txBody>
      </p:sp>
      <p:sp>
        <p:nvSpPr>
          <p:cNvPr id="15" name="Foliennummernplatzhalter 14"/>
          <p:cNvSpPr>
            <a:spLocks noGrp="1"/>
          </p:cNvSpPr>
          <p:nvPr>
            <p:ph type="sldNum" sz="quarter" idx="12"/>
          </p:nvPr>
        </p:nvSpPr>
        <p:spPr/>
        <p:txBody>
          <a:bodyPr/>
          <a:lstStyle/>
          <a:p>
            <a:fld id="{3A176EB5-D8CF-4DFE-89F0-533A5113D388}" type="slidenum">
              <a:rPr lang="en-US" smtClean="0"/>
              <a:pPr/>
              <a:t>48</a:t>
            </a:fld>
            <a:endParaRPr lang="en-US"/>
          </a:p>
        </p:txBody>
      </p:sp>
      <p:sp>
        <p:nvSpPr>
          <p:cNvPr id="14" name="Fußzeilenplatzhalter 13"/>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en-US" dirty="0"/>
              <a:t>Collaborative writing</a:t>
            </a:r>
          </a:p>
        </p:txBody>
      </p:sp>
      <p:graphicFrame>
        <p:nvGraphicFramePr>
          <p:cNvPr id="10" name="Inhaltsplatzhalter 9"/>
          <p:cNvGraphicFramePr>
            <a:graphicFrameLocks noGrp="1"/>
          </p:cNvGraphicFramePr>
          <p:nvPr>
            <p:ph sz="half" idx="1"/>
          </p:nvPr>
        </p:nvGraphicFramePr>
        <p:xfrm>
          <a:off x="457200" y="1600200"/>
          <a:ext cx="3686175"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Foliennummernplatzhalter 6"/>
          <p:cNvSpPr>
            <a:spLocks noGrp="1"/>
          </p:cNvSpPr>
          <p:nvPr>
            <p:ph type="sldNum" sz="quarter" idx="12"/>
          </p:nvPr>
        </p:nvSpPr>
        <p:spPr/>
        <p:txBody>
          <a:bodyPr/>
          <a:lstStyle/>
          <a:p>
            <a:fld id="{3A176EB5-D8CF-4DFE-89F0-533A5113D388}" type="slidenum">
              <a:rPr lang="en-US" smtClean="0"/>
              <a:pPr/>
              <a:t>49</a:t>
            </a:fld>
            <a:endParaRPr lang="en-US"/>
          </a:p>
        </p:txBody>
      </p:sp>
      <p:sp>
        <p:nvSpPr>
          <p:cNvPr id="11" name="Fußzeilenplatzhalter 10"/>
          <p:cNvSpPr>
            <a:spLocks noGrp="1"/>
          </p:cNvSpPr>
          <p:nvPr>
            <p:ph type="ftr" sz="quarter" idx="11"/>
          </p:nvPr>
        </p:nvSpPr>
        <p:spPr/>
        <p:txBody>
          <a:bodyPr/>
          <a:lstStyle/>
          <a:p>
            <a:r>
              <a:rPr lang="en-US" smtClean="0"/>
              <a:t>tmk modul letters about literature</a:t>
            </a:r>
            <a:endParaRPr lang="en-US"/>
          </a:p>
        </p:txBody>
      </p:sp>
      <p:sp>
        <p:nvSpPr>
          <p:cNvPr id="12" name="Inhaltsplatzhalter 11"/>
          <p:cNvSpPr>
            <a:spLocks noGrp="1"/>
          </p:cNvSpPr>
          <p:nvPr>
            <p:ph sz="half" idx="2"/>
          </p:nvPr>
        </p:nvSpPr>
        <p:spPr>
          <a:xfrm>
            <a:off x="4860032" y="1412776"/>
            <a:ext cx="3826768" cy="4713387"/>
          </a:xfrm>
        </p:spPr>
        <p:txBody>
          <a:bodyPr/>
          <a:lstStyle/>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fontScale="90000"/>
          </a:bodyPr>
          <a:lstStyle/>
          <a:p>
            <a:r>
              <a:rPr lang="en-US" dirty="0" err="1" smtClean="0"/>
              <a:t>Anforderungen</a:t>
            </a:r>
            <a:r>
              <a:rPr lang="en-US" dirty="0" smtClean="0"/>
              <a:t> </a:t>
            </a:r>
            <a:r>
              <a:rPr lang="en-US" dirty="0" err="1" smtClean="0"/>
              <a:t>erfüllt</a:t>
            </a:r>
            <a:r>
              <a:rPr lang="en-US" dirty="0" smtClean="0"/>
              <a:t>?</a:t>
            </a:r>
            <a:br>
              <a:rPr lang="en-US" dirty="0" smtClean="0"/>
            </a:br>
            <a:r>
              <a:rPr lang="en-US" sz="3100" dirty="0" err="1" smtClean="0"/>
              <a:t>Lehrwerk</a:t>
            </a:r>
            <a:endParaRPr lang="en-US" sz="3100" dirty="0"/>
          </a:p>
        </p:txBody>
      </p:sp>
      <p:graphicFrame>
        <p:nvGraphicFramePr>
          <p:cNvPr id="9" name="Inhaltsplatzhalter 8"/>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feld 9"/>
          <p:cNvSpPr txBox="1"/>
          <p:nvPr/>
        </p:nvSpPr>
        <p:spPr>
          <a:xfrm>
            <a:off x="6215075" y="3071810"/>
            <a:ext cx="2000264" cy="369332"/>
          </a:xfrm>
          <a:prstGeom prst="rect">
            <a:avLst/>
          </a:prstGeom>
          <a:noFill/>
        </p:spPr>
        <p:txBody>
          <a:bodyPr wrap="square" rtlCol="0">
            <a:spAutoFit/>
          </a:bodyPr>
          <a:lstStyle/>
          <a:p>
            <a:r>
              <a:rPr lang="en-US" dirty="0" err="1" smtClean="0"/>
              <a:t>variabel</a:t>
            </a:r>
            <a:r>
              <a:rPr lang="en-US" dirty="0" smtClean="0"/>
              <a:t> </a:t>
            </a:r>
            <a:r>
              <a:rPr lang="en-US" dirty="0" err="1" smtClean="0"/>
              <a:t>einsetzbar</a:t>
            </a:r>
            <a:endParaRPr lang="en-US" dirty="0"/>
          </a:p>
        </p:txBody>
      </p:sp>
      <p:cxnSp>
        <p:nvCxnSpPr>
          <p:cNvPr id="12" name="Gerade Verbindung mit Pfeil 11"/>
          <p:cNvCxnSpPr/>
          <p:nvPr/>
        </p:nvCxnSpPr>
        <p:spPr>
          <a:xfrm rot="10800000">
            <a:off x="5857884" y="2143116"/>
            <a:ext cx="1071570" cy="7858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Gerade Verbindung mit Pfeil 15"/>
          <p:cNvCxnSpPr/>
          <p:nvPr/>
        </p:nvCxnSpPr>
        <p:spPr>
          <a:xfrm rot="5400000">
            <a:off x="6215074" y="3857628"/>
            <a:ext cx="1143008"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Textfeld 18"/>
          <p:cNvSpPr txBox="1"/>
          <p:nvPr/>
        </p:nvSpPr>
        <p:spPr>
          <a:xfrm>
            <a:off x="714349" y="2500306"/>
            <a:ext cx="2571768" cy="1200329"/>
          </a:xfrm>
          <a:prstGeom prst="rect">
            <a:avLst/>
          </a:prstGeom>
          <a:noFill/>
        </p:spPr>
        <p:txBody>
          <a:bodyPr wrap="square" rtlCol="0">
            <a:spAutoFit/>
          </a:bodyPr>
          <a:lstStyle/>
          <a:p>
            <a:r>
              <a:rPr lang="en-US" dirty="0" err="1" smtClean="0"/>
              <a:t>Merkmale</a:t>
            </a:r>
            <a:r>
              <a:rPr lang="en-US" dirty="0" smtClean="0"/>
              <a:t> von </a:t>
            </a:r>
            <a:r>
              <a:rPr lang="en-US" dirty="0" err="1" smtClean="0"/>
              <a:t>Textsorten</a:t>
            </a:r>
            <a:r>
              <a:rPr lang="en-US" dirty="0" smtClean="0"/>
              <a:t/>
            </a:r>
            <a:br>
              <a:rPr lang="en-US" dirty="0" smtClean="0"/>
            </a:br>
            <a:r>
              <a:rPr lang="en-US" dirty="0" err="1" smtClean="0"/>
              <a:t>identifizieren</a:t>
            </a:r>
            <a:r>
              <a:rPr lang="en-US" dirty="0" smtClean="0"/>
              <a:t>, </a:t>
            </a:r>
            <a:r>
              <a:rPr lang="en-US" dirty="0" err="1" smtClean="0"/>
              <a:t>bei</a:t>
            </a:r>
            <a:r>
              <a:rPr lang="en-US" dirty="0" smtClean="0"/>
              <a:t> der </a:t>
            </a:r>
            <a:r>
              <a:rPr lang="en-US" dirty="0" err="1" smtClean="0"/>
              <a:t>eigenen</a:t>
            </a:r>
            <a:r>
              <a:rPr lang="en-US" dirty="0" smtClean="0"/>
              <a:t> </a:t>
            </a:r>
            <a:r>
              <a:rPr lang="en-US" dirty="0" err="1" smtClean="0"/>
              <a:t>Produktion</a:t>
            </a:r>
            <a:r>
              <a:rPr lang="en-US" dirty="0" smtClean="0"/>
              <a:t> </a:t>
            </a:r>
            <a:r>
              <a:rPr lang="en-US" dirty="0" err="1" smtClean="0"/>
              <a:t>anwenden</a:t>
            </a:r>
            <a:endParaRPr lang="en-US" dirty="0"/>
          </a:p>
        </p:txBody>
      </p:sp>
      <p:cxnSp>
        <p:nvCxnSpPr>
          <p:cNvPr id="21" name="Gerade Verbindung mit Pfeil 20"/>
          <p:cNvCxnSpPr/>
          <p:nvPr/>
        </p:nvCxnSpPr>
        <p:spPr>
          <a:xfrm rot="5400000">
            <a:off x="1535885" y="4321975"/>
            <a:ext cx="78581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Foliennummernplatzhalter 10"/>
          <p:cNvSpPr>
            <a:spLocks noGrp="1"/>
          </p:cNvSpPr>
          <p:nvPr>
            <p:ph type="sldNum" sz="quarter" idx="12"/>
          </p:nvPr>
        </p:nvSpPr>
        <p:spPr/>
        <p:txBody>
          <a:bodyPr/>
          <a:lstStyle/>
          <a:p>
            <a:fld id="{F742D4B5-613E-4339-A49F-E1F8F9C01EC8}" type="slidenum">
              <a:rPr lang="en-US" smtClean="0"/>
              <a:pPr/>
              <a:t>5</a:t>
            </a:fld>
            <a:endParaRPr lang="en-US"/>
          </a:p>
        </p:txBody>
      </p:sp>
      <p:sp>
        <p:nvSpPr>
          <p:cNvPr id="13" name="Fußzeilenplatzhalter 12"/>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Feedback</a:t>
            </a:r>
          </a:p>
        </p:txBody>
      </p:sp>
      <p:graphicFrame>
        <p:nvGraphicFramePr>
          <p:cNvPr id="7" name="Inhaltsplatzhalter 6"/>
          <p:cNvGraphicFramePr>
            <a:graphicFrameLocks noGrp="1"/>
          </p:cNvGraphicFramePr>
          <p:nvPr>
            <p:ph sz="half" idx="2"/>
          </p:nvPr>
        </p:nvGraphicFramePr>
        <p:xfrm>
          <a:off x="4648200" y="1600200"/>
          <a:ext cx="4038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liennummernplatzhalter 4"/>
          <p:cNvSpPr>
            <a:spLocks noGrp="1"/>
          </p:cNvSpPr>
          <p:nvPr>
            <p:ph type="sldNum" sz="quarter" idx="12"/>
          </p:nvPr>
        </p:nvSpPr>
        <p:spPr/>
        <p:txBody>
          <a:bodyPr/>
          <a:lstStyle/>
          <a:p>
            <a:fld id="{3A176EB5-D8CF-4DFE-89F0-533A5113D388}" type="slidenum">
              <a:rPr lang="en-US" smtClean="0"/>
              <a:pPr/>
              <a:t>50</a:t>
            </a:fld>
            <a:endParaRPr lang="en-US"/>
          </a:p>
        </p:txBody>
      </p:sp>
      <p:sp>
        <p:nvSpPr>
          <p:cNvPr id="8" name="Fußzeilenplatzhalter 7"/>
          <p:cNvSpPr>
            <a:spLocks noGrp="1"/>
          </p:cNvSpPr>
          <p:nvPr>
            <p:ph type="ftr" sz="quarter" idx="11"/>
          </p:nvPr>
        </p:nvSpPr>
        <p:spPr/>
        <p:txBody>
          <a:bodyPr/>
          <a:lstStyle/>
          <a:p>
            <a:r>
              <a:rPr lang="en-US" smtClean="0"/>
              <a:t>tmk modul letters about literature</a:t>
            </a:r>
            <a:endParaRPr lang="en-US"/>
          </a:p>
        </p:txBody>
      </p:sp>
      <p:sp>
        <p:nvSpPr>
          <p:cNvPr id="9" name="Inhaltsplatzhalter 8"/>
          <p:cNvSpPr>
            <a:spLocks noGrp="1"/>
          </p:cNvSpPr>
          <p:nvPr>
            <p:ph sz="half" idx="1"/>
          </p:nvPr>
        </p:nvSpPr>
        <p:spPr/>
        <p:txBody>
          <a:bodyPr/>
          <a:lstStyle/>
          <a:p>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err="1" smtClean="0"/>
              <a:t>Mögliche</a:t>
            </a:r>
            <a:r>
              <a:rPr lang="en-US" dirty="0" smtClean="0"/>
              <a:t> </a:t>
            </a:r>
            <a:r>
              <a:rPr lang="en-US" dirty="0" err="1" smtClean="0"/>
              <a:t>Leitfragen</a:t>
            </a:r>
            <a:r>
              <a:rPr lang="en-US" dirty="0" smtClean="0"/>
              <a:t> </a:t>
            </a:r>
            <a:r>
              <a:rPr lang="en-US" dirty="0" err="1" smtClean="0"/>
              <a:t>für</a:t>
            </a:r>
            <a:r>
              <a:rPr lang="en-US" dirty="0" smtClean="0"/>
              <a:t> den </a:t>
            </a:r>
            <a:r>
              <a:rPr lang="en-US" dirty="0" err="1" smtClean="0"/>
              <a:t>professionellen</a:t>
            </a:r>
            <a:r>
              <a:rPr lang="en-US" dirty="0" smtClean="0"/>
              <a:t> </a:t>
            </a:r>
            <a:r>
              <a:rPr lang="en-US" dirty="0" err="1" smtClean="0"/>
              <a:t>Austausch</a:t>
            </a:r>
            <a:r>
              <a:rPr lang="en-US" dirty="0" smtClean="0"/>
              <a:t> </a:t>
            </a:r>
            <a:endParaRPr lang="en-US" dirty="0"/>
          </a:p>
        </p:txBody>
      </p:sp>
      <p:sp>
        <p:nvSpPr>
          <p:cNvPr id="3" name="Inhaltsplatzhalter 2"/>
          <p:cNvSpPr>
            <a:spLocks noGrp="1"/>
          </p:cNvSpPr>
          <p:nvPr>
            <p:ph idx="1"/>
          </p:nvPr>
        </p:nvSpPr>
        <p:spPr/>
        <p:txBody>
          <a:bodyPr>
            <a:normAutofit/>
          </a:bodyPr>
          <a:lstStyle/>
          <a:p>
            <a:pPr>
              <a:buFont typeface="Wingdings" pitchFamily="2" charset="2"/>
              <a:buChar char="ü"/>
            </a:pPr>
            <a:r>
              <a:rPr lang="en-US" sz="2800" dirty="0" err="1" smtClean="0"/>
              <a:t>Ist</a:t>
            </a:r>
            <a:r>
              <a:rPr lang="en-US" sz="2800" dirty="0" smtClean="0"/>
              <a:t> </a:t>
            </a:r>
            <a:r>
              <a:rPr lang="en-US" sz="2800" dirty="0" err="1" smtClean="0"/>
              <a:t>alles</a:t>
            </a:r>
            <a:r>
              <a:rPr lang="en-US" sz="2800" dirty="0" smtClean="0"/>
              <a:t> </a:t>
            </a:r>
            <a:r>
              <a:rPr lang="en-US" sz="2800" dirty="0" err="1" smtClean="0"/>
              <a:t>verständlich</a:t>
            </a:r>
            <a:r>
              <a:rPr lang="en-US" sz="2800" dirty="0" smtClean="0"/>
              <a:t>? Was </a:t>
            </a:r>
            <a:r>
              <a:rPr lang="en-US" sz="2800" dirty="0" err="1" smtClean="0"/>
              <a:t>ist</a:t>
            </a:r>
            <a:r>
              <a:rPr lang="en-US" sz="2800" dirty="0" smtClean="0"/>
              <a:t> </a:t>
            </a:r>
            <a:r>
              <a:rPr lang="en-US" sz="2800" dirty="0" err="1" smtClean="0"/>
              <a:t>unverständlich</a:t>
            </a:r>
            <a:r>
              <a:rPr lang="en-US" sz="2800" dirty="0" smtClean="0"/>
              <a:t>?</a:t>
            </a:r>
          </a:p>
          <a:p>
            <a:pPr>
              <a:buFont typeface="Wingdings" pitchFamily="2" charset="2"/>
              <a:buChar char="ü"/>
            </a:pPr>
            <a:r>
              <a:rPr lang="en-US" sz="2800" dirty="0" err="1" smtClean="0"/>
              <a:t>Passt</a:t>
            </a:r>
            <a:r>
              <a:rPr lang="en-US" sz="2800" dirty="0" smtClean="0"/>
              <a:t> dies </a:t>
            </a:r>
            <a:r>
              <a:rPr lang="en-US" sz="2800" dirty="0" err="1" smtClean="0"/>
              <a:t>zu</a:t>
            </a:r>
            <a:r>
              <a:rPr lang="en-US" sz="2800" dirty="0" smtClean="0"/>
              <a:t> 10.Klässlern, die </a:t>
            </a:r>
            <a:r>
              <a:rPr lang="en-US" sz="2800" dirty="0" err="1" smtClean="0"/>
              <a:t>ich</a:t>
            </a:r>
            <a:r>
              <a:rPr lang="en-US" sz="2800" dirty="0" smtClean="0"/>
              <a:t> </a:t>
            </a:r>
            <a:r>
              <a:rPr lang="en-US" sz="2800" dirty="0" err="1" smtClean="0"/>
              <a:t>kenne</a:t>
            </a:r>
            <a:r>
              <a:rPr lang="en-US" sz="2800" dirty="0" smtClean="0"/>
              <a:t>?</a:t>
            </a:r>
          </a:p>
          <a:p>
            <a:pPr>
              <a:buFont typeface="Wingdings" pitchFamily="2" charset="2"/>
              <a:buChar char="ü"/>
            </a:pPr>
            <a:r>
              <a:rPr lang="en-US" sz="2800" dirty="0" err="1" smtClean="0"/>
              <a:t>Inwiefern</a:t>
            </a:r>
            <a:r>
              <a:rPr lang="en-US" sz="2800" dirty="0" smtClean="0"/>
              <a:t> </a:t>
            </a:r>
            <a:r>
              <a:rPr lang="en-US" sz="2800" dirty="0" err="1" smtClean="0"/>
              <a:t>profitieren</a:t>
            </a:r>
            <a:r>
              <a:rPr lang="en-US" sz="2800" dirty="0" smtClean="0"/>
              <a:t> die S von </a:t>
            </a:r>
            <a:r>
              <a:rPr lang="en-US" sz="2800" dirty="0" err="1" smtClean="0"/>
              <a:t>dieser</a:t>
            </a:r>
            <a:r>
              <a:rPr lang="en-US" sz="2800" dirty="0" smtClean="0"/>
              <a:t> </a:t>
            </a:r>
            <a:r>
              <a:rPr lang="en-US" sz="2800" dirty="0" err="1" smtClean="0"/>
              <a:t>Stunde</a:t>
            </a:r>
            <a:r>
              <a:rPr lang="en-US" sz="2800" dirty="0" smtClean="0"/>
              <a:t>?</a:t>
            </a:r>
          </a:p>
          <a:p>
            <a:pPr>
              <a:buFont typeface="Wingdings" pitchFamily="2" charset="2"/>
              <a:buChar char="ü"/>
            </a:pPr>
            <a:r>
              <a:rPr lang="en-US" sz="2800" dirty="0" err="1" smtClean="0"/>
              <a:t>Könnte</a:t>
            </a:r>
            <a:r>
              <a:rPr lang="en-US" sz="2800" dirty="0" smtClean="0"/>
              <a:t> </a:t>
            </a:r>
            <a:r>
              <a:rPr lang="en-US" sz="2800" dirty="0" err="1" smtClean="0"/>
              <a:t>ich</a:t>
            </a:r>
            <a:r>
              <a:rPr lang="en-US" sz="2800" dirty="0" smtClean="0"/>
              <a:t> </a:t>
            </a:r>
            <a:r>
              <a:rPr lang="en-US" sz="2800" dirty="0" err="1" smtClean="0"/>
              <a:t>diese</a:t>
            </a:r>
            <a:r>
              <a:rPr lang="en-US" sz="2800" dirty="0" smtClean="0"/>
              <a:t> </a:t>
            </a:r>
            <a:r>
              <a:rPr lang="en-US" sz="2800" dirty="0" err="1" smtClean="0"/>
              <a:t>Stunde</a:t>
            </a:r>
            <a:r>
              <a:rPr lang="en-US" sz="2800" dirty="0" smtClean="0"/>
              <a:t> so </a:t>
            </a:r>
            <a:r>
              <a:rPr lang="en-US" sz="2800" dirty="0" err="1" smtClean="0"/>
              <a:t>im</a:t>
            </a:r>
            <a:r>
              <a:rPr lang="en-US" sz="2800" dirty="0" smtClean="0"/>
              <a:t> </a:t>
            </a:r>
            <a:r>
              <a:rPr lang="en-US" sz="2800" dirty="0" err="1" smtClean="0"/>
              <a:t>Sprengel</a:t>
            </a:r>
            <a:r>
              <a:rPr lang="en-US" sz="2800" dirty="0" smtClean="0"/>
              <a:t> </a:t>
            </a:r>
            <a:r>
              <a:rPr lang="en-US" sz="2800" dirty="0" err="1" smtClean="0"/>
              <a:t>vorstellen</a:t>
            </a:r>
            <a:r>
              <a:rPr lang="en-US" sz="2800" dirty="0" smtClean="0"/>
              <a:t>?</a:t>
            </a:r>
            <a:br>
              <a:rPr lang="en-US" sz="2800" dirty="0" smtClean="0"/>
            </a:br>
            <a:r>
              <a:rPr lang="en-US" sz="2800" dirty="0" smtClean="0"/>
              <a:t>Was </a:t>
            </a:r>
            <a:r>
              <a:rPr lang="en-US" sz="2800" dirty="0" err="1" smtClean="0"/>
              <a:t>würde</a:t>
            </a:r>
            <a:r>
              <a:rPr lang="en-US" sz="2800" dirty="0" smtClean="0"/>
              <a:t> </a:t>
            </a:r>
            <a:r>
              <a:rPr lang="en-US" sz="2800" dirty="0" err="1" smtClean="0"/>
              <a:t>ich</a:t>
            </a:r>
            <a:r>
              <a:rPr lang="en-US" sz="2800" dirty="0" smtClean="0"/>
              <a:t> </a:t>
            </a:r>
            <a:r>
              <a:rPr lang="en-US" sz="2800" dirty="0" err="1" smtClean="0"/>
              <a:t>ändern</a:t>
            </a:r>
            <a:r>
              <a:rPr lang="en-US" sz="2800" dirty="0" smtClean="0"/>
              <a:t>?</a:t>
            </a:r>
          </a:p>
          <a:p>
            <a:pPr>
              <a:buFont typeface="Wingdings" pitchFamily="2" charset="2"/>
              <a:buChar char="ü"/>
            </a:pPr>
            <a:r>
              <a:rPr lang="en-US" sz="2800" dirty="0" smtClean="0"/>
              <a:t>……….</a:t>
            </a:r>
          </a:p>
          <a:p>
            <a:pPr>
              <a:buFont typeface="Wingdings" pitchFamily="2" charset="2"/>
              <a:buChar char="ü"/>
            </a:pPr>
            <a:endParaRPr lang="en-US" dirty="0" smtClean="0"/>
          </a:p>
          <a:p>
            <a:endParaRPr lang="en-US" dirty="0"/>
          </a:p>
        </p:txBody>
      </p:sp>
      <p:sp>
        <p:nvSpPr>
          <p:cNvPr id="4" name="Foliennummernplatzhalter 3"/>
          <p:cNvSpPr>
            <a:spLocks noGrp="1"/>
          </p:cNvSpPr>
          <p:nvPr>
            <p:ph type="sldNum" sz="quarter" idx="12"/>
          </p:nvPr>
        </p:nvSpPr>
        <p:spPr/>
        <p:txBody>
          <a:bodyPr/>
          <a:lstStyle/>
          <a:p>
            <a:fld id="{F742D4B5-613E-4339-A49F-E1F8F9C01EC8}" type="slidenum">
              <a:rPr lang="en-US" smtClean="0"/>
              <a:pPr/>
              <a:t>51</a:t>
            </a:fld>
            <a:endParaRPr lang="en-US"/>
          </a:p>
        </p:txBody>
      </p:sp>
      <p:sp>
        <p:nvSpPr>
          <p:cNvPr id="5" name="Fußzeilenplatzhalter 4"/>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normAutofit/>
          </a:bodyPr>
          <a:lstStyle/>
          <a:p>
            <a:r>
              <a:rPr lang="en-US" sz="2400" dirty="0" smtClean="0"/>
              <a:t>Transfer: Thinking about the genre </a:t>
            </a:r>
            <a:br>
              <a:rPr lang="en-US" sz="2400" dirty="0" smtClean="0"/>
            </a:br>
            <a:endParaRPr lang="en-US" sz="2000" dirty="0"/>
          </a:p>
        </p:txBody>
      </p:sp>
      <p:graphicFrame>
        <p:nvGraphicFramePr>
          <p:cNvPr id="10" name="Inhaltsplatzhalter 9"/>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liennummernplatzhalter 3"/>
          <p:cNvSpPr>
            <a:spLocks noGrp="1"/>
          </p:cNvSpPr>
          <p:nvPr>
            <p:ph type="sldNum" sz="quarter" idx="12"/>
          </p:nvPr>
        </p:nvSpPr>
        <p:spPr/>
        <p:txBody>
          <a:bodyPr/>
          <a:lstStyle/>
          <a:p>
            <a:fld id="{F742D4B5-613E-4339-A49F-E1F8F9C01EC8}" type="slidenum">
              <a:rPr lang="en-US" smtClean="0"/>
              <a:pPr/>
              <a:t>52</a:t>
            </a:fld>
            <a:endParaRPr lang="en-US"/>
          </a:p>
        </p:txBody>
      </p:sp>
      <p:sp>
        <p:nvSpPr>
          <p:cNvPr id="5" name="Fußzeilenplatzhalter 4"/>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Wie</a:t>
            </a:r>
            <a:r>
              <a:rPr lang="en-US" dirty="0" smtClean="0"/>
              <a:t>?</a:t>
            </a:r>
            <a:endParaRPr lang="en-US"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liennummernplatzhalter 4"/>
          <p:cNvSpPr>
            <a:spLocks noGrp="1"/>
          </p:cNvSpPr>
          <p:nvPr>
            <p:ph type="sldNum" sz="quarter" idx="12"/>
          </p:nvPr>
        </p:nvSpPr>
        <p:spPr/>
        <p:txBody>
          <a:bodyPr/>
          <a:lstStyle/>
          <a:p>
            <a:fld id="{F742D4B5-613E-4339-A49F-E1F8F9C01EC8}" type="slidenum">
              <a:rPr lang="en-US" smtClean="0"/>
              <a:pPr/>
              <a:t>53</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r>
              <a:rPr lang="en-US" sz="2400" dirty="0"/>
              <a:t>Letters About Literature – Is this a genre you would recommend?</a:t>
            </a:r>
          </a:p>
        </p:txBody>
      </p:sp>
      <p:graphicFrame>
        <p:nvGraphicFramePr>
          <p:cNvPr id="6" name="Inhaltsplatzhalter 5"/>
          <p:cNvGraphicFramePr>
            <a:graphicFrameLocks noGrp="1"/>
          </p:cNvGraphicFramePr>
          <p:nvPr>
            <p:ph idx="1"/>
            <p:extLst>
              <p:ext uri="{D42A27DB-BD31-4B8C-83A1-F6EECF244321}">
                <p14:modId xmlns="" xmlns:p14="http://schemas.microsoft.com/office/powerpoint/2010/main" val="24628314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liennummernplatzhalter 4"/>
          <p:cNvSpPr>
            <a:spLocks noGrp="1"/>
          </p:cNvSpPr>
          <p:nvPr>
            <p:ph type="sldNum" sz="quarter" idx="12"/>
          </p:nvPr>
        </p:nvSpPr>
        <p:spPr/>
        <p:txBody>
          <a:bodyPr/>
          <a:lstStyle/>
          <a:p>
            <a:fld id="{F742D4B5-613E-4339-A49F-E1F8F9C01EC8}" type="slidenum">
              <a:rPr lang="en-US" smtClean="0"/>
              <a:pPr/>
              <a:t>54</a:t>
            </a:fld>
            <a:endParaRPr lang="en-US"/>
          </a:p>
        </p:txBody>
      </p:sp>
      <p:sp>
        <p:nvSpPr>
          <p:cNvPr id="7" name="Fußzeilenplatzhalter 6"/>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sz="2400" dirty="0"/>
              <a:t>Letters About Literature – </a:t>
            </a:r>
            <a:br>
              <a:rPr lang="en-US" sz="2400" dirty="0"/>
            </a:br>
            <a:r>
              <a:rPr lang="en-US" sz="2400" dirty="0"/>
              <a:t>how do they compare to other writing assignments?</a:t>
            </a:r>
          </a:p>
        </p:txBody>
      </p:sp>
      <p:graphicFrame>
        <p:nvGraphicFramePr>
          <p:cNvPr id="4" name="Inhaltsplatzhalter 3"/>
          <p:cNvGraphicFramePr>
            <a:graphicFrameLocks noGrp="1"/>
          </p:cNvGraphicFramePr>
          <p:nvPr>
            <p:ph idx="1"/>
          </p:nvPr>
        </p:nvGraphicFramePr>
        <p:xfrm>
          <a:off x="457200" y="1600200"/>
          <a:ext cx="8229600" cy="4451097"/>
        </p:xfrm>
        <a:graphic>
          <a:graphicData uri="http://schemas.openxmlformats.org/drawingml/2006/table">
            <a:tbl>
              <a:tblPr firstRow="1" bandRow="1">
                <a:tableStyleId>{5C22544A-7EE6-4342-B048-85BDC9FD1C3A}</a:tableStyleId>
              </a:tblPr>
              <a:tblGrid>
                <a:gridCol w="4114800">
                  <a:extLst>
                    <a:ext uri="{9D8B030D-6E8A-4147-A177-3AD203B41FA5}">
                      <a16:colId xmlns="" xmlns:a16="http://schemas.microsoft.com/office/drawing/2014/main" val="20000"/>
                    </a:ext>
                  </a:extLst>
                </a:gridCol>
                <a:gridCol w="4114800">
                  <a:extLst>
                    <a:ext uri="{9D8B030D-6E8A-4147-A177-3AD203B41FA5}">
                      <a16:colId xmlns="" xmlns:a16="http://schemas.microsoft.com/office/drawing/2014/main" val="20001"/>
                    </a:ext>
                  </a:extLst>
                </a:gridCol>
              </a:tblGrid>
              <a:tr h="1900238">
                <a:tc>
                  <a:txBody>
                    <a:bodyPr/>
                    <a:lstStyle/>
                    <a:p>
                      <a:endParaRPr lang="en-US" dirty="0"/>
                    </a:p>
                  </a:txBody>
                  <a:tcPr/>
                </a:tc>
                <a:tc>
                  <a:txBody>
                    <a:bodyPr/>
                    <a:lstStyle/>
                    <a:p>
                      <a:endParaRPr lang="en-US" dirty="0"/>
                    </a:p>
                  </a:txBody>
                  <a:tcPr/>
                </a:tc>
                <a:extLst>
                  <a:ext uri="{0D108BD9-81ED-4DB2-BD59-A6C34878D82A}">
                    <a16:rowId xmlns="" xmlns:a16="http://schemas.microsoft.com/office/drawing/2014/main" val="10000"/>
                  </a:ext>
                </a:extLst>
              </a:tr>
              <a:tr h="2550859">
                <a:tc gridSpan="2">
                  <a:txBody>
                    <a:bodyPr/>
                    <a:lstStyle/>
                    <a:p>
                      <a:r>
                        <a:rPr lang="en-US" sz="2800" dirty="0"/>
                        <a:t> </a:t>
                      </a:r>
                    </a:p>
                    <a:p>
                      <a:r>
                        <a:rPr lang="en-US" sz="2800" dirty="0"/>
                        <a:t>summary – report – formal letter – email – review – argumentative writing – writing a character profile – creative tasks – analysis – mediation - ………………………..</a:t>
                      </a:r>
                      <a:endParaRPr lang="en-US" dirty="0"/>
                    </a:p>
                  </a:txBody>
                  <a:tcPr/>
                </a:tc>
                <a:tc hMerge="1">
                  <a:txBody>
                    <a:bodyPr/>
                    <a:lstStyle/>
                    <a:p>
                      <a:endParaRPr lang="en-US" dirty="0"/>
                    </a:p>
                  </a:txBody>
                  <a:tcPr/>
                </a:tc>
                <a:extLst>
                  <a:ext uri="{0D108BD9-81ED-4DB2-BD59-A6C34878D82A}">
                    <a16:rowId xmlns="" xmlns:a16="http://schemas.microsoft.com/office/drawing/2014/main" val="10001"/>
                  </a:ext>
                </a:extLst>
              </a:tr>
            </a:tbl>
          </a:graphicData>
        </a:graphic>
      </p:graphicFrame>
      <p:sp>
        <p:nvSpPr>
          <p:cNvPr id="7" name="Foliennummernplatzhalter 6"/>
          <p:cNvSpPr>
            <a:spLocks noGrp="1"/>
          </p:cNvSpPr>
          <p:nvPr>
            <p:ph type="sldNum" sz="quarter" idx="12"/>
          </p:nvPr>
        </p:nvSpPr>
        <p:spPr/>
        <p:txBody>
          <a:bodyPr/>
          <a:lstStyle/>
          <a:p>
            <a:fld id="{F742D4B5-613E-4339-A49F-E1F8F9C01EC8}" type="slidenum">
              <a:rPr lang="en-US" smtClean="0"/>
              <a:pPr/>
              <a:t>55</a:t>
            </a:fld>
            <a:endParaRPr lang="en-US"/>
          </a:p>
        </p:txBody>
      </p:sp>
      <p:sp>
        <p:nvSpPr>
          <p:cNvPr id="8" name="Fußzeilenplatzhalter 7"/>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sz="2800" dirty="0"/>
              <a:t>Letters About Literature – a typically American genre?</a:t>
            </a:r>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Foliennummernplatzhalter 6"/>
          <p:cNvSpPr>
            <a:spLocks noGrp="1"/>
          </p:cNvSpPr>
          <p:nvPr>
            <p:ph type="sldNum" sz="quarter" idx="12"/>
          </p:nvPr>
        </p:nvSpPr>
        <p:spPr/>
        <p:txBody>
          <a:bodyPr/>
          <a:lstStyle/>
          <a:p>
            <a:fld id="{F742D4B5-613E-4339-A49F-E1F8F9C01EC8}" type="slidenum">
              <a:rPr lang="en-US" smtClean="0"/>
              <a:pPr/>
              <a:t>56</a:t>
            </a:fld>
            <a:endParaRPr lang="en-US"/>
          </a:p>
        </p:txBody>
      </p:sp>
      <p:sp>
        <p:nvSpPr>
          <p:cNvPr id="8" name="Fußzeilenplatzhalter 7"/>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Devise </a:t>
            </a:r>
            <a:r>
              <a:rPr lang="en-US" dirty="0"/>
              <a:t>your own </a:t>
            </a:r>
            <a:r>
              <a:rPr lang="en-US"/>
              <a:t>writing contest</a:t>
            </a:r>
            <a:endParaRPr lang="en-US" dirty="0"/>
          </a:p>
        </p:txBody>
      </p:sp>
      <p:sp>
        <p:nvSpPr>
          <p:cNvPr id="5" name="Foliennummernplatzhalter 4"/>
          <p:cNvSpPr>
            <a:spLocks noGrp="1"/>
          </p:cNvSpPr>
          <p:nvPr>
            <p:ph type="sldNum" sz="quarter" idx="12"/>
          </p:nvPr>
        </p:nvSpPr>
        <p:spPr/>
        <p:txBody>
          <a:bodyPr/>
          <a:lstStyle/>
          <a:p>
            <a:fld id="{F742D4B5-613E-4339-A49F-E1F8F9C01EC8}" type="slidenum">
              <a:rPr lang="en-US" smtClean="0"/>
              <a:pPr/>
              <a:t>57</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
        <p:nvSpPr>
          <p:cNvPr id="7" name="Inhaltsplatzhalter 6"/>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err="1" smtClean="0"/>
              <a:t>Mögliche</a:t>
            </a:r>
            <a:r>
              <a:rPr lang="en-US" dirty="0" smtClean="0"/>
              <a:t> </a:t>
            </a:r>
            <a:r>
              <a:rPr lang="en-US" dirty="0" err="1" smtClean="0"/>
              <a:t>Leitfragen</a:t>
            </a:r>
            <a:r>
              <a:rPr lang="en-US" dirty="0" smtClean="0"/>
              <a:t> </a:t>
            </a:r>
            <a:r>
              <a:rPr lang="en-US" dirty="0" err="1" smtClean="0"/>
              <a:t>für</a:t>
            </a:r>
            <a:r>
              <a:rPr lang="en-US" dirty="0" smtClean="0"/>
              <a:t> den </a:t>
            </a:r>
            <a:r>
              <a:rPr lang="en-US" dirty="0" err="1" smtClean="0"/>
              <a:t>professionellen</a:t>
            </a:r>
            <a:r>
              <a:rPr lang="en-US" dirty="0" smtClean="0"/>
              <a:t> </a:t>
            </a:r>
            <a:r>
              <a:rPr lang="en-US" dirty="0" err="1" smtClean="0"/>
              <a:t>Austausch</a:t>
            </a:r>
            <a:r>
              <a:rPr lang="en-US" dirty="0" smtClean="0"/>
              <a:t> </a:t>
            </a:r>
            <a:endParaRPr lang="en-US" dirty="0"/>
          </a:p>
        </p:txBody>
      </p:sp>
      <p:sp>
        <p:nvSpPr>
          <p:cNvPr id="3" name="Inhaltsplatzhalter 2"/>
          <p:cNvSpPr>
            <a:spLocks noGrp="1"/>
          </p:cNvSpPr>
          <p:nvPr>
            <p:ph idx="1"/>
          </p:nvPr>
        </p:nvSpPr>
        <p:spPr/>
        <p:txBody>
          <a:bodyPr>
            <a:normAutofit/>
          </a:bodyPr>
          <a:lstStyle/>
          <a:p>
            <a:pPr>
              <a:buFont typeface="Wingdings" pitchFamily="2" charset="2"/>
              <a:buChar char="ü"/>
            </a:pPr>
            <a:r>
              <a:rPr lang="en-US" sz="2800" dirty="0" err="1" smtClean="0"/>
              <a:t>Ist</a:t>
            </a:r>
            <a:r>
              <a:rPr lang="en-US" sz="2800" dirty="0" smtClean="0"/>
              <a:t> </a:t>
            </a:r>
            <a:r>
              <a:rPr lang="en-US" sz="2800" dirty="0" err="1" smtClean="0"/>
              <a:t>alles</a:t>
            </a:r>
            <a:r>
              <a:rPr lang="en-US" sz="2800" dirty="0" smtClean="0"/>
              <a:t> </a:t>
            </a:r>
            <a:r>
              <a:rPr lang="en-US" sz="2800" dirty="0" err="1" smtClean="0"/>
              <a:t>verständlich</a:t>
            </a:r>
            <a:r>
              <a:rPr lang="en-US" sz="2800" dirty="0" smtClean="0"/>
              <a:t>? Was </a:t>
            </a:r>
            <a:r>
              <a:rPr lang="en-US" sz="2800" dirty="0" err="1" smtClean="0"/>
              <a:t>ist</a:t>
            </a:r>
            <a:r>
              <a:rPr lang="en-US" sz="2800" dirty="0" smtClean="0"/>
              <a:t> </a:t>
            </a:r>
            <a:r>
              <a:rPr lang="en-US" sz="2800" dirty="0" err="1" smtClean="0"/>
              <a:t>unverständlich</a:t>
            </a:r>
            <a:r>
              <a:rPr lang="en-US" sz="2800" dirty="0" smtClean="0"/>
              <a:t>?</a:t>
            </a:r>
          </a:p>
          <a:p>
            <a:pPr>
              <a:buFont typeface="Wingdings" pitchFamily="2" charset="2"/>
              <a:buChar char="ü"/>
            </a:pPr>
            <a:r>
              <a:rPr lang="en-US" sz="2800" dirty="0" err="1" smtClean="0"/>
              <a:t>Passt</a:t>
            </a:r>
            <a:r>
              <a:rPr lang="en-US" sz="2800" dirty="0" smtClean="0"/>
              <a:t> dies </a:t>
            </a:r>
            <a:r>
              <a:rPr lang="en-US" sz="2800" dirty="0" err="1" smtClean="0"/>
              <a:t>zu</a:t>
            </a:r>
            <a:r>
              <a:rPr lang="en-US" sz="2800" dirty="0" smtClean="0"/>
              <a:t> 10.Klässlern, die </a:t>
            </a:r>
            <a:r>
              <a:rPr lang="en-US" sz="2800" dirty="0" err="1" smtClean="0"/>
              <a:t>ich</a:t>
            </a:r>
            <a:r>
              <a:rPr lang="en-US" sz="2800" dirty="0" smtClean="0"/>
              <a:t> </a:t>
            </a:r>
            <a:r>
              <a:rPr lang="en-US" sz="2800" dirty="0" err="1" smtClean="0"/>
              <a:t>kenne</a:t>
            </a:r>
            <a:r>
              <a:rPr lang="en-US" sz="2800" dirty="0" smtClean="0"/>
              <a:t>?</a:t>
            </a:r>
          </a:p>
          <a:p>
            <a:pPr>
              <a:buFont typeface="Wingdings" pitchFamily="2" charset="2"/>
              <a:buChar char="ü"/>
            </a:pPr>
            <a:r>
              <a:rPr lang="en-US" sz="2800" dirty="0" err="1" smtClean="0"/>
              <a:t>Inwiefern</a:t>
            </a:r>
            <a:r>
              <a:rPr lang="en-US" sz="2800" dirty="0" smtClean="0"/>
              <a:t> </a:t>
            </a:r>
            <a:r>
              <a:rPr lang="en-US" sz="2800" dirty="0" err="1" smtClean="0"/>
              <a:t>profitieren</a:t>
            </a:r>
            <a:r>
              <a:rPr lang="en-US" sz="2800" dirty="0" smtClean="0"/>
              <a:t> die S von </a:t>
            </a:r>
            <a:r>
              <a:rPr lang="en-US" sz="2800" dirty="0" err="1" smtClean="0"/>
              <a:t>dieser</a:t>
            </a:r>
            <a:r>
              <a:rPr lang="en-US" sz="2800" dirty="0" smtClean="0"/>
              <a:t> </a:t>
            </a:r>
            <a:r>
              <a:rPr lang="en-US" sz="2800" dirty="0" err="1" smtClean="0"/>
              <a:t>Stunde</a:t>
            </a:r>
            <a:r>
              <a:rPr lang="en-US" sz="2800" dirty="0" smtClean="0"/>
              <a:t>?</a:t>
            </a:r>
          </a:p>
          <a:p>
            <a:pPr>
              <a:buFont typeface="Wingdings" pitchFamily="2" charset="2"/>
              <a:buChar char="ü"/>
            </a:pPr>
            <a:r>
              <a:rPr lang="en-US" sz="2800" dirty="0" err="1" smtClean="0"/>
              <a:t>Könnte</a:t>
            </a:r>
            <a:r>
              <a:rPr lang="en-US" sz="2800" dirty="0" smtClean="0"/>
              <a:t> </a:t>
            </a:r>
            <a:r>
              <a:rPr lang="en-US" sz="2800" dirty="0" err="1" smtClean="0"/>
              <a:t>ich</a:t>
            </a:r>
            <a:r>
              <a:rPr lang="en-US" sz="2800" dirty="0" smtClean="0"/>
              <a:t> </a:t>
            </a:r>
            <a:r>
              <a:rPr lang="en-US" sz="2800" dirty="0" err="1" smtClean="0"/>
              <a:t>diese</a:t>
            </a:r>
            <a:r>
              <a:rPr lang="en-US" sz="2800" dirty="0" smtClean="0"/>
              <a:t> </a:t>
            </a:r>
            <a:r>
              <a:rPr lang="en-US" sz="2800" dirty="0" err="1" smtClean="0"/>
              <a:t>Stunde</a:t>
            </a:r>
            <a:r>
              <a:rPr lang="en-US" sz="2800" dirty="0" smtClean="0"/>
              <a:t> so </a:t>
            </a:r>
            <a:r>
              <a:rPr lang="en-US" sz="2800" dirty="0" err="1" smtClean="0"/>
              <a:t>im</a:t>
            </a:r>
            <a:r>
              <a:rPr lang="en-US" sz="2800" dirty="0" smtClean="0"/>
              <a:t> </a:t>
            </a:r>
            <a:r>
              <a:rPr lang="en-US" sz="2800" dirty="0" err="1" smtClean="0"/>
              <a:t>Sprengel</a:t>
            </a:r>
            <a:r>
              <a:rPr lang="en-US" sz="2800" dirty="0" smtClean="0"/>
              <a:t> </a:t>
            </a:r>
            <a:r>
              <a:rPr lang="en-US" sz="2800" dirty="0" err="1" smtClean="0"/>
              <a:t>vorstellen</a:t>
            </a:r>
            <a:r>
              <a:rPr lang="en-US" sz="2800" dirty="0" smtClean="0"/>
              <a:t>?</a:t>
            </a:r>
            <a:br>
              <a:rPr lang="en-US" sz="2800" dirty="0" smtClean="0"/>
            </a:br>
            <a:r>
              <a:rPr lang="en-US" sz="2800" dirty="0" smtClean="0"/>
              <a:t>Was </a:t>
            </a:r>
            <a:r>
              <a:rPr lang="en-US" sz="2800" dirty="0" err="1" smtClean="0"/>
              <a:t>würde</a:t>
            </a:r>
            <a:r>
              <a:rPr lang="en-US" sz="2800" dirty="0" smtClean="0"/>
              <a:t> </a:t>
            </a:r>
            <a:r>
              <a:rPr lang="en-US" sz="2800" dirty="0" err="1" smtClean="0"/>
              <a:t>ich</a:t>
            </a:r>
            <a:r>
              <a:rPr lang="en-US" sz="2800" dirty="0" smtClean="0"/>
              <a:t> </a:t>
            </a:r>
            <a:r>
              <a:rPr lang="en-US" sz="2800" dirty="0" err="1" smtClean="0"/>
              <a:t>ändern</a:t>
            </a:r>
            <a:r>
              <a:rPr lang="en-US" sz="2800" dirty="0" smtClean="0"/>
              <a:t>?</a:t>
            </a:r>
          </a:p>
          <a:p>
            <a:pPr>
              <a:buFont typeface="Wingdings" pitchFamily="2" charset="2"/>
              <a:buChar char="ü"/>
            </a:pPr>
            <a:r>
              <a:rPr lang="en-US" dirty="0" smtClean="0"/>
              <a:t>…….</a:t>
            </a:r>
          </a:p>
          <a:p>
            <a:endParaRPr lang="en-US" dirty="0"/>
          </a:p>
        </p:txBody>
      </p:sp>
      <p:sp>
        <p:nvSpPr>
          <p:cNvPr id="4" name="Foliennummernplatzhalter 3"/>
          <p:cNvSpPr>
            <a:spLocks noGrp="1"/>
          </p:cNvSpPr>
          <p:nvPr>
            <p:ph type="sldNum" sz="quarter" idx="12"/>
          </p:nvPr>
        </p:nvSpPr>
        <p:spPr/>
        <p:txBody>
          <a:bodyPr/>
          <a:lstStyle/>
          <a:p>
            <a:fld id="{F742D4B5-613E-4339-A49F-E1F8F9C01EC8}" type="slidenum">
              <a:rPr lang="en-US" smtClean="0"/>
              <a:pPr/>
              <a:t>58</a:t>
            </a:fld>
            <a:endParaRPr lang="en-US"/>
          </a:p>
        </p:txBody>
      </p:sp>
      <p:sp>
        <p:nvSpPr>
          <p:cNvPr id="5" name="Fußzeilenplatzhalter 4"/>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Nachklapp</a:t>
            </a:r>
            <a:endParaRPr lang="en-US"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liennummernplatzhalter 4"/>
          <p:cNvSpPr>
            <a:spLocks noGrp="1"/>
          </p:cNvSpPr>
          <p:nvPr>
            <p:ph type="sldNum" sz="quarter" idx="12"/>
          </p:nvPr>
        </p:nvSpPr>
        <p:spPr/>
        <p:txBody>
          <a:bodyPr/>
          <a:lstStyle/>
          <a:p>
            <a:fld id="{F742D4B5-613E-4339-A49F-E1F8F9C01EC8}" type="slidenum">
              <a:rPr lang="en-US" smtClean="0"/>
              <a:pPr/>
              <a:t>59</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en-US" sz="2000" dirty="0" smtClean="0"/>
              <a:t>Die </a:t>
            </a:r>
            <a:r>
              <a:rPr lang="en-US" sz="2000" dirty="0" err="1" smtClean="0"/>
              <a:t>Einheit</a:t>
            </a:r>
            <a:r>
              <a:rPr lang="en-US" sz="2000" dirty="0" smtClean="0"/>
              <a:t> </a:t>
            </a:r>
            <a:r>
              <a:rPr lang="en-US" sz="2000" dirty="0" err="1" smtClean="0"/>
              <a:t>setzt</a:t>
            </a:r>
            <a:r>
              <a:rPr lang="en-US" sz="2000" dirty="0" smtClean="0"/>
              <a:t> </a:t>
            </a:r>
            <a:r>
              <a:rPr lang="en-US" sz="2000" dirty="0" err="1" smtClean="0"/>
              <a:t>voraus</a:t>
            </a:r>
            <a:r>
              <a:rPr lang="en-US" sz="2000" dirty="0" smtClean="0"/>
              <a:t>, </a:t>
            </a:r>
            <a:r>
              <a:rPr lang="en-US" sz="2000" dirty="0" err="1" smtClean="0"/>
              <a:t>dass</a:t>
            </a:r>
            <a:r>
              <a:rPr lang="en-US" sz="2000" dirty="0" smtClean="0"/>
              <a:t> </a:t>
            </a:r>
            <a:r>
              <a:rPr lang="en-US" sz="2000" dirty="0" err="1" smtClean="0"/>
              <a:t>ein</a:t>
            </a:r>
            <a:r>
              <a:rPr lang="en-US" sz="2000" dirty="0" smtClean="0"/>
              <a:t> </a:t>
            </a:r>
            <a:r>
              <a:rPr lang="en-US" sz="2000" dirty="0" err="1" smtClean="0"/>
              <a:t>literarischer</a:t>
            </a:r>
            <a:r>
              <a:rPr lang="en-US" sz="2000" dirty="0" smtClean="0"/>
              <a:t> Text </a:t>
            </a:r>
            <a:r>
              <a:rPr lang="en-US" sz="2000" dirty="0" err="1" smtClean="0"/>
              <a:t>behandelt</a:t>
            </a:r>
            <a:r>
              <a:rPr lang="en-US" sz="2000" dirty="0" smtClean="0"/>
              <a:t> </a:t>
            </a:r>
            <a:r>
              <a:rPr lang="en-US" sz="2000" dirty="0" err="1" smtClean="0"/>
              <a:t>wurde</a:t>
            </a:r>
            <a:endParaRPr lang="en-US" sz="2000"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feld 4"/>
          <p:cNvSpPr txBox="1"/>
          <p:nvPr/>
        </p:nvSpPr>
        <p:spPr>
          <a:xfrm>
            <a:off x="7429520" y="3214686"/>
            <a:ext cx="535724" cy="338554"/>
          </a:xfrm>
          <a:prstGeom prst="rect">
            <a:avLst/>
          </a:prstGeom>
          <a:noFill/>
        </p:spPr>
        <p:txBody>
          <a:bodyPr wrap="none" rtlCol="0">
            <a:spAutoFit/>
          </a:bodyPr>
          <a:lstStyle/>
          <a:p>
            <a:r>
              <a:rPr lang="en-US" sz="1600" dirty="0" smtClean="0"/>
              <a:t>Film</a:t>
            </a:r>
            <a:endParaRPr lang="en-US" sz="1600" dirty="0"/>
          </a:p>
        </p:txBody>
      </p:sp>
      <p:cxnSp>
        <p:nvCxnSpPr>
          <p:cNvPr id="7" name="Gerade Verbindung mit Pfeil 6"/>
          <p:cNvCxnSpPr/>
          <p:nvPr/>
        </p:nvCxnSpPr>
        <p:spPr>
          <a:xfrm rot="10800000">
            <a:off x="7000892" y="3429000"/>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feld 9"/>
          <p:cNvSpPr txBox="1"/>
          <p:nvPr/>
        </p:nvSpPr>
        <p:spPr>
          <a:xfrm>
            <a:off x="428597" y="2643182"/>
            <a:ext cx="2143140" cy="954107"/>
          </a:xfrm>
          <a:prstGeom prst="rect">
            <a:avLst/>
          </a:prstGeom>
          <a:noFill/>
        </p:spPr>
        <p:txBody>
          <a:bodyPr wrap="square" rtlCol="0">
            <a:spAutoFit/>
          </a:bodyPr>
          <a:lstStyle/>
          <a:p>
            <a:r>
              <a:rPr lang="en-US" sz="1400" dirty="0" err="1" smtClean="0"/>
              <a:t>Hier</a:t>
            </a:r>
            <a:r>
              <a:rPr lang="en-US" sz="1400" dirty="0" smtClean="0"/>
              <a:t>:</a:t>
            </a:r>
            <a:br>
              <a:rPr lang="en-US" sz="1400" dirty="0" smtClean="0"/>
            </a:br>
            <a:r>
              <a:rPr lang="en-US" sz="1400" dirty="0" smtClean="0"/>
              <a:t> Jordan </a:t>
            </a:r>
            <a:r>
              <a:rPr lang="en-US" sz="1400" dirty="0" err="1" smtClean="0"/>
              <a:t>Sonnenblick</a:t>
            </a:r>
            <a:r>
              <a:rPr lang="en-US" sz="1400" dirty="0" smtClean="0"/>
              <a:t>: </a:t>
            </a:r>
            <a:br>
              <a:rPr lang="en-US" sz="1400" dirty="0" smtClean="0"/>
            </a:br>
            <a:r>
              <a:rPr lang="en-US" sz="1400" dirty="0" smtClean="0"/>
              <a:t>Notes from a Midnight Driver</a:t>
            </a:r>
            <a:endParaRPr lang="en-US" sz="1400" dirty="0"/>
          </a:p>
        </p:txBody>
      </p:sp>
      <p:sp>
        <p:nvSpPr>
          <p:cNvPr id="8" name="Foliennummernplatzhalter 7"/>
          <p:cNvSpPr>
            <a:spLocks noGrp="1"/>
          </p:cNvSpPr>
          <p:nvPr>
            <p:ph type="sldNum" sz="quarter" idx="12"/>
          </p:nvPr>
        </p:nvSpPr>
        <p:spPr/>
        <p:txBody>
          <a:bodyPr/>
          <a:lstStyle/>
          <a:p>
            <a:fld id="{F742D4B5-613E-4339-A49F-E1F8F9C01EC8}" type="slidenum">
              <a:rPr lang="en-US" smtClean="0"/>
              <a:pPr/>
              <a:t>6</a:t>
            </a:fld>
            <a:endParaRPr lang="en-US"/>
          </a:p>
        </p:txBody>
      </p:sp>
      <p:sp>
        <p:nvSpPr>
          <p:cNvPr id="9" name="Fußzeilenplatzhalter 8"/>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Nachklapp</a:t>
            </a:r>
            <a:r>
              <a:rPr lang="en-US" dirty="0" smtClean="0"/>
              <a:t> </a:t>
            </a:r>
            <a:r>
              <a:rPr lang="en-US" dirty="0" err="1" smtClean="0"/>
              <a:t>Differenzierung</a:t>
            </a:r>
            <a:endParaRPr lang="en-US"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liennummernplatzhalter 4"/>
          <p:cNvSpPr>
            <a:spLocks noGrp="1"/>
          </p:cNvSpPr>
          <p:nvPr>
            <p:ph type="sldNum" sz="quarter" idx="12"/>
          </p:nvPr>
        </p:nvSpPr>
        <p:spPr/>
        <p:txBody>
          <a:bodyPr/>
          <a:lstStyle/>
          <a:p>
            <a:fld id="{F742D4B5-613E-4339-A49F-E1F8F9C01EC8}" type="slidenum">
              <a:rPr lang="en-US" smtClean="0"/>
              <a:pPr/>
              <a:t>60</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err="1" smtClean="0"/>
              <a:t>Nachklapp</a:t>
            </a:r>
            <a:r>
              <a:rPr lang="en-US" dirty="0" smtClean="0"/>
              <a:t> Collaborative Writing: </a:t>
            </a:r>
            <a:r>
              <a:rPr lang="en-US" dirty="0" err="1" smtClean="0"/>
              <a:t>Vorteile</a:t>
            </a:r>
            <a:endParaRPr lang="en-US"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liennummernplatzhalter 4"/>
          <p:cNvSpPr>
            <a:spLocks noGrp="1"/>
          </p:cNvSpPr>
          <p:nvPr>
            <p:ph type="sldNum" sz="quarter" idx="12"/>
          </p:nvPr>
        </p:nvSpPr>
        <p:spPr/>
        <p:txBody>
          <a:bodyPr/>
          <a:lstStyle/>
          <a:p>
            <a:fld id="{F742D4B5-613E-4339-A49F-E1F8F9C01EC8}" type="slidenum">
              <a:rPr lang="en-US" smtClean="0"/>
              <a:pPr/>
              <a:t>61</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Fazit</a:t>
            </a:r>
            <a:endParaRPr lang="en-US"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liennummernplatzhalter 4"/>
          <p:cNvSpPr>
            <a:spLocks noGrp="1"/>
          </p:cNvSpPr>
          <p:nvPr>
            <p:ph type="sldNum" sz="quarter" idx="12"/>
          </p:nvPr>
        </p:nvSpPr>
        <p:spPr/>
        <p:txBody>
          <a:bodyPr/>
          <a:lstStyle/>
          <a:p>
            <a:fld id="{F742D4B5-613E-4339-A49F-E1F8F9C01EC8}" type="slidenum">
              <a:rPr lang="en-US" smtClean="0"/>
              <a:pPr/>
              <a:t>62</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dirty="0" err="1" smtClean="0"/>
              <a:t>Anforderungen</a:t>
            </a:r>
            <a:r>
              <a:rPr lang="en-US" dirty="0" smtClean="0"/>
              <a:t> </a:t>
            </a:r>
            <a:r>
              <a:rPr lang="en-US" dirty="0" err="1" smtClean="0"/>
              <a:t>erfüllt</a:t>
            </a:r>
            <a:r>
              <a:rPr lang="en-US" dirty="0" smtClean="0"/>
              <a:t>? </a:t>
            </a:r>
            <a:br>
              <a:rPr lang="en-US" dirty="0" smtClean="0"/>
            </a:br>
            <a:r>
              <a:rPr lang="en-US" sz="2200" dirty="0" err="1" smtClean="0"/>
              <a:t>Besondere</a:t>
            </a:r>
            <a:r>
              <a:rPr lang="en-US" sz="2200" dirty="0" smtClean="0"/>
              <a:t> </a:t>
            </a:r>
            <a:r>
              <a:rPr lang="en-US" sz="2200" dirty="0" err="1" smtClean="0"/>
              <a:t>Stellung</a:t>
            </a:r>
            <a:r>
              <a:rPr lang="en-US" sz="2200" dirty="0" smtClean="0"/>
              <a:t> </a:t>
            </a:r>
            <a:r>
              <a:rPr lang="en-US" sz="2200" dirty="0" err="1" smtClean="0"/>
              <a:t>Klasse</a:t>
            </a:r>
            <a:r>
              <a:rPr lang="en-US" sz="2200" dirty="0" smtClean="0"/>
              <a:t> 10 - </a:t>
            </a:r>
            <a:r>
              <a:rPr lang="en-US" sz="2200" dirty="0" err="1" smtClean="0"/>
              <a:t>Textsorte</a:t>
            </a:r>
            <a:r>
              <a:rPr lang="en-US" sz="2200" dirty="0" smtClean="0"/>
              <a:t>: </a:t>
            </a:r>
            <a:r>
              <a:rPr lang="en-US" sz="2200" dirty="0" err="1" smtClean="0"/>
              <a:t>Ausgangstext</a:t>
            </a:r>
            <a:r>
              <a:rPr lang="en-US" sz="2200" dirty="0" smtClean="0"/>
              <a:t> </a:t>
            </a:r>
            <a:endParaRPr lang="en-US" sz="2200" dirty="0"/>
          </a:p>
        </p:txBody>
      </p:sp>
      <p:sp>
        <p:nvSpPr>
          <p:cNvPr id="3" name="Inhaltsplatzhalter 2"/>
          <p:cNvSpPr>
            <a:spLocks noGrp="1"/>
          </p:cNvSpPr>
          <p:nvPr>
            <p:ph idx="1"/>
          </p:nvPr>
        </p:nvSpPr>
        <p:spPr/>
        <p:txBody>
          <a:bodyPr/>
          <a:lstStyle/>
          <a:p>
            <a:pPr>
              <a:buNone/>
            </a:pPr>
            <a:r>
              <a:rPr lang="en-US" sz="2800" dirty="0" err="1" smtClean="0">
                <a:solidFill>
                  <a:srgbClr val="0070C0"/>
                </a:solidFill>
              </a:rPr>
              <a:t>Differenzierte</a:t>
            </a:r>
            <a:r>
              <a:rPr lang="en-US" sz="2800" dirty="0" smtClean="0">
                <a:solidFill>
                  <a:srgbClr val="0070C0"/>
                </a:solidFill>
              </a:rPr>
              <a:t> </a:t>
            </a:r>
            <a:r>
              <a:rPr lang="en-US" sz="2800" dirty="0" err="1" smtClean="0">
                <a:solidFill>
                  <a:srgbClr val="0070C0"/>
                </a:solidFill>
              </a:rPr>
              <a:t>Analyse</a:t>
            </a:r>
            <a:r>
              <a:rPr lang="en-US" sz="2800" dirty="0" smtClean="0">
                <a:solidFill>
                  <a:srgbClr val="0070C0"/>
                </a:solidFill>
              </a:rPr>
              <a:t> </a:t>
            </a:r>
            <a:r>
              <a:rPr lang="en-US" sz="2800" dirty="0" err="1" smtClean="0">
                <a:solidFill>
                  <a:srgbClr val="0070C0"/>
                </a:solidFill>
              </a:rPr>
              <a:t>eines</a:t>
            </a:r>
            <a:r>
              <a:rPr lang="en-US" sz="2800" dirty="0" smtClean="0">
                <a:solidFill>
                  <a:srgbClr val="0070C0"/>
                </a:solidFill>
              </a:rPr>
              <a:t> </a:t>
            </a:r>
            <a:r>
              <a:rPr lang="en-US" sz="2800" dirty="0" err="1" smtClean="0">
                <a:solidFill>
                  <a:srgbClr val="0070C0"/>
                </a:solidFill>
              </a:rPr>
              <a:t>Textes</a:t>
            </a:r>
            <a:r>
              <a:rPr lang="en-US" sz="2800" dirty="0" smtClean="0">
                <a:solidFill>
                  <a:srgbClr val="0070C0"/>
                </a:solidFill>
              </a:rPr>
              <a:t> </a:t>
            </a:r>
            <a:r>
              <a:rPr lang="en-US" sz="2800" dirty="0" err="1" smtClean="0">
                <a:solidFill>
                  <a:srgbClr val="0070C0"/>
                </a:solidFill>
              </a:rPr>
              <a:t>ist</a:t>
            </a:r>
            <a:r>
              <a:rPr lang="en-US" sz="2800" dirty="0" smtClean="0">
                <a:solidFill>
                  <a:srgbClr val="0070C0"/>
                </a:solidFill>
              </a:rPr>
              <a:t> </a:t>
            </a:r>
            <a:r>
              <a:rPr lang="en-US" sz="2800" dirty="0" err="1" smtClean="0">
                <a:solidFill>
                  <a:srgbClr val="0070C0"/>
                </a:solidFill>
              </a:rPr>
              <a:t>eine</a:t>
            </a:r>
            <a:r>
              <a:rPr lang="en-US" sz="2800" dirty="0" smtClean="0">
                <a:solidFill>
                  <a:srgbClr val="0070C0"/>
                </a:solidFill>
              </a:rPr>
              <a:t> </a:t>
            </a:r>
            <a:r>
              <a:rPr lang="en-US" sz="2800" dirty="0" err="1" smtClean="0">
                <a:solidFill>
                  <a:srgbClr val="0070C0"/>
                </a:solidFill>
              </a:rPr>
              <a:t>zentrale</a:t>
            </a:r>
            <a:r>
              <a:rPr lang="en-US" sz="2800" dirty="0" smtClean="0">
                <a:solidFill>
                  <a:srgbClr val="0070C0"/>
                </a:solidFill>
              </a:rPr>
              <a:t> </a:t>
            </a:r>
            <a:r>
              <a:rPr lang="en-US" sz="2800" dirty="0" err="1" smtClean="0">
                <a:solidFill>
                  <a:srgbClr val="0070C0"/>
                </a:solidFill>
              </a:rPr>
              <a:t>Voraussetzung</a:t>
            </a:r>
            <a:r>
              <a:rPr lang="en-US" sz="2800" dirty="0" smtClean="0">
                <a:solidFill>
                  <a:srgbClr val="0070C0"/>
                </a:solidFill>
              </a:rPr>
              <a:t> </a:t>
            </a:r>
            <a:r>
              <a:rPr lang="en-US" sz="2800" dirty="0" err="1" smtClean="0">
                <a:solidFill>
                  <a:srgbClr val="0070C0"/>
                </a:solidFill>
              </a:rPr>
              <a:t>für</a:t>
            </a:r>
            <a:r>
              <a:rPr lang="en-US" sz="2800" dirty="0" smtClean="0">
                <a:solidFill>
                  <a:srgbClr val="0070C0"/>
                </a:solidFill>
              </a:rPr>
              <a:t> die </a:t>
            </a:r>
            <a:r>
              <a:rPr lang="en-US" sz="2800" dirty="0" err="1" smtClean="0">
                <a:solidFill>
                  <a:srgbClr val="0070C0"/>
                </a:solidFill>
              </a:rPr>
              <a:t>erfolgreiche</a:t>
            </a:r>
            <a:r>
              <a:rPr lang="en-US" sz="2800" dirty="0" smtClean="0">
                <a:solidFill>
                  <a:srgbClr val="0070C0"/>
                </a:solidFill>
              </a:rPr>
              <a:t> </a:t>
            </a:r>
            <a:r>
              <a:rPr lang="en-US" sz="2800" dirty="0" err="1" smtClean="0">
                <a:solidFill>
                  <a:srgbClr val="0070C0"/>
                </a:solidFill>
              </a:rPr>
              <a:t>Bewältigung</a:t>
            </a:r>
            <a:r>
              <a:rPr lang="en-US" sz="2800" dirty="0" smtClean="0">
                <a:solidFill>
                  <a:srgbClr val="0070C0"/>
                </a:solidFill>
              </a:rPr>
              <a:t> der </a:t>
            </a:r>
            <a:r>
              <a:rPr lang="en-US" sz="2800" dirty="0" err="1" smtClean="0">
                <a:solidFill>
                  <a:srgbClr val="0070C0"/>
                </a:solidFill>
              </a:rPr>
              <a:t>Anforderungen</a:t>
            </a:r>
            <a:r>
              <a:rPr lang="en-US" sz="2800" dirty="0" smtClean="0">
                <a:solidFill>
                  <a:srgbClr val="0070C0"/>
                </a:solidFill>
              </a:rPr>
              <a:t> in der </a:t>
            </a:r>
            <a:r>
              <a:rPr lang="en-US" sz="2800" dirty="0" err="1" smtClean="0">
                <a:solidFill>
                  <a:srgbClr val="0070C0"/>
                </a:solidFill>
              </a:rPr>
              <a:t>Kursstufe</a:t>
            </a:r>
            <a:endParaRPr lang="en-US" sz="2800" dirty="0" smtClean="0">
              <a:solidFill>
                <a:srgbClr val="0070C0"/>
              </a:solidFill>
            </a:endParaRPr>
          </a:p>
          <a:p>
            <a:pPr>
              <a:buNone/>
            </a:pPr>
            <a:r>
              <a:rPr lang="en-US" sz="2800" dirty="0" err="1" smtClean="0">
                <a:solidFill>
                  <a:srgbClr val="0070C0"/>
                </a:solidFill>
              </a:rPr>
              <a:t>Hier</a:t>
            </a:r>
            <a:r>
              <a:rPr lang="en-US" sz="2800" dirty="0" smtClean="0">
                <a:solidFill>
                  <a:srgbClr val="0070C0"/>
                </a:solidFill>
              </a:rPr>
              <a:t>: </a:t>
            </a:r>
            <a:r>
              <a:rPr lang="en-US" sz="2800" dirty="0" err="1" smtClean="0">
                <a:solidFill>
                  <a:srgbClr val="0070C0"/>
                </a:solidFill>
              </a:rPr>
              <a:t>literarischer</a:t>
            </a:r>
            <a:r>
              <a:rPr lang="en-US" sz="2800" dirty="0" smtClean="0">
                <a:solidFill>
                  <a:srgbClr val="0070C0"/>
                </a:solidFill>
              </a:rPr>
              <a:t> </a:t>
            </a:r>
            <a:r>
              <a:rPr lang="en-US" sz="2800" dirty="0" err="1" smtClean="0">
                <a:solidFill>
                  <a:srgbClr val="0070C0"/>
                </a:solidFill>
              </a:rPr>
              <a:t>Ausgangstext</a:t>
            </a:r>
            <a:r>
              <a:rPr lang="en-US" sz="2800" dirty="0" smtClean="0">
                <a:solidFill>
                  <a:srgbClr val="0070C0"/>
                </a:solidFill>
              </a:rPr>
              <a:t> und letters</a:t>
            </a:r>
          </a:p>
          <a:p>
            <a:pPr>
              <a:buNone/>
            </a:pPr>
            <a:endParaRPr lang="en-US" sz="2800" dirty="0" smtClean="0">
              <a:solidFill>
                <a:srgbClr val="0070C0"/>
              </a:solidFill>
            </a:endParaRPr>
          </a:p>
          <a:p>
            <a:endParaRPr lang="en-US" dirty="0"/>
          </a:p>
        </p:txBody>
      </p:sp>
      <p:graphicFrame>
        <p:nvGraphicFramePr>
          <p:cNvPr id="4" name="Diagramm 3"/>
          <p:cNvGraphicFramePr/>
          <p:nvPr/>
        </p:nvGraphicFramePr>
        <p:xfrm>
          <a:off x="1785918" y="3429000"/>
          <a:ext cx="5834082" cy="203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liennummernplatzhalter 4"/>
          <p:cNvSpPr>
            <a:spLocks noGrp="1"/>
          </p:cNvSpPr>
          <p:nvPr>
            <p:ph type="sldNum" sz="quarter" idx="12"/>
          </p:nvPr>
        </p:nvSpPr>
        <p:spPr/>
        <p:txBody>
          <a:bodyPr/>
          <a:lstStyle/>
          <a:p>
            <a:fld id="{F742D4B5-613E-4339-A49F-E1F8F9C01EC8}" type="slidenum">
              <a:rPr lang="en-US" smtClean="0"/>
              <a:pPr/>
              <a:t>7</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err="1" smtClean="0"/>
              <a:t>Anforderungen</a:t>
            </a:r>
            <a:r>
              <a:rPr lang="en-US" dirty="0" smtClean="0"/>
              <a:t> </a:t>
            </a:r>
            <a:r>
              <a:rPr lang="en-US" dirty="0" err="1" smtClean="0"/>
              <a:t>erfüllt</a:t>
            </a:r>
            <a:r>
              <a:rPr lang="en-US" dirty="0" smtClean="0"/>
              <a:t>? </a:t>
            </a:r>
            <a:br>
              <a:rPr lang="en-US" dirty="0" smtClean="0"/>
            </a:br>
            <a:r>
              <a:rPr lang="en-US" sz="3100" dirty="0" err="1" smtClean="0"/>
              <a:t>Besondere</a:t>
            </a:r>
            <a:r>
              <a:rPr lang="en-US" sz="3100" dirty="0" smtClean="0"/>
              <a:t> </a:t>
            </a:r>
            <a:r>
              <a:rPr lang="en-US" sz="3100" dirty="0" err="1" smtClean="0"/>
              <a:t>Stellung</a:t>
            </a:r>
            <a:r>
              <a:rPr lang="en-US" sz="3100" dirty="0" smtClean="0"/>
              <a:t> </a:t>
            </a:r>
            <a:r>
              <a:rPr lang="en-US" sz="3100" dirty="0" err="1" smtClean="0"/>
              <a:t>Klasse</a:t>
            </a:r>
            <a:r>
              <a:rPr lang="en-US" sz="3100" dirty="0" smtClean="0"/>
              <a:t> 10: </a:t>
            </a:r>
            <a:r>
              <a:rPr lang="en-US" sz="3100" dirty="0" err="1" smtClean="0"/>
              <a:t>Textsorte</a:t>
            </a:r>
            <a:r>
              <a:rPr lang="en-US" sz="3100" dirty="0" smtClean="0"/>
              <a:t>: </a:t>
            </a:r>
            <a:r>
              <a:rPr lang="en-US" sz="3100" dirty="0" err="1" smtClean="0"/>
              <a:t>Zieltext</a:t>
            </a:r>
            <a:r>
              <a:rPr lang="en-US" sz="3100" dirty="0" smtClean="0"/>
              <a:t> </a:t>
            </a:r>
            <a:endParaRPr lang="en-US" sz="3100" dirty="0"/>
          </a:p>
        </p:txBody>
      </p:sp>
      <p:sp>
        <p:nvSpPr>
          <p:cNvPr id="5" name="Inhaltsplatzhalter 4"/>
          <p:cNvSpPr>
            <a:spLocks noGrp="1"/>
          </p:cNvSpPr>
          <p:nvPr>
            <p:ph idx="1"/>
          </p:nvPr>
        </p:nvSpPr>
        <p:spPr/>
        <p:txBody>
          <a:bodyPr>
            <a:normAutofit lnSpcReduction="10000"/>
          </a:bodyPr>
          <a:lstStyle/>
          <a:p>
            <a:pPr>
              <a:buNone/>
            </a:pPr>
            <a:r>
              <a:rPr lang="en-US" sz="1800" dirty="0" smtClean="0"/>
              <a:t>“Writing a letter takes time, not just to put the words into sentences, but </a:t>
            </a:r>
            <a:r>
              <a:rPr lang="en-US" sz="1800" b="1" dirty="0" smtClean="0">
                <a:solidFill>
                  <a:srgbClr val="0070C0"/>
                </a:solidFill>
              </a:rPr>
              <a:t>to think about what to express and how to express it.</a:t>
            </a:r>
            <a:r>
              <a:rPr lang="en-US" sz="1800" b="1" dirty="0" smtClean="0"/>
              <a:t> </a:t>
            </a:r>
            <a:r>
              <a:rPr lang="en-US" sz="1800" dirty="0" smtClean="0"/>
              <a:t>Letters have attitude! They can be persuasive, argumentative or deviously clever, even downright funny. But they can also be diplomatic, encouraging, comforting.</a:t>
            </a:r>
            <a:r>
              <a:rPr lang="en-US" sz="1800" dirty="0" smtClean="0">
                <a:solidFill>
                  <a:srgbClr val="FF0000"/>
                </a:solidFill>
              </a:rPr>
              <a:t> </a:t>
            </a:r>
            <a:br>
              <a:rPr lang="en-US" sz="1800" dirty="0" smtClean="0">
                <a:solidFill>
                  <a:srgbClr val="FF0000"/>
                </a:solidFill>
              </a:rPr>
            </a:br>
            <a:r>
              <a:rPr lang="en-US" sz="1800" b="1" dirty="0" smtClean="0">
                <a:solidFill>
                  <a:srgbClr val="0070C0"/>
                </a:solidFill>
              </a:rPr>
              <a:t>A letter demands thoughtfulness and patience, for the writer must select just the right words to convey his or her thoughts</a:t>
            </a:r>
            <a:r>
              <a:rPr lang="en-US" sz="1800" dirty="0" smtClean="0"/>
              <a:t>. Most important, writing a letter requires an understanding of the person to whom you are writing. A letter is a personal, private relationship between the writer and the reader.”</a:t>
            </a:r>
          </a:p>
          <a:p>
            <a:pPr>
              <a:buNone/>
            </a:pPr>
            <a:r>
              <a:rPr lang="en-US" sz="1600" i="1" dirty="0" smtClean="0"/>
              <a:t>The Library of Congress</a:t>
            </a:r>
          </a:p>
          <a:p>
            <a:pPr>
              <a:buNone/>
            </a:pPr>
            <a:endParaRPr lang="en-US" sz="1600" i="1" dirty="0" smtClean="0"/>
          </a:p>
          <a:p>
            <a:pPr algn="ctr">
              <a:buNone/>
            </a:pPr>
            <a:r>
              <a:rPr lang="en-US" sz="2400" dirty="0" err="1" smtClean="0">
                <a:solidFill>
                  <a:srgbClr val="0070C0"/>
                </a:solidFill>
              </a:rPr>
              <a:t>Sorgfältiges</a:t>
            </a:r>
            <a:r>
              <a:rPr lang="en-US" sz="2400" dirty="0" smtClean="0">
                <a:solidFill>
                  <a:srgbClr val="0070C0"/>
                </a:solidFill>
              </a:rPr>
              <a:t> </a:t>
            </a:r>
            <a:r>
              <a:rPr lang="en-US" sz="2400" dirty="0" err="1" smtClean="0">
                <a:solidFill>
                  <a:srgbClr val="0070C0"/>
                </a:solidFill>
              </a:rPr>
              <a:t>Arbeiten</a:t>
            </a:r>
            <a:r>
              <a:rPr lang="en-US" sz="2400" dirty="0" smtClean="0">
                <a:solidFill>
                  <a:srgbClr val="0070C0"/>
                </a:solidFill>
              </a:rPr>
              <a:t> </a:t>
            </a:r>
            <a:r>
              <a:rPr lang="en-US" sz="2400" dirty="0" err="1" smtClean="0">
                <a:solidFill>
                  <a:srgbClr val="0070C0"/>
                </a:solidFill>
              </a:rPr>
              <a:t>beim</a:t>
            </a:r>
            <a:r>
              <a:rPr lang="en-US" sz="2400" dirty="0" smtClean="0">
                <a:solidFill>
                  <a:srgbClr val="0070C0"/>
                </a:solidFill>
              </a:rPr>
              <a:t> </a:t>
            </a:r>
            <a:r>
              <a:rPr lang="en-US" sz="2400" dirty="0" err="1" smtClean="0">
                <a:solidFill>
                  <a:srgbClr val="0070C0"/>
                </a:solidFill>
              </a:rPr>
              <a:t>Schreibprozess</a:t>
            </a:r>
            <a:r>
              <a:rPr lang="en-US" sz="2400" dirty="0" smtClean="0">
                <a:solidFill>
                  <a:srgbClr val="0070C0"/>
                </a:solidFill>
              </a:rPr>
              <a:t> </a:t>
            </a:r>
            <a:r>
              <a:rPr lang="en-US" sz="2400" dirty="0" err="1" smtClean="0">
                <a:solidFill>
                  <a:srgbClr val="0070C0"/>
                </a:solidFill>
              </a:rPr>
              <a:t>ist</a:t>
            </a:r>
            <a:r>
              <a:rPr lang="en-US" sz="2400" dirty="0" smtClean="0">
                <a:solidFill>
                  <a:srgbClr val="0070C0"/>
                </a:solidFill>
              </a:rPr>
              <a:t> </a:t>
            </a:r>
            <a:r>
              <a:rPr lang="en-US" sz="2400" dirty="0" err="1" smtClean="0">
                <a:solidFill>
                  <a:srgbClr val="0070C0"/>
                </a:solidFill>
              </a:rPr>
              <a:t>zentrale</a:t>
            </a:r>
            <a:r>
              <a:rPr lang="en-US" sz="2400" dirty="0" smtClean="0">
                <a:solidFill>
                  <a:srgbClr val="0070C0"/>
                </a:solidFill>
              </a:rPr>
              <a:t> </a:t>
            </a:r>
            <a:r>
              <a:rPr lang="en-US" sz="2400" dirty="0" err="1" smtClean="0">
                <a:solidFill>
                  <a:srgbClr val="0070C0"/>
                </a:solidFill>
              </a:rPr>
              <a:t>Voraussetzung</a:t>
            </a:r>
            <a:r>
              <a:rPr lang="en-US" sz="2400" dirty="0" smtClean="0">
                <a:solidFill>
                  <a:srgbClr val="0070C0"/>
                </a:solidFill>
              </a:rPr>
              <a:t> </a:t>
            </a:r>
            <a:r>
              <a:rPr lang="en-US" sz="2400" dirty="0" err="1" smtClean="0">
                <a:solidFill>
                  <a:srgbClr val="0070C0"/>
                </a:solidFill>
              </a:rPr>
              <a:t>für</a:t>
            </a:r>
            <a:r>
              <a:rPr lang="en-US" sz="2400" dirty="0" smtClean="0">
                <a:solidFill>
                  <a:srgbClr val="0070C0"/>
                </a:solidFill>
              </a:rPr>
              <a:t> </a:t>
            </a:r>
            <a:r>
              <a:rPr lang="en-US" sz="2400" dirty="0" err="1" smtClean="0">
                <a:solidFill>
                  <a:srgbClr val="0070C0"/>
                </a:solidFill>
              </a:rPr>
              <a:t>Bewältigung</a:t>
            </a:r>
            <a:r>
              <a:rPr lang="en-US" sz="2400" dirty="0" smtClean="0">
                <a:solidFill>
                  <a:srgbClr val="0070C0"/>
                </a:solidFill>
              </a:rPr>
              <a:t> der </a:t>
            </a:r>
            <a:r>
              <a:rPr lang="en-US" sz="2400" dirty="0" err="1" smtClean="0">
                <a:solidFill>
                  <a:srgbClr val="0070C0"/>
                </a:solidFill>
              </a:rPr>
              <a:t>Anforderungen</a:t>
            </a:r>
            <a:r>
              <a:rPr lang="en-US" sz="2400" dirty="0" smtClean="0">
                <a:solidFill>
                  <a:srgbClr val="0070C0"/>
                </a:solidFill>
              </a:rPr>
              <a:t> in der </a:t>
            </a:r>
            <a:r>
              <a:rPr lang="en-US" sz="2400" dirty="0" err="1" smtClean="0">
                <a:solidFill>
                  <a:srgbClr val="0070C0"/>
                </a:solidFill>
              </a:rPr>
              <a:t>Kursstufe</a:t>
            </a:r>
            <a:endParaRPr lang="en-US" sz="2400" dirty="0" smtClean="0">
              <a:solidFill>
                <a:srgbClr val="0070C0"/>
              </a:solidFill>
            </a:endParaRPr>
          </a:p>
          <a:p>
            <a:pPr algn="ctr">
              <a:buNone/>
            </a:pPr>
            <a:r>
              <a:rPr lang="en-US" sz="2400" dirty="0" err="1" smtClean="0">
                <a:solidFill>
                  <a:srgbClr val="0070C0"/>
                </a:solidFill>
              </a:rPr>
              <a:t>Textsorte</a:t>
            </a:r>
            <a:r>
              <a:rPr lang="en-US" sz="2400" dirty="0" smtClean="0">
                <a:solidFill>
                  <a:srgbClr val="0070C0"/>
                </a:solidFill>
              </a:rPr>
              <a:t> </a:t>
            </a:r>
            <a:r>
              <a:rPr lang="en-US" sz="2400" dirty="0" err="1" smtClean="0">
                <a:solidFill>
                  <a:srgbClr val="0070C0"/>
                </a:solidFill>
              </a:rPr>
              <a:t>ist</a:t>
            </a:r>
            <a:r>
              <a:rPr lang="en-US" sz="2400" dirty="0" smtClean="0">
                <a:solidFill>
                  <a:srgbClr val="0070C0"/>
                </a:solidFill>
              </a:rPr>
              <a:t> </a:t>
            </a:r>
            <a:r>
              <a:rPr lang="en-US" sz="2400" dirty="0" err="1" smtClean="0">
                <a:solidFill>
                  <a:srgbClr val="0070C0"/>
                </a:solidFill>
              </a:rPr>
              <a:t>auch</a:t>
            </a:r>
            <a:r>
              <a:rPr lang="en-US" sz="2400" dirty="0" smtClean="0">
                <a:solidFill>
                  <a:srgbClr val="0070C0"/>
                </a:solidFill>
              </a:rPr>
              <a:t> </a:t>
            </a:r>
            <a:r>
              <a:rPr lang="en-US" sz="2400" dirty="0" err="1" smtClean="0">
                <a:solidFill>
                  <a:srgbClr val="0070C0"/>
                </a:solidFill>
              </a:rPr>
              <a:t>einsetzbar</a:t>
            </a:r>
            <a:r>
              <a:rPr lang="en-US" sz="2400" dirty="0" smtClean="0">
                <a:solidFill>
                  <a:srgbClr val="0070C0"/>
                </a:solidFill>
              </a:rPr>
              <a:t> </a:t>
            </a:r>
            <a:r>
              <a:rPr lang="en-US" sz="2400" dirty="0" err="1" smtClean="0">
                <a:solidFill>
                  <a:srgbClr val="0070C0"/>
                </a:solidFill>
              </a:rPr>
              <a:t>beim</a:t>
            </a:r>
            <a:r>
              <a:rPr lang="en-US" sz="2400" dirty="0" smtClean="0">
                <a:solidFill>
                  <a:srgbClr val="0070C0"/>
                </a:solidFill>
              </a:rPr>
              <a:t> </a:t>
            </a:r>
            <a:r>
              <a:rPr lang="en-US" sz="2400" dirty="0" err="1" smtClean="0">
                <a:solidFill>
                  <a:srgbClr val="0070C0"/>
                </a:solidFill>
              </a:rPr>
              <a:t>literarischen</a:t>
            </a:r>
            <a:r>
              <a:rPr lang="en-US" sz="2400" dirty="0" smtClean="0">
                <a:solidFill>
                  <a:srgbClr val="0070C0"/>
                </a:solidFill>
              </a:rPr>
              <a:t> </a:t>
            </a:r>
            <a:r>
              <a:rPr lang="en-US" sz="2400" dirty="0" err="1" smtClean="0">
                <a:solidFill>
                  <a:srgbClr val="0070C0"/>
                </a:solidFill>
              </a:rPr>
              <a:t>Schwerpunktthema</a:t>
            </a:r>
            <a:r>
              <a:rPr lang="en-US" sz="2400" dirty="0" smtClean="0">
                <a:solidFill>
                  <a:srgbClr val="0070C0"/>
                </a:solidFill>
              </a:rPr>
              <a:t> </a:t>
            </a:r>
            <a:r>
              <a:rPr lang="en-US" sz="2400" dirty="0" err="1" smtClean="0">
                <a:solidFill>
                  <a:srgbClr val="0070C0"/>
                </a:solidFill>
              </a:rPr>
              <a:t>im</a:t>
            </a:r>
            <a:r>
              <a:rPr lang="en-US" sz="2400" dirty="0" smtClean="0">
                <a:solidFill>
                  <a:srgbClr val="0070C0"/>
                </a:solidFill>
              </a:rPr>
              <a:t> </a:t>
            </a:r>
            <a:r>
              <a:rPr lang="en-US" sz="2400" dirty="0" err="1" smtClean="0">
                <a:solidFill>
                  <a:srgbClr val="0070C0"/>
                </a:solidFill>
              </a:rPr>
              <a:t>Abitur</a:t>
            </a:r>
            <a:endParaRPr lang="en-US" sz="2400" dirty="0">
              <a:solidFill>
                <a:srgbClr val="0070C0"/>
              </a:solidFill>
            </a:endParaRPr>
          </a:p>
        </p:txBody>
      </p:sp>
      <p:sp>
        <p:nvSpPr>
          <p:cNvPr id="4" name="Foliennummernplatzhalter 3"/>
          <p:cNvSpPr>
            <a:spLocks noGrp="1"/>
          </p:cNvSpPr>
          <p:nvPr>
            <p:ph type="sldNum" sz="quarter" idx="12"/>
          </p:nvPr>
        </p:nvSpPr>
        <p:spPr/>
        <p:txBody>
          <a:bodyPr/>
          <a:lstStyle/>
          <a:p>
            <a:fld id="{F742D4B5-613E-4339-A49F-E1F8F9C01EC8}" type="slidenum">
              <a:rPr lang="en-US" smtClean="0"/>
              <a:pPr/>
              <a:t>8</a:t>
            </a:fld>
            <a:endParaRPr lang="en-US"/>
          </a:p>
        </p:txBody>
      </p:sp>
      <p:sp>
        <p:nvSpPr>
          <p:cNvPr id="6" name="Fußzeilenplatzhalter 5"/>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sz="3100" dirty="0" err="1" smtClean="0"/>
              <a:t>Anforderungen</a:t>
            </a:r>
            <a:r>
              <a:rPr lang="en-US" sz="3100" dirty="0" smtClean="0"/>
              <a:t> </a:t>
            </a:r>
            <a:r>
              <a:rPr lang="en-US" sz="3100" dirty="0" err="1" smtClean="0"/>
              <a:t>erfüllt</a:t>
            </a:r>
            <a:r>
              <a:rPr lang="en-US" sz="3100" dirty="0" smtClean="0"/>
              <a:t>?</a:t>
            </a:r>
            <a:r>
              <a:rPr lang="en-US" sz="4000" dirty="0" smtClean="0"/>
              <a:t/>
            </a:r>
            <a:br>
              <a:rPr lang="en-US" sz="4000" dirty="0" smtClean="0"/>
            </a:br>
            <a:r>
              <a:rPr lang="en-US" sz="1800" dirty="0" smtClean="0"/>
              <a:t>1 </a:t>
            </a:r>
            <a:r>
              <a:rPr lang="en-US" sz="1800" dirty="0" err="1" smtClean="0"/>
              <a:t>Systematischer</a:t>
            </a:r>
            <a:r>
              <a:rPr lang="en-US" sz="1800" dirty="0" smtClean="0"/>
              <a:t> </a:t>
            </a:r>
            <a:r>
              <a:rPr lang="en-US" sz="1800" dirty="0" err="1" smtClean="0"/>
              <a:t>Kompetenzaufbau</a:t>
            </a:r>
            <a:r>
              <a:rPr lang="en-US" sz="1800" dirty="0" smtClean="0"/>
              <a:t>/Progression/</a:t>
            </a:r>
            <a:br>
              <a:rPr lang="en-US" sz="1800" dirty="0" smtClean="0"/>
            </a:br>
            <a:r>
              <a:rPr lang="en-US" sz="1800" dirty="0" smtClean="0"/>
              <a:t>2 </a:t>
            </a:r>
            <a:r>
              <a:rPr lang="en-US" sz="1800" dirty="0" err="1" smtClean="0"/>
              <a:t>Einbettung</a:t>
            </a:r>
            <a:r>
              <a:rPr lang="en-US" sz="1800" dirty="0" smtClean="0"/>
              <a:t> </a:t>
            </a:r>
            <a:r>
              <a:rPr lang="en-US" sz="1800" dirty="0" err="1" smtClean="0"/>
              <a:t>kompetenzgemäßer</a:t>
            </a:r>
            <a:r>
              <a:rPr lang="en-US" sz="1800" dirty="0" smtClean="0"/>
              <a:t> </a:t>
            </a:r>
            <a:r>
              <a:rPr lang="en-US" sz="1800" dirty="0" err="1" smtClean="0"/>
              <a:t>Leistungsmessung</a:t>
            </a:r>
            <a:r>
              <a:rPr lang="en-US" sz="1800" dirty="0" smtClean="0"/>
              <a:t/>
            </a:r>
            <a:br>
              <a:rPr lang="en-US" sz="1800" dirty="0" smtClean="0"/>
            </a:br>
            <a:r>
              <a:rPr lang="en-US" sz="2000" dirty="0" err="1" smtClean="0"/>
              <a:t>Ansatz</a:t>
            </a:r>
            <a:r>
              <a:rPr lang="en-US" sz="2000" dirty="0" smtClean="0"/>
              <a:t>: </a:t>
            </a:r>
            <a:r>
              <a:rPr lang="en-US" sz="2000" dirty="0" err="1" smtClean="0"/>
              <a:t>generisches</a:t>
            </a:r>
            <a:r>
              <a:rPr lang="en-US" sz="2000" dirty="0" smtClean="0"/>
              <a:t> </a:t>
            </a:r>
            <a:r>
              <a:rPr lang="en-US" sz="2000" dirty="0" err="1" smtClean="0"/>
              <a:t>Lernen</a:t>
            </a:r>
            <a:endParaRPr lang="en-US" sz="2000"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feld 4"/>
          <p:cNvSpPr txBox="1"/>
          <p:nvPr/>
        </p:nvSpPr>
        <p:spPr>
          <a:xfrm>
            <a:off x="5857884" y="1928802"/>
            <a:ext cx="1217256" cy="369332"/>
          </a:xfrm>
          <a:prstGeom prst="rect">
            <a:avLst/>
          </a:prstGeom>
          <a:noFill/>
        </p:spPr>
        <p:txBody>
          <a:bodyPr wrap="none" rtlCol="0">
            <a:spAutoFit/>
          </a:bodyPr>
          <a:lstStyle/>
          <a:p>
            <a:r>
              <a:rPr lang="en-US" dirty="0" err="1" smtClean="0"/>
              <a:t>Einführung</a:t>
            </a:r>
            <a:endParaRPr lang="en-US" dirty="0"/>
          </a:p>
        </p:txBody>
      </p:sp>
      <p:sp>
        <p:nvSpPr>
          <p:cNvPr id="6" name="Textfeld 5"/>
          <p:cNvSpPr txBox="1"/>
          <p:nvPr/>
        </p:nvSpPr>
        <p:spPr>
          <a:xfrm>
            <a:off x="7500958" y="3143248"/>
            <a:ext cx="910314" cy="369332"/>
          </a:xfrm>
          <a:prstGeom prst="rect">
            <a:avLst/>
          </a:prstGeom>
          <a:noFill/>
        </p:spPr>
        <p:txBody>
          <a:bodyPr wrap="square" rtlCol="0">
            <a:spAutoFit/>
          </a:bodyPr>
          <a:lstStyle/>
          <a:p>
            <a:r>
              <a:rPr lang="en-US" dirty="0" err="1" smtClean="0"/>
              <a:t>Analyse</a:t>
            </a:r>
            <a:endParaRPr lang="en-US" dirty="0"/>
          </a:p>
        </p:txBody>
      </p:sp>
      <p:sp>
        <p:nvSpPr>
          <p:cNvPr id="7" name="Textfeld 6"/>
          <p:cNvSpPr txBox="1"/>
          <p:nvPr/>
        </p:nvSpPr>
        <p:spPr>
          <a:xfrm>
            <a:off x="6715140" y="4500570"/>
            <a:ext cx="2071702" cy="1200329"/>
          </a:xfrm>
          <a:prstGeom prst="rect">
            <a:avLst/>
          </a:prstGeom>
          <a:noFill/>
        </p:spPr>
        <p:txBody>
          <a:bodyPr wrap="square" rtlCol="0">
            <a:spAutoFit/>
          </a:bodyPr>
          <a:lstStyle/>
          <a:p>
            <a:r>
              <a:rPr lang="en-US" dirty="0" smtClean="0"/>
              <a:t>Writing (</a:t>
            </a:r>
            <a:r>
              <a:rPr lang="en-US" dirty="0" err="1" smtClean="0"/>
              <a:t>gemeinsam</a:t>
            </a:r>
            <a:r>
              <a:rPr lang="en-US" dirty="0" smtClean="0"/>
              <a:t>) </a:t>
            </a:r>
            <a:br>
              <a:rPr lang="en-US" dirty="0" smtClean="0"/>
            </a:br>
            <a:r>
              <a:rPr lang="en-US" dirty="0" smtClean="0"/>
              <a:t>a) </a:t>
            </a:r>
            <a:r>
              <a:rPr lang="en-US" dirty="0" err="1" smtClean="0"/>
              <a:t>traditionell</a:t>
            </a:r>
            <a:r>
              <a:rPr lang="en-US" dirty="0" smtClean="0"/>
              <a:t/>
            </a:r>
            <a:br>
              <a:rPr lang="en-US" dirty="0" smtClean="0"/>
            </a:br>
            <a:r>
              <a:rPr lang="en-US" dirty="0" smtClean="0"/>
              <a:t>b) in </a:t>
            </a:r>
            <a:r>
              <a:rPr lang="en-US" dirty="0" err="1" smtClean="0"/>
              <a:t>Foren</a:t>
            </a:r>
            <a:endParaRPr lang="en-US" dirty="0"/>
          </a:p>
        </p:txBody>
      </p:sp>
      <p:sp>
        <p:nvSpPr>
          <p:cNvPr id="8" name="Textfeld 7"/>
          <p:cNvSpPr txBox="1"/>
          <p:nvPr/>
        </p:nvSpPr>
        <p:spPr>
          <a:xfrm>
            <a:off x="500034" y="4357694"/>
            <a:ext cx="2214578" cy="923330"/>
          </a:xfrm>
          <a:prstGeom prst="rect">
            <a:avLst/>
          </a:prstGeom>
          <a:noFill/>
        </p:spPr>
        <p:txBody>
          <a:bodyPr wrap="square" rtlCol="0">
            <a:spAutoFit/>
          </a:bodyPr>
          <a:lstStyle/>
          <a:p>
            <a:r>
              <a:rPr lang="en-US" dirty="0" smtClean="0"/>
              <a:t>Writing (</a:t>
            </a:r>
            <a:r>
              <a:rPr lang="en-US" dirty="0" err="1" smtClean="0"/>
              <a:t>individuell</a:t>
            </a:r>
            <a:r>
              <a:rPr lang="en-US" dirty="0" smtClean="0"/>
              <a:t>)</a:t>
            </a:r>
            <a:br>
              <a:rPr lang="en-US" dirty="0" smtClean="0"/>
            </a:br>
            <a:r>
              <a:rPr lang="en-US" dirty="0" smtClean="0"/>
              <a:t>a) </a:t>
            </a:r>
            <a:r>
              <a:rPr lang="en-US" dirty="0" err="1" smtClean="0"/>
              <a:t>als</a:t>
            </a:r>
            <a:r>
              <a:rPr lang="en-US" dirty="0" smtClean="0"/>
              <a:t> </a:t>
            </a:r>
            <a:r>
              <a:rPr lang="en-US" dirty="0" err="1" smtClean="0"/>
              <a:t>Hausaufgabe</a:t>
            </a:r>
            <a:endParaRPr lang="en-US" dirty="0" smtClean="0"/>
          </a:p>
          <a:p>
            <a:r>
              <a:rPr lang="en-US" dirty="0" smtClean="0"/>
              <a:t>b) </a:t>
            </a:r>
            <a:r>
              <a:rPr lang="en-US" dirty="0" err="1" smtClean="0"/>
              <a:t>als</a:t>
            </a:r>
            <a:r>
              <a:rPr lang="en-US" dirty="0" smtClean="0"/>
              <a:t> </a:t>
            </a:r>
            <a:r>
              <a:rPr lang="en-US" dirty="0" err="1" smtClean="0"/>
              <a:t>Klassenarbeit</a:t>
            </a:r>
            <a:endParaRPr lang="en-US" dirty="0"/>
          </a:p>
        </p:txBody>
      </p:sp>
      <p:sp>
        <p:nvSpPr>
          <p:cNvPr id="9" name="Textfeld 8"/>
          <p:cNvSpPr txBox="1"/>
          <p:nvPr/>
        </p:nvSpPr>
        <p:spPr>
          <a:xfrm>
            <a:off x="1214414" y="2285992"/>
            <a:ext cx="938398" cy="369332"/>
          </a:xfrm>
          <a:prstGeom prst="rect">
            <a:avLst/>
          </a:prstGeom>
          <a:noFill/>
        </p:spPr>
        <p:txBody>
          <a:bodyPr wrap="none" rtlCol="0">
            <a:spAutoFit/>
          </a:bodyPr>
          <a:lstStyle/>
          <a:p>
            <a:r>
              <a:rPr lang="en-US" dirty="0" smtClean="0"/>
              <a:t>Transfer</a:t>
            </a:r>
            <a:endParaRPr lang="en-US" dirty="0"/>
          </a:p>
        </p:txBody>
      </p:sp>
      <p:sp>
        <p:nvSpPr>
          <p:cNvPr id="10" name="Foliennummernplatzhalter 9"/>
          <p:cNvSpPr>
            <a:spLocks noGrp="1"/>
          </p:cNvSpPr>
          <p:nvPr>
            <p:ph type="sldNum" sz="quarter" idx="12"/>
          </p:nvPr>
        </p:nvSpPr>
        <p:spPr/>
        <p:txBody>
          <a:bodyPr/>
          <a:lstStyle/>
          <a:p>
            <a:fld id="{F742D4B5-613E-4339-A49F-E1F8F9C01EC8}" type="slidenum">
              <a:rPr lang="en-US" smtClean="0"/>
              <a:pPr/>
              <a:t>9</a:t>
            </a:fld>
            <a:endParaRPr lang="en-US"/>
          </a:p>
        </p:txBody>
      </p:sp>
      <p:sp>
        <p:nvSpPr>
          <p:cNvPr id="11" name="Fußzeilenplatzhalter 10"/>
          <p:cNvSpPr>
            <a:spLocks noGrp="1"/>
          </p:cNvSpPr>
          <p:nvPr>
            <p:ph type="ftr" sz="quarter" idx="11"/>
          </p:nvPr>
        </p:nvSpPr>
        <p:spPr/>
        <p:txBody>
          <a:bodyPr/>
          <a:lstStyle/>
          <a:p>
            <a:r>
              <a:rPr lang="en-US" smtClean="0"/>
              <a:t>tmk modul letters about literature</a:t>
            </a: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2682</Words>
  <Application>Microsoft Office PowerPoint</Application>
  <PresentationFormat>Bildschirmpräsentation (4:3)</PresentationFormat>
  <Paragraphs>579</Paragraphs>
  <Slides>62</Slides>
  <Notes>18</Notes>
  <HiddenSlides>0</HiddenSlides>
  <MMClips>0</MMClips>
  <ScaleCrop>false</ScaleCrop>
  <HeadingPairs>
    <vt:vector size="4" baseType="variant">
      <vt:variant>
        <vt:lpstr>Design</vt:lpstr>
      </vt:variant>
      <vt:variant>
        <vt:i4>1</vt:i4>
      </vt:variant>
      <vt:variant>
        <vt:lpstr>Folientitel</vt:lpstr>
      </vt:variant>
      <vt:variant>
        <vt:i4>62</vt:i4>
      </vt:variant>
    </vt:vector>
  </HeadingPairs>
  <TitlesOfParts>
    <vt:vector size="63" baseType="lpstr">
      <vt:lpstr>Larissa-Design</vt:lpstr>
      <vt:lpstr>TMK-Aufgabe Klassen 9/10 Anforderungen </vt:lpstr>
      <vt:lpstr>TMK-Aufgabe Klassen 9/10 Wünsche</vt:lpstr>
      <vt:lpstr>Beobachtungen - Lehrwerke</vt:lpstr>
      <vt:lpstr>Ergebnis der Überlegungen</vt:lpstr>
      <vt:lpstr>Anforderungen erfüllt? Lehrwerk</vt:lpstr>
      <vt:lpstr>Die Einheit setzt voraus, dass ein literarischer Text behandelt wurde</vt:lpstr>
      <vt:lpstr>Anforderungen erfüllt?  Besondere Stellung Klasse 10 - Textsorte: Ausgangstext </vt:lpstr>
      <vt:lpstr>Anforderungen erfüllt?  Besondere Stellung Klasse 10: Textsorte: Zieltext </vt:lpstr>
      <vt:lpstr>Anforderungen erfüllt? 1 Systematischer Kompetenzaufbau/Progression/ 2 Einbettung kompetenzgemäßer Leistungsmessung Ansatz: generisches Lernen</vt:lpstr>
      <vt:lpstr>Letters About Literature - Progression</vt:lpstr>
      <vt:lpstr>Verbindung  Behandlung eines literarischen Textes – Letters About Literature</vt:lpstr>
      <vt:lpstr>Generisches Lernen als Chance sprachlich-diskursive und kulturell-soziale Gerüste einer sprachlichen Interaktion erkennen und anwenden können </vt:lpstr>
      <vt:lpstr>Bildungsplanbezug</vt:lpstr>
      <vt:lpstr>Bildungsplanbezug IKK Kompetenzbeschreibung</vt:lpstr>
      <vt:lpstr>Bildungsplanbezug IKK - TK 3</vt:lpstr>
      <vt:lpstr>Bildungsplanbezug – sprachliche Mittel</vt:lpstr>
      <vt:lpstr>Weiteres Vorgehen bei der Darstellung/Evaluation  der 4 Teile der Unterrichtseinheit </vt:lpstr>
      <vt:lpstr>Mögliche Leitfragen für den professionellen Austausch </vt:lpstr>
      <vt:lpstr>Übersicht über die Materialien: 300er Nummern</vt:lpstr>
      <vt:lpstr>(Zu) viel Material? Aber………</vt:lpstr>
      <vt:lpstr>Materialübersicht: Der Unterricht</vt:lpstr>
      <vt:lpstr>Darstellung der Unterrichtseinheit Einführung: Books can give you ‘wings’ </vt:lpstr>
      <vt:lpstr>Wie</vt:lpstr>
      <vt:lpstr>John Greene, The Fault in Our Stars (2012)</vt:lpstr>
      <vt:lpstr>Viewing:  Find out why books are important for Hazel and for Augustus</vt:lpstr>
      <vt:lpstr>  </vt:lpstr>
      <vt:lpstr>Viewing: The Clash</vt:lpstr>
      <vt:lpstr>Literature and a person’s response to it</vt:lpstr>
      <vt:lpstr>Letters About Literature Library of Congress Contest</vt:lpstr>
      <vt:lpstr>Folie 30</vt:lpstr>
      <vt:lpstr>How to enter</vt:lpstr>
      <vt:lpstr>Mögliche Leitfragen für den professionellen Austausch </vt:lpstr>
      <vt:lpstr>Analyse: What we can learn from prize-winners </vt:lpstr>
      <vt:lpstr>Wie?</vt:lpstr>
      <vt:lpstr>Letters About Literature:  National Winners – You choose</vt:lpstr>
      <vt:lpstr>Letters About Literature:  National Winners – You choose</vt:lpstr>
      <vt:lpstr>Genre Learning: Model Texts – Analysis 1  (WS 1: individual letters) In groups of three, read and analyze the letter you have chosen. Each of you should focus on one of the following aspects and then share your results with your team members.</vt:lpstr>
      <vt:lpstr>Examples Help (scaffolding) is available if needed</vt:lpstr>
      <vt:lpstr>Personal response/Critical evaluation</vt:lpstr>
      <vt:lpstr>Learning from Others: Model Texts – Analysis 2 (WS 2: all of these are letters grouped according to categories) In groups, gather the results from the different letters.</vt:lpstr>
      <vt:lpstr>Your findings: Tips Give advice to somebody…</vt:lpstr>
      <vt:lpstr>Mögliche Leitfragen für den professionellen Austausch </vt:lpstr>
      <vt:lpstr>Textproduktion: Writing a letter together </vt:lpstr>
      <vt:lpstr>Wie?</vt:lpstr>
      <vt:lpstr>Thinking about writing</vt:lpstr>
      <vt:lpstr>Brainstorming – What could we write about?</vt:lpstr>
      <vt:lpstr>What are we actually going to write about?</vt:lpstr>
      <vt:lpstr>Thinking about the quality of your text </vt:lpstr>
      <vt:lpstr>Collaborative writing</vt:lpstr>
      <vt:lpstr>Feedback</vt:lpstr>
      <vt:lpstr>Mögliche Leitfragen für den professionellen Austausch </vt:lpstr>
      <vt:lpstr>Transfer: Thinking about the genre  </vt:lpstr>
      <vt:lpstr>Wie?</vt:lpstr>
      <vt:lpstr>Letters About Literature – Is this a genre you would recommend?</vt:lpstr>
      <vt:lpstr>Letters About Literature –  how do they compare to other writing assignments?</vt:lpstr>
      <vt:lpstr>Letters About Literature – a typically American genre?</vt:lpstr>
      <vt:lpstr>Devise your own writing contest</vt:lpstr>
      <vt:lpstr>Mögliche Leitfragen für den professionellen Austausch </vt:lpstr>
      <vt:lpstr>Nachklapp</vt:lpstr>
      <vt:lpstr>Nachklapp Differenzierung</vt:lpstr>
      <vt:lpstr>Nachklapp Collaborative Writing: Vorteile</vt:lpstr>
      <vt:lpstr>Fazit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TMK-Aufgabe</dc:title>
  <dc:creator>B.Rietgraf</dc:creator>
  <cp:lastModifiedBy>B.Rietgraf</cp:lastModifiedBy>
  <cp:revision>71</cp:revision>
  <dcterms:created xsi:type="dcterms:W3CDTF">2017-11-02T12:09:56Z</dcterms:created>
  <dcterms:modified xsi:type="dcterms:W3CDTF">2018-02-11T18:21:04Z</dcterms:modified>
</cp:coreProperties>
</file>