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quickStyle2.xml" ContentType="application/vnd.openxmlformats-officedocument.drawingml.diagramStyl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0" r:id="rId3"/>
    <p:sldId id="262" r:id="rId4"/>
    <p:sldId id="270" r:id="rId5"/>
    <p:sldId id="263" r:id="rId6"/>
    <p:sldId id="264" r:id="rId7"/>
    <p:sldId id="271"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8325" autoAdjust="0"/>
  </p:normalViewPr>
  <p:slideViewPr>
    <p:cSldViewPr>
      <p:cViewPr varScale="1">
        <p:scale>
          <a:sx n="77" d="100"/>
          <a:sy n="77" d="100"/>
        </p:scale>
        <p:origin x="-1170" y="-96"/>
      </p:cViewPr>
      <p:guideLst>
        <p:guide orient="horz" pos="2160"/>
        <p:guide pos="2880"/>
      </p:guideLst>
    </p:cSldViewPr>
  </p:slideViewPr>
  <p:outlineViewPr>
    <p:cViewPr>
      <p:scale>
        <a:sx n="33" d="100"/>
        <a:sy n="33" d="100"/>
      </p:scale>
      <p:origin x="0" y="85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568A6D-FAC7-4CF7-A65D-E6F54C954BAC}" type="doc">
      <dgm:prSet loTypeId="urn:microsoft.com/office/officeart/2005/8/layout/arrow5" loCatId="relationship" qsTypeId="urn:microsoft.com/office/officeart/2005/8/quickstyle/simple1" qsCatId="simple" csTypeId="urn:microsoft.com/office/officeart/2005/8/colors/colorful4" csCatId="colorful" phldr="1"/>
      <dgm:spPr/>
      <dgm:t>
        <a:bodyPr/>
        <a:lstStyle/>
        <a:p>
          <a:endParaRPr lang="en-US"/>
        </a:p>
      </dgm:t>
    </dgm:pt>
    <dgm:pt modelId="{2AC84976-831C-4425-AE54-D70F43BFCB21}">
      <dgm:prSet phldrT="[Text]"/>
      <dgm:spPr/>
      <dgm:t>
        <a:bodyPr/>
        <a:lstStyle/>
        <a:p>
          <a:r>
            <a:rPr lang="en-US" dirty="0"/>
            <a:t>Hazel and Augustus</a:t>
          </a:r>
        </a:p>
      </dgm:t>
    </dgm:pt>
    <dgm:pt modelId="{E660A081-09DA-45D0-B611-60FBC1EAA51A}" type="parTrans" cxnId="{43270FD6-5177-41BF-BC08-BAE6E813F0B7}">
      <dgm:prSet/>
      <dgm:spPr/>
      <dgm:t>
        <a:bodyPr/>
        <a:lstStyle/>
        <a:p>
          <a:endParaRPr lang="en-US"/>
        </a:p>
      </dgm:t>
    </dgm:pt>
    <dgm:pt modelId="{FA213E71-0787-40E4-8171-EBBC7312CF71}" type="sibTrans" cxnId="{43270FD6-5177-41BF-BC08-BAE6E813F0B7}">
      <dgm:prSet/>
      <dgm:spPr/>
      <dgm:t>
        <a:bodyPr/>
        <a:lstStyle/>
        <a:p>
          <a:endParaRPr lang="en-US"/>
        </a:p>
      </dgm:t>
    </dgm:pt>
    <dgm:pt modelId="{045B0054-31B2-436E-A11E-802B3BBD0F7B}">
      <dgm:prSet phldrT="[Text]"/>
      <dgm:spPr/>
      <dgm:t>
        <a:bodyPr/>
        <a:lstStyle/>
        <a:p>
          <a:r>
            <a:rPr lang="en-US" dirty="0"/>
            <a:t>Peter Van </a:t>
          </a:r>
          <a:r>
            <a:rPr lang="en-US" dirty="0" err="1"/>
            <a:t>Houten</a:t>
          </a:r>
          <a:endParaRPr lang="en-US" dirty="0"/>
        </a:p>
      </dgm:t>
    </dgm:pt>
    <dgm:pt modelId="{A30D2CDF-69CB-44D2-9207-D08E3EA4B54B}" type="parTrans" cxnId="{5EEA9872-911E-408D-876F-A123F43DD51A}">
      <dgm:prSet/>
      <dgm:spPr/>
      <dgm:t>
        <a:bodyPr/>
        <a:lstStyle/>
        <a:p>
          <a:endParaRPr lang="en-US"/>
        </a:p>
      </dgm:t>
    </dgm:pt>
    <dgm:pt modelId="{DD8FADF5-4260-48FB-BC23-224ECE5F4D6B}" type="sibTrans" cxnId="{5EEA9872-911E-408D-876F-A123F43DD51A}">
      <dgm:prSet/>
      <dgm:spPr/>
      <dgm:t>
        <a:bodyPr/>
        <a:lstStyle/>
        <a:p>
          <a:endParaRPr lang="en-US"/>
        </a:p>
      </dgm:t>
    </dgm:pt>
    <dgm:pt modelId="{91E3C23F-187A-4404-9C0F-6AD395E7E4D1}" type="pres">
      <dgm:prSet presAssocID="{3F568A6D-FAC7-4CF7-A65D-E6F54C954BAC}" presName="diagram" presStyleCnt="0">
        <dgm:presLayoutVars>
          <dgm:dir/>
          <dgm:resizeHandles val="exact"/>
        </dgm:presLayoutVars>
      </dgm:prSet>
      <dgm:spPr/>
      <dgm:t>
        <a:bodyPr/>
        <a:lstStyle/>
        <a:p>
          <a:endParaRPr lang="en-US"/>
        </a:p>
      </dgm:t>
    </dgm:pt>
    <dgm:pt modelId="{CB449131-8B3D-4530-B864-6D37A8D7362C}" type="pres">
      <dgm:prSet presAssocID="{2AC84976-831C-4425-AE54-D70F43BFCB21}" presName="arrow" presStyleLbl="node1" presStyleIdx="0" presStyleCnt="2">
        <dgm:presLayoutVars>
          <dgm:bulletEnabled val="1"/>
        </dgm:presLayoutVars>
      </dgm:prSet>
      <dgm:spPr/>
      <dgm:t>
        <a:bodyPr/>
        <a:lstStyle/>
        <a:p>
          <a:endParaRPr lang="en-US"/>
        </a:p>
      </dgm:t>
    </dgm:pt>
    <dgm:pt modelId="{3E34FE60-E4A8-4829-93E9-A18995576641}" type="pres">
      <dgm:prSet presAssocID="{045B0054-31B2-436E-A11E-802B3BBD0F7B}" presName="arrow" presStyleLbl="node1" presStyleIdx="1" presStyleCnt="2">
        <dgm:presLayoutVars>
          <dgm:bulletEnabled val="1"/>
        </dgm:presLayoutVars>
      </dgm:prSet>
      <dgm:spPr/>
      <dgm:t>
        <a:bodyPr/>
        <a:lstStyle/>
        <a:p>
          <a:endParaRPr lang="en-US"/>
        </a:p>
      </dgm:t>
    </dgm:pt>
  </dgm:ptLst>
  <dgm:cxnLst>
    <dgm:cxn modelId="{FA139A25-CD20-4B6F-9EC5-A4B96454BD8E}" type="presOf" srcId="{2AC84976-831C-4425-AE54-D70F43BFCB21}" destId="{CB449131-8B3D-4530-B864-6D37A8D7362C}" srcOrd="0" destOrd="0" presId="urn:microsoft.com/office/officeart/2005/8/layout/arrow5"/>
    <dgm:cxn modelId="{5EEA9872-911E-408D-876F-A123F43DD51A}" srcId="{3F568A6D-FAC7-4CF7-A65D-E6F54C954BAC}" destId="{045B0054-31B2-436E-A11E-802B3BBD0F7B}" srcOrd="1" destOrd="0" parTransId="{A30D2CDF-69CB-44D2-9207-D08E3EA4B54B}" sibTransId="{DD8FADF5-4260-48FB-BC23-224ECE5F4D6B}"/>
    <dgm:cxn modelId="{46B8BC65-2EC6-4C1D-A0B3-17721E351AEC}" type="presOf" srcId="{045B0054-31B2-436E-A11E-802B3BBD0F7B}" destId="{3E34FE60-E4A8-4829-93E9-A18995576641}" srcOrd="0" destOrd="0" presId="urn:microsoft.com/office/officeart/2005/8/layout/arrow5"/>
    <dgm:cxn modelId="{D71E28EB-B56D-4E80-99E1-140AD09FFF57}" type="presOf" srcId="{3F568A6D-FAC7-4CF7-A65D-E6F54C954BAC}" destId="{91E3C23F-187A-4404-9C0F-6AD395E7E4D1}" srcOrd="0" destOrd="0" presId="urn:microsoft.com/office/officeart/2005/8/layout/arrow5"/>
    <dgm:cxn modelId="{43270FD6-5177-41BF-BC08-BAE6E813F0B7}" srcId="{3F568A6D-FAC7-4CF7-A65D-E6F54C954BAC}" destId="{2AC84976-831C-4425-AE54-D70F43BFCB21}" srcOrd="0" destOrd="0" parTransId="{E660A081-09DA-45D0-B611-60FBC1EAA51A}" sibTransId="{FA213E71-0787-40E4-8171-EBBC7312CF71}"/>
    <dgm:cxn modelId="{A8F597FB-2996-4EB9-8F48-7010CA6B7310}" type="presParOf" srcId="{91E3C23F-187A-4404-9C0F-6AD395E7E4D1}" destId="{CB449131-8B3D-4530-B864-6D37A8D7362C}" srcOrd="0" destOrd="0" presId="urn:microsoft.com/office/officeart/2005/8/layout/arrow5"/>
    <dgm:cxn modelId="{EC059DC2-3788-4BCA-BBAD-9B5D0F2C6747}" type="presParOf" srcId="{91E3C23F-187A-4404-9C0F-6AD395E7E4D1}" destId="{3E34FE60-E4A8-4829-93E9-A18995576641}" srcOrd="1" destOrd="0" presId="urn:microsoft.com/office/officeart/2005/8/layout/arrow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B1F040-83A5-4AEF-8D34-308DC9B47ED4}" type="doc">
      <dgm:prSet loTypeId="urn:microsoft.com/office/officeart/2005/8/layout/hProcess9" loCatId="process" qsTypeId="urn:microsoft.com/office/officeart/2005/8/quickstyle/simple1" qsCatId="simple" csTypeId="urn:microsoft.com/office/officeart/2005/8/colors/colorful3" csCatId="colorful" phldr="1"/>
      <dgm:spPr/>
    </dgm:pt>
    <dgm:pt modelId="{652C5178-3FBD-42C8-9DFC-5947A48011F5}">
      <dgm:prSet phldrT="[Text]"/>
      <dgm:spPr/>
      <dgm:t>
        <a:bodyPr/>
        <a:lstStyle/>
        <a:p>
          <a:r>
            <a:rPr lang="en-US" b="1" dirty="0"/>
            <a:t>Read</a:t>
          </a:r>
          <a:r>
            <a:rPr lang="en-US" dirty="0"/>
            <a:t/>
          </a:r>
          <a:br>
            <a:rPr lang="en-US" dirty="0"/>
          </a:br>
          <a:r>
            <a:rPr lang="en-US" dirty="0"/>
            <a:t>Select a book</a:t>
          </a:r>
        </a:p>
      </dgm:t>
    </dgm:pt>
    <dgm:pt modelId="{8A67C6DE-4C50-45DC-AC42-371D3B44C68A}" type="parTrans" cxnId="{8D5665FC-6ADE-4561-9E21-13A66EB85B92}">
      <dgm:prSet/>
      <dgm:spPr/>
      <dgm:t>
        <a:bodyPr/>
        <a:lstStyle/>
        <a:p>
          <a:endParaRPr lang="en-US"/>
        </a:p>
      </dgm:t>
    </dgm:pt>
    <dgm:pt modelId="{57E520D3-8F14-414B-9AE2-98BA3A229705}" type="sibTrans" cxnId="{8D5665FC-6ADE-4561-9E21-13A66EB85B92}">
      <dgm:prSet/>
      <dgm:spPr/>
      <dgm:t>
        <a:bodyPr/>
        <a:lstStyle/>
        <a:p>
          <a:endParaRPr lang="en-US"/>
        </a:p>
      </dgm:t>
    </dgm:pt>
    <dgm:pt modelId="{EA43CEC7-5CAA-46DA-98F3-E9F11ECEF947}">
      <dgm:prSet phldrT="[Text]"/>
      <dgm:spPr/>
      <dgm:t>
        <a:bodyPr/>
        <a:lstStyle/>
        <a:p>
          <a:r>
            <a:rPr lang="en-US" b="1" dirty="0"/>
            <a:t>Reflect</a:t>
          </a:r>
          <a:r>
            <a:rPr lang="en-US" dirty="0"/>
            <a:t/>
          </a:r>
          <a:br>
            <a:rPr lang="en-US" dirty="0"/>
          </a:br>
          <a:r>
            <a:rPr lang="en-US" dirty="0"/>
            <a:t>Think before you write</a:t>
          </a:r>
        </a:p>
      </dgm:t>
    </dgm:pt>
    <dgm:pt modelId="{16CC9B46-D857-445C-812E-4A304D540D9C}" type="parTrans" cxnId="{B040A5D4-4BFD-4597-87E9-1E1D712740BC}">
      <dgm:prSet/>
      <dgm:spPr/>
      <dgm:t>
        <a:bodyPr/>
        <a:lstStyle/>
        <a:p>
          <a:endParaRPr lang="en-US"/>
        </a:p>
      </dgm:t>
    </dgm:pt>
    <dgm:pt modelId="{0F039871-59E7-42E2-B7BB-61782D3E593C}" type="sibTrans" cxnId="{B040A5D4-4BFD-4597-87E9-1E1D712740BC}">
      <dgm:prSet/>
      <dgm:spPr/>
      <dgm:t>
        <a:bodyPr/>
        <a:lstStyle/>
        <a:p>
          <a:endParaRPr lang="en-US"/>
        </a:p>
      </dgm:t>
    </dgm:pt>
    <dgm:pt modelId="{9D110AE0-3086-43BB-A7FB-CA9D06736237}">
      <dgm:prSet phldrT="[Text]"/>
      <dgm:spPr/>
      <dgm:t>
        <a:bodyPr/>
        <a:lstStyle/>
        <a:p>
          <a:r>
            <a:rPr lang="en-US" b="1" dirty="0"/>
            <a:t>Persuade</a:t>
          </a:r>
          <a:r>
            <a:rPr lang="en-US" dirty="0"/>
            <a:t/>
          </a:r>
          <a:br>
            <a:rPr lang="en-US" dirty="0"/>
          </a:br>
          <a:r>
            <a:rPr lang="en-US" dirty="0"/>
            <a:t>Write a personal letter to the author</a:t>
          </a:r>
        </a:p>
      </dgm:t>
    </dgm:pt>
    <dgm:pt modelId="{1E42B946-AAC4-4A8A-AF8C-6955372AAB6B}" type="parTrans" cxnId="{E5282B0D-48CA-4B86-B06E-4AB164F3D3AD}">
      <dgm:prSet/>
      <dgm:spPr/>
      <dgm:t>
        <a:bodyPr/>
        <a:lstStyle/>
        <a:p>
          <a:endParaRPr lang="en-US"/>
        </a:p>
      </dgm:t>
    </dgm:pt>
    <dgm:pt modelId="{4AF37DCF-FAC3-42A9-A5AD-7F0615F1D82B}" type="sibTrans" cxnId="{E5282B0D-48CA-4B86-B06E-4AB164F3D3AD}">
      <dgm:prSet/>
      <dgm:spPr/>
      <dgm:t>
        <a:bodyPr/>
        <a:lstStyle/>
        <a:p>
          <a:endParaRPr lang="en-US"/>
        </a:p>
      </dgm:t>
    </dgm:pt>
    <dgm:pt modelId="{54DE8C06-4E65-41FC-B1AF-CE986F1ED7A1}">
      <dgm:prSet phldrT="[Text]"/>
      <dgm:spPr/>
      <dgm:t>
        <a:bodyPr/>
        <a:lstStyle/>
        <a:p>
          <a:r>
            <a:rPr lang="en-US" b="1" dirty="0"/>
            <a:t>Write</a:t>
          </a:r>
          <a:r>
            <a:rPr lang="en-US" dirty="0"/>
            <a:t/>
          </a:r>
          <a:br>
            <a:rPr lang="en-US" dirty="0"/>
          </a:br>
          <a:r>
            <a:rPr lang="en-US" dirty="0"/>
            <a:t>Type your entry</a:t>
          </a:r>
        </a:p>
      </dgm:t>
    </dgm:pt>
    <dgm:pt modelId="{7833F6AC-AC0A-41DC-9DB1-FFFAF40581BE}" type="parTrans" cxnId="{F2EAE0FD-4508-4A38-A545-C4F744359A25}">
      <dgm:prSet/>
      <dgm:spPr/>
      <dgm:t>
        <a:bodyPr/>
        <a:lstStyle/>
        <a:p>
          <a:endParaRPr lang="en-US"/>
        </a:p>
      </dgm:t>
    </dgm:pt>
    <dgm:pt modelId="{69C19D8E-AB06-47C1-9E77-9329CE9F976F}" type="sibTrans" cxnId="{F2EAE0FD-4508-4A38-A545-C4F744359A25}">
      <dgm:prSet/>
      <dgm:spPr/>
      <dgm:t>
        <a:bodyPr/>
        <a:lstStyle/>
        <a:p>
          <a:endParaRPr lang="en-US"/>
        </a:p>
      </dgm:t>
    </dgm:pt>
    <dgm:pt modelId="{93FC7E50-8191-4E43-A831-18FCDC741ACE}">
      <dgm:prSet phldrT="[Text]"/>
      <dgm:spPr/>
      <dgm:t>
        <a:bodyPr/>
        <a:lstStyle/>
        <a:p>
          <a:r>
            <a:rPr lang="en-US" b="1" dirty="0"/>
            <a:t>Send</a:t>
          </a:r>
          <a:r>
            <a:rPr lang="en-US" dirty="0"/>
            <a:t/>
          </a:r>
          <a:br>
            <a:rPr lang="en-US" dirty="0"/>
          </a:br>
          <a:r>
            <a:rPr lang="en-US" dirty="0"/>
            <a:t>Mail your letter</a:t>
          </a:r>
        </a:p>
      </dgm:t>
    </dgm:pt>
    <dgm:pt modelId="{035BC136-62B3-40DA-926C-2F57E2415089}" type="parTrans" cxnId="{9C24CB5D-DB76-4834-8238-16149AC7ACE9}">
      <dgm:prSet/>
      <dgm:spPr/>
      <dgm:t>
        <a:bodyPr/>
        <a:lstStyle/>
        <a:p>
          <a:endParaRPr lang="en-US"/>
        </a:p>
      </dgm:t>
    </dgm:pt>
    <dgm:pt modelId="{AD250A54-817B-4DF9-AE82-82C4FCC90768}" type="sibTrans" cxnId="{9C24CB5D-DB76-4834-8238-16149AC7ACE9}">
      <dgm:prSet/>
      <dgm:spPr/>
      <dgm:t>
        <a:bodyPr/>
        <a:lstStyle/>
        <a:p>
          <a:endParaRPr lang="en-US"/>
        </a:p>
      </dgm:t>
    </dgm:pt>
    <dgm:pt modelId="{5ADD2212-1E6A-4CC6-91EF-41744D33AB68}" type="pres">
      <dgm:prSet presAssocID="{62B1F040-83A5-4AEF-8D34-308DC9B47ED4}" presName="CompostProcess" presStyleCnt="0">
        <dgm:presLayoutVars>
          <dgm:dir/>
          <dgm:resizeHandles val="exact"/>
        </dgm:presLayoutVars>
      </dgm:prSet>
      <dgm:spPr/>
    </dgm:pt>
    <dgm:pt modelId="{1AF44F78-7864-4109-9334-4125776CEE1C}" type="pres">
      <dgm:prSet presAssocID="{62B1F040-83A5-4AEF-8D34-308DC9B47ED4}" presName="arrow" presStyleLbl="bgShp" presStyleIdx="0" presStyleCnt="1"/>
      <dgm:spPr/>
    </dgm:pt>
    <dgm:pt modelId="{59B33BA8-C2BC-4F8F-98CE-A545EA08CC59}" type="pres">
      <dgm:prSet presAssocID="{62B1F040-83A5-4AEF-8D34-308DC9B47ED4}" presName="linearProcess" presStyleCnt="0"/>
      <dgm:spPr/>
    </dgm:pt>
    <dgm:pt modelId="{2368234E-FA01-4762-A936-E20B6AA46D17}" type="pres">
      <dgm:prSet presAssocID="{652C5178-3FBD-42C8-9DFC-5947A48011F5}" presName="textNode" presStyleLbl="node1" presStyleIdx="0" presStyleCnt="5">
        <dgm:presLayoutVars>
          <dgm:bulletEnabled val="1"/>
        </dgm:presLayoutVars>
      </dgm:prSet>
      <dgm:spPr/>
      <dgm:t>
        <a:bodyPr/>
        <a:lstStyle/>
        <a:p>
          <a:endParaRPr lang="en-US"/>
        </a:p>
      </dgm:t>
    </dgm:pt>
    <dgm:pt modelId="{D90AD2CE-AB2C-450D-8CF3-EA08B758F91A}" type="pres">
      <dgm:prSet presAssocID="{57E520D3-8F14-414B-9AE2-98BA3A229705}" presName="sibTrans" presStyleCnt="0"/>
      <dgm:spPr/>
    </dgm:pt>
    <dgm:pt modelId="{DD1D81A8-0D0B-4B49-B9F0-A1EA448FE09F}" type="pres">
      <dgm:prSet presAssocID="{EA43CEC7-5CAA-46DA-98F3-E9F11ECEF947}" presName="textNode" presStyleLbl="node1" presStyleIdx="1" presStyleCnt="5">
        <dgm:presLayoutVars>
          <dgm:bulletEnabled val="1"/>
        </dgm:presLayoutVars>
      </dgm:prSet>
      <dgm:spPr/>
      <dgm:t>
        <a:bodyPr/>
        <a:lstStyle/>
        <a:p>
          <a:endParaRPr lang="en-US"/>
        </a:p>
      </dgm:t>
    </dgm:pt>
    <dgm:pt modelId="{02494DDD-572B-4FAE-A342-7C13A15FAAE7}" type="pres">
      <dgm:prSet presAssocID="{0F039871-59E7-42E2-B7BB-61782D3E593C}" presName="sibTrans" presStyleCnt="0"/>
      <dgm:spPr/>
    </dgm:pt>
    <dgm:pt modelId="{FEACF5D9-D365-465A-AA0E-45B50A5B0538}" type="pres">
      <dgm:prSet presAssocID="{9D110AE0-3086-43BB-A7FB-CA9D06736237}" presName="textNode" presStyleLbl="node1" presStyleIdx="2" presStyleCnt="5">
        <dgm:presLayoutVars>
          <dgm:bulletEnabled val="1"/>
        </dgm:presLayoutVars>
      </dgm:prSet>
      <dgm:spPr/>
      <dgm:t>
        <a:bodyPr/>
        <a:lstStyle/>
        <a:p>
          <a:endParaRPr lang="en-US"/>
        </a:p>
      </dgm:t>
    </dgm:pt>
    <dgm:pt modelId="{E5A5591E-2525-4B11-A58C-6411E8CCA702}" type="pres">
      <dgm:prSet presAssocID="{4AF37DCF-FAC3-42A9-A5AD-7F0615F1D82B}" presName="sibTrans" presStyleCnt="0"/>
      <dgm:spPr/>
    </dgm:pt>
    <dgm:pt modelId="{902BC9D5-E5C4-446D-BD41-ECAA46595853}" type="pres">
      <dgm:prSet presAssocID="{54DE8C06-4E65-41FC-B1AF-CE986F1ED7A1}" presName="textNode" presStyleLbl="node1" presStyleIdx="3" presStyleCnt="5">
        <dgm:presLayoutVars>
          <dgm:bulletEnabled val="1"/>
        </dgm:presLayoutVars>
      </dgm:prSet>
      <dgm:spPr/>
      <dgm:t>
        <a:bodyPr/>
        <a:lstStyle/>
        <a:p>
          <a:endParaRPr lang="en-US"/>
        </a:p>
      </dgm:t>
    </dgm:pt>
    <dgm:pt modelId="{296A2EB0-366E-49D3-8C02-3D05404539EB}" type="pres">
      <dgm:prSet presAssocID="{69C19D8E-AB06-47C1-9E77-9329CE9F976F}" presName="sibTrans" presStyleCnt="0"/>
      <dgm:spPr/>
    </dgm:pt>
    <dgm:pt modelId="{C005D995-244D-4327-A4FB-4339B50630D6}" type="pres">
      <dgm:prSet presAssocID="{93FC7E50-8191-4E43-A831-18FCDC741ACE}" presName="textNode" presStyleLbl="node1" presStyleIdx="4" presStyleCnt="5">
        <dgm:presLayoutVars>
          <dgm:bulletEnabled val="1"/>
        </dgm:presLayoutVars>
      </dgm:prSet>
      <dgm:spPr/>
      <dgm:t>
        <a:bodyPr/>
        <a:lstStyle/>
        <a:p>
          <a:endParaRPr lang="en-US"/>
        </a:p>
      </dgm:t>
    </dgm:pt>
  </dgm:ptLst>
  <dgm:cxnLst>
    <dgm:cxn modelId="{E187BBE4-E1F3-4ABA-92A3-F9169DF3B862}" type="presOf" srcId="{62B1F040-83A5-4AEF-8D34-308DC9B47ED4}" destId="{5ADD2212-1E6A-4CC6-91EF-41744D33AB68}" srcOrd="0" destOrd="0" presId="urn:microsoft.com/office/officeart/2005/8/layout/hProcess9"/>
    <dgm:cxn modelId="{8D5665FC-6ADE-4561-9E21-13A66EB85B92}" srcId="{62B1F040-83A5-4AEF-8D34-308DC9B47ED4}" destId="{652C5178-3FBD-42C8-9DFC-5947A48011F5}" srcOrd="0" destOrd="0" parTransId="{8A67C6DE-4C50-45DC-AC42-371D3B44C68A}" sibTransId="{57E520D3-8F14-414B-9AE2-98BA3A229705}"/>
    <dgm:cxn modelId="{0EC2CF00-FA3B-4FC7-A80E-57DB2AD69D74}" type="presOf" srcId="{9D110AE0-3086-43BB-A7FB-CA9D06736237}" destId="{FEACF5D9-D365-465A-AA0E-45B50A5B0538}" srcOrd="0" destOrd="0" presId="urn:microsoft.com/office/officeart/2005/8/layout/hProcess9"/>
    <dgm:cxn modelId="{B040A5D4-4BFD-4597-87E9-1E1D712740BC}" srcId="{62B1F040-83A5-4AEF-8D34-308DC9B47ED4}" destId="{EA43CEC7-5CAA-46DA-98F3-E9F11ECEF947}" srcOrd="1" destOrd="0" parTransId="{16CC9B46-D857-445C-812E-4A304D540D9C}" sibTransId="{0F039871-59E7-42E2-B7BB-61782D3E593C}"/>
    <dgm:cxn modelId="{CD37071F-0183-48CE-ABDE-8610A9479CAE}" type="presOf" srcId="{54DE8C06-4E65-41FC-B1AF-CE986F1ED7A1}" destId="{902BC9D5-E5C4-446D-BD41-ECAA46595853}" srcOrd="0" destOrd="0" presId="urn:microsoft.com/office/officeart/2005/8/layout/hProcess9"/>
    <dgm:cxn modelId="{E7892727-2FDA-423C-8E48-429C1CE9536F}" type="presOf" srcId="{EA43CEC7-5CAA-46DA-98F3-E9F11ECEF947}" destId="{DD1D81A8-0D0B-4B49-B9F0-A1EA448FE09F}" srcOrd="0" destOrd="0" presId="urn:microsoft.com/office/officeart/2005/8/layout/hProcess9"/>
    <dgm:cxn modelId="{E5282B0D-48CA-4B86-B06E-4AB164F3D3AD}" srcId="{62B1F040-83A5-4AEF-8D34-308DC9B47ED4}" destId="{9D110AE0-3086-43BB-A7FB-CA9D06736237}" srcOrd="2" destOrd="0" parTransId="{1E42B946-AAC4-4A8A-AF8C-6955372AAB6B}" sibTransId="{4AF37DCF-FAC3-42A9-A5AD-7F0615F1D82B}"/>
    <dgm:cxn modelId="{BF920E52-B0F1-436E-8E94-94252BF2A63D}" type="presOf" srcId="{93FC7E50-8191-4E43-A831-18FCDC741ACE}" destId="{C005D995-244D-4327-A4FB-4339B50630D6}" srcOrd="0" destOrd="0" presId="urn:microsoft.com/office/officeart/2005/8/layout/hProcess9"/>
    <dgm:cxn modelId="{9C24CB5D-DB76-4834-8238-16149AC7ACE9}" srcId="{62B1F040-83A5-4AEF-8D34-308DC9B47ED4}" destId="{93FC7E50-8191-4E43-A831-18FCDC741ACE}" srcOrd="4" destOrd="0" parTransId="{035BC136-62B3-40DA-926C-2F57E2415089}" sibTransId="{AD250A54-817B-4DF9-AE82-82C4FCC90768}"/>
    <dgm:cxn modelId="{F2EAE0FD-4508-4A38-A545-C4F744359A25}" srcId="{62B1F040-83A5-4AEF-8D34-308DC9B47ED4}" destId="{54DE8C06-4E65-41FC-B1AF-CE986F1ED7A1}" srcOrd="3" destOrd="0" parTransId="{7833F6AC-AC0A-41DC-9DB1-FFFAF40581BE}" sibTransId="{69C19D8E-AB06-47C1-9E77-9329CE9F976F}"/>
    <dgm:cxn modelId="{AFBDD84D-72D1-4F61-87F1-65FA6916740A}" type="presOf" srcId="{652C5178-3FBD-42C8-9DFC-5947A48011F5}" destId="{2368234E-FA01-4762-A936-E20B6AA46D17}" srcOrd="0" destOrd="0" presId="urn:microsoft.com/office/officeart/2005/8/layout/hProcess9"/>
    <dgm:cxn modelId="{C905DC79-653D-449D-9AED-6E052169D2BF}" type="presParOf" srcId="{5ADD2212-1E6A-4CC6-91EF-41744D33AB68}" destId="{1AF44F78-7864-4109-9334-4125776CEE1C}" srcOrd="0" destOrd="0" presId="urn:microsoft.com/office/officeart/2005/8/layout/hProcess9"/>
    <dgm:cxn modelId="{7689DB7D-A94E-4235-867D-6F164405C024}" type="presParOf" srcId="{5ADD2212-1E6A-4CC6-91EF-41744D33AB68}" destId="{59B33BA8-C2BC-4F8F-98CE-A545EA08CC59}" srcOrd="1" destOrd="0" presId="urn:microsoft.com/office/officeart/2005/8/layout/hProcess9"/>
    <dgm:cxn modelId="{36839127-456F-4481-AFE2-90C57FABC79D}" type="presParOf" srcId="{59B33BA8-C2BC-4F8F-98CE-A545EA08CC59}" destId="{2368234E-FA01-4762-A936-E20B6AA46D17}" srcOrd="0" destOrd="0" presId="urn:microsoft.com/office/officeart/2005/8/layout/hProcess9"/>
    <dgm:cxn modelId="{4EBC390F-302A-4BBC-898D-28B5766D9DDA}" type="presParOf" srcId="{59B33BA8-C2BC-4F8F-98CE-A545EA08CC59}" destId="{D90AD2CE-AB2C-450D-8CF3-EA08B758F91A}" srcOrd="1" destOrd="0" presId="urn:microsoft.com/office/officeart/2005/8/layout/hProcess9"/>
    <dgm:cxn modelId="{33EA0C94-22CB-41B0-ACB5-E97CD5FE19AA}" type="presParOf" srcId="{59B33BA8-C2BC-4F8F-98CE-A545EA08CC59}" destId="{DD1D81A8-0D0B-4B49-B9F0-A1EA448FE09F}" srcOrd="2" destOrd="0" presId="urn:microsoft.com/office/officeart/2005/8/layout/hProcess9"/>
    <dgm:cxn modelId="{D5EDD9ED-3C87-4D43-B2BC-10F8917B8833}" type="presParOf" srcId="{59B33BA8-C2BC-4F8F-98CE-A545EA08CC59}" destId="{02494DDD-572B-4FAE-A342-7C13A15FAAE7}" srcOrd="3" destOrd="0" presId="urn:microsoft.com/office/officeart/2005/8/layout/hProcess9"/>
    <dgm:cxn modelId="{C548D586-99A3-45C2-9D63-6052FC145810}" type="presParOf" srcId="{59B33BA8-C2BC-4F8F-98CE-A545EA08CC59}" destId="{FEACF5D9-D365-465A-AA0E-45B50A5B0538}" srcOrd="4" destOrd="0" presId="urn:microsoft.com/office/officeart/2005/8/layout/hProcess9"/>
    <dgm:cxn modelId="{61B9D6E0-0282-44D3-AF06-7E330144D2BA}" type="presParOf" srcId="{59B33BA8-C2BC-4F8F-98CE-A545EA08CC59}" destId="{E5A5591E-2525-4B11-A58C-6411E8CCA702}" srcOrd="5" destOrd="0" presId="urn:microsoft.com/office/officeart/2005/8/layout/hProcess9"/>
    <dgm:cxn modelId="{4A241411-4BE8-4739-A8FB-703880D9E39A}" type="presParOf" srcId="{59B33BA8-C2BC-4F8F-98CE-A545EA08CC59}" destId="{902BC9D5-E5C4-446D-BD41-ECAA46595853}" srcOrd="6" destOrd="0" presId="urn:microsoft.com/office/officeart/2005/8/layout/hProcess9"/>
    <dgm:cxn modelId="{79F36C4C-850C-484B-A2C2-22C71E0B73CB}" type="presParOf" srcId="{59B33BA8-C2BC-4F8F-98CE-A545EA08CC59}" destId="{296A2EB0-366E-49D3-8C02-3D05404539EB}" srcOrd="7" destOrd="0" presId="urn:microsoft.com/office/officeart/2005/8/layout/hProcess9"/>
    <dgm:cxn modelId="{9226351E-2884-4574-85C2-0D683345E58C}" type="presParOf" srcId="{59B33BA8-C2BC-4F8F-98CE-A545EA08CC59}" destId="{C005D995-244D-4327-A4FB-4339B50630D6}" srcOrd="8"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449131-8B3D-4530-B864-6D37A8D7362C}">
      <dsp:nvSpPr>
        <dsp:cNvPr id="0" name=""/>
        <dsp:cNvSpPr/>
      </dsp:nvSpPr>
      <dsp:spPr>
        <a:xfrm rot="16200000">
          <a:off x="167" y="1301644"/>
          <a:ext cx="1922673" cy="1922673"/>
        </a:xfrm>
        <a:prstGeom prst="downArrow">
          <a:avLst>
            <a:gd name="adj1" fmla="val 50000"/>
            <a:gd name="adj2" fmla="val 35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Hazel and Augustus</a:t>
          </a:r>
        </a:p>
      </dsp:txBody>
      <dsp:txXfrm rot="5400000">
        <a:off x="167" y="1782312"/>
        <a:ext cx="1586205" cy="961337"/>
      </dsp:txXfrm>
    </dsp:sp>
    <dsp:sp modelId="{3E34FE60-E4A8-4829-93E9-A18995576641}">
      <dsp:nvSpPr>
        <dsp:cNvPr id="0" name=""/>
        <dsp:cNvSpPr/>
      </dsp:nvSpPr>
      <dsp:spPr>
        <a:xfrm rot="5400000">
          <a:off x="2115758" y="1301644"/>
          <a:ext cx="1922673" cy="1922673"/>
        </a:xfrm>
        <a:prstGeom prst="downArrow">
          <a:avLst>
            <a:gd name="adj1" fmla="val 50000"/>
            <a:gd name="adj2" fmla="val 35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dirty="0"/>
            <a:t>Peter Van </a:t>
          </a:r>
          <a:r>
            <a:rPr lang="en-US" sz="2200" kern="1200" dirty="0" err="1"/>
            <a:t>Houten</a:t>
          </a:r>
          <a:endParaRPr lang="en-US" sz="2200" kern="1200" dirty="0"/>
        </a:p>
      </dsp:txBody>
      <dsp:txXfrm rot="-5400000">
        <a:off x="2452226" y="1782312"/>
        <a:ext cx="1586205" cy="9613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44F78-7864-4109-9334-4125776CEE1C}">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68234E-FA01-4762-A936-E20B6AA46D17}">
      <dsp:nvSpPr>
        <dsp:cNvPr id="0" name=""/>
        <dsp:cNvSpPr/>
      </dsp:nvSpPr>
      <dsp:spPr>
        <a:xfrm>
          <a:off x="3616" y="1357788"/>
          <a:ext cx="1581224"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Read</a:t>
          </a:r>
          <a:br>
            <a:rPr lang="en-US" sz="2100" kern="1200" dirty="0"/>
          </a:br>
          <a:r>
            <a:rPr lang="en-US" sz="2100" kern="1200" dirty="0"/>
            <a:t>Select a book</a:t>
          </a:r>
        </a:p>
      </dsp:txBody>
      <dsp:txXfrm>
        <a:off x="80805" y="1434977"/>
        <a:ext cx="1426846" cy="1656007"/>
      </dsp:txXfrm>
    </dsp:sp>
    <dsp:sp modelId="{DD1D81A8-0D0B-4B49-B9F0-A1EA448FE09F}">
      <dsp:nvSpPr>
        <dsp:cNvPr id="0" name=""/>
        <dsp:cNvSpPr/>
      </dsp:nvSpPr>
      <dsp:spPr>
        <a:xfrm>
          <a:off x="1663902" y="1357788"/>
          <a:ext cx="1581224" cy="1810385"/>
        </a:xfrm>
        <a:prstGeom prst="round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Reflect</a:t>
          </a:r>
          <a:br>
            <a:rPr lang="en-US" sz="2100" kern="1200" dirty="0"/>
          </a:br>
          <a:r>
            <a:rPr lang="en-US" sz="2100" kern="1200" dirty="0"/>
            <a:t>Think before you write</a:t>
          </a:r>
        </a:p>
      </dsp:txBody>
      <dsp:txXfrm>
        <a:off x="1741091" y="1434977"/>
        <a:ext cx="1426846" cy="1656007"/>
      </dsp:txXfrm>
    </dsp:sp>
    <dsp:sp modelId="{FEACF5D9-D365-465A-AA0E-45B50A5B0538}">
      <dsp:nvSpPr>
        <dsp:cNvPr id="0" name=""/>
        <dsp:cNvSpPr/>
      </dsp:nvSpPr>
      <dsp:spPr>
        <a:xfrm>
          <a:off x="3324187" y="1357788"/>
          <a:ext cx="1581224" cy="1810385"/>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Persuade</a:t>
          </a:r>
          <a:br>
            <a:rPr lang="en-US" sz="2100" kern="1200" dirty="0"/>
          </a:br>
          <a:r>
            <a:rPr lang="en-US" sz="2100" kern="1200" dirty="0"/>
            <a:t>Write a personal letter to the author</a:t>
          </a:r>
        </a:p>
      </dsp:txBody>
      <dsp:txXfrm>
        <a:off x="3401376" y="1434977"/>
        <a:ext cx="1426846" cy="1656007"/>
      </dsp:txXfrm>
    </dsp:sp>
    <dsp:sp modelId="{902BC9D5-E5C4-446D-BD41-ECAA46595853}">
      <dsp:nvSpPr>
        <dsp:cNvPr id="0" name=""/>
        <dsp:cNvSpPr/>
      </dsp:nvSpPr>
      <dsp:spPr>
        <a:xfrm>
          <a:off x="4984473" y="1357788"/>
          <a:ext cx="1581224" cy="1810385"/>
        </a:xfrm>
        <a:prstGeom prst="round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Write</a:t>
          </a:r>
          <a:br>
            <a:rPr lang="en-US" sz="2100" kern="1200" dirty="0"/>
          </a:br>
          <a:r>
            <a:rPr lang="en-US" sz="2100" kern="1200" dirty="0"/>
            <a:t>Type your entry</a:t>
          </a:r>
        </a:p>
      </dsp:txBody>
      <dsp:txXfrm>
        <a:off x="5061662" y="1434977"/>
        <a:ext cx="1426846" cy="1656007"/>
      </dsp:txXfrm>
    </dsp:sp>
    <dsp:sp modelId="{C005D995-244D-4327-A4FB-4339B50630D6}">
      <dsp:nvSpPr>
        <dsp:cNvPr id="0" name=""/>
        <dsp:cNvSpPr/>
      </dsp:nvSpPr>
      <dsp:spPr>
        <a:xfrm>
          <a:off x="6644759" y="1357788"/>
          <a:ext cx="1581224"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Send</a:t>
          </a:r>
          <a:br>
            <a:rPr lang="en-US" sz="2100" kern="1200" dirty="0"/>
          </a:br>
          <a:r>
            <a:rPr lang="en-US" sz="2100" kern="1200" dirty="0"/>
            <a:t>Mail your letter</a:t>
          </a:r>
        </a:p>
      </dsp:txBody>
      <dsp:txXfrm>
        <a:off x="6721948" y="1434977"/>
        <a:ext cx="1426846" cy="1656007"/>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23F98D-5841-45BC-A153-B806AC9EB178}" type="datetimeFigureOut">
              <a:rPr lang="de-DE" smtClean="0"/>
              <a:pPr/>
              <a:t>20.01.2018</a:t>
            </a:fld>
            <a:endParaRPr lang="en-US"/>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0613D4-6862-4A39-A300-D68817EA1B77}" type="slidenum">
              <a:rPr lang="en-US" smtClean="0"/>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E3C8A0-4184-4ABB-A222-3DB70C638845}" type="datetimeFigureOut">
              <a:rPr lang="de-DE" smtClean="0"/>
              <a:pPr/>
              <a:t>20.01.2018</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653DBA-8D2B-47F8-9BB2-4E42EBA01626}"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i="1"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a:t>The meeting is a complete disaster. Watch the scene and find out why. Which clashes can you identify?</a:t>
            </a:r>
          </a:p>
          <a:p>
            <a:r>
              <a:rPr lang="en-US" dirty="0"/>
              <a:t>Peter van </a:t>
            </a:r>
            <a:r>
              <a:rPr lang="en-US" dirty="0" err="1"/>
              <a:t>Houten</a:t>
            </a:r>
            <a:r>
              <a:rPr lang="en-US" dirty="0"/>
              <a:t> is a mean-spirited drunk.</a:t>
            </a:r>
            <a:br>
              <a:rPr lang="en-US" dirty="0"/>
            </a:br>
            <a:r>
              <a:rPr lang="en-US" dirty="0"/>
              <a:t>Different views about literature:</a:t>
            </a:r>
          </a:p>
          <a:p>
            <a:r>
              <a:rPr lang="en-US" dirty="0"/>
              <a:t>Hazel wants to find out about the characters’ fate, how they fare after the ending of the novel. Van </a:t>
            </a:r>
            <a:r>
              <a:rPr lang="en-US" dirty="0" err="1"/>
              <a:t>Houten</a:t>
            </a:r>
            <a:r>
              <a:rPr lang="en-US" dirty="0"/>
              <a:t> says they are nothing, not alive, not people. He insults Hazel (childish, failed experiment in mutation). Speculate about his motives? (… his own daughter died….later on he apologizes at Augustus’ funeral…...). Who is to blame? Why does/can’t he fulfill Hazel’s needs? </a:t>
            </a:r>
          </a:p>
          <a:p>
            <a:r>
              <a:rPr lang="en-US" dirty="0"/>
              <a:t>Chances (wings, challenge your ideas, touch your heart….) and limitations of literature (incentives to help you come to grips with your fate, not solutions)</a:t>
            </a:r>
          </a:p>
        </p:txBody>
      </p:sp>
      <p:sp>
        <p:nvSpPr>
          <p:cNvPr id="4" name="Foliennummernplatzhalter 3"/>
          <p:cNvSpPr>
            <a:spLocks noGrp="1"/>
          </p:cNvSpPr>
          <p:nvPr>
            <p:ph type="sldNum" sz="quarter" idx="10"/>
          </p:nvPr>
        </p:nvSpPr>
        <p:spPr/>
        <p:txBody>
          <a:bodyPr/>
          <a:lstStyle/>
          <a:p>
            <a:fld id="{B0653DBA-8D2B-47F8-9BB2-4E42EBA0162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dirty="0"/>
          </a:p>
        </p:txBody>
      </p:sp>
      <p:sp>
        <p:nvSpPr>
          <p:cNvPr id="4" name="Foliennummernplatzhalter 3"/>
          <p:cNvSpPr>
            <a:spLocks noGrp="1"/>
          </p:cNvSpPr>
          <p:nvPr>
            <p:ph type="sldNum" sz="quarter" idx="10"/>
          </p:nvPr>
        </p:nvSpPr>
        <p:spPr/>
        <p:txBody>
          <a:bodyPr/>
          <a:lstStyle/>
          <a:p>
            <a:fld id="{B0653DBA-8D2B-47F8-9BB2-4E42EBA01626}"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a:p>
        </p:txBody>
      </p:sp>
      <p:sp>
        <p:nvSpPr>
          <p:cNvPr id="4" name="Datumsplatzhalter 3"/>
          <p:cNvSpPr>
            <a:spLocks noGrp="1"/>
          </p:cNvSpPr>
          <p:nvPr>
            <p:ph type="dt" sz="half" idx="10"/>
          </p:nvPr>
        </p:nvSpPr>
        <p:spPr/>
        <p:txBody>
          <a:bodyPr/>
          <a:lstStyle/>
          <a:p>
            <a:fld id="{0462547E-2EA3-4FD2-A582-BA9A1D8D90D5}"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Books can give your "wings"</a:t>
            </a:r>
          </a:p>
        </p:txBody>
      </p:sp>
      <p:sp>
        <p:nvSpPr>
          <p:cNvPr id="6" name="Foliennummernplatzhalter 5"/>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2C937087-159B-436E-B5BF-FE86AA196158}"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Books can give your "wings"</a:t>
            </a:r>
          </a:p>
        </p:txBody>
      </p:sp>
      <p:sp>
        <p:nvSpPr>
          <p:cNvPr id="6" name="Foliennummernplatzhalter 5"/>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6CD7A7DB-7545-4137-8C6F-37B057B0B2AE}"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Books can give your "wings"</a:t>
            </a:r>
          </a:p>
        </p:txBody>
      </p:sp>
      <p:sp>
        <p:nvSpPr>
          <p:cNvPr id="6" name="Foliennummernplatzhalter 5"/>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3A163B5C-B8ED-4D0C-B769-7634F7432952}"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Books can give your "wings"</a:t>
            </a:r>
          </a:p>
        </p:txBody>
      </p:sp>
      <p:sp>
        <p:nvSpPr>
          <p:cNvPr id="6" name="Foliennummernplatzhalter 5"/>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BB5F432A-FCB6-4C8E-B28E-88ADA57EDCBA}"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Books can give your "wings"</a:t>
            </a:r>
          </a:p>
        </p:txBody>
      </p:sp>
      <p:sp>
        <p:nvSpPr>
          <p:cNvPr id="6" name="Foliennummernplatzhalter 5"/>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umsplatzhalter 4"/>
          <p:cNvSpPr>
            <a:spLocks noGrp="1"/>
          </p:cNvSpPr>
          <p:nvPr>
            <p:ph type="dt" sz="half" idx="10"/>
          </p:nvPr>
        </p:nvSpPr>
        <p:spPr/>
        <p:txBody>
          <a:bodyPr/>
          <a:lstStyle/>
          <a:p>
            <a:fld id="{108A3B47-DC62-4F4B-8A62-9AAD0DE646A5}" type="datetime1">
              <a:rPr lang="de-DE" smtClean="0"/>
              <a:pPr/>
              <a:t>20.01.2018</a:t>
            </a:fld>
            <a:endParaRPr lang="en-US"/>
          </a:p>
        </p:txBody>
      </p:sp>
      <p:sp>
        <p:nvSpPr>
          <p:cNvPr id="6" name="Fußzeilenplatzhalter 5"/>
          <p:cNvSpPr>
            <a:spLocks noGrp="1"/>
          </p:cNvSpPr>
          <p:nvPr>
            <p:ph type="ftr" sz="quarter" idx="11"/>
          </p:nvPr>
        </p:nvSpPr>
        <p:spPr/>
        <p:txBody>
          <a:bodyPr/>
          <a:lstStyle/>
          <a:p>
            <a:r>
              <a:rPr lang="en-US"/>
              <a:t>Letters About Literature: Books can give your "wings"</a:t>
            </a:r>
          </a:p>
        </p:txBody>
      </p:sp>
      <p:sp>
        <p:nvSpPr>
          <p:cNvPr id="7" name="Foliennummernplatzhalter 6"/>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umsplatzhalter 6"/>
          <p:cNvSpPr>
            <a:spLocks noGrp="1"/>
          </p:cNvSpPr>
          <p:nvPr>
            <p:ph type="dt" sz="half" idx="10"/>
          </p:nvPr>
        </p:nvSpPr>
        <p:spPr/>
        <p:txBody>
          <a:bodyPr/>
          <a:lstStyle/>
          <a:p>
            <a:fld id="{79EEE8D1-A4ED-4800-A9EC-11C0403FBF5F}" type="datetime1">
              <a:rPr lang="de-DE" smtClean="0"/>
              <a:pPr/>
              <a:t>20.01.2018</a:t>
            </a:fld>
            <a:endParaRPr lang="en-US"/>
          </a:p>
        </p:txBody>
      </p:sp>
      <p:sp>
        <p:nvSpPr>
          <p:cNvPr id="8" name="Fußzeilenplatzhalter 7"/>
          <p:cNvSpPr>
            <a:spLocks noGrp="1"/>
          </p:cNvSpPr>
          <p:nvPr>
            <p:ph type="ftr" sz="quarter" idx="11"/>
          </p:nvPr>
        </p:nvSpPr>
        <p:spPr/>
        <p:txBody>
          <a:bodyPr/>
          <a:lstStyle/>
          <a:p>
            <a:r>
              <a:rPr lang="en-US"/>
              <a:t>Letters About Literature: Books can give your "wings"</a:t>
            </a:r>
          </a:p>
        </p:txBody>
      </p:sp>
      <p:sp>
        <p:nvSpPr>
          <p:cNvPr id="9" name="Foliennummernplatzhalter 8"/>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Datumsplatzhalter 2"/>
          <p:cNvSpPr>
            <a:spLocks noGrp="1"/>
          </p:cNvSpPr>
          <p:nvPr>
            <p:ph type="dt" sz="half" idx="10"/>
          </p:nvPr>
        </p:nvSpPr>
        <p:spPr/>
        <p:txBody>
          <a:bodyPr/>
          <a:lstStyle/>
          <a:p>
            <a:fld id="{B7AD0697-47E8-4D45-939B-3258C9A3F3B1}" type="datetime1">
              <a:rPr lang="de-DE" smtClean="0"/>
              <a:pPr/>
              <a:t>20.01.2018</a:t>
            </a:fld>
            <a:endParaRPr lang="en-US"/>
          </a:p>
        </p:txBody>
      </p:sp>
      <p:sp>
        <p:nvSpPr>
          <p:cNvPr id="4" name="Fußzeilenplatzhalter 3"/>
          <p:cNvSpPr>
            <a:spLocks noGrp="1"/>
          </p:cNvSpPr>
          <p:nvPr>
            <p:ph type="ftr" sz="quarter" idx="11"/>
          </p:nvPr>
        </p:nvSpPr>
        <p:spPr/>
        <p:txBody>
          <a:bodyPr/>
          <a:lstStyle/>
          <a:p>
            <a:r>
              <a:rPr lang="en-US"/>
              <a:t>Letters About Literature: Books can give your "wings"</a:t>
            </a:r>
          </a:p>
        </p:txBody>
      </p:sp>
      <p:sp>
        <p:nvSpPr>
          <p:cNvPr id="5" name="Foliennummernplatzhalter 4"/>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021F12B-26E7-472F-8BA5-BA4FF681CD3E}" type="datetime1">
              <a:rPr lang="de-DE" smtClean="0"/>
              <a:pPr/>
              <a:t>20.01.2018</a:t>
            </a:fld>
            <a:endParaRPr lang="en-US"/>
          </a:p>
        </p:txBody>
      </p:sp>
      <p:sp>
        <p:nvSpPr>
          <p:cNvPr id="3" name="Fußzeilenplatzhalter 2"/>
          <p:cNvSpPr>
            <a:spLocks noGrp="1"/>
          </p:cNvSpPr>
          <p:nvPr>
            <p:ph type="ftr" sz="quarter" idx="11"/>
          </p:nvPr>
        </p:nvSpPr>
        <p:spPr/>
        <p:txBody>
          <a:bodyPr/>
          <a:lstStyle/>
          <a:p>
            <a:r>
              <a:rPr lang="en-US"/>
              <a:t>Letters About Literature: Books can give your "wings"</a:t>
            </a:r>
          </a:p>
        </p:txBody>
      </p:sp>
      <p:sp>
        <p:nvSpPr>
          <p:cNvPr id="4" name="Foliennummernplatzhalter 3"/>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32C9243C-2D0E-468C-8576-4CD76600B128}" type="datetime1">
              <a:rPr lang="de-DE" smtClean="0"/>
              <a:pPr/>
              <a:t>20.01.2018</a:t>
            </a:fld>
            <a:endParaRPr lang="en-US"/>
          </a:p>
        </p:txBody>
      </p:sp>
      <p:sp>
        <p:nvSpPr>
          <p:cNvPr id="6" name="Fußzeilenplatzhalter 5"/>
          <p:cNvSpPr>
            <a:spLocks noGrp="1"/>
          </p:cNvSpPr>
          <p:nvPr>
            <p:ph type="ftr" sz="quarter" idx="11"/>
          </p:nvPr>
        </p:nvSpPr>
        <p:spPr/>
        <p:txBody>
          <a:bodyPr/>
          <a:lstStyle/>
          <a:p>
            <a:r>
              <a:rPr lang="en-US"/>
              <a:t>Letters About Literature: Books can give your "wings"</a:t>
            </a:r>
          </a:p>
        </p:txBody>
      </p:sp>
      <p:sp>
        <p:nvSpPr>
          <p:cNvPr id="7" name="Foliennummernplatzhalter 6"/>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FEAC97B9-7087-4023-AC1B-BAF47CA51C93}" type="datetime1">
              <a:rPr lang="de-DE" smtClean="0"/>
              <a:pPr/>
              <a:t>20.01.2018</a:t>
            </a:fld>
            <a:endParaRPr lang="en-US"/>
          </a:p>
        </p:txBody>
      </p:sp>
      <p:sp>
        <p:nvSpPr>
          <p:cNvPr id="6" name="Fußzeilenplatzhalter 5"/>
          <p:cNvSpPr>
            <a:spLocks noGrp="1"/>
          </p:cNvSpPr>
          <p:nvPr>
            <p:ph type="ftr" sz="quarter" idx="11"/>
          </p:nvPr>
        </p:nvSpPr>
        <p:spPr/>
        <p:txBody>
          <a:bodyPr/>
          <a:lstStyle/>
          <a:p>
            <a:r>
              <a:rPr lang="en-US"/>
              <a:t>Letters About Literature: Books can give your "wings"</a:t>
            </a:r>
          </a:p>
        </p:txBody>
      </p:sp>
      <p:sp>
        <p:nvSpPr>
          <p:cNvPr id="7" name="Foliennummernplatzhalter 6"/>
          <p:cNvSpPr>
            <a:spLocks noGrp="1"/>
          </p:cNvSpPr>
          <p:nvPr>
            <p:ph type="sldNum" sz="quarter" idx="12"/>
          </p:nvPr>
        </p:nvSpPr>
        <p:spPr/>
        <p:txBody>
          <a:bodyPr/>
          <a:lstStyle/>
          <a:p>
            <a:fld id="{F8414579-8533-4716-A84B-B8FD6B4E8AD7}"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7BC11-F145-480F-BFE9-29ACBCAFBE80}" type="datetime1">
              <a:rPr lang="de-DE" smtClean="0"/>
              <a:pPr/>
              <a:t>20.01.2018</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Letters About Literature: Books can give your "wings"</a:t>
            </a: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14579-8533-4716-A84B-B8FD6B4E8AD7}"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r>
              <a:rPr lang="en-US" sz="3600" dirty="0"/>
              <a:t>John Greene, The Fault in Our Stars (2012)</a:t>
            </a:r>
          </a:p>
        </p:txBody>
      </p:sp>
      <p:sp>
        <p:nvSpPr>
          <p:cNvPr id="5" name="Inhaltsplatzhalter 4"/>
          <p:cNvSpPr>
            <a:spLocks noGrp="1"/>
          </p:cNvSpPr>
          <p:nvPr>
            <p:ph sz="half" idx="1"/>
          </p:nvPr>
        </p:nvSpPr>
        <p:spPr/>
        <p:txBody>
          <a:bodyPr/>
          <a:lstStyle/>
          <a:p>
            <a:pPr marL="514350" indent="-514350">
              <a:buFont typeface="Wingdings" pitchFamily="2" charset="2"/>
              <a:buChar char="Ø"/>
            </a:pPr>
            <a:r>
              <a:rPr lang="en-US" dirty="0"/>
              <a:t>Hazel Grace, a 16-year-old girl with cancer that has spread to her lungs</a:t>
            </a:r>
          </a:p>
          <a:p>
            <a:pPr marL="514350" indent="-514350">
              <a:buFont typeface="Wingdings" pitchFamily="2" charset="2"/>
              <a:buChar char="Ø"/>
            </a:pPr>
            <a:r>
              <a:rPr lang="en-US" dirty="0"/>
              <a:t>Augustus, a 17-year-old ex-basketball player and amputee (his right leg has been replaced with a prosthetic)</a:t>
            </a:r>
          </a:p>
        </p:txBody>
      </p:sp>
      <p:sp>
        <p:nvSpPr>
          <p:cNvPr id="6" name="Foliennummernplatzhalter 5"/>
          <p:cNvSpPr>
            <a:spLocks noGrp="1"/>
          </p:cNvSpPr>
          <p:nvPr>
            <p:ph type="sldNum" sz="quarter" idx="12"/>
          </p:nvPr>
        </p:nvSpPr>
        <p:spPr/>
        <p:txBody>
          <a:bodyPr/>
          <a:lstStyle/>
          <a:p>
            <a:fld id="{F8414579-8533-4716-A84B-B8FD6B4E8AD7}" type="slidenum">
              <a:rPr lang="en-US" smtClean="0"/>
              <a:pPr/>
              <a:t>1</a:t>
            </a:fld>
            <a:endParaRPr lang="en-US"/>
          </a:p>
        </p:txBody>
      </p:sp>
      <p:sp>
        <p:nvSpPr>
          <p:cNvPr id="8" name="Fußzeilenplatzhalter 7"/>
          <p:cNvSpPr>
            <a:spLocks noGrp="1"/>
          </p:cNvSpPr>
          <p:nvPr>
            <p:ph type="ftr" sz="quarter" idx="11"/>
          </p:nvPr>
        </p:nvSpPr>
        <p:spPr/>
        <p:txBody>
          <a:bodyPr/>
          <a:lstStyle/>
          <a:p>
            <a:r>
              <a:rPr lang="en-US"/>
              <a:t>Letters About Literature: Books can give your "wings"</a:t>
            </a:r>
          </a:p>
        </p:txBody>
      </p:sp>
      <p:sp>
        <p:nvSpPr>
          <p:cNvPr id="9" name="Inhaltsplatzhalter 8"/>
          <p:cNvSpPr>
            <a:spLocks noGrp="1"/>
          </p:cNvSpPr>
          <p:nvPr>
            <p:ph sz="half" idx="2"/>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74638"/>
            <a:ext cx="8229600" cy="225404"/>
          </a:xfrm>
        </p:spPr>
        <p:txBody>
          <a:bodyPr>
            <a:normAutofit fontScale="90000"/>
          </a:bodyPr>
          <a:lstStyle/>
          <a:p>
            <a:r>
              <a:rPr lang="en-US" dirty="0"/>
              <a:t>  </a:t>
            </a:r>
          </a:p>
        </p:txBody>
      </p:sp>
      <p:sp>
        <p:nvSpPr>
          <p:cNvPr id="5" name="Textplatzhalter 4"/>
          <p:cNvSpPr>
            <a:spLocks noGrp="1"/>
          </p:cNvSpPr>
          <p:nvPr>
            <p:ph type="body" idx="1"/>
          </p:nvPr>
        </p:nvSpPr>
        <p:spPr>
          <a:xfrm>
            <a:off x="457200" y="714357"/>
            <a:ext cx="4040188" cy="1714512"/>
          </a:xfrm>
        </p:spPr>
        <p:txBody>
          <a:bodyPr/>
          <a:lstStyle/>
          <a:p>
            <a:pPr algn="ctr"/>
            <a:r>
              <a:rPr lang="en-US" dirty="0"/>
              <a:t>                              wings</a:t>
            </a:r>
          </a:p>
        </p:txBody>
      </p:sp>
      <p:sp>
        <p:nvSpPr>
          <p:cNvPr id="6" name="Inhaltsplatzhalter 5"/>
          <p:cNvSpPr>
            <a:spLocks noGrp="1"/>
          </p:cNvSpPr>
          <p:nvPr>
            <p:ph sz="half" idx="2"/>
          </p:nvPr>
        </p:nvSpPr>
        <p:spPr>
          <a:xfrm>
            <a:off x="457200" y="3143247"/>
            <a:ext cx="4040188" cy="2982915"/>
          </a:xfrm>
        </p:spPr>
        <p:txBody>
          <a:bodyPr>
            <a:normAutofit fontScale="92500"/>
          </a:bodyPr>
          <a:lstStyle/>
          <a:p>
            <a:pPr>
              <a:buNone/>
            </a:pPr>
            <a:r>
              <a:rPr lang="en-US" dirty="0"/>
              <a:t>Books can give you “wings” to understand the world around you and they can help you cope with difficult situations.</a:t>
            </a:r>
          </a:p>
          <a:p>
            <a:pPr>
              <a:buNone/>
            </a:pPr>
            <a:r>
              <a:rPr lang="en-US" dirty="0"/>
              <a:t>What book have  you read recently that gave you “wings” – of courage, of understanding, of hope …….?</a:t>
            </a:r>
          </a:p>
        </p:txBody>
      </p:sp>
      <p:sp>
        <p:nvSpPr>
          <p:cNvPr id="7" name="Textplatzhalter 6"/>
          <p:cNvSpPr>
            <a:spLocks noGrp="1"/>
          </p:cNvSpPr>
          <p:nvPr>
            <p:ph type="body" sz="quarter" idx="3"/>
          </p:nvPr>
        </p:nvSpPr>
        <p:spPr>
          <a:xfrm>
            <a:off x="4645025" y="714356"/>
            <a:ext cx="4041775" cy="1928826"/>
          </a:xfrm>
        </p:spPr>
        <p:txBody>
          <a:bodyPr/>
          <a:lstStyle/>
          <a:p>
            <a:pPr algn="ctr"/>
            <a:r>
              <a:rPr lang="en-US" dirty="0"/>
              <a:t>brain and heart</a:t>
            </a:r>
          </a:p>
        </p:txBody>
      </p:sp>
      <p:sp>
        <p:nvSpPr>
          <p:cNvPr id="8" name="Inhaltsplatzhalter 7"/>
          <p:cNvSpPr>
            <a:spLocks noGrp="1"/>
          </p:cNvSpPr>
          <p:nvPr>
            <p:ph sz="quarter" idx="4"/>
          </p:nvPr>
        </p:nvSpPr>
        <p:spPr>
          <a:xfrm>
            <a:off x="4645025" y="3143247"/>
            <a:ext cx="4041775" cy="2982915"/>
          </a:xfrm>
        </p:spPr>
        <p:txBody>
          <a:bodyPr>
            <a:normAutofit fontScale="92500" lnSpcReduction="20000"/>
          </a:bodyPr>
          <a:lstStyle/>
          <a:p>
            <a:pPr>
              <a:buNone/>
            </a:pPr>
            <a:r>
              <a:rPr lang="en-US" dirty="0"/>
              <a:t>Some books challenge your brain. Others touch your heart. Some books do both!</a:t>
            </a:r>
          </a:p>
          <a:p>
            <a:pPr>
              <a:buNone/>
            </a:pPr>
            <a:r>
              <a:rPr lang="en-US" dirty="0"/>
              <a:t>What book have you read lately that made you think about things you never thought about before? Are there any  characters from books that made you laugh out loud, or shake your head, …..?</a:t>
            </a:r>
          </a:p>
        </p:txBody>
      </p:sp>
      <p:sp>
        <p:nvSpPr>
          <p:cNvPr id="12" name="Rechteck 11"/>
          <p:cNvSpPr/>
          <p:nvPr/>
        </p:nvSpPr>
        <p:spPr>
          <a:xfrm>
            <a:off x="6072197" y="6143644"/>
            <a:ext cx="785801" cy="923330"/>
          </a:xfrm>
          <a:prstGeom prst="rect">
            <a:avLst/>
          </a:prstGeom>
        </p:spPr>
        <p:txBody>
          <a:bodyPr wrap="square">
            <a:spAutoFit/>
          </a:bodyPr>
          <a:lstStyle/>
          <a:p>
            <a:r>
              <a:rPr lang="de-DE" b="1" dirty="0"/>
              <a:t/>
            </a:r>
            <a:br>
              <a:rPr lang="de-DE" b="1" dirty="0"/>
            </a:br>
            <a:r>
              <a:rPr lang="de-DE" b="1" dirty="0"/>
              <a:t/>
            </a:r>
            <a:br>
              <a:rPr lang="de-DE" b="1" dirty="0"/>
            </a:br>
            <a:endParaRPr lang="en-US" dirty="0"/>
          </a:p>
        </p:txBody>
      </p:sp>
      <p:sp>
        <p:nvSpPr>
          <p:cNvPr id="13" name="Foliennummernplatzhalter 12"/>
          <p:cNvSpPr>
            <a:spLocks noGrp="1"/>
          </p:cNvSpPr>
          <p:nvPr>
            <p:ph type="sldNum" sz="quarter" idx="12"/>
          </p:nvPr>
        </p:nvSpPr>
        <p:spPr/>
        <p:txBody>
          <a:bodyPr/>
          <a:lstStyle/>
          <a:p>
            <a:fld id="{F8414579-8533-4716-A84B-B8FD6B4E8AD7}" type="slidenum">
              <a:rPr lang="en-US" smtClean="0"/>
              <a:pPr/>
              <a:t>2</a:t>
            </a:fld>
            <a:endParaRPr lang="en-US"/>
          </a:p>
        </p:txBody>
      </p:sp>
      <p:sp>
        <p:nvSpPr>
          <p:cNvPr id="14" name="Fußzeilenplatzhalter 13"/>
          <p:cNvSpPr>
            <a:spLocks noGrp="1"/>
          </p:cNvSpPr>
          <p:nvPr>
            <p:ph type="ftr" sz="quarter" idx="11"/>
          </p:nvPr>
        </p:nvSpPr>
        <p:spPr/>
        <p:txBody>
          <a:bodyPr/>
          <a:lstStyle/>
          <a:p>
            <a:r>
              <a:rPr lang="en-US"/>
              <a:t>Letters About Literature: Books can give your "wings"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Viewing: The Clash</a:t>
            </a:r>
          </a:p>
        </p:txBody>
      </p:sp>
      <p:graphicFrame>
        <p:nvGraphicFramePr>
          <p:cNvPr id="5" name="Inhaltsplatzhalter 4"/>
          <p:cNvGraphicFramePr>
            <a:graphicFrameLocks noGrp="1"/>
          </p:cNvGraphicFramePr>
          <p:nvPr>
            <p:ph sz="half" idx="1"/>
          </p:nvPr>
        </p:nvGraphicFramePr>
        <p:xfrm>
          <a:off x="571472" y="1571612"/>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Inhaltsplatzhalter 3"/>
          <p:cNvSpPr>
            <a:spLocks noGrp="1"/>
          </p:cNvSpPr>
          <p:nvPr>
            <p:ph sz="half" idx="2"/>
          </p:nvPr>
        </p:nvSpPr>
        <p:spPr>
          <a:xfrm>
            <a:off x="5286380" y="1600200"/>
            <a:ext cx="3400420" cy="4525963"/>
          </a:xfrm>
        </p:spPr>
        <p:txBody>
          <a:bodyPr/>
          <a:lstStyle/>
          <a:p>
            <a:pPr>
              <a:buNone/>
            </a:pPr>
            <a:r>
              <a:rPr lang="en-US" dirty="0"/>
              <a:t>Find out why the meeting is a complete disaster.</a:t>
            </a:r>
          </a:p>
          <a:p>
            <a:pPr>
              <a:buNone/>
            </a:pPr>
            <a:r>
              <a:rPr lang="en-US" dirty="0"/>
              <a:t>Which clashes or misunderstandings can you identify?</a:t>
            </a:r>
          </a:p>
          <a:p>
            <a:pPr>
              <a:buNone/>
            </a:pPr>
            <a:endParaRPr lang="en-US" dirty="0"/>
          </a:p>
          <a:p>
            <a:pPr>
              <a:buNone/>
            </a:pPr>
            <a:endParaRPr lang="en-US" dirty="0"/>
          </a:p>
          <a:p>
            <a:pPr>
              <a:buNone/>
            </a:pPr>
            <a:endParaRPr lang="en-US" dirty="0"/>
          </a:p>
        </p:txBody>
      </p:sp>
      <p:sp>
        <p:nvSpPr>
          <p:cNvPr id="6" name="Foliennummernplatzhalter 5"/>
          <p:cNvSpPr>
            <a:spLocks noGrp="1"/>
          </p:cNvSpPr>
          <p:nvPr>
            <p:ph type="sldNum" sz="quarter" idx="12"/>
          </p:nvPr>
        </p:nvSpPr>
        <p:spPr/>
        <p:txBody>
          <a:bodyPr/>
          <a:lstStyle/>
          <a:p>
            <a:fld id="{F8414579-8533-4716-A84B-B8FD6B4E8AD7}" type="slidenum">
              <a:rPr lang="en-US" smtClean="0"/>
              <a:pPr/>
              <a:t>3</a:t>
            </a:fld>
            <a:endParaRPr lang="en-US"/>
          </a:p>
        </p:txBody>
      </p:sp>
      <p:sp>
        <p:nvSpPr>
          <p:cNvPr id="7" name="Fußzeilenplatzhalter 6"/>
          <p:cNvSpPr>
            <a:spLocks noGrp="1"/>
          </p:cNvSpPr>
          <p:nvPr>
            <p:ph type="ftr" sz="quarter" idx="11"/>
          </p:nvPr>
        </p:nvSpPr>
        <p:spPr/>
        <p:txBody>
          <a:bodyPr/>
          <a:lstStyle/>
          <a:p>
            <a:r>
              <a:rPr lang="en-US"/>
              <a:t>Letters About Literature: Books can give your "wings"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en-US" dirty="0"/>
              <a:t>Literature and a person’s response to it</a:t>
            </a:r>
          </a:p>
        </p:txBody>
      </p:sp>
      <p:sp>
        <p:nvSpPr>
          <p:cNvPr id="6" name="Inhaltsplatzhalter 5"/>
          <p:cNvSpPr>
            <a:spLocks noGrp="1"/>
          </p:cNvSpPr>
          <p:nvPr>
            <p:ph sz="half" idx="1"/>
          </p:nvPr>
        </p:nvSpPr>
        <p:spPr/>
        <p:txBody>
          <a:bodyPr>
            <a:normAutofit lnSpcReduction="10000"/>
          </a:bodyPr>
          <a:lstStyle/>
          <a:p>
            <a:pPr algn="ctr">
              <a:buNone/>
            </a:pPr>
            <a:r>
              <a:rPr lang="en-US" dirty="0"/>
              <a:t>Are books more than entertainment?</a:t>
            </a:r>
          </a:p>
          <a:p>
            <a:pPr algn="ctr">
              <a:buNone/>
            </a:pPr>
            <a:r>
              <a:rPr lang="en-US" dirty="0"/>
              <a:t>Are they windows to understanding our society, other cultures and ourselves?</a:t>
            </a:r>
          </a:p>
          <a:p>
            <a:pPr algn="ctr">
              <a:buNone/>
            </a:pPr>
            <a:endParaRPr lang="en-US" dirty="0"/>
          </a:p>
          <a:p>
            <a:pPr algn="ctr">
              <a:buNone/>
            </a:pPr>
            <a:r>
              <a:rPr lang="en-US" u="sng" dirty="0"/>
              <a:t>Worksheet</a:t>
            </a:r>
            <a:r>
              <a:rPr lang="en-US" dirty="0"/>
              <a:t>: </a:t>
            </a:r>
            <a:br>
              <a:rPr lang="en-US" dirty="0"/>
            </a:br>
            <a:r>
              <a:rPr lang="en-US" dirty="0"/>
              <a:t>A Personal Letter from Lois Lowry</a:t>
            </a:r>
          </a:p>
        </p:txBody>
      </p:sp>
      <p:sp>
        <p:nvSpPr>
          <p:cNvPr id="8" name="Inhaltsplatzhalter 7"/>
          <p:cNvSpPr>
            <a:spLocks noGrp="1"/>
          </p:cNvSpPr>
          <p:nvPr>
            <p:ph sz="half" idx="2"/>
          </p:nvPr>
        </p:nvSpPr>
        <p:spPr/>
        <p:txBody>
          <a:bodyPr>
            <a:normAutofit lnSpcReduction="10000"/>
          </a:bodyPr>
          <a:lstStyle/>
          <a:p>
            <a:pPr>
              <a:buNone/>
            </a:pPr>
            <a:endParaRPr lang="en-US" dirty="0"/>
          </a:p>
        </p:txBody>
      </p:sp>
      <p:sp>
        <p:nvSpPr>
          <p:cNvPr id="9" name="Foliennummernplatzhalter 8"/>
          <p:cNvSpPr>
            <a:spLocks noGrp="1"/>
          </p:cNvSpPr>
          <p:nvPr>
            <p:ph type="sldNum" sz="quarter" idx="12"/>
          </p:nvPr>
        </p:nvSpPr>
        <p:spPr/>
        <p:txBody>
          <a:bodyPr/>
          <a:lstStyle/>
          <a:p>
            <a:fld id="{F8414579-8533-4716-A84B-B8FD6B4E8AD7}" type="slidenum">
              <a:rPr lang="en-US" smtClean="0"/>
              <a:pPr/>
              <a:t>4</a:t>
            </a:fld>
            <a:endParaRPr lang="en-US"/>
          </a:p>
        </p:txBody>
      </p:sp>
      <p:sp>
        <p:nvSpPr>
          <p:cNvPr id="10" name="Fußzeilenplatzhalter 9"/>
          <p:cNvSpPr>
            <a:spLocks noGrp="1"/>
          </p:cNvSpPr>
          <p:nvPr>
            <p:ph type="ftr" sz="quarter" idx="11"/>
          </p:nvPr>
        </p:nvSpPr>
        <p:spPr/>
        <p:txBody>
          <a:bodyPr/>
          <a:lstStyle/>
          <a:p>
            <a:r>
              <a:rPr lang="en-US"/>
              <a:t>Letters About Literature: Books can give your "wings"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Letters About Literature</a:t>
            </a:r>
            <a:br>
              <a:rPr lang="en-US" dirty="0"/>
            </a:br>
            <a:r>
              <a:rPr lang="en-US" dirty="0"/>
              <a:t>Library of Congress Contest</a:t>
            </a:r>
          </a:p>
        </p:txBody>
      </p:sp>
      <p:sp>
        <p:nvSpPr>
          <p:cNvPr id="6" name="Foliennummernplatzhalter 5"/>
          <p:cNvSpPr>
            <a:spLocks noGrp="1"/>
          </p:cNvSpPr>
          <p:nvPr>
            <p:ph type="sldNum" sz="quarter" idx="12"/>
          </p:nvPr>
        </p:nvSpPr>
        <p:spPr/>
        <p:txBody>
          <a:bodyPr/>
          <a:lstStyle/>
          <a:p>
            <a:fld id="{F8414579-8533-4716-A84B-B8FD6B4E8AD7}" type="slidenum">
              <a:rPr lang="en-US" smtClean="0"/>
              <a:pPr/>
              <a:t>5</a:t>
            </a:fld>
            <a:endParaRPr lang="en-US"/>
          </a:p>
        </p:txBody>
      </p:sp>
      <p:sp>
        <p:nvSpPr>
          <p:cNvPr id="7" name="Fußzeilenplatzhalter 6"/>
          <p:cNvSpPr>
            <a:spLocks noGrp="1"/>
          </p:cNvSpPr>
          <p:nvPr>
            <p:ph type="ftr" sz="quarter" idx="11"/>
          </p:nvPr>
        </p:nvSpPr>
        <p:spPr/>
        <p:txBody>
          <a:bodyPr/>
          <a:lstStyle/>
          <a:p>
            <a:r>
              <a:rPr lang="en-US"/>
              <a:t>Letters About Literature: Books can give your "wings"</a:t>
            </a:r>
          </a:p>
        </p:txBody>
      </p:sp>
      <p:sp>
        <p:nvSpPr>
          <p:cNvPr id="9" name="Inhaltsplatzhalter 8"/>
          <p:cNvSpPr>
            <a:spLocks noGrp="1"/>
          </p:cNvSpPr>
          <p:nvPr>
            <p:ph sz="half" idx="1"/>
          </p:nvPr>
        </p:nvSpPr>
        <p:spPr/>
        <p:txBody>
          <a:bodyPr/>
          <a:lstStyle/>
          <a:p>
            <a:endParaRPr lang="en-US"/>
          </a:p>
        </p:txBody>
      </p:sp>
      <p:sp>
        <p:nvSpPr>
          <p:cNvPr id="10" name="Inhaltsplatzhalter 9"/>
          <p:cNvSpPr>
            <a:spLocks noGrp="1"/>
          </p:cNvSpPr>
          <p:nvPr>
            <p:ph sz="half" idx="2"/>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57200" y="274638"/>
            <a:ext cx="8229600" cy="1939916"/>
          </a:xfrm>
        </p:spPr>
        <p:txBody>
          <a:bodyPr/>
          <a:lstStyle/>
          <a:p>
            <a:endParaRPr lang="en-US" dirty="0"/>
          </a:p>
        </p:txBody>
      </p:sp>
      <p:sp>
        <p:nvSpPr>
          <p:cNvPr id="6" name="Inhaltsplatzhalter 5"/>
          <p:cNvSpPr>
            <a:spLocks noGrp="1"/>
          </p:cNvSpPr>
          <p:nvPr>
            <p:ph idx="1"/>
          </p:nvPr>
        </p:nvSpPr>
        <p:spPr>
          <a:xfrm>
            <a:off x="457200" y="2571744"/>
            <a:ext cx="8229600" cy="3554419"/>
          </a:xfrm>
        </p:spPr>
        <p:txBody>
          <a:bodyPr>
            <a:normAutofit/>
          </a:bodyPr>
          <a:lstStyle/>
          <a:p>
            <a:pPr>
              <a:buFont typeface="Wingdings" pitchFamily="2" charset="2"/>
              <a:buChar char="ü"/>
            </a:pPr>
            <a:r>
              <a:rPr lang="en-US" sz="2400" dirty="0"/>
              <a:t>Students enter LAL Contest by writing a letter to an author – living or dead – explaining how the author’s work somehow changed their view of the world or of themselves. </a:t>
            </a:r>
          </a:p>
          <a:p>
            <a:pPr>
              <a:buFont typeface="Wingdings" pitchFamily="2" charset="2"/>
              <a:buChar char="ü"/>
            </a:pPr>
            <a:r>
              <a:rPr lang="en-US" sz="2400" dirty="0"/>
              <a:t>Students write honestly and in their own voice, </a:t>
            </a:r>
            <a:br>
              <a:rPr lang="en-US" sz="2400" dirty="0"/>
            </a:br>
            <a:r>
              <a:rPr lang="en-US" sz="2400" dirty="0"/>
              <a:t>as if they were having a conversation with the author.</a:t>
            </a:r>
          </a:p>
          <a:p>
            <a:pPr>
              <a:buFont typeface="Wingdings" pitchFamily="2" charset="2"/>
              <a:buChar char="ü"/>
            </a:pPr>
            <a:r>
              <a:rPr lang="en-US" sz="2400" dirty="0"/>
              <a:t>3 levels (state / national)</a:t>
            </a:r>
          </a:p>
        </p:txBody>
      </p:sp>
      <p:sp>
        <p:nvSpPr>
          <p:cNvPr id="7" name="Foliennummernplatzhalter 6"/>
          <p:cNvSpPr>
            <a:spLocks noGrp="1"/>
          </p:cNvSpPr>
          <p:nvPr>
            <p:ph type="sldNum" sz="quarter" idx="12"/>
          </p:nvPr>
        </p:nvSpPr>
        <p:spPr/>
        <p:txBody>
          <a:bodyPr/>
          <a:lstStyle/>
          <a:p>
            <a:fld id="{F8414579-8533-4716-A84B-B8FD6B4E8AD7}" type="slidenum">
              <a:rPr lang="en-US" smtClean="0"/>
              <a:pPr/>
              <a:t>6</a:t>
            </a:fld>
            <a:endParaRPr lang="en-US"/>
          </a:p>
        </p:txBody>
      </p:sp>
      <p:sp>
        <p:nvSpPr>
          <p:cNvPr id="8" name="Fußzeilenplatzhalter 7"/>
          <p:cNvSpPr>
            <a:spLocks noGrp="1"/>
          </p:cNvSpPr>
          <p:nvPr>
            <p:ph type="ftr" sz="quarter" idx="11"/>
          </p:nvPr>
        </p:nvSpPr>
        <p:spPr/>
        <p:txBody>
          <a:bodyPr/>
          <a:lstStyle/>
          <a:p>
            <a:r>
              <a:rPr lang="en-US"/>
              <a:t>Letters About Literature: Books can give your "wings"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How to enter</a:t>
            </a:r>
          </a:p>
        </p:txBody>
      </p:sp>
      <p:graphicFrame>
        <p:nvGraphicFramePr>
          <p:cNvPr id="4" name="Inhaltsplatzhalt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642910" y="1571612"/>
            <a:ext cx="928694" cy="646331"/>
          </a:xfrm>
          <a:prstGeom prst="rect">
            <a:avLst/>
          </a:prstGeom>
          <a:noFill/>
        </p:spPr>
        <p:txBody>
          <a:bodyPr wrap="square" rtlCol="0">
            <a:spAutoFit/>
          </a:bodyPr>
          <a:lstStyle/>
          <a:p>
            <a:r>
              <a:rPr lang="en-US" dirty="0"/>
              <a:t>Strong feelings</a:t>
            </a:r>
          </a:p>
        </p:txBody>
      </p:sp>
      <p:cxnSp>
        <p:nvCxnSpPr>
          <p:cNvPr id="7" name="Gerade Verbindung mit Pfeil 6"/>
          <p:cNvCxnSpPr/>
          <p:nvPr/>
        </p:nvCxnSpPr>
        <p:spPr>
          <a:xfrm rot="5400000">
            <a:off x="464315" y="2821777"/>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1785918" y="1571612"/>
            <a:ext cx="1857387" cy="923330"/>
          </a:xfrm>
          <a:prstGeom prst="rect">
            <a:avLst/>
          </a:prstGeom>
          <a:noFill/>
        </p:spPr>
        <p:txBody>
          <a:bodyPr wrap="square" rtlCol="0">
            <a:spAutoFit/>
          </a:bodyPr>
          <a:lstStyle/>
          <a:p>
            <a:r>
              <a:rPr lang="en-US" dirty="0"/>
              <a:t>How and why</a:t>
            </a:r>
            <a:br>
              <a:rPr lang="en-US" dirty="0"/>
            </a:br>
            <a:r>
              <a:rPr lang="en-US" dirty="0"/>
              <a:t> are you different</a:t>
            </a:r>
            <a:br>
              <a:rPr lang="en-US" dirty="0"/>
            </a:br>
            <a:r>
              <a:rPr lang="en-US" dirty="0"/>
              <a:t> now?</a:t>
            </a:r>
          </a:p>
        </p:txBody>
      </p:sp>
      <p:cxnSp>
        <p:nvCxnSpPr>
          <p:cNvPr id="12" name="Gerade Verbindung mit Pfeil 11"/>
          <p:cNvCxnSpPr/>
          <p:nvPr/>
        </p:nvCxnSpPr>
        <p:spPr>
          <a:xfrm rot="5400000">
            <a:off x="2464579" y="2678901"/>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3786182" y="1571612"/>
            <a:ext cx="1857388" cy="923330"/>
          </a:xfrm>
          <a:prstGeom prst="rect">
            <a:avLst/>
          </a:prstGeom>
          <a:noFill/>
        </p:spPr>
        <p:txBody>
          <a:bodyPr wrap="square" rtlCol="0">
            <a:spAutoFit/>
          </a:bodyPr>
          <a:lstStyle/>
          <a:p>
            <a:r>
              <a:rPr lang="en-US" dirty="0"/>
              <a:t>Personal, </a:t>
            </a:r>
            <a:br>
              <a:rPr lang="en-US" dirty="0"/>
            </a:br>
            <a:r>
              <a:rPr lang="en-US" dirty="0"/>
              <a:t>persuasive reflection</a:t>
            </a:r>
          </a:p>
        </p:txBody>
      </p:sp>
      <p:cxnSp>
        <p:nvCxnSpPr>
          <p:cNvPr id="17" name="Gerade Verbindung mit Pfeil 16"/>
          <p:cNvCxnSpPr/>
          <p:nvPr/>
        </p:nvCxnSpPr>
        <p:spPr>
          <a:xfrm rot="5400000">
            <a:off x="4500562" y="2643182"/>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Foliennummernplatzhalter 10"/>
          <p:cNvSpPr>
            <a:spLocks noGrp="1"/>
          </p:cNvSpPr>
          <p:nvPr>
            <p:ph type="sldNum" sz="quarter" idx="12"/>
          </p:nvPr>
        </p:nvSpPr>
        <p:spPr/>
        <p:txBody>
          <a:bodyPr/>
          <a:lstStyle/>
          <a:p>
            <a:fld id="{F8414579-8533-4716-A84B-B8FD6B4E8AD7}" type="slidenum">
              <a:rPr lang="en-US" smtClean="0"/>
              <a:pPr/>
              <a:t>7</a:t>
            </a:fld>
            <a:endParaRPr lang="en-US"/>
          </a:p>
        </p:txBody>
      </p:sp>
      <p:sp>
        <p:nvSpPr>
          <p:cNvPr id="13" name="Fußzeilenplatzhalter 12"/>
          <p:cNvSpPr>
            <a:spLocks noGrp="1"/>
          </p:cNvSpPr>
          <p:nvPr>
            <p:ph type="ftr" sz="quarter" idx="11"/>
          </p:nvPr>
        </p:nvSpPr>
        <p:spPr/>
        <p:txBody>
          <a:bodyPr/>
          <a:lstStyle/>
          <a:p>
            <a:r>
              <a:rPr lang="en-US"/>
              <a:t>Letters About Literature: Books can give your "wings"</a:t>
            </a: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383</Words>
  <Application>Microsoft Office PowerPoint</Application>
  <PresentationFormat>Bildschirmpräsentation (4:3)</PresentationFormat>
  <Paragraphs>60</Paragraphs>
  <Slides>7</Slides>
  <Notes>7</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Larissa-Design</vt:lpstr>
      <vt:lpstr>John Greene, The Fault in Our Stars (2012)</vt:lpstr>
      <vt:lpstr>  </vt:lpstr>
      <vt:lpstr>Viewing: The Clash</vt:lpstr>
      <vt:lpstr>Literature and a person’s response to it</vt:lpstr>
      <vt:lpstr>Letters About Literature Library of Congress Contest</vt:lpstr>
      <vt:lpstr>Folie 6</vt:lpstr>
      <vt:lpstr>How to enter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Greene, The Fault in Our Stars (2012)</dc:title>
  <dc:creator>B.Rietgraf</dc:creator>
  <cp:lastModifiedBy>B.Rietgraf</cp:lastModifiedBy>
  <cp:revision>56</cp:revision>
  <dcterms:created xsi:type="dcterms:W3CDTF">2017-05-02T18:01:03Z</dcterms:created>
  <dcterms:modified xsi:type="dcterms:W3CDTF">2018-01-20T12:55:20Z</dcterms:modified>
</cp:coreProperties>
</file>