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diagrams/layout7.xml" ContentType="application/vnd.openxmlformats-officedocument.drawingml.diagramLayout+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diagrams/data6.xml" ContentType="application/vnd.openxmlformats-officedocument.drawingml.diagramData+xml"/>
  <Override PartName="/ppt/diagrams/data7.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colors7.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drawing6.xml" ContentType="application/vnd.ms-office.drawingml.diagramDrawing+xml"/>
  <Override PartName="/ppt/diagrams/drawing7.xml" ContentType="application/vnd.ms-office.drawingml.diagramDrawing+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diagrams/drawing5.xml" ContentType="application/vnd.ms-office.drawingml.diagramDrawing+xml"/>
  <Override PartName="/ppt/diagrams/drawing4.xml" ContentType="application/vnd.ms-office.drawingml.diagramDrawing+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59" r:id="rId4"/>
    <p:sldId id="260" r:id="rId5"/>
    <p:sldId id="261" r:id="rId6"/>
    <p:sldId id="263" r:id="rId7"/>
    <p:sldId id="264" r:id="rId8"/>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3" d="100"/>
          <a:sy n="73" d="100"/>
        </p:scale>
        <p:origin x="-129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605B6B-9A19-4986-96E1-A2C771A21EA2}"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US"/>
        </a:p>
      </dgm:t>
    </dgm:pt>
    <dgm:pt modelId="{9EEFE4B2-007B-47E3-B33B-2F2FE47DEFB2}">
      <dgm:prSet phldrT="[Text]"/>
      <dgm:spPr/>
      <dgm:t>
        <a:bodyPr/>
        <a:lstStyle/>
        <a:p>
          <a:r>
            <a:rPr lang="en-US" dirty="0" err="1"/>
            <a:t>Siori’s</a:t>
          </a:r>
          <a:r>
            <a:rPr lang="en-US" dirty="0"/>
            <a:t> Letter</a:t>
          </a:r>
        </a:p>
      </dgm:t>
    </dgm:pt>
    <dgm:pt modelId="{01DB3903-89A5-41F9-9F43-AA2EF01F0F34}" type="parTrans" cxnId="{6AEE9894-5C1E-41ED-B446-3823320F5855}">
      <dgm:prSet/>
      <dgm:spPr/>
      <dgm:t>
        <a:bodyPr/>
        <a:lstStyle/>
        <a:p>
          <a:endParaRPr lang="en-US"/>
        </a:p>
      </dgm:t>
    </dgm:pt>
    <dgm:pt modelId="{1383631C-818A-4415-9C44-71DBF53DA02A}" type="sibTrans" cxnId="{6AEE9894-5C1E-41ED-B446-3823320F5855}">
      <dgm:prSet/>
      <dgm:spPr/>
      <dgm:t>
        <a:bodyPr/>
        <a:lstStyle/>
        <a:p>
          <a:endParaRPr lang="en-US"/>
        </a:p>
      </dgm:t>
    </dgm:pt>
    <dgm:pt modelId="{41ACC792-F2B6-4909-A314-59CAB10AD7BC}">
      <dgm:prSet phldrT="[Text]" custT="1"/>
      <dgm:spPr/>
      <dgm:t>
        <a:bodyPr/>
        <a:lstStyle/>
        <a:p>
          <a:r>
            <a:rPr lang="en-US" sz="2400" dirty="0"/>
            <a:t>Salinger, </a:t>
          </a:r>
          <a:r>
            <a:rPr lang="en-US" sz="2400" i="1" dirty="0"/>
            <a:t>The Catcher in the Rye</a:t>
          </a:r>
        </a:p>
      </dgm:t>
    </dgm:pt>
    <dgm:pt modelId="{5273DFBC-488C-4AE2-9D80-5AF701DD7C70}" type="parTrans" cxnId="{1236B8D8-B3D8-47E5-9137-1636714E4988}">
      <dgm:prSet/>
      <dgm:spPr/>
      <dgm:t>
        <a:bodyPr/>
        <a:lstStyle/>
        <a:p>
          <a:endParaRPr lang="en-US"/>
        </a:p>
      </dgm:t>
    </dgm:pt>
    <dgm:pt modelId="{D3F42D2F-FCC0-4FFC-9984-0031E1B9329E}" type="sibTrans" cxnId="{1236B8D8-B3D8-47E5-9137-1636714E4988}">
      <dgm:prSet/>
      <dgm:spPr/>
      <dgm:t>
        <a:bodyPr/>
        <a:lstStyle/>
        <a:p>
          <a:endParaRPr lang="en-US"/>
        </a:p>
      </dgm:t>
    </dgm:pt>
    <dgm:pt modelId="{19AC8CDD-1E3D-41FB-A5C2-F75FD551CA35}">
      <dgm:prSet phldrT="[Text]" custT="1"/>
      <dgm:spPr/>
      <dgm:t>
        <a:bodyPr/>
        <a:lstStyle/>
        <a:p>
          <a:r>
            <a:rPr lang="en-US" sz="2400" dirty="0"/>
            <a:t>“weird girl”</a:t>
          </a:r>
        </a:p>
      </dgm:t>
    </dgm:pt>
    <dgm:pt modelId="{BC855BB5-A43C-4790-AA32-0694AF8E9FB3}" type="parTrans" cxnId="{444BBB7D-A536-4232-9D55-E89449C7DDBE}">
      <dgm:prSet/>
      <dgm:spPr/>
      <dgm:t>
        <a:bodyPr/>
        <a:lstStyle/>
        <a:p>
          <a:endParaRPr lang="en-US"/>
        </a:p>
      </dgm:t>
    </dgm:pt>
    <dgm:pt modelId="{F0836FBC-AB72-47A5-B5D7-1C4FE0FFB574}" type="sibTrans" cxnId="{444BBB7D-A536-4232-9D55-E89449C7DDBE}">
      <dgm:prSet/>
      <dgm:spPr/>
      <dgm:t>
        <a:bodyPr/>
        <a:lstStyle/>
        <a:p>
          <a:endParaRPr lang="en-US"/>
        </a:p>
      </dgm:t>
    </dgm:pt>
    <dgm:pt modelId="{6F410EFC-CFAC-4DF0-A5E6-6AE7836C09BD}">
      <dgm:prSet phldrT="[Text]"/>
      <dgm:spPr/>
      <dgm:t>
        <a:bodyPr/>
        <a:lstStyle/>
        <a:p>
          <a:r>
            <a:rPr lang="en-US" dirty="0"/>
            <a:t>Devi’s Letter</a:t>
          </a:r>
        </a:p>
      </dgm:t>
    </dgm:pt>
    <dgm:pt modelId="{B6223A77-15AA-447B-8909-B0D18E75C30A}" type="parTrans" cxnId="{BC891168-D627-4C48-9241-C029DF182500}">
      <dgm:prSet/>
      <dgm:spPr/>
      <dgm:t>
        <a:bodyPr/>
        <a:lstStyle/>
        <a:p>
          <a:endParaRPr lang="en-US"/>
        </a:p>
      </dgm:t>
    </dgm:pt>
    <dgm:pt modelId="{57FB9D76-BE1A-4908-84CA-4EB55EF28641}" type="sibTrans" cxnId="{BC891168-D627-4C48-9241-C029DF182500}">
      <dgm:prSet/>
      <dgm:spPr/>
      <dgm:t>
        <a:bodyPr/>
        <a:lstStyle/>
        <a:p>
          <a:endParaRPr lang="en-US"/>
        </a:p>
      </dgm:t>
    </dgm:pt>
    <dgm:pt modelId="{6506ADD2-A4C1-4B68-87DA-CA5313805C89}">
      <dgm:prSet phldrT="[Text]" custT="1"/>
      <dgm:spPr/>
      <dgm:t>
        <a:bodyPr/>
        <a:lstStyle/>
        <a:p>
          <a:r>
            <a:rPr lang="en-US" sz="2400" dirty="0"/>
            <a:t>George Orwell, </a:t>
          </a:r>
          <a:r>
            <a:rPr lang="en-US" sz="2400" i="1" dirty="0"/>
            <a:t>1984</a:t>
          </a:r>
        </a:p>
      </dgm:t>
    </dgm:pt>
    <dgm:pt modelId="{F0745044-0CE6-462C-866F-10856F2F4314}" type="parTrans" cxnId="{1E156205-779E-4A56-984D-2318450D5795}">
      <dgm:prSet/>
      <dgm:spPr/>
      <dgm:t>
        <a:bodyPr/>
        <a:lstStyle/>
        <a:p>
          <a:endParaRPr lang="en-US"/>
        </a:p>
      </dgm:t>
    </dgm:pt>
    <dgm:pt modelId="{53950701-2759-4A03-8815-899DF6C98A2C}" type="sibTrans" cxnId="{1E156205-779E-4A56-984D-2318450D5795}">
      <dgm:prSet/>
      <dgm:spPr/>
      <dgm:t>
        <a:bodyPr/>
        <a:lstStyle/>
        <a:p>
          <a:endParaRPr lang="en-US"/>
        </a:p>
      </dgm:t>
    </dgm:pt>
    <dgm:pt modelId="{72055F5F-3707-42F2-BD26-513B83455F1B}">
      <dgm:prSet phldrT="[Text]" custT="1"/>
      <dgm:spPr/>
      <dgm:t>
        <a:bodyPr/>
        <a:lstStyle/>
        <a:p>
          <a:r>
            <a:rPr lang="en-US" sz="2400" dirty="0"/>
            <a:t>“dystopias are built around us”</a:t>
          </a:r>
        </a:p>
      </dgm:t>
    </dgm:pt>
    <dgm:pt modelId="{C0539390-7AB7-4934-BDFD-C1CA6DBD3D65}" type="parTrans" cxnId="{A53D3D1A-8787-4BCD-AC84-3064A1A64014}">
      <dgm:prSet/>
      <dgm:spPr/>
      <dgm:t>
        <a:bodyPr/>
        <a:lstStyle/>
        <a:p>
          <a:endParaRPr lang="en-US"/>
        </a:p>
      </dgm:t>
    </dgm:pt>
    <dgm:pt modelId="{5524BE6C-B90A-4D30-86DA-4F7919CC013F}" type="sibTrans" cxnId="{A53D3D1A-8787-4BCD-AC84-3064A1A64014}">
      <dgm:prSet/>
      <dgm:spPr/>
      <dgm:t>
        <a:bodyPr/>
        <a:lstStyle/>
        <a:p>
          <a:endParaRPr lang="en-US"/>
        </a:p>
      </dgm:t>
    </dgm:pt>
    <dgm:pt modelId="{48EB25C1-7013-4A63-B008-28049E9A62E6}">
      <dgm:prSet phldrT="[Text]" custT="1"/>
      <dgm:spPr/>
      <dgm:t>
        <a:bodyPr/>
        <a:lstStyle/>
        <a:p>
          <a:r>
            <a:rPr lang="en-US" sz="2400" dirty="0"/>
            <a:t>Anne Frank, </a:t>
          </a:r>
          <a:r>
            <a:rPr lang="en-US" sz="2400" i="1" dirty="0"/>
            <a:t>The Diary of Anne Frank</a:t>
          </a:r>
        </a:p>
      </dgm:t>
    </dgm:pt>
    <dgm:pt modelId="{93FE260D-C130-4C3B-AE48-49B71618C16E}" type="parTrans" cxnId="{DEE9BA74-32C7-4F34-B6C7-1E24C449E2A7}">
      <dgm:prSet/>
      <dgm:spPr/>
      <dgm:t>
        <a:bodyPr/>
        <a:lstStyle/>
        <a:p>
          <a:endParaRPr lang="en-US"/>
        </a:p>
      </dgm:t>
    </dgm:pt>
    <dgm:pt modelId="{C3C49ADE-613D-4C18-867E-7C295A3F99C5}" type="sibTrans" cxnId="{DEE9BA74-32C7-4F34-B6C7-1E24C449E2A7}">
      <dgm:prSet/>
      <dgm:spPr/>
      <dgm:t>
        <a:bodyPr/>
        <a:lstStyle/>
        <a:p>
          <a:endParaRPr lang="en-US"/>
        </a:p>
      </dgm:t>
    </dgm:pt>
    <dgm:pt modelId="{D102E164-5044-4462-8432-E80FD769825E}">
      <dgm:prSet phldrT="[Text]" custT="1"/>
      <dgm:spPr/>
      <dgm:t>
        <a:bodyPr/>
        <a:lstStyle/>
        <a:p>
          <a:r>
            <a:rPr lang="en-US" sz="2400" dirty="0"/>
            <a:t>“You dared to dream”</a:t>
          </a:r>
        </a:p>
      </dgm:t>
    </dgm:pt>
    <dgm:pt modelId="{408F1F2D-6B0A-45BF-A52A-6F6DA2281F98}" type="parTrans" cxnId="{3EE793E6-ACC7-447C-8D20-4D6C6691DD57}">
      <dgm:prSet/>
      <dgm:spPr/>
      <dgm:t>
        <a:bodyPr/>
        <a:lstStyle/>
        <a:p>
          <a:endParaRPr lang="en-US"/>
        </a:p>
      </dgm:t>
    </dgm:pt>
    <dgm:pt modelId="{ABB6A04B-63D0-4AE3-ABB1-BA61A2764CC8}" type="sibTrans" cxnId="{3EE793E6-ACC7-447C-8D20-4D6C6691DD57}">
      <dgm:prSet/>
      <dgm:spPr/>
      <dgm:t>
        <a:bodyPr/>
        <a:lstStyle/>
        <a:p>
          <a:endParaRPr lang="en-US"/>
        </a:p>
      </dgm:t>
    </dgm:pt>
    <dgm:pt modelId="{FA85A3E8-ED36-4B75-B608-4175280110F4}">
      <dgm:prSet phldrT="[Text]"/>
      <dgm:spPr/>
      <dgm:t>
        <a:bodyPr/>
        <a:lstStyle/>
        <a:p>
          <a:r>
            <a:rPr lang="en-US" dirty="0" err="1"/>
            <a:t>Jisoo’s</a:t>
          </a:r>
          <a:r>
            <a:rPr lang="en-US" dirty="0"/>
            <a:t> Letter</a:t>
          </a:r>
        </a:p>
      </dgm:t>
    </dgm:pt>
    <dgm:pt modelId="{E4EDB835-D64D-4167-A140-5D9B1ACAE389}" type="parTrans" cxnId="{0AC9B97F-F21A-4B64-B96A-EBD45218BBDC}">
      <dgm:prSet/>
      <dgm:spPr/>
    </dgm:pt>
    <dgm:pt modelId="{62E47C1F-27D7-4431-9130-74F8657C3402}" type="sibTrans" cxnId="{0AC9B97F-F21A-4B64-B96A-EBD45218BBDC}">
      <dgm:prSet/>
      <dgm:spPr/>
    </dgm:pt>
    <dgm:pt modelId="{9978B413-5436-443E-B595-F5E795EB5EBC}" type="pres">
      <dgm:prSet presAssocID="{4A605B6B-9A19-4986-96E1-A2C771A21EA2}" presName="Name0" presStyleCnt="0">
        <dgm:presLayoutVars>
          <dgm:dir/>
          <dgm:animLvl val="lvl"/>
          <dgm:resizeHandles val="exact"/>
        </dgm:presLayoutVars>
      </dgm:prSet>
      <dgm:spPr/>
      <dgm:t>
        <a:bodyPr/>
        <a:lstStyle/>
        <a:p>
          <a:endParaRPr lang="en-US"/>
        </a:p>
      </dgm:t>
    </dgm:pt>
    <dgm:pt modelId="{2231A9D9-E69B-4798-B321-DB9D9C7FF2FF}" type="pres">
      <dgm:prSet presAssocID="{9EEFE4B2-007B-47E3-B33B-2F2FE47DEFB2}" presName="composite" presStyleCnt="0"/>
      <dgm:spPr/>
    </dgm:pt>
    <dgm:pt modelId="{4247B328-EF8F-4D41-8091-DAC416CF9AE2}" type="pres">
      <dgm:prSet presAssocID="{9EEFE4B2-007B-47E3-B33B-2F2FE47DEFB2}" presName="parTx" presStyleLbl="alignNode1" presStyleIdx="0" presStyleCnt="3">
        <dgm:presLayoutVars>
          <dgm:chMax val="0"/>
          <dgm:chPref val="0"/>
          <dgm:bulletEnabled val="1"/>
        </dgm:presLayoutVars>
      </dgm:prSet>
      <dgm:spPr/>
      <dgm:t>
        <a:bodyPr/>
        <a:lstStyle/>
        <a:p>
          <a:endParaRPr lang="en-US"/>
        </a:p>
      </dgm:t>
    </dgm:pt>
    <dgm:pt modelId="{6F31A28A-334B-4D26-B130-47AC28F54BCF}" type="pres">
      <dgm:prSet presAssocID="{9EEFE4B2-007B-47E3-B33B-2F2FE47DEFB2}" presName="desTx" presStyleLbl="alignAccFollowNode1" presStyleIdx="0" presStyleCnt="3">
        <dgm:presLayoutVars>
          <dgm:bulletEnabled val="1"/>
        </dgm:presLayoutVars>
      </dgm:prSet>
      <dgm:spPr/>
      <dgm:t>
        <a:bodyPr/>
        <a:lstStyle/>
        <a:p>
          <a:endParaRPr lang="en-US"/>
        </a:p>
      </dgm:t>
    </dgm:pt>
    <dgm:pt modelId="{166E0105-AD4F-4FDC-BA6C-C2FA8E7DF9A9}" type="pres">
      <dgm:prSet presAssocID="{1383631C-818A-4415-9C44-71DBF53DA02A}" presName="space" presStyleCnt="0"/>
      <dgm:spPr/>
    </dgm:pt>
    <dgm:pt modelId="{D6EABE25-AFF5-4BF0-81FB-555B06C8F95B}" type="pres">
      <dgm:prSet presAssocID="{6F410EFC-CFAC-4DF0-A5E6-6AE7836C09BD}" presName="composite" presStyleCnt="0"/>
      <dgm:spPr/>
    </dgm:pt>
    <dgm:pt modelId="{41325782-E4C7-4471-BC45-B4977A80D23F}" type="pres">
      <dgm:prSet presAssocID="{6F410EFC-CFAC-4DF0-A5E6-6AE7836C09BD}" presName="parTx" presStyleLbl="alignNode1" presStyleIdx="1" presStyleCnt="3">
        <dgm:presLayoutVars>
          <dgm:chMax val="0"/>
          <dgm:chPref val="0"/>
          <dgm:bulletEnabled val="1"/>
        </dgm:presLayoutVars>
      </dgm:prSet>
      <dgm:spPr/>
      <dgm:t>
        <a:bodyPr/>
        <a:lstStyle/>
        <a:p>
          <a:endParaRPr lang="en-US"/>
        </a:p>
      </dgm:t>
    </dgm:pt>
    <dgm:pt modelId="{49E027A5-B418-419A-AC22-73033119DFD0}" type="pres">
      <dgm:prSet presAssocID="{6F410EFC-CFAC-4DF0-A5E6-6AE7836C09BD}" presName="desTx" presStyleLbl="alignAccFollowNode1" presStyleIdx="1" presStyleCnt="3">
        <dgm:presLayoutVars>
          <dgm:bulletEnabled val="1"/>
        </dgm:presLayoutVars>
      </dgm:prSet>
      <dgm:spPr/>
      <dgm:t>
        <a:bodyPr/>
        <a:lstStyle/>
        <a:p>
          <a:endParaRPr lang="en-US"/>
        </a:p>
      </dgm:t>
    </dgm:pt>
    <dgm:pt modelId="{B8B4FC2B-23D7-4511-BCD8-8F30481E39F9}" type="pres">
      <dgm:prSet presAssocID="{57FB9D76-BE1A-4908-84CA-4EB55EF28641}" presName="space" presStyleCnt="0"/>
      <dgm:spPr/>
    </dgm:pt>
    <dgm:pt modelId="{B74F7D5B-7419-4684-B35E-650936DB00D9}" type="pres">
      <dgm:prSet presAssocID="{FA85A3E8-ED36-4B75-B608-4175280110F4}" presName="composite" presStyleCnt="0"/>
      <dgm:spPr/>
    </dgm:pt>
    <dgm:pt modelId="{B8A83151-D697-4C1A-9070-4AA758DD1A40}" type="pres">
      <dgm:prSet presAssocID="{FA85A3E8-ED36-4B75-B608-4175280110F4}" presName="parTx" presStyleLbl="alignNode1" presStyleIdx="2" presStyleCnt="3">
        <dgm:presLayoutVars>
          <dgm:chMax val="0"/>
          <dgm:chPref val="0"/>
          <dgm:bulletEnabled val="1"/>
        </dgm:presLayoutVars>
      </dgm:prSet>
      <dgm:spPr/>
      <dgm:t>
        <a:bodyPr/>
        <a:lstStyle/>
        <a:p>
          <a:endParaRPr lang="en-US"/>
        </a:p>
      </dgm:t>
    </dgm:pt>
    <dgm:pt modelId="{EECA4AF8-044E-480E-ADFC-94070C65411C}" type="pres">
      <dgm:prSet presAssocID="{FA85A3E8-ED36-4B75-B608-4175280110F4}" presName="desTx" presStyleLbl="alignAccFollowNode1" presStyleIdx="2" presStyleCnt="3">
        <dgm:presLayoutVars>
          <dgm:bulletEnabled val="1"/>
        </dgm:presLayoutVars>
      </dgm:prSet>
      <dgm:spPr/>
      <dgm:t>
        <a:bodyPr/>
        <a:lstStyle/>
        <a:p>
          <a:endParaRPr lang="en-US"/>
        </a:p>
      </dgm:t>
    </dgm:pt>
  </dgm:ptLst>
  <dgm:cxnLst>
    <dgm:cxn modelId="{0DC67DBB-8309-4E37-9EAD-24DA8B307455}" type="presOf" srcId="{D102E164-5044-4462-8432-E80FD769825E}" destId="{EECA4AF8-044E-480E-ADFC-94070C65411C}" srcOrd="0" destOrd="1" presId="urn:microsoft.com/office/officeart/2005/8/layout/hList1"/>
    <dgm:cxn modelId="{20AF1705-B586-4152-BCF7-F26DD83DB8DF}" type="presOf" srcId="{19AC8CDD-1E3D-41FB-A5C2-F75FD551CA35}" destId="{6F31A28A-334B-4D26-B130-47AC28F54BCF}" srcOrd="0" destOrd="1" presId="urn:microsoft.com/office/officeart/2005/8/layout/hList1"/>
    <dgm:cxn modelId="{3EE793E6-ACC7-447C-8D20-4D6C6691DD57}" srcId="{FA85A3E8-ED36-4B75-B608-4175280110F4}" destId="{D102E164-5044-4462-8432-E80FD769825E}" srcOrd="1" destOrd="0" parTransId="{408F1F2D-6B0A-45BF-A52A-6F6DA2281F98}" sibTransId="{ABB6A04B-63D0-4AE3-ABB1-BA61A2764CC8}"/>
    <dgm:cxn modelId="{444BBB7D-A536-4232-9D55-E89449C7DDBE}" srcId="{9EEFE4B2-007B-47E3-B33B-2F2FE47DEFB2}" destId="{19AC8CDD-1E3D-41FB-A5C2-F75FD551CA35}" srcOrd="1" destOrd="0" parTransId="{BC855BB5-A43C-4790-AA32-0694AF8E9FB3}" sibTransId="{F0836FBC-AB72-47A5-B5D7-1C4FE0FFB574}"/>
    <dgm:cxn modelId="{DEE9BA74-32C7-4F34-B6C7-1E24C449E2A7}" srcId="{FA85A3E8-ED36-4B75-B608-4175280110F4}" destId="{48EB25C1-7013-4A63-B008-28049E9A62E6}" srcOrd="0" destOrd="0" parTransId="{93FE260D-C130-4C3B-AE48-49B71618C16E}" sibTransId="{C3C49ADE-613D-4C18-867E-7C295A3F99C5}"/>
    <dgm:cxn modelId="{9894E7B9-93A8-4E9B-9FF3-BDBC9AC6B223}" type="presOf" srcId="{6F410EFC-CFAC-4DF0-A5E6-6AE7836C09BD}" destId="{41325782-E4C7-4471-BC45-B4977A80D23F}" srcOrd="0" destOrd="0" presId="urn:microsoft.com/office/officeart/2005/8/layout/hList1"/>
    <dgm:cxn modelId="{BC891168-D627-4C48-9241-C029DF182500}" srcId="{4A605B6B-9A19-4986-96E1-A2C771A21EA2}" destId="{6F410EFC-CFAC-4DF0-A5E6-6AE7836C09BD}" srcOrd="1" destOrd="0" parTransId="{B6223A77-15AA-447B-8909-B0D18E75C30A}" sibTransId="{57FB9D76-BE1A-4908-84CA-4EB55EF28641}"/>
    <dgm:cxn modelId="{0AC9B97F-F21A-4B64-B96A-EBD45218BBDC}" srcId="{4A605B6B-9A19-4986-96E1-A2C771A21EA2}" destId="{FA85A3E8-ED36-4B75-B608-4175280110F4}" srcOrd="2" destOrd="0" parTransId="{E4EDB835-D64D-4167-A140-5D9B1ACAE389}" sibTransId="{62E47C1F-27D7-4431-9130-74F8657C3402}"/>
    <dgm:cxn modelId="{88EFA1A8-F356-4102-86ED-EB251B7D376E}" type="presOf" srcId="{48EB25C1-7013-4A63-B008-28049E9A62E6}" destId="{EECA4AF8-044E-480E-ADFC-94070C65411C}" srcOrd="0" destOrd="0" presId="urn:microsoft.com/office/officeart/2005/8/layout/hList1"/>
    <dgm:cxn modelId="{0D23E6A0-6154-43D3-B1DD-849F68474DAF}" type="presOf" srcId="{FA85A3E8-ED36-4B75-B608-4175280110F4}" destId="{B8A83151-D697-4C1A-9070-4AA758DD1A40}" srcOrd="0" destOrd="0" presId="urn:microsoft.com/office/officeart/2005/8/layout/hList1"/>
    <dgm:cxn modelId="{6BA10523-6A00-4CC0-A0F1-D0ABAE6A8B7D}" type="presOf" srcId="{72055F5F-3707-42F2-BD26-513B83455F1B}" destId="{49E027A5-B418-419A-AC22-73033119DFD0}" srcOrd="0" destOrd="1" presId="urn:microsoft.com/office/officeart/2005/8/layout/hList1"/>
    <dgm:cxn modelId="{6AEE9894-5C1E-41ED-B446-3823320F5855}" srcId="{4A605B6B-9A19-4986-96E1-A2C771A21EA2}" destId="{9EEFE4B2-007B-47E3-B33B-2F2FE47DEFB2}" srcOrd="0" destOrd="0" parTransId="{01DB3903-89A5-41F9-9F43-AA2EF01F0F34}" sibTransId="{1383631C-818A-4415-9C44-71DBF53DA02A}"/>
    <dgm:cxn modelId="{E47E1931-B042-49C4-AA2E-3E98D0464A4D}" type="presOf" srcId="{9EEFE4B2-007B-47E3-B33B-2F2FE47DEFB2}" destId="{4247B328-EF8F-4D41-8091-DAC416CF9AE2}" srcOrd="0" destOrd="0" presId="urn:microsoft.com/office/officeart/2005/8/layout/hList1"/>
    <dgm:cxn modelId="{66E5B984-D553-4951-A785-77B486FE31B6}" type="presOf" srcId="{41ACC792-F2B6-4909-A314-59CAB10AD7BC}" destId="{6F31A28A-334B-4D26-B130-47AC28F54BCF}" srcOrd="0" destOrd="0" presId="urn:microsoft.com/office/officeart/2005/8/layout/hList1"/>
    <dgm:cxn modelId="{A53D3D1A-8787-4BCD-AC84-3064A1A64014}" srcId="{6F410EFC-CFAC-4DF0-A5E6-6AE7836C09BD}" destId="{72055F5F-3707-42F2-BD26-513B83455F1B}" srcOrd="1" destOrd="0" parTransId="{C0539390-7AB7-4934-BDFD-C1CA6DBD3D65}" sibTransId="{5524BE6C-B90A-4D30-86DA-4F7919CC013F}"/>
    <dgm:cxn modelId="{C0FF6109-4F64-4F9B-B7BF-A8C2AF87D6DE}" type="presOf" srcId="{4A605B6B-9A19-4986-96E1-A2C771A21EA2}" destId="{9978B413-5436-443E-B595-F5E795EB5EBC}" srcOrd="0" destOrd="0" presId="urn:microsoft.com/office/officeart/2005/8/layout/hList1"/>
    <dgm:cxn modelId="{1236B8D8-B3D8-47E5-9137-1636714E4988}" srcId="{9EEFE4B2-007B-47E3-B33B-2F2FE47DEFB2}" destId="{41ACC792-F2B6-4909-A314-59CAB10AD7BC}" srcOrd="0" destOrd="0" parTransId="{5273DFBC-488C-4AE2-9D80-5AF701DD7C70}" sibTransId="{D3F42D2F-FCC0-4FFC-9984-0031E1B9329E}"/>
    <dgm:cxn modelId="{69F4F05F-56BB-4246-BD16-E84E4BC8B72D}" type="presOf" srcId="{6506ADD2-A4C1-4B68-87DA-CA5313805C89}" destId="{49E027A5-B418-419A-AC22-73033119DFD0}" srcOrd="0" destOrd="0" presId="urn:microsoft.com/office/officeart/2005/8/layout/hList1"/>
    <dgm:cxn modelId="{1E156205-779E-4A56-984D-2318450D5795}" srcId="{6F410EFC-CFAC-4DF0-A5E6-6AE7836C09BD}" destId="{6506ADD2-A4C1-4B68-87DA-CA5313805C89}" srcOrd="0" destOrd="0" parTransId="{F0745044-0CE6-462C-866F-10856F2F4314}" sibTransId="{53950701-2759-4A03-8815-899DF6C98A2C}"/>
    <dgm:cxn modelId="{A8EC02FB-4E06-420D-B033-5B5F20B3B409}" type="presParOf" srcId="{9978B413-5436-443E-B595-F5E795EB5EBC}" destId="{2231A9D9-E69B-4798-B321-DB9D9C7FF2FF}" srcOrd="0" destOrd="0" presId="urn:microsoft.com/office/officeart/2005/8/layout/hList1"/>
    <dgm:cxn modelId="{DC928857-CAAD-46F1-8051-05E20618196F}" type="presParOf" srcId="{2231A9D9-E69B-4798-B321-DB9D9C7FF2FF}" destId="{4247B328-EF8F-4D41-8091-DAC416CF9AE2}" srcOrd="0" destOrd="0" presId="urn:microsoft.com/office/officeart/2005/8/layout/hList1"/>
    <dgm:cxn modelId="{6691F39E-DC5E-485D-94AB-4B6587B41083}" type="presParOf" srcId="{2231A9D9-E69B-4798-B321-DB9D9C7FF2FF}" destId="{6F31A28A-334B-4D26-B130-47AC28F54BCF}" srcOrd="1" destOrd="0" presId="urn:microsoft.com/office/officeart/2005/8/layout/hList1"/>
    <dgm:cxn modelId="{062F0BB8-3288-4E0B-BF90-70B12695D472}" type="presParOf" srcId="{9978B413-5436-443E-B595-F5E795EB5EBC}" destId="{166E0105-AD4F-4FDC-BA6C-C2FA8E7DF9A9}" srcOrd="1" destOrd="0" presId="urn:microsoft.com/office/officeart/2005/8/layout/hList1"/>
    <dgm:cxn modelId="{F4E7B92B-5BBA-496F-9F5D-D07C74E86BFC}" type="presParOf" srcId="{9978B413-5436-443E-B595-F5E795EB5EBC}" destId="{D6EABE25-AFF5-4BF0-81FB-555B06C8F95B}" srcOrd="2" destOrd="0" presId="urn:microsoft.com/office/officeart/2005/8/layout/hList1"/>
    <dgm:cxn modelId="{35C05C59-7BE8-4476-B822-6F4D15726280}" type="presParOf" srcId="{D6EABE25-AFF5-4BF0-81FB-555B06C8F95B}" destId="{41325782-E4C7-4471-BC45-B4977A80D23F}" srcOrd="0" destOrd="0" presId="urn:microsoft.com/office/officeart/2005/8/layout/hList1"/>
    <dgm:cxn modelId="{61EDD782-8653-48E4-B380-0835E8303721}" type="presParOf" srcId="{D6EABE25-AFF5-4BF0-81FB-555B06C8F95B}" destId="{49E027A5-B418-419A-AC22-73033119DFD0}" srcOrd="1" destOrd="0" presId="urn:microsoft.com/office/officeart/2005/8/layout/hList1"/>
    <dgm:cxn modelId="{43EE69CF-0356-441B-80A4-F4D72AE52A0D}" type="presParOf" srcId="{9978B413-5436-443E-B595-F5E795EB5EBC}" destId="{B8B4FC2B-23D7-4511-BCD8-8F30481E39F9}" srcOrd="3" destOrd="0" presId="urn:microsoft.com/office/officeart/2005/8/layout/hList1"/>
    <dgm:cxn modelId="{04901816-DEF6-406C-99CF-7AF6CBFCAD7B}" type="presParOf" srcId="{9978B413-5436-443E-B595-F5E795EB5EBC}" destId="{B74F7D5B-7419-4684-B35E-650936DB00D9}" srcOrd="4" destOrd="0" presId="urn:microsoft.com/office/officeart/2005/8/layout/hList1"/>
    <dgm:cxn modelId="{B552900F-4066-4363-BB87-FE5D956CBC66}" type="presParOf" srcId="{B74F7D5B-7419-4684-B35E-650936DB00D9}" destId="{B8A83151-D697-4C1A-9070-4AA758DD1A40}" srcOrd="0" destOrd="0" presId="urn:microsoft.com/office/officeart/2005/8/layout/hList1"/>
    <dgm:cxn modelId="{8C63253B-D09A-4AC0-BD51-B95DD7735493}" type="presParOf" srcId="{B74F7D5B-7419-4684-B35E-650936DB00D9}" destId="{EECA4AF8-044E-480E-ADFC-94070C65411C}" srcOrd="1" destOrd="0" presId="urn:microsoft.com/office/officeart/2005/8/layout/hList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88A34E9-AA4F-4445-9DD0-BB2642C3022F}"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US"/>
        </a:p>
      </dgm:t>
    </dgm:pt>
    <dgm:pt modelId="{B22CE750-E79F-4383-A12B-2D943AED68A6}">
      <dgm:prSet phldrT="[Text]"/>
      <dgm:spPr/>
      <dgm:t>
        <a:bodyPr/>
        <a:lstStyle/>
        <a:p>
          <a:r>
            <a:rPr lang="en-US" dirty="0"/>
            <a:t>Sarah’s letter</a:t>
          </a:r>
        </a:p>
      </dgm:t>
    </dgm:pt>
    <dgm:pt modelId="{F4D51F97-68AB-492F-B3CE-EC4D4F72FEB3}" type="parTrans" cxnId="{23F35C2D-4266-4815-B07B-E23906001E89}">
      <dgm:prSet/>
      <dgm:spPr/>
      <dgm:t>
        <a:bodyPr/>
        <a:lstStyle/>
        <a:p>
          <a:endParaRPr lang="en-US"/>
        </a:p>
      </dgm:t>
    </dgm:pt>
    <dgm:pt modelId="{C89E5C8D-1591-42DC-AA72-DA9F163DDB8E}" type="sibTrans" cxnId="{23F35C2D-4266-4815-B07B-E23906001E89}">
      <dgm:prSet/>
      <dgm:spPr/>
      <dgm:t>
        <a:bodyPr/>
        <a:lstStyle/>
        <a:p>
          <a:endParaRPr lang="en-US"/>
        </a:p>
      </dgm:t>
    </dgm:pt>
    <dgm:pt modelId="{3BAA8E57-0862-464A-B0FC-99090710861D}">
      <dgm:prSet phldrT="[Text]"/>
      <dgm:spPr/>
      <dgm:t>
        <a:bodyPr/>
        <a:lstStyle/>
        <a:p>
          <a:r>
            <a:rPr lang="en-US" i="1" dirty="0"/>
            <a:t>Legend</a:t>
          </a:r>
        </a:p>
      </dgm:t>
    </dgm:pt>
    <dgm:pt modelId="{9F0FD967-A930-4500-800B-D13A0511BC55}" type="parTrans" cxnId="{3A360236-126B-4C86-B028-6A9F8F1D71D7}">
      <dgm:prSet/>
      <dgm:spPr/>
      <dgm:t>
        <a:bodyPr/>
        <a:lstStyle/>
        <a:p>
          <a:endParaRPr lang="en-US"/>
        </a:p>
      </dgm:t>
    </dgm:pt>
    <dgm:pt modelId="{5DA8D299-B891-44AE-BF8A-AF48E8D94C0B}" type="sibTrans" cxnId="{3A360236-126B-4C86-B028-6A9F8F1D71D7}">
      <dgm:prSet/>
      <dgm:spPr/>
      <dgm:t>
        <a:bodyPr/>
        <a:lstStyle/>
        <a:p>
          <a:endParaRPr lang="en-US"/>
        </a:p>
      </dgm:t>
    </dgm:pt>
    <dgm:pt modelId="{C75A8B36-BF7E-4B50-A108-D81A30FD510B}">
      <dgm:prSet phldrT="[Text]"/>
      <dgm:spPr/>
      <dgm:t>
        <a:bodyPr/>
        <a:lstStyle/>
        <a:p>
          <a:r>
            <a:rPr lang="en-US" dirty="0"/>
            <a:t>“This book taught me lessons about my criminal life”</a:t>
          </a:r>
        </a:p>
      </dgm:t>
    </dgm:pt>
    <dgm:pt modelId="{9C45BF1C-97F2-4E5B-8925-4213081051BF}" type="parTrans" cxnId="{AE386826-D2F3-4052-A8B5-19DBF7371515}">
      <dgm:prSet/>
      <dgm:spPr/>
      <dgm:t>
        <a:bodyPr/>
        <a:lstStyle/>
        <a:p>
          <a:endParaRPr lang="en-US"/>
        </a:p>
      </dgm:t>
    </dgm:pt>
    <dgm:pt modelId="{8163D5DA-D4A3-4BDD-8108-31E0C726154E}" type="sibTrans" cxnId="{AE386826-D2F3-4052-A8B5-19DBF7371515}">
      <dgm:prSet/>
      <dgm:spPr/>
      <dgm:t>
        <a:bodyPr/>
        <a:lstStyle/>
        <a:p>
          <a:endParaRPr lang="en-US"/>
        </a:p>
      </dgm:t>
    </dgm:pt>
    <dgm:pt modelId="{61C61E99-717C-4ECF-8C0C-9ED22700F6BB}">
      <dgm:prSet phldrT="[Text]"/>
      <dgm:spPr/>
      <dgm:t>
        <a:bodyPr/>
        <a:lstStyle/>
        <a:p>
          <a:r>
            <a:rPr lang="en-US" dirty="0" err="1"/>
            <a:t>Macoy’s</a:t>
          </a:r>
          <a:r>
            <a:rPr lang="en-US" dirty="0"/>
            <a:t> letter</a:t>
          </a:r>
        </a:p>
      </dgm:t>
    </dgm:pt>
    <dgm:pt modelId="{8EC042E5-2C99-406B-9257-4CAE03183433}" type="parTrans" cxnId="{493CDB0A-78F1-428E-8B16-4DEC88A72EF9}">
      <dgm:prSet/>
      <dgm:spPr/>
    </dgm:pt>
    <dgm:pt modelId="{E717BAB5-3279-4E16-88BA-201F39DF69B7}" type="sibTrans" cxnId="{493CDB0A-78F1-428E-8B16-4DEC88A72EF9}">
      <dgm:prSet/>
      <dgm:spPr/>
    </dgm:pt>
    <dgm:pt modelId="{D884B595-A173-46E9-9703-E77136474532}">
      <dgm:prSet/>
      <dgm:spPr/>
      <dgm:t>
        <a:bodyPr/>
        <a:lstStyle/>
        <a:p>
          <a:r>
            <a:rPr lang="en-US" dirty="0"/>
            <a:t>Dorothy Parker, </a:t>
          </a:r>
          <a:r>
            <a:rPr lang="en-US" i="1" dirty="0"/>
            <a:t>Penelope </a:t>
          </a:r>
          <a:r>
            <a:rPr lang="en-US" dirty="0"/>
            <a:t>(poem)</a:t>
          </a:r>
        </a:p>
      </dgm:t>
    </dgm:pt>
    <dgm:pt modelId="{534CE25C-5730-4742-9E3E-63E78CF0B79E}" type="parTrans" cxnId="{3801BD29-D656-4001-913B-85E77697998E}">
      <dgm:prSet/>
      <dgm:spPr/>
    </dgm:pt>
    <dgm:pt modelId="{83ADE420-D6BA-4236-80A9-75D6A3B0BE9A}" type="sibTrans" cxnId="{3801BD29-D656-4001-913B-85E77697998E}">
      <dgm:prSet/>
      <dgm:spPr/>
    </dgm:pt>
    <dgm:pt modelId="{F04E308A-EAD5-4812-B5DD-9880E3AA5885}">
      <dgm:prSet/>
      <dgm:spPr/>
      <dgm:t>
        <a:bodyPr/>
        <a:lstStyle/>
        <a:p>
          <a:r>
            <a:rPr lang="en-US" dirty="0"/>
            <a:t>“celebrate our she-roes”</a:t>
          </a:r>
        </a:p>
      </dgm:t>
    </dgm:pt>
    <dgm:pt modelId="{053C3497-215B-4CFD-B5FB-729F2E201054}" type="parTrans" cxnId="{414F5F6E-06D1-4DE7-8ED2-009CA72277A7}">
      <dgm:prSet/>
      <dgm:spPr/>
    </dgm:pt>
    <dgm:pt modelId="{6644FBF6-2CA5-4F2F-B7FB-7037BFAF3C88}" type="sibTrans" cxnId="{414F5F6E-06D1-4DE7-8ED2-009CA72277A7}">
      <dgm:prSet/>
      <dgm:spPr/>
    </dgm:pt>
    <dgm:pt modelId="{1FCA83AE-C787-4409-87A9-678263DA1DA4}" type="pres">
      <dgm:prSet presAssocID="{688A34E9-AA4F-4445-9DD0-BB2642C3022F}" presName="Name0" presStyleCnt="0">
        <dgm:presLayoutVars>
          <dgm:dir/>
          <dgm:animLvl val="lvl"/>
          <dgm:resizeHandles val="exact"/>
        </dgm:presLayoutVars>
      </dgm:prSet>
      <dgm:spPr/>
      <dgm:t>
        <a:bodyPr/>
        <a:lstStyle/>
        <a:p>
          <a:endParaRPr lang="en-US"/>
        </a:p>
      </dgm:t>
    </dgm:pt>
    <dgm:pt modelId="{F5A06739-9BA8-4BF2-B842-5F8B3B4AFBA5}" type="pres">
      <dgm:prSet presAssocID="{B22CE750-E79F-4383-A12B-2D943AED68A6}" presName="composite" presStyleCnt="0"/>
      <dgm:spPr/>
    </dgm:pt>
    <dgm:pt modelId="{6AD423C7-3525-4D4E-B308-5EF9796E302F}" type="pres">
      <dgm:prSet presAssocID="{B22CE750-E79F-4383-A12B-2D943AED68A6}" presName="parTx" presStyleLbl="alignNode1" presStyleIdx="0" presStyleCnt="2">
        <dgm:presLayoutVars>
          <dgm:chMax val="0"/>
          <dgm:chPref val="0"/>
          <dgm:bulletEnabled val="1"/>
        </dgm:presLayoutVars>
      </dgm:prSet>
      <dgm:spPr/>
      <dgm:t>
        <a:bodyPr/>
        <a:lstStyle/>
        <a:p>
          <a:endParaRPr lang="en-US"/>
        </a:p>
      </dgm:t>
    </dgm:pt>
    <dgm:pt modelId="{912128F5-B8A5-4350-A6BF-70462DFB68BC}" type="pres">
      <dgm:prSet presAssocID="{B22CE750-E79F-4383-A12B-2D943AED68A6}" presName="desTx" presStyleLbl="alignAccFollowNode1" presStyleIdx="0" presStyleCnt="2">
        <dgm:presLayoutVars>
          <dgm:bulletEnabled val="1"/>
        </dgm:presLayoutVars>
      </dgm:prSet>
      <dgm:spPr/>
      <dgm:t>
        <a:bodyPr/>
        <a:lstStyle/>
        <a:p>
          <a:endParaRPr lang="en-US"/>
        </a:p>
      </dgm:t>
    </dgm:pt>
    <dgm:pt modelId="{25E8A12A-6920-4CF9-904F-25E72F7017D4}" type="pres">
      <dgm:prSet presAssocID="{C89E5C8D-1591-42DC-AA72-DA9F163DDB8E}" presName="space" presStyleCnt="0"/>
      <dgm:spPr/>
    </dgm:pt>
    <dgm:pt modelId="{D9809A9A-6049-4F62-A2CC-E15B89BE0343}" type="pres">
      <dgm:prSet presAssocID="{61C61E99-717C-4ECF-8C0C-9ED22700F6BB}" presName="composite" presStyleCnt="0"/>
      <dgm:spPr/>
    </dgm:pt>
    <dgm:pt modelId="{F735F14F-DDAA-44C4-AB6E-F585B41F3390}" type="pres">
      <dgm:prSet presAssocID="{61C61E99-717C-4ECF-8C0C-9ED22700F6BB}" presName="parTx" presStyleLbl="alignNode1" presStyleIdx="1" presStyleCnt="2">
        <dgm:presLayoutVars>
          <dgm:chMax val="0"/>
          <dgm:chPref val="0"/>
          <dgm:bulletEnabled val="1"/>
        </dgm:presLayoutVars>
      </dgm:prSet>
      <dgm:spPr/>
      <dgm:t>
        <a:bodyPr/>
        <a:lstStyle/>
        <a:p>
          <a:endParaRPr lang="en-US"/>
        </a:p>
      </dgm:t>
    </dgm:pt>
    <dgm:pt modelId="{3EB17B2C-6333-40DA-8FF3-6965EFA69AEC}" type="pres">
      <dgm:prSet presAssocID="{61C61E99-717C-4ECF-8C0C-9ED22700F6BB}" presName="desTx" presStyleLbl="alignAccFollowNode1" presStyleIdx="1" presStyleCnt="2">
        <dgm:presLayoutVars>
          <dgm:bulletEnabled val="1"/>
        </dgm:presLayoutVars>
      </dgm:prSet>
      <dgm:spPr/>
      <dgm:t>
        <a:bodyPr/>
        <a:lstStyle/>
        <a:p>
          <a:endParaRPr lang="en-US"/>
        </a:p>
      </dgm:t>
    </dgm:pt>
  </dgm:ptLst>
  <dgm:cxnLst>
    <dgm:cxn modelId="{23F35C2D-4266-4815-B07B-E23906001E89}" srcId="{688A34E9-AA4F-4445-9DD0-BB2642C3022F}" destId="{B22CE750-E79F-4383-A12B-2D943AED68A6}" srcOrd="0" destOrd="0" parTransId="{F4D51F97-68AB-492F-B3CE-EC4D4F72FEB3}" sibTransId="{C89E5C8D-1591-42DC-AA72-DA9F163DDB8E}"/>
    <dgm:cxn modelId="{493CDB0A-78F1-428E-8B16-4DEC88A72EF9}" srcId="{688A34E9-AA4F-4445-9DD0-BB2642C3022F}" destId="{61C61E99-717C-4ECF-8C0C-9ED22700F6BB}" srcOrd="1" destOrd="0" parTransId="{8EC042E5-2C99-406B-9257-4CAE03183433}" sibTransId="{E717BAB5-3279-4E16-88BA-201F39DF69B7}"/>
    <dgm:cxn modelId="{3BF8D5EB-BA8D-4B20-90DE-24F6CA4C538E}" type="presOf" srcId="{B22CE750-E79F-4383-A12B-2D943AED68A6}" destId="{6AD423C7-3525-4D4E-B308-5EF9796E302F}" srcOrd="0" destOrd="0" presId="urn:microsoft.com/office/officeart/2005/8/layout/hList1"/>
    <dgm:cxn modelId="{AE386826-D2F3-4052-A8B5-19DBF7371515}" srcId="{61C61E99-717C-4ECF-8C0C-9ED22700F6BB}" destId="{C75A8B36-BF7E-4B50-A108-D81A30FD510B}" srcOrd="1" destOrd="0" parTransId="{9C45BF1C-97F2-4E5B-8925-4213081051BF}" sibTransId="{8163D5DA-D4A3-4BDD-8108-31E0C726154E}"/>
    <dgm:cxn modelId="{414F5F6E-06D1-4DE7-8ED2-009CA72277A7}" srcId="{B22CE750-E79F-4383-A12B-2D943AED68A6}" destId="{F04E308A-EAD5-4812-B5DD-9880E3AA5885}" srcOrd="1" destOrd="0" parTransId="{053C3497-215B-4CFD-B5FB-729F2E201054}" sibTransId="{6644FBF6-2CA5-4F2F-B7FB-7037BFAF3C88}"/>
    <dgm:cxn modelId="{3801BD29-D656-4001-913B-85E77697998E}" srcId="{B22CE750-E79F-4383-A12B-2D943AED68A6}" destId="{D884B595-A173-46E9-9703-E77136474532}" srcOrd="0" destOrd="0" parTransId="{534CE25C-5730-4742-9E3E-63E78CF0B79E}" sibTransId="{83ADE420-D6BA-4236-80A9-75D6A3B0BE9A}"/>
    <dgm:cxn modelId="{3A360236-126B-4C86-B028-6A9F8F1D71D7}" srcId="{61C61E99-717C-4ECF-8C0C-9ED22700F6BB}" destId="{3BAA8E57-0862-464A-B0FC-99090710861D}" srcOrd="0" destOrd="0" parTransId="{9F0FD967-A930-4500-800B-D13A0511BC55}" sibTransId="{5DA8D299-B891-44AE-BF8A-AF48E8D94C0B}"/>
    <dgm:cxn modelId="{66AABA37-77F5-4E32-8DA8-283B60B33395}" type="presOf" srcId="{C75A8B36-BF7E-4B50-A108-D81A30FD510B}" destId="{3EB17B2C-6333-40DA-8FF3-6965EFA69AEC}" srcOrd="0" destOrd="1" presId="urn:microsoft.com/office/officeart/2005/8/layout/hList1"/>
    <dgm:cxn modelId="{A57A2554-12B4-49D7-BFD9-5092BD437BCE}" type="presOf" srcId="{D884B595-A173-46E9-9703-E77136474532}" destId="{912128F5-B8A5-4350-A6BF-70462DFB68BC}" srcOrd="0" destOrd="0" presId="urn:microsoft.com/office/officeart/2005/8/layout/hList1"/>
    <dgm:cxn modelId="{C5B2B33E-4E33-4B72-9919-79E139AEB3D5}" type="presOf" srcId="{F04E308A-EAD5-4812-B5DD-9880E3AA5885}" destId="{912128F5-B8A5-4350-A6BF-70462DFB68BC}" srcOrd="0" destOrd="1" presId="urn:microsoft.com/office/officeart/2005/8/layout/hList1"/>
    <dgm:cxn modelId="{6EA4E346-F674-4D9E-876F-96A5BFE992FA}" type="presOf" srcId="{3BAA8E57-0862-464A-B0FC-99090710861D}" destId="{3EB17B2C-6333-40DA-8FF3-6965EFA69AEC}" srcOrd="0" destOrd="0" presId="urn:microsoft.com/office/officeart/2005/8/layout/hList1"/>
    <dgm:cxn modelId="{BE0DD923-70DE-41D1-B116-5045E8C01E54}" type="presOf" srcId="{688A34E9-AA4F-4445-9DD0-BB2642C3022F}" destId="{1FCA83AE-C787-4409-87A9-678263DA1DA4}" srcOrd="0" destOrd="0" presId="urn:microsoft.com/office/officeart/2005/8/layout/hList1"/>
    <dgm:cxn modelId="{EDF71A9A-3F62-42C9-B38F-E7AD49BF4797}" type="presOf" srcId="{61C61E99-717C-4ECF-8C0C-9ED22700F6BB}" destId="{F735F14F-DDAA-44C4-AB6E-F585B41F3390}" srcOrd="0" destOrd="0" presId="urn:microsoft.com/office/officeart/2005/8/layout/hList1"/>
    <dgm:cxn modelId="{60AA6119-2307-4881-BDD6-8AC9E4B925CF}" type="presParOf" srcId="{1FCA83AE-C787-4409-87A9-678263DA1DA4}" destId="{F5A06739-9BA8-4BF2-B842-5F8B3B4AFBA5}" srcOrd="0" destOrd="0" presId="urn:microsoft.com/office/officeart/2005/8/layout/hList1"/>
    <dgm:cxn modelId="{44988F52-7176-4DBF-9B23-656B0474CA37}" type="presParOf" srcId="{F5A06739-9BA8-4BF2-B842-5F8B3B4AFBA5}" destId="{6AD423C7-3525-4D4E-B308-5EF9796E302F}" srcOrd="0" destOrd="0" presId="urn:microsoft.com/office/officeart/2005/8/layout/hList1"/>
    <dgm:cxn modelId="{CFB75C0F-2015-4722-ACF0-F2C302944A81}" type="presParOf" srcId="{F5A06739-9BA8-4BF2-B842-5F8B3B4AFBA5}" destId="{912128F5-B8A5-4350-A6BF-70462DFB68BC}" srcOrd="1" destOrd="0" presId="urn:microsoft.com/office/officeart/2005/8/layout/hList1"/>
    <dgm:cxn modelId="{AC5CB4A2-C768-4B51-BBD0-3B7C5B3A6DC3}" type="presParOf" srcId="{1FCA83AE-C787-4409-87A9-678263DA1DA4}" destId="{25E8A12A-6920-4CF9-904F-25E72F7017D4}" srcOrd="1" destOrd="0" presId="urn:microsoft.com/office/officeart/2005/8/layout/hList1"/>
    <dgm:cxn modelId="{45170D6F-B222-441E-8131-9104CD7A9294}" type="presParOf" srcId="{1FCA83AE-C787-4409-87A9-678263DA1DA4}" destId="{D9809A9A-6049-4F62-A2CC-E15B89BE0343}" srcOrd="2" destOrd="0" presId="urn:microsoft.com/office/officeart/2005/8/layout/hList1"/>
    <dgm:cxn modelId="{866DC820-039D-4737-9608-A9772D759ED2}" type="presParOf" srcId="{D9809A9A-6049-4F62-A2CC-E15B89BE0343}" destId="{F735F14F-DDAA-44C4-AB6E-F585B41F3390}" srcOrd="0" destOrd="0" presId="urn:microsoft.com/office/officeart/2005/8/layout/hList1"/>
    <dgm:cxn modelId="{489CA852-7F6C-46FD-AA91-A01DE2327150}" type="presParOf" srcId="{D9809A9A-6049-4F62-A2CC-E15B89BE0343}" destId="{3EB17B2C-6333-40DA-8FF3-6965EFA69AEC}" srcOrd="1" destOrd="0" presId="urn:microsoft.com/office/officeart/2005/8/layout/hList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F349657-7821-411A-9E37-D8929FA27989}" type="doc">
      <dgm:prSet loTypeId="urn:microsoft.com/office/officeart/2005/8/layout/list1" loCatId="list" qsTypeId="urn:microsoft.com/office/officeart/2005/8/quickstyle/simple1" qsCatId="simple" csTypeId="urn:microsoft.com/office/officeart/2005/8/colors/colorful4" csCatId="colorful" phldr="1"/>
      <dgm:spPr/>
      <dgm:t>
        <a:bodyPr/>
        <a:lstStyle/>
        <a:p>
          <a:endParaRPr lang="en-US"/>
        </a:p>
      </dgm:t>
    </dgm:pt>
    <dgm:pt modelId="{5B026BA1-A2FB-45BE-9A43-3CEE479CBFFF}" type="pres">
      <dgm:prSet presAssocID="{6F349657-7821-411A-9E37-D8929FA27989}" presName="linear" presStyleCnt="0">
        <dgm:presLayoutVars>
          <dgm:dir/>
          <dgm:animLvl val="lvl"/>
          <dgm:resizeHandles val="exact"/>
        </dgm:presLayoutVars>
      </dgm:prSet>
      <dgm:spPr/>
      <dgm:t>
        <a:bodyPr/>
        <a:lstStyle/>
        <a:p>
          <a:endParaRPr lang="en-US"/>
        </a:p>
      </dgm:t>
    </dgm:pt>
  </dgm:ptLst>
  <dgm:cxnLst>
    <dgm:cxn modelId="{467B8414-C060-4B78-BADE-CA1F4D102D5E}" type="presOf" srcId="{6F349657-7821-411A-9E37-D8929FA27989}" destId="{5B026BA1-A2FB-45BE-9A43-3CEE479CBFFF}" srcOrd="0" destOrd="0" presId="urn:microsoft.com/office/officeart/2005/8/layout/list1"/>
  </dgm:cxnLst>
  <dgm:bg/>
  <dgm:whole/>
  <dgm:extLst>
    <a:ext uri="http://schemas.microsoft.com/office/drawing/2008/diagram">
      <dsp:dataModelExt xmlns=""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E9B005A-8F0F-44A9-B8A7-94A0E04B54AC}" type="doc">
      <dgm:prSet loTypeId="urn:microsoft.com/office/officeart/2005/8/layout/cycle8" loCatId="cycle" qsTypeId="urn:microsoft.com/office/officeart/2005/8/quickstyle/simple1" qsCatId="simple" csTypeId="urn:microsoft.com/office/officeart/2005/8/colors/colorful3" csCatId="colorful" phldr="1"/>
      <dgm:spPr/>
    </dgm:pt>
    <dgm:pt modelId="{B778ABAE-823B-4080-A5A3-09936D155387}">
      <dgm:prSet phldrT="[Text]" custT="1"/>
      <dgm:spPr/>
      <dgm:t>
        <a:bodyPr/>
        <a:lstStyle/>
        <a:p>
          <a:r>
            <a:rPr lang="en-US" sz="2400" dirty="0"/>
            <a:t>Language</a:t>
          </a:r>
        </a:p>
      </dgm:t>
    </dgm:pt>
    <dgm:pt modelId="{68F73AE1-793C-48E0-8749-8CC4495658AA}" type="parTrans" cxnId="{A43A9792-64E2-4820-8016-277F92CB7F2E}">
      <dgm:prSet/>
      <dgm:spPr/>
      <dgm:t>
        <a:bodyPr/>
        <a:lstStyle/>
        <a:p>
          <a:endParaRPr lang="en-US"/>
        </a:p>
      </dgm:t>
    </dgm:pt>
    <dgm:pt modelId="{FBF80B7F-A9ED-4AE7-A1CC-B3AA881CA999}" type="sibTrans" cxnId="{A43A9792-64E2-4820-8016-277F92CB7F2E}">
      <dgm:prSet/>
      <dgm:spPr/>
      <dgm:t>
        <a:bodyPr/>
        <a:lstStyle/>
        <a:p>
          <a:endParaRPr lang="en-US"/>
        </a:p>
      </dgm:t>
    </dgm:pt>
    <dgm:pt modelId="{44CD9972-476D-4DF2-8FC0-8C348247AE3D}">
      <dgm:prSet phldrT="[Text]" custT="1"/>
      <dgm:spPr/>
      <dgm:t>
        <a:bodyPr/>
        <a:lstStyle/>
        <a:p>
          <a:r>
            <a:rPr lang="en-US" sz="2800" dirty="0"/>
            <a:t>Content</a:t>
          </a:r>
        </a:p>
      </dgm:t>
    </dgm:pt>
    <dgm:pt modelId="{A412442B-A1CF-41C4-8E3E-3750EDF01390}" type="parTrans" cxnId="{AEF3949C-0554-446A-8541-F525E403B6B3}">
      <dgm:prSet/>
      <dgm:spPr/>
      <dgm:t>
        <a:bodyPr/>
        <a:lstStyle/>
        <a:p>
          <a:endParaRPr lang="en-US"/>
        </a:p>
      </dgm:t>
    </dgm:pt>
    <dgm:pt modelId="{E3237E7A-B8E8-4621-9E89-E5E3A3F85424}" type="sibTrans" cxnId="{AEF3949C-0554-446A-8541-F525E403B6B3}">
      <dgm:prSet/>
      <dgm:spPr/>
      <dgm:t>
        <a:bodyPr/>
        <a:lstStyle/>
        <a:p>
          <a:endParaRPr lang="en-US"/>
        </a:p>
      </dgm:t>
    </dgm:pt>
    <dgm:pt modelId="{F6ECDFE4-7BD9-4BCF-AFBD-6F3F9A47304E}">
      <dgm:prSet phldrT="[Text]" custT="1"/>
      <dgm:spPr/>
      <dgm:t>
        <a:bodyPr/>
        <a:lstStyle/>
        <a:p>
          <a:r>
            <a:rPr lang="en-US" sz="2400" dirty="0"/>
            <a:t>Textual </a:t>
          </a:r>
          <a:r>
            <a:rPr lang="en-US" sz="2000" dirty="0"/>
            <a:t>coherence</a:t>
          </a:r>
          <a:r>
            <a:rPr lang="en-US" sz="2400" dirty="0"/>
            <a:t>/purpose</a:t>
          </a:r>
        </a:p>
      </dgm:t>
    </dgm:pt>
    <dgm:pt modelId="{0ACDC124-28C9-4535-A3B7-72290C0A1EB9}" type="parTrans" cxnId="{D4ACAED3-EE52-4A73-B2EE-B6535F340B4A}">
      <dgm:prSet/>
      <dgm:spPr/>
      <dgm:t>
        <a:bodyPr/>
        <a:lstStyle/>
        <a:p>
          <a:endParaRPr lang="en-US"/>
        </a:p>
      </dgm:t>
    </dgm:pt>
    <dgm:pt modelId="{CD1396E1-6D73-4553-8C5B-3B268DEBB5DB}" type="sibTrans" cxnId="{D4ACAED3-EE52-4A73-B2EE-B6535F340B4A}">
      <dgm:prSet/>
      <dgm:spPr/>
      <dgm:t>
        <a:bodyPr/>
        <a:lstStyle/>
        <a:p>
          <a:endParaRPr lang="en-US"/>
        </a:p>
      </dgm:t>
    </dgm:pt>
    <dgm:pt modelId="{DF0A508A-605D-4DDD-91AE-66347B754C2F}" type="pres">
      <dgm:prSet presAssocID="{BE9B005A-8F0F-44A9-B8A7-94A0E04B54AC}" presName="compositeShape" presStyleCnt="0">
        <dgm:presLayoutVars>
          <dgm:chMax val="7"/>
          <dgm:dir/>
          <dgm:resizeHandles val="exact"/>
        </dgm:presLayoutVars>
      </dgm:prSet>
      <dgm:spPr/>
    </dgm:pt>
    <dgm:pt modelId="{6F2B9EE1-AE2C-4EAB-9530-56DA66E52D65}" type="pres">
      <dgm:prSet presAssocID="{BE9B005A-8F0F-44A9-B8A7-94A0E04B54AC}" presName="wedge1" presStyleLbl="node1" presStyleIdx="0" presStyleCnt="3"/>
      <dgm:spPr/>
      <dgm:t>
        <a:bodyPr/>
        <a:lstStyle/>
        <a:p>
          <a:endParaRPr lang="en-US"/>
        </a:p>
      </dgm:t>
    </dgm:pt>
    <dgm:pt modelId="{B45AF092-8824-4488-84B4-FD2EB6A7C807}" type="pres">
      <dgm:prSet presAssocID="{BE9B005A-8F0F-44A9-B8A7-94A0E04B54AC}" presName="dummy1a" presStyleCnt="0"/>
      <dgm:spPr/>
    </dgm:pt>
    <dgm:pt modelId="{09C9205A-0550-4185-961D-1F8BD04E3AAD}" type="pres">
      <dgm:prSet presAssocID="{BE9B005A-8F0F-44A9-B8A7-94A0E04B54AC}" presName="dummy1b" presStyleCnt="0"/>
      <dgm:spPr/>
    </dgm:pt>
    <dgm:pt modelId="{6CA5CFEC-0445-4389-A54A-2E7398B98FCE}" type="pres">
      <dgm:prSet presAssocID="{BE9B005A-8F0F-44A9-B8A7-94A0E04B54AC}" presName="wedge1Tx" presStyleLbl="node1" presStyleIdx="0" presStyleCnt="3">
        <dgm:presLayoutVars>
          <dgm:chMax val="0"/>
          <dgm:chPref val="0"/>
          <dgm:bulletEnabled val="1"/>
        </dgm:presLayoutVars>
      </dgm:prSet>
      <dgm:spPr/>
      <dgm:t>
        <a:bodyPr/>
        <a:lstStyle/>
        <a:p>
          <a:endParaRPr lang="en-US"/>
        </a:p>
      </dgm:t>
    </dgm:pt>
    <dgm:pt modelId="{51817421-8DA2-4C4F-B9D8-74E33755F516}" type="pres">
      <dgm:prSet presAssocID="{BE9B005A-8F0F-44A9-B8A7-94A0E04B54AC}" presName="wedge2" presStyleLbl="node1" presStyleIdx="1" presStyleCnt="3"/>
      <dgm:spPr/>
      <dgm:t>
        <a:bodyPr/>
        <a:lstStyle/>
        <a:p>
          <a:endParaRPr lang="en-US"/>
        </a:p>
      </dgm:t>
    </dgm:pt>
    <dgm:pt modelId="{91F8F94A-DF0C-430C-982F-B75353E1F331}" type="pres">
      <dgm:prSet presAssocID="{BE9B005A-8F0F-44A9-B8A7-94A0E04B54AC}" presName="dummy2a" presStyleCnt="0"/>
      <dgm:spPr/>
    </dgm:pt>
    <dgm:pt modelId="{739A34B1-895C-45D6-BD69-B74E9ABAFE1E}" type="pres">
      <dgm:prSet presAssocID="{BE9B005A-8F0F-44A9-B8A7-94A0E04B54AC}" presName="dummy2b" presStyleCnt="0"/>
      <dgm:spPr/>
    </dgm:pt>
    <dgm:pt modelId="{EAD4791C-880E-4E69-9759-EDC784E31C4A}" type="pres">
      <dgm:prSet presAssocID="{BE9B005A-8F0F-44A9-B8A7-94A0E04B54AC}" presName="wedge2Tx" presStyleLbl="node1" presStyleIdx="1" presStyleCnt="3">
        <dgm:presLayoutVars>
          <dgm:chMax val="0"/>
          <dgm:chPref val="0"/>
          <dgm:bulletEnabled val="1"/>
        </dgm:presLayoutVars>
      </dgm:prSet>
      <dgm:spPr/>
      <dgm:t>
        <a:bodyPr/>
        <a:lstStyle/>
        <a:p>
          <a:endParaRPr lang="en-US"/>
        </a:p>
      </dgm:t>
    </dgm:pt>
    <dgm:pt modelId="{65E02C2D-3CD7-4B0A-841E-C234894706E9}" type="pres">
      <dgm:prSet presAssocID="{BE9B005A-8F0F-44A9-B8A7-94A0E04B54AC}" presName="wedge3" presStyleLbl="node1" presStyleIdx="2" presStyleCnt="3"/>
      <dgm:spPr/>
      <dgm:t>
        <a:bodyPr/>
        <a:lstStyle/>
        <a:p>
          <a:endParaRPr lang="en-US"/>
        </a:p>
      </dgm:t>
    </dgm:pt>
    <dgm:pt modelId="{C44EA7B6-F2D0-40FD-AB23-75E8094BFFA9}" type="pres">
      <dgm:prSet presAssocID="{BE9B005A-8F0F-44A9-B8A7-94A0E04B54AC}" presName="dummy3a" presStyleCnt="0"/>
      <dgm:spPr/>
    </dgm:pt>
    <dgm:pt modelId="{23C7A546-F7C3-4738-9838-636860AD7A95}" type="pres">
      <dgm:prSet presAssocID="{BE9B005A-8F0F-44A9-B8A7-94A0E04B54AC}" presName="dummy3b" presStyleCnt="0"/>
      <dgm:spPr/>
    </dgm:pt>
    <dgm:pt modelId="{55230C3B-A650-4214-B976-BDDDECA64284}" type="pres">
      <dgm:prSet presAssocID="{BE9B005A-8F0F-44A9-B8A7-94A0E04B54AC}" presName="wedge3Tx" presStyleLbl="node1" presStyleIdx="2" presStyleCnt="3">
        <dgm:presLayoutVars>
          <dgm:chMax val="0"/>
          <dgm:chPref val="0"/>
          <dgm:bulletEnabled val="1"/>
        </dgm:presLayoutVars>
      </dgm:prSet>
      <dgm:spPr/>
      <dgm:t>
        <a:bodyPr/>
        <a:lstStyle/>
        <a:p>
          <a:endParaRPr lang="en-US"/>
        </a:p>
      </dgm:t>
    </dgm:pt>
    <dgm:pt modelId="{A3BB3837-609E-46D9-AB7D-39B3C43AC595}" type="pres">
      <dgm:prSet presAssocID="{FBF80B7F-A9ED-4AE7-A1CC-B3AA881CA999}" presName="arrowWedge1" presStyleLbl="fgSibTrans2D1" presStyleIdx="0" presStyleCnt="3"/>
      <dgm:spPr/>
    </dgm:pt>
    <dgm:pt modelId="{2A364923-EB67-427A-9086-1A49DB1599E8}" type="pres">
      <dgm:prSet presAssocID="{E3237E7A-B8E8-4621-9E89-E5E3A3F85424}" presName="arrowWedge2" presStyleLbl="fgSibTrans2D1" presStyleIdx="1" presStyleCnt="3"/>
      <dgm:spPr/>
    </dgm:pt>
    <dgm:pt modelId="{CCF8F968-D847-4915-8182-988A99F16EC9}" type="pres">
      <dgm:prSet presAssocID="{CD1396E1-6D73-4553-8C5B-3B268DEBB5DB}" presName="arrowWedge3" presStyleLbl="fgSibTrans2D1" presStyleIdx="2" presStyleCnt="3"/>
      <dgm:spPr/>
    </dgm:pt>
  </dgm:ptLst>
  <dgm:cxnLst>
    <dgm:cxn modelId="{D4ACAED3-EE52-4A73-B2EE-B6535F340B4A}" srcId="{BE9B005A-8F0F-44A9-B8A7-94A0E04B54AC}" destId="{F6ECDFE4-7BD9-4BCF-AFBD-6F3F9A47304E}" srcOrd="2" destOrd="0" parTransId="{0ACDC124-28C9-4535-A3B7-72290C0A1EB9}" sibTransId="{CD1396E1-6D73-4553-8C5B-3B268DEBB5DB}"/>
    <dgm:cxn modelId="{CB0E7266-7505-49F4-BA4E-3461991708C7}" type="presOf" srcId="{B778ABAE-823B-4080-A5A3-09936D155387}" destId="{6CA5CFEC-0445-4389-A54A-2E7398B98FCE}" srcOrd="1" destOrd="0" presId="urn:microsoft.com/office/officeart/2005/8/layout/cycle8"/>
    <dgm:cxn modelId="{95D43381-740F-4FE8-866E-1AF88E63F3C0}" type="presOf" srcId="{44CD9972-476D-4DF2-8FC0-8C348247AE3D}" destId="{EAD4791C-880E-4E69-9759-EDC784E31C4A}" srcOrd="1" destOrd="0" presId="urn:microsoft.com/office/officeart/2005/8/layout/cycle8"/>
    <dgm:cxn modelId="{A43A9792-64E2-4820-8016-277F92CB7F2E}" srcId="{BE9B005A-8F0F-44A9-B8A7-94A0E04B54AC}" destId="{B778ABAE-823B-4080-A5A3-09936D155387}" srcOrd="0" destOrd="0" parTransId="{68F73AE1-793C-48E0-8749-8CC4495658AA}" sibTransId="{FBF80B7F-A9ED-4AE7-A1CC-B3AA881CA999}"/>
    <dgm:cxn modelId="{51B5EAFC-A5D4-4099-B34F-3424235717B4}" type="presOf" srcId="{BE9B005A-8F0F-44A9-B8A7-94A0E04B54AC}" destId="{DF0A508A-605D-4DDD-91AE-66347B754C2F}" srcOrd="0" destOrd="0" presId="urn:microsoft.com/office/officeart/2005/8/layout/cycle8"/>
    <dgm:cxn modelId="{AEF3949C-0554-446A-8541-F525E403B6B3}" srcId="{BE9B005A-8F0F-44A9-B8A7-94A0E04B54AC}" destId="{44CD9972-476D-4DF2-8FC0-8C348247AE3D}" srcOrd="1" destOrd="0" parTransId="{A412442B-A1CF-41C4-8E3E-3750EDF01390}" sibTransId="{E3237E7A-B8E8-4621-9E89-E5E3A3F85424}"/>
    <dgm:cxn modelId="{348311B8-BF97-4894-A911-47AF469AD3F3}" type="presOf" srcId="{B778ABAE-823B-4080-A5A3-09936D155387}" destId="{6F2B9EE1-AE2C-4EAB-9530-56DA66E52D65}" srcOrd="0" destOrd="0" presId="urn:microsoft.com/office/officeart/2005/8/layout/cycle8"/>
    <dgm:cxn modelId="{2E18D286-77CE-4DB9-A193-77FD966553F3}" type="presOf" srcId="{44CD9972-476D-4DF2-8FC0-8C348247AE3D}" destId="{51817421-8DA2-4C4F-B9D8-74E33755F516}" srcOrd="0" destOrd="0" presId="urn:microsoft.com/office/officeart/2005/8/layout/cycle8"/>
    <dgm:cxn modelId="{044DF24B-52AB-4EC6-AD36-F20ABB444AB6}" type="presOf" srcId="{F6ECDFE4-7BD9-4BCF-AFBD-6F3F9A47304E}" destId="{55230C3B-A650-4214-B976-BDDDECA64284}" srcOrd="1" destOrd="0" presId="urn:microsoft.com/office/officeart/2005/8/layout/cycle8"/>
    <dgm:cxn modelId="{22D04F5D-9A87-47E8-A3C9-C1AB95C3EF30}" type="presOf" srcId="{F6ECDFE4-7BD9-4BCF-AFBD-6F3F9A47304E}" destId="{65E02C2D-3CD7-4B0A-841E-C234894706E9}" srcOrd="0" destOrd="0" presId="urn:microsoft.com/office/officeart/2005/8/layout/cycle8"/>
    <dgm:cxn modelId="{87F2F816-EAA4-439A-B855-7EA0186CC5EB}" type="presParOf" srcId="{DF0A508A-605D-4DDD-91AE-66347B754C2F}" destId="{6F2B9EE1-AE2C-4EAB-9530-56DA66E52D65}" srcOrd="0" destOrd="0" presId="urn:microsoft.com/office/officeart/2005/8/layout/cycle8"/>
    <dgm:cxn modelId="{8D8D3883-A08C-47C5-B503-6AFAD4FF4FD8}" type="presParOf" srcId="{DF0A508A-605D-4DDD-91AE-66347B754C2F}" destId="{B45AF092-8824-4488-84B4-FD2EB6A7C807}" srcOrd="1" destOrd="0" presId="urn:microsoft.com/office/officeart/2005/8/layout/cycle8"/>
    <dgm:cxn modelId="{635B95B1-6D9B-460B-BC9D-90DD09EBED32}" type="presParOf" srcId="{DF0A508A-605D-4DDD-91AE-66347B754C2F}" destId="{09C9205A-0550-4185-961D-1F8BD04E3AAD}" srcOrd="2" destOrd="0" presId="urn:microsoft.com/office/officeart/2005/8/layout/cycle8"/>
    <dgm:cxn modelId="{5CFA12AA-F313-4609-9B61-22D33EA1FEE1}" type="presParOf" srcId="{DF0A508A-605D-4DDD-91AE-66347B754C2F}" destId="{6CA5CFEC-0445-4389-A54A-2E7398B98FCE}" srcOrd="3" destOrd="0" presId="urn:microsoft.com/office/officeart/2005/8/layout/cycle8"/>
    <dgm:cxn modelId="{08F5AECB-9BA8-4995-9C4C-3F93C1524A8B}" type="presParOf" srcId="{DF0A508A-605D-4DDD-91AE-66347B754C2F}" destId="{51817421-8DA2-4C4F-B9D8-74E33755F516}" srcOrd="4" destOrd="0" presId="urn:microsoft.com/office/officeart/2005/8/layout/cycle8"/>
    <dgm:cxn modelId="{E59D28F6-0BE1-4AAA-A47F-6C2070926CDF}" type="presParOf" srcId="{DF0A508A-605D-4DDD-91AE-66347B754C2F}" destId="{91F8F94A-DF0C-430C-982F-B75353E1F331}" srcOrd="5" destOrd="0" presId="urn:microsoft.com/office/officeart/2005/8/layout/cycle8"/>
    <dgm:cxn modelId="{ABE4005A-D2A7-4DDE-819D-F135FE8A0365}" type="presParOf" srcId="{DF0A508A-605D-4DDD-91AE-66347B754C2F}" destId="{739A34B1-895C-45D6-BD69-B74E9ABAFE1E}" srcOrd="6" destOrd="0" presId="urn:microsoft.com/office/officeart/2005/8/layout/cycle8"/>
    <dgm:cxn modelId="{A8902567-8322-4492-82D9-4C56A0BD3F90}" type="presParOf" srcId="{DF0A508A-605D-4DDD-91AE-66347B754C2F}" destId="{EAD4791C-880E-4E69-9759-EDC784E31C4A}" srcOrd="7" destOrd="0" presId="urn:microsoft.com/office/officeart/2005/8/layout/cycle8"/>
    <dgm:cxn modelId="{EA9E8535-CD50-4409-BD30-90E556E329B3}" type="presParOf" srcId="{DF0A508A-605D-4DDD-91AE-66347B754C2F}" destId="{65E02C2D-3CD7-4B0A-841E-C234894706E9}" srcOrd="8" destOrd="0" presId="urn:microsoft.com/office/officeart/2005/8/layout/cycle8"/>
    <dgm:cxn modelId="{6050BE5D-8E3B-4CDD-A31F-F253C33251E3}" type="presParOf" srcId="{DF0A508A-605D-4DDD-91AE-66347B754C2F}" destId="{C44EA7B6-F2D0-40FD-AB23-75E8094BFFA9}" srcOrd="9" destOrd="0" presId="urn:microsoft.com/office/officeart/2005/8/layout/cycle8"/>
    <dgm:cxn modelId="{DEB6A22E-20CA-408A-ACAB-51FB97944A9E}" type="presParOf" srcId="{DF0A508A-605D-4DDD-91AE-66347B754C2F}" destId="{23C7A546-F7C3-4738-9838-636860AD7A95}" srcOrd="10" destOrd="0" presId="urn:microsoft.com/office/officeart/2005/8/layout/cycle8"/>
    <dgm:cxn modelId="{2BEFEC60-F1AB-403C-AFA9-0A69ED9E947C}" type="presParOf" srcId="{DF0A508A-605D-4DDD-91AE-66347B754C2F}" destId="{55230C3B-A650-4214-B976-BDDDECA64284}" srcOrd="11" destOrd="0" presId="urn:microsoft.com/office/officeart/2005/8/layout/cycle8"/>
    <dgm:cxn modelId="{B774E179-897F-4D7A-B662-4165D0B14976}" type="presParOf" srcId="{DF0A508A-605D-4DDD-91AE-66347B754C2F}" destId="{A3BB3837-609E-46D9-AB7D-39B3C43AC595}" srcOrd="12" destOrd="0" presId="urn:microsoft.com/office/officeart/2005/8/layout/cycle8"/>
    <dgm:cxn modelId="{03DD45DE-BFBC-4D61-B879-146FEE579236}" type="presParOf" srcId="{DF0A508A-605D-4DDD-91AE-66347B754C2F}" destId="{2A364923-EB67-427A-9086-1A49DB1599E8}" srcOrd="13" destOrd="0" presId="urn:microsoft.com/office/officeart/2005/8/layout/cycle8"/>
    <dgm:cxn modelId="{08FEA73C-6E6D-494A-9358-3E1A916AC493}" type="presParOf" srcId="{DF0A508A-605D-4DDD-91AE-66347B754C2F}" destId="{CCF8F968-D847-4915-8182-988A99F16EC9}" srcOrd="14" destOrd="0" presId="urn:microsoft.com/office/officeart/2005/8/layout/cycle8"/>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0598F04-7CA4-4097-951C-349AD4633F59}" type="doc">
      <dgm:prSet loTypeId="urn:microsoft.com/office/officeart/2005/8/layout/arrow6" loCatId="relationship" qsTypeId="urn:microsoft.com/office/officeart/2005/8/quickstyle/simple1" qsCatId="simple" csTypeId="urn:microsoft.com/office/officeart/2005/8/colors/colorful5" csCatId="colorful" phldr="1"/>
      <dgm:spPr/>
      <dgm:t>
        <a:bodyPr/>
        <a:lstStyle/>
        <a:p>
          <a:endParaRPr lang="en-US"/>
        </a:p>
      </dgm:t>
    </dgm:pt>
    <dgm:pt modelId="{FCACCD8E-17A7-4A6B-BC18-E885634BBAB9}">
      <dgm:prSet phldrT="[Text]"/>
      <dgm:spPr/>
      <dgm:t>
        <a:bodyPr/>
        <a:lstStyle/>
        <a:p>
          <a:r>
            <a:rPr lang="en-US" dirty="0"/>
            <a:t>To what extent do you like/dislike   your letter?</a:t>
          </a:r>
        </a:p>
      </dgm:t>
    </dgm:pt>
    <dgm:pt modelId="{14DB4657-ADD8-487F-AC0E-E36F9505B978}" type="parTrans" cxnId="{AAA362BE-CB10-46DC-9C1F-38E403F94540}">
      <dgm:prSet/>
      <dgm:spPr/>
      <dgm:t>
        <a:bodyPr/>
        <a:lstStyle/>
        <a:p>
          <a:endParaRPr lang="en-US"/>
        </a:p>
      </dgm:t>
    </dgm:pt>
    <dgm:pt modelId="{6D16F5B8-1E13-453D-BC68-6D7069833000}" type="sibTrans" cxnId="{AAA362BE-CB10-46DC-9C1F-38E403F94540}">
      <dgm:prSet/>
      <dgm:spPr/>
      <dgm:t>
        <a:bodyPr/>
        <a:lstStyle/>
        <a:p>
          <a:endParaRPr lang="en-US"/>
        </a:p>
      </dgm:t>
    </dgm:pt>
    <dgm:pt modelId="{2CA91A36-FFA8-4B0E-AAF6-C77DCC83F8DB}">
      <dgm:prSet phldrT="[Text]"/>
      <dgm:spPr/>
      <dgm:t>
        <a:bodyPr/>
        <a:lstStyle/>
        <a:p>
          <a:r>
            <a:rPr lang="en-US" dirty="0"/>
            <a:t>Please discuss this with your team,</a:t>
          </a:r>
          <a:br>
            <a:rPr lang="en-US" dirty="0"/>
          </a:br>
          <a:r>
            <a:rPr lang="en-US" dirty="0"/>
            <a:t> then with the rest of the class.</a:t>
          </a:r>
        </a:p>
      </dgm:t>
    </dgm:pt>
    <dgm:pt modelId="{2E9DE09A-8C4D-4A0C-B11A-7E8C0BB2F8B0}" type="parTrans" cxnId="{B206F976-96A4-49B4-99A3-5030113D38AD}">
      <dgm:prSet/>
      <dgm:spPr/>
      <dgm:t>
        <a:bodyPr/>
        <a:lstStyle/>
        <a:p>
          <a:endParaRPr lang="en-US"/>
        </a:p>
      </dgm:t>
    </dgm:pt>
    <dgm:pt modelId="{EAE08277-056A-439D-BC2F-B59F3965E4E0}" type="sibTrans" cxnId="{B206F976-96A4-49B4-99A3-5030113D38AD}">
      <dgm:prSet/>
      <dgm:spPr/>
      <dgm:t>
        <a:bodyPr/>
        <a:lstStyle/>
        <a:p>
          <a:endParaRPr lang="en-US"/>
        </a:p>
      </dgm:t>
    </dgm:pt>
    <dgm:pt modelId="{6567B269-8A61-47F0-974D-FE4F1DBF4AA9}" type="pres">
      <dgm:prSet presAssocID="{70598F04-7CA4-4097-951C-349AD4633F59}" presName="compositeShape" presStyleCnt="0">
        <dgm:presLayoutVars>
          <dgm:chMax val="2"/>
          <dgm:dir/>
          <dgm:resizeHandles val="exact"/>
        </dgm:presLayoutVars>
      </dgm:prSet>
      <dgm:spPr/>
      <dgm:t>
        <a:bodyPr/>
        <a:lstStyle/>
        <a:p>
          <a:endParaRPr lang="en-US"/>
        </a:p>
      </dgm:t>
    </dgm:pt>
    <dgm:pt modelId="{866BEBB4-391D-4E01-B847-112AFB5E79F1}" type="pres">
      <dgm:prSet presAssocID="{70598F04-7CA4-4097-951C-349AD4633F59}" presName="ribbon" presStyleLbl="node1" presStyleIdx="0" presStyleCnt="1"/>
      <dgm:spPr/>
    </dgm:pt>
    <dgm:pt modelId="{037DC314-A2E2-4A05-A850-9D2F3218107D}" type="pres">
      <dgm:prSet presAssocID="{70598F04-7CA4-4097-951C-349AD4633F59}" presName="leftArrowText" presStyleLbl="node1" presStyleIdx="0" presStyleCnt="1">
        <dgm:presLayoutVars>
          <dgm:chMax val="0"/>
          <dgm:bulletEnabled val="1"/>
        </dgm:presLayoutVars>
      </dgm:prSet>
      <dgm:spPr/>
      <dgm:t>
        <a:bodyPr/>
        <a:lstStyle/>
        <a:p>
          <a:endParaRPr lang="en-US"/>
        </a:p>
      </dgm:t>
    </dgm:pt>
    <dgm:pt modelId="{4FEE432B-8DE7-4145-A60B-3A3257F27339}" type="pres">
      <dgm:prSet presAssocID="{70598F04-7CA4-4097-951C-349AD4633F59}" presName="rightArrowText" presStyleLbl="node1" presStyleIdx="0" presStyleCnt="1">
        <dgm:presLayoutVars>
          <dgm:chMax val="0"/>
          <dgm:bulletEnabled val="1"/>
        </dgm:presLayoutVars>
      </dgm:prSet>
      <dgm:spPr/>
      <dgm:t>
        <a:bodyPr/>
        <a:lstStyle/>
        <a:p>
          <a:endParaRPr lang="en-US"/>
        </a:p>
      </dgm:t>
    </dgm:pt>
  </dgm:ptLst>
  <dgm:cxnLst>
    <dgm:cxn modelId="{599D43A9-DEEC-4FA0-8FFB-65E20D15ECFD}" type="presOf" srcId="{70598F04-7CA4-4097-951C-349AD4633F59}" destId="{6567B269-8A61-47F0-974D-FE4F1DBF4AA9}" srcOrd="0" destOrd="0" presId="urn:microsoft.com/office/officeart/2005/8/layout/arrow6"/>
    <dgm:cxn modelId="{AAA362BE-CB10-46DC-9C1F-38E403F94540}" srcId="{70598F04-7CA4-4097-951C-349AD4633F59}" destId="{FCACCD8E-17A7-4A6B-BC18-E885634BBAB9}" srcOrd="0" destOrd="0" parTransId="{14DB4657-ADD8-487F-AC0E-E36F9505B978}" sibTransId="{6D16F5B8-1E13-453D-BC68-6D7069833000}"/>
    <dgm:cxn modelId="{4C7F8CAF-0A57-4709-8D66-FCAC234139D9}" type="presOf" srcId="{2CA91A36-FFA8-4B0E-AAF6-C77DCC83F8DB}" destId="{4FEE432B-8DE7-4145-A60B-3A3257F27339}" srcOrd="0" destOrd="0" presId="urn:microsoft.com/office/officeart/2005/8/layout/arrow6"/>
    <dgm:cxn modelId="{B206F976-96A4-49B4-99A3-5030113D38AD}" srcId="{70598F04-7CA4-4097-951C-349AD4633F59}" destId="{2CA91A36-FFA8-4B0E-AAF6-C77DCC83F8DB}" srcOrd="1" destOrd="0" parTransId="{2E9DE09A-8C4D-4A0C-B11A-7E8C0BB2F8B0}" sibTransId="{EAE08277-056A-439D-BC2F-B59F3965E4E0}"/>
    <dgm:cxn modelId="{EBDA1278-109E-40AE-9B9C-392B0F88A5AD}" type="presOf" srcId="{FCACCD8E-17A7-4A6B-BC18-E885634BBAB9}" destId="{037DC314-A2E2-4A05-A850-9D2F3218107D}" srcOrd="0" destOrd="0" presId="urn:microsoft.com/office/officeart/2005/8/layout/arrow6"/>
    <dgm:cxn modelId="{B20A53F4-88C2-4778-B818-99ADE48CE619}" type="presParOf" srcId="{6567B269-8A61-47F0-974D-FE4F1DBF4AA9}" destId="{866BEBB4-391D-4E01-B847-112AFB5E79F1}" srcOrd="0" destOrd="0" presId="urn:microsoft.com/office/officeart/2005/8/layout/arrow6"/>
    <dgm:cxn modelId="{68E91BAF-EA0E-400F-B985-8AABAB42173C}" type="presParOf" srcId="{6567B269-8A61-47F0-974D-FE4F1DBF4AA9}" destId="{037DC314-A2E2-4A05-A850-9D2F3218107D}" srcOrd="1" destOrd="0" presId="urn:microsoft.com/office/officeart/2005/8/layout/arrow6"/>
    <dgm:cxn modelId="{351D38EA-72F3-4ABB-9983-FEF2858B35DB}" type="presParOf" srcId="{6567B269-8A61-47F0-974D-FE4F1DBF4AA9}" destId="{4FEE432B-8DE7-4145-A60B-3A3257F27339}" srcOrd="2" destOrd="0" presId="urn:microsoft.com/office/officeart/2005/8/layout/arrow6"/>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E9B005A-8F0F-44A9-B8A7-94A0E04B54AC}" type="doc">
      <dgm:prSet loTypeId="urn:microsoft.com/office/officeart/2005/8/layout/cycle8" loCatId="cycle" qsTypeId="urn:microsoft.com/office/officeart/2005/8/quickstyle/simple1" qsCatId="simple" csTypeId="urn:microsoft.com/office/officeart/2005/8/colors/colorful3" csCatId="colorful" phldr="1"/>
      <dgm:spPr/>
    </dgm:pt>
    <dgm:pt modelId="{B778ABAE-823B-4080-A5A3-09936D155387}">
      <dgm:prSet phldrT="[Text]" custT="1"/>
      <dgm:spPr/>
      <dgm:t>
        <a:bodyPr/>
        <a:lstStyle/>
        <a:p>
          <a:r>
            <a:rPr lang="en-US" sz="2400" dirty="0"/>
            <a:t>Language</a:t>
          </a:r>
        </a:p>
      </dgm:t>
    </dgm:pt>
    <dgm:pt modelId="{68F73AE1-793C-48E0-8749-8CC4495658AA}" type="parTrans" cxnId="{A43A9792-64E2-4820-8016-277F92CB7F2E}">
      <dgm:prSet/>
      <dgm:spPr/>
      <dgm:t>
        <a:bodyPr/>
        <a:lstStyle/>
        <a:p>
          <a:endParaRPr lang="en-US"/>
        </a:p>
      </dgm:t>
    </dgm:pt>
    <dgm:pt modelId="{FBF80B7F-A9ED-4AE7-A1CC-B3AA881CA999}" type="sibTrans" cxnId="{A43A9792-64E2-4820-8016-277F92CB7F2E}">
      <dgm:prSet/>
      <dgm:spPr/>
      <dgm:t>
        <a:bodyPr/>
        <a:lstStyle/>
        <a:p>
          <a:endParaRPr lang="en-US"/>
        </a:p>
      </dgm:t>
    </dgm:pt>
    <dgm:pt modelId="{44CD9972-476D-4DF2-8FC0-8C348247AE3D}">
      <dgm:prSet phldrT="[Text]" custT="1"/>
      <dgm:spPr/>
      <dgm:t>
        <a:bodyPr/>
        <a:lstStyle/>
        <a:p>
          <a:r>
            <a:rPr lang="en-US" sz="2800" dirty="0"/>
            <a:t>Content</a:t>
          </a:r>
        </a:p>
      </dgm:t>
    </dgm:pt>
    <dgm:pt modelId="{A412442B-A1CF-41C4-8E3E-3750EDF01390}" type="parTrans" cxnId="{AEF3949C-0554-446A-8541-F525E403B6B3}">
      <dgm:prSet/>
      <dgm:spPr/>
      <dgm:t>
        <a:bodyPr/>
        <a:lstStyle/>
        <a:p>
          <a:endParaRPr lang="en-US"/>
        </a:p>
      </dgm:t>
    </dgm:pt>
    <dgm:pt modelId="{E3237E7A-B8E8-4621-9E89-E5E3A3F85424}" type="sibTrans" cxnId="{AEF3949C-0554-446A-8541-F525E403B6B3}">
      <dgm:prSet/>
      <dgm:spPr/>
      <dgm:t>
        <a:bodyPr/>
        <a:lstStyle/>
        <a:p>
          <a:endParaRPr lang="en-US"/>
        </a:p>
      </dgm:t>
    </dgm:pt>
    <dgm:pt modelId="{F6ECDFE4-7BD9-4BCF-AFBD-6F3F9A47304E}">
      <dgm:prSet phldrT="[Text]" custT="1"/>
      <dgm:spPr/>
      <dgm:t>
        <a:bodyPr/>
        <a:lstStyle/>
        <a:p>
          <a:r>
            <a:rPr lang="en-US" sz="2400" dirty="0"/>
            <a:t>Textual coherence and its purpose</a:t>
          </a:r>
        </a:p>
      </dgm:t>
    </dgm:pt>
    <dgm:pt modelId="{0ACDC124-28C9-4535-A3B7-72290C0A1EB9}" type="parTrans" cxnId="{D4ACAED3-EE52-4A73-B2EE-B6535F340B4A}">
      <dgm:prSet/>
      <dgm:spPr/>
      <dgm:t>
        <a:bodyPr/>
        <a:lstStyle/>
        <a:p>
          <a:endParaRPr lang="en-US"/>
        </a:p>
      </dgm:t>
    </dgm:pt>
    <dgm:pt modelId="{CD1396E1-6D73-4553-8C5B-3B268DEBB5DB}" type="sibTrans" cxnId="{D4ACAED3-EE52-4A73-B2EE-B6535F340B4A}">
      <dgm:prSet/>
      <dgm:spPr/>
      <dgm:t>
        <a:bodyPr/>
        <a:lstStyle/>
        <a:p>
          <a:endParaRPr lang="en-US"/>
        </a:p>
      </dgm:t>
    </dgm:pt>
    <dgm:pt modelId="{DF0A508A-605D-4DDD-91AE-66347B754C2F}" type="pres">
      <dgm:prSet presAssocID="{BE9B005A-8F0F-44A9-B8A7-94A0E04B54AC}" presName="compositeShape" presStyleCnt="0">
        <dgm:presLayoutVars>
          <dgm:chMax val="7"/>
          <dgm:dir/>
          <dgm:resizeHandles val="exact"/>
        </dgm:presLayoutVars>
      </dgm:prSet>
      <dgm:spPr/>
    </dgm:pt>
    <dgm:pt modelId="{6F2B9EE1-AE2C-4EAB-9530-56DA66E52D65}" type="pres">
      <dgm:prSet presAssocID="{BE9B005A-8F0F-44A9-B8A7-94A0E04B54AC}" presName="wedge1" presStyleLbl="node1" presStyleIdx="0" presStyleCnt="3"/>
      <dgm:spPr/>
      <dgm:t>
        <a:bodyPr/>
        <a:lstStyle/>
        <a:p>
          <a:endParaRPr lang="en-US"/>
        </a:p>
      </dgm:t>
    </dgm:pt>
    <dgm:pt modelId="{B45AF092-8824-4488-84B4-FD2EB6A7C807}" type="pres">
      <dgm:prSet presAssocID="{BE9B005A-8F0F-44A9-B8A7-94A0E04B54AC}" presName="dummy1a" presStyleCnt="0"/>
      <dgm:spPr/>
    </dgm:pt>
    <dgm:pt modelId="{09C9205A-0550-4185-961D-1F8BD04E3AAD}" type="pres">
      <dgm:prSet presAssocID="{BE9B005A-8F0F-44A9-B8A7-94A0E04B54AC}" presName="dummy1b" presStyleCnt="0"/>
      <dgm:spPr/>
    </dgm:pt>
    <dgm:pt modelId="{6CA5CFEC-0445-4389-A54A-2E7398B98FCE}" type="pres">
      <dgm:prSet presAssocID="{BE9B005A-8F0F-44A9-B8A7-94A0E04B54AC}" presName="wedge1Tx" presStyleLbl="node1" presStyleIdx="0" presStyleCnt="3">
        <dgm:presLayoutVars>
          <dgm:chMax val="0"/>
          <dgm:chPref val="0"/>
          <dgm:bulletEnabled val="1"/>
        </dgm:presLayoutVars>
      </dgm:prSet>
      <dgm:spPr/>
      <dgm:t>
        <a:bodyPr/>
        <a:lstStyle/>
        <a:p>
          <a:endParaRPr lang="en-US"/>
        </a:p>
      </dgm:t>
    </dgm:pt>
    <dgm:pt modelId="{51817421-8DA2-4C4F-B9D8-74E33755F516}" type="pres">
      <dgm:prSet presAssocID="{BE9B005A-8F0F-44A9-B8A7-94A0E04B54AC}" presName="wedge2" presStyleLbl="node1" presStyleIdx="1" presStyleCnt="3"/>
      <dgm:spPr/>
      <dgm:t>
        <a:bodyPr/>
        <a:lstStyle/>
        <a:p>
          <a:endParaRPr lang="en-US"/>
        </a:p>
      </dgm:t>
    </dgm:pt>
    <dgm:pt modelId="{91F8F94A-DF0C-430C-982F-B75353E1F331}" type="pres">
      <dgm:prSet presAssocID="{BE9B005A-8F0F-44A9-B8A7-94A0E04B54AC}" presName="dummy2a" presStyleCnt="0"/>
      <dgm:spPr/>
    </dgm:pt>
    <dgm:pt modelId="{739A34B1-895C-45D6-BD69-B74E9ABAFE1E}" type="pres">
      <dgm:prSet presAssocID="{BE9B005A-8F0F-44A9-B8A7-94A0E04B54AC}" presName="dummy2b" presStyleCnt="0"/>
      <dgm:spPr/>
    </dgm:pt>
    <dgm:pt modelId="{EAD4791C-880E-4E69-9759-EDC784E31C4A}" type="pres">
      <dgm:prSet presAssocID="{BE9B005A-8F0F-44A9-B8A7-94A0E04B54AC}" presName="wedge2Tx" presStyleLbl="node1" presStyleIdx="1" presStyleCnt="3">
        <dgm:presLayoutVars>
          <dgm:chMax val="0"/>
          <dgm:chPref val="0"/>
          <dgm:bulletEnabled val="1"/>
        </dgm:presLayoutVars>
      </dgm:prSet>
      <dgm:spPr/>
      <dgm:t>
        <a:bodyPr/>
        <a:lstStyle/>
        <a:p>
          <a:endParaRPr lang="en-US"/>
        </a:p>
      </dgm:t>
    </dgm:pt>
    <dgm:pt modelId="{65E02C2D-3CD7-4B0A-841E-C234894706E9}" type="pres">
      <dgm:prSet presAssocID="{BE9B005A-8F0F-44A9-B8A7-94A0E04B54AC}" presName="wedge3" presStyleLbl="node1" presStyleIdx="2" presStyleCnt="3"/>
      <dgm:spPr/>
      <dgm:t>
        <a:bodyPr/>
        <a:lstStyle/>
        <a:p>
          <a:endParaRPr lang="en-US"/>
        </a:p>
      </dgm:t>
    </dgm:pt>
    <dgm:pt modelId="{C44EA7B6-F2D0-40FD-AB23-75E8094BFFA9}" type="pres">
      <dgm:prSet presAssocID="{BE9B005A-8F0F-44A9-B8A7-94A0E04B54AC}" presName="dummy3a" presStyleCnt="0"/>
      <dgm:spPr/>
    </dgm:pt>
    <dgm:pt modelId="{23C7A546-F7C3-4738-9838-636860AD7A95}" type="pres">
      <dgm:prSet presAssocID="{BE9B005A-8F0F-44A9-B8A7-94A0E04B54AC}" presName="dummy3b" presStyleCnt="0"/>
      <dgm:spPr/>
    </dgm:pt>
    <dgm:pt modelId="{55230C3B-A650-4214-B976-BDDDECA64284}" type="pres">
      <dgm:prSet presAssocID="{BE9B005A-8F0F-44A9-B8A7-94A0E04B54AC}" presName="wedge3Tx" presStyleLbl="node1" presStyleIdx="2" presStyleCnt="3">
        <dgm:presLayoutVars>
          <dgm:chMax val="0"/>
          <dgm:chPref val="0"/>
          <dgm:bulletEnabled val="1"/>
        </dgm:presLayoutVars>
      </dgm:prSet>
      <dgm:spPr/>
      <dgm:t>
        <a:bodyPr/>
        <a:lstStyle/>
        <a:p>
          <a:endParaRPr lang="en-US"/>
        </a:p>
      </dgm:t>
    </dgm:pt>
    <dgm:pt modelId="{A3BB3837-609E-46D9-AB7D-39B3C43AC595}" type="pres">
      <dgm:prSet presAssocID="{FBF80B7F-A9ED-4AE7-A1CC-B3AA881CA999}" presName="arrowWedge1" presStyleLbl="fgSibTrans2D1" presStyleIdx="0" presStyleCnt="3"/>
      <dgm:spPr/>
    </dgm:pt>
    <dgm:pt modelId="{2A364923-EB67-427A-9086-1A49DB1599E8}" type="pres">
      <dgm:prSet presAssocID="{E3237E7A-B8E8-4621-9E89-E5E3A3F85424}" presName="arrowWedge2" presStyleLbl="fgSibTrans2D1" presStyleIdx="1" presStyleCnt="3"/>
      <dgm:spPr/>
    </dgm:pt>
    <dgm:pt modelId="{CCF8F968-D847-4915-8182-988A99F16EC9}" type="pres">
      <dgm:prSet presAssocID="{CD1396E1-6D73-4553-8C5B-3B268DEBB5DB}" presName="arrowWedge3" presStyleLbl="fgSibTrans2D1" presStyleIdx="2" presStyleCnt="3"/>
      <dgm:spPr/>
    </dgm:pt>
  </dgm:ptLst>
  <dgm:cxnLst>
    <dgm:cxn modelId="{D4ACAED3-EE52-4A73-B2EE-B6535F340B4A}" srcId="{BE9B005A-8F0F-44A9-B8A7-94A0E04B54AC}" destId="{F6ECDFE4-7BD9-4BCF-AFBD-6F3F9A47304E}" srcOrd="2" destOrd="0" parTransId="{0ACDC124-28C9-4535-A3B7-72290C0A1EB9}" sibTransId="{CD1396E1-6D73-4553-8C5B-3B268DEBB5DB}"/>
    <dgm:cxn modelId="{4C8DC0E0-D1CE-49CA-B08D-4C32E818ACF8}" type="presOf" srcId="{F6ECDFE4-7BD9-4BCF-AFBD-6F3F9A47304E}" destId="{65E02C2D-3CD7-4B0A-841E-C234894706E9}" srcOrd="0" destOrd="0" presId="urn:microsoft.com/office/officeart/2005/8/layout/cycle8"/>
    <dgm:cxn modelId="{A4AA36BB-AB49-4AB3-A017-3B931F0C6864}" type="presOf" srcId="{44CD9972-476D-4DF2-8FC0-8C348247AE3D}" destId="{EAD4791C-880E-4E69-9759-EDC784E31C4A}" srcOrd="1" destOrd="0" presId="urn:microsoft.com/office/officeart/2005/8/layout/cycle8"/>
    <dgm:cxn modelId="{A43A9792-64E2-4820-8016-277F92CB7F2E}" srcId="{BE9B005A-8F0F-44A9-B8A7-94A0E04B54AC}" destId="{B778ABAE-823B-4080-A5A3-09936D155387}" srcOrd="0" destOrd="0" parTransId="{68F73AE1-793C-48E0-8749-8CC4495658AA}" sibTransId="{FBF80B7F-A9ED-4AE7-A1CC-B3AA881CA999}"/>
    <dgm:cxn modelId="{AEF3949C-0554-446A-8541-F525E403B6B3}" srcId="{BE9B005A-8F0F-44A9-B8A7-94A0E04B54AC}" destId="{44CD9972-476D-4DF2-8FC0-8C348247AE3D}" srcOrd="1" destOrd="0" parTransId="{A412442B-A1CF-41C4-8E3E-3750EDF01390}" sibTransId="{E3237E7A-B8E8-4621-9E89-E5E3A3F85424}"/>
    <dgm:cxn modelId="{4A97B31A-7F83-4556-8EBB-78403EFFC3E0}" type="presOf" srcId="{B778ABAE-823B-4080-A5A3-09936D155387}" destId="{6F2B9EE1-AE2C-4EAB-9530-56DA66E52D65}" srcOrd="0" destOrd="0" presId="urn:microsoft.com/office/officeart/2005/8/layout/cycle8"/>
    <dgm:cxn modelId="{E1C3C98C-B460-4813-B4FA-C778A7F09A4C}" type="presOf" srcId="{B778ABAE-823B-4080-A5A3-09936D155387}" destId="{6CA5CFEC-0445-4389-A54A-2E7398B98FCE}" srcOrd="1" destOrd="0" presId="urn:microsoft.com/office/officeart/2005/8/layout/cycle8"/>
    <dgm:cxn modelId="{BEB072A1-74E1-4046-95AF-6AD41C54A360}" type="presOf" srcId="{BE9B005A-8F0F-44A9-B8A7-94A0E04B54AC}" destId="{DF0A508A-605D-4DDD-91AE-66347B754C2F}" srcOrd="0" destOrd="0" presId="urn:microsoft.com/office/officeart/2005/8/layout/cycle8"/>
    <dgm:cxn modelId="{A22A46A3-72DB-43FC-8E6A-428AC34C7D52}" type="presOf" srcId="{F6ECDFE4-7BD9-4BCF-AFBD-6F3F9A47304E}" destId="{55230C3B-A650-4214-B976-BDDDECA64284}" srcOrd="1" destOrd="0" presId="urn:microsoft.com/office/officeart/2005/8/layout/cycle8"/>
    <dgm:cxn modelId="{F177419F-D9A5-4A6B-B6F6-1B9E5C4820F9}" type="presOf" srcId="{44CD9972-476D-4DF2-8FC0-8C348247AE3D}" destId="{51817421-8DA2-4C4F-B9D8-74E33755F516}" srcOrd="0" destOrd="0" presId="urn:microsoft.com/office/officeart/2005/8/layout/cycle8"/>
    <dgm:cxn modelId="{020B9FAA-B18F-4EA2-BBB2-6E8C4468A7BD}" type="presParOf" srcId="{DF0A508A-605D-4DDD-91AE-66347B754C2F}" destId="{6F2B9EE1-AE2C-4EAB-9530-56DA66E52D65}" srcOrd="0" destOrd="0" presId="urn:microsoft.com/office/officeart/2005/8/layout/cycle8"/>
    <dgm:cxn modelId="{A751FAE6-07FB-4347-AB1B-EE72640DB632}" type="presParOf" srcId="{DF0A508A-605D-4DDD-91AE-66347B754C2F}" destId="{B45AF092-8824-4488-84B4-FD2EB6A7C807}" srcOrd="1" destOrd="0" presId="urn:microsoft.com/office/officeart/2005/8/layout/cycle8"/>
    <dgm:cxn modelId="{3E04481F-410E-450D-ABEF-577C9497A25D}" type="presParOf" srcId="{DF0A508A-605D-4DDD-91AE-66347B754C2F}" destId="{09C9205A-0550-4185-961D-1F8BD04E3AAD}" srcOrd="2" destOrd="0" presId="urn:microsoft.com/office/officeart/2005/8/layout/cycle8"/>
    <dgm:cxn modelId="{C1826FAE-5DE2-456C-B0A8-920C354640F7}" type="presParOf" srcId="{DF0A508A-605D-4DDD-91AE-66347B754C2F}" destId="{6CA5CFEC-0445-4389-A54A-2E7398B98FCE}" srcOrd="3" destOrd="0" presId="urn:microsoft.com/office/officeart/2005/8/layout/cycle8"/>
    <dgm:cxn modelId="{F918E99B-0446-4363-8855-C62B72116CF2}" type="presParOf" srcId="{DF0A508A-605D-4DDD-91AE-66347B754C2F}" destId="{51817421-8DA2-4C4F-B9D8-74E33755F516}" srcOrd="4" destOrd="0" presId="urn:microsoft.com/office/officeart/2005/8/layout/cycle8"/>
    <dgm:cxn modelId="{DC1A1CAC-0137-47A5-9AF0-3E98CA8141E8}" type="presParOf" srcId="{DF0A508A-605D-4DDD-91AE-66347B754C2F}" destId="{91F8F94A-DF0C-430C-982F-B75353E1F331}" srcOrd="5" destOrd="0" presId="urn:microsoft.com/office/officeart/2005/8/layout/cycle8"/>
    <dgm:cxn modelId="{D5228733-430D-4B21-AE4D-F5C7A79BFA30}" type="presParOf" srcId="{DF0A508A-605D-4DDD-91AE-66347B754C2F}" destId="{739A34B1-895C-45D6-BD69-B74E9ABAFE1E}" srcOrd="6" destOrd="0" presId="urn:microsoft.com/office/officeart/2005/8/layout/cycle8"/>
    <dgm:cxn modelId="{9B740D0D-C7CC-44AA-9609-89B85DC10E8D}" type="presParOf" srcId="{DF0A508A-605D-4DDD-91AE-66347B754C2F}" destId="{EAD4791C-880E-4E69-9759-EDC784E31C4A}" srcOrd="7" destOrd="0" presId="urn:microsoft.com/office/officeart/2005/8/layout/cycle8"/>
    <dgm:cxn modelId="{BDC8AA9F-D69E-4BE9-B539-B665B96CEEC8}" type="presParOf" srcId="{DF0A508A-605D-4DDD-91AE-66347B754C2F}" destId="{65E02C2D-3CD7-4B0A-841E-C234894706E9}" srcOrd="8" destOrd="0" presId="urn:microsoft.com/office/officeart/2005/8/layout/cycle8"/>
    <dgm:cxn modelId="{6D9100AD-48D0-4303-976D-B03459AA1086}" type="presParOf" srcId="{DF0A508A-605D-4DDD-91AE-66347B754C2F}" destId="{C44EA7B6-F2D0-40FD-AB23-75E8094BFFA9}" srcOrd="9" destOrd="0" presId="urn:microsoft.com/office/officeart/2005/8/layout/cycle8"/>
    <dgm:cxn modelId="{D3F1B1E2-1A8E-4E86-869A-E599A95A5CA3}" type="presParOf" srcId="{DF0A508A-605D-4DDD-91AE-66347B754C2F}" destId="{23C7A546-F7C3-4738-9838-636860AD7A95}" srcOrd="10" destOrd="0" presId="urn:microsoft.com/office/officeart/2005/8/layout/cycle8"/>
    <dgm:cxn modelId="{E925A06C-0131-432E-922C-E5832B3C4038}" type="presParOf" srcId="{DF0A508A-605D-4DDD-91AE-66347B754C2F}" destId="{55230C3B-A650-4214-B976-BDDDECA64284}" srcOrd="11" destOrd="0" presId="urn:microsoft.com/office/officeart/2005/8/layout/cycle8"/>
    <dgm:cxn modelId="{10A7830A-6B10-4F76-88F9-D3A66F82A804}" type="presParOf" srcId="{DF0A508A-605D-4DDD-91AE-66347B754C2F}" destId="{A3BB3837-609E-46D9-AB7D-39B3C43AC595}" srcOrd="12" destOrd="0" presId="urn:microsoft.com/office/officeart/2005/8/layout/cycle8"/>
    <dgm:cxn modelId="{087255C2-6F7A-49EF-BE65-4779FE220CC4}" type="presParOf" srcId="{DF0A508A-605D-4DDD-91AE-66347B754C2F}" destId="{2A364923-EB67-427A-9086-1A49DB1599E8}" srcOrd="13" destOrd="0" presId="urn:microsoft.com/office/officeart/2005/8/layout/cycle8"/>
    <dgm:cxn modelId="{2754AE22-96E6-4903-A7A3-14486BFFE0AC}" type="presParOf" srcId="{DF0A508A-605D-4DDD-91AE-66347B754C2F}" destId="{CCF8F968-D847-4915-8182-988A99F16EC9}" srcOrd="14" destOrd="0" presId="urn:microsoft.com/office/officeart/2005/8/layout/cycle8"/>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A534E0E-C2AA-48C2-9B66-90B5B03A6763}" type="doc">
      <dgm:prSet loTypeId="urn:microsoft.com/office/officeart/2005/8/layout/hProcess9" loCatId="process" qsTypeId="urn:microsoft.com/office/officeart/2005/8/quickstyle/simple1" qsCatId="simple" csTypeId="urn:microsoft.com/office/officeart/2005/8/colors/colorful3" csCatId="colorful" phldr="1"/>
      <dgm:spPr/>
    </dgm:pt>
    <dgm:pt modelId="{1698AB56-E758-4FB1-8BE7-9BF2A45D168E}">
      <dgm:prSet phldrT="[Text]"/>
      <dgm:spPr/>
      <dgm:t>
        <a:bodyPr/>
        <a:lstStyle/>
        <a:p>
          <a:r>
            <a:rPr lang="en-US" dirty="0"/>
            <a:t>…who doesn’t have a clue what to write about</a:t>
          </a:r>
        </a:p>
      </dgm:t>
    </dgm:pt>
    <dgm:pt modelId="{3D19F3AD-D815-41DC-A9EE-B8EB2CDC7783}" type="parTrans" cxnId="{062F894A-6D38-48BF-B6E3-D10E903093C6}">
      <dgm:prSet/>
      <dgm:spPr/>
      <dgm:t>
        <a:bodyPr/>
        <a:lstStyle/>
        <a:p>
          <a:endParaRPr lang="en-US"/>
        </a:p>
      </dgm:t>
    </dgm:pt>
    <dgm:pt modelId="{9F3EA912-493D-4C5F-8B6B-2CBCE1134763}" type="sibTrans" cxnId="{062F894A-6D38-48BF-B6E3-D10E903093C6}">
      <dgm:prSet/>
      <dgm:spPr/>
      <dgm:t>
        <a:bodyPr/>
        <a:lstStyle/>
        <a:p>
          <a:endParaRPr lang="en-US"/>
        </a:p>
      </dgm:t>
    </dgm:pt>
    <dgm:pt modelId="{8778F8BE-A0AA-4683-A5C9-41E3B1A5D9D0}">
      <dgm:prSet phldrT="[Text]"/>
      <dgm:spPr/>
      <dgm:t>
        <a:bodyPr/>
        <a:lstStyle/>
        <a:p>
          <a:r>
            <a:rPr lang="en-US" dirty="0"/>
            <a:t>…who doesn’t know how to structure his/her letter</a:t>
          </a:r>
        </a:p>
      </dgm:t>
    </dgm:pt>
    <dgm:pt modelId="{01F13A79-AC99-46FF-9A38-9A402A684B02}" type="parTrans" cxnId="{A35FE30D-DBFD-4F33-BF30-D552A328B9FC}">
      <dgm:prSet/>
      <dgm:spPr/>
      <dgm:t>
        <a:bodyPr/>
        <a:lstStyle/>
        <a:p>
          <a:endParaRPr lang="en-US"/>
        </a:p>
      </dgm:t>
    </dgm:pt>
    <dgm:pt modelId="{10943374-AA9B-431B-99F5-B7175319F08F}" type="sibTrans" cxnId="{A35FE30D-DBFD-4F33-BF30-D552A328B9FC}">
      <dgm:prSet/>
      <dgm:spPr/>
      <dgm:t>
        <a:bodyPr/>
        <a:lstStyle/>
        <a:p>
          <a:endParaRPr lang="en-US"/>
        </a:p>
      </dgm:t>
    </dgm:pt>
    <dgm:pt modelId="{D8C75CF1-89FB-4FF2-8570-F725A43FAF7A}">
      <dgm:prSet phldrT="[Text]"/>
      <dgm:spPr/>
      <dgm:t>
        <a:bodyPr/>
        <a:lstStyle/>
        <a:p>
          <a:r>
            <a:rPr lang="en-US" dirty="0"/>
            <a:t>…who can’t think of any good language to use</a:t>
          </a:r>
        </a:p>
      </dgm:t>
    </dgm:pt>
    <dgm:pt modelId="{161DDB2D-AC8C-4002-BDE1-902D48293CF2}" type="parTrans" cxnId="{9DD76E76-CA3B-46C4-BE41-A0A9C1E7A6AF}">
      <dgm:prSet/>
      <dgm:spPr/>
      <dgm:t>
        <a:bodyPr/>
        <a:lstStyle/>
        <a:p>
          <a:endParaRPr lang="en-US"/>
        </a:p>
      </dgm:t>
    </dgm:pt>
    <dgm:pt modelId="{994FB25D-610A-44E5-8EB3-3856BF53D340}" type="sibTrans" cxnId="{9DD76E76-CA3B-46C4-BE41-A0A9C1E7A6AF}">
      <dgm:prSet/>
      <dgm:spPr/>
      <dgm:t>
        <a:bodyPr/>
        <a:lstStyle/>
        <a:p>
          <a:endParaRPr lang="en-US"/>
        </a:p>
      </dgm:t>
    </dgm:pt>
    <dgm:pt modelId="{EB71E98C-1B6B-47B0-A55B-937646B09156}" type="pres">
      <dgm:prSet presAssocID="{0A534E0E-C2AA-48C2-9B66-90B5B03A6763}" presName="CompostProcess" presStyleCnt="0">
        <dgm:presLayoutVars>
          <dgm:dir/>
          <dgm:resizeHandles val="exact"/>
        </dgm:presLayoutVars>
      </dgm:prSet>
      <dgm:spPr/>
    </dgm:pt>
    <dgm:pt modelId="{BBB522C2-3488-43FD-B1B4-52EF480BA380}" type="pres">
      <dgm:prSet presAssocID="{0A534E0E-C2AA-48C2-9B66-90B5B03A6763}" presName="arrow" presStyleLbl="bgShp" presStyleIdx="0" presStyleCnt="1"/>
      <dgm:spPr/>
    </dgm:pt>
    <dgm:pt modelId="{C83D37BC-85F6-45CD-A8F3-3E7C67A1912B}" type="pres">
      <dgm:prSet presAssocID="{0A534E0E-C2AA-48C2-9B66-90B5B03A6763}" presName="linearProcess" presStyleCnt="0"/>
      <dgm:spPr/>
    </dgm:pt>
    <dgm:pt modelId="{386DDFD8-2B31-4F9F-BE1E-038452DF46A8}" type="pres">
      <dgm:prSet presAssocID="{1698AB56-E758-4FB1-8BE7-9BF2A45D168E}" presName="textNode" presStyleLbl="node1" presStyleIdx="0" presStyleCnt="3">
        <dgm:presLayoutVars>
          <dgm:bulletEnabled val="1"/>
        </dgm:presLayoutVars>
      </dgm:prSet>
      <dgm:spPr/>
      <dgm:t>
        <a:bodyPr/>
        <a:lstStyle/>
        <a:p>
          <a:endParaRPr lang="en-US"/>
        </a:p>
      </dgm:t>
    </dgm:pt>
    <dgm:pt modelId="{A5E8A4F2-C29F-428F-802D-589A5300E783}" type="pres">
      <dgm:prSet presAssocID="{9F3EA912-493D-4C5F-8B6B-2CBCE1134763}" presName="sibTrans" presStyleCnt="0"/>
      <dgm:spPr/>
    </dgm:pt>
    <dgm:pt modelId="{F17AE0B0-95C0-4CD1-B8C6-9968DAF25211}" type="pres">
      <dgm:prSet presAssocID="{8778F8BE-A0AA-4683-A5C9-41E3B1A5D9D0}" presName="textNode" presStyleLbl="node1" presStyleIdx="1" presStyleCnt="3">
        <dgm:presLayoutVars>
          <dgm:bulletEnabled val="1"/>
        </dgm:presLayoutVars>
      </dgm:prSet>
      <dgm:spPr/>
      <dgm:t>
        <a:bodyPr/>
        <a:lstStyle/>
        <a:p>
          <a:endParaRPr lang="en-US"/>
        </a:p>
      </dgm:t>
    </dgm:pt>
    <dgm:pt modelId="{B269F0B5-7E15-4305-97AA-F348A21F7783}" type="pres">
      <dgm:prSet presAssocID="{10943374-AA9B-431B-99F5-B7175319F08F}" presName="sibTrans" presStyleCnt="0"/>
      <dgm:spPr/>
    </dgm:pt>
    <dgm:pt modelId="{7F80A5C5-9832-4BB9-8D68-638710D62C84}" type="pres">
      <dgm:prSet presAssocID="{D8C75CF1-89FB-4FF2-8570-F725A43FAF7A}" presName="textNode" presStyleLbl="node1" presStyleIdx="2" presStyleCnt="3">
        <dgm:presLayoutVars>
          <dgm:bulletEnabled val="1"/>
        </dgm:presLayoutVars>
      </dgm:prSet>
      <dgm:spPr/>
      <dgm:t>
        <a:bodyPr/>
        <a:lstStyle/>
        <a:p>
          <a:endParaRPr lang="en-US"/>
        </a:p>
      </dgm:t>
    </dgm:pt>
  </dgm:ptLst>
  <dgm:cxnLst>
    <dgm:cxn modelId="{8060E525-F64B-4F4B-8CDB-6C26019B80BB}" type="presOf" srcId="{1698AB56-E758-4FB1-8BE7-9BF2A45D168E}" destId="{386DDFD8-2B31-4F9F-BE1E-038452DF46A8}" srcOrd="0" destOrd="0" presId="urn:microsoft.com/office/officeart/2005/8/layout/hProcess9"/>
    <dgm:cxn modelId="{C3CAA4CF-C88A-409F-94F9-FFF9DD721638}" type="presOf" srcId="{0A534E0E-C2AA-48C2-9B66-90B5B03A6763}" destId="{EB71E98C-1B6B-47B0-A55B-937646B09156}" srcOrd="0" destOrd="0" presId="urn:microsoft.com/office/officeart/2005/8/layout/hProcess9"/>
    <dgm:cxn modelId="{062F894A-6D38-48BF-B6E3-D10E903093C6}" srcId="{0A534E0E-C2AA-48C2-9B66-90B5B03A6763}" destId="{1698AB56-E758-4FB1-8BE7-9BF2A45D168E}" srcOrd="0" destOrd="0" parTransId="{3D19F3AD-D815-41DC-A9EE-B8EB2CDC7783}" sibTransId="{9F3EA912-493D-4C5F-8B6B-2CBCE1134763}"/>
    <dgm:cxn modelId="{416CABF7-511F-4CBA-97A4-19CAFEB410BF}" type="presOf" srcId="{D8C75CF1-89FB-4FF2-8570-F725A43FAF7A}" destId="{7F80A5C5-9832-4BB9-8D68-638710D62C84}" srcOrd="0" destOrd="0" presId="urn:microsoft.com/office/officeart/2005/8/layout/hProcess9"/>
    <dgm:cxn modelId="{A35FE30D-DBFD-4F33-BF30-D552A328B9FC}" srcId="{0A534E0E-C2AA-48C2-9B66-90B5B03A6763}" destId="{8778F8BE-A0AA-4683-A5C9-41E3B1A5D9D0}" srcOrd="1" destOrd="0" parTransId="{01F13A79-AC99-46FF-9A38-9A402A684B02}" sibTransId="{10943374-AA9B-431B-99F5-B7175319F08F}"/>
    <dgm:cxn modelId="{AAEAAF9F-A47E-43D1-AE2A-C72AE37554C5}" type="presOf" srcId="{8778F8BE-A0AA-4683-A5C9-41E3B1A5D9D0}" destId="{F17AE0B0-95C0-4CD1-B8C6-9968DAF25211}" srcOrd="0" destOrd="0" presId="urn:microsoft.com/office/officeart/2005/8/layout/hProcess9"/>
    <dgm:cxn modelId="{9DD76E76-CA3B-46C4-BE41-A0A9C1E7A6AF}" srcId="{0A534E0E-C2AA-48C2-9B66-90B5B03A6763}" destId="{D8C75CF1-89FB-4FF2-8570-F725A43FAF7A}" srcOrd="2" destOrd="0" parTransId="{161DDB2D-AC8C-4002-BDE1-902D48293CF2}" sibTransId="{994FB25D-610A-44E5-8EB3-3856BF53D340}"/>
    <dgm:cxn modelId="{B9C458A7-4F2E-4001-BA77-53C36D8BA946}" type="presParOf" srcId="{EB71E98C-1B6B-47B0-A55B-937646B09156}" destId="{BBB522C2-3488-43FD-B1B4-52EF480BA380}" srcOrd="0" destOrd="0" presId="urn:microsoft.com/office/officeart/2005/8/layout/hProcess9"/>
    <dgm:cxn modelId="{5D21FB03-23CD-461D-A712-4E431337C57B}" type="presParOf" srcId="{EB71E98C-1B6B-47B0-A55B-937646B09156}" destId="{C83D37BC-85F6-45CD-A8F3-3E7C67A1912B}" srcOrd="1" destOrd="0" presId="urn:microsoft.com/office/officeart/2005/8/layout/hProcess9"/>
    <dgm:cxn modelId="{9D2B6537-85B6-4BA4-ADFB-058F37446C12}" type="presParOf" srcId="{C83D37BC-85F6-45CD-A8F3-3E7C67A1912B}" destId="{386DDFD8-2B31-4F9F-BE1E-038452DF46A8}" srcOrd="0" destOrd="0" presId="urn:microsoft.com/office/officeart/2005/8/layout/hProcess9"/>
    <dgm:cxn modelId="{D0223AF4-56AA-4D2F-83EF-699386664675}" type="presParOf" srcId="{C83D37BC-85F6-45CD-A8F3-3E7C67A1912B}" destId="{A5E8A4F2-C29F-428F-802D-589A5300E783}" srcOrd="1" destOrd="0" presId="urn:microsoft.com/office/officeart/2005/8/layout/hProcess9"/>
    <dgm:cxn modelId="{65540563-0BDE-4C9B-9B39-9F7DA99943FF}" type="presParOf" srcId="{C83D37BC-85F6-45CD-A8F3-3E7C67A1912B}" destId="{F17AE0B0-95C0-4CD1-B8C6-9968DAF25211}" srcOrd="2" destOrd="0" presId="urn:microsoft.com/office/officeart/2005/8/layout/hProcess9"/>
    <dgm:cxn modelId="{2F8ED595-DF15-4199-B8D0-1D81A467BBBE}" type="presParOf" srcId="{C83D37BC-85F6-45CD-A8F3-3E7C67A1912B}" destId="{B269F0B5-7E15-4305-97AA-F348A21F7783}" srcOrd="3" destOrd="0" presId="urn:microsoft.com/office/officeart/2005/8/layout/hProcess9"/>
    <dgm:cxn modelId="{347B056E-C48A-48B4-8416-F02AED9C187E}" type="presParOf" srcId="{C83D37BC-85F6-45CD-A8F3-3E7C67A1912B}" destId="{7F80A5C5-9832-4BB9-8D68-638710D62C84}" srcOrd="4" destOrd="0" presId="urn:microsoft.com/office/officeart/2005/8/layout/hProcess9"/>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47B328-EF8F-4D41-8091-DAC416CF9AE2}">
      <dsp:nvSpPr>
        <dsp:cNvPr id="0" name=""/>
        <dsp:cNvSpPr/>
      </dsp:nvSpPr>
      <dsp:spPr>
        <a:xfrm>
          <a:off x="2571" y="780815"/>
          <a:ext cx="2507456" cy="8928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125984" rIns="220472" bIns="125984" numCol="1" spcCol="1270" anchor="ctr" anchorCtr="0">
          <a:noAutofit/>
        </a:bodyPr>
        <a:lstStyle/>
        <a:p>
          <a:pPr marL="0" lvl="0" indent="0" algn="ctr" defTabSz="1377950">
            <a:lnSpc>
              <a:spcPct val="90000"/>
            </a:lnSpc>
            <a:spcBef>
              <a:spcPct val="0"/>
            </a:spcBef>
            <a:spcAft>
              <a:spcPct val="35000"/>
            </a:spcAft>
            <a:buNone/>
          </a:pPr>
          <a:r>
            <a:rPr lang="en-US" sz="3100" kern="1200" dirty="0" err="1"/>
            <a:t>Siori’s</a:t>
          </a:r>
          <a:r>
            <a:rPr lang="en-US" sz="3100" kern="1200" dirty="0"/>
            <a:t> Letter</a:t>
          </a:r>
        </a:p>
      </dsp:txBody>
      <dsp:txXfrm>
        <a:off x="2571" y="780815"/>
        <a:ext cx="2507456" cy="892800"/>
      </dsp:txXfrm>
    </dsp:sp>
    <dsp:sp modelId="{6F31A28A-334B-4D26-B130-47AC28F54BCF}">
      <dsp:nvSpPr>
        <dsp:cNvPr id="0" name=""/>
        <dsp:cNvSpPr/>
      </dsp:nvSpPr>
      <dsp:spPr>
        <a:xfrm>
          <a:off x="2571" y="1673615"/>
          <a:ext cx="2507456" cy="2071531"/>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Salinger, </a:t>
          </a:r>
          <a:r>
            <a:rPr lang="en-US" sz="2400" i="1" kern="1200" dirty="0"/>
            <a:t>The Catcher in the Rye</a:t>
          </a:r>
        </a:p>
        <a:p>
          <a:pPr marL="228600" lvl="1" indent="-228600" algn="l" defTabSz="1066800">
            <a:lnSpc>
              <a:spcPct val="90000"/>
            </a:lnSpc>
            <a:spcBef>
              <a:spcPct val="0"/>
            </a:spcBef>
            <a:spcAft>
              <a:spcPct val="15000"/>
            </a:spcAft>
            <a:buChar char="•"/>
          </a:pPr>
          <a:r>
            <a:rPr lang="en-US" sz="2400" kern="1200" dirty="0"/>
            <a:t>“weird girl”</a:t>
          </a:r>
        </a:p>
      </dsp:txBody>
      <dsp:txXfrm>
        <a:off x="2571" y="1673615"/>
        <a:ext cx="2507456" cy="2071531"/>
      </dsp:txXfrm>
    </dsp:sp>
    <dsp:sp modelId="{41325782-E4C7-4471-BC45-B4977A80D23F}">
      <dsp:nvSpPr>
        <dsp:cNvPr id="0" name=""/>
        <dsp:cNvSpPr/>
      </dsp:nvSpPr>
      <dsp:spPr>
        <a:xfrm>
          <a:off x="2861071" y="780815"/>
          <a:ext cx="2507456" cy="892800"/>
        </a:xfrm>
        <a:prstGeom prst="rect">
          <a:avLst/>
        </a:prstGeom>
        <a:solidFill>
          <a:schemeClr val="accent3">
            <a:hueOff val="5625132"/>
            <a:satOff val="-8440"/>
            <a:lumOff val="-1373"/>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125984" rIns="220472" bIns="125984" numCol="1" spcCol="1270" anchor="ctr" anchorCtr="0">
          <a:noAutofit/>
        </a:bodyPr>
        <a:lstStyle/>
        <a:p>
          <a:pPr marL="0" lvl="0" indent="0" algn="ctr" defTabSz="1377950">
            <a:lnSpc>
              <a:spcPct val="90000"/>
            </a:lnSpc>
            <a:spcBef>
              <a:spcPct val="0"/>
            </a:spcBef>
            <a:spcAft>
              <a:spcPct val="35000"/>
            </a:spcAft>
            <a:buNone/>
          </a:pPr>
          <a:r>
            <a:rPr lang="en-US" sz="3100" kern="1200" dirty="0"/>
            <a:t>Devi’s Letter</a:t>
          </a:r>
        </a:p>
      </dsp:txBody>
      <dsp:txXfrm>
        <a:off x="2861071" y="780815"/>
        <a:ext cx="2507456" cy="892800"/>
      </dsp:txXfrm>
    </dsp:sp>
    <dsp:sp modelId="{49E027A5-B418-419A-AC22-73033119DFD0}">
      <dsp:nvSpPr>
        <dsp:cNvPr id="0" name=""/>
        <dsp:cNvSpPr/>
      </dsp:nvSpPr>
      <dsp:spPr>
        <a:xfrm>
          <a:off x="2861071" y="1673615"/>
          <a:ext cx="2507456" cy="2071531"/>
        </a:xfrm>
        <a:prstGeom prst="rect">
          <a:avLst/>
        </a:prstGeom>
        <a:solidFill>
          <a:schemeClr val="accent3">
            <a:tint val="40000"/>
            <a:alpha val="90000"/>
            <a:hueOff val="5358427"/>
            <a:satOff val="-6896"/>
            <a:lumOff val="-537"/>
            <a:alphaOff val="0"/>
          </a:schemeClr>
        </a:solidFill>
        <a:ln w="25400" cap="flat" cmpd="sng" algn="ctr">
          <a:solidFill>
            <a:schemeClr val="accent3">
              <a:tint val="40000"/>
              <a:alpha val="90000"/>
              <a:hueOff val="5358427"/>
              <a:satOff val="-6896"/>
              <a:lumOff val="-53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George Orwell, </a:t>
          </a:r>
          <a:r>
            <a:rPr lang="en-US" sz="2400" i="1" kern="1200" dirty="0"/>
            <a:t>1984</a:t>
          </a:r>
        </a:p>
        <a:p>
          <a:pPr marL="228600" lvl="1" indent="-228600" algn="l" defTabSz="1066800">
            <a:lnSpc>
              <a:spcPct val="90000"/>
            </a:lnSpc>
            <a:spcBef>
              <a:spcPct val="0"/>
            </a:spcBef>
            <a:spcAft>
              <a:spcPct val="15000"/>
            </a:spcAft>
            <a:buChar char="•"/>
          </a:pPr>
          <a:r>
            <a:rPr lang="en-US" sz="2400" kern="1200" dirty="0"/>
            <a:t>“dystopias are built around us”</a:t>
          </a:r>
        </a:p>
      </dsp:txBody>
      <dsp:txXfrm>
        <a:off x="2861071" y="1673615"/>
        <a:ext cx="2507456" cy="2071531"/>
      </dsp:txXfrm>
    </dsp:sp>
    <dsp:sp modelId="{B8A83151-D697-4C1A-9070-4AA758DD1A40}">
      <dsp:nvSpPr>
        <dsp:cNvPr id="0" name=""/>
        <dsp:cNvSpPr/>
      </dsp:nvSpPr>
      <dsp:spPr>
        <a:xfrm>
          <a:off x="5719571" y="780815"/>
          <a:ext cx="2507456" cy="892800"/>
        </a:xfrm>
        <a:prstGeom prst="rect">
          <a:avLst/>
        </a:prstGeom>
        <a:solidFill>
          <a:schemeClr val="accent3">
            <a:hueOff val="11250264"/>
            <a:satOff val="-16880"/>
            <a:lumOff val="-2745"/>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125984" rIns="220472" bIns="125984" numCol="1" spcCol="1270" anchor="ctr" anchorCtr="0">
          <a:noAutofit/>
        </a:bodyPr>
        <a:lstStyle/>
        <a:p>
          <a:pPr marL="0" lvl="0" indent="0" algn="ctr" defTabSz="1377950">
            <a:lnSpc>
              <a:spcPct val="90000"/>
            </a:lnSpc>
            <a:spcBef>
              <a:spcPct val="0"/>
            </a:spcBef>
            <a:spcAft>
              <a:spcPct val="35000"/>
            </a:spcAft>
            <a:buNone/>
          </a:pPr>
          <a:r>
            <a:rPr lang="en-US" sz="3100" kern="1200" dirty="0" err="1"/>
            <a:t>Jisoo’s</a:t>
          </a:r>
          <a:r>
            <a:rPr lang="en-US" sz="3100" kern="1200" dirty="0"/>
            <a:t> Letter</a:t>
          </a:r>
        </a:p>
      </dsp:txBody>
      <dsp:txXfrm>
        <a:off x="5719571" y="780815"/>
        <a:ext cx="2507456" cy="892800"/>
      </dsp:txXfrm>
    </dsp:sp>
    <dsp:sp modelId="{EECA4AF8-044E-480E-ADFC-94070C65411C}">
      <dsp:nvSpPr>
        <dsp:cNvPr id="0" name=""/>
        <dsp:cNvSpPr/>
      </dsp:nvSpPr>
      <dsp:spPr>
        <a:xfrm>
          <a:off x="5719571" y="1673615"/>
          <a:ext cx="2507456" cy="2071531"/>
        </a:xfrm>
        <a:prstGeom prst="rect">
          <a:avLst/>
        </a:prstGeom>
        <a:solidFill>
          <a:schemeClr val="accent3">
            <a:tint val="40000"/>
            <a:alpha val="90000"/>
            <a:hueOff val="10716854"/>
            <a:satOff val="-13793"/>
            <a:lumOff val="-1075"/>
            <a:alphaOff val="0"/>
          </a:schemeClr>
        </a:solidFill>
        <a:ln w="25400" cap="flat" cmpd="sng" algn="ctr">
          <a:solidFill>
            <a:schemeClr val="accent3">
              <a:tint val="40000"/>
              <a:alpha val="90000"/>
              <a:hueOff val="10716854"/>
              <a:satOff val="-13793"/>
              <a:lumOff val="-10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Anne Frank, </a:t>
          </a:r>
          <a:r>
            <a:rPr lang="en-US" sz="2400" i="1" kern="1200" dirty="0"/>
            <a:t>The Diary of Anne Frank</a:t>
          </a:r>
        </a:p>
        <a:p>
          <a:pPr marL="228600" lvl="1" indent="-228600" algn="l" defTabSz="1066800">
            <a:lnSpc>
              <a:spcPct val="90000"/>
            </a:lnSpc>
            <a:spcBef>
              <a:spcPct val="0"/>
            </a:spcBef>
            <a:spcAft>
              <a:spcPct val="15000"/>
            </a:spcAft>
            <a:buChar char="•"/>
          </a:pPr>
          <a:r>
            <a:rPr lang="en-US" sz="2400" kern="1200" dirty="0"/>
            <a:t>“You dared to dream”</a:t>
          </a:r>
        </a:p>
      </dsp:txBody>
      <dsp:txXfrm>
        <a:off x="5719571" y="1673615"/>
        <a:ext cx="2507456" cy="20715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D423C7-3525-4D4E-B308-5EF9796E302F}">
      <dsp:nvSpPr>
        <dsp:cNvPr id="0" name=""/>
        <dsp:cNvSpPr/>
      </dsp:nvSpPr>
      <dsp:spPr>
        <a:xfrm>
          <a:off x="19" y="462699"/>
          <a:ext cx="1887919" cy="6048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kern="1200" dirty="0"/>
            <a:t>Sarah’s letter</a:t>
          </a:r>
        </a:p>
      </dsp:txBody>
      <dsp:txXfrm>
        <a:off x="19" y="462699"/>
        <a:ext cx="1887919" cy="604800"/>
      </dsp:txXfrm>
    </dsp:sp>
    <dsp:sp modelId="{912128F5-B8A5-4350-A6BF-70462DFB68BC}">
      <dsp:nvSpPr>
        <dsp:cNvPr id="0" name=""/>
        <dsp:cNvSpPr/>
      </dsp:nvSpPr>
      <dsp:spPr>
        <a:xfrm>
          <a:off x="19" y="1067499"/>
          <a:ext cx="1887919" cy="2421090"/>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a:t>Dorothy Parker, </a:t>
          </a:r>
          <a:r>
            <a:rPr lang="en-US" sz="2100" i="1" kern="1200" dirty="0"/>
            <a:t>Penelope </a:t>
          </a:r>
          <a:r>
            <a:rPr lang="en-US" sz="2100" kern="1200" dirty="0"/>
            <a:t>(poem)</a:t>
          </a:r>
        </a:p>
        <a:p>
          <a:pPr marL="228600" lvl="1" indent="-228600" algn="l" defTabSz="933450">
            <a:lnSpc>
              <a:spcPct val="90000"/>
            </a:lnSpc>
            <a:spcBef>
              <a:spcPct val="0"/>
            </a:spcBef>
            <a:spcAft>
              <a:spcPct val="15000"/>
            </a:spcAft>
            <a:buChar char="•"/>
          </a:pPr>
          <a:r>
            <a:rPr lang="en-US" sz="2100" kern="1200" dirty="0"/>
            <a:t>“celebrate our she-roes”</a:t>
          </a:r>
        </a:p>
      </dsp:txBody>
      <dsp:txXfrm>
        <a:off x="19" y="1067499"/>
        <a:ext cx="1887919" cy="2421090"/>
      </dsp:txXfrm>
    </dsp:sp>
    <dsp:sp modelId="{F735F14F-DDAA-44C4-AB6E-F585B41F3390}">
      <dsp:nvSpPr>
        <dsp:cNvPr id="0" name=""/>
        <dsp:cNvSpPr/>
      </dsp:nvSpPr>
      <dsp:spPr>
        <a:xfrm>
          <a:off x="2152248" y="462699"/>
          <a:ext cx="1887919" cy="604800"/>
        </a:xfrm>
        <a:prstGeom prst="rect">
          <a:avLst/>
        </a:prstGeom>
        <a:solidFill>
          <a:schemeClr val="accent3">
            <a:hueOff val="11250264"/>
            <a:satOff val="-16880"/>
            <a:lumOff val="-2745"/>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kern="1200" dirty="0" err="1"/>
            <a:t>Macoy’s</a:t>
          </a:r>
          <a:r>
            <a:rPr lang="en-US" sz="2100" kern="1200" dirty="0"/>
            <a:t> letter</a:t>
          </a:r>
        </a:p>
      </dsp:txBody>
      <dsp:txXfrm>
        <a:off x="2152248" y="462699"/>
        <a:ext cx="1887919" cy="604800"/>
      </dsp:txXfrm>
    </dsp:sp>
    <dsp:sp modelId="{3EB17B2C-6333-40DA-8FF3-6965EFA69AEC}">
      <dsp:nvSpPr>
        <dsp:cNvPr id="0" name=""/>
        <dsp:cNvSpPr/>
      </dsp:nvSpPr>
      <dsp:spPr>
        <a:xfrm>
          <a:off x="2152248" y="1067499"/>
          <a:ext cx="1887919" cy="2421090"/>
        </a:xfrm>
        <a:prstGeom prst="rect">
          <a:avLst/>
        </a:prstGeom>
        <a:solidFill>
          <a:schemeClr val="accent3">
            <a:tint val="40000"/>
            <a:alpha val="90000"/>
            <a:hueOff val="10716854"/>
            <a:satOff val="-13793"/>
            <a:lumOff val="-1075"/>
            <a:alphaOff val="0"/>
          </a:schemeClr>
        </a:solidFill>
        <a:ln w="25400" cap="flat" cmpd="sng" algn="ctr">
          <a:solidFill>
            <a:schemeClr val="accent3">
              <a:tint val="40000"/>
              <a:alpha val="90000"/>
              <a:hueOff val="10716854"/>
              <a:satOff val="-13793"/>
              <a:lumOff val="-10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i="1" kern="1200" dirty="0"/>
            <a:t>Legend</a:t>
          </a:r>
        </a:p>
        <a:p>
          <a:pPr marL="228600" lvl="1" indent="-228600" algn="l" defTabSz="933450">
            <a:lnSpc>
              <a:spcPct val="90000"/>
            </a:lnSpc>
            <a:spcBef>
              <a:spcPct val="0"/>
            </a:spcBef>
            <a:spcAft>
              <a:spcPct val="15000"/>
            </a:spcAft>
            <a:buChar char="•"/>
          </a:pPr>
          <a:r>
            <a:rPr lang="en-US" sz="2100" kern="1200" dirty="0"/>
            <a:t>“This book taught me lessons about my criminal life”</a:t>
          </a:r>
        </a:p>
      </dsp:txBody>
      <dsp:txXfrm>
        <a:off x="2152248" y="1067499"/>
        <a:ext cx="1887919" cy="24210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2B9EE1-AE2C-4EAB-9530-56DA66E52D65}">
      <dsp:nvSpPr>
        <dsp:cNvPr id="0" name=""/>
        <dsp:cNvSpPr/>
      </dsp:nvSpPr>
      <dsp:spPr>
        <a:xfrm>
          <a:off x="2366986" y="282115"/>
          <a:ext cx="3645799" cy="3645799"/>
        </a:xfrm>
        <a:prstGeom prst="pie">
          <a:avLst>
            <a:gd name="adj1" fmla="val 16200000"/>
            <a:gd name="adj2" fmla="val 180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Language</a:t>
          </a:r>
        </a:p>
      </dsp:txBody>
      <dsp:txXfrm>
        <a:off x="4288409" y="1054677"/>
        <a:ext cx="1302071" cy="1085059"/>
      </dsp:txXfrm>
    </dsp:sp>
    <dsp:sp modelId="{51817421-8DA2-4C4F-B9D8-74E33755F516}">
      <dsp:nvSpPr>
        <dsp:cNvPr id="0" name=""/>
        <dsp:cNvSpPr/>
      </dsp:nvSpPr>
      <dsp:spPr>
        <a:xfrm>
          <a:off x="2291900" y="412322"/>
          <a:ext cx="3645799" cy="3645799"/>
        </a:xfrm>
        <a:prstGeom prst="pie">
          <a:avLst>
            <a:gd name="adj1" fmla="val 1800000"/>
            <a:gd name="adj2" fmla="val 900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kern="1200" dirty="0"/>
            <a:t>Content</a:t>
          </a:r>
        </a:p>
      </dsp:txBody>
      <dsp:txXfrm>
        <a:off x="3159947" y="2777751"/>
        <a:ext cx="1953106" cy="954852"/>
      </dsp:txXfrm>
    </dsp:sp>
    <dsp:sp modelId="{65E02C2D-3CD7-4B0A-841E-C234894706E9}">
      <dsp:nvSpPr>
        <dsp:cNvPr id="0" name=""/>
        <dsp:cNvSpPr/>
      </dsp:nvSpPr>
      <dsp:spPr>
        <a:xfrm>
          <a:off x="2216814" y="282115"/>
          <a:ext cx="3645799" cy="3645799"/>
        </a:xfrm>
        <a:prstGeom prst="pie">
          <a:avLst>
            <a:gd name="adj1" fmla="val 9000000"/>
            <a:gd name="adj2" fmla="val 1620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Textual </a:t>
          </a:r>
          <a:r>
            <a:rPr lang="en-US" sz="2000" kern="1200" dirty="0"/>
            <a:t>coherence</a:t>
          </a:r>
          <a:r>
            <a:rPr lang="en-US" sz="2400" kern="1200" dirty="0"/>
            <a:t>/purpose</a:t>
          </a:r>
        </a:p>
      </dsp:txBody>
      <dsp:txXfrm>
        <a:off x="2639119" y="1054677"/>
        <a:ext cx="1302071" cy="1085059"/>
      </dsp:txXfrm>
    </dsp:sp>
    <dsp:sp modelId="{A3BB3837-609E-46D9-AB7D-39B3C43AC595}">
      <dsp:nvSpPr>
        <dsp:cNvPr id="0" name=""/>
        <dsp:cNvSpPr/>
      </dsp:nvSpPr>
      <dsp:spPr>
        <a:xfrm>
          <a:off x="2141595" y="56423"/>
          <a:ext cx="4097183" cy="4097183"/>
        </a:xfrm>
        <a:prstGeom prst="circularArrow">
          <a:avLst>
            <a:gd name="adj1" fmla="val 5085"/>
            <a:gd name="adj2" fmla="val 327528"/>
            <a:gd name="adj3" fmla="val 1472472"/>
            <a:gd name="adj4" fmla="val 16199432"/>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A364923-EB67-427A-9086-1A49DB1599E8}">
      <dsp:nvSpPr>
        <dsp:cNvPr id="0" name=""/>
        <dsp:cNvSpPr/>
      </dsp:nvSpPr>
      <dsp:spPr>
        <a:xfrm>
          <a:off x="2066208" y="186399"/>
          <a:ext cx="4097183" cy="4097183"/>
        </a:xfrm>
        <a:prstGeom prst="circularArrow">
          <a:avLst>
            <a:gd name="adj1" fmla="val 5085"/>
            <a:gd name="adj2" fmla="val 327528"/>
            <a:gd name="adj3" fmla="val 8671970"/>
            <a:gd name="adj4" fmla="val 1800502"/>
            <a:gd name="adj5" fmla="val 5932"/>
          </a:avLst>
        </a:prstGeom>
        <a:solidFill>
          <a:schemeClr val="accent3">
            <a:hueOff val="5625132"/>
            <a:satOff val="-8440"/>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CF8F968-D847-4915-8182-988A99F16EC9}">
      <dsp:nvSpPr>
        <dsp:cNvPr id="0" name=""/>
        <dsp:cNvSpPr/>
      </dsp:nvSpPr>
      <dsp:spPr>
        <a:xfrm>
          <a:off x="1990821" y="56423"/>
          <a:ext cx="4097183" cy="4097183"/>
        </a:xfrm>
        <a:prstGeom prst="circularArrow">
          <a:avLst>
            <a:gd name="adj1" fmla="val 5085"/>
            <a:gd name="adj2" fmla="val 327528"/>
            <a:gd name="adj3" fmla="val 15873039"/>
            <a:gd name="adj4" fmla="val 9000000"/>
            <a:gd name="adj5" fmla="val 5932"/>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6BEBB4-391D-4E01-B847-112AFB5E79F1}">
      <dsp:nvSpPr>
        <dsp:cNvPr id="0" name=""/>
        <dsp:cNvSpPr/>
      </dsp:nvSpPr>
      <dsp:spPr>
        <a:xfrm>
          <a:off x="0" y="617061"/>
          <a:ext cx="8229600" cy="3291840"/>
        </a:xfrm>
        <a:prstGeom prst="leftRightRibbon">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7DC314-A2E2-4A05-A850-9D2F3218107D}">
      <dsp:nvSpPr>
        <dsp:cNvPr id="0" name=""/>
        <dsp:cNvSpPr/>
      </dsp:nvSpPr>
      <dsp:spPr>
        <a:xfrm>
          <a:off x="987552" y="1193133"/>
          <a:ext cx="2715768" cy="1613001"/>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8900" rIns="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To what extent do you like/dislike   your letter?</a:t>
          </a:r>
        </a:p>
      </dsp:txBody>
      <dsp:txXfrm>
        <a:off x="987552" y="1193133"/>
        <a:ext cx="2715768" cy="1613001"/>
      </dsp:txXfrm>
    </dsp:sp>
    <dsp:sp modelId="{4FEE432B-8DE7-4145-A60B-3A3257F27339}">
      <dsp:nvSpPr>
        <dsp:cNvPr id="0" name=""/>
        <dsp:cNvSpPr/>
      </dsp:nvSpPr>
      <dsp:spPr>
        <a:xfrm>
          <a:off x="4114800" y="1719827"/>
          <a:ext cx="3209544" cy="1613001"/>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8900" rIns="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Please discuss this with your team,</a:t>
          </a:r>
          <a:br>
            <a:rPr lang="en-US" sz="2500" kern="1200" dirty="0"/>
          </a:br>
          <a:r>
            <a:rPr lang="en-US" sz="2500" kern="1200" dirty="0"/>
            <a:t> then with the rest of the class.</a:t>
          </a:r>
        </a:p>
      </dsp:txBody>
      <dsp:txXfrm>
        <a:off x="4114800" y="1719827"/>
        <a:ext cx="3209544" cy="161300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2B9EE1-AE2C-4EAB-9530-56DA66E52D65}">
      <dsp:nvSpPr>
        <dsp:cNvPr id="0" name=""/>
        <dsp:cNvSpPr/>
      </dsp:nvSpPr>
      <dsp:spPr>
        <a:xfrm>
          <a:off x="2292194" y="294187"/>
          <a:ext cx="3801808" cy="3801808"/>
        </a:xfrm>
        <a:prstGeom prst="pie">
          <a:avLst>
            <a:gd name="adj1" fmla="val 16200000"/>
            <a:gd name="adj2" fmla="val 180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Language</a:t>
          </a:r>
        </a:p>
      </dsp:txBody>
      <dsp:txXfrm>
        <a:off x="4295838" y="1099809"/>
        <a:ext cx="1357788" cy="1131490"/>
      </dsp:txXfrm>
    </dsp:sp>
    <dsp:sp modelId="{51817421-8DA2-4C4F-B9D8-74E33755F516}">
      <dsp:nvSpPr>
        <dsp:cNvPr id="0" name=""/>
        <dsp:cNvSpPr/>
      </dsp:nvSpPr>
      <dsp:spPr>
        <a:xfrm>
          <a:off x="2213895" y="429966"/>
          <a:ext cx="3801808" cy="3801808"/>
        </a:xfrm>
        <a:prstGeom prst="pie">
          <a:avLst>
            <a:gd name="adj1" fmla="val 1800000"/>
            <a:gd name="adj2" fmla="val 900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kern="1200" dirty="0"/>
            <a:t>Content</a:t>
          </a:r>
        </a:p>
      </dsp:txBody>
      <dsp:txXfrm>
        <a:off x="3119088" y="2896616"/>
        <a:ext cx="2036683" cy="995711"/>
      </dsp:txXfrm>
    </dsp:sp>
    <dsp:sp modelId="{65E02C2D-3CD7-4B0A-841E-C234894706E9}">
      <dsp:nvSpPr>
        <dsp:cNvPr id="0" name=""/>
        <dsp:cNvSpPr/>
      </dsp:nvSpPr>
      <dsp:spPr>
        <a:xfrm>
          <a:off x="2135596" y="294187"/>
          <a:ext cx="3801808" cy="3801808"/>
        </a:xfrm>
        <a:prstGeom prst="pie">
          <a:avLst>
            <a:gd name="adj1" fmla="val 9000000"/>
            <a:gd name="adj2" fmla="val 1620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Textual coherence and its purpose</a:t>
          </a:r>
        </a:p>
      </dsp:txBody>
      <dsp:txXfrm>
        <a:off x="2575972" y="1099809"/>
        <a:ext cx="1357788" cy="1131490"/>
      </dsp:txXfrm>
    </dsp:sp>
    <dsp:sp modelId="{A3BB3837-609E-46D9-AB7D-39B3C43AC595}">
      <dsp:nvSpPr>
        <dsp:cNvPr id="0" name=""/>
        <dsp:cNvSpPr/>
      </dsp:nvSpPr>
      <dsp:spPr>
        <a:xfrm>
          <a:off x="2057158" y="58837"/>
          <a:ext cx="4272509" cy="4272509"/>
        </a:xfrm>
        <a:prstGeom prst="circularArrow">
          <a:avLst>
            <a:gd name="adj1" fmla="val 5085"/>
            <a:gd name="adj2" fmla="val 327528"/>
            <a:gd name="adj3" fmla="val 1472472"/>
            <a:gd name="adj4" fmla="val 16199432"/>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A364923-EB67-427A-9086-1A49DB1599E8}">
      <dsp:nvSpPr>
        <dsp:cNvPr id="0" name=""/>
        <dsp:cNvSpPr/>
      </dsp:nvSpPr>
      <dsp:spPr>
        <a:xfrm>
          <a:off x="1978545" y="194376"/>
          <a:ext cx="4272509" cy="4272509"/>
        </a:xfrm>
        <a:prstGeom prst="circularArrow">
          <a:avLst>
            <a:gd name="adj1" fmla="val 5085"/>
            <a:gd name="adj2" fmla="val 327528"/>
            <a:gd name="adj3" fmla="val 8671970"/>
            <a:gd name="adj4" fmla="val 1800502"/>
            <a:gd name="adj5" fmla="val 5932"/>
          </a:avLst>
        </a:prstGeom>
        <a:solidFill>
          <a:schemeClr val="accent3">
            <a:hueOff val="5625132"/>
            <a:satOff val="-8440"/>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CF8F968-D847-4915-8182-988A99F16EC9}">
      <dsp:nvSpPr>
        <dsp:cNvPr id="0" name=""/>
        <dsp:cNvSpPr/>
      </dsp:nvSpPr>
      <dsp:spPr>
        <a:xfrm>
          <a:off x="1899932" y="58837"/>
          <a:ext cx="4272509" cy="4272509"/>
        </a:xfrm>
        <a:prstGeom prst="circularArrow">
          <a:avLst>
            <a:gd name="adj1" fmla="val 5085"/>
            <a:gd name="adj2" fmla="val 327528"/>
            <a:gd name="adj3" fmla="val 15873039"/>
            <a:gd name="adj4" fmla="val 9000000"/>
            <a:gd name="adj5" fmla="val 5932"/>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B522C2-3488-43FD-B1B4-52EF480BA380}">
      <dsp:nvSpPr>
        <dsp:cNvPr id="0" name=""/>
        <dsp:cNvSpPr/>
      </dsp:nvSpPr>
      <dsp:spPr>
        <a:xfrm>
          <a:off x="617219" y="0"/>
          <a:ext cx="6995160" cy="4525963"/>
        </a:xfrm>
        <a:prstGeom prst="rightArrow">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6DDFD8-2B31-4F9F-BE1E-038452DF46A8}">
      <dsp:nvSpPr>
        <dsp:cNvPr id="0" name=""/>
        <dsp:cNvSpPr/>
      </dsp:nvSpPr>
      <dsp:spPr>
        <a:xfrm>
          <a:off x="278874" y="1357788"/>
          <a:ext cx="2468880" cy="1810385"/>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…who doesn’t have a clue what to write about</a:t>
          </a:r>
        </a:p>
      </dsp:txBody>
      <dsp:txXfrm>
        <a:off x="367250" y="1446164"/>
        <a:ext cx="2292128" cy="1633633"/>
      </dsp:txXfrm>
    </dsp:sp>
    <dsp:sp modelId="{F17AE0B0-95C0-4CD1-B8C6-9968DAF25211}">
      <dsp:nvSpPr>
        <dsp:cNvPr id="0" name=""/>
        <dsp:cNvSpPr/>
      </dsp:nvSpPr>
      <dsp:spPr>
        <a:xfrm>
          <a:off x="2880359" y="1357788"/>
          <a:ext cx="2468880" cy="1810385"/>
        </a:xfrm>
        <a:prstGeom prst="roundRect">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…who doesn’t know how to structure his/her letter</a:t>
          </a:r>
        </a:p>
      </dsp:txBody>
      <dsp:txXfrm>
        <a:off x="2968735" y="1446164"/>
        <a:ext cx="2292128" cy="1633633"/>
      </dsp:txXfrm>
    </dsp:sp>
    <dsp:sp modelId="{7F80A5C5-9832-4BB9-8D68-638710D62C84}">
      <dsp:nvSpPr>
        <dsp:cNvPr id="0" name=""/>
        <dsp:cNvSpPr/>
      </dsp:nvSpPr>
      <dsp:spPr>
        <a:xfrm>
          <a:off x="5481845" y="1357788"/>
          <a:ext cx="2468880" cy="1810385"/>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…who can’t think of any good language to use</a:t>
          </a:r>
        </a:p>
      </dsp:txBody>
      <dsp:txXfrm>
        <a:off x="5570221" y="1446164"/>
        <a:ext cx="2292128" cy="1633633"/>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6.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A6CDB6-F0BA-46C2-A60C-CB7D2663C373}" type="datetimeFigureOut">
              <a:rPr lang="de-DE" smtClean="0"/>
              <a:pPr/>
              <a:t>20.01.2018</a:t>
            </a:fld>
            <a:endParaRPr lang="en-US"/>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9A19F9-18EF-451F-877A-5CB8BAFB3964}" type="slidenum">
              <a:rPr lang="en-US" smtClean="0"/>
              <a:pPr/>
              <a:t>‹Nr.›</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dirty="0"/>
              <a:t>Students choose a letter they are interested in and form groups of 3 students.</a:t>
            </a:r>
          </a:p>
        </p:txBody>
      </p:sp>
      <p:sp>
        <p:nvSpPr>
          <p:cNvPr id="4" name="Foliennummernplatzhalter 3"/>
          <p:cNvSpPr>
            <a:spLocks noGrp="1"/>
          </p:cNvSpPr>
          <p:nvPr>
            <p:ph type="sldNum" sz="quarter" idx="10"/>
          </p:nvPr>
        </p:nvSpPr>
        <p:spPr/>
        <p:txBody>
          <a:bodyPr/>
          <a:lstStyle/>
          <a:p>
            <a:fld id="{B0653DBA-8D2B-47F8-9BB2-4E42EBA01626}"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endParaRPr lang="en-US"/>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en-US"/>
          </a:p>
        </p:txBody>
      </p:sp>
      <p:sp>
        <p:nvSpPr>
          <p:cNvPr id="4" name="Datumsplatzhalter 3"/>
          <p:cNvSpPr>
            <a:spLocks noGrp="1"/>
          </p:cNvSpPr>
          <p:nvPr>
            <p:ph type="dt" sz="half" idx="10"/>
          </p:nvPr>
        </p:nvSpPr>
        <p:spPr/>
        <p:txBody>
          <a:bodyPr/>
          <a:lstStyle/>
          <a:p>
            <a:fld id="{379E5862-9100-49CA-8D2E-D87A6760A258}" type="datetime1">
              <a:rPr lang="de-DE" smtClean="0"/>
              <a:pPr/>
              <a:t>20.01.2018</a:t>
            </a:fld>
            <a:endParaRPr lang="en-US"/>
          </a:p>
        </p:txBody>
      </p:sp>
      <p:sp>
        <p:nvSpPr>
          <p:cNvPr id="5" name="Fußzeilenplatzhalter 4"/>
          <p:cNvSpPr>
            <a:spLocks noGrp="1"/>
          </p:cNvSpPr>
          <p:nvPr>
            <p:ph type="ftr" sz="quarter" idx="11"/>
          </p:nvPr>
        </p:nvSpPr>
        <p:spPr/>
        <p:txBody>
          <a:bodyPr/>
          <a:lstStyle/>
          <a:p>
            <a:r>
              <a:rPr lang="en-US"/>
              <a:t>Letters About Literature: Analysis</a:t>
            </a:r>
          </a:p>
        </p:txBody>
      </p:sp>
      <p:sp>
        <p:nvSpPr>
          <p:cNvPr id="6" name="Foliennummernplatzhalter 5"/>
          <p:cNvSpPr>
            <a:spLocks noGrp="1"/>
          </p:cNvSpPr>
          <p:nvPr>
            <p:ph type="sldNum" sz="quarter" idx="12"/>
          </p:nvPr>
        </p:nvSpPr>
        <p:spPr/>
        <p:txBody>
          <a:bodyPr/>
          <a:lstStyle/>
          <a:p>
            <a:fld id="{49FB75BE-4B69-4D15-AF6E-78D76F98D771}" type="slidenum">
              <a:rPr lang="en-US" smtClean="0"/>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umsplatzhalter 3"/>
          <p:cNvSpPr>
            <a:spLocks noGrp="1"/>
          </p:cNvSpPr>
          <p:nvPr>
            <p:ph type="dt" sz="half" idx="10"/>
          </p:nvPr>
        </p:nvSpPr>
        <p:spPr/>
        <p:txBody>
          <a:bodyPr/>
          <a:lstStyle/>
          <a:p>
            <a:fld id="{51386D55-1363-4340-96F6-A8662ED105AD}" type="datetime1">
              <a:rPr lang="de-DE" smtClean="0"/>
              <a:pPr/>
              <a:t>20.01.2018</a:t>
            </a:fld>
            <a:endParaRPr lang="en-US"/>
          </a:p>
        </p:txBody>
      </p:sp>
      <p:sp>
        <p:nvSpPr>
          <p:cNvPr id="5" name="Fußzeilenplatzhalter 4"/>
          <p:cNvSpPr>
            <a:spLocks noGrp="1"/>
          </p:cNvSpPr>
          <p:nvPr>
            <p:ph type="ftr" sz="quarter" idx="11"/>
          </p:nvPr>
        </p:nvSpPr>
        <p:spPr/>
        <p:txBody>
          <a:bodyPr/>
          <a:lstStyle/>
          <a:p>
            <a:r>
              <a:rPr lang="en-US"/>
              <a:t>Letters About Literature: Analysis</a:t>
            </a:r>
          </a:p>
        </p:txBody>
      </p:sp>
      <p:sp>
        <p:nvSpPr>
          <p:cNvPr id="6" name="Foliennummernplatzhalter 5"/>
          <p:cNvSpPr>
            <a:spLocks noGrp="1"/>
          </p:cNvSpPr>
          <p:nvPr>
            <p:ph type="sldNum" sz="quarter" idx="12"/>
          </p:nvPr>
        </p:nvSpPr>
        <p:spPr/>
        <p:txBody>
          <a:bodyPr/>
          <a:lstStyle/>
          <a:p>
            <a:fld id="{49FB75BE-4B69-4D15-AF6E-78D76F98D771}"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en-US"/>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umsplatzhalter 3"/>
          <p:cNvSpPr>
            <a:spLocks noGrp="1"/>
          </p:cNvSpPr>
          <p:nvPr>
            <p:ph type="dt" sz="half" idx="10"/>
          </p:nvPr>
        </p:nvSpPr>
        <p:spPr/>
        <p:txBody>
          <a:bodyPr/>
          <a:lstStyle/>
          <a:p>
            <a:fld id="{8DEFCD13-7A07-40DA-8678-210CDCFF24B9}" type="datetime1">
              <a:rPr lang="de-DE" smtClean="0"/>
              <a:pPr/>
              <a:t>20.01.2018</a:t>
            </a:fld>
            <a:endParaRPr lang="en-US"/>
          </a:p>
        </p:txBody>
      </p:sp>
      <p:sp>
        <p:nvSpPr>
          <p:cNvPr id="5" name="Fußzeilenplatzhalter 4"/>
          <p:cNvSpPr>
            <a:spLocks noGrp="1"/>
          </p:cNvSpPr>
          <p:nvPr>
            <p:ph type="ftr" sz="quarter" idx="11"/>
          </p:nvPr>
        </p:nvSpPr>
        <p:spPr/>
        <p:txBody>
          <a:bodyPr/>
          <a:lstStyle/>
          <a:p>
            <a:r>
              <a:rPr lang="en-US"/>
              <a:t>Letters About Literature: Analysis</a:t>
            </a:r>
          </a:p>
        </p:txBody>
      </p:sp>
      <p:sp>
        <p:nvSpPr>
          <p:cNvPr id="6" name="Foliennummernplatzhalter 5"/>
          <p:cNvSpPr>
            <a:spLocks noGrp="1"/>
          </p:cNvSpPr>
          <p:nvPr>
            <p:ph type="sldNum" sz="quarter" idx="12"/>
          </p:nvPr>
        </p:nvSpPr>
        <p:spPr/>
        <p:txBody>
          <a:bodyPr/>
          <a:lstStyle/>
          <a:p>
            <a:fld id="{49FB75BE-4B69-4D15-AF6E-78D76F98D771}"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umsplatzhalter 3"/>
          <p:cNvSpPr>
            <a:spLocks noGrp="1"/>
          </p:cNvSpPr>
          <p:nvPr>
            <p:ph type="dt" sz="half" idx="10"/>
          </p:nvPr>
        </p:nvSpPr>
        <p:spPr/>
        <p:txBody>
          <a:bodyPr/>
          <a:lstStyle/>
          <a:p>
            <a:fld id="{8C8E1C7F-E3D7-48B3-AAEA-E5914C972429}" type="datetime1">
              <a:rPr lang="de-DE" smtClean="0"/>
              <a:pPr/>
              <a:t>20.01.2018</a:t>
            </a:fld>
            <a:endParaRPr lang="en-US"/>
          </a:p>
        </p:txBody>
      </p:sp>
      <p:sp>
        <p:nvSpPr>
          <p:cNvPr id="5" name="Fußzeilenplatzhalter 4"/>
          <p:cNvSpPr>
            <a:spLocks noGrp="1"/>
          </p:cNvSpPr>
          <p:nvPr>
            <p:ph type="ftr" sz="quarter" idx="11"/>
          </p:nvPr>
        </p:nvSpPr>
        <p:spPr/>
        <p:txBody>
          <a:bodyPr/>
          <a:lstStyle/>
          <a:p>
            <a:r>
              <a:rPr lang="en-US"/>
              <a:t>Letters About Literature: Analysis</a:t>
            </a:r>
          </a:p>
        </p:txBody>
      </p:sp>
      <p:sp>
        <p:nvSpPr>
          <p:cNvPr id="6" name="Foliennummernplatzhalter 5"/>
          <p:cNvSpPr>
            <a:spLocks noGrp="1"/>
          </p:cNvSpPr>
          <p:nvPr>
            <p:ph type="sldNum" sz="quarter" idx="12"/>
          </p:nvPr>
        </p:nvSpPr>
        <p:spPr/>
        <p:txBody>
          <a:bodyPr/>
          <a:lstStyle/>
          <a:p>
            <a:fld id="{49FB75BE-4B69-4D15-AF6E-78D76F98D771}"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en-US"/>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fld id="{677BAF5F-ED62-4B0A-9A66-79F0BC6E952D}" type="datetime1">
              <a:rPr lang="de-DE" smtClean="0"/>
              <a:pPr/>
              <a:t>20.01.2018</a:t>
            </a:fld>
            <a:endParaRPr lang="en-US"/>
          </a:p>
        </p:txBody>
      </p:sp>
      <p:sp>
        <p:nvSpPr>
          <p:cNvPr id="5" name="Fußzeilenplatzhalter 4"/>
          <p:cNvSpPr>
            <a:spLocks noGrp="1"/>
          </p:cNvSpPr>
          <p:nvPr>
            <p:ph type="ftr" sz="quarter" idx="11"/>
          </p:nvPr>
        </p:nvSpPr>
        <p:spPr/>
        <p:txBody>
          <a:bodyPr/>
          <a:lstStyle/>
          <a:p>
            <a:r>
              <a:rPr lang="en-US"/>
              <a:t>Letters About Literature: Analysis</a:t>
            </a:r>
          </a:p>
        </p:txBody>
      </p:sp>
      <p:sp>
        <p:nvSpPr>
          <p:cNvPr id="6" name="Foliennummernplatzhalter 5"/>
          <p:cNvSpPr>
            <a:spLocks noGrp="1"/>
          </p:cNvSpPr>
          <p:nvPr>
            <p:ph type="sldNum" sz="quarter" idx="12"/>
          </p:nvPr>
        </p:nvSpPr>
        <p:spPr/>
        <p:txBody>
          <a:bodyPr/>
          <a:lstStyle/>
          <a:p>
            <a:fld id="{49FB75BE-4B69-4D15-AF6E-78D76F98D771}" type="slidenum">
              <a:rPr lang="en-US" smtClean="0"/>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Datumsplatzhalter 4"/>
          <p:cNvSpPr>
            <a:spLocks noGrp="1"/>
          </p:cNvSpPr>
          <p:nvPr>
            <p:ph type="dt" sz="half" idx="10"/>
          </p:nvPr>
        </p:nvSpPr>
        <p:spPr/>
        <p:txBody>
          <a:bodyPr/>
          <a:lstStyle/>
          <a:p>
            <a:fld id="{355B8204-0A3C-4DFE-8E93-27FF9DEC2C84}" type="datetime1">
              <a:rPr lang="de-DE" smtClean="0"/>
              <a:pPr/>
              <a:t>20.01.2018</a:t>
            </a:fld>
            <a:endParaRPr lang="en-US"/>
          </a:p>
        </p:txBody>
      </p:sp>
      <p:sp>
        <p:nvSpPr>
          <p:cNvPr id="6" name="Fußzeilenplatzhalter 5"/>
          <p:cNvSpPr>
            <a:spLocks noGrp="1"/>
          </p:cNvSpPr>
          <p:nvPr>
            <p:ph type="ftr" sz="quarter" idx="11"/>
          </p:nvPr>
        </p:nvSpPr>
        <p:spPr/>
        <p:txBody>
          <a:bodyPr/>
          <a:lstStyle/>
          <a:p>
            <a:r>
              <a:rPr lang="en-US"/>
              <a:t>Letters About Literature: Analysis</a:t>
            </a:r>
          </a:p>
        </p:txBody>
      </p:sp>
      <p:sp>
        <p:nvSpPr>
          <p:cNvPr id="7" name="Foliennummernplatzhalter 6"/>
          <p:cNvSpPr>
            <a:spLocks noGrp="1"/>
          </p:cNvSpPr>
          <p:nvPr>
            <p:ph type="sldNum" sz="quarter" idx="12"/>
          </p:nvPr>
        </p:nvSpPr>
        <p:spPr/>
        <p:txBody>
          <a:bodyPr/>
          <a:lstStyle/>
          <a:p>
            <a:fld id="{49FB75BE-4B69-4D15-AF6E-78D76F98D771}"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en-US"/>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7" name="Datumsplatzhalter 6"/>
          <p:cNvSpPr>
            <a:spLocks noGrp="1"/>
          </p:cNvSpPr>
          <p:nvPr>
            <p:ph type="dt" sz="half" idx="10"/>
          </p:nvPr>
        </p:nvSpPr>
        <p:spPr/>
        <p:txBody>
          <a:bodyPr/>
          <a:lstStyle/>
          <a:p>
            <a:fld id="{3F1A8C79-CDC6-4CE2-846D-2CA03C8E091D}" type="datetime1">
              <a:rPr lang="de-DE" smtClean="0"/>
              <a:pPr/>
              <a:t>20.01.2018</a:t>
            </a:fld>
            <a:endParaRPr lang="en-US"/>
          </a:p>
        </p:txBody>
      </p:sp>
      <p:sp>
        <p:nvSpPr>
          <p:cNvPr id="8" name="Fußzeilenplatzhalter 7"/>
          <p:cNvSpPr>
            <a:spLocks noGrp="1"/>
          </p:cNvSpPr>
          <p:nvPr>
            <p:ph type="ftr" sz="quarter" idx="11"/>
          </p:nvPr>
        </p:nvSpPr>
        <p:spPr/>
        <p:txBody>
          <a:bodyPr/>
          <a:lstStyle/>
          <a:p>
            <a:r>
              <a:rPr lang="en-US"/>
              <a:t>Letters About Literature: Analysis</a:t>
            </a:r>
          </a:p>
        </p:txBody>
      </p:sp>
      <p:sp>
        <p:nvSpPr>
          <p:cNvPr id="9" name="Foliennummernplatzhalter 8"/>
          <p:cNvSpPr>
            <a:spLocks noGrp="1"/>
          </p:cNvSpPr>
          <p:nvPr>
            <p:ph type="sldNum" sz="quarter" idx="12"/>
          </p:nvPr>
        </p:nvSpPr>
        <p:spPr/>
        <p:txBody>
          <a:bodyPr/>
          <a:lstStyle/>
          <a:p>
            <a:fld id="{49FB75BE-4B69-4D15-AF6E-78D76F98D771}"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
        <p:nvSpPr>
          <p:cNvPr id="3" name="Datumsplatzhalter 2"/>
          <p:cNvSpPr>
            <a:spLocks noGrp="1"/>
          </p:cNvSpPr>
          <p:nvPr>
            <p:ph type="dt" sz="half" idx="10"/>
          </p:nvPr>
        </p:nvSpPr>
        <p:spPr/>
        <p:txBody>
          <a:bodyPr/>
          <a:lstStyle/>
          <a:p>
            <a:fld id="{CE0E113A-7576-4E98-868B-F4F9D77E3337}" type="datetime1">
              <a:rPr lang="de-DE" smtClean="0"/>
              <a:pPr/>
              <a:t>20.01.2018</a:t>
            </a:fld>
            <a:endParaRPr lang="en-US"/>
          </a:p>
        </p:txBody>
      </p:sp>
      <p:sp>
        <p:nvSpPr>
          <p:cNvPr id="4" name="Fußzeilenplatzhalter 3"/>
          <p:cNvSpPr>
            <a:spLocks noGrp="1"/>
          </p:cNvSpPr>
          <p:nvPr>
            <p:ph type="ftr" sz="quarter" idx="11"/>
          </p:nvPr>
        </p:nvSpPr>
        <p:spPr/>
        <p:txBody>
          <a:bodyPr/>
          <a:lstStyle/>
          <a:p>
            <a:r>
              <a:rPr lang="en-US"/>
              <a:t>Letters About Literature: Analysis</a:t>
            </a:r>
          </a:p>
        </p:txBody>
      </p:sp>
      <p:sp>
        <p:nvSpPr>
          <p:cNvPr id="5" name="Foliennummernplatzhalter 4"/>
          <p:cNvSpPr>
            <a:spLocks noGrp="1"/>
          </p:cNvSpPr>
          <p:nvPr>
            <p:ph type="sldNum" sz="quarter" idx="12"/>
          </p:nvPr>
        </p:nvSpPr>
        <p:spPr/>
        <p:txBody>
          <a:bodyPr/>
          <a:lstStyle/>
          <a:p>
            <a:fld id="{49FB75BE-4B69-4D15-AF6E-78D76F98D771}"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587EA9B-0D5C-4B6E-8F75-F7FDE14BD64C}" type="datetime1">
              <a:rPr lang="de-DE" smtClean="0"/>
              <a:pPr/>
              <a:t>20.01.2018</a:t>
            </a:fld>
            <a:endParaRPr lang="en-US"/>
          </a:p>
        </p:txBody>
      </p:sp>
      <p:sp>
        <p:nvSpPr>
          <p:cNvPr id="3" name="Fußzeilenplatzhalter 2"/>
          <p:cNvSpPr>
            <a:spLocks noGrp="1"/>
          </p:cNvSpPr>
          <p:nvPr>
            <p:ph type="ftr" sz="quarter" idx="11"/>
          </p:nvPr>
        </p:nvSpPr>
        <p:spPr/>
        <p:txBody>
          <a:bodyPr/>
          <a:lstStyle/>
          <a:p>
            <a:r>
              <a:rPr lang="en-US"/>
              <a:t>Letters About Literature: Analysis</a:t>
            </a:r>
          </a:p>
        </p:txBody>
      </p:sp>
      <p:sp>
        <p:nvSpPr>
          <p:cNvPr id="4" name="Foliennummernplatzhalter 3"/>
          <p:cNvSpPr>
            <a:spLocks noGrp="1"/>
          </p:cNvSpPr>
          <p:nvPr>
            <p:ph type="sldNum" sz="quarter" idx="12"/>
          </p:nvPr>
        </p:nvSpPr>
        <p:spPr/>
        <p:txBody>
          <a:bodyPr/>
          <a:lstStyle/>
          <a:p>
            <a:fld id="{49FB75BE-4B69-4D15-AF6E-78D76F98D771}"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en-US"/>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4F7F1FA5-62E4-4462-820F-4A4D2BE949A4}" type="datetime1">
              <a:rPr lang="de-DE" smtClean="0"/>
              <a:pPr/>
              <a:t>20.01.2018</a:t>
            </a:fld>
            <a:endParaRPr lang="en-US"/>
          </a:p>
        </p:txBody>
      </p:sp>
      <p:sp>
        <p:nvSpPr>
          <p:cNvPr id="6" name="Fußzeilenplatzhalter 5"/>
          <p:cNvSpPr>
            <a:spLocks noGrp="1"/>
          </p:cNvSpPr>
          <p:nvPr>
            <p:ph type="ftr" sz="quarter" idx="11"/>
          </p:nvPr>
        </p:nvSpPr>
        <p:spPr/>
        <p:txBody>
          <a:bodyPr/>
          <a:lstStyle/>
          <a:p>
            <a:r>
              <a:rPr lang="en-US"/>
              <a:t>Letters About Literature: Analysis</a:t>
            </a:r>
          </a:p>
        </p:txBody>
      </p:sp>
      <p:sp>
        <p:nvSpPr>
          <p:cNvPr id="7" name="Foliennummernplatzhalter 6"/>
          <p:cNvSpPr>
            <a:spLocks noGrp="1"/>
          </p:cNvSpPr>
          <p:nvPr>
            <p:ph type="sldNum" sz="quarter" idx="12"/>
          </p:nvPr>
        </p:nvSpPr>
        <p:spPr/>
        <p:txBody>
          <a:bodyPr/>
          <a:lstStyle/>
          <a:p>
            <a:fld id="{49FB75BE-4B69-4D15-AF6E-78D76F98D771}" type="slidenum">
              <a:rPr lang="en-US" smtClean="0"/>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en-US"/>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1ABDFCC7-BE2F-4EA8-AE91-163FFCE1B413}" type="datetime1">
              <a:rPr lang="de-DE" smtClean="0"/>
              <a:pPr/>
              <a:t>20.01.2018</a:t>
            </a:fld>
            <a:endParaRPr lang="en-US"/>
          </a:p>
        </p:txBody>
      </p:sp>
      <p:sp>
        <p:nvSpPr>
          <p:cNvPr id="6" name="Fußzeilenplatzhalter 5"/>
          <p:cNvSpPr>
            <a:spLocks noGrp="1"/>
          </p:cNvSpPr>
          <p:nvPr>
            <p:ph type="ftr" sz="quarter" idx="11"/>
          </p:nvPr>
        </p:nvSpPr>
        <p:spPr/>
        <p:txBody>
          <a:bodyPr/>
          <a:lstStyle/>
          <a:p>
            <a:r>
              <a:rPr lang="en-US"/>
              <a:t>Letters About Literature: Analysis</a:t>
            </a:r>
          </a:p>
        </p:txBody>
      </p:sp>
      <p:sp>
        <p:nvSpPr>
          <p:cNvPr id="7" name="Foliennummernplatzhalter 6"/>
          <p:cNvSpPr>
            <a:spLocks noGrp="1"/>
          </p:cNvSpPr>
          <p:nvPr>
            <p:ph type="sldNum" sz="quarter" idx="12"/>
          </p:nvPr>
        </p:nvSpPr>
        <p:spPr/>
        <p:txBody>
          <a:bodyPr/>
          <a:lstStyle/>
          <a:p>
            <a:fld id="{49FB75BE-4B69-4D15-AF6E-78D76F98D771}"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endParaRPr lang="en-US"/>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75BF27-4B4E-4FDA-8647-543E260694FD}" type="datetime1">
              <a:rPr lang="de-DE" smtClean="0"/>
              <a:pPr/>
              <a:t>20.01.2018</a:t>
            </a:fld>
            <a:endParaRPr lang="en-US"/>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Letters About Literature: Analysis</a:t>
            </a:r>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FB75BE-4B69-4D15-AF6E-78D76F98D771}"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openxmlformats.org/officeDocument/2006/relationships/diagramLayout" Target="../diagrams/layout2.xml"/><Relationship Id="rId7" Type="http://schemas.openxmlformats.org/officeDocument/2006/relationships/diagramLayout" Target="../diagrams/layout3.xml"/><Relationship Id="rId12" Type="http://schemas.microsoft.com/office/2007/relationships/diagramDrawing" Target="../diagrams/drawing3.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openxmlformats.org/officeDocument/2006/relationships/diagramData" Target="../diagrams/data3.xml"/><Relationship Id="rId11"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diagramColors" Target="../diagrams/colors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a:t>Letters About Literature: </a:t>
            </a:r>
            <a:br>
              <a:rPr lang="en-US" dirty="0"/>
            </a:br>
            <a:r>
              <a:rPr lang="en-US" dirty="0"/>
              <a:t>National Winners – You choose</a:t>
            </a:r>
          </a:p>
        </p:txBody>
      </p:sp>
      <p:graphicFrame>
        <p:nvGraphicFramePr>
          <p:cNvPr id="4" name="Inhaltsplatzhalter 3"/>
          <p:cNvGraphicFramePr>
            <a:graphicFrameLocks noGrp="1"/>
          </p:cNvGraphicFramePr>
          <p:nvPr>
            <p:ph idx="1"/>
            <p:extLst>
              <p:ext uri="{D42A27DB-BD31-4B8C-83A1-F6EECF244321}">
                <p14:modId xmlns="" xmlns:p14="http://schemas.microsoft.com/office/powerpoint/2010/main" val="279646088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liennummernplatzhalter 4"/>
          <p:cNvSpPr>
            <a:spLocks noGrp="1"/>
          </p:cNvSpPr>
          <p:nvPr>
            <p:ph type="sldNum" sz="quarter" idx="12"/>
          </p:nvPr>
        </p:nvSpPr>
        <p:spPr/>
        <p:txBody>
          <a:bodyPr/>
          <a:lstStyle/>
          <a:p>
            <a:fld id="{49FB75BE-4B69-4D15-AF6E-78D76F98D771}" type="slidenum">
              <a:rPr lang="en-US" smtClean="0"/>
              <a:pPr/>
              <a:t>1</a:t>
            </a:fld>
            <a:endParaRPr lang="en-US"/>
          </a:p>
        </p:txBody>
      </p:sp>
      <p:sp>
        <p:nvSpPr>
          <p:cNvPr id="6" name="Fußzeilenplatzhalter 5"/>
          <p:cNvSpPr>
            <a:spLocks noGrp="1"/>
          </p:cNvSpPr>
          <p:nvPr>
            <p:ph type="ftr" sz="quarter" idx="11"/>
          </p:nvPr>
        </p:nvSpPr>
        <p:spPr/>
        <p:txBody>
          <a:bodyPr/>
          <a:lstStyle/>
          <a:p>
            <a:r>
              <a:rPr lang="en-US"/>
              <a:t>Letters About Literature: Analysis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normAutofit fontScale="90000"/>
          </a:bodyPr>
          <a:lstStyle/>
          <a:p>
            <a:r>
              <a:rPr lang="en-US" dirty="0"/>
              <a:t>Letters About Literature: </a:t>
            </a:r>
            <a:br>
              <a:rPr lang="en-US" dirty="0"/>
            </a:br>
            <a:r>
              <a:rPr lang="en-US" dirty="0"/>
              <a:t>National Winners – You choose</a:t>
            </a:r>
          </a:p>
        </p:txBody>
      </p:sp>
      <p:sp>
        <p:nvSpPr>
          <p:cNvPr id="8" name="Textplatzhalter 7"/>
          <p:cNvSpPr>
            <a:spLocks noGrp="1"/>
          </p:cNvSpPr>
          <p:nvPr>
            <p:ph type="body" idx="1"/>
          </p:nvPr>
        </p:nvSpPr>
        <p:spPr/>
        <p:txBody>
          <a:bodyPr/>
          <a:lstStyle/>
          <a:p>
            <a:pPr algn="ctr"/>
            <a:r>
              <a:rPr lang="en-US" dirty="0"/>
              <a:t>National Winners</a:t>
            </a:r>
          </a:p>
        </p:txBody>
      </p:sp>
      <p:graphicFrame>
        <p:nvGraphicFramePr>
          <p:cNvPr id="13" name="Inhaltsplatzhalter 12"/>
          <p:cNvGraphicFramePr>
            <a:graphicFrameLocks noGrp="1"/>
          </p:cNvGraphicFramePr>
          <p:nvPr>
            <p:ph sz="half" idx="2"/>
            <p:extLst>
              <p:ext uri="{D42A27DB-BD31-4B8C-83A1-F6EECF244321}">
                <p14:modId xmlns="" xmlns:p14="http://schemas.microsoft.com/office/powerpoint/2010/main" val="4168101287"/>
              </p:ext>
            </p:extLst>
          </p:nvPr>
        </p:nvGraphicFramePr>
        <p:xfrm>
          <a:off x="457200" y="2174875"/>
          <a:ext cx="4040188" cy="3951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Textplatzhalter 9"/>
          <p:cNvSpPr>
            <a:spLocks noGrp="1"/>
          </p:cNvSpPr>
          <p:nvPr>
            <p:ph type="body" sz="quarter" idx="3"/>
          </p:nvPr>
        </p:nvSpPr>
        <p:spPr/>
        <p:txBody>
          <a:bodyPr/>
          <a:lstStyle/>
          <a:p>
            <a:pPr algn="ctr"/>
            <a:r>
              <a:rPr lang="en-US" dirty="0"/>
              <a:t> Contest</a:t>
            </a:r>
          </a:p>
        </p:txBody>
      </p:sp>
      <p:graphicFrame>
        <p:nvGraphicFramePr>
          <p:cNvPr id="15" name="Inhaltsplatzhalter 14"/>
          <p:cNvGraphicFramePr>
            <a:graphicFrameLocks noGrp="1"/>
          </p:cNvGraphicFramePr>
          <p:nvPr>
            <p:ph sz="quarter" idx="4"/>
          </p:nvPr>
        </p:nvGraphicFramePr>
        <p:xfrm>
          <a:off x="4645025" y="2174875"/>
          <a:ext cx="4041775" cy="3951288"/>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1" name="Foliennummernplatzhalter 10"/>
          <p:cNvSpPr>
            <a:spLocks noGrp="1"/>
          </p:cNvSpPr>
          <p:nvPr>
            <p:ph type="sldNum" sz="quarter" idx="12"/>
          </p:nvPr>
        </p:nvSpPr>
        <p:spPr/>
        <p:txBody>
          <a:bodyPr/>
          <a:lstStyle/>
          <a:p>
            <a:fld id="{49FB75BE-4B69-4D15-AF6E-78D76F98D771}" type="slidenum">
              <a:rPr lang="en-US" smtClean="0"/>
              <a:pPr/>
              <a:t>2</a:t>
            </a:fld>
            <a:endParaRPr lang="en-US"/>
          </a:p>
        </p:txBody>
      </p:sp>
      <p:sp>
        <p:nvSpPr>
          <p:cNvPr id="12" name="Fußzeilenplatzhalter 11"/>
          <p:cNvSpPr>
            <a:spLocks noGrp="1"/>
          </p:cNvSpPr>
          <p:nvPr>
            <p:ph type="ftr" sz="quarter" idx="11"/>
          </p:nvPr>
        </p:nvSpPr>
        <p:spPr/>
        <p:txBody>
          <a:bodyPr/>
          <a:lstStyle/>
          <a:p>
            <a:r>
              <a:rPr lang="en-US"/>
              <a:t>Letters About Literature: Analysis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511288"/>
          </a:xfrm>
        </p:spPr>
        <p:txBody>
          <a:bodyPr>
            <a:normAutofit fontScale="90000"/>
          </a:bodyPr>
          <a:lstStyle/>
          <a:p>
            <a:r>
              <a:rPr lang="en-US" sz="3200" dirty="0"/>
              <a:t>Genre Learning: Model Texts – Analysis 1 </a:t>
            </a:r>
            <a:br>
              <a:rPr lang="en-US" sz="3200" dirty="0"/>
            </a:br>
            <a:r>
              <a:rPr lang="en-US" sz="2000" dirty="0"/>
              <a:t>(WS 1: individual letters)</a:t>
            </a:r>
            <a:br>
              <a:rPr lang="en-US" sz="2000" dirty="0"/>
            </a:br>
            <a:r>
              <a:rPr lang="en-US" sz="2000" dirty="0"/>
              <a:t>In groups of three, read and analyze the letter you have chosen.</a:t>
            </a:r>
            <a:br>
              <a:rPr lang="en-US" sz="2000" dirty="0"/>
            </a:br>
            <a:r>
              <a:rPr lang="en-US" sz="2000" dirty="0"/>
              <a:t>Each of you should focus on one of the following aspects and then share your results with your team members.</a:t>
            </a:r>
          </a:p>
        </p:txBody>
      </p:sp>
      <p:graphicFrame>
        <p:nvGraphicFramePr>
          <p:cNvPr id="4" name="Inhaltsplatzhalter 3"/>
          <p:cNvGraphicFramePr>
            <a:graphicFrameLocks noGrp="1"/>
          </p:cNvGraphicFramePr>
          <p:nvPr>
            <p:ph idx="1"/>
          </p:nvPr>
        </p:nvGraphicFramePr>
        <p:xfrm>
          <a:off x="457200" y="1785926"/>
          <a:ext cx="8229600" cy="4340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feld 4"/>
          <p:cNvSpPr txBox="1"/>
          <p:nvPr/>
        </p:nvSpPr>
        <p:spPr>
          <a:xfrm>
            <a:off x="1214414" y="1643050"/>
            <a:ext cx="1131913" cy="369332"/>
          </a:xfrm>
          <a:prstGeom prst="rect">
            <a:avLst/>
          </a:prstGeom>
          <a:noFill/>
        </p:spPr>
        <p:txBody>
          <a:bodyPr wrap="square" rtlCol="0">
            <a:spAutoFit/>
          </a:bodyPr>
          <a:lstStyle/>
          <a:p>
            <a:endParaRPr lang="en-US" dirty="0"/>
          </a:p>
        </p:txBody>
      </p:sp>
      <p:sp>
        <p:nvSpPr>
          <p:cNvPr id="6" name="Textfeld 5"/>
          <p:cNvSpPr txBox="1"/>
          <p:nvPr/>
        </p:nvSpPr>
        <p:spPr>
          <a:xfrm>
            <a:off x="642910" y="2143116"/>
            <a:ext cx="1857388" cy="369332"/>
          </a:xfrm>
          <a:prstGeom prst="rect">
            <a:avLst/>
          </a:prstGeom>
          <a:noFill/>
        </p:spPr>
        <p:txBody>
          <a:bodyPr wrap="square" rtlCol="0">
            <a:spAutoFit/>
          </a:bodyPr>
          <a:lstStyle/>
          <a:p>
            <a:endParaRPr lang="en-US" dirty="0"/>
          </a:p>
        </p:txBody>
      </p:sp>
      <p:sp>
        <p:nvSpPr>
          <p:cNvPr id="7" name="Textfeld 6"/>
          <p:cNvSpPr txBox="1"/>
          <p:nvPr/>
        </p:nvSpPr>
        <p:spPr>
          <a:xfrm>
            <a:off x="642910" y="1857364"/>
            <a:ext cx="1643073" cy="1477328"/>
          </a:xfrm>
          <a:prstGeom prst="rect">
            <a:avLst/>
          </a:prstGeom>
          <a:noFill/>
        </p:spPr>
        <p:txBody>
          <a:bodyPr wrap="square" rtlCol="0">
            <a:spAutoFit/>
          </a:bodyPr>
          <a:lstStyle/>
          <a:p>
            <a:r>
              <a:rPr lang="en-US" dirty="0"/>
              <a:t>How does the paragraph contribute to developing the thesis?</a:t>
            </a:r>
          </a:p>
        </p:txBody>
      </p:sp>
      <p:sp>
        <p:nvSpPr>
          <p:cNvPr id="9" name="Textfeld 8"/>
          <p:cNvSpPr txBox="1"/>
          <p:nvPr/>
        </p:nvSpPr>
        <p:spPr>
          <a:xfrm>
            <a:off x="5929323" y="1571612"/>
            <a:ext cx="2714644" cy="646331"/>
          </a:xfrm>
          <a:prstGeom prst="rect">
            <a:avLst/>
          </a:prstGeom>
          <a:noFill/>
        </p:spPr>
        <p:txBody>
          <a:bodyPr wrap="square" rtlCol="0">
            <a:spAutoFit/>
          </a:bodyPr>
          <a:lstStyle/>
          <a:p>
            <a:r>
              <a:rPr lang="en-US" dirty="0"/>
              <a:t>What language devices does the writer use?</a:t>
            </a:r>
          </a:p>
        </p:txBody>
      </p:sp>
      <p:sp>
        <p:nvSpPr>
          <p:cNvPr id="11" name="Textfeld 10"/>
          <p:cNvSpPr txBox="1"/>
          <p:nvPr/>
        </p:nvSpPr>
        <p:spPr>
          <a:xfrm>
            <a:off x="6786579" y="2500306"/>
            <a:ext cx="1928826" cy="369332"/>
          </a:xfrm>
          <a:prstGeom prst="rect">
            <a:avLst/>
          </a:prstGeom>
          <a:noFill/>
        </p:spPr>
        <p:txBody>
          <a:bodyPr wrap="square" rtlCol="0">
            <a:spAutoFit/>
          </a:bodyPr>
          <a:lstStyle/>
          <a:p>
            <a:endParaRPr lang="en-US" dirty="0"/>
          </a:p>
        </p:txBody>
      </p:sp>
      <p:cxnSp>
        <p:nvCxnSpPr>
          <p:cNvPr id="14" name="Gerade Verbindung mit Pfeil 13"/>
          <p:cNvCxnSpPr/>
          <p:nvPr/>
        </p:nvCxnSpPr>
        <p:spPr>
          <a:xfrm>
            <a:off x="1928794" y="2285992"/>
            <a:ext cx="714380"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Gerade Verbindung mit Pfeil 17"/>
          <p:cNvCxnSpPr/>
          <p:nvPr/>
        </p:nvCxnSpPr>
        <p:spPr>
          <a:xfrm rot="10800000" flipV="1">
            <a:off x="6500826" y="2285992"/>
            <a:ext cx="714380"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Textfeld 21"/>
          <p:cNvSpPr txBox="1"/>
          <p:nvPr/>
        </p:nvSpPr>
        <p:spPr>
          <a:xfrm>
            <a:off x="6643702" y="5214950"/>
            <a:ext cx="1801647" cy="646331"/>
          </a:xfrm>
          <a:prstGeom prst="rect">
            <a:avLst/>
          </a:prstGeom>
          <a:noFill/>
        </p:spPr>
        <p:txBody>
          <a:bodyPr wrap="none" rtlCol="0">
            <a:spAutoFit/>
          </a:bodyPr>
          <a:lstStyle/>
          <a:p>
            <a:r>
              <a:rPr lang="en-US" dirty="0"/>
              <a:t>What is the </a:t>
            </a:r>
            <a:r>
              <a:rPr lang="en-US" dirty="0" err="1"/>
              <a:t>para</a:t>
            </a:r>
            <a:r>
              <a:rPr lang="en-US" dirty="0"/>
              <a:t>-</a:t>
            </a:r>
            <a:br>
              <a:rPr lang="en-US" dirty="0"/>
            </a:br>
            <a:r>
              <a:rPr lang="en-US" dirty="0"/>
              <a:t>graph  about?</a:t>
            </a:r>
          </a:p>
        </p:txBody>
      </p:sp>
      <p:cxnSp>
        <p:nvCxnSpPr>
          <p:cNvPr id="24" name="Gerade Verbindung mit Pfeil 23"/>
          <p:cNvCxnSpPr/>
          <p:nvPr/>
        </p:nvCxnSpPr>
        <p:spPr>
          <a:xfrm rot="10800000">
            <a:off x="6143636" y="5429264"/>
            <a:ext cx="428628"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Foliennummernplatzhalter 12"/>
          <p:cNvSpPr>
            <a:spLocks noGrp="1"/>
          </p:cNvSpPr>
          <p:nvPr>
            <p:ph type="sldNum" sz="quarter" idx="12"/>
          </p:nvPr>
        </p:nvSpPr>
        <p:spPr/>
        <p:txBody>
          <a:bodyPr/>
          <a:lstStyle/>
          <a:p>
            <a:fld id="{49FB75BE-4B69-4D15-AF6E-78D76F98D771}" type="slidenum">
              <a:rPr lang="en-US" smtClean="0"/>
              <a:pPr/>
              <a:t>3</a:t>
            </a:fld>
            <a:endParaRPr lang="en-US"/>
          </a:p>
        </p:txBody>
      </p:sp>
      <p:sp>
        <p:nvSpPr>
          <p:cNvPr id="15" name="Fußzeilenplatzhalter 14"/>
          <p:cNvSpPr>
            <a:spLocks noGrp="1"/>
          </p:cNvSpPr>
          <p:nvPr>
            <p:ph type="ftr" sz="quarter" idx="11"/>
          </p:nvPr>
        </p:nvSpPr>
        <p:spPr/>
        <p:txBody>
          <a:bodyPr/>
          <a:lstStyle/>
          <a:p>
            <a:r>
              <a:rPr lang="en-US"/>
              <a:t>Letters About Literature: Analysis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a:t>Examples</a:t>
            </a:r>
            <a:br>
              <a:rPr lang="en-US" dirty="0"/>
            </a:br>
            <a:r>
              <a:rPr lang="en-US" sz="2700" dirty="0"/>
              <a:t>Help (scaffolding) is available if needed</a:t>
            </a:r>
          </a:p>
        </p:txBody>
      </p:sp>
      <p:graphicFrame>
        <p:nvGraphicFramePr>
          <p:cNvPr id="4" name="Inhaltsplatzhalter 3"/>
          <p:cNvGraphicFramePr>
            <a:graphicFrameLocks noGrp="1"/>
          </p:cNvGraphicFramePr>
          <p:nvPr>
            <p:ph idx="1"/>
          </p:nvPr>
        </p:nvGraphicFramePr>
        <p:xfrm>
          <a:off x="457200" y="1600200"/>
          <a:ext cx="8229600" cy="3754120"/>
        </p:xfrm>
        <a:graphic>
          <a:graphicData uri="http://schemas.openxmlformats.org/drawingml/2006/table">
            <a:tbl>
              <a:tblPr firstRow="1" bandRow="1">
                <a:tableStyleId>{7DF18680-E054-41AD-8BC1-D1AEF772440D}</a:tableStyleId>
              </a:tblPr>
              <a:tblGrid>
                <a:gridCol w="2743200">
                  <a:extLst>
                    <a:ext uri="{9D8B030D-6E8A-4147-A177-3AD203B41FA5}">
                      <a16:colId xmlns="" xmlns:a16="http://schemas.microsoft.com/office/drawing/2014/main" val="20000"/>
                    </a:ext>
                  </a:extLst>
                </a:gridCol>
                <a:gridCol w="2743200">
                  <a:extLst>
                    <a:ext uri="{9D8B030D-6E8A-4147-A177-3AD203B41FA5}">
                      <a16:colId xmlns="" xmlns:a16="http://schemas.microsoft.com/office/drawing/2014/main" val="20001"/>
                    </a:ext>
                  </a:extLst>
                </a:gridCol>
                <a:gridCol w="2743200">
                  <a:extLst>
                    <a:ext uri="{9D8B030D-6E8A-4147-A177-3AD203B41FA5}">
                      <a16:colId xmlns="" xmlns:a16="http://schemas.microsoft.com/office/drawing/2014/main" val="20002"/>
                    </a:ext>
                  </a:extLst>
                </a:gridCol>
              </a:tblGrid>
              <a:tr h="370840">
                <a:tc>
                  <a:txBody>
                    <a:bodyPr/>
                    <a:lstStyle/>
                    <a:p>
                      <a:pPr algn="ctr"/>
                      <a:r>
                        <a:rPr lang="en-US" dirty="0"/>
                        <a:t>Content</a:t>
                      </a:r>
                    </a:p>
                  </a:txBody>
                  <a:tcPr/>
                </a:tc>
                <a:tc>
                  <a:txBody>
                    <a:bodyPr/>
                    <a:lstStyle/>
                    <a:p>
                      <a:pPr algn="ctr"/>
                      <a:r>
                        <a:rPr lang="en-US" dirty="0"/>
                        <a:t>Textual coherence</a:t>
                      </a:r>
                    </a:p>
                  </a:txBody>
                  <a:tcPr/>
                </a:tc>
                <a:tc>
                  <a:txBody>
                    <a:bodyPr/>
                    <a:lstStyle/>
                    <a:p>
                      <a:pPr algn="ctr"/>
                      <a:r>
                        <a:rPr lang="en-US" dirty="0"/>
                        <a:t>Language</a:t>
                      </a:r>
                    </a:p>
                  </a:txBody>
                  <a:tcPr/>
                </a:tc>
                <a:extLst>
                  <a:ext uri="{0D108BD9-81ED-4DB2-BD59-A6C34878D82A}">
                    <a16:rowId xmlns="" xmlns:a16="http://schemas.microsoft.com/office/drawing/2014/main" val="10000"/>
                  </a:ext>
                </a:extLst>
              </a:tr>
              <a:tr h="370840">
                <a:tc>
                  <a:txBody>
                    <a:bodyPr/>
                    <a:lstStyle/>
                    <a:p>
                      <a:endParaRPr lang="en-US" dirty="0"/>
                    </a:p>
                  </a:txBody>
                  <a:tcPr/>
                </a:tc>
                <a:tc>
                  <a:txBody>
                    <a:bodyPr/>
                    <a:lstStyle/>
                    <a:p>
                      <a:endParaRPr lang="en-US"/>
                    </a:p>
                  </a:txBody>
                  <a:tcPr/>
                </a:tc>
                <a:tc>
                  <a:txBody>
                    <a:bodyPr/>
                    <a:lstStyle/>
                    <a:p>
                      <a:r>
                        <a:rPr lang="en-US" dirty="0"/>
                        <a:t>You brought to my attention that…</a:t>
                      </a:r>
                    </a:p>
                  </a:txBody>
                  <a:tcPr/>
                </a:tc>
                <a:extLst>
                  <a:ext uri="{0D108BD9-81ED-4DB2-BD59-A6C34878D82A}">
                    <a16:rowId xmlns="" xmlns:a16="http://schemas.microsoft.com/office/drawing/2014/main" val="10001"/>
                  </a:ext>
                </a:extLst>
              </a:tr>
              <a:tr h="370840">
                <a:tc>
                  <a:txBody>
                    <a:bodyPr/>
                    <a:lstStyle/>
                    <a:p>
                      <a:r>
                        <a:rPr lang="en-US" dirty="0"/>
                        <a:t>Experience of gender equality in team sports.</a:t>
                      </a:r>
                    </a:p>
                  </a:txBody>
                  <a:tcPr/>
                </a:tc>
                <a:tc>
                  <a:txBody>
                    <a:bodyPr/>
                    <a:lstStyle/>
                    <a:p>
                      <a:endParaRPr lang="en-US" dirty="0"/>
                    </a:p>
                  </a:txBody>
                  <a:tcPr/>
                </a:tc>
                <a:tc>
                  <a:txBody>
                    <a:bodyPr/>
                    <a:lstStyle/>
                    <a:p>
                      <a:endParaRPr lang="en-US" dirty="0"/>
                    </a:p>
                  </a:txBody>
                  <a:tcPr/>
                </a:tc>
                <a:extLst>
                  <a:ext uri="{0D108BD9-81ED-4DB2-BD59-A6C34878D82A}">
                    <a16:rowId xmlns="" xmlns:a16="http://schemas.microsoft.com/office/drawing/2014/main" val="10002"/>
                  </a:ext>
                </a:extLst>
              </a:tr>
              <a:tr h="370840">
                <a:tc>
                  <a:txBody>
                    <a:bodyPr/>
                    <a:lstStyle/>
                    <a:p>
                      <a:endParaRPr lang="en-US"/>
                    </a:p>
                  </a:txBody>
                  <a:tcPr/>
                </a:tc>
                <a:tc>
                  <a:txBody>
                    <a:bodyPr/>
                    <a:lstStyle/>
                    <a:p>
                      <a:r>
                        <a:rPr lang="en-US" dirty="0"/>
                        <a:t>The reader’s response to the poem: insight</a:t>
                      </a:r>
                    </a:p>
                    <a:p>
                      <a:r>
                        <a:rPr lang="en-US" dirty="0"/>
                        <a:t>Relevant evidence to support the point of view.</a:t>
                      </a:r>
                    </a:p>
                    <a:p>
                      <a:endParaRPr lang="en-US" dirty="0"/>
                    </a:p>
                  </a:txBody>
                  <a:tcPr/>
                </a:tc>
                <a:tc>
                  <a:txBody>
                    <a:bodyPr/>
                    <a:lstStyle/>
                    <a:p>
                      <a:r>
                        <a:rPr lang="en-US" dirty="0"/>
                        <a:t>I now realize……</a:t>
                      </a:r>
                    </a:p>
                  </a:txBody>
                  <a:tcPr/>
                </a:tc>
                <a:extLst>
                  <a:ext uri="{0D108BD9-81ED-4DB2-BD59-A6C34878D82A}">
                    <a16:rowId xmlns="" xmlns:a16="http://schemas.microsoft.com/office/drawing/2014/main" val="10003"/>
                  </a:ext>
                </a:extLst>
              </a:tr>
              <a:tr h="370840">
                <a:tc>
                  <a:txBody>
                    <a:bodyPr/>
                    <a:lstStyle/>
                    <a:p>
                      <a:endParaRPr lang="en-US"/>
                    </a:p>
                  </a:txBody>
                  <a:tcPr/>
                </a:tc>
                <a:tc>
                  <a:txBody>
                    <a:bodyPr/>
                    <a:lstStyle/>
                    <a:p>
                      <a:endParaRPr lang="en-US" dirty="0"/>
                    </a:p>
                  </a:txBody>
                  <a:tcPr/>
                </a:tc>
                <a:tc>
                  <a:txBody>
                    <a:bodyPr/>
                    <a:lstStyle/>
                    <a:p>
                      <a:r>
                        <a:rPr lang="en-US" dirty="0"/>
                        <a:t>Your poem has inspired me to look more deeply into…..</a:t>
                      </a:r>
                    </a:p>
                  </a:txBody>
                  <a:tcPr/>
                </a:tc>
                <a:extLst>
                  <a:ext uri="{0D108BD9-81ED-4DB2-BD59-A6C34878D82A}">
                    <a16:rowId xmlns="" xmlns:a16="http://schemas.microsoft.com/office/drawing/2014/main" val="10004"/>
                  </a:ext>
                </a:extLst>
              </a:tr>
            </a:tbl>
          </a:graphicData>
        </a:graphic>
      </p:graphicFrame>
      <p:sp>
        <p:nvSpPr>
          <p:cNvPr id="5" name="Foliennummernplatzhalter 4"/>
          <p:cNvSpPr>
            <a:spLocks noGrp="1"/>
          </p:cNvSpPr>
          <p:nvPr>
            <p:ph type="sldNum" sz="quarter" idx="12"/>
          </p:nvPr>
        </p:nvSpPr>
        <p:spPr/>
        <p:txBody>
          <a:bodyPr/>
          <a:lstStyle/>
          <a:p>
            <a:fld id="{49FB75BE-4B69-4D15-AF6E-78D76F98D771}" type="slidenum">
              <a:rPr lang="en-US" smtClean="0"/>
              <a:pPr/>
              <a:t>4</a:t>
            </a:fld>
            <a:endParaRPr lang="en-US"/>
          </a:p>
        </p:txBody>
      </p:sp>
      <p:sp>
        <p:nvSpPr>
          <p:cNvPr id="6" name="Fußzeilenplatzhalter 5"/>
          <p:cNvSpPr>
            <a:spLocks noGrp="1"/>
          </p:cNvSpPr>
          <p:nvPr>
            <p:ph type="ftr" sz="quarter" idx="11"/>
          </p:nvPr>
        </p:nvSpPr>
        <p:spPr/>
        <p:txBody>
          <a:bodyPr/>
          <a:lstStyle/>
          <a:p>
            <a:r>
              <a:rPr lang="en-US"/>
              <a:t>Letters About Literature: Analysis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a:t>Personal response/Critical evaluation</a:t>
            </a:r>
          </a:p>
        </p:txBody>
      </p:sp>
      <p:graphicFrame>
        <p:nvGraphicFramePr>
          <p:cNvPr id="4" name="Inhaltsplatzhalter 3"/>
          <p:cNvGraphicFramePr>
            <a:graphicFrameLocks noGrp="1"/>
          </p:cNvGraphicFramePr>
          <p:nvPr>
            <p:ph idx="1"/>
            <p:extLst>
              <p:ext uri="{D42A27DB-BD31-4B8C-83A1-F6EECF244321}">
                <p14:modId xmlns="" xmlns:p14="http://schemas.microsoft.com/office/powerpoint/2010/main" val="179576665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liennummernplatzhalter 4"/>
          <p:cNvSpPr>
            <a:spLocks noGrp="1"/>
          </p:cNvSpPr>
          <p:nvPr>
            <p:ph type="sldNum" sz="quarter" idx="12"/>
          </p:nvPr>
        </p:nvSpPr>
        <p:spPr/>
        <p:txBody>
          <a:bodyPr/>
          <a:lstStyle/>
          <a:p>
            <a:fld id="{49FB75BE-4B69-4D15-AF6E-78D76F98D771}" type="slidenum">
              <a:rPr lang="en-US" smtClean="0"/>
              <a:pPr/>
              <a:t>5</a:t>
            </a:fld>
            <a:endParaRPr lang="en-US"/>
          </a:p>
        </p:txBody>
      </p:sp>
      <p:sp>
        <p:nvSpPr>
          <p:cNvPr id="6" name="Fußzeilenplatzhalter 5"/>
          <p:cNvSpPr>
            <a:spLocks noGrp="1"/>
          </p:cNvSpPr>
          <p:nvPr>
            <p:ph type="ftr" sz="quarter" idx="11"/>
          </p:nvPr>
        </p:nvSpPr>
        <p:spPr/>
        <p:txBody>
          <a:bodyPr/>
          <a:lstStyle/>
          <a:p>
            <a:r>
              <a:rPr lang="en-US"/>
              <a:t>Letters About Literature: Analysis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sz="3200" dirty="0"/>
              <a:t>Learning from Others: Model Texts – Analysis 2</a:t>
            </a:r>
            <a:br>
              <a:rPr lang="en-US" sz="3200" dirty="0"/>
            </a:br>
            <a:r>
              <a:rPr lang="en-US" sz="2200" dirty="0"/>
              <a:t>(WS 2: all of these are letters grouped according to categories)</a:t>
            </a:r>
            <a:r>
              <a:rPr lang="en-US" sz="3200" dirty="0"/>
              <a:t/>
            </a:r>
            <a:br>
              <a:rPr lang="en-US" sz="3200" dirty="0"/>
            </a:br>
            <a:r>
              <a:rPr lang="en-US" sz="2200" dirty="0"/>
              <a:t>In groups, gather the results from the different letters.</a:t>
            </a:r>
          </a:p>
        </p:txBody>
      </p:sp>
      <p:graphicFrame>
        <p:nvGraphicFramePr>
          <p:cNvPr id="4" name="Inhaltsplatzhalter 3"/>
          <p:cNvGraphicFramePr>
            <a:graphicFrameLocks noGrp="1"/>
          </p:cNvGraphicFramePr>
          <p:nvPr>
            <p:ph idx="1"/>
            <p:extLst>
              <p:ext uri="{D42A27DB-BD31-4B8C-83A1-F6EECF244321}">
                <p14:modId xmlns="" xmlns:p14="http://schemas.microsoft.com/office/powerpoint/2010/main" val="345710988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feld 4"/>
          <p:cNvSpPr txBox="1"/>
          <p:nvPr/>
        </p:nvSpPr>
        <p:spPr>
          <a:xfrm>
            <a:off x="1214414" y="1643050"/>
            <a:ext cx="1131913" cy="369332"/>
          </a:xfrm>
          <a:prstGeom prst="rect">
            <a:avLst/>
          </a:prstGeom>
          <a:noFill/>
        </p:spPr>
        <p:txBody>
          <a:bodyPr wrap="square" rtlCol="0">
            <a:spAutoFit/>
          </a:bodyPr>
          <a:lstStyle/>
          <a:p>
            <a:endParaRPr lang="en-US" dirty="0"/>
          </a:p>
        </p:txBody>
      </p:sp>
      <p:sp>
        <p:nvSpPr>
          <p:cNvPr id="6" name="Textfeld 5"/>
          <p:cNvSpPr txBox="1"/>
          <p:nvPr/>
        </p:nvSpPr>
        <p:spPr>
          <a:xfrm>
            <a:off x="642910" y="2143116"/>
            <a:ext cx="1857388" cy="369332"/>
          </a:xfrm>
          <a:prstGeom prst="rect">
            <a:avLst/>
          </a:prstGeom>
          <a:noFill/>
        </p:spPr>
        <p:txBody>
          <a:bodyPr wrap="square" rtlCol="0">
            <a:spAutoFit/>
          </a:bodyPr>
          <a:lstStyle/>
          <a:p>
            <a:endParaRPr lang="en-US" dirty="0"/>
          </a:p>
        </p:txBody>
      </p:sp>
      <p:sp>
        <p:nvSpPr>
          <p:cNvPr id="7" name="Textfeld 6"/>
          <p:cNvSpPr txBox="1"/>
          <p:nvPr/>
        </p:nvSpPr>
        <p:spPr>
          <a:xfrm>
            <a:off x="642910" y="1857364"/>
            <a:ext cx="1643073" cy="2031325"/>
          </a:xfrm>
          <a:prstGeom prst="rect">
            <a:avLst/>
          </a:prstGeom>
          <a:noFill/>
        </p:spPr>
        <p:txBody>
          <a:bodyPr wrap="square" rtlCol="0">
            <a:spAutoFit/>
          </a:bodyPr>
          <a:lstStyle/>
          <a:p>
            <a:r>
              <a:rPr lang="en-US" dirty="0"/>
              <a:t>Identify structural </a:t>
            </a:r>
            <a:br>
              <a:rPr lang="en-US" dirty="0"/>
            </a:br>
            <a:r>
              <a:rPr lang="en-US" dirty="0"/>
              <a:t>elements which come up in several letters. Identify their function.</a:t>
            </a:r>
          </a:p>
        </p:txBody>
      </p:sp>
      <p:sp>
        <p:nvSpPr>
          <p:cNvPr id="11" name="Textfeld 10"/>
          <p:cNvSpPr txBox="1"/>
          <p:nvPr/>
        </p:nvSpPr>
        <p:spPr>
          <a:xfrm>
            <a:off x="6786579" y="2500306"/>
            <a:ext cx="1928826" cy="369332"/>
          </a:xfrm>
          <a:prstGeom prst="rect">
            <a:avLst/>
          </a:prstGeom>
          <a:noFill/>
        </p:spPr>
        <p:txBody>
          <a:bodyPr wrap="square" rtlCol="0">
            <a:spAutoFit/>
          </a:bodyPr>
          <a:lstStyle/>
          <a:p>
            <a:endParaRPr lang="en-US" dirty="0"/>
          </a:p>
        </p:txBody>
      </p:sp>
      <p:cxnSp>
        <p:nvCxnSpPr>
          <p:cNvPr id="14" name="Gerade Verbindung mit Pfeil 13"/>
          <p:cNvCxnSpPr/>
          <p:nvPr/>
        </p:nvCxnSpPr>
        <p:spPr>
          <a:xfrm>
            <a:off x="1928794" y="2285992"/>
            <a:ext cx="714380"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Gerade Verbindung mit Pfeil 17"/>
          <p:cNvCxnSpPr/>
          <p:nvPr/>
        </p:nvCxnSpPr>
        <p:spPr>
          <a:xfrm rot="10800000" flipV="1">
            <a:off x="6500826" y="2285992"/>
            <a:ext cx="714380"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Textfeld 21"/>
          <p:cNvSpPr txBox="1"/>
          <p:nvPr/>
        </p:nvSpPr>
        <p:spPr>
          <a:xfrm>
            <a:off x="6643702" y="4429132"/>
            <a:ext cx="2000264" cy="1477328"/>
          </a:xfrm>
          <a:prstGeom prst="rect">
            <a:avLst/>
          </a:prstGeom>
          <a:noFill/>
        </p:spPr>
        <p:txBody>
          <a:bodyPr wrap="square" rtlCol="0">
            <a:spAutoFit/>
          </a:bodyPr>
          <a:lstStyle/>
          <a:p>
            <a:r>
              <a:rPr lang="en-US" dirty="0"/>
              <a:t>What are the writers writing about? Identify similarities and differences.</a:t>
            </a:r>
          </a:p>
        </p:txBody>
      </p:sp>
      <p:cxnSp>
        <p:nvCxnSpPr>
          <p:cNvPr id="24" name="Gerade Verbindung mit Pfeil 23"/>
          <p:cNvCxnSpPr/>
          <p:nvPr/>
        </p:nvCxnSpPr>
        <p:spPr>
          <a:xfrm rot="10800000">
            <a:off x="6143636" y="5429264"/>
            <a:ext cx="428628"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Textfeld 12"/>
          <p:cNvSpPr txBox="1"/>
          <p:nvPr/>
        </p:nvSpPr>
        <p:spPr>
          <a:xfrm>
            <a:off x="7143768" y="2071678"/>
            <a:ext cx="1838708" cy="1200329"/>
          </a:xfrm>
          <a:prstGeom prst="rect">
            <a:avLst/>
          </a:prstGeom>
          <a:noFill/>
        </p:spPr>
        <p:txBody>
          <a:bodyPr wrap="none" rtlCol="0">
            <a:spAutoFit/>
          </a:bodyPr>
          <a:lstStyle/>
          <a:p>
            <a:r>
              <a:rPr lang="en-US" dirty="0"/>
              <a:t>Select and cluster</a:t>
            </a:r>
            <a:br>
              <a:rPr lang="en-US" dirty="0"/>
            </a:br>
            <a:r>
              <a:rPr lang="en-US" dirty="0"/>
              <a:t>chunks which </a:t>
            </a:r>
            <a:br>
              <a:rPr lang="en-US" dirty="0"/>
            </a:br>
            <a:r>
              <a:rPr lang="en-US" dirty="0"/>
              <a:t>are helpful for </a:t>
            </a:r>
            <a:br>
              <a:rPr lang="en-US" dirty="0"/>
            </a:br>
            <a:r>
              <a:rPr lang="en-US" dirty="0"/>
              <a:t>writing a LAL</a:t>
            </a:r>
          </a:p>
        </p:txBody>
      </p:sp>
      <p:sp>
        <p:nvSpPr>
          <p:cNvPr id="15" name="Foliennummernplatzhalter 14"/>
          <p:cNvSpPr>
            <a:spLocks noGrp="1"/>
          </p:cNvSpPr>
          <p:nvPr>
            <p:ph type="sldNum" sz="quarter" idx="12"/>
          </p:nvPr>
        </p:nvSpPr>
        <p:spPr/>
        <p:txBody>
          <a:bodyPr/>
          <a:lstStyle/>
          <a:p>
            <a:fld id="{49FB75BE-4B69-4D15-AF6E-78D76F98D771}" type="slidenum">
              <a:rPr lang="en-US" smtClean="0"/>
              <a:pPr/>
              <a:t>6</a:t>
            </a:fld>
            <a:endParaRPr lang="en-US"/>
          </a:p>
        </p:txBody>
      </p:sp>
      <p:sp>
        <p:nvSpPr>
          <p:cNvPr id="16" name="Fußzeilenplatzhalter 15"/>
          <p:cNvSpPr>
            <a:spLocks noGrp="1"/>
          </p:cNvSpPr>
          <p:nvPr>
            <p:ph type="ftr" sz="quarter" idx="11"/>
          </p:nvPr>
        </p:nvSpPr>
        <p:spPr/>
        <p:txBody>
          <a:bodyPr/>
          <a:lstStyle/>
          <a:p>
            <a:r>
              <a:rPr lang="en-US"/>
              <a:t>Letters About Literature: Analysis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a:t>Your findings: Tips</a:t>
            </a:r>
            <a:br>
              <a:rPr lang="en-US" dirty="0"/>
            </a:br>
            <a:r>
              <a:rPr lang="en-US" dirty="0"/>
              <a:t>Give advice to somebody…</a:t>
            </a:r>
          </a:p>
        </p:txBody>
      </p:sp>
      <p:graphicFrame>
        <p:nvGraphicFramePr>
          <p:cNvPr id="5" name="Inhaltsplatzhalter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liennummernplatzhalter 3"/>
          <p:cNvSpPr>
            <a:spLocks noGrp="1"/>
          </p:cNvSpPr>
          <p:nvPr>
            <p:ph type="sldNum" sz="quarter" idx="12"/>
          </p:nvPr>
        </p:nvSpPr>
        <p:spPr/>
        <p:txBody>
          <a:bodyPr/>
          <a:lstStyle/>
          <a:p>
            <a:fld id="{49FB75BE-4B69-4D15-AF6E-78D76F98D771}" type="slidenum">
              <a:rPr lang="en-US" smtClean="0"/>
              <a:pPr/>
              <a:t>7</a:t>
            </a:fld>
            <a:endParaRPr lang="en-US"/>
          </a:p>
        </p:txBody>
      </p:sp>
      <p:sp>
        <p:nvSpPr>
          <p:cNvPr id="6" name="Fußzeilenplatzhalter 5"/>
          <p:cNvSpPr>
            <a:spLocks noGrp="1"/>
          </p:cNvSpPr>
          <p:nvPr>
            <p:ph type="ftr" sz="quarter" idx="11"/>
          </p:nvPr>
        </p:nvSpPr>
        <p:spPr/>
        <p:txBody>
          <a:bodyPr/>
          <a:lstStyle/>
          <a:p>
            <a:r>
              <a:rPr lang="en-US"/>
              <a:t>Letters About Literature: Analysis</a:t>
            </a:r>
          </a:p>
        </p:txBody>
      </p:sp>
    </p:spTree>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311</Words>
  <Application>Microsoft Office PowerPoint</Application>
  <PresentationFormat>Bildschirmpräsentation (4:3)</PresentationFormat>
  <Paragraphs>66</Paragraphs>
  <Slides>7</Slides>
  <Notes>1</Notes>
  <HiddenSlides>0</HiddenSlides>
  <MMClips>0</MMClips>
  <ScaleCrop>false</ScaleCrop>
  <HeadingPairs>
    <vt:vector size="4" baseType="variant">
      <vt:variant>
        <vt:lpstr>Design</vt:lpstr>
      </vt:variant>
      <vt:variant>
        <vt:i4>1</vt:i4>
      </vt:variant>
      <vt:variant>
        <vt:lpstr>Folientitel</vt:lpstr>
      </vt:variant>
      <vt:variant>
        <vt:i4>7</vt:i4>
      </vt:variant>
    </vt:vector>
  </HeadingPairs>
  <TitlesOfParts>
    <vt:vector size="8" baseType="lpstr">
      <vt:lpstr>Larissa-Design</vt:lpstr>
      <vt:lpstr>Letters About Literature:  National Winners – You choose</vt:lpstr>
      <vt:lpstr>Letters About Literature:  National Winners – You choose</vt:lpstr>
      <vt:lpstr>Genre Learning: Model Texts – Analysis 1  (WS 1: individual letters) In groups of three, read and analyze the letter you have chosen. Each of you should focus on one of the following aspects and then share your results with your team members.</vt:lpstr>
      <vt:lpstr>Examples Help (scaffolding) is available if needed</vt:lpstr>
      <vt:lpstr>Personal response/Critical evaluation</vt:lpstr>
      <vt:lpstr>Learning from Others: Model Texts – Analysis 2 (WS 2: all of these are letters grouped according to categories) In groups, gather the results from the different letters.</vt:lpstr>
      <vt:lpstr>Your findings: Tips Give advice to somebody…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B.Rietgraf</dc:creator>
  <cp:lastModifiedBy>B.Rietgraf</cp:lastModifiedBy>
  <cp:revision>15</cp:revision>
  <dcterms:created xsi:type="dcterms:W3CDTF">2017-10-01T10:16:40Z</dcterms:created>
  <dcterms:modified xsi:type="dcterms:W3CDTF">2018-01-20T13:00:24Z</dcterms:modified>
</cp:coreProperties>
</file>