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33052D-E0B5-4406-A831-0A5791B8098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0"/>
      <dgm:spPr/>
    </dgm:pt>
    <dgm:pt modelId="{F8D71950-392B-419A-B127-CD099F4F1777}" type="pres">
      <dgm:prSet presAssocID="{A633052D-E0B5-4406-A831-0A5791B8098A}" presName="Name0" presStyleCnt="0">
        <dgm:presLayoutVars>
          <dgm:dir/>
          <dgm:resizeHandles val="exact"/>
        </dgm:presLayoutVars>
      </dgm:prSet>
      <dgm:spPr/>
    </dgm:pt>
  </dgm:ptLst>
  <dgm:cxnLst>
    <dgm:cxn modelId="{E3AF7246-CDA3-4A4A-9FAB-A2B48E284AF4}" type="presOf" srcId="{A633052D-E0B5-4406-A831-0A5791B8098A}" destId="{F8D71950-392B-419A-B127-CD099F4F1777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E1AD41-7053-4FD5-98CF-1E7E8DFCAD34}" type="doc">
      <dgm:prSet loTypeId="urn:microsoft.com/office/officeart/2005/8/layout/arrow2" loCatId="process" qsTypeId="urn:microsoft.com/office/officeart/2005/8/quickstyle/simple1" qsCatId="simple" csTypeId="urn:microsoft.com/office/officeart/2005/8/colors/accent1_4" csCatId="accent1" phldr="1"/>
      <dgm:spPr/>
    </dgm:pt>
    <dgm:pt modelId="{096A6C1C-C2B4-4D1F-9FA3-70027F313BE2}">
      <dgm:prSet phldrT="[Text]"/>
      <dgm:spPr/>
      <dgm:t>
        <a:bodyPr/>
        <a:lstStyle/>
        <a:p>
          <a:r>
            <a:rPr lang="en-US" dirty="0"/>
            <a:t>cluster</a:t>
          </a:r>
        </a:p>
      </dgm:t>
    </dgm:pt>
    <dgm:pt modelId="{3796E7BB-614B-443D-817A-A722568AE078}" type="parTrans" cxnId="{E89CE226-EF1F-4DD6-8684-D0DD9211B9E7}">
      <dgm:prSet/>
      <dgm:spPr/>
      <dgm:t>
        <a:bodyPr/>
        <a:lstStyle/>
        <a:p>
          <a:endParaRPr lang="en-US"/>
        </a:p>
      </dgm:t>
    </dgm:pt>
    <dgm:pt modelId="{7E436551-A2C5-4598-A0F3-8070C7254EF5}" type="sibTrans" cxnId="{E89CE226-EF1F-4DD6-8684-D0DD9211B9E7}">
      <dgm:prSet/>
      <dgm:spPr/>
      <dgm:t>
        <a:bodyPr/>
        <a:lstStyle/>
        <a:p>
          <a:endParaRPr lang="en-US"/>
        </a:p>
      </dgm:t>
    </dgm:pt>
    <dgm:pt modelId="{34AF49B1-2E4D-4C11-A7E7-280850041BC9}">
      <dgm:prSet phldrT="[Text]"/>
      <dgm:spPr/>
      <dgm:t>
        <a:bodyPr/>
        <a:lstStyle/>
        <a:p>
          <a:r>
            <a:rPr lang="en-US" dirty="0"/>
            <a:t>select</a:t>
          </a:r>
        </a:p>
      </dgm:t>
    </dgm:pt>
    <dgm:pt modelId="{92EBA810-A0DC-43E9-9863-50D565C9071C}" type="parTrans" cxnId="{35CFCA02-B871-40F0-8FEA-28AC9C84843F}">
      <dgm:prSet/>
      <dgm:spPr/>
      <dgm:t>
        <a:bodyPr/>
        <a:lstStyle/>
        <a:p>
          <a:endParaRPr lang="en-US"/>
        </a:p>
      </dgm:t>
    </dgm:pt>
    <dgm:pt modelId="{44B6DC1D-C565-445B-BBD0-C9BF16E88449}" type="sibTrans" cxnId="{35CFCA02-B871-40F0-8FEA-28AC9C84843F}">
      <dgm:prSet/>
      <dgm:spPr/>
      <dgm:t>
        <a:bodyPr/>
        <a:lstStyle/>
        <a:p>
          <a:endParaRPr lang="en-US"/>
        </a:p>
      </dgm:t>
    </dgm:pt>
    <dgm:pt modelId="{48649D6D-5081-4A98-A557-0095D404ED78}">
      <dgm:prSet phldrT="[Text]"/>
      <dgm:spPr/>
      <dgm:t>
        <a:bodyPr/>
        <a:lstStyle/>
        <a:p>
          <a:r>
            <a:rPr lang="en-US" dirty="0"/>
            <a:t>arrange</a:t>
          </a:r>
        </a:p>
      </dgm:t>
    </dgm:pt>
    <dgm:pt modelId="{F7624911-F01A-4FE0-9117-47C23D3C49BB}" type="parTrans" cxnId="{FD6EC1CB-D748-41D8-8B67-A595A5A9409C}">
      <dgm:prSet/>
      <dgm:spPr/>
      <dgm:t>
        <a:bodyPr/>
        <a:lstStyle/>
        <a:p>
          <a:endParaRPr lang="en-US"/>
        </a:p>
      </dgm:t>
    </dgm:pt>
    <dgm:pt modelId="{77176EE7-4C32-4888-A664-741B60DEFBF4}" type="sibTrans" cxnId="{FD6EC1CB-D748-41D8-8B67-A595A5A9409C}">
      <dgm:prSet/>
      <dgm:spPr/>
      <dgm:t>
        <a:bodyPr/>
        <a:lstStyle/>
        <a:p>
          <a:endParaRPr lang="en-US"/>
        </a:p>
      </dgm:t>
    </dgm:pt>
    <dgm:pt modelId="{EA4D5870-3C42-40FA-97AA-F4820F6218C5}">
      <dgm:prSet phldrT="[Text]"/>
      <dgm:spPr/>
      <dgm:t>
        <a:bodyPr/>
        <a:lstStyle/>
        <a:p>
          <a:r>
            <a:rPr lang="en-US" b="1" dirty="0"/>
            <a:t>Write a draft of your first outline </a:t>
          </a:r>
        </a:p>
      </dgm:t>
    </dgm:pt>
    <dgm:pt modelId="{4DA89EDE-C1B3-4C32-9F95-3598129469BF}" type="parTrans" cxnId="{E93E5733-5CA9-493C-B845-5843AF1274D9}">
      <dgm:prSet/>
      <dgm:spPr/>
      <dgm:t>
        <a:bodyPr/>
        <a:lstStyle/>
        <a:p>
          <a:endParaRPr lang="en-US"/>
        </a:p>
      </dgm:t>
    </dgm:pt>
    <dgm:pt modelId="{B897667A-C5C4-4ED1-B1F9-D3BA72417008}" type="sibTrans" cxnId="{E93E5733-5CA9-493C-B845-5843AF1274D9}">
      <dgm:prSet/>
      <dgm:spPr/>
      <dgm:t>
        <a:bodyPr/>
        <a:lstStyle/>
        <a:p>
          <a:endParaRPr lang="en-US"/>
        </a:p>
      </dgm:t>
    </dgm:pt>
    <dgm:pt modelId="{1F42007A-6D33-4E98-A707-97DB5B774FD4}" type="pres">
      <dgm:prSet presAssocID="{75E1AD41-7053-4FD5-98CF-1E7E8DFCAD34}" presName="arrowDiagram" presStyleCnt="0">
        <dgm:presLayoutVars>
          <dgm:chMax val="5"/>
          <dgm:dir/>
          <dgm:resizeHandles val="exact"/>
        </dgm:presLayoutVars>
      </dgm:prSet>
      <dgm:spPr/>
    </dgm:pt>
    <dgm:pt modelId="{9071AB9F-A343-46D8-81A0-4408C74F4E6A}" type="pres">
      <dgm:prSet presAssocID="{75E1AD41-7053-4FD5-98CF-1E7E8DFCAD34}" presName="arrow" presStyleLbl="bgShp" presStyleIdx="0" presStyleCnt="1"/>
      <dgm:spPr/>
    </dgm:pt>
    <dgm:pt modelId="{F88E4C5A-BA40-4AFA-9FF9-15771C16A075}" type="pres">
      <dgm:prSet presAssocID="{75E1AD41-7053-4FD5-98CF-1E7E8DFCAD34}" presName="arrowDiagram4" presStyleCnt="0"/>
      <dgm:spPr/>
    </dgm:pt>
    <dgm:pt modelId="{B79DFF7D-2EE7-49F6-B9B1-3174F1246944}" type="pres">
      <dgm:prSet presAssocID="{096A6C1C-C2B4-4D1F-9FA3-70027F313BE2}" presName="bullet4a" presStyleLbl="node1" presStyleIdx="0" presStyleCnt="4"/>
      <dgm:spPr/>
    </dgm:pt>
    <dgm:pt modelId="{161374EB-24A0-4D64-9C04-366600FC168A}" type="pres">
      <dgm:prSet presAssocID="{096A6C1C-C2B4-4D1F-9FA3-70027F313BE2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5FDAF1-C9C4-4A2D-946F-9A12515F161E}" type="pres">
      <dgm:prSet presAssocID="{34AF49B1-2E4D-4C11-A7E7-280850041BC9}" presName="bullet4b" presStyleLbl="node1" presStyleIdx="1" presStyleCnt="4"/>
      <dgm:spPr/>
    </dgm:pt>
    <dgm:pt modelId="{A070909B-419C-4BA7-B081-787552C25DAF}" type="pres">
      <dgm:prSet presAssocID="{34AF49B1-2E4D-4C11-A7E7-280850041BC9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21A2F9-1A3F-4CBC-95A0-07E6E15A2310}" type="pres">
      <dgm:prSet presAssocID="{48649D6D-5081-4A98-A557-0095D404ED78}" presName="bullet4c" presStyleLbl="node1" presStyleIdx="2" presStyleCnt="4"/>
      <dgm:spPr/>
    </dgm:pt>
    <dgm:pt modelId="{2995D09C-CE8E-4ACE-9C38-8E65ED18765A}" type="pres">
      <dgm:prSet presAssocID="{48649D6D-5081-4A98-A557-0095D404ED78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EC7E31-398A-4BD4-AFCA-339C765A1E7B}" type="pres">
      <dgm:prSet presAssocID="{EA4D5870-3C42-40FA-97AA-F4820F6218C5}" presName="bullet4d" presStyleLbl="node1" presStyleIdx="3" presStyleCnt="4"/>
      <dgm:spPr/>
    </dgm:pt>
    <dgm:pt modelId="{6260458A-BE87-4D19-AA4D-7FF871E25E1B}" type="pres">
      <dgm:prSet presAssocID="{EA4D5870-3C42-40FA-97AA-F4820F6218C5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8124DD-F2F2-496F-8CED-EA283F6857D5}" type="presOf" srcId="{75E1AD41-7053-4FD5-98CF-1E7E8DFCAD34}" destId="{1F42007A-6D33-4E98-A707-97DB5B774FD4}" srcOrd="0" destOrd="0" presId="urn:microsoft.com/office/officeart/2005/8/layout/arrow2"/>
    <dgm:cxn modelId="{FD6EC1CB-D748-41D8-8B67-A595A5A9409C}" srcId="{75E1AD41-7053-4FD5-98CF-1E7E8DFCAD34}" destId="{48649D6D-5081-4A98-A557-0095D404ED78}" srcOrd="2" destOrd="0" parTransId="{F7624911-F01A-4FE0-9117-47C23D3C49BB}" sibTransId="{77176EE7-4C32-4888-A664-741B60DEFBF4}"/>
    <dgm:cxn modelId="{0D867ADE-033E-4BCC-A888-A046D65117AC}" type="presOf" srcId="{34AF49B1-2E4D-4C11-A7E7-280850041BC9}" destId="{A070909B-419C-4BA7-B081-787552C25DAF}" srcOrd="0" destOrd="0" presId="urn:microsoft.com/office/officeart/2005/8/layout/arrow2"/>
    <dgm:cxn modelId="{E93E5733-5CA9-493C-B845-5843AF1274D9}" srcId="{75E1AD41-7053-4FD5-98CF-1E7E8DFCAD34}" destId="{EA4D5870-3C42-40FA-97AA-F4820F6218C5}" srcOrd="3" destOrd="0" parTransId="{4DA89EDE-C1B3-4C32-9F95-3598129469BF}" sibTransId="{B897667A-C5C4-4ED1-B1F9-D3BA72417008}"/>
    <dgm:cxn modelId="{E89CE226-EF1F-4DD6-8684-D0DD9211B9E7}" srcId="{75E1AD41-7053-4FD5-98CF-1E7E8DFCAD34}" destId="{096A6C1C-C2B4-4D1F-9FA3-70027F313BE2}" srcOrd="0" destOrd="0" parTransId="{3796E7BB-614B-443D-817A-A722568AE078}" sibTransId="{7E436551-A2C5-4598-A0F3-8070C7254EF5}"/>
    <dgm:cxn modelId="{35CFCA02-B871-40F0-8FEA-28AC9C84843F}" srcId="{75E1AD41-7053-4FD5-98CF-1E7E8DFCAD34}" destId="{34AF49B1-2E4D-4C11-A7E7-280850041BC9}" srcOrd="1" destOrd="0" parTransId="{92EBA810-A0DC-43E9-9863-50D565C9071C}" sibTransId="{44B6DC1D-C565-445B-BBD0-C9BF16E88449}"/>
    <dgm:cxn modelId="{70ADDF7D-52BD-4ADC-836A-C4F6224E7DE7}" type="presOf" srcId="{EA4D5870-3C42-40FA-97AA-F4820F6218C5}" destId="{6260458A-BE87-4D19-AA4D-7FF871E25E1B}" srcOrd="0" destOrd="0" presId="urn:microsoft.com/office/officeart/2005/8/layout/arrow2"/>
    <dgm:cxn modelId="{9CC38A37-2FE0-47B7-B9C5-D475B1229A0A}" type="presOf" srcId="{096A6C1C-C2B4-4D1F-9FA3-70027F313BE2}" destId="{161374EB-24A0-4D64-9C04-366600FC168A}" srcOrd="0" destOrd="0" presId="urn:microsoft.com/office/officeart/2005/8/layout/arrow2"/>
    <dgm:cxn modelId="{09638F16-B8C6-4404-9D19-DBD0CF671C7F}" type="presOf" srcId="{48649D6D-5081-4A98-A557-0095D404ED78}" destId="{2995D09C-CE8E-4ACE-9C38-8E65ED18765A}" srcOrd="0" destOrd="0" presId="urn:microsoft.com/office/officeart/2005/8/layout/arrow2"/>
    <dgm:cxn modelId="{F8D09222-0E38-491A-B03B-8B910BF14229}" type="presParOf" srcId="{1F42007A-6D33-4E98-A707-97DB5B774FD4}" destId="{9071AB9F-A343-46D8-81A0-4408C74F4E6A}" srcOrd="0" destOrd="0" presId="urn:microsoft.com/office/officeart/2005/8/layout/arrow2"/>
    <dgm:cxn modelId="{53E9AEBA-70A6-4082-876B-29713E8AA4E6}" type="presParOf" srcId="{1F42007A-6D33-4E98-A707-97DB5B774FD4}" destId="{F88E4C5A-BA40-4AFA-9FF9-15771C16A075}" srcOrd="1" destOrd="0" presId="urn:microsoft.com/office/officeart/2005/8/layout/arrow2"/>
    <dgm:cxn modelId="{7BC36521-EA46-4842-9661-34BE87F2F223}" type="presParOf" srcId="{F88E4C5A-BA40-4AFA-9FF9-15771C16A075}" destId="{B79DFF7D-2EE7-49F6-B9B1-3174F1246944}" srcOrd="0" destOrd="0" presId="urn:microsoft.com/office/officeart/2005/8/layout/arrow2"/>
    <dgm:cxn modelId="{7F2996B9-3DD2-4654-9B72-5BC1A909D656}" type="presParOf" srcId="{F88E4C5A-BA40-4AFA-9FF9-15771C16A075}" destId="{161374EB-24A0-4D64-9C04-366600FC168A}" srcOrd="1" destOrd="0" presId="urn:microsoft.com/office/officeart/2005/8/layout/arrow2"/>
    <dgm:cxn modelId="{62FFC317-A619-4C03-85BC-A63CCFF5B3D2}" type="presParOf" srcId="{F88E4C5A-BA40-4AFA-9FF9-15771C16A075}" destId="{955FDAF1-C9C4-4A2D-946F-9A12515F161E}" srcOrd="2" destOrd="0" presId="urn:microsoft.com/office/officeart/2005/8/layout/arrow2"/>
    <dgm:cxn modelId="{F07D79FF-CF34-47D3-B36B-F70E3C37F5BD}" type="presParOf" srcId="{F88E4C5A-BA40-4AFA-9FF9-15771C16A075}" destId="{A070909B-419C-4BA7-B081-787552C25DAF}" srcOrd="3" destOrd="0" presId="urn:microsoft.com/office/officeart/2005/8/layout/arrow2"/>
    <dgm:cxn modelId="{BBEED6F2-070B-470C-B037-F3DC53681EF3}" type="presParOf" srcId="{F88E4C5A-BA40-4AFA-9FF9-15771C16A075}" destId="{9F21A2F9-1A3F-4CBC-95A0-07E6E15A2310}" srcOrd="4" destOrd="0" presId="urn:microsoft.com/office/officeart/2005/8/layout/arrow2"/>
    <dgm:cxn modelId="{C76F6347-D7D9-4725-B333-C50135BF39B9}" type="presParOf" srcId="{F88E4C5A-BA40-4AFA-9FF9-15771C16A075}" destId="{2995D09C-CE8E-4ACE-9C38-8E65ED18765A}" srcOrd="5" destOrd="0" presId="urn:microsoft.com/office/officeart/2005/8/layout/arrow2"/>
    <dgm:cxn modelId="{16AA544F-0E31-40E5-86A4-B8F47551EEE0}" type="presParOf" srcId="{F88E4C5A-BA40-4AFA-9FF9-15771C16A075}" destId="{20EC7E31-398A-4BD4-AFCA-339C765A1E7B}" srcOrd="6" destOrd="0" presId="urn:microsoft.com/office/officeart/2005/8/layout/arrow2"/>
    <dgm:cxn modelId="{B54FB51F-E4C9-4C7A-A6E2-A20B01573B20}" type="presParOf" srcId="{F88E4C5A-BA40-4AFA-9FF9-15771C16A075}" destId="{6260458A-BE87-4D19-AA4D-7FF871E25E1B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9EF1E7-9856-408C-AC1D-76B5205082F9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786CD5D-8134-4A78-9479-9F3AA67F3A0F}">
      <dgm:prSet phldrT="[Text]"/>
      <dgm:spPr/>
      <dgm:t>
        <a:bodyPr/>
        <a:lstStyle/>
        <a:p>
          <a:r>
            <a:rPr lang="en-US" dirty="0"/>
            <a:t>collaborative</a:t>
          </a:r>
        </a:p>
      </dgm:t>
    </dgm:pt>
    <dgm:pt modelId="{34A5B640-E7C6-45FD-BD3B-A2A261BEE004}" type="parTrans" cxnId="{62545514-5022-4822-AC63-17269BA96CC0}">
      <dgm:prSet/>
      <dgm:spPr/>
      <dgm:t>
        <a:bodyPr/>
        <a:lstStyle/>
        <a:p>
          <a:endParaRPr lang="en-US"/>
        </a:p>
      </dgm:t>
    </dgm:pt>
    <dgm:pt modelId="{31FFBB08-5555-4476-9AE7-69EF06216A17}" type="sibTrans" cxnId="{62545514-5022-4822-AC63-17269BA96CC0}">
      <dgm:prSet/>
      <dgm:spPr/>
      <dgm:t>
        <a:bodyPr/>
        <a:lstStyle/>
        <a:p>
          <a:endParaRPr lang="en-US"/>
        </a:p>
      </dgm:t>
    </dgm:pt>
    <dgm:pt modelId="{AF0CA6BE-0D4E-431F-8C85-BDF78D5D09DC}">
      <dgm:prSet phldrT="[Text]"/>
      <dgm:spPr/>
      <dgm:t>
        <a:bodyPr/>
        <a:lstStyle/>
        <a:p>
          <a:r>
            <a:rPr lang="en-US" dirty="0"/>
            <a:t>individual</a:t>
          </a:r>
        </a:p>
      </dgm:t>
    </dgm:pt>
    <dgm:pt modelId="{B13CAFCC-0515-42D5-B8B2-1D88570340BA}" type="parTrans" cxnId="{9E275F6D-C654-4B03-8698-720DFAAE33C2}">
      <dgm:prSet/>
      <dgm:spPr/>
      <dgm:t>
        <a:bodyPr/>
        <a:lstStyle/>
        <a:p>
          <a:endParaRPr lang="en-US"/>
        </a:p>
      </dgm:t>
    </dgm:pt>
    <dgm:pt modelId="{0EB77245-40A6-4146-A677-AF86A0C5D80B}" type="sibTrans" cxnId="{9E275F6D-C654-4B03-8698-720DFAAE33C2}">
      <dgm:prSet/>
      <dgm:spPr/>
      <dgm:t>
        <a:bodyPr/>
        <a:lstStyle/>
        <a:p>
          <a:endParaRPr lang="en-US"/>
        </a:p>
      </dgm:t>
    </dgm:pt>
    <dgm:pt modelId="{08F750DB-9618-480B-8C9F-470C651BB817}">
      <dgm:prSet phldrT="[Text]"/>
      <dgm:spPr/>
      <dgm:t>
        <a:bodyPr/>
        <a:lstStyle/>
        <a:p>
          <a:r>
            <a:rPr lang="en-US" dirty="0"/>
            <a:t>collaborative</a:t>
          </a:r>
        </a:p>
      </dgm:t>
    </dgm:pt>
    <dgm:pt modelId="{E94D05F0-93B8-4C1B-8265-F80966904803}" type="parTrans" cxnId="{14E737A1-87EC-41AA-8F1D-B3B0CE958C8F}">
      <dgm:prSet/>
      <dgm:spPr/>
      <dgm:t>
        <a:bodyPr/>
        <a:lstStyle/>
        <a:p>
          <a:endParaRPr lang="en-US"/>
        </a:p>
      </dgm:t>
    </dgm:pt>
    <dgm:pt modelId="{5EC46638-1FB8-44C1-9317-D3D5811622E6}" type="sibTrans" cxnId="{14E737A1-87EC-41AA-8F1D-B3B0CE958C8F}">
      <dgm:prSet/>
      <dgm:spPr/>
      <dgm:t>
        <a:bodyPr/>
        <a:lstStyle/>
        <a:p>
          <a:endParaRPr lang="en-US"/>
        </a:p>
      </dgm:t>
    </dgm:pt>
    <dgm:pt modelId="{D9887FD1-0F4A-47FD-AF1B-BC1EC3E27DB1}" type="pres">
      <dgm:prSet presAssocID="{2C9EF1E7-9856-408C-AC1D-76B5205082F9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CA4E37-62B2-44D8-BA18-D2E0578666B9}" type="pres">
      <dgm:prSet presAssocID="{2C9EF1E7-9856-408C-AC1D-76B5205082F9}" presName="dummyMaxCanvas" presStyleCnt="0">
        <dgm:presLayoutVars/>
      </dgm:prSet>
      <dgm:spPr/>
    </dgm:pt>
    <dgm:pt modelId="{EA627120-3941-40FF-AABE-C0CBC1893A5C}" type="pres">
      <dgm:prSet presAssocID="{2C9EF1E7-9856-408C-AC1D-76B5205082F9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DD7EFD-199E-4220-97F1-4F4F1D36B217}" type="pres">
      <dgm:prSet presAssocID="{2C9EF1E7-9856-408C-AC1D-76B5205082F9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E2E3AA-B1B7-48C6-9CD5-CE6FFD4FD9AB}" type="pres">
      <dgm:prSet presAssocID="{2C9EF1E7-9856-408C-AC1D-76B5205082F9}" presName="ThreeNodes_3" presStyleLbl="node1" presStyleIdx="2" presStyleCnt="3" custLinFactNeighborX="-14000" custLinFactNeighborY="13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DB22C1-47AD-4F60-84D0-FE1EF78DA387}" type="pres">
      <dgm:prSet presAssocID="{2C9EF1E7-9856-408C-AC1D-76B5205082F9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75FF93-C1C6-42CB-87AE-05CCC6C028C6}" type="pres">
      <dgm:prSet presAssocID="{2C9EF1E7-9856-408C-AC1D-76B5205082F9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7676F4-3947-4247-B37D-B6C7545F8B68}" type="pres">
      <dgm:prSet presAssocID="{2C9EF1E7-9856-408C-AC1D-76B5205082F9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7A8EBE-1C5D-46AD-B8A1-F58B4D75423C}" type="pres">
      <dgm:prSet presAssocID="{2C9EF1E7-9856-408C-AC1D-76B5205082F9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81905B-68B7-46E6-A3B3-3F1B6724B5BE}" type="pres">
      <dgm:prSet presAssocID="{2C9EF1E7-9856-408C-AC1D-76B5205082F9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E737A1-87EC-41AA-8F1D-B3B0CE958C8F}" srcId="{2C9EF1E7-9856-408C-AC1D-76B5205082F9}" destId="{08F750DB-9618-480B-8C9F-470C651BB817}" srcOrd="2" destOrd="0" parTransId="{E94D05F0-93B8-4C1B-8265-F80966904803}" sibTransId="{5EC46638-1FB8-44C1-9317-D3D5811622E6}"/>
    <dgm:cxn modelId="{F4D66EC6-4993-415D-870D-43E1AD5F966A}" type="presOf" srcId="{0786CD5D-8134-4A78-9479-9F3AA67F3A0F}" destId="{4B7676F4-3947-4247-B37D-B6C7545F8B68}" srcOrd="1" destOrd="0" presId="urn:microsoft.com/office/officeart/2005/8/layout/vProcess5"/>
    <dgm:cxn modelId="{5769E8C9-70A5-4B8D-9D67-C975693451FE}" type="presOf" srcId="{08F750DB-9618-480B-8C9F-470C651BB817}" destId="{2481905B-68B7-46E6-A3B3-3F1B6724B5BE}" srcOrd="1" destOrd="0" presId="urn:microsoft.com/office/officeart/2005/8/layout/vProcess5"/>
    <dgm:cxn modelId="{7A60D894-DED3-4438-ABD3-8C583E17B09F}" type="presOf" srcId="{0EB77245-40A6-4146-A677-AF86A0C5D80B}" destId="{9375FF93-C1C6-42CB-87AE-05CCC6C028C6}" srcOrd="0" destOrd="0" presId="urn:microsoft.com/office/officeart/2005/8/layout/vProcess5"/>
    <dgm:cxn modelId="{D2E69C68-B04B-403D-B631-0A0335B2CF25}" type="presOf" srcId="{AF0CA6BE-0D4E-431F-8C85-BDF78D5D09DC}" destId="{387A8EBE-1C5D-46AD-B8A1-F58B4D75423C}" srcOrd="1" destOrd="0" presId="urn:microsoft.com/office/officeart/2005/8/layout/vProcess5"/>
    <dgm:cxn modelId="{6A877F25-644F-4AC5-A957-0CDE3D67476F}" type="presOf" srcId="{AF0CA6BE-0D4E-431F-8C85-BDF78D5D09DC}" destId="{8EDD7EFD-199E-4220-97F1-4F4F1D36B217}" srcOrd="0" destOrd="0" presId="urn:microsoft.com/office/officeart/2005/8/layout/vProcess5"/>
    <dgm:cxn modelId="{E92276ED-94C3-4735-BFCB-0B29E9876417}" type="presOf" srcId="{2C9EF1E7-9856-408C-AC1D-76B5205082F9}" destId="{D9887FD1-0F4A-47FD-AF1B-BC1EC3E27DB1}" srcOrd="0" destOrd="0" presId="urn:microsoft.com/office/officeart/2005/8/layout/vProcess5"/>
    <dgm:cxn modelId="{948CCB25-BF4C-4B7B-8B76-C3EC80144180}" type="presOf" srcId="{0786CD5D-8134-4A78-9479-9F3AA67F3A0F}" destId="{EA627120-3941-40FF-AABE-C0CBC1893A5C}" srcOrd="0" destOrd="0" presId="urn:microsoft.com/office/officeart/2005/8/layout/vProcess5"/>
    <dgm:cxn modelId="{8BFBED39-F4CD-4294-B26E-193D044D53F6}" type="presOf" srcId="{31FFBB08-5555-4476-9AE7-69EF06216A17}" destId="{44DB22C1-47AD-4F60-84D0-FE1EF78DA387}" srcOrd="0" destOrd="0" presId="urn:microsoft.com/office/officeart/2005/8/layout/vProcess5"/>
    <dgm:cxn modelId="{1F31794F-B23B-4030-BA56-4585AC1E1BCC}" type="presOf" srcId="{08F750DB-9618-480B-8C9F-470C651BB817}" destId="{79E2E3AA-B1B7-48C6-9CD5-CE6FFD4FD9AB}" srcOrd="0" destOrd="0" presId="urn:microsoft.com/office/officeart/2005/8/layout/vProcess5"/>
    <dgm:cxn modelId="{62545514-5022-4822-AC63-17269BA96CC0}" srcId="{2C9EF1E7-9856-408C-AC1D-76B5205082F9}" destId="{0786CD5D-8134-4A78-9479-9F3AA67F3A0F}" srcOrd="0" destOrd="0" parTransId="{34A5B640-E7C6-45FD-BD3B-A2A261BEE004}" sibTransId="{31FFBB08-5555-4476-9AE7-69EF06216A17}"/>
    <dgm:cxn modelId="{9E275F6D-C654-4B03-8698-720DFAAE33C2}" srcId="{2C9EF1E7-9856-408C-AC1D-76B5205082F9}" destId="{AF0CA6BE-0D4E-431F-8C85-BDF78D5D09DC}" srcOrd="1" destOrd="0" parTransId="{B13CAFCC-0515-42D5-B8B2-1D88570340BA}" sibTransId="{0EB77245-40A6-4146-A677-AF86A0C5D80B}"/>
    <dgm:cxn modelId="{004E5A9F-CC2B-488D-8CAD-B286F85E02BC}" type="presParOf" srcId="{D9887FD1-0F4A-47FD-AF1B-BC1EC3E27DB1}" destId="{46CA4E37-62B2-44D8-BA18-D2E0578666B9}" srcOrd="0" destOrd="0" presId="urn:microsoft.com/office/officeart/2005/8/layout/vProcess5"/>
    <dgm:cxn modelId="{125D9B24-97A0-471B-BA37-3907D593A04A}" type="presParOf" srcId="{D9887FD1-0F4A-47FD-AF1B-BC1EC3E27DB1}" destId="{EA627120-3941-40FF-AABE-C0CBC1893A5C}" srcOrd="1" destOrd="0" presId="urn:microsoft.com/office/officeart/2005/8/layout/vProcess5"/>
    <dgm:cxn modelId="{B4C675C1-781A-4946-AE43-58C967E1CA92}" type="presParOf" srcId="{D9887FD1-0F4A-47FD-AF1B-BC1EC3E27DB1}" destId="{8EDD7EFD-199E-4220-97F1-4F4F1D36B217}" srcOrd="2" destOrd="0" presId="urn:microsoft.com/office/officeart/2005/8/layout/vProcess5"/>
    <dgm:cxn modelId="{C73AABEC-F549-4B2B-A49F-CEF95BD392C1}" type="presParOf" srcId="{D9887FD1-0F4A-47FD-AF1B-BC1EC3E27DB1}" destId="{79E2E3AA-B1B7-48C6-9CD5-CE6FFD4FD9AB}" srcOrd="3" destOrd="0" presId="urn:microsoft.com/office/officeart/2005/8/layout/vProcess5"/>
    <dgm:cxn modelId="{AB6219C6-90D6-4F98-9415-4EEF14EF6A39}" type="presParOf" srcId="{D9887FD1-0F4A-47FD-AF1B-BC1EC3E27DB1}" destId="{44DB22C1-47AD-4F60-84D0-FE1EF78DA387}" srcOrd="4" destOrd="0" presId="urn:microsoft.com/office/officeart/2005/8/layout/vProcess5"/>
    <dgm:cxn modelId="{4F62FA2E-E19A-4BFB-AFD2-773DECC3FE48}" type="presParOf" srcId="{D9887FD1-0F4A-47FD-AF1B-BC1EC3E27DB1}" destId="{9375FF93-C1C6-42CB-87AE-05CCC6C028C6}" srcOrd="5" destOrd="0" presId="urn:microsoft.com/office/officeart/2005/8/layout/vProcess5"/>
    <dgm:cxn modelId="{625B3D2D-E8BC-4AA5-8235-375BD63C2BCC}" type="presParOf" srcId="{D9887FD1-0F4A-47FD-AF1B-BC1EC3E27DB1}" destId="{4B7676F4-3947-4247-B37D-B6C7545F8B68}" srcOrd="6" destOrd="0" presId="urn:microsoft.com/office/officeart/2005/8/layout/vProcess5"/>
    <dgm:cxn modelId="{8ED91BD1-8081-4AA9-9D7B-3E1E4855DCC5}" type="presParOf" srcId="{D9887FD1-0F4A-47FD-AF1B-BC1EC3E27DB1}" destId="{387A8EBE-1C5D-46AD-B8A1-F58B4D75423C}" srcOrd="7" destOrd="0" presId="urn:microsoft.com/office/officeart/2005/8/layout/vProcess5"/>
    <dgm:cxn modelId="{A7EBB5C5-5D1E-4D58-A34E-DCF0192A89DC}" type="presParOf" srcId="{D9887FD1-0F4A-47FD-AF1B-BC1EC3E27DB1}" destId="{2481905B-68B7-46E6-A3B3-3F1B6724B5B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5C4C95-F6F5-4BA3-B7D1-4D4E43DC94CF}" type="doc">
      <dgm:prSet loTypeId="urn:microsoft.com/office/officeart/2005/8/layout/process2" loCatId="process" qsTypeId="urn:microsoft.com/office/officeart/2005/8/quickstyle/simple1" qsCatId="simple" csTypeId="urn:microsoft.com/office/officeart/2005/8/colors/colorful3" csCatId="colorful" phldr="1"/>
      <dgm:spPr/>
    </dgm:pt>
    <dgm:pt modelId="{BDF7450F-CFC0-4576-9145-567C45A0FD61}">
      <dgm:prSet phldrT="[Text]"/>
      <dgm:spPr/>
      <dgm:t>
        <a:bodyPr/>
        <a:lstStyle/>
        <a:p>
          <a:r>
            <a:rPr lang="en-US" dirty="0"/>
            <a:t>Self evaluation</a:t>
          </a:r>
        </a:p>
      </dgm:t>
    </dgm:pt>
    <dgm:pt modelId="{B80149ED-78C9-4C9E-AD97-C9A5586EA49A}" type="parTrans" cxnId="{F06FB56F-2D9D-437B-9B68-7F96666955FD}">
      <dgm:prSet/>
      <dgm:spPr/>
      <dgm:t>
        <a:bodyPr/>
        <a:lstStyle/>
        <a:p>
          <a:endParaRPr lang="en-US"/>
        </a:p>
      </dgm:t>
    </dgm:pt>
    <dgm:pt modelId="{CE2F0BBA-85DA-45F3-9C8D-34FE22C5DECC}" type="sibTrans" cxnId="{F06FB56F-2D9D-437B-9B68-7F96666955FD}">
      <dgm:prSet/>
      <dgm:spPr/>
      <dgm:t>
        <a:bodyPr/>
        <a:lstStyle/>
        <a:p>
          <a:endParaRPr lang="en-US"/>
        </a:p>
      </dgm:t>
    </dgm:pt>
    <dgm:pt modelId="{6500580E-A962-4597-9B13-3A6DF5B8683A}">
      <dgm:prSet phldrT="[Text]"/>
      <dgm:spPr/>
      <dgm:t>
        <a:bodyPr/>
        <a:lstStyle/>
        <a:p>
          <a:r>
            <a:rPr lang="en-US" dirty="0"/>
            <a:t>Peer evaluation</a:t>
          </a:r>
        </a:p>
      </dgm:t>
    </dgm:pt>
    <dgm:pt modelId="{21D7ACE6-7385-4D8B-9BE8-E2E5B02C653D}" type="parTrans" cxnId="{F4E308A2-82ED-4E4A-ACD5-1688D98142DE}">
      <dgm:prSet/>
      <dgm:spPr/>
      <dgm:t>
        <a:bodyPr/>
        <a:lstStyle/>
        <a:p>
          <a:endParaRPr lang="en-US"/>
        </a:p>
      </dgm:t>
    </dgm:pt>
    <dgm:pt modelId="{523B747F-83F7-48DC-9BBD-D4E083E349B3}" type="sibTrans" cxnId="{F4E308A2-82ED-4E4A-ACD5-1688D98142DE}">
      <dgm:prSet/>
      <dgm:spPr/>
      <dgm:t>
        <a:bodyPr/>
        <a:lstStyle/>
        <a:p>
          <a:endParaRPr lang="en-US"/>
        </a:p>
      </dgm:t>
    </dgm:pt>
    <dgm:pt modelId="{95CE7D19-DC6C-4BC2-82A2-0D095D8C278C}">
      <dgm:prSet phldrT="[Text]"/>
      <dgm:spPr/>
      <dgm:t>
        <a:bodyPr/>
        <a:lstStyle/>
        <a:p>
          <a:r>
            <a:rPr lang="en-US" dirty="0"/>
            <a:t>Teacher evaluation</a:t>
          </a:r>
        </a:p>
      </dgm:t>
    </dgm:pt>
    <dgm:pt modelId="{2498EE7A-8281-435D-B911-F3B1856A6A7E}" type="parTrans" cxnId="{287E84A8-C3DB-49AE-9B8F-CC49D84CD2EA}">
      <dgm:prSet/>
      <dgm:spPr/>
      <dgm:t>
        <a:bodyPr/>
        <a:lstStyle/>
        <a:p>
          <a:endParaRPr lang="en-US"/>
        </a:p>
      </dgm:t>
    </dgm:pt>
    <dgm:pt modelId="{BC7652D3-3C55-423A-9C7E-84F59F723176}" type="sibTrans" cxnId="{287E84A8-C3DB-49AE-9B8F-CC49D84CD2EA}">
      <dgm:prSet/>
      <dgm:spPr/>
      <dgm:t>
        <a:bodyPr/>
        <a:lstStyle/>
        <a:p>
          <a:endParaRPr lang="en-US"/>
        </a:p>
      </dgm:t>
    </dgm:pt>
    <dgm:pt modelId="{51F08046-DC46-4B33-94F7-A844345A0A5B}" type="pres">
      <dgm:prSet presAssocID="{0D5C4C95-F6F5-4BA3-B7D1-4D4E43DC94CF}" presName="linearFlow" presStyleCnt="0">
        <dgm:presLayoutVars>
          <dgm:resizeHandles val="exact"/>
        </dgm:presLayoutVars>
      </dgm:prSet>
      <dgm:spPr/>
    </dgm:pt>
    <dgm:pt modelId="{926F1E21-A92D-4903-9D39-1DF6A2C52060}" type="pres">
      <dgm:prSet presAssocID="{BDF7450F-CFC0-4576-9145-567C45A0FD6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AF3534-CA22-46B5-BB04-A845B7AD2444}" type="pres">
      <dgm:prSet presAssocID="{CE2F0BBA-85DA-45F3-9C8D-34FE22C5DECC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E726241-36C1-4F71-BF88-809B8FFD7C2C}" type="pres">
      <dgm:prSet presAssocID="{CE2F0BBA-85DA-45F3-9C8D-34FE22C5DECC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064C9115-FE1A-45E5-AA58-B5BE00D3F4A0}" type="pres">
      <dgm:prSet presAssocID="{6500580E-A962-4597-9B13-3A6DF5B8683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4D1E7E-43AF-40B1-A520-E4BF7382A33F}" type="pres">
      <dgm:prSet presAssocID="{523B747F-83F7-48DC-9BBD-D4E083E349B3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B6451B9-FB60-4ECD-9DD0-63B181F92057}" type="pres">
      <dgm:prSet presAssocID="{523B747F-83F7-48DC-9BBD-D4E083E349B3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DB12C597-0FC4-4436-BF41-CDDB9AEC2FE3}" type="pres">
      <dgm:prSet presAssocID="{95CE7D19-DC6C-4BC2-82A2-0D095D8C278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3404469-F96B-4BC7-B1B3-DD1077B0CA13}" type="presOf" srcId="{6500580E-A962-4597-9B13-3A6DF5B8683A}" destId="{064C9115-FE1A-45E5-AA58-B5BE00D3F4A0}" srcOrd="0" destOrd="0" presId="urn:microsoft.com/office/officeart/2005/8/layout/process2"/>
    <dgm:cxn modelId="{F4E308A2-82ED-4E4A-ACD5-1688D98142DE}" srcId="{0D5C4C95-F6F5-4BA3-B7D1-4D4E43DC94CF}" destId="{6500580E-A962-4597-9B13-3A6DF5B8683A}" srcOrd="1" destOrd="0" parTransId="{21D7ACE6-7385-4D8B-9BE8-E2E5B02C653D}" sibTransId="{523B747F-83F7-48DC-9BBD-D4E083E349B3}"/>
    <dgm:cxn modelId="{E22B0621-C0AE-4059-A41B-8B8EC7981AD5}" type="presOf" srcId="{CE2F0BBA-85DA-45F3-9C8D-34FE22C5DECC}" destId="{DE726241-36C1-4F71-BF88-809B8FFD7C2C}" srcOrd="1" destOrd="0" presId="urn:microsoft.com/office/officeart/2005/8/layout/process2"/>
    <dgm:cxn modelId="{CE2F3C4E-0353-44C5-90E3-AA7054F641C1}" type="presOf" srcId="{BDF7450F-CFC0-4576-9145-567C45A0FD61}" destId="{926F1E21-A92D-4903-9D39-1DF6A2C52060}" srcOrd="0" destOrd="0" presId="urn:microsoft.com/office/officeart/2005/8/layout/process2"/>
    <dgm:cxn modelId="{CD630240-A0B8-470D-AAAA-E8D3CE6F5E89}" type="presOf" srcId="{CE2F0BBA-85DA-45F3-9C8D-34FE22C5DECC}" destId="{2DAF3534-CA22-46B5-BB04-A845B7AD2444}" srcOrd="0" destOrd="0" presId="urn:microsoft.com/office/officeart/2005/8/layout/process2"/>
    <dgm:cxn modelId="{AF74AB4F-86F2-4406-84A3-D0D59A6D162F}" type="presOf" srcId="{523B747F-83F7-48DC-9BBD-D4E083E349B3}" destId="{2B6451B9-FB60-4ECD-9DD0-63B181F92057}" srcOrd="1" destOrd="0" presId="urn:microsoft.com/office/officeart/2005/8/layout/process2"/>
    <dgm:cxn modelId="{F06FB56F-2D9D-437B-9B68-7F96666955FD}" srcId="{0D5C4C95-F6F5-4BA3-B7D1-4D4E43DC94CF}" destId="{BDF7450F-CFC0-4576-9145-567C45A0FD61}" srcOrd="0" destOrd="0" parTransId="{B80149ED-78C9-4C9E-AD97-C9A5586EA49A}" sibTransId="{CE2F0BBA-85DA-45F3-9C8D-34FE22C5DECC}"/>
    <dgm:cxn modelId="{FBC3A37C-CFE9-4683-B601-0E67FC21970A}" type="presOf" srcId="{0D5C4C95-F6F5-4BA3-B7D1-4D4E43DC94CF}" destId="{51F08046-DC46-4B33-94F7-A844345A0A5B}" srcOrd="0" destOrd="0" presId="urn:microsoft.com/office/officeart/2005/8/layout/process2"/>
    <dgm:cxn modelId="{884FA39D-B65F-4CCE-9BB7-9BE753D2CB23}" type="presOf" srcId="{523B747F-83F7-48DC-9BBD-D4E083E349B3}" destId="{3D4D1E7E-43AF-40B1-A520-E4BF7382A33F}" srcOrd="0" destOrd="0" presId="urn:microsoft.com/office/officeart/2005/8/layout/process2"/>
    <dgm:cxn modelId="{287E84A8-C3DB-49AE-9B8F-CC49D84CD2EA}" srcId="{0D5C4C95-F6F5-4BA3-B7D1-4D4E43DC94CF}" destId="{95CE7D19-DC6C-4BC2-82A2-0D095D8C278C}" srcOrd="2" destOrd="0" parTransId="{2498EE7A-8281-435D-B911-F3B1856A6A7E}" sibTransId="{BC7652D3-3C55-423A-9C7E-84F59F723176}"/>
    <dgm:cxn modelId="{8765B6BD-D4AE-4A46-82AD-B57C4ABE260D}" type="presOf" srcId="{95CE7D19-DC6C-4BC2-82A2-0D095D8C278C}" destId="{DB12C597-0FC4-4436-BF41-CDDB9AEC2FE3}" srcOrd="0" destOrd="0" presId="urn:microsoft.com/office/officeart/2005/8/layout/process2"/>
    <dgm:cxn modelId="{2352F3AA-D455-4E19-9D2B-E052DA153715}" type="presParOf" srcId="{51F08046-DC46-4B33-94F7-A844345A0A5B}" destId="{926F1E21-A92D-4903-9D39-1DF6A2C52060}" srcOrd="0" destOrd="0" presId="urn:microsoft.com/office/officeart/2005/8/layout/process2"/>
    <dgm:cxn modelId="{914FE135-2DED-4923-BF61-4B8E4A234BE1}" type="presParOf" srcId="{51F08046-DC46-4B33-94F7-A844345A0A5B}" destId="{2DAF3534-CA22-46B5-BB04-A845B7AD2444}" srcOrd="1" destOrd="0" presId="urn:microsoft.com/office/officeart/2005/8/layout/process2"/>
    <dgm:cxn modelId="{863FA220-F012-478F-8470-8A16DEC7E85F}" type="presParOf" srcId="{2DAF3534-CA22-46B5-BB04-A845B7AD2444}" destId="{DE726241-36C1-4F71-BF88-809B8FFD7C2C}" srcOrd="0" destOrd="0" presId="urn:microsoft.com/office/officeart/2005/8/layout/process2"/>
    <dgm:cxn modelId="{82FF4017-3FC6-45EA-B706-5DAA273BDC9F}" type="presParOf" srcId="{51F08046-DC46-4B33-94F7-A844345A0A5B}" destId="{064C9115-FE1A-45E5-AA58-B5BE00D3F4A0}" srcOrd="2" destOrd="0" presId="urn:microsoft.com/office/officeart/2005/8/layout/process2"/>
    <dgm:cxn modelId="{7F9E01BB-DC83-40D6-AF9D-05ED15AB9D1B}" type="presParOf" srcId="{51F08046-DC46-4B33-94F7-A844345A0A5B}" destId="{3D4D1E7E-43AF-40B1-A520-E4BF7382A33F}" srcOrd="3" destOrd="0" presId="urn:microsoft.com/office/officeart/2005/8/layout/process2"/>
    <dgm:cxn modelId="{C1B92AAA-2EDE-444B-A945-49E993DB24A6}" type="presParOf" srcId="{3D4D1E7E-43AF-40B1-A520-E4BF7382A33F}" destId="{2B6451B9-FB60-4ECD-9DD0-63B181F92057}" srcOrd="0" destOrd="0" presId="urn:microsoft.com/office/officeart/2005/8/layout/process2"/>
    <dgm:cxn modelId="{76421173-671F-43DB-BCF5-4A4D8EBD2DE0}" type="presParOf" srcId="{51F08046-DC46-4B33-94F7-A844345A0A5B}" destId="{DB12C597-0FC4-4436-BF41-CDDB9AEC2FE3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71AB9F-A343-46D8-81A0-4408C74F4E6A}">
      <dsp:nvSpPr>
        <dsp:cNvPr id="0" name=""/>
        <dsp:cNvSpPr/>
      </dsp:nvSpPr>
      <dsp:spPr>
        <a:xfrm>
          <a:off x="0" y="126999"/>
          <a:ext cx="6096000" cy="3810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9DFF7D-2EE7-49F6-B9B1-3174F1246944}">
      <dsp:nvSpPr>
        <dsp:cNvPr id="0" name=""/>
        <dsp:cNvSpPr/>
      </dsp:nvSpPr>
      <dsp:spPr>
        <a:xfrm>
          <a:off x="600456" y="2960116"/>
          <a:ext cx="140208" cy="140208"/>
        </a:xfrm>
        <a:prstGeom prst="ellips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1374EB-24A0-4D64-9C04-366600FC168A}">
      <dsp:nvSpPr>
        <dsp:cNvPr id="0" name=""/>
        <dsp:cNvSpPr/>
      </dsp:nvSpPr>
      <dsp:spPr>
        <a:xfrm>
          <a:off x="670560" y="3030220"/>
          <a:ext cx="1042416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3" tIns="0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/>
            <a:t>cluster</a:t>
          </a:r>
        </a:p>
      </dsp:txBody>
      <dsp:txXfrm>
        <a:off x="670560" y="3030220"/>
        <a:ext cx="1042416" cy="906780"/>
      </dsp:txXfrm>
    </dsp:sp>
    <dsp:sp modelId="{955FDAF1-C9C4-4A2D-946F-9A12515F161E}">
      <dsp:nvSpPr>
        <dsp:cNvPr id="0" name=""/>
        <dsp:cNvSpPr/>
      </dsp:nvSpPr>
      <dsp:spPr>
        <a:xfrm>
          <a:off x="1591056" y="2073909"/>
          <a:ext cx="243840" cy="243840"/>
        </a:xfrm>
        <a:prstGeom prst="ellipse">
          <a:avLst/>
        </a:prstGeom>
        <a:solidFill>
          <a:schemeClr val="accent1">
            <a:shade val="50000"/>
            <a:hueOff val="180719"/>
            <a:satOff val="-3780"/>
            <a:lumOff val="210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70909B-419C-4BA7-B081-787552C25DAF}">
      <dsp:nvSpPr>
        <dsp:cNvPr id="0" name=""/>
        <dsp:cNvSpPr/>
      </dsp:nvSpPr>
      <dsp:spPr>
        <a:xfrm>
          <a:off x="1712976" y="2195829"/>
          <a:ext cx="1280160" cy="1741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206" tIns="0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/>
            <a:t>select</a:t>
          </a:r>
        </a:p>
      </dsp:txBody>
      <dsp:txXfrm>
        <a:off x="1712976" y="2195829"/>
        <a:ext cx="1280160" cy="1741170"/>
      </dsp:txXfrm>
    </dsp:sp>
    <dsp:sp modelId="{9F21A2F9-1A3F-4CBC-95A0-07E6E15A2310}">
      <dsp:nvSpPr>
        <dsp:cNvPr id="0" name=""/>
        <dsp:cNvSpPr/>
      </dsp:nvSpPr>
      <dsp:spPr>
        <a:xfrm>
          <a:off x="2855976" y="1420875"/>
          <a:ext cx="323088" cy="323088"/>
        </a:xfrm>
        <a:prstGeom prst="ellipse">
          <a:avLst/>
        </a:prstGeom>
        <a:solidFill>
          <a:schemeClr val="accent1">
            <a:shade val="50000"/>
            <a:hueOff val="361437"/>
            <a:satOff val="-7560"/>
            <a:lumOff val="420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95D09C-CE8E-4ACE-9C38-8E65ED18765A}">
      <dsp:nvSpPr>
        <dsp:cNvPr id="0" name=""/>
        <dsp:cNvSpPr/>
      </dsp:nvSpPr>
      <dsp:spPr>
        <a:xfrm>
          <a:off x="3017520" y="1582419"/>
          <a:ext cx="1280160" cy="2354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198" tIns="0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/>
            <a:t>arrange</a:t>
          </a:r>
        </a:p>
      </dsp:txBody>
      <dsp:txXfrm>
        <a:off x="3017520" y="1582419"/>
        <a:ext cx="1280160" cy="2354580"/>
      </dsp:txXfrm>
    </dsp:sp>
    <dsp:sp modelId="{20EC7E31-398A-4BD4-AFCA-339C765A1E7B}">
      <dsp:nvSpPr>
        <dsp:cNvPr id="0" name=""/>
        <dsp:cNvSpPr/>
      </dsp:nvSpPr>
      <dsp:spPr>
        <a:xfrm>
          <a:off x="4233672" y="988821"/>
          <a:ext cx="432816" cy="432816"/>
        </a:xfrm>
        <a:prstGeom prst="ellipse">
          <a:avLst/>
        </a:prstGeom>
        <a:solidFill>
          <a:schemeClr val="accent1">
            <a:shade val="50000"/>
            <a:hueOff val="180719"/>
            <a:satOff val="-3780"/>
            <a:lumOff val="210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60458A-BE87-4D19-AA4D-7FF871E25E1B}">
      <dsp:nvSpPr>
        <dsp:cNvPr id="0" name=""/>
        <dsp:cNvSpPr/>
      </dsp:nvSpPr>
      <dsp:spPr>
        <a:xfrm>
          <a:off x="4450080" y="1205229"/>
          <a:ext cx="1280160" cy="2731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340" tIns="0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/>
            <a:t>Write a draft of your first outline </a:t>
          </a:r>
        </a:p>
      </dsp:txBody>
      <dsp:txXfrm>
        <a:off x="4450080" y="1205229"/>
        <a:ext cx="1280160" cy="273177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627120-3941-40FF-AABE-C0CBC1893A5C}">
      <dsp:nvSpPr>
        <dsp:cNvPr id="0" name=""/>
        <dsp:cNvSpPr/>
      </dsp:nvSpPr>
      <dsp:spPr>
        <a:xfrm>
          <a:off x="0" y="0"/>
          <a:ext cx="3133248" cy="13577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collaborative</a:t>
          </a:r>
        </a:p>
      </dsp:txBody>
      <dsp:txXfrm>
        <a:off x="0" y="0"/>
        <a:ext cx="1747625" cy="1357788"/>
      </dsp:txXfrm>
    </dsp:sp>
    <dsp:sp modelId="{8EDD7EFD-199E-4220-97F1-4F4F1D36B217}">
      <dsp:nvSpPr>
        <dsp:cNvPr id="0" name=""/>
        <dsp:cNvSpPr/>
      </dsp:nvSpPr>
      <dsp:spPr>
        <a:xfrm>
          <a:off x="276463" y="1584087"/>
          <a:ext cx="3133248" cy="1357788"/>
        </a:xfrm>
        <a:prstGeom prst="roundRect">
          <a:avLst>
            <a:gd name="adj" fmla="val 1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individual</a:t>
          </a:r>
        </a:p>
      </dsp:txBody>
      <dsp:txXfrm>
        <a:off x="276463" y="1584087"/>
        <a:ext cx="1974222" cy="1357788"/>
      </dsp:txXfrm>
    </dsp:sp>
    <dsp:sp modelId="{79E2E3AA-B1B7-48C6-9CD5-CE6FFD4FD9AB}">
      <dsp:nvSpPr>
        <dsp:cNvPr id="0" name=""/>
        <dsp:cNvSpPr/>
      </dsp:nvSpPr>
      <dsp:spPr>
        <a:xfrm>
          <a:off x="114271" y="3168174"/>
          <a:ext cx="3133248" cy="1357788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collaborative</a:t>
          </a:r>
        </a:p>
      </dsp:txBody>
      <dsp:txXfrm>
        <a:off x="114271" y="3168174"/>
        <a:ext cx="1974222" cy="1357788"/>
      </dsp:txXfrm>
    </dsp:sp>
    <dsp:sp modelId="{44DB22C1-47AD-4F60-84D0-FE1EF78DA387}">
      <dsp:nvSpPr>
        <dsp:cNvPr id="0" name=""/>
        <dsp:cNvSpPr/>
      </dsp:nvSpPr>
      <dsp:spPr>
        <a:xfrm>
          <a:off x="2250685" y="1029656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2250685" y="1029656"/>
        <a:ext cx="882562" cy="882562"/>
      </dsp:txXfrm>
    </dsp:sp>
    <dsp:sp modelId="{9375FF93-C1C6-42CB-87AE-05CCC6C028C6}">
      <dsp:nvSpPr>
        <dsp:cNvPr id="0" name=""/>
        <dsp:cNvSpPr/>
      </dsp:nvSpPr>
      <dsp:spPr>
        <a:xfrm>
          <a:off x="2527149" y="2604691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2527149" y="2604691"/>
        <a:ext cx="882562" cy="88256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6F1E21-A92D-4903-9D39-1DF6A2C52060}">
      <dsp:nvSpPr>
        <dsp:cNvPr id="0" name=""/>
        <dsp:cNvSpPr/>
      </dsp:nvSpPr>
      <dsp:spPr>
        <a:xfrm>
          <a:off x="1000958" y="0"/>
          <a:ext cx="2036683" cy="113149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/>
            <a:t>Self evaluation</a:t>
          </a:r>
        </a:p>
      </dsp:txBody>
      <dsp:txXfrm>
        <a:off x="1000958" y="0"/>
        <a:ext cx="2036683" cy="1131490"/>
      </dsp:txXfrm>
    </dsp:sp>
    <dsp:sp modelId="{2DAF3534-CA22-46B5-BB04-A845B7AD2444}">
      <dsp:nvSpPr>
        <dsp:cNvPr id="0" name=""/>
        <dsp:cNvSpPr/>
      </dsp:nvSpPr>
      <dsp:spPr>
        <a:xfrm rot="5400000">
          <a:off x="1807145" y="1159778"/>
          <a:ext cx="424309" cy="509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5400000">
        <a:off x="1807145" y="1159778"/>
        <a:ext cx="424309" cy="509170"/>
      </dsp:txXfrm>
    </dsp:sp>
    <dsp:sp modelId="{064C9115-FE1A-45E5-AA58-B5BE00D3F4A0}">
      <dsp:nvSpPr>
        <dsp:cNvPr id="0" name=""/>
        <dsp:cNvSpPr/>
      </dsp:nvSpPr>
      <dsp:spPr>
        <a:xfrm>
          <a:off x="1000958" y="1697236"/>
          <a:ext cx="2036683" cy="1131490"/>
        </a:xfrm>
        <a:prstGeom prst="roundRect">
          <a:avLst>
            <a:gd name="adj" fmla="val 1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/>
            <a:t>Peer evaluation</a:t>
          </a:r>
        </a:p>
      </dsp:txBody>
      <dsp:txXfrm>
        <a:off x="1000958" y="1697236"/>
        <a:ext cx="2036683" cy="1131490"/>
      </dsp:txXfrm>
    </dsp:sp>
    <dsp:sp modelId="{3D4D1E7E-43AF-40B1-A520-E4BF7382A33F}">
      <dsp:nvSpPr>
        <dsp:cNvPr id="0" name=""/>
        <dsp:cNvSpPr/>
      </dsp:nvSpPr>
      <dsp:spPr>
        <a:xfrm rot="5400000">
          <a:off x="1807145" y="2857014"/>
          <a:ext cx="424309" cy="509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5400000">
        <a:off x="1807145" y="2857014"/>
        <a:ext cx="424309" cy="509170"/>
      </dsp:txXfrm>
    </dsp:sp>
    <dsp:sp modelId="{DB12C597-0FC4-4436-BF41-CDDB9AEC2FE3}">
      <dsp:nvSpPr>
        <dsp:cNvPr id="0" name=""/>
        <dsp:cNvSpPr/>
      </dsp:nvSpPr>
      <dsp:spPr>
        <a:xfrm>
          <a:off x="1000958" y="3394472"/>
          <a:ext cx="2036683" cy="1131490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/>
            <a:t>Teacher evaluation</a:t>
          </a:r>
        </a:p>
      </dsp:txBody>
      <dsp:txXfrm>
        <a:off x="1000958" y="3394472"/>
        <a:ext cx="2036683" cy="1131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19346-6208-4E40-BD4D-37EF9944FAE4}" type="datetimeFigureOut">
              <a:rPr lang="de-DE" smtClean="0"/>
              <a:pPr/>
              <a:t>11.02.2018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69C04-F4DB-4160-9317-A4983A4AF7F6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9B4E-0CC5-42E6-96B9-27DEE54E76A5}" type="datetime1">
              <a:rPr lang="de-DE" smtClean="0"/>
              <a:pPr/>
              <a:t>11.02.2018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5D7E-3333-4F36-ACD1-5EF8F9762349}" type="datetime1">
              <a:rPr lang="de-DE" smtClean="0"/>
              <a:pPr/>
              <a:t>11.02.2018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4A9A-9E1F-4CAD-9EA6-DFFF39DD16A7}" type="datetime1">
              <a:rPr lang="de-DE" smtClean="0"/>
              <a:pPr/>
              <a:t>11.02.2018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155B7-CC8D-452A-A5F4-402DD72E9976}" type="datetime1">
              <a:rPr lang="de-DE" smtClean="0"/>
              <a:pPr/>
              <a:t>11.02.2018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6F68F-C1FC-4C89-AC8D-FE980A652165}" type="datetime1">
              <a:rPr lang="de-DE" smtClean="0"/>
              <a:pPr/>
              <a:t>11.02.2018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EA8A-074C-451D-81FF-2E57500D976E}" type="datetime1">
              <a:rPr lang="de-DE" smtClean="0"/>
              <a:pPr/>
              <a:t>11.02.2018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2555E-F950-4F5E-BDCE-96A26F7E9718}" type="datetime1">
              <a:rPr lang="de-DE" smtClean="0"/>
              <a:pPr/>
              <a:t>11.02.2018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7FDD1-7635-4B24-B92F-A63D2BB3DF21}" type="datetime1">
              <a:rPr lang="de-DE" smtClean="0"/>
              <a:pPr/>
              <a:t>11.02.2018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B6C65-CB4A-4EF2-B3B4-E1CFDBFFBDAB}" type="datetime1">
              <a:rPr lang="de-DE" smtClean="0"/>
              <a:pPr/>
              <a:t>11.02.2018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0D72-D2C8-415E-837F-103BD0F99EBE}" type="datetime1">
              <a:rPr lang="de-DE" smtClean="0"/>
              <a:pPr/>
              <a:t>11.02.2018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F96-E0BD-4B6C-9469-78FE41C2D4FE}" type="datetime1">
              <a:rPr lang="de-DE" smtClean="0"/>
              <a:pPr/>
              <a:t>11.02.2018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E08F9-973B-4C6C-9365-20714A3332CA}" type="datetime1">
              <a:rPr lang="de-DE" smtClean="0"/>
              <a:pPr/>
              <a:t>11.02.2018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76EB5-D8CF-4DFE-89F0-533A5113D38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about writing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2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Tick the statements that are true for you.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Explain your answers to your partner. Justify what you have ticked. Please give examples.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With the entire class: discuss the roles and responsibilities students and teachers have in the writing process.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Brainstorming – What could we write about?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Thoughts and Emotions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…..for the more analytical students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Just imagine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….for the more creative students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What are we actually going to write about?</a:t>
            </a:r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xmlns="" val="419608717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Thinking about the quality of your text 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Mandatory, e.g.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WS 1</a:t>
            </a:r>
          </a:p>
          <a:p>
            <a:pPr marL="0" indent="0">
              <a:buNone/>
            </a:pPr>
            <a:r>
              <a:rPr lang="en-US" dirty="0"/>
              <a:t>Writing to an author rather than just complimenting him/her</a:t>
            </a:r>
          </a:p>
          <a:p>
            <a:pPr algn="ctr">
              <a:buNone/>
            </a:pPr>
            <a:endParaRPr lang="en-US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Optional, e.g.</a:t>
            </a:r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WS 3</a:t>
            </a:r>
            <a:br>
              <a:rPr lang="en-US" dirty="0"/>
            </a:br>
            <a:r>
              <a:rPr lang="en-US" dirty="0"/>
              <a:t>How to hook the reader in  25 words</a:t>
            </a:r>
            <a:br>
              <a:rPr lang="en-US" dirty="0"/>
            </a:br>
            <a:endParaRPr lang="en-US" dirty="0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Collaborative writing</a:t>
            </a:r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3686175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</a:t>
            </a:r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6EB5-D8CF-4DFE-89F0-533A5113D38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Bildschirmpräsentation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Larissa-Design</vt:lpstr>
      <vt:lpstr>Thinking about writing</vt:lpstr>
      <vt:lpstr>Brainstorming – What could we write about?</vt:lpstr>
      <vt:lpstr>What are we actually going to write about?</vt:lpstr>
      <vt:lpstr>Thinking about the quality of your text </vt:lpstr>
      <vt:lpstr>Collaborative writing</vt:lpstr>
      <vt:lpstr>Feedback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Writing/Textproduktion</dc:title>
  <dc:creator>B.Rietgraf</dc:creator>
  <cp:lastModifiedBy>B.Rietgraf</cp:lastModifiedBy>
  <cp:revision>17</cp:revision>
  <dcterms:created xsi:type="dcterms:W3CDTF">2017-10-02T16:44:40Z</dcterms:created>
  <dcterms:modified xsi:type="dcterms:W3CDTF">2018-02-11T18:23:06Z</dcterms:modified>
</cp:coreProperties>
</file>