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32BC97-D556-48B9-8646-3C2E83A180C6}" type="doc">
      <dgm:prSet loTypeId="urn:microsoft.com/office/officeart/2005/8/layout/hProcess9" loCatId="process" qsTypeId="urn:microsoft.com/office/officeart/2005/8/quickstyle/simple1" qsCatId="simple" csTypeId="urn:microsoft.com/office/officeart/2005/8/colors/colorful3" csCatId="colorful" phldr="1"/>
      <dgm:spPr/>
    </dgm:pt>
    <dgm:pt modelId="{E25C45B6-6D1F-4054-BE1B-D5005D461B51}">
      <dgm:prSet phldrT="[Text]"/>
      <dgm:spPr/>
      <dgm:t>
        <a:bodyPr/>
        <a:lstStyle/>
        <a:p>
          <a:r>
            <a:rPr lang="en-US" dirty="0"/>
            <a:t>Did you enjoy it?</a:t>
          </a:r>
        </a:p>
      </dgm:t>
    </dgm:pt>
    <dgm:pt modelId="{085E3990-6DE7-4BFD-99A4-BCCCF1CDB51A}" type="parTrans" cxnId="{C0A6EBAF-85BC-460F-9AEA-35BB33C95DF9}">
      <dgm:prSet/>
      <dgm:spPr/>
      <dgm:t>
        <a:bodyPr/>
        <a:lstStyle/>
        <a:p>
          <a:endParaRPr lang="en-US"/>
        </a:p>
      </dgm:t>
    </dgm:pt>
    <dgm:pt modelId="{CD0AB069-292B-42E8-8212-67C0AA447ACF}" type="sibTrans" cxnId="{C0A6EBAF-85BC-460F-9AEA-35BB33C95DF9}">
      <dgm:prSet/>
      <dgm:spPr/>
      <dgm:t>
        <a:bodyPr/>
        <a:lstStyle/>
        <a:p>
          <a:endParaRPr lang="en-US"/>
        </a:p>
      </dgm:t>
    </dgm:pt>
    <dgm:pt modelId="{79B16EAF-88F7-4D89-B020-68E3823E2C7A}">
      <dgm:prSet phldrT="[Text]"/>
      <dgm:spPr/>
      <dgm:t>
        <a:bodyPr/>
        <a:lstStyle/>
        <a:p>
          <a:r>
            <a:rPr lang="en-US" dirty="0"/>
            <a:t>Did you profit from it?</a:t>
          </a:r>
        </a:p>
      </dgm:t>
    </dgm:pt>
    <dgm:pt modelId="{F58181FC-CCC0-4DD3-AB26-FB84B256095A}" type="parTrans" cxnId="{CD4DF7EF-ACE6-4DF9-B371-4814334D5D9B}">
      <dgm:prSet/>
      <dgm:spPr/>
      <dgm:t>
        <a:bodyPr/>
        <a:lstStyle/>
        <a:p>
          <a:endParaRPr lang="en-US"/>
        </a:p>
      </dgm:t>
    </dgm:pt>
    <dgm:pt modelId="{93062FB5-F819-4D70-98E9-7F8BE4F5FB91}" type="sibTrans" cxnId="{CD4DF7EF-ACE6-4DF9-B371-4814334D5D9B}">
      <dgm:prSet/>
      <dgm:spPr/>
      <dgm:t>
        <a:bodyPr/>
        <a:lstStyle/>
        <a:p>
          <a:endParaRPr lang="en-US"/>
        </a:p>
      </dgm:t>
    </dgm:pt>
    <dgm:pt modelId="{C56055C0-F46D-42A5-A396-B491DE496AF6}">
      <dgm:prSet phldrT="[Text]"/>
      <dgm:spPr/>
      <dgm:t>
        <a:bodyPr/>
        <a:lstStyle/>
        <a:p>
          <a:r>
            <a:rPr lang="en-US" dirty="0"/>
            <a:t>Would others profit from this as well?</a:t>
          </a:r>
        </a:p>
      </dgm:t>
    </dgm:pt>
    <dgm:pt modelId="{1B2EE3C5-2FC7-41CA-953E-47A68B57626F}" type="parTrans" cxnId="{B6A46472-B018-451D-B193-D2197AA9FB30}">
      <dgm:prSet/>
      <dgm:spPr/>
      <dgm:t>
        <a:bodyPr/>
        <a:lstStyle/>
        <a:p>
          <a:endParaRPr lang="en-US"/>
        </a:p>
      </dgm:t>
    </dgm:pt>
    <dgm:pt modelId="{D955C1D2-2919-49A0-BD5D-7611B1062A32}" type="sibTrans" cxnId="{B6A46472-B018-451D-B193-D2197AA9FB30}">
      <dgm:prSet/>
      <dgm:spPr/>
      <dgm:t>
        <a:bodyPr/>
        <a:lstStyle/>
        <a:p>
          <a:endParaRPr lang="en-US"/>
        </a:p>
      </dgm:t>
    </dgm:pt>
    <dgm:pt modelId="{0D8C1F1D-7F97-472F-ADC4-10E161AC9DA5}">
      <dgm:prSet phldrT="[Text]"/>
      <dgm:spPr/>
      <dgm:t>
        <a:bodyPr/>
        <a:lstStyle/>
        <a:p>
          <a:r>
            <a:rPr lang="en-US" dirty="0"/>
            <a:t>What would you change?</a:t>
          </a:r>
        </a:p>
      </dgm:t>
    </dgm:pt>
    <dgm:pt modelId="{A50B06A4-9DD5-4687-B5C5-B7CE24CA623D}" type="parTrans" cxnId="{32F891A7-91AC-4660-A2AE-C3ED76D14DCF}">
      <dgm:prSet/>
      <dgm:spPr/>
      <dgm:t>
        <a:bodyPr/>
        <a:lstStyle/>
        <a:p>
          <a:endParaRPr lang="en-US"/>
        </a:p>
      </dgm:t>
    </dgm:pt>
    <dgm:pt modelId="{5BE1DC14-8C39-4AC8-91E2-C0E6C1D4C177}" type="sibTrans" cxnId="{32F891A7-91AC-4660-A2AE-C3ED76D14DCF}">
      <dgm:prSet/>
      <dgm:spPr/>
      <dgm:t>
        <a:bodyPr/>
        <a:lstStyle/>
        <a:p>
          <a:endParaRPr lang="en-US"/>
        </a:p>
      </dgm:t>
    </dgm:pt>
    <dgm:pt modelId="{324E755F-CF66-4294-A09F-409A9EEF5E1C}" type="pres">
      <dgm:prSet presAssocID="{8732BC97-D556-48B9-8646-3C2E83A180C6}" presName="CompostProcess" presStyleCnt="0">
        <dgm:presLayoutVars>
          <dgm:dir/>
          <dgm:resizeHandles val="exact"/>
        </dgm:presLayoutVars>
      </dgm:prSet>
      <dgm:spPr/>
    </dgm:pt>
    <dgm:pt modelId="{CCA5BF54-CC44-4EC4-9EEB-E3E4E43C5D71}" type="pres">
      <dgm:prSet presAssocID="{8732BC97-D556-48B9-8646-3C2E83A180C6}" presName="arrow" presStyleLbl="bgShp" presStyleIdx="0" presStyleCnt="1"/>
      <dgm:spPr/>
    </dgm:pt>
    <dgm:pt modelId="{61BB8C0B-9B5B-4F35-A859-64905B02D8B2}" type="pres">
      <dgm:prSet presAssocID="{8732BC97-D556-48B9-8646-3C2E83A180C6}" presName="linearProcess" presStyleCnt="0"/>
      <dgm:spPr/>
    </dgm:pt>
    <dgm:pt modelId="{93953066-47A3-4D8A-87DA-CB0FFCD335F6}" type="pres">
      <dgm:prSet presAssocID="{E25C45B6-6D1F-4054-BE1B-D5005D461B51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A28870-3167-4E2E-90DD-B28E967E733B}" type="pres">
      <dgm:prSet presAssocID="{CD0AB069-292B-42E8-8212-67C0AA447ACF}" presName="sibTrans" presStyleCnt="0"/>
      <dgm:spPr/>
    </dgm:pt>
    <dgm:pt modelId="{9A5FE1C4-E87A-4077-AB4A-988F845EEDF1}" type="pres">
      <dgm:prSet presAssocID="{79B16EAF-88F7-4D89-B020-68E3823E2C7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FC96F2-6B63-4AC1-95DD-AFE91A907223}" type="pres">
      <dgm:prSet presAssocID="{93062FB5-F819-4D70-98E9-7F8BE4F5FB91}" presName="sibTrans" presStyleCnt="0"/>
      <dgm:spPr/>
    </dgm:pt>
    <dgm:pt modelId="{ECE6D9B6-5FA7-4C8A-BFDD-F556735F013E}" type="pres">
      <dgm:prSet presAssocID="{C56055C0-F46D-42A5-A396-B491DE496AF6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F82E4E-F2FF-4847-AC84-851F3074C5D2}" type="pres">
      <dgm:prSet presAssocID="{D955C1D2-2919-49A0-BD5D-7611B1062A32}" presName="sibTrans" presStyleCnt="0"/>
      <dgm:spPr/>
    </dgm:pt>
    <dgm:pt modelId="{1E9DDCA9-11F3-4868-9E0C-A9715CFC4C62}" type="pres">
      <dgm:prSet presAssocID="{0D8C1F1D-7F97-472F-ADC4-10E161AC9DA5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5E5AB37-6566-4495-A75B-A9D76BCFED56}" type="presOf" srcId="{79B16EAF-88F7-4D89-B020-68E3823E2C7A}" destId="{9A5FE1C4-E87A-4077-AB4A-988F845EEDF1}" srcOrd="0" destOrd="0" presId="urn:microsoft.com/office/officeart/2005/8/layout/hProcess9"/>
    <dgm:cxn modelId="{B36096B8-FFAB-4A59-9687-66A90D4B23AC}" type="presOf" srcId="{0D8C1F1D-7F97-472F-ADC4-10E161AC9DA5}" destId="{1E9DDCA9-11F3-4868-9E0C-A9715CFC4C62}" srcOrd="0" destOrd="0" presId="urn:microsoft.com/office/officeart/2005/8/layout/hProcess9"/>
    <dgm:cxn modelId="{CD4DF7EF-ACE6-4DF9-B371-4814334D5D9B}" srcId="{8732BC97-D556-48B9-8646-3C2E83A180C6}" destId="{79B16EAF-88F7-4D89-B020-68E3823E2C7A}" srcOrd="1" destOrd="0" parTransId="{F58181FC-CCC0-4DD3-AB26-FB84B256095A}" sibTransId="{93062FB5-F819-4D70-98E9-7F8BE4F5FB91}"/>
    <dgm:cxn modelId="{C0A6EBAF-85BC-460F-9AEA-35BB33C95DF9}" srcId="{8732BC97-D556-48B9-8646-3C2E83A180C6}" destId="{E25C45B6-6D1F-4054-BE1B-D5005D461B51}" srcOrd="0" destOrd="0" parTransId="{085E3990-6DE7-4BFD-99A4-BCCCF1CDB51A}" sibTransId="{CD0AB069-292B-42E8-8212-67C0AA447ACF}"/>
    <dgm:cxn modelId="{BAC3B1E5-B53F-4603-861E-1D4F4C50B600}" type="presOf" srcId="{C56055C0-F46D-42A5-A396-B491DE496AF6}" destId="{ECE6D9B6-5FA7-4C8A-BFDD-F556735F013E}" srcOrd="0" destOrd="0" presId="urn:microsoft.com/office/officeart/2005/8/layout/hProcess9"/>
    <dgm:cxn modelId="{FF5DC5A8-FDA0-41E0-9ED2-3F5EDC84FDB9}" type="presOf" srcId="{8732BC97-D556-48B9-8646-3C2E83A180C6}" destId="{324E755F-CF66-4294-A09F-409A9EEF5E1C}" srcOrd="0" destOrd="0" presId="urn:microsoft.com/office/officeart/2005/8/layout/hProcess9"/>
    <dgm:cxn modelId="{C7572B51-2B4A-4260-9D01-049C6F2908C9}" type="presOf" srcId="{E25C45B6-6D1F-4054-BE1B-D5005D461B51}" destId="{93953066-47A3-4D8A-87DA-CB0FFCD335F6}" srcOrd="0" destOrd="0" presId="urn:microsoft.com/office/officeart/2005/8/layout/hProcess9"/>
    <dgm:cxn modelId="{B6A46472-B018-451D-B193-D2197AA9FB30}" srcId="{8732BC97-D556-48B9-8646-3C2E83A180C6}" destId="{C56055C0-F46D-42A5-A396-B491DE496AF6}" srcOrd="2" destOrd="0" parTransId="{1B2EE3C5-2FC7-41CA-953E-47A68B57626F}" sibTransId="{D955C1D2-2919-49A0-BD5D-7611B1062A32}"/>
    <dgm:cxn modelId="{32F891A7-91AC-4660-A2AE-C3ED76D14DCF}" srcId="{8732BC97-D556-48B9-8646-3C2E83A180C6}" destId="{0D8C1F1D-7F97-472F-ADC4-10E161AC9DA5}" srcOrd="3" destOrd="0" parTransId="{A50B06A4-9DD5-4687-B5C5-B7CE24CA623D}" sibTransId="{5BE1DC14-8C39-4AC8-91E2-C0E6C1D4C177}"/>
    <dgm:cxn modelId="{FD871913-D7D4-4EDA-917A-07823A679ED7}" type="presParOf" srcId="{324E755F-CF66-4294-A09F-409A9EEF5E1C}" destId="{CCA5BF54-CC44-4EC4-9EEB-E3E4E43C5D71}" srcOrd="0" destOrd="0" presId="urn:microsoft.com/office/officeart/2005/8/layout/hProcess9"/>
    <dgm:cxn modelId="{9267B357-5559-4D10-A5E0-2706273E1F88}" type="presParOf" srcId="{324E755F-CF66-4294-A09F-409A9EEF5E1C}" destId="{61BB8C0B-9B5B-4F35-A859-64905B02D8B2}" srcOrd="1" destOrd="0" presId="urn:microsoft.com/office/officeart/2005/8/layout/hProcess9"/>
    <dgm:cxn modelId="{05130278-FF29-4DBA-83F0-2C491DAF89FF}" type="presParOf" srcId="{61BB8C0B-9B5B-4F35-A859-64905B02D8B2}" destId="{93953066-47A3-4D8A-87DA-CB0FFCD335F6}" srcOrd="0" destOrd="0" presId="urn:microsoft.com/office/officeart/2005/8/layout/hProcess9"/>
    <dgm:cxn modelId="{FEE97ECE-8106-46AF-8E4E-240A1598C64B}" type="presParOf" srcId="{61BB8C0B-9B5B-4F35-A859-64905B02D8B2}" destId="{0FA28870-3167-4E2E-90DD-B28E967E733B}" srcOrd="1" destOrd="0" presId="urn:microsoft.com/office/officeart/2005/8/layout/hProcess9"/>
    <dgm:cxn modelId="{88C4242B-19BD-475A-81E5-18E8B1067491}" type="presParOf" srcId="{61BB8C0B-9B5B-4F35-A859-64905B02D8B2}" destId="{9A5FE1C4-E87A-4077-AB4A-988F845EEDF1}" srcOrd="2" destOrd="0" presId="urn:microsoft.com/office/officeart/2005/8/layout/hProcess9"/>
    <dgm:cxn modelId="{726095AD-DC59-49A5-850A-E56A05781888}" type="presParOf" srcId="{61BB8C0B-9B5B-4F35-A859-64905B02D8B2}" destId="{BCFC96F2-6B63-4AC1-95DD-AFE91A907223}" srcOrd="3" destOrd="0" presId="urn:microsoft.com/office/officeart/2005/8/layout/hProcess9"/>
    <dgm:cxn modelId="{CAD9E412-B15F-4F6B-AA9B-5AB2E309304C}" type="presParOf" srcId="{61BB8C0B-9B5B-4F35-A859-64905B02D8B2}" destId="{ECE6D9B6-5FA7-4C8A-BFDD-F556735F013E}" srcOrd="4" destOrd="0" presId="urn:microsoft.com/office/officeart/2005/8/layout/hProcess9"/>
    <dgm:cxn modelId="{93FFD30E-4203-4A54-9AE5-FE9BF0BE72C7}" type="presParOf" srcId="{61BB8C0B-9B5B-4F35-A859-64905B02D8B2}" destId="{1EF82E4E-F2FF-4847-AC84-851F3074C5D2}" srcOrd="5" destOrd="0" presId="urn:microsoft.com/office/officeart/2005/8/layout/hProcess9"/>
    <dgm:cxn modelId="{5EEB8AB1-E789-421A-9BF4-14840E29BED8}" type="presParOf" srcId="{61BB8C0B-9B5B-4F35-A859-64905B02D8B2}" destId="{1E9DDCA9-11F3-4868-9E0C-A9715CFC4C62}" srcOrd="6" destOrd="0" presId="urn:microsoft.com/office/officeart/2005/8/layout/hProcess9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CBC5D0-8363-46BC-8396-7335B91D1DDD}" type="doc">
      <dgm:prSet loTypeId="urn:microsoft.com/office/officeart/2005/8/layout/venn1" loCatId="relationship" qsTypeId="urn:microsoft.com/office/officeart/2005/8/quickstyle/simple1" qsCatId="simple" csTypeId="urn:microsoft.com/office/officeart/2005/8/colors/colorful4" csCatId="colorful" phldr="1"/>
      <dgm:spPr/>
    </dgm:pt>
    <dgm:pt modelId="{2EAC2C33-0329-46EA-BF9F-B45F085D3E37}">
      <dgm:prSet phldrT="[Text]" custT="1"/>
      <dgm:spPr/>
      <dgm:t>
        <a:bodyPr/>
        <a:lstStyle/>
        <a:p>
          <a:r>
            <a:rPr lang="en-US" sz="2800" dirty="0"/>
            <a:t>German student</a:t>
          </a:r>
        </a:p>
      </dgm:t>
    </dgm:pt>
    <dgm:pt modelId="{2D46AC0A-F365-45C0-B961-B0A24562A66C}" type="parTrans" cxnId="{42485690-597D-4991-A074-FC367BE42054}">
      <dgm:prSet/>
      <dgm:spPr/>
      <dgm:t>
        <a:bodyPr/>
        <a:lstStyle/>
        <a:p>
          <a:endParaRPr lang="en-US"/>
        </a:p>
      </dgm:t>
    </dgm:pt>
    <dgm:pt modelId="{FE4842C3-D690-4F86-9B49-6A4C4EB7D032}" type="sibTrans" cxnId="{42485690-597D-4991-A074-FC367BE42054}">
      <dgm:prSet/>
      <dgm:spPr/>
      <dgm:t>
        <a:bodyPr/>
        <a:lstStyle/>
        <a:p>
          <a:endParaRPr lang="en-US"/>
        </a:p>
      </dgm:t>
    </dgm:pt>
    <dgm:pt modelId="{FF9A3184-ECDC-41BE-973D-40579A35D2D9}">
      <dgm:prSet phldrT="[Text]" custT="1"/>
      <dgm:spPr/>
      <dgm:t>
        <a:bodyPr/>
        <a:lstStyle/>
        <a:p>
          <a:r>
            <a:rPr lang="en-US" sz="2800" dirty="0"/>
            <a:t>American student</a:t>
          </a:r>
        </a:p>
      </dgm:t>
    </dgm:pt>
    <dgm:pt modelId="{1BFD5106-B324-4868-A332-EC77E4BC3982}" type="parTrans" cxnId="{A3BB2316-C491-458B-994E-E02E9837E65E}">
      <dgm:prSet/>
      <dgm:spPr/>
      <dgm:t>
        <a:bodyPr/>
        <a:lstStyle/>
        <a:p>
          <a:endParaRPr lang="en-US"/>
        </a:p>
      </dgm:t>
    </dgm:pt>
    <dgm:pt modelId="{E6019A9F-CB4B-4868-864F-C3AF317A5258}" type="sibTrans" cxnId="{A3BB2316-C491-458B-994E-E02E9837E65E}">
      <dgm:prSet/>
      <dgm:spPr/>
      <dgm:t>
        <a:bodyPr/>
        <a:lstStyle/>
        <a:p>
          <a:endParaRPr lang="en-US"/>
        </a:p>
      </dgm:t>
    </dgm:pt>
    <dgm:pt modelId="{0D561819-F6E5-4B8F-AD6D-90A4FC98EF99}" type="pres">
      <dgm:prSet presAssocID="{BCCBC5D0-8363-46BC-8396-7335B91D1DDD}" presName="compositeShape" presStyleCnt="0">
        <dgm:presLayoutVars>
          <dgm:chMax val="7"/>
          <dgm:dir/>
          <dgm:resizeHandles val="exact"/>
        </dgm:presLayoutVars>
      </dgm:prSet>
      <dgm:spPr/>
    </dgm:pt>
    <dgm:pt modelId="{A8D83C9E-5C10-41FE-B20E-16B5F493E838}" type="pres">
      <dgm:prSet presAssocID="{2EAC2C33-0329-46EA-BF9F-B45F085D3E37}" presName="circ1" presStyleLbl="vennNode1" presStyleIdx="0" presStyleCnt="2"/>
      <dgm:spPr/>
      <dgm:t>
        <a:bodyPr/>
        <a:lstStyle/>
        <a:p>
          <a:endParaRPr lang="en-US"/>
        </a:p>
      </dgm:t>
    </dgm:pt>
    <dgm:pt modelId="{27B76620-5174-438D-86FF-AAF750157AA5}" type="pres">
      <dgm:prSet presAssocID="{2EAC2C33-0329-46EA-BF9F-B45F085D3E3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12EC7A-BE9C-4476-AA3D-F57C0FFC0BC8}" type="pres">
      <dgm:prSet presAssocID="{FF9A3184-ECDC-41BE-973D-40579A35D2D9}" presName="circ2" presStyleLbl="vennNode1" presStyleIdx="1" presStyleCnt="2"/>
      <dgm:spPr/>
      <dgm:t>
        <a:bodyPr/>
        <a:lstStyle/>
        <a:p>
          <a:endParaRPr lang="en-US"/>
        </a:p>
      </dgm:t>
    </dgm:pt>
    <dgm:pt modelId="{5818393B-8234-444A-B385-75760BDC0578}" type="pres">
      <dgm:prSet presAssocID="{FF9A3184-ECDC-41BE-973D-40579A35D2D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BB2316-C491-458B-994E-E02E9837E65E}" srcId="{BCCBC5D0-8363-46BC-8396-7335B91D1DDD}" destId="{FF9A3184-ECDC-41BE-973D-40579A35D2D9}" srcOrd="1" destOrd="0" parTransId="{1BFD5106-B324-4868-A332-EC77E4BC3982}" sibTransId="{E6019A9F-CB4B-4868-864F-C3AF317A5258}"/>
    <dgm:cxn modelId="{F6B66589-0D06-47DF-B365-264E682D6CC0}" type="presOf" srcId="{FF9A3184-ECDC-41BE-973D-40579A35D2D9}" destId="{5818393B-8234-444A-B385-75760BDC0578}" srcOrd="1" destOrd="0" presId="urn:microsoft.com/office/officeart/2005/8/layout/venn1"/>
    <dgm:cxn modelId="{42485690-597D-4991-A074-FC367BE42054}" srcId="{BCCBC5D0-8363-46BC-8396-7335B91D1DDD}" destId="{2EAC2C33-0329-46EA-BF9F-B45F085D3E37}" srcOrd="0" destOrd="0" parTransId="{2D46AC0A-F365-45C0-B961-B0A24562A66C}" sibTransId="{FE4842C3-D690-4F86-9B49-6A4C4EB7D032}"/>
    <dgm:cxn modelId="{CEAE571B-DF60-4477-A06F-67F5B0B9DE1B}" type="presOf" srcId="{BCCBC5D0-8363-46BC-8396-7335B91D1DDD}" destId="{0D561819-F6E5-4B8F-AD6D-90A4FC98EF99}" srcOrd="0" destOrd="0" presId="urn:microsoft.com/office/officeart/2005/8/layout/venn1"/>
    <dgm:cxn modelId="{ACF3A4A4-E32F-4432-88F8-0911EAFF69B1}" type="presOf" srcId="{FF9A3184-ECDC-41BE-973D-40579A35D2D9}" destId="{5112EC7A-BE9C-4476-AA3D-F57C0FFC0BC8}" srcOrd="0" destOrd="0" presId="urn:microsoft.com/office/officeart/2005/8/layout/venn1"/>
    <dgm:cxn modelId="{A48D7C6E-02B5-4A08-8DF9-F917773FAC96}" type="presOf" srcId="{2EAC2C33-0329-46EA-BF9F-B45F085D3E37}" destId="{27B76620-5174-438D-86FF-AAF750157AA5}" srcOrd="1" destOrd="0" presId="urn:microsoft.com/office/officeart/2005/8/layout/venn1"/>
    <dgm:cxn modelId="{AAD857AB-8D6E-4F5C-9F07-6188F513ACFE}" type="presOf" srcId="{2EAC2C33-0329-46EA-BF9F-B45F085D3E37}" destId="{A8D83C9E-5C10-41FE-B20E-16B5F493E838}" srcOrd="0" destOrd="0" presId="urn:microsoft.com/office/officeart/2005/8/layout/venn1"/>
    <dgm:cxn modelId="{85CF25F5-B166-4A2A-97DF-1CCB3FCAC306}" type="presParOf" srcId="{0D561819-F6E5-4B8F-AD6D-90A4FC98EF99}" destId="{A8D83C9E-5C10-41FE-B20E-16B5F493E838}" srcOrd="0" destOrd="0" presId="urn:microsoft.com/office/officeart/2005/8/layout/venn1"/>
    <dgm:cxn modelId="{07DDE269-E9D5-49CA-8262-0B5DF908647B}" type="presParOf" srcId="{0D561819-F6E5-4B8F-AD6D-90A4FC98EF99}" destId="{27B76620-5174-438D-86FF-AAF750157AA5}" srcOrd="1" destOrd="0" presId="urn:microsoft.com/office/officeart/2005/8/layout/venn1"/>
    <dgm:cxn modelId="{43A94408-B41E-4111-A800-43CEADF37229}" type="presParOf" srcId="{0D561819-F6E5-4B8F-AD6D-90A4FC98EF99}" destId="{5112EC7A-BE9C-4476-AA3D-F57C0FFC0BC8}" srcOrd="2" destOrd="0" presId="urn:microsoft.com/office/officeart/2005/8/layout/venn1"/>
    <dgm:cxn modelId="{6C8B64A4-CCF7-4516-B0FA-FA718908A019}" type="presParOf" srcId="{0D561819-F6E5-4B8F-AD6D-90A4FC98EF99}" destId="{5818393B-8234-444A-B385-75760BDC0578}" srcOrd="3" destOrd="0" presId="urn:microsoft.com/office/officeart/2005/8/layout/venn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A5BF54-CC44-4EC4-9EEB-E3E4E43C5D71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953066-47A3-4D8A-87DA-CB0FFCD335F6}">
      <dsp:nvSpPr>
        <dsp:cNvPr id="0" name=""/>
        <dsp:cNvSpPr/>
      </dsp:nvSpPr>
      <dsp:spPr>
        <a:xfrm>
          <a:off x="4118" y="1357788"/>
          <a:ext cx="1981051" cy="181038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Did you enjoy it?</a:t>
          </a:r>
        </a:p>
      </dsp:txBody>
      <dsp:txXfrm>
        <a:off x="92494" y="1446164"/>
        <a:ext cx="1804299" cy="1633633"/>
      </dsp:txXfrm>
    </dsp:sp>
    <dsp:sp modelId="{9A5FE1C4-E87A-4077-AB4A-988F845EEDF1}">
      <dsp:nvSpPr>
        <dsp:cNvPr id="0" name=""/>
        <dsp:cNvSpPr/>
      </dsp:nvSpPr>
      <dsp:spPr>
        <a:xfrm>
          <a:off x="2084222" y="1357788"/>
          <a:ext cx="1981051" cy="1810385"/>
        </a:xfrm>
        <a:prstGeom prst="round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Did you profit from it?</a:t>
          </a:r>
        </a:p>
      </dsp:txBody>
      <dsp:txXfrm>
        <a:off x="2172598" y="1446164"/>
        <a:ext cx="1804299" cy="1633633"/>
      </dsp:txXfrm>
    </dsp:sp>
    <dsp:sp modelId="{ECE6D9B6-5FA7-4C8A-BFDD-F556735F013E}">
      <dsp:nvSpPr>
        <dsp:cNvPr id="0" name=""/>
        <dsp:cNvSpPr/>
      </dsp:nvSpPr>
      <dsp:spPr>
        <a:xfrm>
          <a:off x="4164326" y="1357788"/>
          <a:ext cx="1981051" cy="1810385"/>
        </a:xfrm>
        <a:prstGeom prst="round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Would others profit from this as well?</a:t>
          </a:r>
        </a:p>
      </dsp:txBody>
      <dsp:txXfrm>
        <a:off x="4252702" y="1446164"/>
        <a:ext cx="1804299" cy="1633633"/>
      </dsp:txXfrm>
    </dsp:sp>
    <dsp:sp modelId="{1E9DDCA9-11F3-4868-9E0C-A9715CFC4C62}">
      <dsp:nvSpPr>
        <dsp:cNvPr id="0" name=""/>
        <dsp:cNvSpPr/>
      </dsp:nvSpPr>
      <dsp:spPr>
        <a:xfrm>
          <a:off x="6244430" y="1357788"/>
          <a:ext cx="1981051" cy="1810385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What would you change?</a:t>
          </a:r>
        </a:p>
      </dsp:txBody>
      <dsp:txXfrm>
        <a:off x="6332806" y="1446164"/>
        <a:ext cx="1804299" cy="16336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D83C9E-5C10-41FE-B20E-16B5F493E838}">
      <dsp:nvSpPr>
        <dsp:cNvPr id="0" name=""/>
        <dsp:cNvSpPr/>
      </dsp:nvSpPr>
      <dsp:spPr>
        <a:xfrm>
          <a:off x="242023" y="12310"/>
          <a:ext cx="4501341" cy="4501341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German student</a:t>
          </a:r>
        </a:p>
      </dsp:txBody>
      <dsp:txXfrm>
        <a:off x="870589" y="543115"/>
        <a:ext cx="2595368" cy="3439731"/>
      </dsp:txXfrm>
    </dsp:sp>
    <dsp:sp modelId="{5112EC7A-BE9C-4476-AA3D-F57C0FFC0BC8}">
      <dsp:nvSpPr>
        <dsp:cNvPr id="0" name=""/>
        <dsp:cNvSpPr/>
      </dsp:nvSpPr>
      <dsp:spPr>
        <a:xfrm>
          <a:off x="3486234" y="12310"/>
          <a:ext cx="4501341" cy="4501341"/>
        </a:xfrm>
        <a:prstGeom prst="ellipse">
          <a:avLst/>
        </a:prstGeom>
        <a:solidFill>
          <a:schemeClr val="accent4">
            <a:alpha val="50000"/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American student</a:t>
          </a:r>
        </a:p>
      </dsp:txBody>
      <dsp:txXfrm>
        <a:off x="4763642" y="543115"/>
        <a:ext cx="2595368" cy="34397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3C09-E945-4CC0-BA6B-63F087A243B9}" type="datetimeFigureOut">
              <a:rPr lang="de-DE" smtClean="0"/>
              <a:pPr/>
              <a:t>11.11.2017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A3D0-5AB4-480B-8ACF-F0D9ED997F7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3C09-E945-4CC0-BA6B-63F087A243B9}" type="datetimeFigureOut">
              <a:rPr lang="de-DE" smtClean="0"/>
              <a:pPr/>
              <a:t>11.11.2017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A3D0-5AB4-480B-8ACF-F0D9ED997F7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3C09-E945-4CC0-BA6B-63F087A243B9}" type="datetimeFigureOut">
              <a:rPr lang="de-DE" smtClean="0"/>
              <a:pPr/>
              <a:t>11.11.2017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A3D0-5AB4-480B-8ACF-F0D9ED997F7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3C09-E945-4CC0-BA6B-63F087A243B9}" type="datetimeFigureOut">
              <a:rPr lang="de-DE" smtClean="0"/>
              <a:pPr/>
              <a:t>11.11.2017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A3D0-5AB4-480B-8ACF-F0D9ED997F7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3C09-E945-4CC0-BA6B-63F087A243B9}" type="datetimeFigureOut">
              <a:rPr lang="de-DE" smtClean="0"/>
              <a:pPr/>
              <a:t>11.11.2017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A3D0-5AB4-480B-8ACF-F0D9ED997F7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3C09-E945-4CC0-BA6B-63F087A243B9}" type="datetimeFigureOut">
              <a:rPr lang="de-DE" smtClean="0"/>
              <a:pPr/>
              <a:t>11.11.2017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A3D0-5AB4-480B-8ACF-F0D9ED997F7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3C09-E945-4CC0-BA6B-63F087A243B9}" type="datetimeFigureOut">
              <a:rPr lang="de-DE" smtClean="0"/>
              <a:pPr/>
              <a:t>11.11.2017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A3D0-5AB4-480B-8ACF-F0D9ED997F7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3C09-E945-4CC0-BA6B-63F087A243B9}" type="datetimeFigureOut">
              <a:rPr lang="de-DE" smtClean="0"/>
              <a:pPr/>
              <a:t>11.11.2017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A3D0-5AB4-480B-8ACF-F0D9ED997F7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3C09-E945-4CC0-BA6B-63F087A243B9}" type="datetimeFigureOut">
              <a:rPr lang="de-DE" smtClean="0"/>
              <a:pPr/>
              <a:t>11.11.2017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A3D0-5AB4-480B-8ACF-F0D9ED997F7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3C09-E945-4CC0-BA6B-63F087A243B9}" type="datetimeFigureOut">
              <a:rPr lang="de-DE" smtClean="0"/>
              <a:pPr/>
              <a:t>11.11.2017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A3D0-5AB4-480B-8ACF-F0D9ED997F7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3C09-E945-4CC0-BA6B-63F087A243B9}" type="datetimeFigureOut">
              <a:rPr lang="de-DE" smtClean="0"/>
              <a:pPr/>
              <a:t>11.11.2017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A3D0-5AB4-480B-8ACF-F0D9ED997F7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C3C09-E945-4CC0-BA6B-63F087A243B9}" type="datetimeFigureOut">
              <a:rPr lang="de-DE" smtClean="0"/>
              <a:pPr/>
              <a:t>11.11.2017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BA3D0-5AB4-480B-8ACF-F0D9ED997F7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Letters About Literature – Is this a genre you would recommend?</a:t>
            </a:r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4628314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Letters About Literature – </a:t>
            </a:r>
            <a:br>
              <a:rPr lang="en-US" sz="2400" dirty="0"/>
            </a:br>
            <a:r>
              <a:rPr lang="en-US" sz="2400" dirty="0"/>
              <a:t>how do they compare to other writing assignments?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51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9002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50859">
                <a:tc gridSpan="2">
                  <a:txBody>
                    <a:bodyPr/>
                    <a:lstStyle/>
                    <a:p>
                      <a:r>
                        <a:rPr lang="en-US" sz="2800" dirty="0"/>
                        <a:t> </a:t>
                      </a:r>
                    </a:p>
                    <a:p>
                      <a:r>
                        <a:rPr lang="en-US" sz="2800" dirty="0"/>
                        <a:t>summary – report – formal letter – email – review – argumentative writing – writing a character profile – creative tasks – analysis – mediation - ………………………..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Letters About Literature – </a:t>
            </a:r>
            <a:r>
              <a:rPr lang="en-US" sz="2800"/>
              <a:t>A Typically </a:t>
            </a:r>
            <a:r>
              <a:rPr lang="en-US" sz="2800" dirty="0"/>
              <a:t>American genre?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Devise </a:t>
            </a:r>
            <a:r>
              <a:rPr lang="en-US" dirty="0"/>
              <a:t>your own </a:t>
            </a:r>
            <a:r>
              <a:rPr lang="en-US"/>
              <a:t>writing contest</a:t>
            </a:r>
            <a:endParaRPr lang="en-US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Bildschirmpräsentation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Larissa-Design</vt:lpstr>
      <vt:lpstr>Letters About Literature – Is this a genre you would recommend?</vt:lpstr>
      <vt:lpstr>Letters About Literature –  how do they compare to other writing assignments?</vt:lpstr>
      <vt:lpstr>Letters About Literature – A Typically American genre?</vt:lpstr>
      <vt:lpstr>Devise your own writing contest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B.Rietgraf</dc:creator>
  <cp:lastModifiedBy>B.Rietgraf</cp:lastModifiedBy>
  <cp:revision>8</cp:revision>
  <dcterms:created xsi:type="dcterms:W3CDTF">2017-10-17T10:18:06Z</dcterms:created>
  <dcterms:modified xsi:type="dcterms:W3CDTF">2017-11-11T14:28:56Z</dcterms:modified>
</cp:coreProperties>
</file>