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theme/themeOverride3.xml" ContentType="application/vnd.openxmlformats-officedocument.themeOverride+xml"/>
  <Override PartName="/ppt/notesSlides/notesSlide18.xml" ContentType="application/vnd.openxmlformats-officedocument.presentationml.notesSlide+xml"/>
  <Override PartName="/ppt/notesSlides/notesSlide27.xml" ContentType="application/vnd.openxmlformats-officedocument.presentationml.notesSlide+xml"/>
  <Default Extension="wmf" ContentType="image/x-wmf"/>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theme/themeOverride1.xml" ContentType="application/vnd.openxmlformats-officedocument.themeOverride+xml"/>
  <Override PartName="/ppt/notesSlides/notesSlide16.xml" ContentType="application/vnd.openxmlformats-officedocument.presentationml.notesSlide+xml"/>
  <Override PartName="/ppt/notesSlides/notesSlide25.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Default Extension="jpeg" ContentType="image/jpeg"/>
  <Override PartName="/ppt/slideLayouts/slideLayout3.xml" ContentType="application/vnd.openxmlformats-officedocument.presentationml.slideLayout+xml"/>
  <Override PartName="/ppt/theme/themeOverride4.xml" ContentType="application/vnd.openxmlformats-officedocument.themeOverride+xml"/>
  <Override PartName="/ppt/notesSlides/notesSlide17.xml" ContentType="application/vnd.openxmlformats-officedocument.presentationml.notesSlide+xml"/>
  <Override PartName="/ppt/notesSlides/notesSlide28.xml" ContentType="application/vnd.openxmlformats-officedocument.presentationml.notesSlide+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ppt/theme/themeOverride2.xml" ContentType="application/vnd.openxmlformats-officedocument.themeOverride+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Override PartName="/ppt/notesSlides/notesSlide6.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32"/>
  </p:notesMasterIdLst>
  <p:handoutMasterIdLst>
    <p:handoutMasterId r:id="rId33"/>
  </p:handoutMasterIdLst>
  <p:sldIdLst>
    <p:sldId id="256" r:id="rId2"/>
    <p:sldId id="257" r:id="rId3"/>
    <p:sldId id="271" r:id="rId4"/>
    <p:sldId id="284" r:id="rId5"/>
    <p:sldId id="283" r:id="rId6"/>
    <p:sldId id="286" r:id="rId7"/>
    <p:sldId id="287" r:id="rId8"/>
    <p:sldId id="292" r:id="rId9"/>
    <p:sldId id="291" r:id="rId10"/>
    <p:sldId id="294" r:id="rId11"/>
    <p:sldId id="288" r:id="rId12"/>
    <p:sldId id="265" r:id="rId13"/>
    <p:sldId id="267" r:id="rId14"/>
    <p:sldId id="289" r:id="rId15"/>
    <p:sldId id="278" r:id="rId16"/>
    <p:sldId id="274" r:id="rId17"/>
    <p:sldId id="285" r:id="rId18"/>
    <p:sldId id="260" r:id="rId19"/>
    <p:sldId id="262" r:id="rId20"/>
    <p:sldId id="275" r:id="rId21"/>
    <p:sldId id="293" r:id="rId22"/>
    <p:sldId id="276" r:id="rId23"/>
    <p:sldId id="280" r:id="rId24"/>
    <p:sldId id="296" r:id="rId25"/>
    <p:sldId id="281" r:id="rId26"/>
    <p:sldId id="282" r:id="rId27"/>
    <p:sldId id="297" r:id="rId28"/>
    <p:sldId id="290" r:id="rId29"/>
    <p:sldId id="298" r:id="rId30"/>
    <p:sldId id="299" r:id="rId31"/>
  </p:sldIdLst>
  <p:sldSz cx="9144000" cy="6858000" type="screen4x3"/>
  <p:notesSz cx="6797675" cy="9928225"/>
  <p:defaultTextStyle>
    <a:defPPr>
      <a:defRPr lang="de-DE"/>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52995" autoAdjust="0"/>
  </p:normalViewPr>
  <p:slideViewPr>
    <p:cSldViewPr>
      <p:cViewPr varScale="1">
        <p:scale>
          <a:sx n="56" d="100"/>
          <a:sy n="56" d="100"/>
        </p:scale>
        <p:origin x="-1026" y="-96"/>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0418" name="Rectangle 2"/>
          <p:cNvSpPr>
            <a:spLocks noGrp="1" noChangeArrowheads="1"/>
          </p:cNvSpPr>
          <p:nvPr>
            <p:ph type="hdr" sz="quarter"/>
          </p:nvPr>
        </p:nvSpPr>
        <p:spPr bwMode="auto">
          <a:xfrm>
            <a:off x="0" y="0"/>
            <a:ext cx="2946400" cy="4968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atin typeface="Lucida Sans Unicode" pitchFamily="34" charset="0"/>
              </a:defRPr>
            </a:lvl1pPr>
          </a:lstStyle>
          <a:p>
            <a:pPr>
              <a:defRPr/>
            </a:pPr>
            <a:endParaRPr lang="de-DE"/>
          </a:p>
        </p:txBody>
      </p:sp>
      <p:sp>
        <p:nvSpPr>
          <p:cNvPr id="60419" name="Rectangle 3"/>
          <p:cNvSpPr>
            <a:spLocks noGrp="1" noChangeArrowheads="1"/>
          </p:cNvSpPr>
          <p:nvPr>
            <p:ph type="dt" sz="quarter" idx="1"/>
          </p:nvPr>
        </p:nvSpPr>
        <p:spPr bwMode="auto">
          <a:xfrm>
            <a:off x="3849688" y="0"/>
            <a:ext cx="2946400" cy="4968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atin typeface="Lucida Sans Unicode" pitchFamily="34" charset="0"/>
              </a:defRPr>
            </a:lvl1pPr>
          </a:lstStyle>
          <a:p>
            <a:pPr>
              <a:defRPr/>
            </a:pPr>
            <a:fld id="{3DE413A3-C589-4BAD-B75E-3132635A107C}" type="datetimeFigureOut">
              <a:rPr lang="de-DE"/>
              <a:pPr>
                <a:defRPr/>
              </a:pPr>
              <a:t>15.01.2018</a:t>
            </a:fld>
            <a:endParaRPr lang="de-DE"/>
          </a:p>
        </p:txBody>
      </p:sp>
      <p:sp>
        <p:nvSpPr>
          <p:cNvPr id="60420" name="Rectangle 4"/>
          <p:cNvSpPr>
            <a:spLocks noGrp="1" noChangeArrowheads="1"/>
          </p:cNvSpPr>
          <p:nvPr>
            <p:ph type="ftr" sz="quarter" idx="2"/>
          </p:nvPr>
        </p:nvSpPr>
        <p:spPr bwMode="auto">
          <a:xfrm>
            <a:off x="0" y="9429750"/>
            <a:ext cx="2946400" cy="496888"/>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atin typeface="Lucida Sans Unicode" pitchFamily="34" charset="0"/>
              </a:defRPr>
            </a:lvl1pPr>
          </a:lstStyle>
          <a:p>
            <a:pPr>
              <a:defRPr/>
            </a:pPr>
            <a:endParaRPr lang="de-DE"/>
          </a:p>
        </p:txBody>
      </p:sp>
      <p:sp>
        <p:nvSpPr>
          <p:cNvPr id="60421" name="Rectangle 5"/>
          <p:cNvSpPr>
            <a:spLocks noGrp="1" noChangeArrowheads="1"/>
          </p:cNvSpPr>
          <p:nvPr>
            <p:ph type="sldNum" sz="quarter" idx="3"/>
          </p:nvPr>
        </p:nvSpPr>
        <p:spPr bwMode="auto">
          <a:xfrm>
            <a:off x="3849688" y="9429750"/>
            <a:ext cx="2946400" cy="496888"/>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atin typeface="Lucida Sans Unicode" pitchFamily="34" charset="0"/>
              </a:defRPr>
            </a:lvl1pPr>
          </a:lstStyle>
          <a:p>
            <a:pPr>
              <a:defRPr/>
            </a:pPr>
            <a:fld id="{16D6C391-506F-4EF1-AD6A-441956ADBF93}" type="slidenum">
              <a:rPr lang="de-DE"/>
              <a:pPr>
                <a:defRPr/>
              </a:pPr>
              <a:t>‹Nr.›</a:t>
            </a:fld>
            <a:endParaRPr lang="de-DE"/>
          </a:p>
        </p:txBody>
      </p:sp>
    </p:spTree>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46400" cy="496888"/>
          </a:xfrm>
          <a:prstGeom prst="rect">
            <a:avLst/>
          </a:prstGeom>
        </p:spPr>
        <p:txBody>
          <a:bodyPr vert="horz" lIns="91440" tIns="45720" rIns="91440" bIns="45720" rtlCol="0"/>
          <a:lstStyle>
            <a:lvl1pPr algn="l" fontAlgn="auto">
              <a:spcBef>
                <a:spcPts val="0"/>
              </a:spcBef>
              <a:spcAft>
                <a:spcPts val="0"/>
              </a:spcAft>
              <a:defRPr sz="1200">
                <a:latin typeface="+mn-lt"/>
                <a:cs typeface="+mn-cs"/>
              </a:defRPr>
            </a:lvl1pPr>
          </a:lstStyle>
          <a:p>
            <a:pPr>
              <a:defRPr/>
            </a:pPr>
            <a:endParaRPr lang="de-DE"/>
          </a:p>
        </p:txBody>
      </p:sp>
      <p:sp>
        <p:nvSpPr>
          <p:cNvPr id="3" name="Datumsplatzhalter 2"/>
          <p:cNvSpPr>
            <a:spLocks noGrp="1"/>
          </p:cNvSpPr>
          <p:nvPr>
            <p:ph type="dt" idx="1"/>
          </p:nvPr>
        </p:nvSpPr>
        <p:spPr>
          <a:xfrm>
            <a:off x="3849688" y="0"/>
            <a:ext cx="2946400" cy="496888"/>
          </a:xfrm>
          <a:prstGeom prst="rect">
            <a:avLst/>
          </a:prstGeom>
        </p:spPr>
        <p:txBody>
          <a:bodyPr vert="horz" lIns="91440" tIns="45720" rIns="91440" bIns="45720" rtlCol="0"/>
          <a:lstStyle>
            <a:lvl1pPr algn="r" fontAlgn="auto">
              <a:spcBef>
                <a:spcPts val="0"/>
              </a:spcBef>
              <a:spcAft>
                <a:spcPts val="0"/>
              </a:spcAft>
              <a:defRPr sz="1200">
                <a:latin typeface="+mn-lt"/>
                <a:cs typeface="+mn-cs"/>
              </a:defRPr>
            </a:lvl1pPr>
          </a:lstStyle>
          <a:p>
            <a:pPr>
              <a:defRPr/>
            </a:pPr>
            <a:fld id="{22452DA4-E472-4F8D-AD27-32EA725E835E}" type="datetimeFigureOut">
              <a:rPr lang="de-DE"/>
              <a:pPr>
                <a:defRPr/>
              </a:pPr>
              <a:t>15.01.2018</a:t>
            </a:fld>
            <a:endParaRPr lang="de-DE"/>
          </a:p>
        </p:txBody>
      </p:sp>
      <p:sp>
        <p:nvSpPr>
          <p:cNvPr id="4" name="Folienbildplatzhalter 3"/>
          <p:cNvSpPr>
            <a:spLocks noGrp="1" noRot="1" noChangeAspect="1"/>
          </p:cNvSpPr>
          <p:nvPr>
            <p:ph type="sldImg" idx="2"/>
          </p:nvPr>
        </p:nvSpPr>
        <p:spPr>
          <a:xfrm>
            <a:off x="915988" y="744538"/>
            <a:ext cx="4965700" cy="3722687"/>
          </a:xfrm>
          <a:prstGeom prst="rect">
            <a:avLst/>
          </a:prstGeom>
          <a:noFill/>
          <a:ln w="12700">
            <a:solidFill>
              <a:prstClr val="black"/>
            </a:solidFill>
          </a:ln>
        </p:spPr>
        <p:txBody>
          <a:bodyPr vert="horz" lIns="91440" tIns="45720" rIns="91440" bIns="45720" rtlCol="0" anchor="ctr"/>
          <a:lstStyle/>
          <a:p>
            <a:pPr lvl="0"/>
            <a:endParaRPr lang="de-DE" noProof="0"/>
          </a:p>
        </p:txBody>
      </p:sp>
      <p:sp>
        <p:nvSpPr>
          <p:cNvPr id="5" name="Notizenplatzhalter 4"/>
          <p:cNvSpPr>
            <a:spLocks noGrp="1"/>
          </p:cNvSpPr>
          <p:nvPr>
            <p:ph type="body" sz="quarter" idx="3"/>
          </p:nvPr>
        </p:nvSpPr>
        <p:spPr>
          <a:xfrm>
            <a:off x="679450" y="4716463"/>
            <a:ext cx="5438775" cy="4467225"/>
          </a:xfrm>
          <a:prstGeom prst="rect">
            <a:avLst/>
          </a:prstGeom>
        </p:spPr>
        <p:txBody>
          <a:bodyPr vert="horz" lIns="91440" tIns="45720" rIns="91440" bIns="45720" rtlCol="0">
            <a:normAutofit/>
          </a:bodyPr>
          <a:lstStyle/>
          <a:p>
            <a:pPr lvl="0"/>
            <a:r>
              <a:rPr lang="de-DE" noProof="0"/>
              <a:t>Textmasterformate durch Klicken bearbeiten</a:t>
            </a:r>
          </a:p>
          <a:p>
            <a:pPr lvl="1"/>
            <a:r>
              <a:rPr lang="de-DE" noProof="0"/>
              <a:t>Zweite Ebene</a:t>
            </a:r>
          </a:p>
          <a:p>
            <a:pPr lvl="2"/>
            <a:r>
              <a:rPr lang="de-DE" noProof="0"/>
              <a:t>Dritte Ebene</a:t>
            </a:r>
          </a:p>
          <a:p>
            <a:pPr lvl="3"/>
            <a:r>
              <a:rPr lang="de-DE" noProof="0"/>
              <a:t>Vierte Ebene</a:t>
            </a:r>
          </a:p>
          <a:p>
            <a:pPr lvl="4"/>
            <a:r>
              <a:rPr lang="de-DE" noProof="0"/>
              <a:t>Fünfte Ebene</a:t>
            </a:r>
          </a:p>
        </p:txBody>
      </p:sp>
      <p:sp>
        <p:nvSpPr>
          <p:cNvPr id="6" name="Fußzeilenplatzhalter 5"/>
          <p:cNvSpPr>
            <a:spLocks noGrp="1"/>
          </p:cNvSpPr>
          <p:nvPr>
            <p:ph type="ftr" sz="quarter" idx="4"/>
          </p:nvPr>
        </p:nvSpPr>
        <p:spPr>
          <a:xfrm>
            <a:off x="0" y="9429750"/>
            <a:ext cx="2946400" cy="496888"/>
          </a:xfrm>
          <a:prstGeom prst="rect">
            <a:avLst/>
          </a:prstGeom>
        </p:spPr>
        <p:txBody>
          <a:bodyPr vert="horz" lIns="91440" tIns="45720" rIns="91440" bIns="45720" rtlCol="0" anchor="b"/>
          <a:lstStyle>
            <a:lvl1pPr algn="l" fontAlgn="auto">
              <a:spcBef>
                <a:spcPts val="0"/>
              </a:spcBef>
              <a:spcAft>
                <a:spcPts val="0"/>
              </a:spcAft>
              <a:defRPr sz="1200">
                <a:latin typeface="+mn-lt"/>
                <a:cs typeface="+mn-cs"/>
              </a:defRPr>
            </a:lvl1pPr>
          </a:lstStyle>
          <a:p>
            <a:pPr>
              <a:defRPr/>
            </a:pPr>
            <a:endParaRPr lang="de-DE"/>
          </a:p>
        </p:txBody>
      </p:sp>
      <p:sp>
        <p:nvSpPr>
          <p:cNvPr id="7" name="Foliennummernplatzhalter 6"/>
          <p:cNvSpPr>
            <a:spLocks noGrp="1"/>
          </p:cNvSpPr>
          <p:nvPr>
            <p:ph type="sldNum" sz="quarter" idx="5"/>
          </p:nvPr>
        </p:nvSpPr>
        <p:spPr>
          <a:xfrm>
            <a:off x="3849688" y="9429750"/>
            <a:ext cx="2946400" cy="496888"/>
          </a:xfrm>
          <a:prstGeom prst="rect">
            <a:avLst/>
          </a:prstGeom>
        </p:spPr>
        <p:txBody>
          <a:bodyPr vert="horz" lIns="91440" tIns="45720" rIns="91440" bIns="45720" rtlCol="0" anchor="b"/>
          <a:lstStyle>
            <a:lvl1pPr algn="r" fontAlgn="auto">
              <a:spcBef>
                <a:spcPts val="0"/>
              </a:spcBef>
              <a:spcAft>
                <a:spcPts val="0"/>
              </a:spcAft>
              <a:defRPr sz="1200">
                <a:latin typeface="+mn-lt"/>
                <a:cs typeface="+mn-cs"/>
              </a:defRPr>
            </a:lvl1pPr>
          </a:lstStyle>
          <a:p>
            <a:pPr>
              <a:defRPr/>
            </a:pPr>
            <a:fld id="{69E108A0-734B-418A-BAA1-AB5200B3203C}" type="slidenum">
              <a:rPr lang="de-DE"/>
              <a:pPr>
                <a:defRPr/>
              </a:pPr>
              <a:t>‹Nr.›</a:t>
            </a:fld>
            <a:endParaRPr lang="de-DE"/>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8" name="Rectangle 2"/>
          <p:cNvSpPr>
            <a:spLocks noChangeArrowheads="1" noTextEdit="1"/>
          </p:cNvSpPr>
          <p:nvPr>
            <p:ph type="sldImg"/>
          </p:nvPr>
        </p:nvSpPr>
        <p:spPr bwMode="auto">
          <a:xfrm>
            <a:off x="917575" y="744538"/>
            <a:ext cx="4962525" cy="3722687"/>
          </a:xfrm>
          <a:noFill/>
          <a:ln>
            <a:solidFill>
              <a:srgbClr val="000000"/>
            </a:solidFill>
            <a:miter lim="800000"/>
            <a:headEnd/>
            <a:tailEnd/>
          </a:ln>
        </p:spPr>
      </p:sp>
      <p:sp>
        <p:nvSpPr>
          <p:cNvPr id="80899" name="Rectangle 3"/>
          <p:cNvSpPr>
            <a:spLocks noChangeArrowheads="1"/>
          </p:cNvSpPr>
          <p:nvPr>
            <p:ph type="body" idx="1"/>
          </p:nvPr>
        </p:nvSpPr>
        <p:spPr bwMode="auto">
          <a:noFill/>
        </p:spPr>
        <p:txBody>
          <a:bodyPr wrap="square" numCol="1" anchor="t" anchorCtr="0" compatLnSpc="1">
            <a:prstTxWarp prst="textNoShape">
              <a:avLst/>
            </a:prstTxWarp>
          </a:bodyPr>
          <a:lstStyle/>
          <a:p>
            <a:endParaRPr lang="de-DE"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35842"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de-DE" smtClean="0"/>
          </a:p>
        </p:txBody>
      </p:sp>
      <p:sp>
        <p:nvSpPr>
          <p:cNvPr id="27651"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13DCFA5E-4C98-4B34-89DB-BFE3EFDDCB98}" type="slidenum">
              <a:rPr lang="de-DE">
                <a:cs typeface="Arial" charset="0"/>
              </a:rPr>
              <a:pPr fontAlgn="base">
                <a:spcBef>
                  <a:spcPct val="0"/>
                </a:spcBef>
                <a:spcAft>
                  <a:spcPct val="0"/>
                </a:spcAft>
                <a:defRPr/>
              </a:pPr>
              <a:t>12</a:t>
            </a:fld>
            <a:endParaRPr lang="de-DE">
              <a:cs typeface="Arial" charset="0"/>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9"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37890"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Abgrenzung zu </a:t>
            </a:r>
            <a:r>
              <a:rPr lang="de-DE" i="1" smtClean="0"/>
              <a:t>cross-cultural communication </a:t>
            </a:r>
            <a:r>
              <a:rPr lang="de-DE" smtClean="0"/>
              <a:t>(Begriff aus der Wirtschaft):</a:t>
            </a:r>
          </a:p>
          <a:p>
            <a:pPr eaLnBrk="1" hangingPunct="1">
              <a:spcBef>
                <a:spcPct val="0"/>
              </a:spcBef>
            </a:pPr>
            <a:r>
              <a:rPr lang="de-DE" smtClean="0"/>
              <a:t>Erfolgreiches Kommunizieren mit Angehörigen einer anderen Kultur, um z.B. Geschäfte abzuschließen</a:t>
            </a:r>
          </a:p>
          <a:p>
            <a:pPr eaLnBrk="1" hangingPunct="1">
              <a:spcBef>
                <a:spcPct val="0"/>
              </a:spcBef>
            </a:pPr>
            <a:endParaRPr lang="de-DE" smtClean="0"/>
          </a:p>
          <a:p>
            <a:pPr eaLnBrk="1" hangingPunct="1">
              <a:spcBef>
                <a:spcPct val="0"/>
              </a:spcBef>
            </a:pPr>
            <a:r>
              <a:rPr lang="de-DE" smtClean="0"/>
              <a:t>Ein Gebiet, dem sich viele Wissenschaftsdisziplinen:</a:t>
            </a:r>
          </a:p>
          <a:p>
            <a:pPr eaLnBrk="1" hangingPunct="1">
              <a:spcBef>
                <a:spcPct val="0"/>
              </a:spcBef>
            </a:pPr>
            <a:r>
              <a:rPr lang="de-DE" smtClean="0"/>
              <a:t>Kulturanthropologie</a:t>
            </a:r>
          </a:p>
          <a:p>
            <a:pPr eaLnBrk="1" hangingPunct="1">
              <a:spcBef>
                <a:spcPct val="0"/>
              </a:spcBef>
            </a:pPr>
            <a:r>
              <a:rPr lang="de-DE" smtClean="0"/>
              <a:t>Psychologie</a:t>
            </a:r>
          </a:p>
          <a:p>
            <a:pPr eaLnBrk="1" hangingPunct="1">
              <a:spcBef>
                <a:spcPct val="0"/>
              </a:spcBef>
            </a:pPr>
            <a:r>
              <a:rPr lang="de-DE" smtClean="0"/>
              <a:t>Sozialpsychologie</a:t>
            </a:r>
          </a:p>
          <a:p>
            <a:pPr eaLnBrk="1" hangingPunct="1">
              <a:spcBef>
                <a:spcPct val="0"/>
              </a:spcBef>
            </a:pPr>
            <a:r>
              <a:rPr lang="de-DE" smtClean="0"/>
              <a:t>Kommunikationswissenschaft</a:t>
            </a:r>
          </a:p>
          <a:p>
            <a:pPr eaLnBrk="1" hangingPunct="1">
              <a:spcBef>
                <a:spcPct val="0"/>
              </a:spcBef>
            </a:pPr>
            <a:r>
              <a:rPr lang="de-DE" smtClean="0"/>
              <a:t>Linguistik</a:t>
            </a:r>
          </a:p>
          <a:p>
            <a:pPr eaLnBrk="1" hangingPunct="1">
              <a:spcBef>
                <a:spcPct val="0"/>
              </a:spcBef>
            </a:pPr>
            <a:r>
              <a:rPr lang="de-DE" smtClean="0"/>
              <a:t>Politologie</a:t>
            </a:r>
          </a:p>
          <a:p>
            <a:pPr eaLnBrk="1" hangingPunct="1">
              <a:spcBef>
                <a:spcPct val="0"/>
              </a:spcBef>
            </a:pPr>
            <a:r>
              <a:rPr lang="de-DE" smtClean="0"/>
              <a:t>Geschichtswissenschaften</a:t>
            </a:r>
          </a:p>
          <a:p>
            <a:pPr eaLnBrk="1" hangingPunct="1">
              <a:spcBef>
                <a:spcPct val="0"/>
              </a:spcBef>
            </a:pPr>
            <a:r>
              <a:rPr lang="de-DE" smtClean="0"/>
              <a:t>Kulturgeographie</a:t>
            </a:r>
          </a:p>
          <a:p>
            <a:pPr eaLnBrk="1" hangingPunct="1">
              <a:spcBef>
                <a:spcPct val="0"/>
              </a:spcBef>
            </a:pPr>
            <a:r>
              <a:rPr lang="de-DE" smtClean="0"/>
              <a:t>Wirtschaftswissenschaft</a:t>
            </a:r>
          </a:p>
          <a:p>
            <a:pPr eaLnBrk="1" hangingPunct="1">
              <a:spcBef>
                <a:spcPct val="0"/>
              </a:spcBef>
            </a:pPr>
            <a:r>
              <a:rPr lang="de-DE" smtClean="0"/>
              <a:t>Philosophie</a:t>
            </a:r>
          </a:p>
          <a:p>
            <a:pPr eaLnBrk="1" hangingPunct="1">
              <a:spcBef>
                <a:spcPct val="0"/>
              </a:spcBef>
            </a:pPr>
            <a:r>
              <a:rPr lang="de-DE" smtClean="0"/>
              <a:t>Pädagogik</a:t>
            </a:r>
          </a:p>
          <a:p>
            <a:pPr eaLnBrk="1" hangingPunct="1">
              <a:spcBef>
                <a:spcPct val="0"/>
              </a:spcBef>
            </a:pPr>
            <a:endParaRPr lang="de-DE" smtClean="0"/>
          </a:p>
          <a:p>
            <a:pPr eaLnBrk="1" hangingPunct="1">
              <a:spcBef>
                <a:spcPct val="0"/>
              </a:spcBef>
            </a:pPr>
            <a:r>
              <a:rPr lang="de-DE" smtClean="0"/>
              <a:t>Im angelsächsischen Sprachraum sind </a:t>
            </a:r>
            <a:r>
              <a:rPr lang="de-DE" i="1" smtClean="0"/>
              <a:t>Intercultural Communications </a:t>
            </a:r>
            <a:r>
              <a:rPr lang="de-DE" smtClean="0"/>
              <a:t>eine eigenständige Forschungsrichtung</a:t>
            </a:r>
          </a:p>
        </p:txBody>
      </p:sp>
      <p:sp>
        <p:nvSpPr>
          <p:cNvPr id="29699"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5DEFE9D-D1DD-4531-8790-2FABE6EE7F5C}" type="slidenum">
              <a:rPr lang="de-DE">
                <a:cs typeface="Arial" charset="0"/>
              </a:rPr>
              <a:pPr fontAlgn="base">
                <a:spcBef>
                  <a:spcPct val="0"/>
                </a:spcBef>
                <a:spcAft>
                  <a:spcPct val="0"/>
                </a:spcAft>
                <a:defRPr/>
              </a:pPr>
              <a:t>13</a:t>
            </a:fld>
            <a:endParaRPr lang="de-DE">
              <a:cs typeface="Arial" charset="0"/>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7"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39938"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de-DE" smtClean="0"/>
          </a:p>
        </p:txBody>
      </p:sp>
      <p:sp>
        <p:nvSpPr>
          <p:cNvPr id="31747"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8189913C-7CD2-4F30-AE2B-C58942650802}" type="slidenum">
              <a:rPr lang="de-DE">
                <a:cs typeface="Arial" charset="0"/>
              </a:rPr>
              <a:pPr fontAlgn="base">
                <a:spcBef>
                  <a:spcPct val="0"/>
                </a:spcBef>
                <a:spcAft>
                  <a:spcPct val="0"/>
                </a:spcAft>
                <a:defRPr/>
              </a:pPr>
              <a:t>14</a:t>
            </a:fld>
            <a:endParaRPr lang="de-DE">
              <a:cs typeface="Arial" charset="0"/>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5"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41986"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IKK war natürlich auch schon Thema in der ZPG 5/6</a:t>
            </a:r>
          </a:p>
          <a:p>
            <a:pPr eaLnBrk="1" hangingPunct="1">
              <a:spcBef>
                <a:spcPct val="0"/>
              </a:spcBef>
            </a:pPr>
            <a:r>
              <a:rPr lang="de-DE" smtClean="0"/>
              <a:t>Sicherlich aber ein Bereich, in dem die Progression zu 9/10 auffallend ist</a:t>
            </a:r>
          </a:p>
          <a:p>
            <a:pPr eaLnBrk="1" hangingPunct="1">
              <a:spcBef>
                <a:spcPct val="0"/>
              </a:spcBef>
            </a:pPr>
            <a:r>
              <a:rPr lang="de-DE" smtClean="0"/>
              <a:t>Annäherung ist hier nicht im Sinne einer Assimilation gemeint, sondern als Distanzverringerung</a:t>
            </a:r>
          </a:p>
        </p:txBody>
      </p:sp>
      <p:sp>
        <p:nvSpPr>
          <p:cNvPr id="33795"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8B71A689-6784-4F8D-BE9D-14F01CB63C88}" type="slidenum">
              <a:rPr lang="de-DE">
                <a:cs typeface="Arial" charset="0"/>
              </a:rPr>
              <a:pPr fontAlgn="base">
                <a:spcBef>
                  <a:spcPct val="0"/>
                </a:spcBef>
                <a:spcAft>
                  <a:spcPct val="0"/>
                </a:spcAft>
                <a:defRPr/>
              </a:pPr>
              <a:t>15</a:t>
            </a:fld>
            <a:endParaRPr lang="de-DE">
              <a:cs typeface="Arial" charset="0"/>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3"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44034"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IKK war natürlich auch schon Thema in der ZPG 5/6</a:t>
            </a:r>
          </a:p>
          <a:p>
            <a:pPr eaLnBrk="1" hangingPunct="1">
              <a:spcBef>
                <a:spcPct val="0"/>
              </a:spcBef>
            </a:pPr>
            <a:r>
              <a:rPr lang="de-DE" smtClean="0"/>
              <a:t>Sicherlich aber ein Bereich, in dem die Progression zu 9/10 auffallend ist, da es um komplexere gesellschaftliche Themen geht</a:t>
            </a:r>
          </a:p>
          <a:p>
            <a:pPr eaLnBrk="1" hangingPunct="1">
              <a:spcBef>
                <a:spcPct val="0"/>
              </a:spcBef>
            </a:pPr>
            <a:r>
              <a:rPr lang="de-DE" smtClean="0"/>
              <a:t>Begriff: erfolgreich wird später definiert</a:t>
            </a:r>
          </a:p>
          <a:p>
            <a:pPr eaLnBrk="1" hangingPunct="1">
              <a:spcBef>
                <a:spcPct val="0"/>
              </a:spcBef>
            </a:pPr>
            <a:endParaRPr lang="de-DE" smtClean="0"/>
          </a:p>
          <a:p>
            <a:pPr eaLnBrk="1" hangingPunct="1">
              <a:spcBef>
                <a:spcPct val="0"/>
              </a:spcBef>
            </a:pPr>
            <a:r>
              <a:rPr lang="de-DE" smtClean="0"/>
              <a:t>Hier wird deutlich, dass es eben auch eine integrative Kompetenz ist, die mit den weiteren Kompetenzen, besonders auch mit den Bereichen, die während des Lehrgangs vorgestellt werden, verzahnt werden muss</a:t>
            </a:r>
          </a:p>
        </p:txBody>
      </p:sp>
      <p:sp>
        <p:nvSpPr>
          <p:cNvPr id="35843"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C39CE1B-E241-4852-94EC-623FC7B2935E}" type="slidenum">
              <a:rPr lang="de-DE">
                <a:cs typeface="Arial" charset="0"/>
              </a:rPr>
              <a:pPr fontAlgn="base">
                <a:spcBef>
                  <a:spcPct val="0"/>
                </a:spcBef>
                <a:spcAft>
                  <a:spcPct val="0"/>
                </a:spcAft>
                <a:defRPr/>
              </a:pPr>
              <a:t>16</a:t>
            </a:fld>
            <a:endParaRPr lang="de-DE">
              <a:cs typeface="Arial" charset="0"/>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1"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46082"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de-DE" smtClean="0"/>
          </a:p>
        </p:txBody>
      </p:sp>
      <p:sp>
        <p:nvSpPr>
          <p:cNvPr id="31747"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00E04CCD-19D0-4A03-8826-CAB37BE16791}" type="slidenum">
              <a:rPr lang="de-DE">
                <a:cs typeface="Arial" charset="0"/>
              </a:rPr>
              <a:pPr fontAlgn="base">
                <a:spcBef>
                  <a:spcPct val="0"/>
                </a:spcBef>
                <a:spcAft>
                  <a:spcPct val="0"/>
                </a:spcAft>
                <a:defRPr/>
              </a:pPr>
              <a:t>17</a:t>
            </a:fld>
            <a:endParaRPr lang="de-DE">
              <a:cs typeface="Arial" charset="0"/>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29"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48130"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Zielkulturen: GB, USA und weitere englischsprachige Länder</a:t>
            </a:r>
          </a:p>
          <a:p>
            <a:pPr eaLnBrk="1" hangingPunct="1">
              <a:spcBef>
                <a:spcPct val="0"/>
              </a:spcBef>
            </a:pPr>
            <a:endParaRPr lang="de-DE" smtClean="0"/>
          </a:p>
          <a:p>
            <a:pPr eaLnBrk="1" hangingPunct="1">
              <a:spcBef>
                <a:spcPct val="0"/>
              </a:spcBef>
            </a:pPr>
            <a:r>
              <a:rPr lang="de-DE" smtClean="0"/>
              <a:t>Unterschied zu BP 2004:</a:t>
            </a:r>
          </a:p>
          <a:p>
            <a:pPr eaLnBrk="1" hangingPunct="1">
              <a:spcBef>
                <a:spcPct val="0"/>
              </a:spcBef>
            </a:pPr>
            <a:r>
              <a:rPr lang="de-DE" smtClean="0"/>
              <a:t>Die SuS verfügen in den Bereichen Geographie, Geschichte, Gesellschaft, Politik und Wirtschaft über Kenntnisse, die für eine altersgemäße und kulturspezifisch angemessene Kommunikation mit anglophonen Sprechern erforderlich ist.</a:t>
            </a:r>
          </a:p>
          <a:p>
            <a:pPr eaLnBrk="1" hangingPunct="1">
              <a:spcBef>
                <a:spcPct val="0"/>
              </a:spcBef>
            </a:pPr>
            <a:r>
              <a:rPr lang="de-DE" smtClean="0"/>
              <a:t>Bezugspunkte sind das UK, die USA sowie weitere englischsprachige Länder und Kulturräume.</a:t>
            </a:r>
          </a:p>
          <a:p>
            <a:pPr eaLnBrk="1" hangingPunct="1">
              <a:spcBef>
                <a:spcPct val="0"/>
              </a:spcBef>
            </a:pPr>
            <a:r>
              <a:rPr lang="de-DE" smtClean="0"/>
              <a:t>Sie können sich äußern zu:</a:t>
            </a:r>
          </a:p>
          <a:p>
            <a:pPr eaLnBrk="1" hangingPunct="1">
              <a:spcBef>
                <a:spcPct val="0"/>
              </a:spcBef>
              <a:buFontTx/>
              <a:buChar char="-"/>
            </a:pPr>
            <a:r>
              <a:rPr lang="de-DE" smtClean="0"/>
              <a:t>Den Besonderheiten eines Commonwealthlandes</a:t>
            </a:r>
          </a:p>
          <a:p>
            <a:pPr eaLnBrk="1" hangingPunct="1">
              <a:spcBef>
                <a:spcPct val="0"/>
              </a:spcBef>
              <a:buFontTx/>
              <a:buChar char="-"/>
            </a:pPr>
            <a:r>
              <a:rPr lang="de-DE" smtClean="0"/>
              <a:t>Fragen des Zusammenlebens verschiedener ethnischer, religiöser Gruppen</a:t>
            </a:r>
          </a:p>
          <a:p>
            <a:pPr eaLnBrk="1" hangingPunct="1">
              <a:spcBef>
                <a:spcPct val="0"/>
              </a:spcBef>
              <a:buFontTx/>
              <a:buChar char="-"/>
            </a:pPr>
            <a:r>
              <a:rPr lang="de-DE" smtClean="0"/>
              <a:t>Orientierung an Werten und Normen</a:t>
            </a:r>
          </a:p>
          <a:p>
            <a:pPr eaLnBrk="1" hangingPunct="1">
              <a:spcBef>
                <a:spcPct val="0"/>
              </a:spcBef>
              <a:buFontTx/>
              <a:buChar char="-"/>
            </a:pPr>
            <a:r>
              <a:rPr lang="de-DE" smtClean="0"/>
              <a:t>- Jugend und Jugendkultur</a:t>
            </a:r>
          </a:p>
          <a:p>
            <a:pPr eaLnBrk="1" hangingPunct="1">
              <a:spcBef>
                <a:spcPct val="0"/>
              </a:spcBef>
              <a:buFontTx/>
              <a:buChar char="-"/>
            </a:pPr>
            <a:r>
              <a:rPr lang="de-DE" smtClean="0"/>
              <a:t>- Fragen der Berufsorientierung</a:t>
            </a:r>
          </a:p>
          <a:p>
            <a:pPr eaLnBrk="1" hangingPunct="1">
              <a:spcBef>
                <a:spcPct val="0"/>
              </a:spcBef>
              <a:buFontTx/>
              <a:buChar char="-"/>
            </a:pPr>
            <a:r>
              <a:rPr lang="de-DE" smtClean="0"/>
              <a:t>-Medien</a:t>
            </a:r>
          </a:p>
          <a:p>
            <a:pPr eaLnBrk="1" hangingPunct="1">
              <a:spcBef>
                <a:spcPct val="0"/>
              </a:spcBef>
              <a:buFontTx/>
              <a:buChar char="-"/>
            </a:pPr>
            <a:r>
              <a:rPr lang="de-DE" smtClean="0"/>
              <a:t>Englisch als </a:t>
            </a:r>
            <a:r>
              <a:rPr lang="de-DE" i="1" smtClean="0"/>
              <a:t>lingua franca</a:t>
            </a:r>
          </a:p>
        </p:txBody>
      </p:sp>
      <p:sp>
        <p:nvSpPr>
          <p:cNvPr id="37891"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0E826919-B942-4A9C-B476-E33C257FFF9F}" type="slidenum">
              <a:rPr lang="de-DE">
                <a:cs typeface="Arial" charset="0"/>
              </a:rPr>
              <a:pPr fontAlgn="base">
                <a:spcBef>
                  <a:spcPct val="0"/>
                </a:spcBef>
                <a:spcAft>
                  <a:spcPct val="0"/>
                </a:spcAft>
                <a:defRPr/>
              </a:pPr>
              <a:t>18</a:t>
            </a:fld>
            <a:endParaRPr lang="de-DE">
              <a:cs typeface="Arial" charset="0"/>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7"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50178"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Interkulturelle Kompetenz im BP 2004:</a:t>
            </a:r>
          </a:p>
          <a:p>
            <a:pPr eaLnBrk="1" hangingPunct="1">
              <a:spcBef>
                <a:spcPct val="0"/>
              </a:spcBef>
            </a:pPr>
            <a:r>
              <a:rPr lang="de-DE" smtClean="0"/>
              <a:t>Die SuS können</a:t>
            </a:r>
          </a:p>
          <a:p>
            <a:pPr eaLnBrk="1" hangingPunct="1">
              <a:spcBef>
                <a:spcPct val="0"/>
              </a:spcBef>
              <a:buFontTx/>
              <a:buChar char="-"/>
            </a:pPr>
            <a:r>
              <a:rPr lang="de-DE" smtClean="0"/>
              <a:t>Sich im anglophonen Raum (UK und USA) in wichtigen Situationen des Alltags kulturspezifisch verhalten – sie kennen Höflichkeiteskonventionen, Begrüßungsformeln, Essgewohnheiten, wobei sie auch komplexe Alltagssituationen bewältigen</a:t>
            </a:r>
          </a:p>
          <a:p>
            <a:pPr eaLnBrk="1" hangingPunct="1">
              <a:spcBef>
                <a:spcPct val="0"/>
              </a:spcBef>
              <a:buFontTx/>
              <a:buChar char="-"/>
            </a:pPr>
            <a:r>
              <a:rPr lang="de-DE" smtClean="0"/>
              <a:t>- ausgehend von den im Unterricht behandelten Kommunikationsbereichen und Themen Vergleiche zwischen ihrem eigenen kulturellen Hintergrund und dem von Jugendlichen in anglophonen Ländern anstellen und sind bereit andere Kulturen zu verstehen und zu akzeptieren</a:t>
            </a:r>
          </a:p>
          <a:p>
            <a:pPr eaLnBrk="1" hangingPunct="1">
              <a:spcBef>
                <a:spcPct val="0"/>
              </a:spcBef>
              <a:buFontTx/>
              <a:buChar char="-"/>
            </a:pPr>
            <a:r>
              <a:rPr lang="de-DE" smtClean="0"/>
              <a:t>- anhand von Dokumenten (aus Presse, Filmen oder Literatur) kulturelle Unterschiede zwischen der anglophonen Welt und ihrer eigenen erkennen und beschreiben</a:t>
            </a:r>
          </a:p>
          <a:p>
            <a:pPr eaLnBrk="1" hangingPunct="1">
              <a:spcBef>
                <a:spcPct val="0"/>
              </a:spcBef>
              <a:buFontTx/>
              <a:buChar char="-"/>
            </a:pPr>
            <a:r>
              <a:rPr lang="de-DE" smtClean="0"/>
              <a:t>- an der Planung, Durchführung und Bewertung eines konkreten sozialen Kontakts mit englischsprahcigen Jugendlichen mitwirken</a:t>
            </a:r>
          </a:p>
        </p:txBody>
      </p:sp>
      <p:sp>
        <p:nvSpPr>
          <p:cNvPr id="39939"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5D12755C-A7CA-4E2C-8EC0-662DE8ED2929}" type="slidenum">
              <a:rPr lang="de-DE">
                <a:cs typeface="Arial" charset="0"/>
              </a:rPr>
              <a:pPr fontAlgn="base">
                <a:spcBef>
                  <a:spcPct val="0"/>
                </a:spcBef>
                <a:spcAft>
                  <a:spcPct val="0"/>
                </a:spcAft>
                <a:defRPr/>
              </a:pPr>
              <a:t>19</a:t>
            </a:fld>
            <a:endParaRPr lang="de-DE">
              <a:cs typeface="Arial" charset="0"/>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5"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52226"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Diese Bereiche sind im Unterricht vermittelbar und können deshalb auch Gegenstand einer Leistungsfeststellung sein</a:t>
            </a:r>
          </a:p>
        </p:txBody>
      </p:sp>
      <p:sp>
        <p:nvSpPr>
          <p:cNvPr id="41987"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66E08562-EAA1-4D44-9FF2-8B41B663F43B}" type="slidenum">
              <a:rPr lang="de-DE">
                <a:cs typeface="Arial" charset="0"/>
              </a:rPr>
              <a:pPr fontAlgn="base">
                <a:spcBef>
                  <a:spcPct val="0"/>
                </a:spcBef>
                <a:spcAft>
                  <a:spcPct val="0"/>
                </a:spcAft>
                <a:defRPr/>
              </a:pPr>
              <a:t>20</a:t>
            </a:fld>
            <a:endParaRPr lang="de-DE">
              <a:cs typeface="Arial" charset="0"/>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3"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54274"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Diese Bereiche sind im Unterricht vermittelbar und können deshalb auch Gegenstand einer Leistungsfeststellung sein</a:t>
            </a:r>
          </a:p>
        </p:txBody>
      </p:sp>
      <p:sp>
        <p:nvSpPr>
          <p:cNvPr id="41987"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AEE20087-D67F-4FF0-B612-7D5E2B54B3CD}" type="slidenum">
              <a:rPr lang="de-DE">
                <a:cs typeface="Arial" charset="0"/>
              </a:rPr>
              <a:pPr fontAlgn="base">
                <a:spcBef>
                  <a:spcPct val="0"/>
                </a:spcBef>
                <a:spcAft>
                  <a:spcPct val="0"/>
                </a:spcAft>
                <a:defRPr/>
              </a:pPr>
              <a:t>21</a:t>
            </a:fld>
            <a:endParaRPr lang="de-DE">
              <a:cs typeface="Arial"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18434"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Das Problem ist, dass in Klasse 9, auch von den Lehrbüchern nahegelegt, sprachliche Mittel – Grammatik im Fokus stehen.</a:t>
            </a:r>
          </a:p>
          <a:p>
            <a:pPr eaLnBrk="1" hangingPunct="1">
              <a:spcBef>
                <a:spcPct val="0"/>
              </a:spcBef>
            </a:pPr>
            <a:r>
              <a:rPr lang="de-DE" smtClean="0"/>
              <a:t>Auch wenn  Formate, Operatoren geübt werden, gibt es nicht immer eine Sicherung und Bewusstmachung, um diese auch langfristig zur Verfügung zu haben</a:t>
            </a:r>
          </a:p>
          <a:p>
            <a:pPr eaLnBrk="1" hangingPunct="1">
              <a:spcBef>
                <a:spcPct val="0"/>
              </a:spcBef>
            </a:pPr>
            <a:r>
              <a:rPr lang="de-DE" smtClean="0"/>
              <a:t>Texte sind oft nicht so, dass sie auf die zu erwartende Textlänge und sprachliche und inhaltliche Komplexität in Klasse 10 vorbereiten</a:t>
            </a:r>
          </a:p>
          <a:p>
            <a:pPr eaLnBrk="1" hangingPunct="1">
              <a:spcBef>
                <a:spcPct val="0"/>
              </a:spcBef>
            </a:pPr>
            <a:endParaRPr lang="de-DE" smtClean="0"/>
          </a:p>
        </p:txBody>
      </p:sp>
      <p:sp>
        <p:nvSpPr>
          <p:cNvPr id="19459"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06E58DA-1A42-4A1F-9E9F-0D1A79C9A0E5}" type="slidenum">
              <a:rPr lang="de-DE">
                <a:cs typeface="Arial" charset="0"/>
              </a:rPr>
              <a:pPr fontAlgn="base">
                <a:spcBef>
                  <a:spcPct val="0"/>
                </a:spcBef>
                <a:spcAft>
                  <a:spcPct val="0"/>
                </a:spcAft>
                <a:defRPr/>
              </a:pPr>
              <a:t>3</a:t>
            </a:fld>
            <a:endParaRPr lang="de-DE">
              <a:cs typeface="Arial" charset="0"/>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56322"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Konventionen hinterfragen: arranged marriage, Junggesellenabschied</a:t>
            </a:r>
          </a:p>
        </p:txBody>
      </p:sp>
      <p:sp>
        <p:nvSpPr>
          <p:cNvPr id="44035"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4F9DEDB5-CAA6-4414-90E2-4E7295B0DEA4}" type="slidenum">
              <a:rPr lang="de-DE">
                <a:cs typeface="Arial" charset="0"/>
              </a:rPr>
              <a:pPr fontAlgn="base">
                <a:spcBef>
                  <a:spcPct val="0"/>
                </a:spcBef>
                <a:spcAft>
                  <a:spcPct val="0"/>
                </a:spcAft>
                <a:defRPr/>
              </a:pPr>
              <a:t>22</a:t>
            </a:fld>
            <a:endParaRPr lang="de-DE">
              <a:cs typeface="Arial" charset="0"/>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69"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58370"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Entstehungsgeschichte Beutelsbacher Konsens:</a:t>
            </a:r>
          </a:p>
          <a:p>
            <a:pPr eaLnBrk="1" hangingPunct="1">
              <a:spcBef>
                <a:spcPct val="0"/>
              </a:spcBef>
            </a:pPr>
            <a:r>
              <a:rPr lang="de-DE" smtClean="0"/>
              <a:t>Tagung der BadenWürtembergischen Landeszentrale für Politische Bildung 1976 in Beutelsbach</a:t>
            </a:r>
          </a:p>
          <a:p>
            <a:pPr eaLnBrk="1" hangingPunct="1">
              <a:spcBef>
                <a:spcPct val="0"/>
              </a:spcBef>
            </a:pPr>
            <a:r>
              <a:rPr lang="de-DE" smtClean="0">
                <a:sym typeface="Wingdings" pitchFamily="2" charset="2"/>
              </a:rPr>
              <a:t> Einigung auf einen Minimalkonsens im wissenschaftlichen Diskurs</a:t>
            </a:r>
            <a:endParaRPr lang="de-DE" smtClean="0"/>
          </a:p>
        </p:txBody>
      </p:sp>
      <p:sp>
        <p:nvSpPr>
          <p:cNvPr id="46083"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CFE480F3-3A20-4796-9BCA-7D9F9270B880}" type="slidenum">
              <a:rPr lang="de-DE">
                <a:cs typeface="Arial" charset="0"/>
              </a:rPr>
              <a:pPr fontAlgn="base">
                <a:spcBef>
                  <a:spcPct val="0"/>
                </a:spcBef>
                <a:spcAft>
                  <a:spcPct val="0"/>
                </a:spcAft>
                <a:defRPr/>
              </a:pPr>
              <a:t>23</a:t>
            </a:fld>
            <a:endParaRPr lang="de-DE">
              <a:cs typeface="Arial" charset="0"/>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7"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60418"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Überwältigungsverbot: keine Indoktrination – die SuS dürfen nicht „überrumpelt“ werden, um eine erwünschte Meinung zu übernehmen</a:t>
            </a:r>
          </a:p>
          <a:p>
            <a:pPr eaLnBrk="1" hangingPunct="1">
              <a:spcBef>
                <a:spcPct val="0"/>
              </a:spcBef>
            </a:pPr>
            <a:r>
              <a:rPr lang="de-DE" smtClean="0"/>
              <a:t>Kontroversitätsgebot: Beachtung kontroverser Positionen in Wissenschaft und Politik  - im Unterricht müssen verschiedenen Ansichten zu einem Thema gezeigt werden</a:t>
            </a:r>
          </a:p>
          <a:p>
            <a:pPr eaLnBrk="1" hangingPunct="1">
              <a:spcBef>
                <a:spcPct val="0"/>
              </a:spcBef>
            </a:pPr>
            <a:r>
              <a:rPr lang="de-DE" smtClean="0"/>
              <a:t>Zitat: Zu fragen ist, ob der Lehrer nicht sogar eine Korrekturfunktion haben sollte, d. h. ob er nicht solche Standpunkte und Alternativen besonders herausarbeiten muss, die den Schülern (und anderen Teilnehmern politischer Bildungsveranstaltungen) von ihrer jeweiligen politischen und sozialen Herkunft her fremd sind. </a:t>
            </a:r>
          </a:p>
        </p:txBody>
      </p:sp>
      <p:sp>
        <p:nvSpPr>
          <p:cNvPr id="46083" name="Foliennummernplatzhalter 3"/>
          <p:cNvSpPr txBox="1">
            <a:spLocks noGrp="1"/>
          </p:cNvSpPr>
          <p:nvPr/>
        </p:nvSpPr>
        <p:spPr bwMode="auto">
          <a:xfrm>
            <a:off x="3849688" y="9429750"/>
            <a:ext cx="2946400" cy="496888"/>
          </a:xfrm>
          <a:prstGeom prst="rect">
            <a:avLst/>
          </a:prstGeom>
          <a:noFill/>
          <a:ln>
            <a:miter lim="800000"/>
            <a:headEnd/>
            <a:tailEnd/>
          </a:ln>
        </p:spPr>
        <p:txBody>
          <a:bodyPr anchor="b"/>
          <a:lstStyle/>
          <a:p>
            <a:pPr algn="r">
              <a:defRPr/>
            </a:pPr>
            <a:fld id="{A77C1A3F-543A-4161-8460-26EF9FA7B986}" type="slidenum">
              <a:rPr lang="de-DE" sz="1200">
                <a:latin typeface="+mn-lt"/>
              </a:rPr>
              <a:pPr algn="r">
                <a:defRPr/>
              </a:pPr>
              <a:t>24</a:t>
            </a:fld>
            <a:endParaRPr lang="de-DE" sz="1200">
              <a:latin typeface="+mn-lt"/>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5"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62466"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de-DE" smtClean="0"/>
          </a:p>
        </p:txBody>
      </p:sp>
      <p:sp>
        <p:nvSpPr>
          <p:cNvPr id="48131"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4F0F5E55-E52D-4566-9263-7F259FAA6281}" type="slidenum">
              <a:rPr lang="de-DE">
                <a:cs typeface="Arial" charset="0"/>
              </a:rPr>
              <a:pPr fontAlgn="base">
                <a:spcBef>
                  <a:spcPct val="0"/>
                </a:spcBef>
                <a:spcAft>
                  <a:spcPct val="0"/>
                </a:spcAft>
                <a:defRPr/>
              </a:pPr>
              <a:t>25</a:t>
            </a:fld>
            <a:endParaRPr lang="de-DE">
              <a:cs typeface="Arial" charset="0"/>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3"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64514"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Parallel-Beispiel Religionsunterricht:</a:t>
            </a:r>
          </a:p>
          <a:p>
            <a:pPr eaLnBrk="1" hangingPunct="1">
              <a:spcBef>
                <a:spcPct val="0"/>
              </a:spcBef>
            </a:pPr>
            <a:r>
              <a:rPr lang="de-DE" smtClean="0"/>
              <a:t>Einer Schülerin/einem Schüler, die/der offen atheistisch ist, aber sich eloquent und mit Wissenshintergrund mit einer Thematik auseinandersetzt, darf aus der Haltung und Einstellung kein Nachteil entstehen</a:t>
            </a:r>
          </a:p>
          <a:p>
            <a:pPr eaLnBrk="1" hangingPunct="1">
              <a:spcBef>
                <a:spcPct val="0"/>
              </a:spcBef>
            </a:pPr>
            <a:r>
              <a:rPr lang="de-DE" smtClean="0"/>
              <a:t>Haltungen und Einstellungen sind nicht bewertbar</a:t>
            </a:r>
          </a:p>
          <a:p>
            <a:pPr eaLnBrk="1" hangingPunct="1">
              <a:spcBef>
                <a:spcPct val="0"/>
              </a:spcBef>
            </a:pPr>
            <a:r>
              <a:rPr lang="de-DE" smtClean="0"/>
              <a:t>Aber: natürlich muss, auch im Hinblick auf die Leitperspektiven BTV im Unterricht eine solche Meinung aufgearbeitet werden</a:t>
            </a:r>
          </a:p>
          <a:p>
            <a:pPr eaLnBrk="1" hangingPunct="1">
              <a:spcBef>
                <a:spcPct val="0"/>
              </a:spcBef>
            </a:pPr>
            <a:r>
              <a:rPr lang="de-DE" smtClean="0"/>
              <a:t>Und: es ist vermutlich nicht geschickt, den Operator </a:t>
            </a:r>
            <a:r>
              <a:rPr lang="de-DE" i="1" smtClean="0"/>
              <a:t>comment zu</a:t>
            </a:r>
            <a:r>
              <a:rPr lang="de-DE" smtClean="0"/>
              <a:t> verwenden, wenn der Lehrkraft bewusst ist, dass in der Klasse Einzelne solche Meinungen äußern könnten</a:t>
            </a:r>
          </a:p>
        </p:txBody>
      </p:sp>
      <p:sp>
        <p:nvSpPr>
          <p:cNvPr id="50179"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14C44D9C-80F1-4AD6-B414-202D916E7CBC}" type="slidenum">
              <a:rPr lang="de-DE">
                <a:cs typeface="Arial" charset="0"/>
              </a:rPr>
              <a:pPr fontAlgn="base">
                <a:spcBef>
                  <a:spcPct val="0"/>
                </a:spcBef>
                <a:spcAft>
                  <a:spcPct val="0"/>
                </a:spcAft>
                <a:defRPr/>
              </a:pPr>
              <a:t>26</a:t>
            </a:fld>
            <a:endParaRPr lang="de-DE">
              <a:cs typeface="Arial" charset="0"/>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1"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66562"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Haltungen und Einstellungen sind nicht bewertbar</a:t>
            </a:r>
          </a:p>
          <a:p>
            <a:pPr eaLnBrk="1" hangingPunct="1">
              <a:spcBef>
                <a:spcPct val="0"/>
              </a:spcBef>
            </a:pPr>
            <a:r>
              <a:rPr lang="de-DE" smtClean="0"/>
              <a:t>Aber: natürlich muss, auch im Hinblick auf die Leitperspektiven BTV im Unterricht eine solche Meinung aufgearbeitet werden</a:t>
            </a:r>
          </a:p>
          <a:p>
            <a:pPr eaLnBrk="1" hangingPunct="1">
              <a:spcBef>
                <a:spcPct val="0"/>
              </a:spcBef>
            </a:pPr>
            <a:endParaRPr lang="de-DE" smtClean="0"/>
          </a:p>
          <a:p>
            <a:pPr eaLnBrk="1" hangingPunct="1">
              <a:spcBef>
                <a:spcPct val="0"/>
              </a:spcBef>
            </a:pPr>
            <a:r>
              <a:rPr lang="de-DE" smtClean="0"/>
              <a:t>Hier kann man zumindest in der Leistungsfeststellung die Tatsache ahnden, dass der Operator </a:t>
            </a:r>
            <a:r>
              <a:rPr lang="de-DE" i="1" smtClean="0"/>
              <a:t>discuss</a:t>
            </a:r>
            <a:r>
              <a:rPr lang="de-DE" smtClean="0"/>
              <a:t> eigentlich nicht nach der eigenen Meinung fragt.</a:t>
            </a:r>
          </a:p>
        </p:txBody>
      </p:sp>
      <p:sp>
        <p:nvSpPr>
          <p:cNvPr id="50179" name="Foliennummernplatzhalter 3"/>
          <p:cNvSpPr txBox="1">
            <a:spLocks noGrp="1"/>
          </p:cNvSpPr>
          <p:nvPr/>
        </p:nvSpPr>
        <p:spPr bwMode="auto">
          <a:xfrm>
            <a:off x="3849688" y="9429750"/>
            <a:ext cx="2946400" cy="496888"/>
          </a:xfrm>
          <a:prstGeom prst="rect">
            <a:avLst/>
          </a:prstGeom>
          <a:noFill/>
          <a:ln>
            <a:miter lim="800000"/>
            <a:headEnd/>
            <a:tailEnd/>
          </a:ln>
        </p:spPr>
        <p:txBody>
          <a:bodyPr anchor="b"/>
          <a:lstStyle/>
          <a:p>
            <a:pPr algn="r">
              <a:defRPr/>
            </a:pPr>
            <a:fld id="{813CF717-4021-4A8F-83B4-5EEB012FA70D}" type="slidenum">
              <a:rPr lang="de-DE" sz="1200">
                <a:latin typeface="+mn-lt"/>
              </a:rPr>
              <a:pPr algn="r">
                <a:defRPr/>
              </a:pPr>
              <a:t>27</a:t>
            </a:fld>
            <a:endParaRPr lang="de-DE" sz="1200">
              <a:latin typeface="+mn-lt"/>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09"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68610"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de-DE" smtClean="0"/>
          </a:p>
        </p:txBody>
      </p:sp>
      <p:sp>
        <p:nvSpPr>
          <p:cNvPr id="50179"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084DDAA6-10E2-440C-97B3-B204935959D9}" type="slidenum">
              <a:rPr lang="de-DE">
                <a:cs typeface="Arial" charset="0"/>
              </a:rPr>
              <a:pPr fontAlgn="base">
                <a:spcBef>
                  <a:spcPct val="0"/>
                </a:spcBef>
                <a:spcAft>
                  <a:spcPct val="0"/>
                </a:spcAft>
                <a:defRPr/>
              </a:pPr>
              <a:t>28</a:t>
            </a:fld>
            <a:endParaRPr lang="de-DE">
              <a:cs typeface="Arial" charset="0"/>
            </a:endParaRPr>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7"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70658"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de-DE" smtClean="0"/>
          </a:p>
        </p:txBody>
      </p:sp>
      <p:sp>
        <p:nvSpPr>
          <p:cNvPr id="50179" name="Foliennummernplatzhalter 3"/>
          <p:cNvSpPr txBox="1">
            <a:spLocks noGrp="1"/>
          </p:cNvSpPr>
          <p:nvPr/>
        </p:nvSpPr>
        <p:spPr bwMode="auto">
          <a:xfrm>
            <a:off x="3849688" y="9429750"/>
            <a:ext cx="2946400" cy="496888"/>
          </a:xfrm>
          <a:prstGeom prst="rect">
            <a:avLst/>
          </a:prstGeom>
          <a:noFill/>
          <a:ln>
            <a:miter lim="800000"/>
            <a:headEnd/>
            <a:tailEnd/>
          </a:ln>
        </p:spPr>
        <p:txBody>
          <a:bodyPr anchor="b"/>
          <a:lstStyle/>
          <a:p>
            <a:pPr algn="r">
              <a:defRPr/>
            </a:pPr>
            <a:fld id="{DF4D8636-EC5F-41AB-9D9E-0AFD15F95923}" type="slidenum">
              <a:rPr lang="de-DE" sz="1200">
                <a:latin typeface="+mn-lt"/>
              </a:rPr>
              <a:pPr algn="r">
                <a:defRPr/>
              </a:pPr>
              <a:t>29</a:t>
            </a:fld>
            <a:endParaRPr lang="de-DE" sz="1200">
              <a:latin typeface="+mn-lt"/>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5"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72706"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de-DE" smtClean="0"/>
          </a:p>
        </p:txBody>
      </p:sp>
      <p:sp>
        <p:nvSpPr>
          <p:cNvPr id="50179" name="Foliennummernplatzhalter 3"/>
          <p:cNvSpPr txBox="1">
            <a:spLocks noGrp="1"/>
          </p:cNvSpPr>
          <p:nvPr/>
        </p:nvSpPr>
        <p:spPr bwMode="auto">
          <a:xfrm>
            <a:off x="3849688" y="9429750"/>
            <a:ext cx="2946400" cy="496888"/>
          </a:xfrm>
          <a:prstGeom prst="rect">
            <a:avLst/>
          </a:prstGeom>
          <a:noFill/>
          <a:ln>
            <a:miter lim="800000"/>
            <a:headEnd/>
            <a:tailEnd/>
          </a:ln>
        </p:spPr>
        <p:txBody>
          <a:bodyPr anchor="b"/>
          <a:lstStyle/>
          <a:p>
            <a:pPr algn="r">
              <a:defRPr/>
            </a:pPr>
            <a:fld id="{5A91DE5E-333A-4AF8-B240-DEE6434108D4}" type="slidenum">
              <a:rPr lang="de-DE" sz="1200">
                <a:latin typeface="+mn-lt"/>
              </a:rPr>
              <a:pPr algn="r">
                <a:defRPr/>
              </a:pPr>
              <a:t>30</a:t>
            </a:fld>
            <a:endParaRPr lang="de-DE" sz="1200">
              <a:latin typeface="+mn-lt"/>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20482"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de-DE" smtClean="0"/>
          </a:p>
        </p:txBody>
      </p:sp>
      <p:sp>
        <p:nvSpPr>
          <p:cNvPr id="21507"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2014B108-A06A-408A-A596-8ABE23AF8D05}" type="slidenum">
              <a:rPr lang="de-DE">
                <a:cs typeface="Arial" charset="0"/>
              </a:rPr>
              <a:pPr fontAlgn="base">
                <a:spcBef>
                  <a:spcPct val="0"/>
                </a:spcBef>
                <a:spcAft>
                  <a:spcPct val="0"/>
                </a:spcAft>
                <a:defRPr/>
              </a:pPr>
              <a:t>4</a:t>
            </a:fld>
            <a:endParaRPr lang="de-DE">
              <a:cs typeface="Arial"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22530"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Nach Komplexität geordnet</a:t>
            </a:r>
          </a:p>
          <a:p>
            <a:pPr eaLnBrk="1" hangingPunct="1">
              <a:spcBef>
                <a:spcPct val="0"/>
              </a:spcBef>
            </a:pPr>
            <a:r>
              <a:rPr lang="de-DE" smtClean="0"/>
              <a:t>Fachschaftsabsprachen dazu wünschenswert</a:t>
            </a:r>
          </a:p>
          <a:p>
            <a:pPr eaLnBrk="1" hangingPunct="1">
              <a:spcBef>
                <a:spcPct val="0"/>
              </a:spcBef>
              <a:buFontTx/>
              <a:buChar char="-"/>
            </a:pPr>
            <a:r>
              <a:rPr lang="de-DE" smtClean="0"/>
              <a:t>Wann was</a:t>
            </a:r>
          </a:p>
          <a:p>
            <a:pPr eaLnBrk="1" hangingPunct="1">
              <a:spcBef>
                <a:spcPct val="0"/>
              </a:spcBef>
              <a:buFontTx/>
              <a:buChar char="-"/>
            </a:pPr>
            <a:r>
              <a:rPr lang="de-DE" smtClean="0"/>
              <a:t> welche Lernaufgaben im Buch oder zusätzlich geeignet</a:t>
            </a:r>
          </a:p>
          <a:p>
            <a:pPr eaLnBrk="1" hangingPunct="1">
              <a:spcBef>
                <a:spcPct val="0"/>
              </a:spcBef>
            </a:pPr>
            <a:r>
              <a:rPr lang="de-DE" smtClean="0"/>
              <a:t>- In welcher Form wächst support</a:t>
            </a:r>
          </a:p>
        </p:txBody>
      </p:sp>
      <p:sp>
        <p:nvSpPr>
          <p:cNvPr id="23555"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970D2F83-5D9C-4468-8F0C-FE33C261FC0B}" type="slidenum">
              <a:rPr lang="de-DE">
                <a:cs typeface="Arial" charset="0"/>
              </a:rPr>
              <a:pPr fontAlgn="base">
                <a:spcBef>
                  <a:spcPct val="0"/>
                </a:spcBef>
                <a:spcAft>
                  <a:spcPct val="0"/>
                </a:spcAft>
                <a:defRPr/>
              </a:pPr>
              <a:t>5</a:t>
            </a:fld>
            <a:endParaRPr lang="de-DE">
              <a:cs typeface="Arial"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24578"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Fachschaftsabsprachen dazu wünschenswert</a:t>
            </a:r>
          </a:p>
          <a:p>
            <a:pPr eaLnBrk="1" hangingPunct="1">
              <a:spcBef>
                <a:spcPct val="0"/>
              </a:spcBef>
              <a:buFontTx/>
              <a:buChar char="-"/>
            </a:pPr>
            <a:r>
              <a:rPr lang="de-DE" smtClean="0"/>
              <a:t>Wann was</a:t>
            </a:r>
          </a:p>
          <a:p>
            <a:pPr eaLnBrk="1" hangingPunct="1">
              <a:spcBef>
                <a:spcPct val="0"/>
              </a:spcBef>
              <a:buFontTx/>
              <a:buChar char="-"/>
            </a:pPr>
            <a:r>
              <a:rPr lang="de-DE" smtClean="0"/>
              <a:t> welche Lernaufgaben im Buch oder zusätzlich geeignet</a:t>
            </a:r>
          </a:p>
          <a:p>
            <a:pPr eaLnBrk="1" hangingPunct="1">
              <a:spcBef>
                <a:spcPct val="0"/>
              </a:spcBef>
            </a:pPr>
            <a:r>
              <a:rPr lang="de-DE" smtClean="0"/>
              <a:t>- In welcher Form wächst support</a:t>
            </a:r>
          </a:p>
        </p:txBody>
      </p:sp>
      <p:sp>
        <p:nvSpPr>
          <p:cNvPr id="23555"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F1358B2-2090-4C2B-B40A-A5542AE896C7}" type="slidenum">
              <a:rPr lang="de-DE">
                <a:cs typeface="Arial" charset="0"/>
              </a:rPr>
              <a:pPr fontAlgn="base">
                <a:spcBef>
                  <a:spcPct val="0"/>
                </a:spcBef>
                <a:spcAft>
                  <a:spcPct val="0"/>
                </a:spcAft>
                <a:defRPr/>
              </a:pPr>
              <a:t>6</a:t>
            </a:fld>
            <a:endParaRPr lang="de-DE">
              <a:cs typeface="Arial"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26626"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Fachschaftsabsprachen dazu wünschenswert</a:t>
            </a:r>
          </a:p>
          <a:p>
            <a:pPr eaLnBrk="1" hangingPunct="1">
              <a:spcBef>
                <a:spcPct val="0"/>
              </a:spcBef>
              <a:buFontTx/>
              <a:buChar char="-"/>
            </a:pPr>
            <a:r>
              <a:rPr lang="de-DE" smtClean="0"/>
              <a:t>Wann was</a:t>
            </a:r>
          </a:p>
          <a:p>
            <a:pPr eaLnBrk="1" hangingPunct="1">
              <a:spcBef>
                <a:spcPct val="0"/>
              </a:spcBef>
              <a:buFontTx/>
              <a:buChar char="-"/>
            </a:pPr>
            <a:r>
              <a:rPr lang="de-DE" smtClean="0"/>
              <a:t> welche Lernaufgaben im Buch oder zusätzlich geeignet</a:t>
            </a:r>
          </a:p>
          <a:p>
            <a:pPr eaLnBrk="1" hangingPunct="1">
              <a:spcBef>
                <a:spcPct val="0"/>
              </a:spcBef>
            </a:pPr>
            <a:endParaRPr lang="de-DE" smtClean="0"/>
          </a:p>
          <a:p>
            <a:pPr eaLnBrk="1" hangingPunct="1">
              <a:spcBef>
                <a:spcPct val="0"/>
              </a:spcBef>
            </a:pPr>
            <a:r>
              <a:rPr lang="de-DE" smtClean="0"/>
              <a:t>Wörterbuch:</a:t>
            </a:r>
          </a:p>
          <a:p>
            <a:pPr eaLnBrk="1" hangingPunct="1">
              <a:spcBef>
                <a:spcPct val="0"/>
              </a:spcBef>
            </a:pPr>
            <a:r>
              <a:rPr lang="de-DE" smtClean="0"/>
              <a:t>- z.B. Verlagsmaterialien in einem Lernzirkel aufbereiten</a:t>
            </a:r>
          </a:p>
          <a:p>
            <a:pPr eaLnBrk="1" hangingPunct="1">
              <a:spcBef>
                <a:spcPct val="0"/>
              </a:spcBef>
              <a:buFontTx/>
              <a:buChar char="-"/>
            </a:pPr>
            <a:r>
              <a:rPr lang="de-DE" smtClean="0"/>
              <a:t>Bewusstsein für die Problematik des zweisprachigen Wörterbuchs schärfen: Recherche-Aufgaben, bei denen collocations und connotations beachtet werden müssen</a:t>
            </a:r>
          </a:p>
          <a:p>
            <a:pPr eaLnBrk="1" hangingPunct="1">
              <a:spcBef>
                <a:spcPct val="0"/>
              </a:spcBef>
            </a:pPr>
            <a:endParaRPr lang="de-DE" smtClean="0"/>
          </a:p>
          <a:p>
            <a:pPr eaLnBrk="1" hangingPunct="1">
              <a:spcBef>
                <a:spcPct val="0"/>
              </a:spcBef>
            </a:pPr>
            <a:r>
              <a:rPr lang="de-DE" smtClean="0"/>
              <a:t>Mediationsaufgaben:</a:t>
            </a:r>
          </a:p>
          <a:p>
            <a:pPr eaLnBrk="1" hangingPunct="1">
              <a:spcBef>
                <a:spcPct val="0"/>
              </a:spcBef>
              <a:buFontTx/>
              <a:buChar char="-"/>
            </a:pPr>
            <a:r>
              <a:rPr lang="de-DE" smtClean="0"/>
              <a:t>Eine Mediationsaufgabe arbeitsteilig erledigen lassen: eine Hälfte der Klasse nur mit dem einsprachigen Wörterbuch; die andere Hälfte auch mit dem zweisprachigen Wörterbuch</a:t>
            </a:r>
          </a:p>
          <a:p>
            <a:pPr eaLnBrk="1" hangingPunct="1">
              <a:spcBef>
                <a:spcPct val="0"/>
              </a:spcBef>
              <a:buFontTx/>
              <a:buChar char="-"/>
            </a:pPr>
            <a:r>
              <a:rPr lang="de-DE" smtClean="0"/>
              <a:t>Ziel: Erkenntnis: Zeitproblematik; vor allem aber: eher Übersetzen als Mediation; zu wenig Erklärung von kulturspezifischen Phänomenen </a:t>
            </a:r>
          </a:p>
        </p:txBody>
      </p:sp>
      <p:sp>
        <p:nvSpPr>
          <p:cNvPr id="23555"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E645BBA3-7193-4056-8615-DC0015D3770C}" type="slidenum">
              <a:rPr lang="de-DE">
                <a:cs typeface="Arial" charset="0"/>
              </a:rPr>
              <a:pPr fontAlgn="base">
                <a:spcBef>
                  <a:spcPct val="0"/>
                </a:spcBef>
                <a:spcAft>
                  <a:spcPct val="0"/>
                </a:spcAft>
                <a:defRPr/>
              </a:pPr>
              <a:t>7</a:t>
            </a:fld>
            <a:endParaRPr lang="de-DE">
              <a:cs typeface="Arial"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28674"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de-DE" smtClean="0"/>
              <a:t>Fachschaftsabsprachen dazu wünschenswert</a:t>
            </a:r>
          </a:p>
          <a:p>
            <a:pPr eaLnBrk="1" hangingPunct="1">
              <a:spcBef>
                <a:spcPct val="0"/>
              </a:spcBef>
            </a:pPr>
            <a:r>
              <a:rPr lang="de-DE" smtClean="0"/>
              <a:t>- In welcher Form wächst support</a:t>
            </a:r>
          </a:p>
        </p:txBody>
      </p:sp>
      <p:sp>
        <p:nvSpPr>
          <p:cNvPr id="23555"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8BAAA719-7CEA-4282-9F02-EB36B2DA53F4}" type="slidenum">
              <a:rPr lang="de-DE">
                <a:cs typeface="Arial" charset="0"/>
              </a:rPr>
              <a:pPr fontAlgn="base">
                <a:spcBef>
                  <a:spcPct val="0"/>
                </a:spcBef>
                <a:spcAft>
                  <a:spcPct val="0"/>
                </a:spcAft>
                <a:defRPr/>
              </a:pPr>
              <a:t>8</a:t>
            </a:fld>
            <a:endParaRPr lang="de-DE">
              <a:cs typeface="Arial"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30722"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de-DE" smtClean="0"/>
          </a:p>
        </p:txBody>
      </p:sp>
      <p:sp>
        <p:nvSpPr>
          <p:cNvPr id="23555"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04A08DAA-C86B-48DF-9F76-84839F20095B}" type="slidenum">
              <a:rPr lang="de-DE">
                <a:cs typeface="Arial" charset="0"/>
              </a:rPr>
              <a:pPr fontAlgn="base">
                <a:spcBef>
                  <a:spcPct val="0"/>
                </a:spcBef>
                <a:spcAft>
                  <a:spcPct val="0"/>
                </a:spcAft>
                <a:defRPr/>
              </a:pPr>
              <a:t>9</a:t>
            </a:fld>
            <a:endParaRPr lang="de-DE">
              <a:cs typeface="Arial"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Folienbildplatzhalter 1"/>
          <p:cNvSpPr>
            <a:spLocks noGrp="1" noRot="1" noChangeAspect="1"/>
          </p:cNvSpPr>
          <p:nvPr>
            <p:ph type="sldImg"/>
          </p:nvPr>
        </p:nvSpPr>
        <p:spPr bwMode="auto">
          <a:xfrm>
            <a:off x="917575" y="744538"/>
            <a:ext cx="4962525" cy="3722687"/>
          </a:xfrm>
          <a:noFill/>
          <a:ln>
            <a:solidFill>
              <a:srgbClr val="000000"/>
            </a:solidFill>
            <a:miter lim="800000"/>
            <a:headEnd/>
            <a:tailEnd/>
          </a:ln>
        </p:spPr>
      </p:sp>
      <p:sp>
        <p:nvSpPr>
          <p:cNvPr id="33794" name="Notizenplatzhalt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de-DE" smtClean="0"/>
          </a:p>
        </p:txBody>
      </p:sp>
      <p:sp>
        <p:nvSpPr>
          <p:cNvPr id="23555" name="Foliennummernplatzhalt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CDE9F00F-2045-4829-A63D-4C87C991C2D8}" type="slidenum">
              <a:rPr lang="de-DE">
                <a:cs typeface="Arial" charset="0"/>
              </a:rPr>
              <a:pPr fontAlgn="base">
                <a:spcBef>
                  <a:spcPct val="0"/>
                </a:spcBef>
                <a:spcAft>
                  <a:spcPct val="0"/>
                </a:spcAft>
                <a:defRPr/>
              </a:pPr>
              <a:t>11</a:t>
            </a:fld>
            <a:endParaRPr lang="de-DE">
              <a:cs typeface="Arial"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1.xml"/></Relationships>
</file>

<file path=ppt/slideLayouts/_rels/slideLayout4.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3.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slideMaster" Target="../slideMasters/slideMaster1.xml"/><Relationship Id="rId1" Type="http://schemas.openxmlformats.org/officeDocument/2006/relationships/themeOverride" Target="../theme/themeOverride4.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folie">
    <p:spTree>
      <p:nvGrpSpPr>
        <p:cNvPr id="1" name=""/>
        <p:cNvGrpSpPr/>
        <p:nvPr/>
      </p:nvGrpSpPr>
      <p:grpSpPr>
        <a:xfrm>
          <a:off x="0" y="0"/>
          <a:ext cx="0" cy="0"/>
          <a:chOff x="0" y="0"/>
          <a:chExt cx="0" cy="0"/>
        </a:xfrm>
      </p:grpSpPr>
      <p:sp>
        <p:nvSpPr>
          <p:cNvPr id="4" name="Rechtwinkliges Dreieck 9"/>
          <p:cNvSpPr/>
          <p:nvPr/>
        </p:nvSpPr>
        <p:spPr>
          <a:xfrm>
            <a:off x="0" y="4664075"/>
            <a:ext cx="9150350"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grpSp>
        <p:nvGrpSpPr>
          <p:cNvPr id="5" name="Gruppieren 1"/>
          <p:cNvGrpSpPr>
            <a:grpSpLocks/>
          </p:cNvGrpSpPr>
          <p:nvPr/>
        </p:nvGrpSpPr>
        <p:grpSpPr bwMode="auto">
          <a:xfrm>
            <a:off x="-3175" y="4953000"/>
            <a:ext cx="9147175" cy="1911350"/>
            <a:chOff x="-3765" y="4832896"/>
            <a:chExt cx="9147765" cy="2032192"/>
          </a:xfrm>
        </p:grpSpPr>
        <p:sp>
          <p:nvSpPr>
            <p:cNvPr id="6" name="Freihandform 6"/>
            <p:cNvSpPr>
              <a:spLocks/>
            </p:cNvSpPr>
            <p:nvPr/>
          </p:nvSpPr>
          <p:spPr bwMode="auto">
            <a:xfrm>
              <a:off x="1687032" y="4832896"/>
              <a:ext cx="7456968" cy="51817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a:lstStyle/>
            <a:p>
              <a:pPr fontAlgn="auto">
                <a:spcBef>
                  <a:spcPts val="0"/>
                </a:spcBef>
                <a:spcAft>
                  <a:spcPts val="0"/>
                </a:spcAft>
                <a:defRPr/>
              </a:pPr>
              <a:endParaRPr lang="en-US">
                <a:latin typeface="+mn-lt"/>
                <a:cs typeface="+mn-cs"/>
              </a:endParaRPr>
            </a:p>
          </p:txBody>
        </p:sp>
        <p:sp>
          <p:nvSpPr>
            <p:cNvPr id="7" name="Freihandform 7"/>
            <p:cNvSpPr>
              <a:spLocks/>
            </p:cNvSpPr>
            <p:nvPr/>
          </p:nvSpPr>
          <p:spPr bwMode="auto">
            <a:xfrm>
              <a:off x="35926" y="5135025"/>
              <a:ext cx="9108074" cy="838869"/>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a:lstStyle/>
            <a:p>
              <a:pPr fontAlgn="auto">
                <a:spcBef>
                  <a:spcPts val="0"/>
                </a:spcBef>
                <a:spcAft>
                  <a:spcPts val="0"/>
                </a:spcAft>
                <a:defRPr/>
              </a:pPr>
              <a:endParaRPr lang="en-US">
                <a:latin typeface="+mn-lt"/>
                <a:cs typeface="+mn-cs"/>
              </a:endParaRPr>
            </a:p>
          </p:txBody>
        </p:sp>
        <p:sp>
          <p:nvSpPr>
            <p:cNvPr id="8" name="Freihand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cxnSp>
          <p:nvCxnSpPr>
            <p:cNvPr id="10" name="Gerade Verbindung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9" name="Titel 8"/>
          <p:cNvSpPr>
            <a:spLocks noGrp="1"/>
          </p:cNvSpPr>
          <p:nvPr>
            <p:ph type="ctrTitle"/>
          </p:nvPr>
        </p:nvSpPr>
        <p:spPr>
          <a:xfrm>
            <a:off x="685800" y="1752601"/>
            <a:ext cx="7772400" cy="1829761"/>
          </a:xfrm>
        </p:spPr>
        <p:txBody>
          <a:bodyPr anchor="b"/>
          <a:lstStyle>
            <a:lvl1pPr algn="r">
              <a:defRPr sz="4800" b="1">
                <a:solidFill>
                  <a:schemeClr val="tx2"/>
                </a:solidFill>
                <a:effectLst>
                  <a:outerShdw blurRad="31750" dist="25400" dir="5400000" algn="tl" rotWithShape="0">
                    <a:srgbClr val="000000">
                      <a:alpha val="25000"/>
                    </a:srgbClr>
                  </a:outerShdw>
                </a:effectLst>
              </a:defRPr>
            </a:lvl1pPr>
            <a:extLst/>
          </a:lstStyle>
          <a:p>
            <a:r>
              <a:rPr lang="de-DE"/>
              <a:t>Titelmasterformat durch Klicken bearbeiten</a:t>
            </a:r>
            <a:endParaRPr lang="en-US"/>
          </a:p>
        </p:txBody>
      </p:sp>
      <p:sp>
        <p:nvSpPr>
          <p:cNvPr id="17" name="Untertitel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lang="de-DE"/>
              <a:t>Formatvorlage des Untertitelmasters durch Klicken bearbeiten</a:t>
            </a:r>
            <a:endParaRPr lang="en-US"/>
          </a:p>
        </p:txBody>
      </p:sp>
      <p:sp>
        <p:nvSpPr>
          <p:cNvPr id="11" name="Datumsplatzhalter 29"/>
          <p:cNvSpPr>
            <a:spLocks noGrp="1"/>
          </p:cNvSpPr>
          <p:nvPr>
            <p:ph type="dt" sz="half" idx="10"/>
          </p:nvPr>
        </p:nvSpPr>
        <p:spPr/>
        <p:txBody>
          <a:bodyPr/>
          <a:lstStyle>
            <a:lvl1pPr>
              <a:defRPr>
                <a:solidFill>
                  <a:srgbClr val="FFFFFF"/>
                </a:solidFill>
              </a:defRPr>
            </a:lvl1pPr>
            <a:extLst/>
          </a:lstStyle>
          <a:p>
            <a:pPr>
              <a:defRPr/>
            </a:pPr>
            <a:fld id="{A8B0B1BC-5AE1-4F2C-B647-FE9369471A0D}" type="datetime1">
              <a:rPr lang="de-DE"/>
              <a:pPr>
                <a:defRPr/>
              </a:pPr>
              <a:t>15.01.2018</a:t>
            </a:fld>
            <a:endParaRPr lang="de-DE"/>
          </a:p>
        </p:txBody>
      </p:sp>
      <p:sp>
        <p:nvSpPr>
          <p:cNvPr id="12" name="Fußzeilenplatzhalter 18"/>
          <p:cNvSpPr>
            <a:spLocks noGrp="1"/>
          </p:cNvSpPr>
          <p:nvPr>
            <p:ph type="ftr" sz="quarter" idx="11"/>
          </p:nvPr>
        </p:nvSpPr>
        <p:spPr/>
        <p:txBody>
          <a:bodyPr/>
          <a:lstStyle>
            <a:lvl1pPr>
              <a:defRPr>
                <a:solidFill>
                  <a:srgbClr val="E8F0F4"/>
                </a:solidFill>
              </a:defRPr>
            </a:lvl1pPr>
          </a:lstStyle>
          <a:p>
            <a:r>
              <a:rPr lang="nb-NO"/>
              <a:t>Ulrike Selz, ZPG BP 9/10</a:t>
            </a:r>
            <a:endParaRPr lang="de-DE"/>
          </a:p>
        </p:txBody>
      </p:sp>
      <p:sp>
        <p:nvSpPr>
          <p:cNvPr id="13" name="Foliennummernplatzhalter 26"/>
          <p:cNvSpPr>
            <a:spLocks noGrp="1"/>
          </p:cNvSpPr>
          <p:nvPr>
            <p:ph type="sldNum" sz="quarter" idx="12"/>
          </p:nvPr>
        </p:nvSpPr>
        <p:spPr/>
        <p:txBody>
          <a:bodyPr/>
          <a:lstStyle>
            <a:lvl1pPr>
              <a:defRPr>
                <a:solidFill>
                  <a:srgbClr val="FFFFFF"/>
                </a:solidFill>
              </a:defRPr>
            </a:lvl1pPr>
            <a:extLst/>
          </a:lstStyle>
          <a:p>
            <a:pPr>
              <a:defRPr/>
            </a:pPr>
            <a:fld id="{946BFC76-6C7B-4553-9296-9DF85420A327}" type="slidenum">
              <a:rPr lang="de-DE"/>
              <a:pPr>
                <a:defRPr/>
              </a:pPr>
              <a:t>‹Nr.›</a:t>
            </a:fld>
            <a:endParaRPr lang="de-DE"/>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en-US"/>
          </a:p>
        </p:txBody>
      </p:sp>
      <p:sp>
        <p:nvSpPr>
          <p:cNvPr id="3" name="Vertikaler Textplatzhalter 2"/>
          <p:cNvSpPr>
            <a:spLocks noGrp="1"/>
          </p:cNvSpPr>
          <p:nvPr>
            <p:ph type="body" orient="vert" idx="1"/>
          </p:nvPr>
        </p:nvSpPr>
        <p:spPr>
          <a:xfrm>
            <a:off x="457200" y="1481329"/>
            <a:ext cx="8229600" cy="4386071"/>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4" name="Datumsplatzhalter 9"/>
          <p:cNvSpPr>
            <a:spLocks noGrp="1"/>
          </p:cNvSpPr>
          <p:nvPr>
            <p:ph type="dt" sz="half" idx="10"/>
          </p:nvPr>
        </p:nvSpPr>
        <p:spPr/>
        <p:txBody>
          <a:bodyPr/>
          <a:lstStyle>
            <a:lvl1pPr>
              <a:defRPr/>
            </a:lvl1pPr>
          </a:lstStyle>
          <a:p>
            <a:pPr>
              <a:defRPr/>
            </a:pPr>
            <a:fld id="{29A104DE-6CDC-458D-BD4A-20D91466A8B0}" type="datetime1">
              <a:rPr lang="de-DE"/>
              <a:pPr>
                <a:defRPr/>
              </a:pPr>
              <a:t>15.01.2018</a:t>
            </a:fld>
            <a:endParaRPr lang="de-DE"/>
          </a:p>
        </p:txBody>
      </p:sp>
      <p:sp>
        <p:nvSpPr>
          <p:cNvPr id="5" name="Fußzeilenplatzhalter 21"/>
          <p:cNvSpPr>
            <a:spLocks noGrp="1"/>
          </p:cNvSpPr>
          <p:nvPr>
            <p:ph type="ftr" sz="quarter" idx="11"/>
          </p:nvPr>
        </p:nvSpPr>
        <p:spPr/>
        <p:txBody>
          <a:bodyPr/>
          <a:lstStyle>
            <a:lvl1pPr>
              <a:defRPr/>
            </a:lvl1pPr>
          </a:lstStyle>
          <a:p>
            <a:r>
              <a:rPr lang="nb-NO"/>
              <a:t>Ulrike Selz, ZPG BP 9/10</a:t>
            </a:r>
            <a:endParaRPr lang="de-DE"/>
          </a:p>
        </p:txBody>
      </p:sp>
      <p:sp>
        <p:nvSpPr>
          <p:cNvPr id="6" name="Foliennummernplatzhalter 17"/>
          <p:cNvSpPr>
            <a:spLocks noGrp="1"/>
          </p:cNvSpPr>
          <p:nvPr>
            <p:ph type="sldNum" sz="quarter" idx="12"/>
          </p:nvPr>
        </p:nvSpPr>
        <p:spPr/>
        <p:txBody>
          <a:bodyPr/>
          <a:lstStyle>
            <a:lvl1pPr>
              <a:defRPr/>
            </a:lvl1pPr>
          </a:lstStyle>
          <a:p>
            <a:pPr>
              <a:defRPr/>
            </a:pPr>
            <a:fld id="{38E2F033-DB73-45EF-9F6D-762EA58162C1}" type="slidenum">
              <a:rPr lang="de-DE"/>
              <a:pPr>
                <a:defRPr/>
              </a:pPr>
              <a:t>‹Nr.›</a:t>
            </a:fld>
            <a:endParaRPr lang="de-DE"/>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844013" y="274640"/>
            <a:ext cx="1777470" cy="5592761"/>
          </a:xfrm>
        </p:spPr>
        <p:txBody>
          <a:bodyPr vert="eaVert"/>
          <a:lstStyle/>
          <a:p>
            <a:r>
              <a:rPr lang="de-DE"/>
              <a:t>Titelmasterformat durch Klicken bearbeiten</a:t>
            </a:r>
            <a:endParaRPr lang="en-US"/>
          </a:p>
        </p:txBody>
      </p:sp>
      <p:sp>
        <p:nvSpPr>
          <p:cNvPr id="3" name="Vertikaler Textplatzhalter 2"/>
          <p:cNvSpPr>
            <a:spLocks noGrp="1"/>
          </p:cNvSpPr>
          <p:nvPr>
            <p:ph type="body" orient="vert" idx="1"/>
          </p:nvPr>
        </p:nvSpPr>
        <p:spPr>
          <a:xfrm>
            <a:off x="457200" y="274641"/>
            <a:ext cx="6324600" cy="5592760"/>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4" name="Datumsplatzhalter 9"/>
          <p:cNvSpPr>
            <a:spLocks noGrp="1"/>
          </p:cNvSpPr>
          <p:nvPr>
            <p:ph type="dt" sz="half" idx="10"/>
          </p:nvPr>
        </p:nvSpPr>
        <p:spPr/>
        <p:txBody>
          <a:bodyPr/>
          <a:lstStyle>
            <a:lvl1pPr>
              <a:defRPr/>
            </a:lvl1pPr>
          </a:lstStyle>
          <a:p>
            <a:pPr>
              <a:defRPr/>
            </a:pPr>
            <a:fld id="{F3A49ED4-2E28-4A8D-B94F-FE7EC259C4D4}" type="datetime1">
              <a:rPr lang="de-DE"/>
              <a:pPr>
                <a:defRPr/>
              </a:pPr>
              <a:t>15.01.2018</a:t>
            </a:fld>
            <a:endParaRPr lang="de-DE"/>
          </a:p>
        </p:txBody>
      </p:sp>
      <p:sp>
        <p:nvSpPr>
          <p:cNvPr id="5" name="Fußzeilenplatzhalter 21"/>
          <p:cNvSpPr>
            <a:spLocks noGrp="1"/>
          </p:cNvSpPr>
          <p:nvPr>
            <p:ph type="ftr" sz="quarter" idx="11"/>
          </p:nvPr>
        </p:nvSpPr>
        <p:spPr/>
        <p:txBody>
          <a:bodyPr/>
          <a:lstStyle>
            <a:lvl1pPr>
              <a:defRPr/>
            </a:lvl1pPr>
          </a:lstStyle>
          <a:p>
            <a:r>
              <a:rPr lang="nb-NO"/>
              <a:t>Ulrike Selz, ZPG BP 9/10</a:t>
            </a:r>
            <a:endParaRPr lang="de-DE"/>
          </a:p>
        </p:txBody>
      </p:sp>
      <p:sp>
        <p:nvSpPr>
          <p:cNvPr id="6" name="Foliennummernplatzhalter 17"/>
          <p:cNvSpPr>
            <a:spLocks noGrp="1"/>
          </p:cNvSpPr>
          <p:nvPr>
            <p:ph type="sldNum" sz="quarter" idx="12"/>
          </p:nvPr>
        </p:nvSpPr>
        <p:spPr/>
        <p:txBody>
          <a:bodyPr/>
          <a:lstStyle>
            <a:lvl1pPr>
              <a:defRPr/>
            </a:lvl1pPr>
          </a:lstStyle>
          <a:p>
            <a:pPr>
              <a:defRPr/>
            </a:pPr>
            <a:fld id="{5675C5E5-0062-4D72-A565-7973476276AC}" type="slidenum">
              <a:rPr lang="de-DE"/>
              <a:pPr>
                <a:defRPr/>
              </a:pPr>
              <a:t>‹Nr.›</a:t>
            </a:fld>
            <a:endParaRPr lang="de-DE"/>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3" name="Inhaltsplatzhalter 2"/>
          <p:cNvSpPr>
            <a:spLocks noGrp="1"/>
          </p:cNvSpPr>
          <p:nvPr>
            <p:ph idx="1"/>
          </p:nvPr>
        </p:nvSpPr>
        <p:spPr/>
        <p:txBody>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7" name="Titel 6"/>
          <p:cNvSpPr>
            <a:spLocks noGrp="1"/>
          </p:cNvSpPr>
          <p:nvPr>
            <p:ph type="title"/>
          </p:nvPr>
        </p:nvSpPr>
        <p:spPr/>
        <p:txBody>
          <a:bodyPr rtlCol="0"/>
          <a:lstStyle/>
          <a:p>
            <a:r>
              <a:rPr lang="de-DE"/>
              <a:t>Titelmasterformat durch Klicken bearbeiten</a:t>
            </a:r>
            <a:endParaRPr lang="en-US"/>
          </a:p>
        </p:txBody>
      </p:sp>
      <p:sp>
        <p:nvSpPr>
          <p:cNvPr id="4" name="Datumsplatzhalter 9"/>
          <p:cNvSpPr>
            <a:spLocks noGrp="1"/>
          </p:cNvSpPr>
          <p:nvPr>
            <p:ph type="dt" sz="half" idx="10"/>
          </p:nvPr>
        </p:nvSpPr>
        <p:spPr/>
        <p:txBody>
          <a:bodyPr/>
          <a:lstStyle>
            <a:lvl1pPr>
              <a:defRPr/>
            </a:lvl1pPr>
          </a:lstStyle>
          <a:p>
            <a:pPr>
              <a:defRPr/>
            </a:pPr>
            <a:fld id="{B1AD4CFC-0F9C-48A1-A77C-0CF7CB2CF5FB}" type="datetime1">
              <a:rPr lang="de-DE"/>
              <a:pPr>
                <a:defRPr/>
              </a:pPr>
              <a:t>15.01.2018</a:t>
            </a:fld>
            <a:endParaRPr lang="de-DE"/>
          </a:p>
        </p:txBody>
      </p:sp>
      <p:sp>
        <p:nvSpPr>
          <p:cNvPr id="5" name="Fußzeilenplatzhalter 21"/>
          <p:cNvSpPr>
            <a:spLocks noGrp="1"/>
          </p:cNvSpPr>
          <p:nvPr>
            <p:ph type="ftr" sz="quarter" idx="11"/>
          </p:nvPr>
        </p:nvSpPr>
        <p:spPr/>
        <p:txBody>
          <a:bodyPr/>
          <a:lstStyle>
            <a:lvl1pPr>
              <a:defRPr/>
            </a:lvl1pPr>
          </a:lstStyle>
          <a:p>
            <a:r>
              <a:rPr lang="nb-NO"/>
              <a:t>Ulrike Selz, ZPG BP 9/10</a:t>
            </a:r>
            <a:endParaRPr lang="de-DE"/>
          </a:p>
        </p:txBody>
      </p:sp>
      <p:sp>
        <p:nvSpPr>
          <p:cNvPr id="6" name="Foliennummernplatzhalter 17"/>
          <p:cNvSpPr>
            <a:spLocks noGrp="1"/>
          </p:cNvSpPr>
          <p:nvPr>
            <p:ph type="sldNum" sz="quarter" idx="12"/>
          </p:nvPr>
        </p:nvSpPr>
        <p:spPr/>
        <p:txBody>
          <a:bodyPr/>
          <a:lstStyle>
            <a:lvl1pPr>
              <a:defRPr/>
            </a:lvl1pPr>
          </a:lstStyle>
          <a:p>
            <a:pPr>
              <a:defRPr/>
            </a:pPr>
            <a:fld id="{A912C897-FDF1-4F01-9C2F-33B851957467}" type="slidenum">
              <a:rPr lang="de-DE"/>
              <a:pPr>
                <a:defRPr/>
              </a:pPr>
              <a:t>‹Nr.›</a:t>
            </a:fld>
            <a:endParaRPr lang="de-DE"/>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überschrift">
    <p:bg>
      <p:bgRef idx="1002">
        <a:schemeClr val="bg1"/>
      </p:bgRef>
    </p:bg>
    <p:spTree>
      <p:nvGrpSpPr>
        <p:cNvPr id="1" name=""/>
        <p:cNvGrpSpPr/>
        <p:nvPr/>
      </p:nvGrpSpPr>
      <p:grpSpPr>
        <a:xfrm>
          <a:off x="0" y="0"/>
          <a:ext cx="0" cy="0"/>
          <a:chOff x="0" y="0"/>
          <a:chExt cx="0" cy="0"/>
        </a:xfrm>
      </p:grpSpPr>
      <p:sp>
        <p:nvSpPr>
          <p:cNvPr id="4" name="Eingekerbter Richtungspfeil 6"/>
          <p:cNvSpPr/>
          <p:nvPr/>
        </p:nvSpPr>
        <p:spPr>
          <a:xfrm>
            <a:off x="3636963" y="3005138"/>
            <a:ext cx="182562"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fontAlgn="auto">
              <a:spcBef>
                <a:spcPts val="0"/>
              </a:spcBef>
              <a:spcAft>
                <a:spcPts val="0"/>
              </a:spcAft>
              <a:defRPr/>
            </a:pPr>
            <a:endParaRPr lang="en-US"/>
          </a:p>
        </p:txBody>
      </p:sp>
      <p:sp>
        <p:nvSpPr>
          <p:cNvPr id="5" name="Eingekerbter Richtungspfeil 7"/>
          <p:cNvSpPr/>
          <p:nvPr/>
        </p:nvSpPr>
        <p:spPr>
          <a:xfrm>
            <a:off x="3449638" y="3005138"/>
            <a:ext cx="18415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fontAlgn="auto">
              <a:spcBef>
                <a:spcPts val="0"/>
              </a:spcBef>
              <a:spcAft>
                <a:spcPts val="0"/>
              </a:spcAft>
              <a:defRPr/>
            </a:pPr>
            <a:endParaRPr lang="en-US"/>
          </a:p>
        </p:txBody>
      </p:sp>
      <p:sp>
        <p:nvSpPr>
          <p:cNvPr id="2" name="Titel 1"/>
          <p:cNvSpPr>
            <a:spLocks noGrp="1"/>
          </p:cNvSpPr>
          <p:nvPr>
            <p:ph type="title"/>
          </p:nvPr>
        </p:nvSpPr>
        <p:spPr>
          <a:xfrm>
            <a:off x="722376" y="1059712"/>
            <a:ext cx="7772400" cy="1828800"/>
          </a:xfrm>
        </p:spPr>
        <p:txBody>
          <a:bodyPr anchor="b"/>
          <a:lstStyle>
            <a:lvl1pPr algn="r">
              <a:buNone/>
              <a:defRPr sz="4800" b="1" cap="none" baseline="0">
                <a:effectLst>
                  <a:outerShdw blurRad="31750" dist="25400" dir="5400000" algn="tl" rotWithShape="0">
                    <a:srgbClr val="000000">
                      <a:alpha val="25000"/>
                    </a:srgbClr>
                  </a:outerShdw>
                </a:effectLst>
              </a:defRPr>
            </a:lvl1pPr>
            <a:extLst/>
          </a:lstStyle>
          <a:p>
            <a:r>
              <a:rPr lang="de-DE"/>
              <a:t>Titelmasterformat durch Klicken bearbeiten</a:t>
            </a:r>
            <a:endParaRPr lang="en-US"/>
          </a:p>
        </p:txBody>
      </p:sp>
      <p:sp>
        <p:nvSpPr>
          <p:cNvPr id="3" name="Textplatzhalter 2"/>
          <p:cNvSpPr>
            <a:spLocks noGrp="1"/>
          </p:cNvSpPr>
          <p:nvPr>
            <p:ph type="body" idx="1"/>
          </p:nvPr>
        </p:nvSpPr>
        <p:spPr>
          <a:xfrm>
            <a:off x="3922713" y="2931712"/>
            <a:ext cx="4572000" cy="1454888"/>
          </a:xfrm>
        </p:spPr>
        <p:txBody>
          <a:bodyPr/>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a:r>
              <a:rPr lang="de-DE"/>
              <a:t>Textmasterformate durch Klicken bearbeiten</a:t>
            </a:r>
          </a:p>
        </p:txBody>
      </p:sp>
      <p:sp>
        <p:nvSpPr>
          <p:cNvPr id="6" name="Datumsplatzhalter 3"/>
          <p:cNvSpPr>
            <a:spLocks noGrp="1"/>
          </p:cNvSpPr>
          <p:nvPr>
            <p:ph type="dt" sz="half" idx="10"/>
          </p:nvPr>
        </p:nvSpPr>
        <p:spPr/>
        <p:txBody>
          <a:bodyPr/>
          <a:lstStyle>
            <a:lvl1pPr>
              <a:defRPr/>
            </a:lvl1pPr>
          </a:lstStyle>
          <a:p>
            <a:pPr>
              <a:defRPr/>
            </a:pPr>
            <a:fld id="{F49745CC-0A1E-42FC-9896-0D05D4B0E5CA}" type="datetime1">
              <a:rPr lang="de-DE"/>
              <a:pPr>
                <a:defRPr/>
              </a:pPr>
              <a:t>15.01.2018</a:t>
            </a:fld>
            <a:endParaRPr lang="de-DE"/>
          </a:p>
        </p:txBody>
      </p:sp>
      <p:sp>
        <p:nvSpPr>
          <p:cNvPr id="7" name="Fußzeilenplatzhalter 4"/>
          <p:cNvSpPr>
            <a:spLocks noGrp="1"/>
          </p:cNvSpPr>
          <p:nvPr>
            <p:ph type="ftr" sz="quarter" idx="11"/>
          </p:nvPr>
        </p:nvSpPr>
        <p:spPr/>
        <p:txBody>
          <a:bodyPr/>
          <a:lstStyle>
            <a:lvl1pPr>
              <a:defRPr/>
            </a:lvl1pPr>
          </a:lstStyle>
          <a:p>
            <a:r>
              <a:rPr lang="nb-NO"/>
              <a:t>Ulrike Selz, ZPG BP 9/10</a:t>
            </a:r>
            <a:endParaRPr lang="de-DE"/>
          </a:p>
        </p:txBody>
      </p:sp>
      <p:sp>
        <p:nvSpPr>
          <p:cNvPr id="8" name="Foliennummernplatzhalter 5"/>
          <p:cNvSpPr>
            <a:spLocks noGrp="1"/>
          </p:cNvSpPr>
          <p:nvPr>
            <p:ph type="sldNum" sz="quarter" idx="12"/>
          </p:nvPr>
        </p:nvSpPr>
        <p:spPr/>
        <p:txBody>
          <a:bodyPr/>
          <a:lstStyle>
            <a:lvl1pPr>
              <a:defRPr/>
            </a:lvl1pPr>
          </a:lstStyle>
          <a:p>
            <a:pPr>
              <a:defRPr/>
            </a:pPr>
            <a:fld id="{F8598A48-E6C1-4BC9-8AFF-52DD34645B2D}" type="slidenum">
              <a:rPr lang="de-DE"/>
              <a:pPr>
                <a:defRPr/>
              </a:pPr>
              <a:t>‹Nr.›</a:t>
            </a:fld>
            <a:endParaRPr lang="de-DE"/>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bg>
      <p:bgRef idx="1002">
        <a:schemeClr val="bg1"/>
      </p:bgRef>
    </p:bg>
    <p:spTree>
      <p:nvGrpSpPr>
        <p:cNvPr id="1" name=""/>
        <p:cNvGrpSpPr/>
        <p:nvPr/>
      </p:nvGrpSpPr>
      <p:grpSpPr>
        <a:xfrm>
          <a:off x="0" y="0"/>
          <a:ext cx="0" cy="0"/>
          <a:chOff x="0" y="0"/>
          <a:chExt cx="0" cy="0"/>
        </a:xfrm>
      </p:grpSpPr>
      <p:sp>
        <p:nvSpPr>
          <p:cNvPr id="3" name="Inhaltsplatzhalt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4" name="Inhaltsplatzhalt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8" name="Titel 7"/>
          <p:cNvSpPr>
            <a:spLocks noGrp="1"/>
          </p:cNvSpPr>
          <p:nvPr>
            <p:ph type="title"/>
          </p:nvPr>
        </p:nvSpPr>
        <p:spPr/>
        <p:txBody>
          <a:bodyPr rtlCol="0"/>
          <a:lstStyle/>
          <a:p>
            <a:r>
              <a:rPr lang="de-DE"/>
              <a:t>Titelmasterformat durch Klicken bearbeiten</a:t>
            </a:r>
            <a:endParaRPr lang="en-US"/>
          </a:p>
        </p:txBody>
      </p:sp>
      <p:sp>
        <p:nvSpPr>
          <p:cNvPr id="5" name="Datumsplatzhalter 4"/>
          <p:cNvSpPr>
            <a:spLocks noGrp="1"/>
          </p:cNvSpPr>
          <p:nvPr>
            <p:ph type="dt" sz="half" idx="10"/>
          </p:nvPr>
        </p:nvSpPr>
        <p:spPr/>
        <p:txBody>
          <a:bodyPr/>
          <a:lstStyle>
            <a:lvl1pPr>
              <a:defRPr/>
            </a:lvl1pPr>
          </a:lstStyle>
          <a:p>
            <a:pPr>
              <a:defRPr/>
            </a:pPr>
            <a:fld id="{85526C6C-22E4-427B-83B6-5CAF1475BC19}" type="datetime1">
              <a:rPr lang="de-DE"/>
              <a:pPr>
                <a:defRPr/>
              </a:pPr>
              <a:t>15.01.2018</a:t>
            </a:fld>
            <a:endParaRPr lang="de-DE"/>
          </a:p>
        </p:txBody>
      </p:sp>
      <p:sp>
        <p:nvSpPr>
          <p:cNvPr id="6" name="Fußzeilenplatzhalter 5"/>
          <p:cNvSpPr>
            <a:spLocks noGrp="1"/>
          </p:cNvSpPr>
          <p:nvPr>
            <p:ph type="ftr" sz="quarter" idx="11"/>
          </p:nvPr>
        </p:nvSpPr>
        <p:spPr/>
        <p:txBody>
          <a:bodyPr/>
          <a:lstStyle>
            <a:lvl1pPr>
              <a:defRPr/>
            </a:lvl1pPr>
          </a:lstStyle>
          <a:p>
            <a:r>
              <a:rPr lang="nb-NO"/>
              <a:t>Ulrike Selz, ZPG BP 9/10</a:t>
            </a:r>
            <a:endParaRPr lang="de-DE"/>
          </a:p>
        </p:txBody>
      </p:sp>
      <p:sp>
        <p:nvSpPr>
          <p:cNvPr id="7" name="Foliennummernplatzhalter 6"/>
          <p:cNvSpPr>
            <a:spLocks noGrp="1"/>
          </p:cNvSpPr>
          <p:nvPr>
            <p:ph type="sldNum" sz="quarter" idx="12"/>
          </p:nvPr>
        </p:nvSpPr>
        <p:spPr/>
        <p:txBody>
          <a:bodyPr/>
          <a:lstStyle>
            <a:lvl1pPr>
              <a:defRPr/>
            </a:lvl1pPr>
          </a:lstStyle>
          <a:p>
            <a:pPr>
              <a:defRPr/>
            </a:pPr>
            <a:fld id="{46FC8032-3CCC-4404-B5E2-A2D45E386585}" type="slidenum">
              <a:rPr lang="de-DE"/>
              <a:pPr>
                <a:defRPr/>
              </a:pPr>
              <a:t>‹Nr.›</a:t>
            </a:fld>
            <a:endParaRPr lang="de-DE"/>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Vergleich">
    <p:bg>
      <p:bgRef idx="1003">
        <a:schemeClr val="bg1"/>
      </p:bgRef>
    </p:bg>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8229600" cy="1143000"/>
          </a:xfrm>
        </p:spPr>
        <p:txBody>
          <a:bodyPr/>
          <a:lstStyle>
            <a:lvl1pPr>
              <a:defRPr/>
            </a:lvl1pPr>
            <a:extLst/>
          </a:lstStyle>
          <a:p>
            <a:r>
              <a:rPr lang="de-DE"/>
              <a:t>Titelmasterformat durch Klicken bearbeiten</a:t>
            </a:r>
            <a:endParaRPr lang="en-US"/>
          </a:p>
        </p:txBody>
      </p:sp>
      <p:sp>
        <p:nvSpPr>
          <p:cNvPr id="3" name="Textplatzhalt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a:r>
              <a:rPr lang="de-DE"/>
              <a:t>Textmasterformate durch Klicken bearbeiten</a:t>
            </a:r>
          </a:p>
        </p:txBody>
      </p:sp>
      <p:sp>
        <p:nvSpPr>
          <p:cNvPr id="4" name="Textplatzhalt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a:r>
              <a:rPr lang="de-DE"/>
              <a:t>Textmasterformate durch Klicken bearbeiten</a:t>
            </a:r>
          </a:p>
        </p:txBody>
      </p:sp>
      <p:sp>
        <p:nvSpPr>
          <p:cNvPr id="5" name="Inhaltsplatzhalt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6" name="Inhaltsplatzhalt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7" name="Datumsplatzhalter 6"/>
          <p:cNvSpPr>
            <a:spLocks noGrp="1"/>
          </p:cNvSpPr>
          <p:nvPr>
            <p:ph type="dt" sz="half" idx="10"/>
          </p:nvPr>
        </p:nvSpPr>
        <p:spPr/>
        <p:txBody>
          <a:bodyPr/>
          <a:lstStyle>
            <a:lvl1pPr>
              <a:defRPr/>
            </a:lvl1pPr>
          </a:lstStyle>
          <a:p>
            <a:pPr>
              <a:defRPr/>
            </a:pPr>
            <a:fld id="{CE0BDADB-07A9-4475-AA47-2E8009A0906C}" type="datetime1">
              <a:rPr lang="de-DE"/>
              <a:pPr>
                <a:defRPr/>
              </a:pPr>
              <a:t>15.01.2018</a:t>
            </a:fld>
            <a:endParaRPr lang="de-DE"/>
          </a:p>
        </p:txBody>
      </p:sp>
      <p:sp>
        <p:nvSpPr>
          <p:cNvPr id="8" name="Fußzeilenplatzhalter 7"/>
          <p:cNvSpPr>
            <a:spLocks noGrp="1"/>
          </p:cNvSpPr>
          <p:nvPr>
            <p:ph type="ftr" sz="quarter" idx="11"/>
          </p:nvPr>
        </p:nvSpPr>
        <p:spPr/>
        <p:txBody>
          <a:bodyPr/>
          <a:lstStyle>
            <a:lvl1pPr>
              <a:defRPr/>
            </a:lvl1pPr>
          </a:lstStyle>
          <a:p>
            <a:r>
              <a:rPr lang="nb-NO"/>
              <a:t>Ulrike Selz, ZPG BP 9/10</a:t>
            </a:r>
            <a:endParaRPr lang="de-DE"/>
          </a:p>
        </p:txBody>
      </p:sp>
      <p:sp>
        <p:nvSpPr>
          <p:cNvPr id="9" name="Foliennummernplatzhalter 8"/>
          <p:cNvSpPr>
            <a:spLocks noGrp="1"/>
          </p:cNvSpPr>
          <p:nvPr>
            <p:ph type="sldNum" sz="quarter" idx="12"/>
          </p:nvPr>
        </p:nvSpPr>
        <p:spPr/>
        <p:txBody>
          <a:bodyPr/>
          <a:lstStyle>
            <a:lvl1pPr>
              <a:defRPr/>
            </a:lvl1pPr>
          </a:lstStyle>
          <a:p>
            <a:pPr>
              <a:defRPr/>
            </a:pPr>
            <a:fld id="{5B194AC6-4485-431F-95BC-FE98C5ED7A1E}" type="slidenum">
              <a:rPr lang="de-DE"/>
              <a:pPr>
                <a:defRPr/>
              </a:pPr>
              <a:t>‹Nr.›</a:t>
            </a:fld>
            <a:endParaRPr lang="de-DE"/>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bg>
      <p:bgRef idx="1002">
        <a:schemeClr val="bg1"/>
      </p:bgRef>
    </p:bg>
    <p:spTree>
      <p:nvGrpSpPr>
        <p:cNvPr id="1" name=""/>
        <p:cNvGrpSpPr/>
        <p:nvPr/>
      </p:nvGrpSpPr>
      <p:grpSpPr>
        <a:xfrm>
          <a:off x="0" y="0"/>
          <a:ext cx="0" cy="0"/>
          <a:chOff x="0" y="0"/>
          <a:chExt cx="0" cy="0"/>
        </a:xfrm>
      </p:grpSpPr>
      <p:sp>
        <p:nvSpPr>
          <p:cNvPr id="6" name="Titel 5"/>
          <p:cNvSpPr>
            <a:spLocks noGrp="1"/>
          </p:cNvSpPr>
          <p:nvPr>
            <p:ph type="title"/>
          </p:nvPr>
        </p:nvSpPr>
        <p:spPr/>
        <p:txBody>
          <a:bodyPr rtlCol="0"/>
          <a:lstStyle/>
          <a:p>
            <a:r>
              <a:rPr lang="de-DE"/>
              <a:t>Titelmasterformat durch Klicken bearbeiten</a:t>
            </a:r>
            <a:endParaRPr lang="en-US"/>
          </a:p>
        </p:txBody>
      </p:sp>
      <p:sp>
        <p:nvSpPr>
          <p:cNvPr id="3" name="Datumsplatzhalter 2"/>
          <p:cNvSpPr>
            <a:spLocks noGrp="1"/>
          </p:cNvSpPr>
          <p:nvPr>
            <p:ph type="dt" sz="half" idx="10"/>
          </p:nvPr>
        </p:nvSpPr>
        <p:spPr/>
        <p:txBody>
          <a:bodyPr/>
          <a:lstStyle>
            <a:lvl1pPr>
              <a:defRPr/>
            </a:lvl1pPr>
          </a:lstStyle>
          <a:p>
            <a:pPr>
              <a:defRPr/>
            </a:pPr>
            <a:fld id="{268300C6-4C46-4163-A599-91E107F2101C}" type="datetime1">
              <a:rPr lang="de-DE"/>
              <a:pPr>
                <a:defRPr/>
              </a:pPr>
              <a:t>15.01.2018</a:t>
            </a:fld>
            <a:endParaRPr lang="de-DE"/>
          </a:p>
        </p:txBody>
      </p:sp>
      <p:sp>
        <p:nvSpPr>
          <p:cNvPr id="4" name="Fußzeilenplatzhalter 3"/>
          <p:cNvSpPr>
            <a:spLocks noGrp="1"/>
          </p:cNvSpPr>
          <p:nvPr>
            <p:ph type="ftr" sz="quarter" idx="11"/>
          </p:nvPr>
        </p:nvSpPr>
        <p:spPr/>
        <p:txBody>
          <a:bodyPr/>
          <a:lstStyle>
            <a:lvl1pPr>
              <a:defRPr/>
            </a:lvl1pPr>
          </a:lstStyle>
          <a:p>
            <a:r>
              <a:rPr lang="nb-NO"/>
              <a:t>Ulrike Selz, ZPG BP 9/10</a:t>
            </a:r>
            <a:endParaRPr lang="de-DE"/>
          </a:p>
        </p:txBody>
      </p:sp>
      <p:sp>
        <p:nvSpPr>
          <p:cNvPr id="5" name="Foliennummernplatzhalter 4"/>
          <p:cNvSpPr>
            <a:spLocks noGrp="1"/>
          </p:cNvSpPr>
          <p:nvPr>
            <p:ph type="sldNum" sz="quarter" idx="12"/>
          </p:nvPr>
        </p:nvSpPr>
        <p:spPr/>
        <p:txBody>
          <a:bodyPr/>
          <a:lstStyle>
            <a:lvl1pPr>
              <a:defRPr/>
            </a:lvl1pPr>
          </a:lstStyle>
          <a:p>
            <a:pPr>
              <a:defRPr/>
            </a:pPr>
            <a:fld id="{7FAAD0F5-D743-4F6F-9B2F-F3EFF36A6167}" type="slidenum">
              <a:rPr lang="de-DE"/>
              <a:pPr>
                <a:defRPr/>
              </a:pPr>
              <a:t>‹Nr.›</a:t>
            </a:fld>
            <a:endParaRPr lang="de-DE"/>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umsplatzhalter 9"/>
          <p:cNvSpPr>
            <a:spLocks noGrp="1"/>
          </p:cNvSpPr>
          <p:nvPr>
            <p:ph type="dt" sz="half" idx="10"/>
          </p:nvPr>
        </p:nvSpPr>
        <p:spPr/>
        <p:txBody>
          <a:bodyPr/>
          <a:lstStyle>
            <a:lvl1pPr>
              <a:defRPr/>
            </a:lvl1pPr>
          </a:lstStyle>
          <a:p>
            <a:pPr>
              <a:defRPr/>
            </a:pPr>
            <a:fld id="{C3AA9F2E-639C-4DB9-9828-184678F92BB8}" type="datetime1">
              <a:rPr lang="de-DE"/>
              <a:pPr>
                <a:defRPr/>
              </a:pPr>
              <a:t>15.01.2018</a:t>
            </a:fld>
            <a:endParaRPr lang="de-DE"/>
          </a:p>
        </p:txBody>
      </p:sp>
      <p:sp>
        <p:nvSpPr>
          <p:cNvPr id="3" name="Fußzeilenplatzhalter 21"/>
          <p:cNvSpPr>
            <a:spLocks noGrp="1"/>
          </p:cNvSpPr>
          <p:nvPr>
            <p:ph type="ftr" sz="quarter" idx="11"/>
          </p:nvPr>
        </p:nvSpPr>
        <p:spPr/>
        <p:txBody>
          <a:bodyPr/>
          <a:lstStyle>
            <a:lvl1pPr>
              <a:defRPr/>
            </a:lvl1pPr>
          </a:lstStyle>
          <a:p>
            <a:r>
              <a:rPr lang="nb-NO"/>
              <a:t>Ulrike Selz, ZPG BP 9/10</a:t>
            </a:r>
            <a:endParaRPr lang="de-DE"/>
          </a:p>
        </p:txBody>
      </p:sp>
      <p:sp>
        <p:nvSpPr>
          <p:cNvPr id="4" name="Foliennummernplatzhalter 17"/>
          <p:cNvSpPr>
            <a:spLocks noGrp="1"/>
          </p:cNvSpPr>
          <p:nvPr>
            <p:ph type="sldNum" sz="quarter" idx="12"/>
          </p:nvPr>
        </p:nvSpPr>
        <p:spPr/>
        <p:txBody>
          <a:bodyPr/>
          <a:lstStyle>
            <a:lvl1pPr>
              <a:defRPr/>
            </a:lvl1pPr>
          </a:lstStyle>
          <a:p>
            <a:pPr>
              <a:defRPr/>
            </a:pPr>
            <a:fld id="{B36C1AC7-4608-4B88-8B55-4E40C02A7295}" type="slidenum">
              <a:rPr lang="de-DE"/>
              <a:pPr>
                <a:defRPr/>
              </a:pPr>
              <a:t>‹Nr.›</a:t>
            </a:fld>
            <a:endParaRPr lang="de-DE"/>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alt mit Überschrift">
    <p:bg>
      <p:bgRef idx="1003">
        <a:schemeClr val="bg1"/>
      </p:bgRef>
    </p:bg>
    <p:spTree>
      <p:nvGrpSpPr>
        <p:cNvPr id="1" name=""/>
        <p:cNvGrpSpPr/>
        <p:nvPr/>
      </p:nvGrpSpPr>
      <p:grpSpPr>
        <a:xfrm>
          <a:off x="0" y="0"/>
          <a:ext cx="0" cy="0"/>
          <a:chOff x="0" y="0"/>
          <a:chExt cx="0" cy="0"/>
        </a:xfrm>
      </p:grpSpPr>
      <p:sp>
        <p:nvSpPr>
          <p:cNvPr id="2" name="Titel 1"/>
          <p:cNvSpPr>
            <a:spLocks noGrp="1"/>
          </p:cNvSpPr>
          <p:nvPr>
            <p:ph type="title"/>
          </p:nvPr>
        </p:nvSpPr>
        <p:spPr>
          <a:xfrm>
            <a:off x="914400" y="4876800"/>
            <a:ext cx="7481776" cy="457200"/>
          </a:xfrm>
        </p:spPr>
        <p:txBody>
          <a:bodyPr anchor="t">
            <a:noAutofit/>
            <a:sp3d prstMaterial="softEdge">
              <a:bevelT w="0" h="0"/>
            </a:sp3d>
          </a:bodyPr>
          <a:lstStyle>
            <a:lvl1pPr algn="r">
              <a:buNone/>
              <a:defRPr sz="2500" b="0">
                <a:solidFill>
                  <a:schemeClr val="accent1"/>
                </a:solidFill>
                <a:effectLst/>
              </a:defRPr>
            </a:lvl1pPr>
            <a:extLst/>
          </a:lstStyle>
          <a:p>
            <a:r>
              <a:rPr lang="de-DE"/>
              <a:t>Titelmasterformat durch Klicken bearbeiten</a:t>
            </a:r>
            <a:endParaRPr lang="en-US"/>
          </a:p>
        </p:txBody>
      </p:sp>
      <p:sp>
        <p:nvSpPr>
          <p:cNvPr id="3" name="Textplatzhalt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a:r>
              <a:rPr lang="de-DE"/>
              <a:t>Textmasterformate durch Klicken bearbeiten</a:t>
            </a:r>
          </a:p>
        </p:txBody>
      </p:sp>
      <p:sp>
        <p:nvSpPr>
          <p:cNvPr id="4" name="Inhaltsplatzhalt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en-US"/>
          </a:p>
        </p:txBody>
      </p:sp>
      <p:sp>
        <p:nvSpPr>
          <p:cNvPr id="5" name="Datumsplatzhalter 4"/>
          <p:cNvSpPr>
            <a:spLocks noGrp="1"/>
          </p:cNvSpPr>
          <p:nvPr>
            <p:ph type="dt" sz="half" idx="10"/>
          </p:nvPr>
        </p:nvSpPr>
        <p:spPr/>
        <p:txBody>
          <a:bodyPr/>
          <a:lstStyle>
            <a:lvl1pPr>
              <a:defRPr/>
            </a:lvl1pPr>
          </a:lstStyle>
          <a:p>
            <a:pPr>
              <a:defRPr/>
            </a:pPr>
            <a:fld id="{642E50F9-0C2C-44AD-B9E8-5FE9CDA0529D}" type="datetime1">
              <a:rPr lang="de-DE"/>
              <a:pPr>
                <a:defRPr/>
              </a:pPr>
              <a:t>15.01.2018</a:t>
            </a:fld>
            <a:endParaRPr lang="de-DE"/>
          </a:p>
        </p:txBody>
      </p:sp>
      <p:sp>
        <p:nvSpPr>
          <p:cNvPr id="6" name="Fußzeilenplatzhalter 5"/>
          <p:cNvSpPr>
            <a:spLocks noGrp="1"/>
          </p:cNvSpPr>
          <p:nvPr>
            <p:ph type="ftr" sz="quarter" idx="11"/>
          </p:nvPr>
        </p:nvSpPr>
        <p:spPr/>
        <p:txBody>
          <a:bodyPr/>
          <a:lstStyle>
            <a:lvl1pPr>
              <a:defRPr/>
            </a:lvl1pPr>
          </a:lstStyle>
          <a:p>
            <a:r>
              <a:rPr lang="nb-NO"/>
              <a:t>Ulrike Selz, ZPG BP 9/10</a:t>
            </a:r>
            <a:endParaRPr lang="de-DE"/>
          </a:p>
        </p:txBody>
      </p:sp>
      <p:sp>
        <p:nvSpPr>
          <p:cNvPr id="7" name="Foliennummernplatzhalter 6"/>
          <p:cNvSpPr>
            <a:spLocks noGrp="1"/>
          </p:cNvSpPr>
          <p:nvPr>
            <p:ph type="sldNum" sz="quarter" idx="12"/>
          </p:nvPr>
        </p:nvSpPr>
        <p:spPr/>
        <p:txBody>
          <a:bodyPr/>
          <a:lstStyle>
            <a:lvl1pPr>
              <a:defRPr/>
            </a:lvl1pPr>
          </a:lstStyle>
          <a:p>
            <a:pPr>
              <a:defRPr/>
            </a:pPr>
            <a:fld id="{91A34D3B-C34F-428A-BFAB-34252545F166}" type="slidenum">
              <a:rPr lang="de-DE"/>
              <a:pPr>
                <a:defRPr/>
              </a:pPr>
              <a:t>‹Nr.›</a:t>
            </a:fld>
            <a:endParaRPr lang="de-DE"/>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Bild mit Überschrift">
    <p:bg>
      <p:bgRef idx="1002">
        <a:schemeClr val="bg1"/>
      </p:bgRef>
    </p:bg>
    <p:spTree>
      <p:nvGrpSpPr>
        <p:cNvPr id="1" name=""/>
        <p:cNvGrpSpPr/>
        <p:nvPr/>
      </p:nvGrpSpPr>
      <p:grpSpPr>
        <a:xfrm>
          <a:off x="0" y="0"/>
          <a:ext cx="0" cy="0"/>
          <a:chOff x="0" y="0"/>
          <a:chExt cx="0" cy="0"/>
        </a:xfrm>
      </p:grpSpPr>
      <p:sp>
        <p:nvSpPr>
          <p:cNvPr id="5" name="Freihandform 7"/>
          <p:cNvSpPr>
            <a:spLocks/>
          </p:cNvSpPr>
          <p:nvPr/>
        </p:nvSpPr>
        <p:spPr bwMode="auto">
          <a:xfrm>
            <a:off x="500063" y="5945188"/>
            <a:ext cx="4940300" cy="9207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a:lstStyle/>
          <a:p>
            <a:pPr fontAlgn="auto">
              <a:spcBef>
                <a:spcPts val="0"/>
              </a:spcBef>
              <a:spcAft>
                <a:spcPts val="0"/>
              </a:spcAft>
              <a:defRPr/>
            </a:pPr>
            <a:endParaRPr lang="en-US">
              <a:latin typeface="+mn-lt"/>
              <a:cs typeface="+mn-cs"/>
            </a:endParaRPr>
          </a:p>
        </p:txBody>
      </p:sp>
      <p:sp>
        <p:nvSpPr>
          <p:cNvPr id="6" name="Freihandform 8"/>
          <p:cNvSpPr>
            <a:spLocks/>
          </p:cNvSpPr>
          <p:nvPr/>
        </p:nvSpPr>
        <p:spPr bwMode="auto">
          <a:xfrm>
            <a:off x="485775" y="5938838"/>
            <a:ext cx="3690938"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a:lstStyle/>
          <a:p>
            <a:pPr fontAlgn="auto">
              <a:spcBef>
                <a:spcPts val="0"/>
              </a:spcBef>
              <a:spcAft>
                <a:spcPts val="0"/>
              </a:spcAft>
              <a:defRPr/>
            </a:pPr>
            <a:endParaRPr lang="en-US">
              <a:latin typeface="+mn-lt"/>
              <a:cs typeface="+mn-cs"/>
            </a:endParaRPr>
          </a:p>
        </p:txBody>
      </p:sp>
      <p:sp>
        <p:nvSpPr>
          <p:cNvPr id="7" name="Rechtwinkliges Dreieck 9"/>
          <p:cNvSpPr>
            <a:spLocks/>
          </p:cNvSpPr>
          <p:nvPr/>
        </p:nvSpPr>
        <p:spPr bwMode="auto">
          <a:xfrm>
            <a:off x="-6042" y="5791253"/>
            <a:ext cx="3402314" cy="1080868"/>
          </a:xfrm>
          <a:prstGeom prst="rtTriangle">
            <a:avLst/>
          </a:prstGeom>
          <a:blipFill>
            <a:blip r:embed="rId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cxnSp>
        <p:nvCxnSpPr>
          <p:cNvPr id="8" name="Gerade Verbindung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Eingekerbter Richtungspfeil 11"/>
          <p:cNvSpPr/>
          <p:nvPr/>
        </p:nvSpPr>
        <p:spPr>
          <a:xfrm>
            <a:off x="8664575" y="4987925"/>
            <a:ext cx="182563"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fontAlgn="auto">
              <a:spcBef>
                <a:spcPts val="0"/>
              </a:spcBef>
              <a:spcAft>
                <a:spcPts val="0"/>
              </a:spcAft>
              <a:defRPr/>
            </a:pPr>
            <a:endParaRPr lang="en-US"/>
          </a:p>
        </p:txBody>
      </p:sp>
      <p:sp>
        <p:nvSpPr>
          <p:cNvPr id="10" name="Eingekerbter Richtungspfeil 12"/>
          <p:cNvSpPr/>
          <p:nvPr/>
        </p:nvSpPr>
        <p:spPr>
          <a:xfrm>
            <a:off x="8477250" y="4987925"/>
            <a:ext cx="182563"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fontAlgn="auto">
              <a:spcBef>
                <a:spcPts val="0"/>
              </a:spcBef>
              <a:spcAft>
                <a:spcPts val="0"/>
              </a:spcAft>
              <a:defRPr/>
            </a:pPr>
            <a:endParaRPr lang="en-US"/>
          </a:p>
        </p:txBody>
      </p:sp>
      <p:sp>
        <p:nvSpPr>
          <p:cNvPr id="4" name="Textplatzhalter 3"/>
          <p:cNvSpPr>
            <a:spLocks noGrp="1"/>
          </p:cNvSpPr>
          <p:nvPr>
            <p:ph type="body" sz="half" idx="2"/>
          </p:nvPr>
        </p:nvSpPr>
        <p:spPr>
          <a:xfrm>
            <a:off x="1141232" y="5443402"/>
            <a:ext cx="7162800" cy="648232"/>
          </a:xfrm>
          <a:noFill/>
        </p:spPr>
        <p:txBody>
          <a:bodyPr tIns="0"/>
          <a:lstStyle>
            <a:lvl1pPr marL="0" marR="18288" indent="0" algn="r">
              <a:buNone/>
              <a:defRPr sz="1400"/>
            </a:lvl1pPr>
            <a:lvl2pPr>
              <a:defRPr sz="1200"/>
            </a:lvl2pPr>
            <a:lvl3pPr>
              <a:defRPr sz="1000"/>
            </a:lvl3pPr>
            <a:lvl4pPr>
              <a:defRPr sz="900"/>
            </a:lvl4pPr>
            <a:lvl5pPr>
              <a:defRPr sz="900"/>
            </a:lvl5pPr>
            <a:extLst/>
          </a:lstStyle>
          <a:p>
            <a:pPr lvl="0"/>
            <a:r>
              <a:rPr lang="de-DE"/>
              <a:t>Textmasterformate durch Klicken bearbeiten</a:t>
            </a:r>
          </a:p>
        </p:txBody>
      </p:sp>
      <p:sp>
        <p:nvSpPr>
          <p:cNvPr id="3" name="Bildplatzhalt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normAutofit/>
          </a:bodyPr>
          <a:lstStyle>
            <a:lvl1pPr marL="0" indent="0">
              <a:buNone/>
              <a:defRPr sz="3200"/>
            </a:lvl1pPr>
            <a:extLst/>
          </a:lstStyle>
          <a:p>
            <a:pPr lvl="0"/>
            <a:r>
              <a:rPr lang="de-DE" noProof="0"/>
              <a:t>Bild durch Klicken auf Symbol hinzufügen</a:t>
            </a:r>
            <a:endParaRPr lang="en-US" noProof="0" dirty="0"/>
          </a:p>
        </p:txBody>
      </p:sp>
      <p:sp>
        <p:nvSpPr>
          <p:cNvPr id="2" name="Titel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lang="de-DE"/>
              <a:t>Titelmasterformat durch Klicken bearbeiten</a:t>
            </a:r>
            <a:endParaRPr lang="en-US"/>
          </a:p>
        </p:txBody>
      </p:sp>
      <p:sp>
        <p:nvSpPr>
          <p:cNvPr id="11" name="Datumsplatzhalter 4"/>
          <p:cNvSpPr>
            <a:spLocks noGrp="1"/>
          </p:cNvSpPr>
          <p:nvPr>
            <p:ph type="dt" sz="half" idx="10"/>
          </p:nvPr>
        </p:nvSpPr>
        <p:spPr/>
        <p:txBody>
          <a:bodyPr/>
          <a:lstStyle>
            <a:lvl1pPr>
              <a:defRPr>
                <a:solidFill>
                  <a:schemeClr val="tx1"/>
                </a:solidFill>
              </a:defRPr>
            </a:lvl1pPr>
            <a:extLst/>
          </a:lstStyle>
          <a:p>
            <a:pPr>
              <a:defRPr/>
            </a:pPr>
            <a:fld id="{27E18225-91A1-4753-A184-A80096AD0D8D}" type="datetime1">
              <a:rPr lang="de-DE"/>
              <a:pPr>
                <a:defRPr/>
              </a:pPr>
              <a:t>15.01.2018</a:t>
            </a:fld>
            <a:endParaRPr lang="de-DE"/>
          </a:p>
        </p:txBody>
      </p:sp>
      <p:sp>
        <p:nvSpPr>
          <p:cNvPr id="12" name="Fußzeilenplatzhalter 5"/>
          <p:cNvSpPr>
            <a:spLocks noGrp="1"/>
          </p:cNvSpPr>
          <p:nvPr>
            <p:ph type="ftr" sz="quarter" idx="11"/>
          </p:nvPr>
        </p:nvSpPr>
        <p:spPr/>
        <p:txBody>
          <a:bodyPr/>
          <a:lstStyle>
            <a:lvl1pPr>
              <a:defRPr/>
            </a:lvl1pPr>
          </a:lstStyle>
          <a:p>
            <a:r>
              <a:rPr lang="nb-NO"/>
              <a:t>Ulrike Selz, ZPG BP 9/10</a:t>
            </a:r>
            <a:endParaRPr lang="de-DE"/>
          </a:p>
        </p:txBody>
      </p:sp>
      <p:sp>
        <p:nvSpPr>
          <p:cNvPr id="13" name="Foliennummernplatzhalter 6"/>
          <p:cNvSpPr>
            <a:spLocks noGrp="1"/>
          </p:cNvSpPr>
          <p:nvPr>
            <p:ph type="sldNum" sz="quarter" idx="12"/>
          </p:nvPr>
        </p:nvSpPr>
        <p:spPr/>
        <p:txBody>
          <a:bodyPr/>
          <a:lstStyle>
            <a:lvl1pPr>
              <a:defRPr>
                <a:solidFill>
                  <a:schemeClr val="tx1"/>
                </a:solidFill>
              </a:defRPr>
            </a:lvl1pPr>
            <a:extLst/>
          </a:lstStyle>
          <a:p>
            <a:pPr>
              <a:defRPr/>
            </a:pPr>
            <a:fld id="{A2C5A8BF-FE0E-4A39-A8A0-1D9BEE1A0E73}" type="slidenum">
              <a:rPr lang="de-DE"/>
              <a:pPr>
                <a:defRPr/>
              </a:pPr>
              <a:t>‹Nr.›</a:t>
            </a:fld>
            <a:endParaRPr lang="de-DE"/>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ihandform 12"/>
          <p:cNvSpPr>
            <a:spLocks/>
          </p:cNvSpPr>
          <p:nvPr/>
        </p:nvSpPr>
        <p:spPr bwMode="auto">
          <a:xfrm>
            <a:off x="500063" y="5945188"/>
            <a:ext cx="4940300" cy="9207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a:lstStyle/>
          <a:p>
            <a:pPr fontAlgn="auto">
              <a:spcBef>
                <a:spcPts val="0"/>
              </a:spcBef>
              <a:spcAft>
                <a:spcPts val="0"/>
              </a:spcAft>
              <a:defRPr/>
            </a:pPr>
            <a:endParaRPr lang="en-US">
              <a:latin typeface="+mn-lt"/>
              <a:cs typeface="+mn-cs"/>
            </a:endParaRPr>
          </a:p>
        </p:txBody>
      </p:sp>
      <p:sp>
        <p:nvSpPr>
          <p:cNvPr id="12" name="Freihandform 11"/>
          <p:cNvSpPr>
            <a:spLocks/>
          </p:cNvSpPr>
          <p:nvPr/>
        </p:nvSpPr>
        <p:spPr bwMode="auto">
          <a:xfrm>
            <a:off x="485775" y="5938838"/>
            <a:ext cx="3690938"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a:lstStyle/>
          <a:p>
            <a:pPr fontAlgn="auto">
              <a:spcBef>
                <a:spcPts val="0"/>
              </a:spcBef>
              <a:spcAft>
                <a:spcPts val="0"/>
              </a:spcAft>
              <a:defRPr/>
            </a:pPr>
            <a:endParaRPr lang="en-US">
              <a:latin typeface="+mn-lt"/>
              <a:cs typeface="+mn-cs"/>
            </a:endParaRPr>
          </a:p>
        </p:txBody>
      </p:sp>
      <p:sp>
        <p:nvSpPr>
          <p:cNvPr id="14" name="Rechtwinkliges Dreieck 13"/>
          <p:cNvSpPr>
            <a:spLocks/>
          </p:cNvSpPr>
          <p:nvPr/>
        </p:nvSpPr>
        <p:spPr bwMode="auto">
          <a:xfrm>
            <a:off x="-6042" y="5791253"/>
            <a:ext cx="3402314" cy="1080868"/>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cxnSp>
        <p:nvCxnSpPr>
          <p:cNvPr id="15" name="Gerade Verbindung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elplatzhalt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p>
            <a:r>
              <a:rPr lang="de-DE"/>
              <a:t>Titelmasterformat durch Klicken bearbeiten</a:t>
            </a:r>
            <a:endParaRPr lang="en-US"/>
          </a:p>
        </p:txBody>
      </p:sp>
      <p:sp>
        <p:nvSpPr>
          <p:cNvPr id="1033" name="Textplatzhalter 29"/>
          <p:cNvSpPr>
            <a:spLocks noGrp="1"/>
          </p:cNvSpPr>
          <p:nvPr>
            <p:ph type="body" idx="1"/>
          </p:nvPr>
        </p:nvSpPr>
        <p:spPr bwMode="auto">
          <a:xfrm>
            <a:off x="457200" y="1481138"/>
            <a:ext cx="8229600" cy="4525962"/>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smtClean="0"/>
          </a:p>
        </p:txBody>
      </p:sp>
      <p:sp>
        <p:nvSpPr>
          <p:cNvPr id="10" name="Datumsplatzhalter 9"/>
          <p:cNvSpPr>
            <a:spLocks noGrp="1"/>
          </p:cNvSpPr>
          <p:nvPr>
            <p:ph type="dt" sz="half" idx="2"/>
          </p:nvPr>
        </p:nvSpPr>
        <p:spPr>
          <a:xfrm>
            <a:off x="6727825" y="6408738"/>
            <a:ext cx="1919288" cy="365125"/>
          </a:xfrm>
          <a:prstGeom prst="rect">
            <a:avLst/>
          </a:prstGeom>
        </p:spPr>
        <p:txBody>
          <a:bodyPr vert="horz" anchor="b"/>
          <a:lstStyle>
            <a:lvl1pPr algn="l" eaLnBrk="1" fontAlgn="auto" latinLnBrk="0" hangingPunct="1">
              <a:spcBef>
                <a:spcPts val="0"/>
              </a:spcBef>
              <a:spcAft>
                <a:spcPts val="0"/>
              </a:spcAft>
              <a:defRPr kumimoji="0" sz="1000">
                <a:solidFill>
                  <a:schemeClr val="tx1"/>
                </a:solidFill>
                <a:latin typeface="+mn-lt"/>
                <a:cs typeface="+mn-cs"/>
              </a:defRPr>
            </a:lvl1pPr>
            <a:extLst/>
          </a:lstStyle>
          <a:p>
            <a:pPr>
              <a:defRPr/>
            </a:pPr>
            <a:fld id="{96E5CA31-0DF3-45D1-9CB3-2502103B59EC}" type="datetime1">
              <a:rPr lang="de-DE"/>
              <a:pPr>
                <a:defRPr/>
              </a:pPr>
              <a:t>15.01.2018</a:t>
            </a:fld>
            <a:endParaRPr lang="de-DE"/>
          </a:p>
        </p:txBody>
      </p:sp>
      <p:sp>
        <p:nvSpPr>
          <p:cNvPr id="22" name="Fußzeilenplatzhalter 21"/>
          <p:cNvSpPr>
            <a:spLocks noGrp="1"/>
          </p:cNvSpPr>
          <p:nvPr>
            <p:ph type="ftr" sz="quarter" idx="3"/>
          </p:nvPr>
        </p:nvSpPr>
        <p:spPr>
          <a:xfrm>
            <a:off x="4379913" y="6408738"/>
            <a:ext cx="2351087" cy="365125"/>
          </a:xfrm>
          <a:prstGeom prst="rect">
            <a:avLst/>
          </a:prstGeom>
        </p:spPr>
        <p:txBody>
          <a:bodyPr vert="horz" wrap="square" lIns="91440" tIns="45720" rIns="91440" bIns="45720" numCol="1" anchor="b" anchorCtr="0" compatLnSpc="1">
            <a:prstTxWarp prst="textNoShape">
              <a:avLst/>
            </a:prstTxWarp>
          </a:bodyPr>
          <a:lstStyle>
            <a:lvl1pPr algn="r">
              <a:defRPr sz="1000">
                <a:latin typeface="Lucida Sans Unicode" pitchFamily="34" charset="0"/>
              </a:defRPr>
            </a:lvl1pPr>
          </a:lstStyle>
          <a:p>
            <a:r>
              <a:rPr lang="nb-NO"/>
              <a:t>Ulrike Selz, ZPG BP 9/10</a:t>
            </a:r>
            <a:endParaRPr lang="de-DE"/>
          </a:p>
        </p:txBody>
      </p:sp>
      <p:sp>
        <p:nvSpPr>
          <p:cNvPr id="18" name="Foliennummernplatzhalter 17"/>
          <p:cNvSpPr>
            <a:spLocks noGrp="1"/>
          </p:cNvSpPr>
          <p:nvPr>
            <p:ph type="sldNum" sz="quarter" idx="4"/>
          </p:nvPr>
        </p:nvSpPr>
        <p:spPr>
          <a:xfrm>
            <a:off x="8647113" y="6408738"/>
            <a:ext cx="366712" cy="365125"/>
          </a:xfrm>
          <a:prstGeom prst="rect">
            <a:avLst/>
          </a:prstGeom>
        </p:spPr>
        <p:txBody>
          <a:bodyPr vert="horz" anchor="b"/>
          <a:lstStyle>
            <a:lvl1pPr algn="r" eaLnBrk="1" fontAlgn="auto" latinLnBrk="0" hangingPunct="1">
              <a:spcBef>
                <a:spcPts val="0"/>
              </a:spcBef>
              <a:spcAft>
                <a:spcPts val="0"/>
              </a:spcAft>
              <a:defRPr kumimoji="0" sz="1000" b="0">
                <a:solidFill>
                  <a:schemeClr val="tx1"/>
                </a:solidFill>
                <a:latin typeface="+mn-lt"/>
                <a:cs typeface="+mn-cs"/>
              </a:defRPr>
            </a:lvl1pPr>
            <a:extLst/>
          </a:lstStyle>
          <a:p>
            <a:pPr>
              <a:defRPr/>
            </a:pPr>
            <a:fld id="{431777EF-69E3-4431-8F1C-BFCE5505E36A}" type="slidenum">
              <a:rPr lang="de-DE"/>
              <a:pPr>
                <a:defRPr/>
              </a:pPr>
              <a:t>‹Nr.›</a:t>
            </a:fld>
            <a:endParaRPr lang="de-DE"/>
          </a:p>
        </p:txBody>
      </p:sp>
    </p:spTree>
  </p:cSld>
  <p:clrMap bg1="lt1" tx1="dk1" bg2="lt2" tx2="dk2" accent1="accent1" accent2="accent2" accent3="accent3" accent4="accent4" accent5="accent5" accent6="accent6" hlink="hlink" folHlink="folHlink"/>
  <p:sldLayoutIdLst>
    <p:sldLayoutId id="2147483684" r:id="rId1"/>
    <p:sldLayoutId id="2147483683" r:id="rId2"/>
    <p:sldLayoutId id="2147483685" r:id="rId3"/>
    <p:sldLayoutId id="2147483686" r:id="rId4"/>
    <p:sldLayoutId id="2147483687" r:id="rId5"/>
    <p:sldLayoutId id="2147483688" r:id="rId6"/>
    <p:sldLayoutId id="2147483682" r:id="rId7"/>
    <p:sldLayoutId id="2147483689" r:id="rId8"/>
    <p:sldLayoutId id="2147483690" r:id="rId9"/>
    <p:sldLayoutId id="2147483681" r:id="rId10"/>
    <p:sldLayoutId id="2147483680" r:id="rId11"/>
  </p:sldLayoutIdLst>
  <p:hf hdr="0" dt="0"/>
  <p:txStyles>
    <p:titleStyle>
      <a:lvl1pPr algn="l" rtl="0" eaLnBrk="0" fontAlgn="base" hangingPunct="0">
        <a:spcBef>
          <a:spcPct val="0"/>
        </a:spcBef>
        <a:spcAft>
          <a:spcPct val="0"/>
        </a:spcAft>
        <a:defRPr sz="4100" b="1" kern="1200">
          <a:solidFill>
            <a:schemeClr val="tx2"/>
          </a:solidFill>
          <a:effectLst>
            <a:outerShdw blurRad="31750" dist="25400" dir="5400000" algn="tl" rotWithShape="0">
              <a:srgbClr val="000000">
                <a:alpha val="25000"/>
              </a:srgbClr>
            </a:outerShdw>
          </a:effectLst>
          <a:latin typeface="+mj-lt"/>
          <a:ea typeface="+mj-ea"/>
          <a:cs typeface="+mj-cs"/>
        </a:defRPr>
      </a:lvl1pPr>
      <a:lvl2pPr algn="l" rtl="0" eaLnBrk="0" fontAlgn="base" hangingPunct="0">
        <a:spcBef>
          <a:spcPct val="0"/>
        </a:spcBef>
        <a:spcAft>
          <a:spcPct val="0"/>
        </a:spcAft>
        <a:defRPr sz="4100" b="1">
          <a:solidFill>
            <a:schemeClr val="tx2"/>
          </a:solidFill>
          <a:latin typeface="Lucida Sans Unicode" pitchFamily="34" charset="0"/>
        </a:defRPr>
      </a:lvl2pPr>
      <a:lvl3pPr algn="l" rtl="0" eaLnBrk="0" fontAlgn="base" hangingPunct="0">
        <a:spcBef>
          <a:spcPct val="0"/>
        </a:spcBef>
        <a:spcAft>
          <a:spcPct val="0"/>
        </a:spcAft>
        <a:defRPr sz="4100" b="1">
          <a:solidFill>
            <a:schemeClr val="tx2"/>
          </a:solidFill>
          <a:latin typeface="Lucida Sans Unicode" pitchFamily="34" charset="0"/>
        </a:defRPr>
      </a:lvl3pPr>
      <a:lvl4pPr algn="l" rtl="0" eaLnBrk="0" fontAlgn="base" hangingPunct="0">
        <a:spcBef>
          <a:spcPct val="0"/>
        </a:spcBef>
        <a:spcAft>
          <a:spcPct val="0"/>
        </a:spcAft>
        <a:defRPr sz="4100" b="1">
          <a:solidFill>
            <a:schemeClr val="tx2"/>
          </a:solidFill>
          <a:latin typeface="Lucida Sans Unicode" pitchFamily="34" charset="0"/>
        </a:defRPr>
      </a:lvl4pPr>
      <a:lvl5pPr algn="l" rtl="0" eaLnBrk="0" fontAlgn="base" hangingPunct="0">
        <a:spcBef>
          <a:spcPct val="0"/>
        </a:spcBef>
        <a:spcAft>
          <a:spcPct val="0"/>
        </a:spcAft>
        <a:defRPr sz="4100" b="1">
          <a:solidFill>
            <a:schemeClr val="tx2"/>
          </a:solidFill>
          <a:latin typeface="Lucida Sans Unicode" pitchFamily="34" charset="0"/>
        </a:defRPr>
      </a:lvl5pPr>
      <a:lvl6pPr marL="457200" algn="l" rtl="0" fontAlgn="base">
        <a:spcBef>
          <a:spcPct val="0"/>
        </a:spcBef>
        <a:spcAft>
          <a:spcPct val="0"/>
        </a:spcAft>
        <a:defRPr sz="4100" b="1">
          <a:solidFill>
            <a:schemeClr val="tx2"/>
          </a:solidFill>
          <a:latin typeface="Lucida Sans Unicode" pitchFamily="34" charset="0"/>
        </a:defRPr>
      </a:lvl6pPr>
      <a:lvl7pPr marL="914400" algn="l" rtl="0" fontAlgn="base">
        <a:spcBef>
          <a:spcPct val="0"/>
        </a:spcBef>
        <a:spcAft>
          <a:spcPct val="0"/>
        </a:spcAft>
        <a:defRPr sz="4100" b="1">
          <a:solidFill>
            <a:schemeClr val="tx2"/>
          </a:solidFill>
          <a:latin typeface="Lucida Sans Unicode" pitchFamily="34" charset="0"/>
        </a:defRPr>
      </a:lvl7pPr>
      <a:lvl8pPr marL="1371600" algn="l" rtl="0" fontAlgn="base">
        <a:spcBef>
          <a:spcPct val="0"/>
        </a:spcBef>
        <a:spcAft>
          <a:spcPct val="0"/>
        </a:spcAft>
        <a:defRPr sz="4100" b="1">
          <a:solidFill>
            <a:schemeClr val="tx2"/>
          </a:solidFill>
          <a:latin typeface="Lucida Sans Unicode" pitchFamily="34" charset="0"/>
        </a:defRPr>
      </a:lvl8pPr>
      <a:lvl9pPr marL="1828800" algn="l" rtl="0" fontAlgn="base">
        <a:spcBef>
          <a:spcPct val="0"/>
        </a:spcBef>
        <a:spcAft>
          <a:spcPct val="0"/>
        </a:spcAft>
        <a:defRPr sz="4100" b="1">
          <a:solidFill>
            <a:schemeClr val="tx2"/>
          </a:solidFill>
          <a:latin typeface="Lucida Sans Unicode" pitchFamily="34" charset="0"/>
        </a:defRPr>
      </a:lvl9pPr>
      <a:extLst/>
    </p:titleStyle>
    <p:bodyStyle>
      <a:lvl1pPr marL="365125" indent="-255588" algn="l" rtl="0" eaLnBrk="0" fontAlgn="base" hangingPunct="0">
        <a:spcBef>
          <a:spcPts val="400"/>
        </a:spcBef>
        <a:spcAft>
          <a:spcPct val="0"/>
        </a:spcAft>
        <a:buClr>
          <a:schemeClr val="accent1"/>
        </a:buClr>
        <a:buSzPct val="68000"/>
        <a:buFont typeface="Wingdings 3" pitchFamily="18" charset="2"/>
        <a:buChar char=""/>
        <a:defRPr sz="2700" kern="1200">
          <a:solidFill>
            <a:schemeClr val="tx1"/>
          </a:solidFill>
          <a:latin typeface="+mn-lt"/>
          <a:ea typeface="+mn-ea"/>
          <a:cs typeface="+mn-cs"/>
        </a:defRPr>
      </a:lvl1pPr>
      <a:lvl2pPr marL="620713" indent="-228600" algn="l" rtl="0" eaLnBrk="0" fontAlgn="base" hangingPunct="0">
        <a:spcBef>
          <a:spcPts val="325"/>
        </a:spcBef>
        <a:spcAft>
          <a:spcPct val="0"/>
        </a:spcAft>
        <a:buClr>
          <a:schemeClr val="accent1"/>
        </a:buClr>
        <a:buFont typeface="Verdana" pitchFamily="34" charset="0"/>
        <a:buChar char="◦"/>
        <a:defRPr sz="2300" kern="1200">
          <a:solidFill>
            <a:schemeClr val="tx1"/>
          </a:solidFill>
          <a:latin typeface="+mn-lt"/>
          <a:ea typeface="+mn-ea"/>
          <a:cs typeface="+mn-cs"/>
        </a:defRPr>
      </a:lvl2pPr>
      <a:lvl3pPr marL="858838" indent="-228600" algn="l" rtl="0" eaLnBrk="0" fontAlgn="base" hangingPunct="0">
        <a:spcBef>
          <a:spcPts val="350"/>
        </a:spcBef>
        <a:spcAft>
          <a:spcPct val="0"/>
        </a:spcAft>
        <a:buClr>
          <a:schemeClr val="accent2"/>
        </a:buClr>
        <a:buSzPct val="100000"/>
        <a:buFont typeface="Wingdings 2" pitchFamily="18" charset="2"/>
        <a:buChar char=""/>
        <a:defRPr sz="2100" kern="1200">
          <a:solidFill>
            <a:schemeClr val="tx1"/>
          </a:solidFill>
          <a:latin typeface="+mn-lt"/>
          <a:ea typeface="+mn-ea"/>
          <a:cs typeface="+mn-cs"/>
        </a:defRPr>
      </a:lvl3pPr>
      <a:lvl4pPr marL="1143000" indent="-228600" algn="l" rtl="0" eaLnBrk="0" fontAlgn="base" hangingPunct="0">
        <a:spcBef>
          <a:spcPts val="350"/>
        </a:spcBef>
        <a:spcAft>
          <a:spcPct val="0"/>
        </a:spcAft>
        <a:buClr>
          <a:schemeClr val="accent2"/>
        </a:buClr>
        <a:buFont typeface="Wingdings 2" pitchFamily="18" charset="2"/>
        <a:buChar char=""/>
        <a:defRPr sz="1900" kern="1200">
          <a:solidFill>
            <a:schemeClr val="tx1"/>
          </a:solidFill>
          <a:latin typeface="+mn-lt"/>
          <a:ea typeface="+mn-ea"/>
          <a:cs typeface="+mn-cs"/>
        </a:defRPr>
      </a:lvl4pPr>
      <a:lvl5pPr marL="1371600" indent="-228600" algn="l" rtl="0" eaLnBrk="0" fontAlgn="base" hangingPunct="0">
        <a:spcBef>
          <a:spcPts val="350"/>
        </a:spcBef>
        <a:spcAft>
          <a:spcPct val="0"/>
        </a:spcAft>
        <a:buClr>
          <a:schemeClr val="accent2"/>
        </a:buClr>
        <a:buFont typeface="Wingdings 2" pitchFamily="18" charset="2"/>
        <a:buChar char=""/>
        <a:defRPr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s://www.hdm-stuttgart.de/mediensoziologie/interkult/start.htm" TargetMode="External"/><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s://www.hdm-stuttgart.de/mediensoziologie/interkult/start.htm" TargetMode="External"/><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hyperlink" Target="http://www.idm-diversity.org/files/Working_paper3-Matoba-Scheible.pdf" TargetMode="External"/><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26"/>
          <p:cNvSpPr>
            <a:spLocks noGrp="1"/>
          </p:cNvSpPr>
          <p:nvPr>
            <p:ph type="sldNum" sz="quarter" idx="12"/>
          </p:nvPr>
        </p:nvSpPr>
        <p:spPr/>
        <p:txBody>
          <a:bodyPr/>
          <a:lstStyle/>
          <a:p>
            <a:pPr>
              <a:defRPr/>
            </a:pPr>
            <a:fld id="{8437DA64-B40E-4ACD-BF24-A9327E245AD5}" type="slidenum">
              <a:rPr lang="de-DE"/>
              <a:pPr>
                <a:defRPr/>
              </a:pPr>
              <a:t>1</a:t>
            </a:fld>
            <a:endParaRPr lang="de-DE"/>
          </a:p>
        </p:txBody>
      </p:sp>
      <p:sp>
        <p:nvSpPr>
          <p:cNvPr id="4" name="Titel 3"/>
          <p:cNvSpPr>
            <a:spLocks noGrp="1"/>
          </p:cNvSpPr>
          <p:nvPr>
            <p:ph type="ctrTitle"/>
          </p:nvPr>
        </p:nvSpPr>
        <p:spPr/>
        <p:txBody>
          <a:bodyPr/>
          <a:lstStyle/>
          <a:p>
            <a:pPr eaLnBrk="1" fontAlgn="auto" hangingPunct="1">
              <a:spcAft>
                <a:spcPts val="0"/>
              </a:spcAft>
              <a:defRPr/>
            </a:pPr>
            <a:r>
              <a:rPr lang="de-DE" dirty="0"/>
              <a:t>ZPG Bildungsplan 9/10</a:t>
            </a:r>
          </a:p>
        </p:txBody>
      </p:sp>
      <p:sp>
        <p:nvSpPr>
          <p:cNvPr id="15362" name="Untertitel 4"/>
          <p:cNvSpPr>
            <a:spLocks noGrp="1"/>
          </p:cNvSpPr>
          <p:nvPr>
            <p:ph type="subTitle" idx="1"/>
          </p:nvPr>
        </p:nvSpPr>
        <p:spPr>
          <a:xfrm>
            <a:off x="1547813" y="3611563"/>
            <a:ext cx="6910387" cy="1200150"/>
          </a:xfrm>
        </p:spPr>
        <p:txBody>
          <a:bodyPr/>
          <a:lstStyle/>
          <a:p>
            <a:pPr marR="0" algn="l" eaLnBrk="1" hangingPunct="1"/>
            <a:r>
              <a:rPr lang="de-DE" sz="3600" smtClean="0"/>
              <a:t>Kurzeinführung</a:t>
            </a:r>
          </a:p>
        </p:txBody>
      </p:sp>
      <p:sp>
        <p:nvSpPr>
          <p:cNvPr id="6" name="Fußzeilenplatzhalter 5"/>
          <p:cNvSpPr>
            <a:spLocks noGrp="1"/>
          </p:cNvSpPr>
          <p:nvPr>
            <p:ph type="ftr" sz="quarter" idx="11"/>
          </p:nvPr>
        </p:nvSpPr>
        <p:spPr/>
        <p:txBody>
          <a:bodyPr/>
          <a:lstStyle/>
          <a:p>
            <a:pPr fontAlgn="auto">
              <a:spcBef>
                <a:spcPts val="0"/>
              </a:spcBef>
              <a:spcAft>
                <a:spcPts val="0"/>
              </a:spcAft>
              <a:defRPr/>
            </a:pPr>
            <a:r>
              <a:rPr lang="nb-NO">
                <a:solidFill>
                  <a:schemeClr val="accent1">
                    <a:tint val="20000"/>
                  </a:schemeClr>
                </a:solidFill>
                <a:latin typeface="+mn-lt"/>
                <a:cs typeface="+mn-cs"/>
              </a:rPr>
              <a:t>Ulrike Selz, ZPG BP 9/10</a:t>
            </a:r>
            <a:endParaRPr lang="de-DE">
              <a:solidFill>
                <a:schemeClr val="accent1">
                  <a:tint val="20000"/>
                </a:schemeClr>
              </a:solidFill>
              <a:latin typeface="+mn-lt"/>
              <a:cs typeface="+mn-cs"/>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26"/>
          <p:cNvSpPr>
            <a:spLocks noGrp="1"/>
          </p:cNvSpPr>
          <p:nvPr>
            <p:ph type="sldNum" sz="quarter" idx="12"/>
          </p:nvPr>
        </p:nvSpPr>
        <p:spPr/>
        <p:txBody>
          <a:bodyPr/>
          <a:lstStyle/>
          <a:p>
            <a:pPr>
              <a:defRPr/>
            </a:pPr>
            <a:fld id="{8D49D7C0-AAD1-4680-A563-284103554D2E}" type="slidenum">
              <a:rPr lang="de-DE"/>
              <a:pPr>
                <a:defRPr/>
              </a:pPr>
              <a:t>10</a:t>
            </a:fld>
            <a:endParaRPr lang="de-DE"/>
          </a:p>
        </p:txBody>
      </p:sp>
      <p:sp>
        <p:nvSpPr>
          <p:cNvPr id="4" name="Titel 3"/>
          <p:cNvSpPr>
            <a:spLocks noGrp="1"/>
          </p:cNvSpPr>
          <p:nvPr>
            <p:ph type="ctrTitle"/>
          </p:nvPr>
        </p:nvSpPr>
        <p:spPr/>
        <p:txBody>
          <a:bodyPr/>
          <a:lstStyle/>
          <a:p>
            <a:pPr eaLnBrk="1" fontAlgn="auto" hangingPunct="1">
              <a:spcAft>
                <a:spcPts val="0"/>
              </a:spcAft>
              <a:defRPr/>
            </a:pPr>
            <a:r>
              <a:rPr lang="de-DE" dirty="0"/>
              <a:t>ZPG Bildungsplan 9/10</a:t>
            </a:r>
          </a:p>
        </p:txBody>
      </p:sp>
      <p:sp>
        <p:nvSpPr>
          <p:cNvPr id="31746" name="Untertitel 4"/>
          <p:cNvSpPr>
            <a:spLocks noGrp="1"/>
          </p:cNvSpPr>
          <p:nvPr>
            <p:ph type="subTitle" idx="1"/>
          </p:nvPr>
        </p:nvSpPr>
        <p:spPr>
          <a:xfrm>
            <a:off x="1403350" y="3611563"/>
            <a:ext cx="7054850" cy="1200150"/>
          </a:xfrm>
        </p:spPr>
        <p:txBody>
          <a:bodyPr/>
          <a:lstStyle/>
          <a:p>
            <a:pPr marR="0" algn="l" eaLnBrk="1" hangingPunct="1"/>
            <a:r>
              <a:rPr lang="de-DE" sz="3600" smtClean="0"/>
              <a:t>Interkulturelle Kommunikationskompetenz</a:t>
            </a:r>
          </a:p>
        </p:txBody>
      </p:sp>
      <p:sp>
        <p:nvSpPr>
          <p:cNvPr id="6" name="Fußzeilenplatzhalter 5"/>
          <p:cNvSpPr>
            <a:spLocks noGrp="1"/>
          </p:cNvSpPr>
          <p:nvPr>
            <p:ph type="ftr" sz="quarter" idx="11"/>
          </p:nvPr>
        </p:nvSpPr>
        <p:spPr/>
        <p:txBody>
          <a:bodyPr/>
          <a:lstStyle/>
          <a:p>
            <a:pPr fontAlgn="auto">
              <a:spcBef>
                <a:spcPts val="0"/>
              </a:spcBef>
              <a:spcAft>
                <a:spcPts val="0"/>
              </a:spcAft>
              <a:defRPr/>
            </a:pPr>
            <a:r>
              <a:rPr lang="nb-NO">
                <a:solidFill>
                  <a:schemeClr val="accent1">
                    <a:tint val="20000"/>
                  </a:schemeClr>
                </a:solidFill>
                <a:latin typeface="+mn-lt"/>
                <a:cs typeface="+mn-cs"/>
              </a:rPr>
              <a:t>Ulrike Selz, ZPG BP 9/10</a:t>
            </a:r>
            <a:endParaRPr lang="de-DE">
              <a:solidFill>
                <a:schemeClr val="accent1">
                  <a:tint val="20000"/>
                </a:schemeClr>
              </a:solidFill>
              <a:latin typeface="+mn-lt"/>
              <a:cs typeface="+mn-cs"/>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B834EAA3-0E37-403A-BBF0-CCF5389128D8}" type="slidenum">
              <a:rPr lang="de-DE"/>
              <a:pPr>
                <a:defRPr/>
              </a:pPr>
              <a:t>11</a:t>
            </a:fld>
            <a:endParaRPr lang="de-DE"/>
          </a:p>
        </p:txBody>
      </p:sp>
      <p:sp>
        <p:nvSpPr>
          <p:cNvPr id="32769" name="Inhaltsplatzhalter 1"/>
          <p:cNvSpPr>
            <a:spLocks noGrp="1"/>
          </p:cNvSpPr>
          <p:nvPr>
            <p:ph idx="1"/>
          </p:nvPr>
        </p:nvSpPr>
        <p:spPr>
          <a:xfrm>
            <a:off x="468313" y="1412875"/>
            <a:ext cx="8229600" cy="4525963"/>
          </a:xfrm>
        </p:spPr>
        <p:txBody>
          <a:bodyPr/>
          <a:lstStyle/>
          <a:p>
            <a:pPr eaLnBrk="1" hangingPunct="1">
              <a:buFont typeface="Wingdings 3" pitchFamily="18" charset="2"/>
              <a:buNone/>
            </a:pPr>
            <a:r>
              <a:rPr lang="de-DE" smtClean="0"/>
              <a:t> </a:t>
            </a:r>
          </a:p>
          <a:p>
            <a:pPr eaLnBrk="1" hangingPunct="1"/>
            <a:r>
              <a:rPr lang="de-DE" smtClean="0"/>
              <a:t>Gesellschaftlich: Sensibilisierung für eine Positionierung in der Gesellschaft</a:t>
            </a:r>
          </a:p>
          <a:p>
            <a:pPr eaLnBrk="1" hangingPunct="1">
              <a:buFont typeface="Wingdings 3" pitchFamily="18" charset="2"/>
              <a:buNone/>
            </a:pPr>
            <a:endParaRPr lang="de-DE" smtClean="0"/>
          </a:p>
          <a:p>
            <a:pPr eaLnBrk="1" hangingPunct="1"/>
            <a:r>
              <a:rPr lang="de-DE" smtClean="0"/>
              <a:t>Schulisch: Sensibilisierung und Vorbereitung für erwartete Reflexion und Perspektivenwechsel in der Kursstufe</a:t>
            </a:r>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p:txBody>
          <a:bodyPr>
            <a:normAutofit fontScale="90000"/>
          </a:bodyPr>
          <a:lstStyle/>
          <a:p>
            <a:pPr eaLnBrk="1" fontAlgn="auto" hangingPunct="1">
              <a:spcAft>
                <a:spcPts val="0"/>
              </a:spcAft>
              <a:defRPr/>
            </a:pPr>
            <a:r>
              <a:rPr lang="de-DE" dirty="0" smtClean="0"/>
              <a:t>Interkulturelle Kommunikationskompetenz</a:t>
            </a:r>
            <a:endParaRPr lang="de-DE" dirty="0"/>
          </a:p>
        </p:txBody>
      </p:sp>
      <p:sp>
        <p:nvSpPr>
          <p:cNvPr id="22531"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8DEDAD62-5EC7-482A-B593-8FB22D788F56}" type="slidenum">
              <a:rPr lang="de-DE"/>
              <a:pPr>
                <a:defRPr/>
              </a:pPr>
              <a:t>12</a:t>
            </a:fld>
            <a:endParaRPr lang="de-DE"/>
          </a:p>
        </p:txBody>
      </p:sp>
      <p:sp>
        <p:nvSpPr>
          <p:cNvPr id="2" name="Inhaltsplatzhalter 1"/>
          <p:cNvSpPr>
            <a:spLocks noGrp="1"/>
          </p:cNvSpPr>
          <p:nvPr>
            <p:ph idx="1"/>
          </p:nvPr>
        </p:nvSpPr>
        <p:spPr>
          <a:xfrm>
            <a:off x="457200" y="1052513"/>
            <a:ext cx="8229600" cy="4954587"/>
          </a:xfrm>
        </p:spPr>
        <p:txBody>
          <a:bodyPr>
            <a:normAutofit fontScale="92500" lnSpcReduction="20000"/>
          </a:bodyPr>
          <a:lstStyle/>
          <a:p>
            <a:pPr marL="365760" indent="-256032" eaLnBrk="1" fontAlgn="auto" hangingPunct="1">
              <a:spcAft>
                <a:spcPts val="0"/>
              </a:spcAft>
              <a:buFont typeface="Wingdings 3"/>
              <a:buNone/>
              <a:defRPr/>
            </a:pPr>
            <a:endParaRPr lang="de-DE" dirty="0"/>
          </a:p>
          <a:p>
            <a:pPr marL="365760" indent="-256032" eaLnBrk="1" fontAlgn="auto" hangingPunct="1">
              <a:spcAft>
                <a:spcPts val="0"/>
              </a:spcAft>
              <a:buFont typeface="Wingdings 3"/>
              <a:buNone/>
              <a:defRPr/>
            </a:pPr>
            <a:r>
              <a:rPr lang="de-DE" dirty="0"/>
              <a:t>„Indem sich Schülerinnen und Schüler mit sprachlicher und kultureller Vielfalt auseinandersetzen, erwerben sie interkulturelle Handlungskompetenz, die sie in die Lage versetzt, mit Individuen und Gruppen anderer Kulturen angemessen und respektvoll zu interagieren.“</a:t>
            </a:r>
          </a:p>
          <a:p>
            <a:pPr marL="365760" indent="-256032" eaLnBrk="1" fontAlgn="auto" hangingPunct="1">
              <a:spcAft>
                <a:spcPts val="0"/>
              </a:spcAft>
              <a:buFont typeface="Wingdings 3"/>
              <a:buNone/>
              <a:defRPr/>
            </a:pPr>
            <a:r>
              <a:rPr lang="de-DE" dirty="0"/>
              <a:t>„(Fremdsprachen) ermöglichen es den Lernenden , Wissen über fremde Denkmuster und Handlungsweisen zu erwerben und diese mit den eigenen zu vergleichen.“</a:t>
            </a:r>
          </a:p>
          <a:p>
            <a:pPr marL="365760" indent="-256032" eaLnBrk="1" fontAlgn="auto" hangingPunct="1">
              <a:spcAft>
                <a:spcPts val="0"/>
              </a:spcAft>
              <a:buFont typeface="Wingdings 3"/>
              <a:buNone/>
              <a:defRPr/>
            </a:pPr>
            <a:r>
              <a:rPr lang="de-DE" dirty="0"/>
              <a:t>„Die </a:t>
            </a:r>
            <a:r>
              <a:rPr lang="de-DE" dirty="0" err="1"/>
              <a:t>SuS</a:t>
            </a:r>
            <a:r>
              <a:rPr lang="de-DE" dirty="0"/>
              <a:t> können so.. Verständnis und Respekt für das Fremde entwickeln und Missverständnisse vermeiden.“</a:t>
            </a:r>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p:txBody>
      </p:sp>
      <p:sp>
        <p:nvSpPr>
          <p:cNvPr id="3" name="Titel 2"/>
          <p:cNvSpPr>
            <a:spLocks noGrp="1"/>
          </p:cNvSpPr>
          <p:nvPr>
            <p:ph type="title"/>
          </p:nvPr>
        </p:nvSpPr>
        <p:spPr/>
        <p:txBody>
          <a:bodyPr/>
          <a:lstStyle/>
          <a:p>
            <a:pPr eaLnBrk="1" fontAlgn="auto" hangingPunct="1">
              <a:spcAft>
                <a:spcPts val="0"/>
              </a:spcAft>
              <a:defRPr/>
            </a:pPr>
            <a:r>
              <a:rPr lang="de-DE" dirty="0"/>
              <a:t>Leitgedanken BP 2016 zu IKK</a:t>
            </a:r>
          </a:p>
        </p:txBody>
      </p:sp>
      <p:sp>
        <p:nvSpPr>
          <p:cNvPr id="26627"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E5A5A46B-6B7B-4333-8938-E7E242DF6892}" type="slidenum">
              <a:rPr lang="de-DE"/>
              <a:pPr>
                <a:defRPr/>
              </a:pPr>
              <a:t>13</a:t>
            </a:fld>
            <a:endParaRPr lang="de-DE"/>
          </a:p>
        </p:txBody>
      </p:sp>
      <p:sp>
        <p:nvSpPr>
          <p:cNvPr id="36865" name="Inhaltsplatzhalter 1"/>
          <p:cNvSpPr>
            <a:spLocks noGrp="1"/>
          </p:cNvSpPr>
          <p:nvPr>
            <p:ph idx="1"/>
          </p:nvPr>
        </p:nvSpPr>
        <p:spPr/>
        <p:txBody>
          <a:bodyPr/>
          <a:lstStyle/>
          <a:p>
            <a:pPr eaLnBrk="1" hangingPunct="1">
              <a:buFont typeface="Wingdings 3" pitchFamily="18" charset="2"/>
              <a:buNone/>
            </a:pPr>
            <a:endParaRPr lang="de-DE" smtClean="0"/>
          </a:p>
          <a:p>
            <a:pPr eaLnBrk="1" hangingPunct="1">
              <a:buFont typeface="Wingdings 3" pitchFamily="18" charset="2"/>
              <a:buNone/>
            </a:pPr>
            <a:r>
              <a:rPr lang="de-DE" smtClean="0"/>
              <a:t>„Die Fähigkeit, mit kultureller Fremdheit umzugehen und mit Menschen fremder Kultur erfolgreich zu kommunizieren und zu interagieren, wird interkulturelle Kompetenz genannt.“</a:t>
            </a:r>
          </a:p>
          <a:p>
            <a:pPr eaLnBrk="1" hangingPunct="1"/>
            <a:endParaRPr lang="de-DE" smtClean="0"/>
          </a:p>
          <a:p>
            <a:pPr eaLnBrk="1" hangingPunct="1"/>
            <a:r>
              <a:rPr lang="de-DE" sz="800" i="1" smtClean="0">
                <a:hlinkClick r:id="rId3"/>
              </a:rPr>
              <a:t>https://www.hdm-stuttgart.de/mediensoziologie/interkult/start.htm</a:t>
            </a:r>
            <a:r>
              <a:rPr lang="de-DE" sz="800" i="1" smtClean="0"/>
              <a:t>  (nach Knapp-Potthoff)</a:t>
            </a:r>
            <a:endParaRPr lang="de-DE" sz="800" smtClean="0"/>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p:txBody>
          <a:bodyPr/>
          <a:lstStyle/>
          <a:p>
            <a:pPr eaLnBrk="1" fontAlgn="auto" hangingPunct="1">
              <a:spcAft>
                <a:spcPts val="0"/>
              </a:spcAft>
              <a:defRPr/>
            </a:pPr>
            <a:r>
              <a:rPr lang="de-DE" dirty="0"/>
              <a:t>Interkulturelle Kompetenz</a:t>
            </a:r>
          </a:p>
        </p:txBody>
      </p:sp>
      <p:sp>
        <p:nvSpPr>
          <p:cNvPr id="28675"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63D24483-4D6C-4EE8-91F3-6DC36285D8C8}" type="slidenum">
              <a:rPr lang="de-DE"/>
              <a:pPr>
                <a:defRPr/>
              </a:pPr>
              <a:t>14</a:t>
            </a:fld>
            <a:endParaRPr lang="de-DE"/>
          </a:p>
        </p:txBody>
      </p:sp>
      <p:sp>
        <p:nvSpPr>
          <p:cNvPr id="38913" name="Inhaltsplatzhalter 1"/>
          <p:cNvSpPr>
            <a:spLocks noGrp="1"/>
          </p:cNvSpPr>
          <p:nvPr>
            <p:ph idx="1"/>
          </p:nvPr>
        </p:nvSpPr>
        <p:spPr>
          <a:xfrm>
            <a:off x="457200" y="2060575"/>
            <a:ext cx="8229600" cy="3946525"/>
          </a:xfrm>
        </p:spPr>
        <p:txBody>
          <a:bodyPr/>
          <a:lstStyle/>
          <a:p>
            <a:pPr eaLnBrk="1" hangingPunct="1">
              <a:buFont typeface="Wingdings 3" pitchFamily="18" charset="2"/>
              <a:buNone/>
            </a:pPr>
            <a:endParaRPr lang="de-DE" smtClean="0"/>
          </a:p>
          <a:p>
            <a:pPr eaLnBrk="1" hangingPunct="1">
              <a:buFont typeface="Wingdings 3" pitchFamily="18" charset="2"/>
              <a:buNone/>
            </a:pPr>
            <a:r>
              <a:rPr lang="de-DE" smtClean="0"/>
              <a:t>„Wenn einer eine Reise macht, muss er zuerst Liebe zu Land und Leuten mitbringen, mindestens keine Voreingenommenheit. Er muss versuchen, das Gute zu finden, anstatt es durch kritische Vergleiche zu zerstören.“</a:t>
            </a:r>
          </a:p>
          <a:p>
            <a:pPr eaLnBrk="1" hangingPunct="1"/>
            <a:endParaRPr lang="de-DE" smtClean="0"/>
          </a:p>
          <a:p>
            <a:pPr eaLnBrk="1" hangingPunct="1">
              <a:buFont typeface="Wingdings 3" pitchFamily="18" charset="2"/>
              <a:buNone/>
            </a:pPr>
            <a:r>
              <a:rPr lang="de-DE" sz="1400" smtClean="0"/>
              <a:t>Theodor Fontane</a:t>
            </a:r>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a:xfrm>
            <a:off x="457200" y="404664"/>
            <a:ext cx="8229600" cy="1512168"/>
          </a:xfrm>
        </p:spPr>
        <p:txBody>
          <a:bodyPr>
            <a:noAutofit/>
          </a:bodyPr>
          <a:lstStyle/>
          <a:p>
            <a:pPr eaLnBrk="1" fontAlgn="auto" hangingPunct="1">
              <a:spcAft>
                <a:spcPts val="0"/>
              </a:spcAft>
              <a:defRPr/>
            </a:pPr>
            <a:r>
              <a:rPr lang="de-DE" sz="3200" dirty="0"/>
              <a:t>Interkulturelle Kommunikationskompetenz</a:t>
            </a:r>
            <a:br>
              <a:rPr lang="de-DE" sz="3200" dirty="0"/>
            </a:br>
            <a:r>
              <a:rPr lang="de-DE" sz="3200" dirty="0"/>
              <a:t>als Haltung</a:t>
            </a:r>
          </a:p>
        </p:txBody>
      </p:sp>
      <p:sp>
        <p:nvSpPr>
          <p:cNvPr id="30723"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9E3B52BF-0D7B-4BD1-9927-C1AE2D5B3BD8}" type="slidenum">
              <a:rPr lang="de-DE"/>
              <a:pPr>
                <a:defRPr/>
              </a:pPr>
              <a:t>15</a:t>
            </a:fld>
            <a:endParaRPr lang="de-DE"/>
          </a:p>
        </p:txBody>
      </p:sp>
      <p:sp>
        <p:nvSpPr>
          <p:cNvPr id="40961" name="Inhaltsplatzhalter 1"/>
          <p:cNvSpPr>
            <a:spLocks noGrp="1"/>
          </p:cNvSpPr>
          <p:nvPr>
            <p:ph idx="1"/>
          </p:nvPr>
        </p:nvSpPr>
        <p:spPr/>
        <p:txBody>
          <a:bodyPr/>
          <a:lstStyle/>
          <a:p>
            <a:pPr eaLnBrk="1" hangingPunct="1">
              <a:buFont typeface="Wingdings 3" pitchFamily="18" charset="2"/>
              <a:buNone/>
            </a:pPr>
            <a:endParaRPr lang="de-DE" smtClean="0"/>
          </a:p>
          <a:p>
            <a:pPr eaLnBrk="1" hangingPunct="1">
              <a:buFont typeface="Wingdings 3" pitchFamily="18" charset="2"/>
              <a:buNone/>
            </a:pPr>
            <a:r>
              <a:rPr lang="de-DE" smtClean="0"/>
              <a:t>„Ein dynamischer Lernprozess…also nicht das Kopieren kulturspezifischer Verhaltensweisen als vielmehr eine Annäherung in Richtung auf die fremde Kultur.“</a:t>
            </a:r>
          </a:p>
          <a:p>
            <a:pPr eaLnBrk="1" hangingPunct="1"/>
            <a:endParaRPr lang="de-DE" smtClean="0"/>
          </a:p>
          <a:p>
            <a:pPr eaLnBrk="1" hangingPunct="1"/>
            <a:r>
              <a:rPr lang="de-DE" sz="800" i="1" smtClean="0">
                <a:hlinkClick r:id="rId3"/>
              </a:rPr>
              <a:t>https://www.hdm-stuttgart.de/mediensoziologie/interkult/start.htm</a:t>
            </a:r>
            <a:r>
              <a:rPr lang="de-DE" sz="800" i="1" smtClean="0"/>
              <a:t>  (nach Knapp-Potthoff)</a:t>
            </a:r>
            <a:endParaRPr lang="de-DE" sz="800" smtClean="0"/>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p:txBody>
          <a:bodyPr/>
          <a:lstStyle/>
          <a:p>
            <a:pPr eaLnBrk="1" fontAlgn="auto" hangingPunct="1">
              <a:spcAft>
                <a:spcPts val="0"/>
              </a:spcAft>
              <a:defRPr/>
            </a:pPr>
            <a:r>
              <a:rPr lang="de-DE" dirty="0"/>
              <a:t>Interkulturelle Kommunikation</a:t>
            </a:r>
          </a:p>
        </p:txBody>
      </p:sp>
      <p:sp>
        <p:nvSpPr>
          <p:cNvPr id="32771"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6C8625D7-8250-47D5-A54B-B031348C6BE0}" type="slidenum">
              <a:rPr lang="de-DE"/>
              <a:pPr>
                <a:defRPr/>
              </a:pPr>
              <a:t>16</a:t>
            </a:fld>
            <a:endParaRPr lang="de-DE"/>
          </a:p>
        </p:txBody>
      </p:sp>
      <p:sp>
        <p:nvSpPr>
          <p:cNvPr id="43009" name="Inhaltsplatzhalter 1"/>
          <p:cNvSpPr>
            <a:spLocks noGrp="1"/>
          </p:cNvSpPr>
          <p:nvPr>
            <p:ph idx="1"/>
          </p:nvPr>
        </p:nvSpPr>
        <p:spPr/>
        <p:txBody>
          <a:bodyPr/>
          <a:lstStyle/>
          <a:p>
            <a:pPr eaLnBrk="1" hangingPunct="1">
              <a:buFont typeface="Wingdings 3" pitchFamily="18" charset="2"/>
              <a:buNone/>
            </a:pPr>
            <a:r>
              <a:rPr lang="de-DE" smtClean="0"/>
              <a:t>„Interkulturelle Kommunikationsfähigkeit ist die Fähigkeit, mit Mitgliedern fremder Kommunikationsgemeinschaften ebenso erfolgreich Verständigung zu erreichen wie mit denen der eigenen, dabei die im einzelnen nicht genau vorhersehbaren, durch Fremdheit verursachten Probleme mit Hilfe von Kompensationsstrategien zu bewältigen und neue Kommunikationsgemeinschaften aufzubauen.“</a:t>
            </a:r>
            <a:endParaRPr lang="de-DE" baseline="30000" smtClean="0"/>
          </a:p>
          <a:p>
            <a:pPr eaLnBrk="1" hangingPunct="1">
              <a:buFont typeface="Wingdings 3" pitchFamily="18" charset="2"/>
              <a:buNone/>
            </a:pPr>
            <a:r>
              <a:rPr lang="de-DE" sz="900" u="sng" smtClean="0">
                <a:hlinkClick r:id="rId3"/>
              </a:rPr>
              <a:t>http://www.idm-diversity.org/files/Working_paper3-Matoba-Scheible.pdf</a:t>
            </a:r>
            <a:endParaRPr lang="de-DE" sz="900" smtClean="0"/>
          </a:p>
          <a:p>
            <a:pPr eaLnBrk="1" hangingPunct="1">
              <a:buFont typeface="Wingdings 3" pitchFamily="18" charset="2"/>
              <a:buNone/>
            </a:pPr>
            <a:endParaRPr lang="de-DE" smtClean="0"/>
          </a:p>
          <a:p>
            <a:pPr eaLnBrk="1" hangingPunct="1">
              <a:buFont typeface="Wingdings 3" pitchFamily="18" charset="2"/>
              <a:buNone/>
            </a:pPr>
            <a:endParaRPr lang="de-DE" smtClean="0"/>
          </a:p>
          <a:p>
            <a:pPr eaLnBrk="1" hangingPunct="1"/>
            <a:endParaRPr lang="de-DE" smtClean="0"/>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p:txBody>
          <a:bodyPr>
            <a:normAutofit fontScale="90000"/>
          </a:bodyPr>
          <a:lstStyle/>
          <a:p>
            <a:pPr eaLnBrk="1" fontAlgn="auto" hangingPunct="1">
              <a:spcAft>
                <a:spcPts val="0"/>
              </a:spcAft>
              <a:defRPr/>
            </a:pPr>
            <a:r>
              <a:rPr lang="de-DE" dirty="0"/>
              <a:t>Interkulturelle Kommunikationskompetenz</a:t>
            </a:r>
          </a:p>
        </p:txBody>
      </p:sp>
      <p:sp>
        <p:nvSpPr>
          <p:cNvPr id="34819"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369414F1-28C0-45D9-ABDF-24F2D59A1B50}" type="slidenum">
              <a:rPr lang="de-DE"/>
              <a:pPr>
                <a:defRPr/>
              </a:pPr>
              <a:t>17</a:t>
            </a:fld>
            <a:endParaRPr lang="de-DE"/>
          </a:p>
        </p:txBody>
      </p:sp>
      <p:sp>
        <p:nvSpPr>
          <p:cNvPr id="45057" name="Inhaltsplatzhalter 1"/>
          <p:cNvSpPr>
            <a:spLocks noGrp="1"/>
          </p:cNvSpPr>
          <p:nvPr>
            <p:ph idx="1"/>
          </p:nvPr>
        </p:nvSpPr>
        <p:spPr>
          <a:xfrm>
            <a:off x="457200" y="2060575"/>
            <a:ext cx="8229600" cy="3946525"/>
          </a:xfrm>
        </p:spPr>
        <p:txBody>
          <a:bodyPr/>
          <a:lstStyle/>
          <a:p>
            <a:pPr eaLnBrk="1" hangingPunct="1">
              <a:buFont typeface="Wingdings 3" pitchFamily="18" charset="2"/>
              <a:buNone/>
            </a:pPr>
            <a:endParaRPr lang="de-DE" smtClean="0"/>
          </a:p>
          <a:p>
            <a:pPr eaLnBrk="1" hangingPunct="1">
              <a:buFont typeface="Wingdings 3" pitchFamily="18" charset="2"/>
              <a:buNone/>
            </a:pPr>
            <a:r>
              <a:rPr lang="de-DE" smtClean="0"/>
              <a:t>„Die Regeln in den verschiedenen Kulturen sind kein Käfig, eher ein flexibles Klettergerüst aus Seilen, die uns im gesellschaftlichen Umgang Halt geben und vor dem Absturz in die Egozentrik schützen.“</a:t>
            </a:r>
          </a:p>
          <a:p>
            <a:pPr eaLnBrk="1" hangingPunct="1">
              <a:buFont typeface="Wingdings 3" pitchFamily="18" charset="2"/>
              <a:buNone/>
            </a:pPr>
            <a:endParaRPr lang="de-DE" smtClean="0"/>
          </a:p>
          <a:p>
            <a:pPr eaLnBrk="1" hangingPunct="1"/>
            <a:endParaRPr lang="de-DE" smtClean="0"/>
          </a:p>
          <a:p>
            <a:pPr eaLnBrk="1" hangingPunct="1">
              <a:buFont typeface="Wingdings 3" pitchFamily="18" charset="2"/>
              <a:buNone/>
            </a:pPr>
            <a:r>
              <a:rPr lang="de-DE" sz="1400" smtClean="0"/>
              <a:t>(Benimm-Lehrerin Viviane Neri von der letzten Finishing School in der Schweiz, Brigitte Woman 11/2016)</a:t>
            </a:r>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a:xfrm>
            <a:off x="457200" y="404664"/>
            <a:ext cx="8229600" cy="1512168"/>
          </a:xfrm>
        </p:spPr>
        <p:txBody>
          <a:bodyPr>
            <a:noAutofit/>
          </a:bodyPr>
          <a:lstStyle/>
          <a:p>
            <a:pPr eaLnBrk="1" fontAlgn="auto" hangingPunct="1">
              <a:spcAft>
                <a:spcPts val="0"/>
              </a:spcAft>
              <a:defRPr/>
            </a:pPr>
            <a:r>
              <a:rPr lang="de-DE" sz="3200" dirty="0"/>
              <a:t>Interkulturelle </a:t>
            </a:r>
            <a:r>
              <a:rPr lang="de-DE" sz="3200" dirty="0" smtClean="0"/>
              <a:t>Kommunikationskompetenz</a:t>
            </a:r>
            <a:endParaRPr lang="de-DE" sz="3200" dirty="0"/>
          </a:p>
        </p:txBody>
      </p:sp>
      <p:sp>
        <p:nvSpPr>
          <p:cNvPr id="30723"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0B6A9602-09B7-4A4B-9BA4-7330AB0912D6}" type="slidenum">
              <a:rPr lang="de-DE"/>
              <a:pPr>
                <a:defRPr/>
              </a:pPr>
              <a:t>18</a:t>
            </a:fld>
            <a:endParaRPr lang="de-DE"/>
          </a:p>
        </p:txBody>
      </p:sp>
      <p:sp>
        <p:nvSpPr>
          <p:cNvPr id="2" name="Inhaltsplatzhalter 1"/>
          <p:cNvSpPr>
            <a:spLocks noGrp="1"/>
          </p:cNvSpPr>
          <p:nvPr>
            <p:ph idx="1"/>
          </p:nvPr>
        </p:nvSpPr>
        <p:spPr/>
        <p:txBody>
          <a:bodyPr>
            <a:normAutofit fontScale="70000" lnSpcReduction="20000"/>
          </a:bodyPr>
          <a:lstStyle/>
          <a:p>
            <a:pPr marL="365760" indent="-256032" eaLnBrk="1" fontAlgn="auto" hangingPunct="1">
              <a:spcAft>
                <a:spcPts val="0"/>
              </a:spcAft>
              <a:buFont typeface="Wingdings 3"/>
              <a:buChar char=""/>
              <a:defRPr/>
            </a:pPr>
            <a:r>
              <a:rPr lang="de-DE" dirty="0"/>
              <a:t>(1) Die Rolle des Individuums  in der Gemeinschaft (z.B. Funktionen von Schule, </a:t>
            </a:r>
            <a:r>
              <a:rPr lang="de-DE" i="1" dirty="0" err="1"/>
              <a:t>charities</a:t>
            </a:r>
            <a:r>
              <a:rPr lang="de-DE" dirty="0"/>
              <a:t>/Ehrenamt, </a:t>
            </a:r>
            <a:r>
              <a:rPr lang="de-DE" i="1" dirty="0" err="1"/>
              <a:t>volunteering</a:t>
            </a:r>
            <a:r>
              <a:rPr lang="de-DE" i="1" dirty="0"/>
              <a:t>, </a:t>
            </a:r>
            <a:r>
              <a:rPr lang="de-DE" i="1" dirty="0" err="1"/>
              <a:t>gap</a:t>
            </a:r>
            <a:r>
              <a:rPr lang="de-DE" i="1" dirty="0"/>
              <a:t> </a:t>
            </a:r>
            <a:r>
              <a:rPr lang="de-DE" i="1" dirty="0" err="1"/>
              <a:t>year</a:t>
            </a:r>
            <a:r>
              <a:rPr lang="de-DE" i="1" dirty="0"/>
              <a:t>, </a:t>
            </a:r>
            <a:r>
              <a:rPr lang="de-DE" i="1" dirty="0" err="1"/>
              <a:t>making</a:t>
            </a:r>
            <a:r>
              <a:rPr lang="de-DE" i="1" dirty="0"/>
              <a:t> a </a:t>
            </a:r>
            <a:r>
              <a:rPr lang="de-DE" i="1" dirty="0" err="1"/>
              <a:t>difference</a:t>
            </a:r>
            <a:r>
              <a:rPr lang="de-DE" dirty="0"/>
              <a:t>)</a:t>
            </a:r>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r>
              <a:rPr lang="de-DE" dirty="0"/>
              <a:t>(2) Die Beziehung des Individuums zu seinem Lebensraum (unter anderem Umgang mit Ressourcen, technologischer Wandel, </a:t>
            </a:r>
            <a:r>
              <a:rPr lang="de-DE" i="1" dirty="0" err="1"/>
              <a:t>consumer</a:t>
            </a:r>
            <a:r>
              <a:rPr lang="de-DE" i="1" dirty="0"/>
              <a:t> </a:t>
            </a:r>
            <a:r>
              <a:rPr lang="de-DE" i="1" dirty="0" err="1"/>
              <a:t>citizenship</a:t>
            </a:r>
            <a:r>
              <a:rPr lang="de-DE" dirty="0"/>
              <a:t>)</a:t>
            </a:r>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r>
              <a:rPr lang="de-DE" dirty="0"/>
              <a:t>(3) Der Eintritt in die Erwachsenenwelt (z.B. </a:t>
            </a:r>
            <a:r>
              <a:rPr lang="de-DE" i="1" dirty="0" err="1"/>
              <a:t>initiation</a:t>
            </a:r>
            <a:r>
              <a:rPr lang="de-DE" dirty="0"/>
              <a:t>, Beziehungen zwischen den Generationen, geographische und soziale Mobilität)</a:t>
            </a:r>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r>
              <a:rPr lang="de-DE" dirty="0"/>
              <a:t>(4) Kulturelle Prägung durch regionale Identität (zum Beispiel Geographie, Sprache, Geschichte, Religion)</a:t>
            </a:r>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r>
              <a:rPr lang="de-DE" dirty="0"/>
              <a:t>(5) Die Rolle der Medien (z.B. Verständnis von Privatsphäre)</a:t>
            </a:r>
          </a:p>
          <a:p>
            <a:pPr marL="365760" indent="-256032" eaLnBrk="1" fontAlgn="auto" hangingPunct="1">
              <a:spcAft>
                <a:spcPts val="0"/>
              </a:spcAft>
              <a:buFont typeface="Wingdings 3"/>
              <a:buNone/>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p:txBody>
      </p:sp>
      <p:sp>
        <p:nvSpPr>
          <p:cNvPr id="3" name="Titel 2"/>
          <p:cNvSpPr>
            <a:spLocks noGrp="1"/>
          </p:cNvSpPr>
          <p:nvPr>
            <p:ph type="title"/>
          </p:nvPr>
        </p:nvSpPr>
        <p:spPr/>
        <p:txBody>
          <a:bodyPr>
            <a:normAutofit fontScale="90000"/>
          </a:bodyPr>
          <a:lstStyle/>
          <a:p>
            <a:pPr eaLnBrk="1" fontAlgn="auto" hangingPunct="1">
              <a:spcAft>
                <a:spcPts val="0"/>
              </a:spcAft>
              <a:defRPr/>
            </a:pPr>
            <a:r>
              <a:rPr lang="de-DE" dirty="0"/>
              <a:t>Soziokulturelles Orientierungswissen BP 2016</a:t>
            </a:r>
          </a:p>
        </p:txBody>
      </p:sp>
      <p:sp>
        <p:nvSpPr>
          <p:cNvPr id="36867"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DC2E086E-9337-41B1-AD84-D14833A04DA9}" type="slidenum">
              <a:rPr lang="de-DE"/>
              <a:pPr>
                <a:defRPr/>
              </a:pPr>
              <a:t>19</a:t>
            </a:fld>
            <a:endParaRPr lang="de-DE"/>
          </a:p>
        </p:txBody>
      </p:sp>
      <p:sp>
        <p:nvSpPr>
          <p:cNvPr id="2" name="Inhaltsplatzhalter 1"/>
          <p:cNvSpPr>
            <a:spLocks noGrp="1"/>
          </p:cNvSpPr>
          <p:nvPr>
            <p:ph idx="1"/>
          </p:nvPr>
        </p:nvSpPr>
        <p:spPr/>
        <p:txBody>
          <a:bodyPr>
            <a:normAutofit fontScale="70000" lnSpcReduction="20000"/>
          </a:bodyPr>
          <a:lstStyle/>
          <a:p>
            <a:pPr marL="365760" indent="-256032" eaLnBrk="1" fontAlgn="auto" hangingPunct="1">
              <a:spcAft>
                <a:spcPts val="0"/>
              </a:spcAft>
              <a:buFont typeface="Arial" charset="0"/>
              <a:buChar char="•"/>
              <a:defRPr/>
            </a:pPr>
            <a:r>
              <a:rPr lang="de-DE" dirty="0"/>
              <a:t>(1) Kulturspezifische Phänomene in Texten identifizieren und mithilfe von bereitgestellten Informationen deren gesellschaftliche und historische Bezüge erklären</a:t>
            </a:r>
          </a:p>
          <a:p>
            <a:pPr marL="365760" indent="-256032" eaLnBrk="1" fontAlgn="auto" hangingPunct="1">
              <a:spcAft>
                <a:spcPts val="0"/>
              </a:spcAft>
              <a:buFont typeface="Arial" charset="0"/>
              <a:buChar char="•"/>
              <a:defRPr/>
            </a:pPr>
            <a:endParaRPr lang="de-DE" dirty="0"/>
          </a:p>
          <a:p>
            <a:pPr marL="365760" indent="-256032" eaLnBrk="1" fontAlgn="auto" hangingPunct="1">
              <a:spcAft>
                <a:spcPts val="0"/>
              </a:spcAft>
              <a:buFont typeface="Arial" charset="0"/>
              <a:buChar char="•"/>
              <a:defRPr/>
            </a:pPr>
            <a:r>
              <a:rPr lang="de-DE" dirty="0"/>
              <a:t>(2) Gemeinsamkeiten und Unterschiede zur eigenen Kultur detailliert beschreiben, gegebenenfalls deren gesellschaftliche und/oder historische Ursachen erklären und dazu detailliert Stellung nehmen</a:t>
            </a:r>
          </a:p>
          <a:p>
            <a:pPr marL="365760" indent="-256032" eaLnBrk="1" fontAlgn="auto" hangingPunct="1">
              <a:spcAft>
                <a:spcPts val="0"/>
              </a:spcAft>
              <a:buFont typeface="Arial" charset="0"/>
              <a:buChar char="•"/>
              <a:defRPr/>
            </a:pPr>
            <a:endParaRPr lang="de-DE" dirty="0"/>
          </a:p>
          <a:p>
            <a:pPr marL="365760" indent="-256032" eaLnBrk="1" fontAlgn="auto" hangingPunct="1">
              <a:spcAft>
                <a:spcPts val="0"/>
              </a:spcAft>
              <a:buFont typeface="Arial" charset="0"/>
              <a:buChar char="•"/>
              <a:defRPr/>
            </a:pPr>
            <a:r>
              <a:rPr lang="de-DE" dirty="0"/>
              <a:t>(3) kulturspezifische Verhaltensweisen (</a:t>
            </a:r>
            <a:r>
              <a:rPr lang="de-DE" dirty="0" err="1"/>
              <a:t>z.B</a:t>
            </a:r>
            <a:r>
              <a:rPr lang="de-DE" dirty="0"/>
              <a:t> </a:t>
            </a:r>
            <a:r>
              <a:rPr lang="de-DE" i="1" dirty="0" err="1"/>
              <a:t>small</a:t>
            </a:r>
            <a:r>
              <a:rPr lang="de-DE" i="1" dirty="0"/>
              <a:t> talk</a:t>
            </a:r>
            <a:r>
              <a:rPr lang="de-DE" dirty="0"/>
              <a:t>) und Kommunikationskonventionen beachten (z.B. sprachliche Signalisierung von Nähe und Distanz, Kritik, Widerspruch, differierende Meinungen unter Vermeidung von Direktheit äußern)</a:t>
            </a:r>
          </a:p>
          <a:p>
            <a:pPr marL="365760" indent="-256032" eaLnBrk="1" fontAlgn="auto" hangingPunct="1">
              <a:spcAft>
                <a:spcPts val="0"/>
              </a:spcAft>
              <a:buFont typeface="Arial" charset="0"/>
              <a:buChar char="•"/>
              <a:defRPr/>
            </a:pPr>
            <a:endParaRPr lang="de-DE" dirty="0"/>
          </a:p>
          <a:p>
            <a:pPr marL="365760" indent="-256032" eaLnBrk="1" fontAlgn="auto" hangingPunct="1">
              <a:spcAft>
                <a:spcPts val="0"/>
              </a:spcAft>
              <a:buFont typeface="Arial" charset="0"/>
              <a:buChar char="•"/>
              <a:defRPr/>
            </a:pPr>
            <a:r>
              <a:rPr lang="de-DE" dirty="0"/>
              <a:t>(4) Mithilfe von bereitgestellten Informationen eine fremdkulturelle Perspektive einnehmen und analysieren  </a:t>
            </a:r>
          </a:p>
          <a:p>
            <a:pPr marL="365760" indent="-256032" eaLnBrk="1" fontAlgn="auto" hangingPunct="1">
              <a:spcAft>
                <a:spcPts val="0"/>
              </a:spcAft>
              <a:buFont typeface="Wingdings 3"/>
              <a:buNone/>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p:txBody>
      </p:sp>
      <p:sp>
        <p:nvSpPr>
          <p:cNvPr id="3" name="Titel 2"/>
          <p:cNvSpPr>
            <a:spLocks noGrp="1"/>
          </p:cNvSpPr>
          <p:nvPr>
            <p:ph type="title"/>
          </p:nvPr>
        </p:nvSpPr>
        <p:spPr>
          <a:xfrm>
            <a:off x="395536" y="332656"/>
            <a:ext cx="8229600" cy="1340768"/>
          </a:xfrm>
        </p:spPr>
        <p:txBody>
          <a:bodyPr>
            <a:normAutofit fontScale="90000"/>
          </a:bodyPr>
          <a:lstStyle/>
          <a:p>
            <a:pPr eaLnBrk="1" fontAlgn="auto" hangingPunct="1">
              <a:spcAft>
                <a:spcPts val="0"/>
              </a:spcAft>
              <a:defRPr/>
            </a:pPr>
            <a:r>
              <a:rPr lang="de-DE" dirty="0"/>
              <a:t>Interkulturelle kommunikative Kompetenz BP 2016</a:t>
            </a:r>
            <a:br>
              <a:rPr lang="de-DE" dirty="0"/>
            </a:br>
            <a:endParaRPr lang="de-DE" dirty="0"/>
          </a:p>
        </p:txBody>
      </p:sp>
      <p:sp>
        <p:nvSpPr>
          <p:cNvPr id="38915"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10B8618D-B5BD-4CE9-883C-61BC2F5966FF}" type="slidenum">
              <a:rPr lang="de-DE"/>
              <a:pPr>
                <a:defRPr/>
              </a:pPr>
              <a:t>2</a:t>
            </a:fld>
            <a:endParaRPr lang="de-DE"/>
          </a:p>
        </p:txBody>
      </p:sp>
      <p:sp>
        <p:nvSpPr>
          <p:cNvPr id="2" name="Inhaltsplatzhalter 1"/>
          <p:cNvSpPr>
            <a:spLocks noGrp="1"/>
          </p:cNvSpPr>
          <p:nvPr>
            <p:ph idx="1"/>
          </p:nvPr>
        </p:nvSpPr>
        <p:spPr/>
        <p:txBody>
          <a:bodyPr>
            <a:normAutofit lnSpcReduction="10000"/>
          </a:bodyPr>
          <a:lstStyle/>
          <a:p>
            <a:pPr marL="365760" indent="-256032" eaLnBrk="1" fontAlgn="auto" hangingPunct="1">
              <a:spcAft>
                <a:spcPts val="0"/>
              </a:spcAft>
              <a:buFont typeface="Wingdings 3"/>
              <a:buChar char=""/>
              <a:defRPr/>
            </a:pPr>
            <a:r>
              <a:rPr lang="de-DE" dirty="0" smtClean="0"/>
              <a:t>Besondere </a:t>
            </a:r>
            <a:r>
              <a:rPr lang="de-DE" dirty="0"/>
              <a:t>Stellung Klasse 10</a:t>
            </a:r>
          </a:p>
          <a:p>
            <a:pPr marL="365760" indent="-256032" eaLnBrk="1" fontAlgn="auto" hangingPunct="1">
              <a:spcAft>
                <a:spcPts val="0"/>
              </a:spcAft>
              <a:buFont typeface="Wingdings 3"/>
              <a:buChar char=""/>
              <a:defRPr/>
            </a:pPr>
            <a:r>
              <a:rPr lang="de-DE" dirty="0"/>
              <a:t>Unterrichtssequenzen: </a:t>
            </a:r>
          </a:p>
          <a:p>
            <a:pPr marL="365760" indent="-256032" eaLnBrk="1" fontAlgn="auto" hangingPunct="1">
              <a:spcAft>
                <a:spcPts val="0"/>
              </a:spcAft>
              <a:buFont typeface="Wingdings 3"/>
              <a:buChar char=""/>
              <a:defRPr/>
            </a:pPr>
            <a:r>
              <a:rPr lang="de-DE" dirty="0"/>
              <a:t>Veranschaulichung der Teilkompetenzen</a:t>
            </a:r>
          </a:p>
          <a:p>
            <a:pPr marL="365760" indent="-256032" eaLnBrk="1" fontAlgn="auto" hangingPunct="1">
              <a:spcAft>
                <a:spcPts val="0"/>
              </a:spcAft>
              <a:buFont typeface="Wingdings 3"/>
              <a:buChar char=""/>
              <a:defRPr/>
            </a:pPr>
            <a:r>
              <a:rPr lang="de-DE" dirty="0"/>
              <a:t>Einbettung kompetenzgerechter Leistungsmessung</a:t>
            </a:r>
          </a:p>
          <a:p>
            <a:pPr marL="365760" indent="-256032" eaLnBrk="1" fontAlgn="auto" hangingPunct="1">
              <a:spcAft>
                <a:spcPts val="0"/>
              </a:spcAft>
              <a:buFont typeface="Wingdings 3"/>
              <a:buChar char=""/>
              <a:defRPr/>
            </a:pPr>
            <a:r>
              <a:rPr lang="de-DE" dirty="0"/>
              <a:t>Integration der Leitperspektiven</a:t>
            </a:r>
          </a:p>
          <a:p>
            <a:pPr marL="365760" indent="-256032" eaLnBrk="1" fontAlgn="auto" hangingPunct="1">
              <a:spcAft>
                <a:spcPts val="0"/>
              </a:spcAft>
              <a:buFont typeface="Wingdings 3"/>
              <a:buChar char=""/>
              <a:defRPr/>
            </a:pPr>
            <a:r>
              <a:rPr lang="de-DE" dirty="0"/>
              <a:t>Umgang mit Heterogenität - Binnendifferenzierung</a:t>
            </a:r>
          </a:p>
          <a:p>
            <a:pPr marL="365760" indent="-256032" eaLnBrk="1" fontAlgn="auto" hangingPunct="1">
              <a:spcAft>
                <a:spcPts val="0"/>
              </a:spcAft>
              <a:buFont typeface="Wingdings 3"/>
              <a:buChar char=""/>
              <a:defRPr/>
            </a:pPr>
            <a:r>
              <a:rPr lang="de-DE" dirty="0" smtClean="0"/>
              <a:t>Text- und Medienkompetenz</a:t>
            </a:r>
          </a:p>
          <a:p>
            <a:pPr marL="365760" indent="-256032" eaLnBrk="1" fontAlgn="auto" hangingPunct="1">
              <a:spcAft>
                <a:spcPts val="0"/>
              </a:spcAft>
              <a:buFont typeface="Wingdings 3"/>
              <a:buChar char=""/>
              <a:defRPr/>
            </a:pPr>
            <a:r>
              <a:rPr lang="de-DE" dirty="0" smtClean="0"/>
              <a:t>Interkulturelle kommunikative Kompetenz</a:t>
            </a:r>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p:txBody>
      </p:sp>
      <p:sp>
        <p:nvSpPr>
          <p:cNvPr id="3" name="Titel 2"/>
          <p:cNvSpPr>
            <a:spLocks noGrp="1"/>
          </p:cNvSpPr>
          <p:nvPr>
            <p:ph type="title"/>
          </p:nvPr>
        </p:nvSpPr>
        <p:spPr/>
        <p:txBody>
          <a:bodyPr/>
          <a:lstStyle/>
          <a:p>
            <a:pPr eaLnBrk="1" fontAlgn="auto" hangingPunct="1">
              <a:spcAft>
                <a:spcPts val="0"/>
              </a:spcAft>
              <a:defRPr/>
            </a:pPr>
            <a:r>
              <a:rPr lang="de-DE" dirty="0"/>
              <a:t>Auftrag</a:t>
            </a:r>
          </a:p>
        </p:txBody>
      </p:sp>
      <p:sp>
        <p:nvSpPr>
          <p:cNvPr id="15363"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6A0A9A76-A3AC-4061-86C6-B1ED65DF0235}" type="slidenum">
              <a:rPr lang="de-DE"/>
              <a:pPr>
                <a:defRPr/>
              </a:pPr>
              <a:t>20</a:t>
            </a:fld>
            <a:endParaRPr lang="de-DE"/>
          </a:p>
        </p:txBody>
      </p:sp>
      <p:sp>
        <p:nvSpPr>
          <p:cNvPr id="51201" name="Inhaltsplatzhalter 1"/>
          <p:cNvSpPr>
            <a:spLocks noGrp="1"/>
          </p:cNvSpPr>
          <p:nvPr>
            <p:ph idx="1"/>
          </p:nvPr>
        </p:nvSpPr>
        <p:spPr>
          <a:xfrm>
            <a:off x="457200" y="1557338"/>
            <a:ext cx="8229600" cy="4449762"/>
          </a:xfrm>
        </p:spPr>
        <p:txBody>
          <a:bodyPr/>
          <a:lstStyle/>
          <a:p>
            <a:pPr eaLnBrk="1" hangingPunct="1">
              <a:buFont typeface="Arial" charset="0"/>
              <a:buChar char="•"/>
            </a:pPr>
            <a:r>
              <a:rPr lang="de-DE" smtClean="0"/>
              <a:t>Textkonventionen</a:t>
            </a:r>
          </a:p>
          <a:p>
            <a:pPr lvl="1" eaLnBrk="1" hangingPunct="1">
              <a:buFont typeface="Arial" charset="0"/>
              <a:buChar char="•"/>
            </a:pPr>
            <a:r>
              <a:rPr lang="de-DE" smtClean="0"/>
              <a:t>Brief</a:t>
            </a:r>
          </a:p>
          <a:p>
            <a:pPr lvl="1" eaLnBrk="1" hangingPunct="1">
              <a:buFont typeface="Arial" charset="0"/>
              <a:buChar char="•"/>
            </a:pPr>
            <a:r>
              <a:rPr lang="de-DE" smtClean="0"/>
              <a:t>CV</a:t>
            </a:r>
          </a:p>
          <a:p>
            <a:pPr eaLnBrk="1" hangingPunct="1">
              <a:buFont typeface="Arial" charset="0"/>
              <a:buChar char="•"/>
            </a:pPr>
            <a:r>
              <a:rPr lang="de-DE" smtClean="0"/>
              <a:t>Sprachliche Konventionen (Register):</a:t>
            </a:r>
          </a:p>
          <a:p>
            <a:pPr lvl="1" eaLnBrk="1" hangingPunct="1">
              <a:buFont typeface="Arial" charset="0"/>
              <a:buChar char="•"/>
            </a:pPr>
            <a:r>
              <a:rPr lang="de-DE" smtClean="0"/>
              <a:t>Höflichkeit</a:t>
            </a:r>
          </a:p>
          <a:p>
            <a:pPr lvl="1" eaLnBrk="1" hangingPunct="1">
              <a:buFont typeface="Arial" charset="0"/>
              <a:buChar char="•"/>
            </a:pPr>
            <a:r>
              <a:rPr lang="de-DE" smtClean="0"/>
              <a:t>Nähe und Distanz</a:t>
            </a:r>
          </a:p>
          <a:p>
            <a:pPr eaLnBrk="1" hangingPunct="1">
              <a:buFont typeface="Wingdings 3" pitchFamily="18" charset="2"/>
              <a:buNone/>
            </a:pPr>
            <a:endParaRPr lang="de-DE" smtClean="0"/>
          </a:p>
          <a:p>
            <a:pPr eaLnBrk="1" hangingPunct="1"/>
            <a:endParaRPr lang="de-DE" smtClean="0"/>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a:xfrm>
            <a:off x="457200" y="274638"/>
            <a:ext cx="8229600" cy="1282154"/>
          </a:xfrm>
        </p:spPr>
        <p:txBody>
          <a:bodyPr>
            <a:noAutofit/>
          </a:bodyPr>
          <a:lstStyle/>
          <a:p>
            <a:pPr eaLnBrk="1" fontAlgn="auto" hangingPunct="1">
              <a:spcAft>
                <a:spcPts val="0"/>
              </a:spcAft>
              <a:defRPr/>
            </a:pPr>
            <a:r>
              <a:rPr lang="de-DE" sz="2800" dirty="0"/>
              <a:t>Interkulturelle Kommunikationskompetenz pragmatisch</a:t>
            </a:r>
          </a:p>
        </p:txBody>
      </p:sp>
      <p:sp>
        <p:nvSpPr>
          <p:cNvPr id="40963"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D2F18A7F-9FE8-4B47-88C3-A5FCF342F87B}" type="slidenum">
              <a:rPr lang="de-DE"/>
              <a:pPr>
                <a:defRPr/>
              </a:pPr>
              <a:t>21</a:t>
            </a:fld>
            <a:endParaRPr lang="de-DE"/>
          </a:p>
        </p:txBody>
      </p:sp>
      <p:sp>
        <p:nvSpPr>
          <p:cNvPr id="53249" name="Inhaltsplatzhalter 1"/>
          <p:cNvSpPr>
            <a:spLocks noGrp="1"/>
          </p:cNvSpPr>
          <p:nvPr>
            <p:ph idx="1"/>
          </p:nvPr>
        </p:nvSpPr>
        <p:spPr>
          <a:xfrm>
            <a:off x="457200" y="1557338"/>
            <a:ext cx="8229600" cy="4449762"/>
          </a:xfrm>
        </p:spPr>
        <p:txBody>
          <a:bodyPr/>
          <a:lstStyle/>
          <a:p>
            <a:pPr eaLnBrk="1" hangingPunct="1">
              <a:buFont typeface="Arial" charset="0"/>
              <a:buChar char="•"/>
            </a:pPr>
            <a:r>
              <a:rPr lang="de-DE" smtClean="0"/>
              <a:t>Exemplarisches Wissen um kulturelle Gepflogenheiten und gegebenenfalls deren historischen und politischen Hintergrund  für altersgemäß mögliche Begegnungssituationen:</a:t>
            </a:r>
          </a:p>
          <a:p>
            <a:pPr lvl="1" eaLnBrk="1" hangingPunct="1">
              <a:buFont typeface="Arial" charset="0"/>
              <a:buChar char="•"/>
            </a:pPr>
            <a:r>
              <a:rPr lang="de-DE" i="1" smtClean="0"/>
              <a:t>job application</a:t>
            </a:r>
          </a:p>
          <a:p>
            <a:pPr lvl="1" eaLnBrk="1" hangingPunct="1">
              <a:buFont typeface="Arial" charset="0"/>
              <a:buChar char="•"/>
            </a:pPr>
            <a:r>
              <a:rPr lang="de-DE" i="1" smtClean="0"/>
              <a:t>high school</a:t>
            </a:r>
          </a:p>
          <a:p>
            <a:pPr lvl="1" eaLnBrk="1" hangingPunct="1">
              <a:buFont typeface="Arial" charset="0"/>
              <a:buChar char="•"/>
            </a:pPr>
            <a:r>
              <a:rPr lang="de-DE" i="1" smtClean="0"/>
              <a:t>host family</a:t>
            </a:r>
          </a:p>
          <a:p>
            <a:pPr lvl="1" eaLnBrk="1" hangingPunct="1">
              <a:buFont typeface="Arial" charset="0"/>
              <a:buChar char="•"/>
            </a:pPr>
            <a:r>
              <a:rPr lang="de-DE" i="1" smtClean="0"/>
              <a:t>dating rules</a:t>
            </a:r>
          </a:p>
          <a:p>
            <a:pPr eaLnBrk="1" hangingPunct="1">
              <a:buFont typeface="Wingdings 3" pitchFamily="18" charset="2"/>
              <a:buNone/>
            </a:pPr>
            <a:endParaRPr lang="de-DE" smtClean="0"/>
          </a:p>
          <a:p>
            <a:pPr eaLnBrk="1" hangingPunct="1"/>
            <a:endParaRPr lang="de-DE" smtClean="0"/>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a:xfrm>
            <a:off x="457200" y="274638"/>
            <a:ext cx="8229600" cy="1282154"/>
          </a:xfrm>
        </p:spPr>
        <p:txBody>
          <a:bodyPr>
            <a:noAutofit/>
          </a:bodyPr>
          <a:lstStyle/>
          <a:p>
            <a:pPr eaLnBrk="1" fontAlgn="auto" hangingPunct="1">
              <a:spcAft>
                <a:spcPts val="0"/>
              </a:spcAft>
              <a:defRPr/>
            </a:pPr>
            <a:r>
              <a:rPr lang="de-DE" sz="2800" dirty="0"/>
              <a:t>Interkulturelle Kommunikationskompetenz pragmatisch</a:t>
            </a:r>
          </a:p>
        </p:txBody>
      </p:sp>
      <p:sp>
        <p:nvSpPr>
          <p:cNvPr id="40963"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35C528EE-ACA4-4255-AF6F-3A10C31725DB}" type="slidenum">
              <a:rPr lang="de-DE"/>
              <a:pPr>
                <a:defRPr/>
              </a:pPr>
              <a:t>22</a:t>
            </a:fld>
            <a:endParaRPr lang="de-DE"/>
          </a:p>
        </p:txBody>
      </p:sp>
      <p:sp>
        <p:nvSpPr>
          <p:cNvPr id="55297" name="Inhaltsplatzhalter 1"/>
          <p:cNvSpPr>
            <a:spLocks noGrp="1"/>
          </p:cNvSpPr>
          <p:nvPr>
            <p:ph idx="1"/>
          </p:nvPr>
        </p:nvSpPr>
        <p:spPr/>
        <p:txBody>
          <a:bodyPr/>
          <a:lstStyle/>
          <a:p>
            <a:pPr eaLnBrk="1" hangingPunct="1">
              <a:buFont typeface="Wingdings 3" pitchFamily="18" charset="2"/>
              <a:buNone/>
            </a:pPr>
            <a:r>
              <a:rPr lang="de-DE" b="1" smtClean="0"/>
              <a:t>Ambiguitätstoleranz bedeutet:</a:t>
            </a:r>
          </a:p>
          <a:p>
            <a:pPr eaLnBrk="1" hangingPunct="1">
              <a:buFont typeface="Arial" charset="0"/>
              <a:buChar char="•"/>
            </a:pPr>
            <a:r>
              <a:rPr lang="de-DE" smtClean="0"/>
              <a:t>Fremdes nicht grundsätzlich abzulehnen</a:t>
            </a:r>
          </a:p>
          <a:p>
            <a:pPr eaLnBrk="1" hangingPunct="1">
              <a:buFont typeface="Arial" charset="0"/>
              <a:buChar char="•"/>
            </a:pPr>
            <a:r>
              <a:rPr lang="de-DE" smtClean="0"/>
              <a:t>Bereitschaft, sich über Fremdes zu informieren</a:t>
            </a:r>
          </a:p>
          <a:p>
            <a:pPr eaLnBrk="1" hangingPunct="1">
              <a:buFont typeface="Arial" charset="0"/>
              <a:buChar char="•"/>
            </a:pPr>
            <a:r>
              <a:rPr lang="de-DE" smtClean="0"/>
              <a:t>Bereitschaft, eigene Konventionen zu hinterfragen</a:t>
            </a:r>
          </a:p>
          <a:p>
            <a:pPr eaLnBrk="1" hangingPunct="1">
              <a:buFont typeface="Arial" charset="0"/>
              <a:buChar char="•"/>
            </a:pPr>
            <a:r>
              <a:rPr lang="de-DE" smtClean="0"/>
              <a:t>Fremdes nicht grundsätzlich ohne nähere Informationen gut finden </a:t>
            </a:r>
          </a:p>
          <a:p>
            <a:pPr eaLnBrk="1" hangingPunct="1">
              <a:buFont typeface="Arial" charset="0"/>
              <a:buChar char="•"/>
            </a:pPr>
            <a:endParaRPr lang="de-DE" smtClean="0"/>
          </a:p>
          <a:p>
            <a:pPr eaLnBrk="1" hangingPunct="1"/>
            <a:endParaRPr lang="de-DE" smtClean="0"/>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p:txBody>
          <a:bodyPr/>
          <a:lstStyle/>
          <a:p>
            <a:pPr eaLnBrk="1" fontAlgn="auto" hangingPunct="1">
              <a:spcAft>
                <a:spcPts val="0"/>
              </a:spcAft>
              <a:defRPr/>
            </a:pPr>
            <a:r>
              <a:rPr lang="de-DE" sz="2800" dirty="0"/>
              <a:t>Interkulturelle Kommunikationskompetenz pragmatisch</a:t>
            </a:r>
          </a:p>
        </p:txBody>
      </p:sp>
      <p:sp>
        <p:nvSpPr>
          <p:cNvPr id="43011"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EAD61786-3B17-48B5-9064-12ACB2F02CFD}" type="slidenum">
              <a:rPr lang="de-DE"/>
              <a:pPr>
                <a:defRPr/>
              </a:pPr>
              <a:t>23</a:t>
            </a:fld>
            <a:endParaRPr lang="de-DE"/>
          </a:p>
        </p:txBody>
      </p:sp>
      <p:sp>
        <p:nvSpPr>
          <p:cNvPr id="57345" name="Inhaltsplatzhalter 1"/>
          <p:cNvSpPr>
            <a:spLocks noGrp="1"/>
          </p:cNvSpPr>
          <p:nvPr>
            <p:ph idx="1"/>
          </p:nvPr>
        </p:nvSpPr>
        <p:spPr/>
        <p:txBody>
          <a:bodyPr/>
          <a:lstStyle/>
          <a:p>
            <a:pPr eaLnBrk="1" hangingPunct="1">
              <a:buFont typeface="Wingdings 3" pitchFamily="18" charset="2"/>
              <a:buNone/>
            </a:pPr>
            <a:r>
              <a:rPr lang="de-DE" b="1" smtClean="0"/>
              <a:t>Beachten des Beutelsbacher Konsenses als Forderung des BP </a:t>
            </a:r>
            <a:r>
              <a:rPr lang="de-DE" smtClean="0"/>
              <a:t>:</a:t>
            </a:r>
          </a:p>
          <a:p>
            <a:pPr eaLnBrk="1" hangingPunct="1">
              <a:buFontTx/>
              <a:buChar char="•"/>
            </a:pPr>
            <a:r>
              <a:rPr lang="de-DE" smtClean="0"/>
              <a:t>Regeln für die pädagogische Praxis, die unter öffentlichem Auftrag steht</a:t>
            </a:r>
          </a:p>
          <a:p>
            <a:pPr eaLnBrk="1" hangingPunct="1">
              <a:buFont typeface="Wingdings 3" pitchFamily="18" charset="2"/>
              <a:buNone/>
            </a:pPr>
            <a:endParaRPr lang="de-DE" sz="2000" smtClean="0"/>
          </a:p>
          <a:p>
            <a:pPr eaLnBrk="1" hangingPunct="1">
              <a:buFont typeface="Wingdings 3" pitchFamily="18" charset="2"/>
              <a:buNone/>
            </a:pPr>
            <a:endParaRPr lang="de-DE" sz="2000" smtClean="0"/>
          </a:p>
          <a:p>
            <a:pPr eaLnBrk="1" hangingPunct="1">
              <a:buFont typeface="Wingdings 3" pitchFamily="18" charset="2"/>
              <a:buNone/>
            </a:pPr>
            <a:endParaRPr lang="de-DE" sz="2000" smtClean="0"/>
          </a:p>
          <a:p>
            <a:pPr eaLnBrk="1" hangingPunct="1">
              <a:buFont typeface="Wingdings 3" pitchFamily="18" charset="2"/>
              <a:buNone/>
            </a:pPr>
            <a:r>
              <a:rPr lang="de-DE" sz="2000" smtClean="0"/>
              <a:t>http://www.bpb.de/die-bpb/51310/beutelsbacher-konsens</a:t>
            </a:r>
          </a:p>
        </p:txBody>
      </p:sp>
      <p:sp>
        <p:nvSpPr>
          <p:cNvPr id="3" name="Titel 2"/>
          <p:cNvSpPr>
            <a:spLocks noGrp="1"/>
          </p:cNvSpPr>
          <p:nvPr>
            <p:ph type="title"/>
          </p:nvPr>
        </p:nvSpPr>
        <p:spPr/>
        <p:txBody>
          <a:bodyPr/>
          <a:lstStyle/>
          <a:p>
            <a:pPr eaLnBrk="1" fontAlgn="auto" hangingPunct="1">
              <a:spcAft>
                <a:spcPts val="0"/>
              </a:spcAft>
              <a:defRPr/>
            </a:pPr>
            <a:r>
              <a:rPr lang="de-DE" sz="2800" dirty="0"/>
              <a:t>Interkulturelle Kommunikationskompetenz pragmatisch</a:t>
            </a:r>
          </a:p>
        </p:txBody>
      </p:sp>
      <p:sp>
        <p:nvSpPr>
          <p:cNvPr id="45059"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B69A8134-89A4-4353-B7CC-615A4B9017FB}" type="slidenum">
              <a:rPr lang="de-DE"/>
              <a:pPr>
                <a:defRPr/>
              </a:pPr>
              <a:t>24</a:t>
            </a:fld>
            <a:endParaRPr lang="de-DE"/>
          </a:p>
        </p:txBody>
      </p:sp>
      <p:sp>
        <p:nvSpPr>
          <p:cNvPr id="59393" name="Inhaltsplatzhalter 1"/>
          <p:cNvSpPr>
            <a:spLocks noGrp="1"/>
          </p:cNvSpPr>
          <p:nvPr>
            <p:ph idx="4294967295"/>
          </p:nvPr>
        </p:nvSpPr>
        <p:spPr/>
        <p:txBody>
          <a:bodyPr/>
          <a:lstStyle/>
          <a:p>
            <a:pPr eaLnBrk="1" hangingPunct="1">
              <a:buFont typeface="Wingdings 3" pitchFamily="18" charset="2"/>
              <a:buNone/>
            </a:pPr>
            <a:r>
              <a:rPr lang="de-DE" b="1" smtClean="0"/>
              <a:t>Beachten des Beutelsbacher Konsenses als Forderung des BP </a:t>
            </a:r>
            <a:r>
              <a:rPr lang="de-DE" smtClean="0"/>
              <a:t>:</a:t>
            </a:r>
          </a:p>
          <a:p>
            <a:pPr eaLnBrk="1" hangingPunct="1">
              <a:buFont typeface="Wingdings 3" pitchFamily="18" charset="2"/>
              <a:buNone/>
            </a:pPr>
            <a:endParaRPr lang="de-DE" smtClean="0"/>
          </a:p>
          <a:p>
            <a:pPr lvl="1" eaLnBrk="1" hangingPunct="1"/>
            <a:r>
              <a:rPr lang="de-DE" smtClean="0"/>
              <a:t>Überwältigungsverbot</a:t>
            </a:r>
          </a:p>
          <a:p>
            <a:pPr lvl="1" eaLnBrk="1" hangingPunct="1"/>
            <a:r>
              <a:rPr lang="de-DE" smtClean="0"/>
              <a:t>Kontroversitätsgebot</a:t>
            </a:r>
          </a:p>
          <a:p>
            <a:pPr lvl="1" eaLnBrk="1" hangingPunct="1"/>
            <a:r>
              <a:rPr lang="de-DE" smtClean="0"/>
              <a:t>Befähigung der Schüler, in politischen Situationen ihre eigenen Interessen zu analysieren</a:t>
            </a:r>
          </a:p>
          <a:p>
            <a:pPr lvl="1" eaLnBrk="1" hangingPunct="1"/>
            <a:endParaRPr lang="de-DE" smtClean="0"/>
          </a:p>
          <a:p>
            <a:pPr lvl="1" eaLnBrk="1" hangingPunct="1">
              <a:buFont typeface="Verdana" pitchFamily="34" charset="0"/>
              <a:buNone/>
            </a:pPr>
            <a:r>
              <a:rPr lang="de-DE" smtClean="0">
                <a:sym typeface="Wingdings" pitchFamily="2" charset="2"/>
              </a:rPr>
              <a:t> Notwendige Kriterien zur Textauswahl und Aufgabenstellung</a:t>
            </a:r>
            <a:endParaRPr lang="de-DE" smtClean="0"/>
          </a:p>
          <a:p>
            <a:pPr eaLnBrk="1" hangingPunct="1"/>
            <a:endParaRPr lang="de-DE" smtClean="0"/>
          </a:p>
        </p:txBody>
      </p:sp>
      <p:sp>
        <p:nvSpPr>
          <p:cNvPr id="3" name="Titel 2"/>
          <p:cNvSpPr>
            <a:spLocks noGrp="1"/>
          </p:cNvSpPr>
          <p:nvPr>
            <p:ph type="title" idx="4294967295"/>
          </p:nvPr>
        </p:nvSpPr>
        <p:spPr/>
        <p:txBody>
          <a:bodyPr rtlCol="0"/>
          <a:lstStyle/>
          <a:p>
            <a:pPr eaLnBrk="1" fontAlgn="auto" hangingPunct="1">
              <a:spcAft>
                <a:spcPts val="0"/>
              </a:spcAft>
              <a:defRPr/>
            </a:pPr>
            <a:r>
              <a:rPr lang="de-DE" sz="2800" dirty="0"/>
              <a:t>Interkulturelle Kommunikationskompetenz pragmatisch</a:t>
            </a:r>
          </a:p>
        </p:txBody>
      </p:sp>
      <p:sp>
        <p:nvSpPr>
          <p:cNvPr id="45059" name="Fußzeilenplatzhalter 3"/>
          <p:cNvSpPr txBox="1">
            <a:spLocks noGrp="1"/>
          </p:cNvSpPr>
          <p:nvPr/>
        </p:nvSpPr>
        <p:spPr bwMode="auto">
          <a:xfrm>
            <a:off x="4379913" y="6408738"/>
            <a:ext cx="2351087" cy="365125"/>
          </a:xfrm>
          <a:prstGeom prst="rect">
            <a:avLst/>
          </a:prstGeom>
          <a:noFill/>
          <a:ln>
            <a:miter lim="800000"/>
            <a:headEnd/>
            <a:tailEnd/>
          </a:ln>
        </p:spPr>
        <p:txBody>
          <a:bodyPr anchor="b"/>
          <a:lstStyle/>
          <a:p>
            <a:pPr algn="r">
              <a:defRPr/>
            </a:pPr>
            <a:r>
              <a:rPr lang="nb-NO" sz="1000">
                <a:latin typeface="+mn-lt"/>
              </a:rPr>
              <a:t>Ulrike Selz, ZPG BP 9/10</a:t>
            </a:r>
            <a:endParaRPr lang="de-DE" sz="1000">
              <a:latin typeface="+mn-lt"/>
            </a:endParaRP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B5BF9A6F-FC39-40D1-9419-E51C705D15FD}" type="slidenum">
              <a:rPr lang="de-DE"/>
              <a:pPr>
                <a:defRPr/>
              </a:pPr>
              <a:t>25</a:t>
            </a:fld>
            <a:endParaRPr lang="de-DE"/>
          </a:p>
        </p:txBody>
      </p:sp>
      <p:sp>
        <p:nvSpPr>
          <p:cNvPr id="61441" name="Inhaltsplatzhalter 1"/>
          <p:cNvSpPr>
            <a:spLocks noGrp="1"/>
          </p:cNvSpPr>
          <p:nvPr>
            <p:ph idx="1"/>
          </p:nvPr>
        </p:nvSpPr>
        <p:spPr>
          <a:xfrm>
            <a:off x="468313" y="1484313"/>
            <a:ext cx="8229600" cy="4525962"/>
          </a:xfrm>
        </p:spPr>
        <p:txBody>
          <a:bodyPr/>
          <a:lstStyle/>
          <a:p>
            <a:pPr eaLnBrk="1" hangingPunct="1">
              <a:buFont typeface="Wingdings 3" pitchFamily="18" charset="2"/>
              <a:buNone/>
            </a:pPr>
            <a:r>
              <a:rPr lang="de-DE" b="1" smtClean="0"/>
              <a:t>Situation:</a:t>
            </a:r>
          </a:p>
          <a:p>
            <a:pPr lvl="1" eaLnBrk="1" hangingPunct="1">
              <a:buFont typeface="Verdana" pitchFamily="34" charset="0"/>
              <a:buNone/>
            </a:pPr>
            <a:r>
              <a:rPr lang="de-DE" smtClean="0"/>
              <a:t>Ein/e Schüler/in, die/der im Rahmen einer Textproduktion in interkulturell angemessener Sprache nach Abwägung der gelernten relevanten Fakten zu einer der Lehrkraft intolerant erscheinenden Schlussfolgerung kommt.</a:t>
            </a:r>
          </a:p>
          <a:p>
            <a:pPr eaLnBrk="1" hangingPunct="1">
              <a:lnSpc>
                <a:spcPct val="90000"/>
              </a:lnSpc>
              <a:buFont typeface="Wingdings 3" pitchFamily="18" charset="2"/>
              <a:buNone/>
            </a:pPr>
            <a:endParaRPr lang="de-DE" sz="2300" smtClean="0"/>
          </a:p>
          <a:p>
            <a:pPr eaLnBrk="1" hangingPunct="1">
              <a:lnSpc>
                <a:spcPct val="90000"/>
              </a:lnSpc>
              <a:buFont typeface="Wingdings 3" pitchFamily="18" charset="2"/>
              <a:buNone/>
            </a:pPr>
            <a:r>
              <a:rPr lang="de-DE" sz="2300" i="1" smtClean="0"/>
              <a:t>Bitte diskutieren Sie, wie Sie in so einer Situation auf dem Hintergrund des BP reagieren würden und welche Gedanken Sie sich zu einer Bewertung in einer Leistungsfeststellung machen würden.</a:t>
            </a:r>
          </a:p>
          <a:p>
            <a:pPr eaLnBrk="1" hangingPunct="1"/>
            <a:endParaRPr lang="de-DE" i="1" smtClean="0"/>
          </a:p>
        </p:txBody>
      </p:sp>
      <p:sp>
        <p:nvSpPr>
          <p:cNvPr id="3" name="Titel 2"/>
          <p:cNvSpPr>
            <a:spLocks noGrp="1"/>
          </p:cNvSpPr>
          <p:nvPr>
            <p:ph type="title"/>
          </p:nvPr>
        </p:nvSpPr>
        <p:spPr>
          <a:xfrm>
            <a:off x="457200" y="332656"/>
            <a:ext cx="8229600" cy="944628"/>
          </a:xfrm>
        </p:spPr>
        <p:txBody>
          <a:bodyPr>
            <a:noAutofit/>
          </a:bodyPr>
          <a:lstStyle/>
          <a:p>
            <a:pPr eaLnBrk="1" fontAlgn="auto" hangingPunct="1">
              <a:spcAft>
                <a:spcPts val="0"/>
              </a:spcAft>
              <a:defRPr/>
            </a:pPr>
            <a:r>
              <a:rPr lang="de-DE" sz="2800" dirty="0"/>
              <a:t>Interkulturelle Kommunikationskompetenz pragmatisch</a:t>
            </a:r>
          </a:p>
        </p:txBody>
      </p:sp>
      <p:sp>
        <p:nvSpPr>
          <p:cNvPr id="47107"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EC6394CE-78C6-44AC-B5F2-C0B3E92BC861}" type="slidenum">
              <a:rPr lang="de-DE"/>
              <a:pPr>
                <a:defRPr/>
              </a:pPr>
              <a:t>26</a:t>
            </a:fld>
            <a:endParaRPr lang="de-DE"/>
          </a:p>
        </p:txBody>
      </p:sp>
      <p:sp>
        <p:nvSpPr>
          <p:cNvPr id="63489" name="Inhaltsplatzhalter 1"/>
          <p:cNvSpPr>
            <a:spLocks noGrp="1"/>
          </p:cNvSpPr>
          <p:nvPr>
            <p:ph idx="1"/>
          </p:nvPr>
        </p:nvSpPr>
        <p:spPr/>
        <p:txBody>
          <a:bodyPr/>
          <a:lstStyle/>
          <a:p>
            <a:pPr eaLnBrk="1" hangingPunct="1">
              <a:lnSpc>
                <a:spcPct val="90000"/>
              </a:lnSpc>
              <a:buFont typeface="Wingdings 3" pitchFamily="18" charset="2"/>
              <a:buNone/>
            </a:pPr>
            <a:r>
              <a:rPr lang="de-DE" sz="2300" smtClean="0"/>
              <a:t>Beispiel Klasse 9 (Nach Lektüre und Film </a:t>
            </a:r>
            <a:r>
              <a:rPr lang="de-DE" sz="2300" i="1" smtClean="0"/>
              <a:t>Rabbit Proof Fence</a:t>
            </a:r>
            <a:r>
              <a:rPr lang="de-DE" sz="2300" smtClean="0"/>
              <a:t>):</a:t>
            </a:r>
          </a:p>
          <a:p>
            <a:pPr eaLnBrk="1" hangingPunct="1">
              <a:lnSpc>
                <a:spcPct val="90000"/>
              </a:lnSpc>
              <a:buFont typeface="Wingdings 3" pitchFamily="18" charset="2"/>
              <a:buNone/>
            </a:pPr>
            <a:endParaRPr lang="de-DE" sz="2300" smtClean="0"/>
          </a:p>
          <a:p>
            <a:pPr eaLnBrk="1" hangingPunct="1">
              <a:lnSpc>
                <a:spcPct val="90000"/>
              </a:lnSpc>
              <a:buFont typeface="Wingdings 3" pitchFamily="18" charset="2"/>
              <a:buNone/>
            </a:pPr>
            <a:r>
              <a:rPr lang="de-DE" sz="2300" i="1" smtClean="0"/>
              <a:t>Composition: Comment on the fact that Aborigines receive compensation for the experience of the stolen generation</a:t>
            </a:r>
          </a:p>
          <a:p>
            <a:pPr eaLnBrk="1" hangingPunct="1">
              <a:lnSpc>
                <a:spcPct val="90000"/>
              </a:lnSpc>
              <a:buFont typeface="Wingdings 3" pitchFamily="18" charset="2"/>
              <a:buNone/>
            </a:pPr>
            <a:endParaRPr lang="de-DE" sz="2300" i="1" smtClean="0"/>
          </a:p>
          <a:p>
            <a:pPr eaLnBrk="1" hangingPunct="1">
              <a:lnSpc>
                <a:spcPct val="90000"/>
              </a:lnSpc>
              <a:buFont typeface="Wingdings 3" pitchFamily="18" charset="2"/>
              <a:buNone/>
            </a:pPr>
            <a:r>
              <a:rPr lang="de-DE" sz="2300" i="1" smtClean="0"/>
              <a:t>Fazit einer Schülerin/eines Schülers:</a:t>
            </a:r>
          </a:p>
          <a:p>
            <a:pPr eaLnBrk="1" hangingPunct="1">
              <a:lnSpc>
                <a:spcPct val="90000"/>
              </a:lnSpc>
              <a:buFont typeface="Wingdings 3" pitchFamily="18" charset="2"/>
              <a:buNone/>
            </a:pPr>
            <a:r>
              <a:rPr lang="de-DE" sz="2300" i="1" smtClean="0"/>
              <a:t>*Aborigines have so many problems (e.g. alcoholism) that it´s okay that the white Australians see them as inferior</a:t>
            </a:r>
          </a:p>
          <a:p>
            <a:pPr eaLnBrk="1" hangingPunct="1">
              <a:lnSpc>
                <a:spcPct val="90000"/>
              </a:lnSpc>
              <a:buFont typeface="Wingdings 3" pitchFamily="18" charset="2"/>
              <a:buNone/>
            </a:pPr>
            <a:endParaRPr lang="de-DE" sz="2300" smtClean="0"/>
          </a:p>
        </p:txBody>
      </p:sp>
      <p:sp>
        <p:nvSpPr>
          <p:cNvPr id="3" name="Titel 2"/>
          <p:cNvSpPr>
            <a:spLocks noGrp="1"/>
          </p:cNvSpPr>
          <p:nvPr>
            <p:ph type="title"/>
          </p:nvPr>
        </p:nvSpPr>
        <p:spPr/>
        <p:txBody>
          <a:bodyPr/>
          <a:lstStyle/>
          <a:p>
            <a:pPr eaLnBrk="1" fontAlgn="auto" hangingPunct="1">
              <a:spcAft>
                <a:spcPts val="0"/>
              </a:spcAft>
              <a:defRPr/>
            </a:pPr>
            <a:r>
              <a:rPr lang="de-DE" sz="2800" dirty="0"/>
              <a:t>Interkulturelle Kommunikationskompetenz pragmatisch</a:t>
            </a:r>
          </a:p>
        </p:txBody>
      </p:sp>
      <p:sp>
        <p:nvSpPr>
          <p:cNvPr id="49155"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C916B758-B566-4997-A367-5CFC1745871F}" type="slidenum">
              <a:rPr lang="de-DE"/>
              <a:pPr>
                <a:defRPr/>
              </a:pPr>
              <a:t>27</a:t>
            </a:fld>
            <a:endParaRPr lang="de-DE"/>
          </a:p>
        </p:txBody>
      </p:sp>
      <p:sp>
        <p:nvSpPr>
          <p:cNvPr id="65537" name="Inhaltsplatzhalter 1"/>
          <p:cNvSpPr>
            <a:spLocks noGrp="1"/>
          </p:cNvSpPr>
          <p:nvPr>
            <p:ph idx="4294967295"/>
          </p:nvPr>
        </p:nvSpPr>
        <p:spPr/>
        <p:txBody>
          <a:bodyPr/>
          <a:lstStyle/>
          <a:p>
            <a:pPr eaLnBrk="1" hangingPunct="1">
              <a:lnSpc>
                <a:spcPct val="90000"/>
              </a:lnSpc>
              <a:buFont typeface="Wingdings 3" pitchFamily="18" charset="2"/>
              <a:buNone/>
            </a:pPr>
            <a:r>
              <a:rPr lang="de-DE" sz="2300" smtClean="0"/>
              <a:t>Beispiel Klasse 10 (nach eine Einheit zu Südafrika und der Behandlung des Films </a:t>
            </a:r>
            <a:r>
              <a:rPr lang="de-DE" sz="2300" i="1" smtClean="0"/>
              <a:t>Skin</a:t>
            </a:r>
            <a:r>
              <a:rPr lang="de-DE" sz="2300" smtClean="0"/>
              <a:t> oder </a:t>
            </a:r>
            <a:r>
              <a:rPr lang="de-DE" sz="2300" i="1" smtClean="0"/>
              <a:t>Cry Freedom</a:t>
            </a:r>
            <a:r>
              <a:rPr lang="de-DE" sz="2300" smtClean="0"/>
              <a:t>):</a:t>
            </a:r>
          </a:p>
          <a:p>
            <a:pPr eaLnBrk="1" hangingPunct="1">
              <a:lnSpc>
                <a:spcPct val="90000"/>
              </a:lnSpc>
              <a:buFont typeface="Wingdings 3" pitchFamily="18" charset="2"/>
              <a:buNone/>
            </a:pPr>
            <a:r>
              <a:rPr lang="de-DE" sz="2300" i="1" smtClean="0"/>
              <a:t>The Truth and Reconcicliation Committee was the basis for overcoming the wrongs of the Apartheid era. Discuss this statement.</a:t>
            </a:r>
          </a:p>
          <a:p>
            <a:pPr eaLnBrk="1" hangingPunct="1">
              <a:lnSpc>
                <a:spcPct val="90000"/>
              </a:lnSpc>
              <a:buFont typeface="Wingdings 3" pitchFamily="18" charset="2"/>
              <a:buNone/>
            </a:pPr>
            <a:endParaRPr lang="de-DE" sz="2300" i="1" smtClean="0"/>
          </a:p>
          <a:p>
            <a:pPr eaLnBrk="1" hangingPunct="1">
              <a:lnSpc>
                <a:spcPct val="90000"/>
              </a:lnSpc>
              <a:buFont typeface="Wingdings 3" pitchFamily="18" charset="2"/>
              <a:buNone/>
            </a:pPr>
            <a:r>
              <a:rPr lang="de-DE" sz="2300" i="1" smtClean="0"/>
              <a:t>Fazit einer Schülerin/eines Schülers:</a:t>
            </a:r>
          </a:p>
          <a:p>
            <a:pPr eaLnBrk="1" hangingPunct="1">
              <a:lnSpc>
                <a:spcPct val="90000"/>
              </a:lnSpc>
              <a:buFont typeface="Wingdings 3" pitchFamily="18" charset="2"/>
              <a:buNone/>
            </a:pPr>
            <a:r>
              <a:rPr lang="de-DE" sz="2300" i="1" smtClean="0"/>
              <a:t>*In my opinion it doesn´t help anyone if people go on  and on about the past. There is a point when history is history and today´s generation is different anyway.</a:t>
            </a:r>
            <a:endParaRPr lang="de-DE" sz="2300" smtClean="0"/>
          </a:p>
        </p:txBody>
      </p:sp>
      <p:sp>
        <p:nvSpPr>
          <p:cNvPr id="3" name="Titel 2"/>
          <p:cNvSpPr>
            <a:spLocks noGrp="1"/>
          </p:cNvSpPr>
          <p:nvPr>
            <p:ph type="title" idx="4294967295"/>
          </p:nvPr>
        </p:nvSpPr>
        <p:spPr/>
        <p:txBody>
          <a:bodyPr rtlCol="0"/>
          <a:lstStyle/>
          <a:p>
            <a:pPr eaLnBrk="1" fontAlgn="auto" hangingPunct="1">
              <a:spcAft>
                <a:spcPts val="0"/>
              </a:spcAft>
              <a:defRPr/>
            </a:pPr>
            <a:r>
              <a:rPr lang="de-DE" sz="2800" dirty="0"/>
              <a:t>Interkulturelle Kommunikationskompetenz pragmatisch</a:t>
            </a:r>
          </a:p>
        </p:txBody>
      </p:sp>
      <p:sp>
        <p:nvSpPr>
          <p:cNvPr id="49155" name="Fußzeilenplatzhalter 3"/>
          <p:cNvSpPr txBox="1">
            <a:spLocks noGrp="1"/>
          </p:cNvSpPr>
          <p:nvPr/>
        </p:nvSpPr>
        <p:spPr bwMode="auto">
          <a:xfrm>
            <a:off x="4379913" y="6408738"/>
            <a:ext cx="2351087" cy="365125"/>
          </a:xfrm>
          <a:prstGeom prst="rect">
            <a:avLst/>
          </a:prstGeom>
          <a:noFill/>
          <a:ln>
            <a:miter lim="800000"/>
            <a:headEnd/>
            <a:tailEnd/>
          </a:ln>
        </p:spPr>
        <p:txBody>
          <a:bodyPr anchor="b"/>
          <a:lstStyle/>
          <a:p>
            <a:pPr algn="r">
              <a:defRPr/>
            </a:pPr>
            <a:r>
              <a:rPr lang="nb-NO" sz="1000">
                <a:latin typeface="+mn-lt"/>
              </a:rPr>
              <a:t>Ulrike Selz, ZPG BP 9/10</a:t>
            </a:r>
            <a:endParaRPr lang="de-DE" sz="1000">
              <a:latin typeface="+mn-lt"/>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DB600B1E-5576-47DD-BC2D-83A48BD47BD4}" type="slidenum">
              <a:rPr lang="de-DE"/>
              <a:pPr>
                <a:defRPr/>
              </a:pPr>
              <a:t>28</a:t>
            </a:fld>
            <a:endParaRPr lang="de-DE"/>
          </a:p>
        </p:txBody>
      </p:sp>
      <p:sp>
        <p:nvSpPr>
          <p:cNvPr id="67585" name="Inhaltsplatzhalter 1"/>
          <p:cNvSpPr>
            <a:spLocks noGrp="1"/>
          </p:cNvSpPr>
          <p:nvPr>
            <p:ph idx="1"/>
          </p:nvPr>
        </p:nvSpPr>
        <p:spPr>
          <a:xfrm>
            <a:off x="457200" y="549275"/>
            <a:ext cx="8229600" cy="5457825"/>
          </a:xfrm>
        </p:spPr>
        <p:txBody>
          <a:bodyPr/>
          <a:lstStyle/>
          <a:p>
            <a:pPr eaLnBrk="1" hangingPunct="1">
              <a:lnSpc>
                <a:spcPct val="80000"/>
              </a:lnSpc>
              <a:buFont typeface="Wingdings 3" pitchFamily="18" charset="2"/>
              <a:buNone/>
            </a:pPr>
            <a:r>
              <a:rPr lang="de-DE" sz="2500" b="1" smtClean="0"/>
              <a:t>Hinweis (Dateien auf Moodle):</a:t>
            </a:r>
          </a:p>
          <a:p>
            <a:pPr eaLnBrk="1" hangingPunct="1">
              <a:lnSpc>
                <a:spcPct val="80000"/>
              </a:lnSpc>
              <a:buFont typeface="Wingdings 3" pitchFamily="18" charset="2"/>
              <a:buNone/>
            </a:pPr>
            <a:endParaRPr lang="de-DE" sz="2500" smtClean="0"/>
          </a:p>
          <a:p>
            <a:pPr eaLnBrk="1" hangingPunct="1">
              <a:lnSpc>
                <a:spcPct val="80000"/>
              </a:lnSpc>
              <a:buFont typeface="Wingdings 3" pitchFamily="18" charset="2"/>
              <a:buNone/>
            </a:pPr>
            <a:r>
              <a:rPr lang="de-DE" sz="2500" smtClean="0"/>
              <a:t>Differenzierungsstunde</a:t>
            </a:r>
          </a:p>
          <a:p>
            <a:pPr eaLnBrk="1" hangingPunct="1">
              <a:lnSpc>
                <a:spcPct val="80000"/>
              </a:lnSpc>
              <a:buFont typeface="Wingdings 3" pitchFamily="18" charset="2"/>
              <a:buNone/>
            </a:pPr>
            <a:r>
              <a:rPr lang="de-DE" sz="2500" smtClean="0"/>
              <a:t>	308_differenzierungsstunde_klasse 10</a:t>
            </a:r>
          </a:p>
          <a:p>
            <a:pPr eaLnBrk="1" hangingPunct="1">
              <a:lnSpc>
                <a:spcPct val="80000"/>
              </a:lnSpc>
              <a:buFont typeface="Wingdings 3" pitchFamily="18" charset="2"/>
              <a:buNone/>
            </a:pPr>
            <a:endParaRPr lang="de-DE" sz="2500" smtClean="0"/>
          </a:p>
          <a:p>
            <a:pPr eaLnBrk="1" hangingPunct="1">
              <a:lnSpc>
                <a:spcPct val="80000"/>
              </a:lnSpc>
              <a:buFont typeface="Wingdings 3" pitchFamily="18" charset="2"/>
              <a:buNone/>
            </a:pPr>
            <a:r>
              <a:rPr lang="de-DE" sz="2500" smtClean="0"/>
              <a:t>IKK</a:t>
            </a:r>
          </a:p>
          <a:p>
            <a:pPr eaLnBrk="1" hangingPunct="1">
              <a:lnSpc>
                <a:spcPct val="80000"/>
              </a:lnSpc>
              <a:buFont typeface="Wingdings 3" pitchFamily="18" charset="2"/>
              <a:buNone/>
            </a:pPr>
            <a:r>
              <a:rPr lang="de-DE" sz="2500" smtClean="0"/>
              <a:t>Kriterien für geeignete Texte/Aufgaben zur Schulung von IKK </a:t>
            </a:r>
          </a:p>
          <a:p>
            <a:pPr eaLnBrk="1" hangingPunct="1">
              <a:lnSpc>
                <a:spcPct val="80000"/>
              </a:lnSpc>
              <a:buFont typeface="Wingdings 3" pitchFamily="18" charset="2"/>
              <a:buNone/>
            </a:pPr>
            <a:r>
              <a:rPr lang="de-DE" sz="2500" smtClean="0"/>
              <a:t>	105_kriterien_ikk</a:t>
            </a:r>
          </a:p>
          <a:p>
            <a:pPr eaLnBrk="1" hangingPunct="1">
              <a:lnSpc>
                <a:spcPct val="80000"/>
              </a:lnSpc>
              <a:buFontTx/>
              <a:buChar char="•"/>
            </a:pPr>
            <a:endParaRPr lang="de-DE" sz="2500" smtClean="0"/>
          </a:p>
          <a:p>
            <a:pPr eaLnBrk="1" hangingPunct="1">
              <a:lnSpc>
                <a:spcPct val="80000"/>
              </a:lnSpc>
              <a:buFont typeface="Wingdings 3" pitchFamily="18" charset="2"/>
              <a:buNone/>
            </a:pPr>
            <a:r>
              <a:rPr lang="de-DE" sz="2500" smtClean="0"/>
              <a:t>Links </a:t>
            </a:r>
          </a:p>
          <a:p>
            <a:pPr eaLnBrk="1" hangingPunct="1">
              <a:lnSpc>
                <a:spcPct val="80000"/>
              </a:lnSpc>
              <a:buFont typeface="Wingdings 3" pitchFamily="18" charset="2"/>
              <a:buNone/>
            </a:pPr>
            <a:r>
              <a:rPr lang="de-DE" sz="2500" smtClean="0"/>
              <a:t>	104_links_ikk</a:t>
            </a:r>
          </a:p>
          <a:p>
            <a:pPr eaLnBrk="1" hangingPunct="1">
              <a:lnSpc>
                <a:spcPct val="80000"/>
              </a:lnSpc>
              <a:buFont typeface="Wingdings 3" pitchFamily="18" charset="2"/>
              <a:buNone/>
            </a:pPr>
            <a:endParaRPr lang="de-DE" sz="2500" smtClean="0"/>
          </a:p>
          <a:p>
            <a:pPr eaLnBrk="1" hangingPunct="1">
              <a:lnSpc>
                <a:spcPct val="80000"/>
              </a:lnSpc>
              <a:buFont typeface="Wingdings 3" pitchFamily="18" charset="2"/>
              <a:buNone/>
            </a:pPr>
            <a:r>
              <a:rPr lang="de-DE" sz="2500" smtClean="0"/>
              <a:t>Impuls für die Weiterarbeit in der Fachschaft</a:t>
            </a:r>
          </a:p>
          <a:p>
            <a:pPr eaLnBrk="1" hangingPunct="1">
              <a:lnSpc>
                <a:spcPct val="80000"/>
              </a:lnSpc>
              <a:buFont typeface="Wingdings 3" pitchFamily="18" charset="2"/>
              <a:buNone/>
            </a:pPr>
            <a:r>
              <a:rPr lang="de-DE" sz="2500" smtClean="0"/>
              <a:t>	103_impuls_anregung_fachschaft</a:t>
            </a:r>
          </a:p>
          <a:p>
            <a:pPr eaLnBrk="1" hangingPunct="1">
              <a:lnSpc>
                <a:spcPct val="80000"/>
              </a:lnSpc>
              <a:buFont typeface="Wingdings 3" pitchFamily="18" charset="2"/>
              <a:buNone/>
            </a:pPr>
            <a:endParaRPr lang="de-DE" sz="2500" smtClean="0"/>
          </a:p>
          <a:p>
            <a:pPr eaLnBrk="1" hangingPunct="1">
              <a:lnSpc>
                <a:spcPct val="80000"/>
              </a:lnSpc>
              <a:buFont typeface="Wingdings 3" pitchFamily="18" charset="2"/>
              <a:buNone/>
            </a:pPr>
            <a:endParaRPr lang="de-DE" sz="2500" smtClean="0"/>
          </a:p>
          <a:p>
            <a:pPr eaLnBrk="1" hangingPunct="1">
              <a:lnSpc>
                <a:spcPct val="80000"/>
              </a:lnSpc>
              <a:buFont typeface="Wingdings 3" pitchFamily="18" charset="2"/>
              <a:buNone/>
            </a:pPr>
            <a:endParaRPr lang="de-DE" sz="2500" smtClean="0"/>
          </a:p>
        </p:txBody>
      </p:sp>
      <p:sp>
        <p:nvSpPr>
          <p:cNvPr id="3" name="Titel 2"/>
          <p:cNvSpPr>
            <a:spLocks noGrp="1"/>
          </p:cNvSpPr>
          <p:nvPr>
            <p:ph type="title"/>
          </p:nvPr>
        </p:nvSpPr>
        <p:spPr>
          <a:xfrm flipV="1">
            <a:off x="457200" y="228600"/>
            <a:ext cx="8229600" cy="46038"/>
          </a:xfrm>
        </p:spPr>
        <p:txBody>
          <a:bodyPr>
            <a:normAutofit fontScale="90000"/>
          </a:bodyPr>
          <a:lstStyle/>
          <a:p>
            <a:pPr eaLnBrk="1" fontAlgn="auto" hangingPunct="1">
              <a:spcAft>
                <a:spcPts val="0"/>
              </a:spcAft>
              <a:defRPr/>
            </a:pPr>
            <a:endParaRPr lang="de-DE" sz="2800" dirty="0"/>
          </a:p>
        </p:txBody>
      </p:sp>
      <p:sp>
        <p:nvSpPr>
          <p:cNvPr id="49155"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D3FCF0AD-882D-46F6-8D0C-FCAFADFED21E}" type="slidenum">
              <a:rPr lang="de-DE"/>
              <a:pPr>
                <a:defRPr/>
              </a:pPr>
              <a:t>29</a:t>
            </a:fld>
            <a:endParaRPr lang="de-DE"/>
          </a:p>
        </p:txBody>
      </p:sp>
      <p:sp>
        <p:nvSpPr>
          <p:cNvPr id="69633" name="Inhaltsplatzhalter 1"/>
          <p:cNvSpPr>
            <a:spLocks noGrp="1"/>
          </p:cNvSpPr>
          <p:nvPr>
            <p:ph idx="4294967295"/>
          </p:nvPr>
        </p:nvSpPr>
        <p:spPr>
          <a:xfrm>
            <a:off x="457200" y="549275"/>
            <a:ext cx="8229600" cy="5457825"/>
          </a:xfrm>
        </p:spPr>
        <p:txBody>
          <a:bodyPr/>
          <a:lstStyle/>
          <a:p>
            <a:pPr eaLnBrk="1" hangingPunct="1">
              <a:lnSpc>
                <a:spcPct val="80000"/>
              </a:lnSpc>
              <a:buFont typeface="Wingdings 3" pitchFamily="18" charset="2"/>
              <a:buNone/>
            </a:pPr>
            <a:r>
              <a:rPr lang="de-DE" sz="2500" b="1" smtClean="0"/>
              <a:t>Hinweis (Dateien auf Moodle):</a:t>
            </a:r>
          </a:p>
          <a:p>
            <a:pPr eaLnBrk="1" hangingPunct="1">
              <a:lnSpc>
                <a:spcPct val="80000"/>
              </a:lnSpc>
              <a:buFont typeface="Wingdings 3" pitchFamily="18" charset="2"/>
              <a:buNone/>
            </a:pPr>
            <a:endParaRPr lang="de-DE" sz="2500" smtClean="0"/>
          </a:p>
          <a:p>
            <a:pPr eaLnBrk="1" hangingPunct="1">
              <a:lnSpc>
                <a:spcPct val="80000"/>
              </a:lnSpc>
              <a:buFont typeface="Wingdings 3" pitchFamily="18" charset="2"/>
              <a:buNone/>
            </a:pPr>
            <a:endParaRPr lang="de-DE" sz="2500" smtClean="0"/>
          </a:p>
          <a:p>
            <a:pPr eaLnBrk="1" hangingPunct="1">
              <a:lnSpc>
                <a:spcPct val="80000"/>
              </a:lnSpc>
              <a:buFont typeface="Wingdings 3" pitchFamily="18" charset="2"/>
              <a:buNone/>
            </a:pPr>
            <a:r>
              <a:rPr lang="de-DE" sz="2500" smtClean="0"/>
              <a:t>Lektüren und Filme</a:t>
            </a:r>
          </a:p>
          <a:p>
            <a:pPr eaLnBrk="1" hangingPunct="1">
              <a:lnSpc>
                <a:spcPct val="80000"/>
              </a:lnSpc>
              <a:buFont typeface="Wingdings 3" pitchFamily="18" charset="2"/>
              <a:buNone/>
            </a:pPr>
            <a:r>
              <a:rPr lang="de-DE" sz="2500" smtClean="0"/>
              <a:t>700_ideenboerse_lektueren</a:t>
            </a:r>
          </a:p>
          <a:p>
            <a:pPr eaLnBrk="1" hangingPunct="1">
              <a:lnSpc>
                <a:spcPct val="80000"/>
              </a:lnSpc>
              <a:buFont typeface="Wingdings 3" pitchFamily="18" charset="2"/>
              <a:buNone/>
            </a:pPr>
            <a:r>
              <a:rPr lang="de-DE" sz="2500" smtClean="0"/>
              <a:t>800_ideenboerse_filme</a:t>
            </a:r>
          </a:p>
          <a:p>
            <a:pPr eaLnBrk="1" hangingPunct="1">
              <a:lnSpc>
                <a:spcPct val="80000"/>
              </a:lnSpc>
              <a:buFont typeface="Wingdings 3" pitchFamily="18" charset="2"/>
              <a:buNone/>
            </a:pPr>
            <a:endParaRPr lang="de-DE" sz="2500" smtClean="0"/>
          </a:p>
          <a:p>
            <a:pPr eaLnBrk="1" hangingPunct="1">
              <a:lnSpc>
                <a:spcPct val="80000"/>
              </a:lnSpc>
              <a:buFont typeface="Wingdings 3" pitchFamily="18" charset="2"/>
              <a:buNone/>
            </a:pPr>
            <a:endParaRPr lang="de-DE" sz="2500" smtClean="0"/>
          </a:p>
        </p:txBody>
      </p:sp>
      <p:sp>
        <p:nvSpPr>
          <p:cNvPr id="3" name="Titel 2"/>
          <p:cNvSpPr>
            <a:spLocks noGrp="1"/>
          </p:cNvSpPr>
          <p:nvPr>
            <p:ph type="title" idx="4294967295"/>
          </p:nvPr>
        </p:nvSpPr>
        <p:spPr>
          <a:xfrm flipV="1">
            <a:off x="457200" y="228600"/>
            <a:ext cx="8229600" cy="46038"/>
          </a:xfrm>
        </p:spPr>
        <p:txBody>
          <a:bodyPr rtlCol="0">
            <a:normAutofit fontScale="90000"/>
          </a:bodyPr>
          <a:lstStyle/>
          <a:p>
            <a:pPr eaLnBrk="1" fontAlgn="auto" hangingPunct="1">
              <a:spcAft>
                <a:spcPts val="0"/>
              </a:spcAft>
              <a:defRPr/>
            </a:pPr>
            <a:endParaRPr lang="de-DE" sz="2800" dirty="0"/>
          </a:p>
        </p:txBody>
      </p:sp>
      <p:sp>
        <p:nvSpPr>
          <p:cNvPr id="49155" name="Fußzeilenplatzhalter 3"/>
          <p:cNvSpPr txBox="1">
            <a:spLocks noGrp="1"/>
          </p:cNvSpPr>
          <p:nvPr/>
        </p:nvSpPr>
        <p:spPr bwMode="auto">
          <a:xfrm>
            <a:off x="4379913" y="6408738"/>
            <a:ext cx="2351087" cy="365125"/>
          </a:xfrm>
          <a:prstGeom prst="rect">
            <a:avLst/>
          </a:prstGeom>
          <a:noFill/>
          <a:ln>
            <a:miter lim="800000"/>
            <a:headEnd/>
            <a:tailEnd/>
          </a:ln>
        </p:spPr>
        <p:txBody>
          <a:bodyPr anchor="b"/>
          <a:lstStyle/>
          <a:p>
            <a:pPr algn="r">
              <a:defRPr/>
            </a:pPr>
            <a:r>
              <a:rPr lang="nb-NO" sz="1000">
                <a:latin typeface="+mn-lt"/>
              </a:rPr>
              <a:t>Ulrike Selz, ZPG BP 9/10</a:t>
            </a:r>
            <a:endParaRPr lang="de-DE" sz="1000">
              <a:latin typeface="+mn-lt"/>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0282D7B1-C48E-457E-9389-C33D40D5C5A8}" type="slidenum">
              <a:rPr lang="de-DE"/>
              <a:pPr>
                <a:defRPr/>
              </a:pPr>
              <a:t>3</a:t>
            </a:fld>
            <a:endParaRPr lang="de-DE"/>
          </a:p>
        </p:txBody>
      </p:sp>
      <p:sp>
        <p:nvSpPr>
          <p:cNvPr id="17409" name="Inhaltsplatzhalter 1"/>
          <p:cNvSpPr>
            <a:spLocks noGrp="1"/>
          </p:cNvSpPr>
          <p:nvPr>
            <p:ph idx="1"/>
          </p:nvPr>
        </p:nvSpPr>
        <p:spPr/>
        <p:txBody>
          <a:bodyPr/>
          <a:lstStyle/>
          <a:p>
            <a:pPr eaLnBrk="1" hangingPunct="1">
              <a:buFont typeface="Wingdings 3" pitchFamily="18" charset="2"/>
              <a:buNone/>
            </a:pPr>
            <a:endParaRPr lang="de-DE" smtClean="0"/>
          </a:p>
          <a:p>
            <a:pPr eaLnBrk="1" hangingPunct="1"/>
            <a:r>
              <a:rPr lang="de-DE" smtClean="0"/>
              <a:t>letztes Buch, das „man durchkriegen muss“</a:t>
            </a:r>
          </a:p>
          <a:p>
            <a:pPr eaLnBrk="1" hangingPunct="1"/>
            <a:r>
              <a:rPr lang="de-DE" smtClean="0"/>
              <a:t>Ende des Sprachlehrgangs</a:t>
            </a:r>
          </a:p>
          <a:p>
            <a:pPr eaLnBrk="1" hangingPunct="1"/>
            <a:r>
              <a:rPr lang="de-DE" smtClean="0"/>
              <a:t>eher kurze, wenig komplexe Texte </a:t>
            </a:r>
          </a:p>
          <a:p>
            <a:pPr eaLnBrk="1" hangingPunct="1"/>
            <a:r>
              <a:rPr lang="de-DE" smtClean="0"/>
              <a:t>wenig bewusstes, nachhaltiges Training von Methoden, Formaten, Operatoren</a:t>
            </a:r>
          </a:p>
          <a:p>
            <a:pPr eaLnBrk="1" hangingPunct="1">
              <a:buFont typeface="Wingdings 3" pitchFamily="18" charset="2"/>
              <a:buNone/>
            </a:pPr>
            <a:endParaRPr lang="de-DE" smtClean="0"/>
          </a:p>
          <a:p>
            <a:pPr eaLnBrk="1" hangingPunct="1">
              <a:buFont typeface="Wingdings 3" pitchFamily="18" charset="2"/>
              <a:buNone/>
            </a:pPr>
            <a:endParaRPr lang="de-DE" smtClean="0"/>
          </a:p>
          <a:p>
            <a:pPr eaLnBrk="1" hangingPunct="1"/>
            <a:endParaRPr lang="de-DE" smtClean="0"/>
          </a:p>
          <a:p>
            <a:pPr eaLnBrk="1" hangingPunct="1">
              <a:buFont typeface="Wingdings 3" pitchFamily="18" charset="2"/>
              <a:buNone/>
            </a:pPr>
            <a:endParaRPr lang="de-DE" smtClean="0"/>
          </a:p>
          <a:p>
            <a:pPr eaLnBrk="1" hangingPunct="1"/>
            <a:endParaRPr lang="de-DE" smtClean="0"/>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p:txBody>
          <a:bodyPr/>
          <a:lstStyle/>
          <a:p>
            <a:pPr eaLnBrk="1" fontAlgn="auto" hangingPunct="1">
              <a:spcAft>
                <a:spcPts val="0"/>
              </a:spcAft>
              <a:defRPr/>
            </a:pPr>
            <a:r>
              <a:rPr lang="de-DE" sz="3200" dirty="0" smtClean="0"/>
              <a:t>Stolpersteine - Häufiger </a:t>
            </a:r>
            <a:r>
              <a:rPr lang="de-DE" sz="3200" dirty="0"/>
              <a:t>problematischer Ist-Zustand in Klasse 9</a:t>
            </a:r>
          </a:p>
        </p:txBody>
      </p:sp>
      <p:sp>
        <p:nvSpPr>
          <p:cNvPr id="18435"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A2185BE3-9FC2-4FC5-8704-52DE8B810365}" type="slidenum">
              <a:rPr lang="de-DE"/>
              <a:pPr>
                <a:defRPr/>
              </a:pPr>
              <a:t>30</a:t>
            </a:fld>
            <a:endParaRPr lang="de-DE"/>
          </a:p>
        </p:txBody>
      </p:sp>
      <p:sp>
        <p:nvSpPr>
          <p:cNvPr id="71681" name="Inhaltsplatzhalter 1"/>
          <p:cNvSpPr>
            <a:spLocks noGrp="1"/>
          </p:cNvSpPr>
          <p:nvPr>
            <p:ph idx="4294967295"/>
          </p:nvPr>
        </p:nvSpPr>
        <p:spPr>
          <a:xfrm>
            <a:off x="457200" y="549275"/>
            <a:ext cx="8229600" cy="5457825"/>
          </a:xfrm>
        </p:spPr>
        <p:txBody>
          <a:bodyPr/>
          <a:lstStyle/>
          <a:p>
            <a:pPr eaLnBrk="1" hangingPunct="1">
              <a:lnSpc>
                <a:spcPct val="80000"/>
              </a:lnSpc>
              <a:buFont typeface="Wingdings 3" pitchFamily="18" charset="2"/>
              <a:buNone/>
            </a:pPr>
            <a:r>
              <a:rPr lang="de-DE" sz="2500" b="1" smtClean="0"/>
              <a:t>Hinweis (Dateien auf Moodle):</a:t>
            </a:r>
          </a:p>
          <a:p>
            <a:pPr eaLnBrk="1" hangingPunct="1">
              <a:lnSpc>
                <a:spcPct val="80000"/>
              </a:lnSpc>
              <a:buFont typeface="Wingdings 3" pitchFamily="18" charset="2"/>
              <a:buNone/>
            </a:pPr>
            <a:endParaRPr lang="de-DE" sz="2500" smtClean="0"/>
          </a:p>
          <a:p>
            <a:pPr eaLnBrk="1" hangingPunct="1">
              <a:lnSpc>
                <a:spcPct val="80000"/>
              </a:lnSpc>
              <a:buFont typeface="Wingdings 3" pitchFamily="18" charset="2"/>
              <a:buNone/>
            </a:pPr>
            <a:r>
              <a:rPr lang="de-DE" sz="2500" smtClean="0"/>
              <a:t>Beispielcurriculum 9/10</a:t>
            </a:r>
          </a:p>
          <a:p>
            <a:pPr eaLnBrk="1" hangingPunct="1">
              <a:lnSpc>
                <a:spcPct val="80000"/>
              </a:lnSpc>
              <a:buFont typeface="Wingdings 3" pitchFamily="18" charset="2"/>
              <a:buNone/>
            </a:pPr>
            <a:endParaRPr lang="de-DE" smtClean="0"/>
          </a:p>
          <a:p>
            <a:pPr eaLnBrk="1" hangingPunct="1">
              <a:lnSpc>
                <a:spcPct val="80000"/>
              </a:lnSpc>
              <a:buFont typeface="Wingdings 3" pitchFamily="18" charset="2"/>
              <a:buNone/>
            </a:pPr>
            <a:r>
              <a:rPr lang="de-DE" sz="2400" smtClean="0"/>
              <a:t>http://www.bildungsplaene-bw.de/,Lde/LS/BP2016BW/ALLG/GYM/E1/IK/9-10/01</a:t>
            </a:r>
          </a:p>
          <a:p>
            <a:pPr eaLnBrk="1" hangingPunct="1">
              <a:lnSpc>
                <a:spcPct val="80000"/>
              </a:lnSpc>
              <a:buFont typeface="Wingdings 3" pitchFamily="18" charset="2"/>
              <a:buNone/>
            </a:pPr>
            <a:endParaRPr lang="de-DE" sz="2500" smtClean="0"/>
          </a:p>
        </p:txBody>
      </p:sp>
      <p:sp>
        <p:nvSpPr>
          <p:cNvPr id="3" name="Titel 2"/>
          <p:cNvSpPr>
            <a:spLocks noGrp="1"/>
          </p:cNvSpPr>
          <p:nvPr>
            <p:ph type="title" idx="4294967295"/>
          </p:nvPr>
        </p:nvSpPr>
        <p:spPr>
          <a:xfrm flipV="1">
            <a:off x="457200" y="228600"/>
            <a:ext cx="8229600" cy="46038"/>
          </a:xfrm>
        </p:spPr>
        <p:txBody>
          <a:bodyPr rtlCol="0">
            <a:normAutofit fontScale="90000"/>
          </a:bodyPr>
          <a:lstStyle/>
          <a:p>
            <a:pPr eaLnBrk="1" fontAlgn="auto" hangingPunct="1">
              <a:spcAft>
                <a:spcPts val="0"/>
              </a:spcAft>
              <a:defRPr/>
            </a:pPr>
            <a:endParaRPr lang="de-DE" sz="2800" dirty="0"/>
          </a:p>
        </p:txBody>
      </p:sp>
      <p:sp>
        <p:nvSpPr>
          <p:cNvPr id="49155" name="Fußzeilenplatzhalter 3"/>
          <p:cNvSpPr txBox="1">
            <a:spLocks noGrp="1"/>
          </p:cNvSpPr>
          <p:nvPr/>
        </p:nvSpPr>
        <p:spPr bwMode="auto">
          <a:xfrm>
            <a:off x="4379913" y="6408738"/>
            <a:ext cx="2351087" cy="365125"/>
          </a:xfrm>
          <a:prstGeom prst="rect">
            <a:avLst/>
          </a:prstGeom>
          <a:noFill/>
          <a:ln>
            <a:miter lim="800000"/>
            <a:headEnd/>
            <a:tailEnd/>
          </a:ln>
        </p:spPr>
        <p:txBody>
          <a:bodyPr anchor="b"/>
          <a:lstStyle/>
          <a:p>
            <a:pPr algn="r">
              <a:defRPr/>
            </a:pPr>
            <a:r>
              <a:rPr lang="nb-NO" sz="1000">
                <a:latin typeface="+mn-lt"/>
              </a:rPr>
              <a:t>Ulrike Selz, ZPG BP 9/10</a:t>
            </a:r>
            <a:endParaRPr lang="de-DE" sz="1000">
              <a:latin typeface="+mn-lt"/>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478E887F-B664-422B-93C3-2F24D50A649C}" type="slidenum">
              <a:rPr lang="de-DE"/>
              <a:pPr>
                <a:defRPr/>
              </a:pPr>
              <a:t>4</a:t>
            </a:fld>
            <a:endParaRPr lang="de-DE"/>
          </a:p>
        </p:txBody>
      </p:sp>
      <p:sp>
        <p:nvSpPr>
          <p:cNvPr id="19457" name="Inhaltsplatzhalter 1"/>
          <p:cNvSpPr>
            <a:spLocks noGrp="1"/>
          </p:cNvSpPr>
          <p:nvPr>
            <p:ph idx="1"/>
          </p:nvPr>
        </p:nvSpPr>
        <p:spPr/>
        <p:txBody>
          <a:bodyPr/>
          <a:lstStyle/>
          <a:p>
            <a:pPr eaLnBrk="1" hangingPunct="1">
              <a:buFont typeface="Wingdings 3" pitchFamily="18" charset="2"/>
              <a:buNone/>
            </a:pPr>
            <a:endParaRPr lang="de-DE" smtClean="0"/>
          </a:p>
          <a:p>
            <a:pPr eaLnBrk="1" hangingPunct="1"/>
            <a:r>
              <a:rPr lang="de-DE" smtClean="0"/>
              <a:t>sprachliche Defizite</a:t>
            </a:r>
          </a:p>
          <a:p>
            <a:pPr eaLnBrk="1" hangingPunct="1"/>
            <a:r>
              <a:rPr lang="de-DE" smtClean="0"/>
              <a:t>deutlich längere, sprachlich und inhaltlich komplexere Texte</a:t>
            </a:r>
          </a:p>
          <a:p>
            <a:pPr eaLnBrk="1" hangingPunct="1"/>
            <a:r>
              <a:rPr lang="de-DE" smtClean="0"/>
              <a:t>Training von Methoden, Formaten, Operatoren unbedingt notwendig zur Vorbereitung der Kursstufe</a:t>
            </a:r>
          </a:p>
          <a:p>
            <a:pPr eaLnBrk="1" hangingPunct="1"/>
            <a:r>
              <a:rPr lang="de-DE" smtClean="0"/>
              <a:t>Organisation und Gestaltung der Differenzierungsstunde</a:t>
            </a:r>
          </a:p>
          <a:p>
            <a:pPr eaLnBrk="1" hangingPunct="1"/>
            <a:r>
              <a:rPr lang="de-DE" smtClean="0"/>
              <a:t>Einführung des ein- und zweisprachigen Wörterbuchs </a:t>
            </a:r>
          </a:p>
          <a:p>
            <a:pPr eaLnBrk="1" hangingPunct="1">
              <a:buFont typeface="Wingdings 3" pitchFamily="18" charset="2"/>
              <a:buNone/>
            </a:pPr>
            <a:endParaRPr lang="de-DE" smtClean="0"/>
          </a:p>
          <a:p>
            <a:pPr eaLnBrk="1" hangingPunct="1"/>
            <a:endParaRPr lang="de-DE" smtClean="0"/>
          </a:p>
          <a:p>
            <a:pPr eaLnBrk="1" hangingPunct="1">
              <a:buFont typeface="Wingdings 3" pitchFamily="18" charset="2"/>
              <a:buNone/>
            </a:pPr>
            <a:endParaRPr lang="de-DE" smtClean="0"/>
          </a:p>
          <a:p>
            <a:pPr eaLnBrk="1" hangingPunct="1"/>
            <a:endParaRPr lang="de-DE" smtClean="0"/>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p:txBody>
          <a:bodyPr>
            <a:normAutofit fontScale="90000"/>
          </a:bodyPr>
          <a:lstStyle/>
          <a:p>
            <a:pPr eaLnBrk="1" fontAlgn="auto" hangingPunct="1">
              <a:spcAft>
                <a:spcPts val="0"/>
              </a:spcAft>
              <a:defRPr/>
            </a:pPr>
            <a:r>
              <a:rPr lang="de-DE" dirty="0"/>
              <a:t>Herausforderungen in Klasse 10</a:t>
            </a:r>
          </a:p>
        </p:txBody>
      </p:sp>
      <p:sp>
        <p:nvSpPr>
          <p:cNvPr id="20483"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314A2495-54B7-4721-B273-6A8ADA5C99E7}" type="slidenum">
              <a:rPr lang="de-DE"/>
              <a:pPr>
                <a:defRPr/>
              </a:pPr>
              <a:t>5</a:t>
            </a:fld>
            <a:endParaRPr lang="de-DE"/>
          </a:p>
        </p:txBody>
      </p:sp>
      <p:sp>
        <p:nvSpPr>
          <p:cNvPr id="2" name="Inhaltsplatzhalter 1"/>
          <p:cNvSpPr>
            <a:spLocks noGrp="1"/>
          </p:cNvSpPr>
          <p:nvPr>
            <p:ph idx="1"/>
          </p:nvPr>
        </p:nvSpPr>
        <p:spPr/>
        <p:txBody>
          <a:bodyPr>
            <a:normAutofit fontScale="70000" lnSpcReduction="20000"/>
          </a:bodyPr>
          <a:lstStyle/>
          <a:p>
            <a:pPr marL="365760" indent="-256032" eaLnBrk="1" fontAlgn="auto" hangingPunct="1">
              <a:spcAft>
                <a:spcPts val="0"/>
              </a:spcAft>
              <a:buFont typeface="Wingdings 3"/>
              <a:buNone/>
              <a:defRPr/>
            </a:pPr>
            <a:r>
              <a:rPr lang="de-DE" dirty="0"/>
              <a:t> </a:t>
            </a:r>
            <a:r>
              <a:rPr lang="de-DE" b="1" dirty="0" smtClean="0"/>
              <a:t>Systematische Wiederholung bzw.  Erlernen und Anwenden von Operatoren:</a:t>
            </a:r>
          </a:p>
          <a:p>
            <a:pPr marL="365760" indent="-256032" eaLnBrk="1" fontAlgn="auto" hangingPunct="1">
              <a:spcAft>
                <a:spcPts val="0"/>
              </a:spcAft>
              <a:defRPr/>
            </a:pPr>
            <a:r>
              <a:rPr lang="de-DE" i="1" dirty="0" smtClean="0"/>
              <a:t> </a:t>
            </a:r>
            <a:r>
              <a:rPr lang="de-DE" i="1" dirty="0" err="1" smtClean="0"/>
              <a:t>outline</a:t>
            </a:r>
            <a:endParaRPr lang="de-DE" i="1" dirty="0" smtClean="0"/>
          </a:p>
          <a:p>
            <a:pPr marL="365760" indent="-256032" eaLnBrk="1" fontAlgn="auto" hangingPunct="1">
              <a:spcAft>
                <a:spcPts val="0"/>
              </a:spcAft>
              <a:defRPr/>
            </a:pPr>
            <a:r>
              <a:rPr lang="de-DE" i="1" dirty="0" err="1" smtClean="0"/>
              <a:t>summarise</a:t>
            </a:r>
            <a:endParaRPr lang="de-DE" i="1" dirty="0" smtClean="0"/>
          </a:p>
          <a:p>
            <a:pPr marL="365760" indent="-256032" eaLnBrk="1" fontAlgn="auto" hangingPunct="1">
              <a:spcAft>
                <a:spcPts val="0"/>
              </a:spcAft>
              <a:defRPr/>
            </a:pPr>
            <a:r>
              <a:rPr lang="de-DE" i="1" dirty="0" err="1" smtClean="0"/>
              <a:t>describe</a:t>
            </a:r>
            <a:endParaRPr lang="de-DE" i="1" dirty="0" smtClean="0"/>
          </a:p>
          <a:p>
            <a:pPr marL="365760" indent="-256032" eaLnBrk="1" fontAlgn="auto" hangingPunct="1">
              <a:spcAft>
                <a:spcPts val="0"/>
              </a:spcAft>
              <a:defRPr/>
            </a:pPr>
            <a:r>
              <a:rPr lang="de-DE" i="1" dirty="0" err="1" smtClean="0"/>
              <a:t>compare</a:t>
            </a:r>
            <a:endParaRPr lang="de-DE" i="1" dirty="0" smtClean="0"/>
          </a:p>
          <a:p>
            <a:pPr marL="365760" indent="-256032" eaLnBrk="1" fontAlgn="auto" hangingPunct="1">
              <a:spcAft>
                <a:spcPts val="0"/>
              </a:spcAft>
              <a:defRPr/>
            </a:pPr>
            <a:r>
              <a:rPr lang="de-DE" i="1" dirty="0" err="1" smtClean="0"/>
              <a:t>explain</a:t>
            </a:r>
            <a:endParaRPr lang="de-DE" i="1" dirty="0" smtClean="0"/>
          </a:p>
          <a:p>
            <a:pPr marL="365760" indent="-256032" eaLnBrk="1" fontAlgn="auto" hangingPunct="1">
              <a:spcAft>
                <a:spcPts val="0"/>
              </a:spcAft>
              <a:defRPr/>
            </a:pPr>
            <a:r>
              <a:rPr lang="de-DE" i="1" dirty="0" err="1" smtClean="0"/>
              <a:t>characterise</a:t>
            </a:r>
            <a:endParaRPr lang="de-DE" i="1" dirty="0" smtClean="0"/>
          </a:p>
          <a:p>
            <a:pPr marL="365760" indent="-256032" eaLnBrk="1" fontAlgn="auto" hangingPunct="1">
              <a:spcAft>
                <a:spcPts val="0"/>
              </a:spcAft>
              <a:defRPr/>
            </a:pPr>
            <a:r>
              <a:rPr lang="de-DE" i="1" dirty="0" err="1" smtClean="0"/>
              <a:t>analyse</a:t>
            </a:r>
            <a:endParaRPr lang="de-DE" i="1" dirty="0" smtClean="0"/>
          </a:p>
          <a:p>
            <a:pPr marL="365760" indent="-256032" eaLnBrk="1" fontAlgn="auto" hangingPunct="1">
              <a:spcAft>
                <a:spcPts val="0"/>
              </a:spcAft>
              <a:defRPr/>
            </a:pPr>
            <a:r>
              <a:rPr lang="de-DE" i="1" dirty="0" err="1" smtClean="0"/>
              <a:t>comment</a:t>
            </a:r>
            <a:r>
              <a:rPr lang="de-DE" i="1" dirty="0" smtClean="0"/>
              <a:t> on</a:t>
            </a:r>
          </a:p>
          <a:p>
            <a:pPr marL="365760" indent="-256032" eaLnBrk="1" fontAlgn="auto" hangingPunct="1">
              <a:spcAft>
                <a:spcPts val="0"/>
              </a:spcAft>
              <a:defRPr/>
            </a:pPr>
            <a:r>
              <a:rPr lang="de-DE" i="1" dirty="0" err="1" smtClean="0"/>
              <a:t>compare</a:t>
            </a:r>
            <a:endParaRPr lang="de-DE" i="1" dirty="0" smtClean="0"/>
          </a:p>
          <a:p>
            <a:pPr marL="365760" indent="-256032" eaLnBrk="1" fontAlgn="auto" hangingPunct="1">
              <a:spcAft>
                <a:spcPts val="0"/>
              </a:spcAft>
              <a:defRPr/>
            </a:pPr>
            <a:r>
              <a:rPr lang="de-DE" i="1" dirty="0" err="1" smtClean="0"/>
              <a:t>discuss</a:t>
            </a:r>
            <a:endParaRPr lang="de-DE" i="1" dirty="0" smtClean="0"/>
          </a:p>
          <a:p>
            <a:pPr marL="365760" indent="-256032" eaLnBrk="1" fontAlgn="auto" hangingPunct="1">
              <a:spcAft>
                <a:spcPts val="0"/>
              </a:spcAft>
              <a:buFont typeface="Wingdings 3"/>
              <a:buNone/>
              <a:defRPr/>
            </a:pPr>
            <a:endParaRPr lang="de-DE" dirty="0" smtClean="0"/>
          </a:p>
          <a:p>
            <a:pPr marL="365760" indent="-256032" eaLnBrk="1" fontAlgn="auto" hangingPunct="1">
              <a:spcAft>
                <a:spcPts val="0"/>
              </a:spcAft>
              <a:buFont typeface="Wingdings 3"/>
              <a:buNone/>
              <a:defRPr/>
            </a:pPr>
            <a:r>
              <a:rPr lang="de-DE" dirty="0" smtClean="0"/>
              <a:t>Nachhaltige Verfügbarkeit durch methodischen und sprachlichen </a:t>
            </a:r>
            <a:r>
              <a:rPr lang="de-DE" i="1" dirty="0" err="1" smtClean="0"/>
              <a:t>support</a:t>
            </a: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p:txBody>
      </p:sp>
      <p:sp>
        <p:nvSpPr>
          <p:cNvPr id="3" name="Titel 2"/>
          <p:cNvSpPr>
            <a:spLocks noGrp="1"/>
          </p:cNvSpPr>
          <p:nvPr>
            <p:ph type="title"/>
          </p:nvPr>
        </p:nvSpPr>
        <p:spPr/>
        <p:txBody>
          <a:bodyPr>
            <a:normAutofit fontScale="90000"/>
          </a:bodyPr>
          <a:lstStyle/>
          <a:p>
            <a:pPr eaLnBrk="1" fontAlgn="auto" hangingPunct="1">
              <a:spcAft>
                <a:spcPts val="0"/>
              </a:spcAft>
              <a:defRPr/>
            </a:pPr>
            <a:r>
              <a:rPr lang="de-DE" dirty="0"/>
              <a:t>Konsequenzen für den Unterricht</a:t>
            </a:r>
          </a:p>
        </p:txBody>
      </p:sp>
      <p:sp>
        <p:nvSpPr>
          <p:cNvPr id="22531"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35C0C856-D095-4DEC-940A-4E98449224AE}" type="slidenum">
              <a:rPr lang="de-DE"/>
              <a:pPr>
                <a:defRPr/>
              </a:pPr>
              <a:t>6</a:t>
            </a:fld>
            <a:endParaRPr lang="de-DE"/>
          </a:p>
        </p:txBody>
      </p:sp>
      <p:sp>
        <p:nvSpPr>
          <p:cNvPr id="2" name="Inhaltsplatzhalter 1"/>
          <p:cNvSpPr>
            <a:spLocks noGrp="1"/>
          </p:cNvSpPr>
          <p:nvPr>
            <p:ph idx="1"/>
          </p:nvPr>
        </p:nvSpPr>
        <p:spPr/>
        <p:txBody>
          <a:bodyPr>
            <a:normAutofit fontScale="92500" lnSpcReduction="10000"/>
          </a:bodyPr>
          <a:lstStyle/>
          <a:p>
            <a:pPr marL="365760" indent="-256032" eaLnBrk="1" fontAlgn="auto" hangingPunct="1">
              <a:spcAft>
                <a:spcPts val="0"/>
              </a:spcAft>
              <a:buFont typeface="Wingdings 3"/>
              <a:buNone/>
              <a:defRPr/>
            </a:pPr>
            <a:r>
              <a:rPr lang="de-DE" dirty="0"/>
              <a:t> </a:t>
            </a:r>
            <a:r>
              <a:rPr lang="de-DE" b="1" dirty="0" smtClean="0"/>
              <a:t>Systematische Wiederholung bzw. Erlernen von  Textformaten  </a:t>
            </a:r>
            <a:r>
              <a:rPr lang="de-DE" b="1" dirty="0" smtClean="0">
                <a:sym typeface="Wingdings" pitchFamily="2" charset="2"/>
              </a:rPr>
              <a:t> </a:t>
            </a:r>
            <a:r>
              <a:rPr lang="de-DE" b="1" dirty="0" smtClean="0"/>
              <a:t>generisches </a:t>
            </a:r>
            <a:r>
              <a:rPr lang="de-DE" b="1" dirty="0"/>
              <a:t>Lernen </a:t>
            </a:r>
            <a:endParaRPr lang="de-DE" b="1" dirty="0" smtClean="0"/>
          </a:p>
          <a:p>
            <a:pPr marL="365760" indent="-256032" eaLnBrk="1" fontAlgn="auto" hangingPunct="1">
              <a:spcAft>
                <a:spcPts val="0"/>
              </a:spcAft>
              <a:buFont typeface="Arial" charset="0"/>
              <a:buChar char="•"/>
              <a:defRPr/>
            </a:pPr>
            <a:r>
              <a:rPr lang="de-DE" i="1" dirty="0" smtClean="0"/>
              <a:t>CV</a:t>
            </a:r>
          </a:p>
          <a:p>
            <a:pPr marL="365760" indent="-256032" eaLnBrk="1" fontAlgn="auto" hangingPunct="1">
              <a:spcAft>
                <a:spcPts val="0"/>
              </a:spcAft>
              <a:buFont typeface="Arial" charset="0"/>
              <a:buChar char="•"/>
              <a:defRPr/>
            </a:pPr>
            <a:r>
              <a:rPr lang="de-DE" i="1" dirty="0" err="1" smtClean="0"/>
              <a:t>letter</a:t>
            </a:r>
            <a:r>
              <a:rPr lang="de-DE" i="1" dirty="0" smtClean="0"/>
              <a:t> </a:t>
            </a:r>
            <a:r>
              <a:rPr lang="de-DE" i="1" dirty="0" err="1" smtClean="0"/>
              <a:t>to</a:t>
            </a:r>
            <a:r>
              <a:rPr lang="de-DE" i="1" dirty="0" smtClean="0"/>
              <a:t> </a:t>
            </a:r>
            <a:r>
              <a:rPr lang="de-DE" i="1" dirty="0" err="1" smtClean="0"/>
              <a:t>the</a:t>
            </a:r>
            <a:r>
              <a:rPr lang="de-DE" i="1" dirty="0" smtClean="0"/>
              <a:t> </a:t>
            </a:r>
            <a:r>
              <a:rPr lang="de-DE" i="1" dirty="0" err="1" smtClean="0"/>
              <a:t>editor</a:t>
            </a:r>
            <a:endParaRPr lang="de-DE" i="1" dirty="0" smtClean="0"/>
          </a:p>
          <a:p>
            <a:pPr marL="365760" indent="-256032" eaLnBrk="1" fontAlgn="auto" hangingPunct="1">
              <a:spcAft>
                <a:spcPts val="0"/>
              </a:spcAft>
              <a:buFont typeface="Arial" charset="0"/>
              <a:buChar char="•"/>
              <a:defRPr/>
            </a:pPr>
            <a:r>
              <a:rPr lang="de-DE" i="1" dirty="0" err="1" smtClean="0"/>
              <a:t>covering</a:t>
            </a:r>
            <a:r>
              <a:rPr lang="de-DE" i="1" dirty="0" smtClean="0"/>
              <a:t> </a:t>
            </a:r>
            <a:r>
              <a:rPr lang="de-DE" i="1" dirty="0" err="1" smtClean="0"/>
              <a:t>letter</a:t>
            </a:r>
            <a:endParaRPr lang="de-DE" i="1" dirty="0" smtClean="0"/>
          </a:p>
          <a:p>
            <a:pPr marL="365760" indent="-256032" eaLnBrk="1" fontAlgn="auto" hangingPunct="1">
              <a:spcAft>
                <a:spcPts val="0"/>
              </a:spcAft>
              <a:buFont typeface="Arial" charset="0"/>
              <a:buChar char="•"/>
              <a:defRPr/>
            </a:pPr>
            <a:r>
              <a:rPr lang="de-DE" i="1" dirty="0" err="1" smtClean="0"/>
              <a:t>newspaper</a:t>
            </a:r>
            <a:r>
              <a:rPr lang="de-DE" i="1" dirty="0" smtClean="0"/>
              <a:t> </a:t>
            </a:r>
            <a:r>
              <a:rPr lang="de-DE" i="1" dirty="0" err="1" smtClean="0"/>
              <a:t>report</a:t>
            </a:r>
            <a:endParaRPr lang="de-DE" i="1" dirty="0" smtClean="0"/>
          </a:p>
          <a:p>
            <a:pPr marL="365760" indent="-256032" eaLnBrk="1" fontAlgn="auto" hangingPunct="1">
              <a:spcAft>
                <a:spcPts val="0"/>
              </a:spcAft>
              <a:buFont typeface="Arial" charset="0"/>
              <a:buChar char="•"/>
              <a:defRPr/>
            </a:pPr>
            <a:r>
              <a:rPr lang="de-DE" i="1" dirty="0" err="1" smtClean="0"/>
              <a:t>fictional</a:t>
            </a:r>
            <a:r>
              <a:rPr lang="de-DE" i="1" dirty="0" smtClean="0"/>
              <a:t> </a:t>
            </a:r>
            <a:r>
              <a:rPr lang="de-DE" i="1" dirty="0" err="1" smtClean="0"/>
              <a:t>letter</a:t>
            </a:r>
            <a:endParaRPr lang="de-DE" i="1" dirty="0" smtClean="0"/>
          </a:p>
          <a:p>
            <a:pPr marL="365760" indent="-256032" eaLnBrk="1" fontAlgn="auto" hangingPunct="1">
              <a:spcAft>
                <a:spcPts val="0"/>
              </a:spcAft>
              <a:buFont typeface="Arial" charset="0"/>
              <a:buChar char="•"/>
              <a:defRPr/>
            </a:pPr>
            <a:r>
              <a:rPr lang="de-DE" i="1" dirty="0" err="1" smtClean="0"/>
              <a:t>short</a:t>
            </a:r>
            <a:r>
              <a:rPr lang="de-DE" i="1" dirty="0" smtClean="0"/>
              <a:t> </a:t>
            </a:r>
            <a:r>
              <a:rPr lang="de-DE" i="1" dirty="0" err="1" smtClean="0"/>
              <a:t>story</a:t>
            </a:r>
            <a:endParaRPr lang="de-DE" i="1" dirty="0"/>
          </a:p>
          <a:p>
            <a:pPr marL="365760" indent="-256032" eaLnBrk="1" fontAlgn="auto" hangingPunct="1">
              <a:spcAft>
                <a:spcPts val="0"/>
              </a:spcAft>
              <a:buFont typeface="Wingdings 3"/>
              <a:buNone/>
              <a:defRPr/>
            </a:pPr>
            <a:endParaRPr lang="de-DE" dirty="0" smtClean="0"/>
          </a:p>
          <a:p>
            <a:pPr marL="365760" indent="-256032" eaLnBrk="1" fontAlgn="auto" hangingPunct="1">
              <a:spcAft>
                <a:spcPts val="0"/>
              </a:spcAft>
              <a:buFont typeface="Wingdings 3"/>
              <a:buNone/>
              <a:defRPr/>
            </a:pPr>
            <a:r>
              <a:rPr lang="de-DE" dirty="0" smtClean="0"/>
              <a:t>Nachhaltige Verfügbarkeit durch methodischen und sprachlichen </a:t>
            </a:r>
            <a:r>
              <a:rPr lang="de-DE" i="1" dirty="0" err="1" smtClean="0"/>
              <a:t>support</a:t>
            </a: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a:p>
            <a:pPr marL="365760" indent="-256032" eaLnBrk="1" fontAlgn="auto" hangingPunct="1">
              <a:spcAft>
                <a:spcPts val="0"/>
              </a:spcAft>
              <a:buFont typeface="Wingdings 3"/>
              <a:buChar char=""/>
              <a:defRPr/>
            </a:pPr>
            <a:endParaRPr lang="de-DE" dirty="0"/>
          </a:p>
        </p:txBody>
      </p:sp>
      <p:sp>
        <p:nvSpPr>
          <p:cNvPr id="3" name="Titel 2"/>
          <p:cNvSpPr>
            <a:spLocks noGrp="1"/>
          </p:cNvSpPr>
          <p:nvPr>
            <p:ph type="title"/>
          </p:nvPr>
        </p:nvSpPr>
        <p:spPr/>
        <p:txBody>
          <a:bodyPr>
            <a:normAutofit fontScale="90000"/>
          </a:bodyPr>
          <a:lstStyle/>
          <a:p>
            <a:pPr eaLnBrk="1" fontAlgn="auto" hangingPunct="1">
              <a:spcAft>
                <a:spcPts val="0"/>
              </a:spcAft>
              <a:defRPr/>
            </a:pPr>
            <a:r>
              <a:rPr lang="de-DE" dirty="0"/>
              <a:t>Konsequenzen für den Unterricht</a:t>
            </a:r>
          </a:p>
        </p:txBody>
      </p:sp>
      <p:sp>
        <p:nvSpPr>
          <p:cNvPr id="22531"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C9FE7996-BE50-4FAD-955C-FE333E16586B}" type="slidenum">
              <a:rPr lang="de-DE"/>
              <a:pPr>
                <a:defRPr/>
              </a:pPr>
              <a:t>7</a:t>
            </a:fld>
            <a:endParaRPr lang="de-DE"/>
          </a:p>
        </p:txBody>
      </p:sp>
      <p:sp>
        <p:nvSpPr>
          <p:cNvPr id="25601" name="Inhaltsplatzhalter 1"/>
          <p:cNvSpPr>
            <a:spLocks noGrp="1"/>
          </p:cNvSpPr>
          <p:nvPr>
            <p:ph idx="1"/>
          </p:nvPr>
        </p:nvSpPr>
        <p:spPr>
          <a:xfrm>
            <a:off x="468313" y="1412875"/>
            <a:ext cx="8229600" cy="4525963"/>
          </a:xfrm>
        </p:spPr>
        <p:txBody>
          <a:bodyPr/>
          <a:lstStyle/>
          <a:p>
            <a:pPr eaLnBrk="1" hangingPunct="1">
              <a:buFont typeface="Wingdings 3" pitchFamily="18" charset="2"/>
              <a:buNone/>
            </a:pPr>
            <a:r>
              <a:rPr lang="de-DE" smtClean="0"/>
              <a:t> </a:t>
            </a:r>
            <a:r>
              <a:rPr lang="de-DE" b="1" smtClean="0"/>
              <a:t>Umgang mit ausgewählten Kompetenzen:</a:t>
            </a:r>
          </a:p>
          <a:p>
            <a:pPr eaLnBrk="1" hangingPunct="1"/>
            <a:endParaRPr lang="de-DE" smtClean="0"/>
          </a:p>
          <a:p>
            <a:pPr eaLnBrk="1" hangingPunct="1"/>
            <a:r>
              <a:rPr lang="de-DE" smtClean="0"/>
              <a:t>Konsequente integrierte Spracharbeit (z.B. auch in Lernaufgaben)</a:t>
            </a:r>
          </a:p>
          <a:p>
            <a:pPr eaLnBrk="1" hangingPunct="1"/>
            <a:r>
              <a:rPr lang="de-DE" smtClean="0"/>
              <a:t>Konsequente, bewusste Wortschatzarbeit</a:t>
            </a:r>
          </a:p>
          <a:p>
            <a:pPr eaLnBrk="1" hangingPunct="1"/>
            <a:r>
              <a:rPr lang="de-DE" smtClean="0"/>
              <a:t>Training des Umgangs mit dem ein- und zweisprachigen Wörterbuch</a:t>
            </a:r>
          </a:p>
          <a:p>
            <a:pPr eaLnBrk="1" hangingPunct="1"/>
            <a:r>
              <a:rPr lang="de-DE" smtClean="0"/>
              <a:t>Umgang mit dem zweisprachigen Wörterbuch im Hinblick auf Mediationsaufgaben</a:t>
            </a:r>
          </a:p>
          <a:p>
            <a:pPr eaLnBrk="1" hangingPunct="1">
              <a:buFont typeface="Wingdings 3" pitchFamily="18" charset="2"/>
              <a:buNone/>
            </a:pPr>
            <a:endParaRPr lang="de-DE" smtClean="0"/>
          </a:p>
          <a:p>
            <a:pPr eaLnBrk="1" hangingPunct="1"/>
            <a:endParaRPr lang="de-DE" smtClean="0"/>
          </a:p>
          <a:p>
            <a:pPr eaLnBrk="1" hangingPunct="1"/>
            <a:endParaRPr lang="de-DE" smtClean="0"/>
          </a:p>
          <a:p>
            <a:pPr eaLnBrk="1" hangingPunct="1"/>
            <a:endParaRPr lang="de-DE" smtClean="0"/>
          </a:p>
          <a:p>
            <a:pPr eaLnBrk="1" hangingPunct="1"/>
            <a:endParaRPr lang="de-DE" smtClean="0"/>
          </a:p>
        </p:txBody>
      </p:sp>
      <p:sp>
        <p:nvSpPr>
          <p:cNvPr id="3" name="Titel 2"/>
          <p:cNvSpPr>
            <a:spLocks noGrp="1"/>
          </p:cNvSpPr>
          <p:nvPr>
            <p:ph type="title"/>
          </p:nvPr>
        </p:nvSpPr>
        <p:spPr/>
        <p:txBody>
          <a:bodyPr>
            <a:normAutofit fontScale="90000"/>
          </a:bodyPr>
          <a:lstStyle/>
          <a:p>
            <a:pPr eaLnBrk="1" fontAlgn="auto" hangingPunct="1">
              <a:spcAft>
                <a:spcPts val="0"/>
              </a:spcAft>
              <a:defRPr/>
            </a:pPr>
            <a:r>
              <a:rPr lang="de-DE" dirty="0"/>
              <a:t>Konsequenzen für den Unterricht</a:t>
            </a:r>
          </a:p>
        </p:txBody>
      </p:sp>
      <p:sp>
        <p:nvSpPr>
          <p:cNvPr id="22531"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806B0A83-2075-4C72-AA97-9FA98F5275E2}" type="slidenum">
              <a:rPr lang="de-DE"/>
              <a:pPr>
                <a:defRPr/>
              </a:pPr>
              <a:t>8</a:t>
            </a:fld>
            <a:endParaRPr lang="de-DE"/>
          </a:p>
        </p:txBody>
      </p:sp>
      <p:sp>
        <p:nvSpPr>
          <p:cNvPr id="27649" name="Inhaltsplatzhalter 1"/>
          <p:cNvSpPr>
            <a:spLocks noGrp="1"/>
          </p:cNvSpPr>
          <p:nvPr>
            <p:ph idx="1"/>
          </p:nvPr>
        </p:nvSpPr>
        <p:spPr>
          <a:xfrm>
            <a:off x="468313" y="1412875"/>
            <a:ext cx="8229600" cy="4525963"/>
          </a:xfrm>
        </p:spPr>
        <p:txBody>
          <a:bodyPr/>
          <a:lstStyle/>
          <a:p>
            <a:pPr eaLnBrk="1" hangingPunct="1">
              <a:lnSpc>
                <a:spcPct val="90000"/>
              </a:lnSpc>
              <a:buFont typeface="Wingdings 3" pitchFamily="18" charset="2"/>
              <a:buNone/>
            </a:pPr>
            <a:r>
              <a:rPr lang="de-DE" smtClean="0"/>
              <a:t> </a:t>
            </a:r>
            <a:r>
              <a:rPr lang="de-DE" b="1" smtClean="0"/>
              <a:t>Umgang mit ausgewählten Kompetenzen:</a:t>
            </a:r>
          </a:p>
          <a:p>
            <a:pPr eaLnBrk="1" hangingPunct="1">
              <a:lnSpc>
                <a:spcPct val="90000"/>
              </a:lnSpc>
            </a:pPr>
            <a:endParaRPr lang="de-DE" smtClean="0"/>
          </a:p>
          <a:p>
            <a:pPr eaLnBrk="1" hangingPunct="1">
              <a:lnSpc>
                <a:spcPct val="90000"/>
              </a:lnSpc>
            </a:pPr>
            <a:r>
              <a:rPr lang="de-DE" smtClean="0"/>
              <a:t>Bearbeiten von Texten verschiedener Länge und Komplexität (Leseverstehen, Hörverstehen, TMK)</a:t>
            </a:r>
          </a:p>
          <a:p>
            <a:pPr eaLnBrk="1" hangingPunct="1">
              <a:lnSpc>
                <a:spcPct val="90000"/>
              </a:lnSpc>
            </a:pPr>
            <a:r>
              <a:rPr lang="de-DE" smtClean="0"/>
              <a:t>Berücksichtigen des erweiterten Textbegriffs (auch Clips, Spielfilme)</a:t>
            </a:r>
          </a:p>
          <a:p>
            <a:pPr eaLnBrk="1" hangingPunct="1">
              <a:lnSpc>
                <a:spcPct val="90000"/>
              </a:lnSpc>
            </a:pPr>
            <a:r>
              <a:rPr lang="de-DE" smtClean="0"/>
              <a:t>Anwenden der Kenntnisse von Operatoren und Textformaten auf produktive Aufgaben</a:t>
            </a:r>
          </a:p>
          <a:p>
            <a:pPr eaLnBrk="1" hangingPunct="1">
              <a:lnSpc>
                <a:spcPct val="90000"/>
              </a:lnSpc>
            </a:pPr>
            <a:r>
              <a:rPr lang="de-DE" smtClean="0"/>
              <a:t>Sprachmittlungsaufgaben: deutsch – englisch, Adressatenorientierung, Kontext</a:t>
            </a:r>
          </a:p>
          <a:p>
            <a:pPr eaLnBrk="1" hangingPunct="1">
              <a:lnSpc>
                <a:spcPct val="90000"/>
              </a:lnSpc>
              <a:buFont typeface="Wingdings 3" pitchFamily="18" charset="2"/>
              <a:buNone/>
            </a:pPr>
            <a:endParaRPr lang="de-DE" smtClean="0"/>
          </a:p>
          <a:p>
            <a:pPr eaLnBrk="1" hangingPunct="1">
              <a:lnSpc>
                <a:spcPct val="90000"/>
              </a:lnSpc>
            </a:pPr>
            <a:endParaRPr lang="de-DE" smtClean="0"/>
          </a:p>
          <a:p>
            <a:pPr eaLnBrk="1" hangingPunct="1">
              <a:lnSpc>
                <a:spcPct val="90000"/>
              </a:lnSpc>
            </a:pPr>
            <a:endParaRPr lang="de-DE" smtClean="0"/>
          </a:p>
          <a:p>
            <a:pPr eaLnBrk="1" hangingPunct="1">
              <a:lnSpc>
                <a:spcPct val="90000"/>
              </a:lnSpc>
            </a:pPr>
            <a:endParaRPr lang="de-DE" smtClean="0"/>
          </a:p>
          <a:p>
            <a:pPr eaLnBrk="1" hangingPunct="1">
              <a:lnSpc>
                <a:spcPct val="90000"/>
              </a:lnSpc>
            </a:pPr>
            <a:endParaRPr lang="de-DE" smtClean="0"/>
          </a:p>
        </p:txBody>
      </p:sp>
      <p:sp>
        <p:nvSpPr>
          <p:cNvPr id="3" name="Titel 2"/>
          <p:cNvSpPr>
            <a:spLocks noGrp="1"/>
          </p:cNvSpPr>
          <p:nvPr>
            <p:ph type="title"/>
          </p:nvPr>
        </p:nvSpPr>
        <p:spPr/>
        <p:txBody>
          <a:bodyPr>
            <a:normAutofit fontScale="90000"/>
          </a:bodyPr>
          <a:lstStyle/>
          <a:p>
            <a:pPr eaLnBrk="1" fontAlgn="auto" hangingPunct="1">
              <a:spcAft>
                <a:spcPts val="0"/>
              </a:spcAft>
              <a:defRPr/>
            </a:pPr>
            <a:r>
              <a:rPr lang="de-DE" dirty="0"/>
              <a:t>Konsequenzen für den Unterricht</a:t>
            </a:r>
          </a:p>
        </p:txBody>
      </p:sp>
      <p:sp>
        <p:nvSpPr>
          <p:cNvPr id="22531"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Foliennummernplatzhalter 17"/>
          <p:cNvSpPr>
            <a:spLocks noGrp="1"/>
          </p:cNvSpPr>
          <p:nvPr>
            <p:ph type="sldNum" sz="quarter" idx="12"/>
          </p:nvPr>
        </p:nvSpPr>
        <p:spPr/>
        <p:txBody>
          <a:bodyPr/>
          <a:lstStyle/>
          <a:p>
            <a:pPr>
              <a:defRPr/>
            </a:pPr>
            <a:fld id="{A65CC837-9F11-44F4-8EC9-0F460E7E39DC}" type="slidenum">
              <a:rPr lang="de-DE"/>
              <a:pPr>
                <a:defRPr/>
              </a:pPr>
              <a:t>9</a:t>
            </a:fld>
            <a:endParaRPr lang="de-DE"/>
          </a:p>
        </p:txBody>
      </p:sp>
      <p:sp>
        <p:nvSpPr>
          <p:cNvPr id="29697" name="Inhaltsplatzhalter 1"/>
          <p:cNvSpPr>
            <a:spLocks noGrp="1"/>
          </p:cNvSpPr>
          <p:nvPr>
            <p:ph idx="1"/>
          </p:nvPr>
        </p:nvSpPr>
        <p:spPr>
          <a:xfrm>
            <a:off x="468313" y="1412875"/>
            <a:ext cx="8229600" cy="4525963"/>
          </a:xfrm>
        </p:spPr>
        <p:txBody>
          <a:bodyPr/>
          <a:lstStyle/>
          <a:p>
            <a:pPr eaLnBrk="1" hangingPunct="1">
              <a:buFont typeface="Wingdings 3" pitchFamily="18" charset="2"/>
              <a:buNone/>
            </a:pPr>
            <a:r>
              <a:rPr lang="de-DE" b="1" smtClean="0"/>
              <a:t>Interkulturelle Kommunikationskompetenz</a:t>
            </a:r>
            <a:r>
              <a:rPr lang="de-DE" smtClean="0"/>
              <a:t>:</a:t>
            </a:r>
          </a:p>
          <a:p>
            <a:pPr eaLnBrk="1" hangingPunct="1"/>
            <a:endParaRPr lang="de-DE" smtClean="0"/>
          </a:p>
          <a:p>
            <a:pPr eaLnBrk="1" hangingPunct="1">
              <a:buFont typeface="Wingdings 3" pitchFamily="18" charset="2"/>
              <a:buNone/>
            </a:pPr>
            <a:r>
              <a:rPr lang="de-DE" smtClean="0"/>
              <a:t>„gesellschaftlich relevante, auch </a:t>
            </a:r>
            <a:r>
              <a:rPr lang="de-DE" b="1" smtClean="0"/>
              <a:t>komplexere</a:t>
            </a:r>
            <a:r>
              <a:rPr lang="de-DE" smtClean="0"/>
              <a:t> Themen </a:t>
            </a:r>
            <a:r>
              <a:rPr lang="de-DE" b="1" smtClean="0"/>
              <a:t>verschiedener Zielkulturen</a:t>
            </a:r>
            <a:r>
              <a:rPr lang="de-DE" smtClean="0"/>
              <a:t>.“</a:t>
            </a:r>
          </a:p>
          <a:p>
            <a:pPr eaLnBrk="1" hangingPunct="1">
              <a:buFont typeface="Wingdings 3" pitchFamily="18" charset="2"/>
              <a:buNone/>
            </a:pPr>
            <a:r>
              <a:rPr lang="de-DE" smtClean="0"/>
              <a:t>„in Kommunikationssituationen überwiegend sicher und kulturell angemessen agieren.“</a:t>
            </a:r>
          </a:p>
          <a:p>
            <a:pPr eaLnBrk="1" hangingPunct="1"/>
            <a:endParaRPr lang="de-DE" smtClean="0"/>
          </a:p>
          <a:p>
            <a:pPr eaLnBrk="1" hangingPunct="1"/>
            <a:endParaRPr lang="de-DE" smtClean="0"/>
          </a:p>
        </p:txBody>
      </p:sp>
      <p:sp>
        <p:nvSpPr>
          <p:cNvPr id="3" name="Titel 2"/>
          <p:cNvSpPr>
            <a:spLocks noGrp="1"/>
          </p:cNvSpPr>
          <p:nvPr>
            <p:ph type="title"/>
          </p:nvPr>
        </p:nvSpPr>
        <p:spPr/>
        <p:txBody>
          <a:bodyPr>
            <a:normAutofit fontScale="90000"/>
          </a:bodyPr>
          <a:lstStyle/>
          <a:p>
            <a:pPr eaLnBrk="1" fontAlgn="auto" hangingPunct="1">
              <a:spcAft>
                <a:spcPts val="0"/>
              </a:spcAft>
              <a:defRPr/>
            </a:pPr>
            <a:r>
              <a:rPr lang="de-DE" dirty="0"/>
              <a:t>Konsequenzen für den Unterricht</a:t>
            </a:r>
          </a:p>
        </p:txBody>
      </p:sp>
      <p:sp>
        <p:nvSpPr>
          <p:cNvPr id="22531" name="Fußzeilenplatzhalter 3"/>
          <p:cNvSpPr>
            <a:spLocks noGrp="1"/>
          </p:cNvSpPr>
          <p:nvPr>
            <p:ph type="ftr" sz="quarter" idx="11"/>
          </p:nvPr>
        </p:nvSpPr>
        <p:spPr bwMode="auto">
          <a:ln>
            <a:miter lim="800000"/>
            <a:headEnd/>
            <a:tailEnd/>
          </a:ln>
        </p:spPr>
        <p:txBody>
          <a:bodyPr/>
          <a:lstStyle/>
          <a:p>
            <a:pPr>
              <a:defRPr/>
            </a:pPr>
            <a:r>
              <a:rPr lang="nb-NO">
                <a:latin typeface="+mn-lt"/>
              </a:rPr>
              <a:t>Ulrike Selz, ZPG BP 9/10</a:t>
            </a:r>
            <a:endParaRPr lang="de-DE">
              <a:latin typeface="+mn-lt"/>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Deimos">
  <a:themeElements>
    <a:clrScheme name="Deimos">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Deimos">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Deimos">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Larissa-Design">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Deimos">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themeOverride>
</file>

<file path=ppt/theme/themeOverride2.xml><?xml version="1.0" encoding="utf-8"?>
<a:themeOverride xmlns:a="http://schemas.openxmlformats.org/drawingml/2006/main">
  <a:clrScheme name="Deimos">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themeOverride>
</file>

<file path=ppt/theme/themeOverride3.xml><?xml version="1.0" encoding="utf-8"?>
<a:themeOverride xmlns:a="http://schemas.openxmlformats.org/drawingml/2006/main">
  <a:clrScheme name="Deimos">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themeOverride>
</file>

<file path=ppt/theme/themeOverride4.xml><?xml version="1.0" encoding="utf-8"?>
<a:themeOverride xmlns:a="http://schemas.openxmlformats.org/drawingml/2006/main">
  <a:clrScheme name="Deimos">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themeOverride>
</file>

<file path=docProps/app.xml><?xml version="1.0" encoding="utf-8"?>
<Properties xmlns="http://schemas.openxmlformats.org/officeDocument/2006/extended-properties" xmlns:vt="http://schemas.openxmlformats.org/officeDocument/2006/docPropsVTypes">
  <Template>Concourse</Template>
  <TotalTime>0</TotalTime>
  <Words>1874</Words>
  <Application>Microsoft Office PowerPoint</Application>
  <PresentationFormat>Bildschirmpräsentation (4:3)</PresentationFormat>
  <Paragraphs>364</Paragraphs>
  <Slides>30</Slides>
  <Notes>28</Notes>
  <HiddenSlides>0</HiddenSlides>
  <MMClips>0</MMClips>
  <ScaleCrop>false</ScaleCrop>
  <HeadingPairs>
    <vt:vector size="6" baseType="variant">
      <vt:variant>
        <vt:lpstr>Verwendete Schriftarten</vt:lpstr>
      </vt:variant>
      <vt:variant>
        <vt:i4>7</vt:i4>
      </vt:variant>
      <vt:variant>
        <vt:lpstr>Entwurfsvorlage</vt:lpstr>
      </vt:variant>
      <vt:variant>
        <vt:i4>8</vt:i4>
      </vt:variant>
      <vt:variant>
        <vt:lpstr>Folientitel</vt:lpstr>
      </vt:variant>
      <vt:variant>
        <vt:i4>30</vt:i4>
      </vt:variant>
    </vt:vector>
  </HeadingPairs>
  <TitlesOfParts>
    <vt:vector size="45" baseType="lpstr">
      <vt:lpstr>Arial</vt:lpstr>
      <vt:lpstr>Lucida Sans Unicode</vt:lpstr>
      <vt:lpstr>Wingdings 3</vt:lpstr>
      <vt:lpstr>Verdana</vt:lpstr>
      <vt:lpstr>Wingdings 2</vt:lpstr>
      <vt:lpstr>Calibri</vt:lpstr>
      <vt:lpstr>Wingdings</vt:lpstr>
      <vt:lpstr>Deimos</vt:lpstr>
      <vt:lpstr>Deimos</vt:lpstr>
      <vt:lpstr>Deimos</vt:lpstr>
      <vt:lpstr>Deimos</vt:lpstr>
      <vt:lpstr>Deimos</vt:lpstr>
      <vt:lpstr>Deimos</vt:lpstr>
      <vt:lpstr>Deimos</vt:lpstr>
      <vt:lpstr>Deimos</vt:lpstr>
      <vt:lpstr>Folie 1</vt:lpstr>
      <vt:lpstr>Folie 2</vt:lpstr>
      <vt:lpstr>Folie 3</vt:lpstr>
      <vt:lpstr>Folie 4</vt:lpstr>
      <vt:lpstr>Folie 5</vt:lpstr>
      <vt:lpstr>Folie 6</vt:lpstr>
      <vt:lpstr>Folie 7</vt:lpstr>
      <vt:lpstr>Folie 8</vt:lpstr>
      <vt:lpstr>Folie 9</vt:lpstr>
      <vt:lpstr>Folie 10</vt:lpstr>
      <vt:lpstr>Folie 11</vt:lpstr>
      <vt:lpstr>Folie 12</vt:lpstr>
      <vt:lpstr>Folie 13</vt:lpstr>
      <vt:lpstr>Folie 14</vt:lpstr>
      <vt:lpstr>Folie 15</vt:lpstr>
      <vt:lpstr>Folie 16</vt:lpstr>
      <vt:lpstr>Folie 17</vt:lpstr>
      <vt:lpstr>Folie 18</vt:lpstr>
      <vt:lpstr>Folie 19</vt:lpstr>
      <vt:lpstr>Folie 20</vt:lpstr>
      <vt:lpstr>Folie 21</vt:lpstr>
      <vt:lpstr>Folie 22</vt:lpstr>
      <vt:lpstr>Folie 23</vt:lpstr>
      <vt:lpstr>Folie 24</vt:lpstr>
      <vt:lpstr>Folie 25</vt:lpstr>
      <vt:lpstr>Folie 26</vt:lpstr>
      <vt:lpstr>Folie 27</vt:lpstr>
      <vt:lpstr>Folie 28</vt:lpstr>
      <vt:lpstr>Folie 29</vt:lpstr>
      <vt:lpstr>Folie 30</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ZPG Bildungsplan 9/10</dc:title>
  <dc:creator>ulrike</dc:creator>
  <cp:lastModifiedBy>pgmadmin</cp:lastModifiedBy>
  <cp:revision>88</cp:revision>
  <dcterms:created xsi:type="dcterms:W3CDTF">2016-09-28T10:22:31Z</dcterms:created>
  <dcterms:modified xsi:type="dcterms:W3CDTF">2018-01-15T10:43:12Z</dcterms:modified>
</cp:coreProperties>
</file>