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7.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handoutMasterIdLst>
    <p:handoutMasterId r:id="rId11"/>
  </p:handoutMasterIdLst>
  <p:sldIdLst>
    <p:sldId id="274" r:id="rId2"/>
    <p:sldId id="256" r:id="rId3"/>
    <p:sldId id="257" r:id="rId4"/>
    <p:sldId id="258" r:id="rId5"/>
    <p:sldId id="259" r:id="rId6"/>
    <p:sldId id="260" r:id="rId7"/>
    <p:sldId id="261" r:id="rId8"/>
    <p:sldId id="262" r:id="rId9"/>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2062" autoAdjust="0"/>
  </p:normalViewPr>
  <p:slideViewPr>
    <p:cSldViewPr>
      <p:cViewPr varScale="1">
        <p:scale>
          <a:sx n="69" d="100"/>
          <a:sy n="69" d="100"/>
        </p:scale>
        <p:origin x="78" y="31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3_2">
  <dgm:title val=""/>
  <dgm:desc val=""/>
  <dgm:catLst>
    <dgm:cat type="accent3" pri="11200"/>
  </dgm:catLst>
  <dgm:styleLbl name="node0">
    <dgm:fillClrLst meth="repeat">
      <a:schemeClr val="accent3"/>
    </dgm:fillClrLst>
    <dgm:linClrLst meth="repeat">
      <a:schemeClr val="lt1"/>
    </dgm:linClrLst>
    <dgm:effectClrLst/>
    <dgm:txLinClrLst/>
    <dgm:txFillClrLst/>
    <dgm:txEffectClrLst/>
  </dgm:styleLbl>
  <dgm:styleLbl name="node1">
    <dgm:fillClrLst meth="repeat">
      <a:schemeClr val="accent3"/>
    </dgm:fillClrLst>
    <dgm:linClrLst meth="repeat">
      <a:schemeClr val="lt1"/>
    </dgm:linClrLst>
    <dgm:effectClrLst/>
    <dgm:txLinClrLst/>
    <dgm:txFillClrLst/>
    <dgm:txEffectClrLst/>
  </dgm:styleLbl>
  <dgm:styleLbl name="alignNode1">
    <dgm:fillClrLst meth="repeat">
      <a:schemeClr val="accent3"/>
    </dgm:fillClrLst>
    <dgm:linClrLst meth="repeat">
      <a:schemeClr val="accent3"/>
    </dgm:linClrLst>
    <dgm:effectClrLst/>
    <dgm:txLinClrLst/>
    <dgm:txFillClrLst/>
    <dgm:txEffectClrLst/>
  </dgm:styleLbl>
  <dgm:styleLbl name="lnNode1">
    <dgm:fillClrLst meth="repeat">
      <a:schemeClr val="accent3"/>
    </dgm:fillClrLst>
    <dgm:linClrLst meth="repeat">
      <a:schemeClr val="lt1"/>
    </dgm:linClrLst>
    <dgm:effectClrLst/>
    <dgm:txLinClrLst/>
    <dgm:txFillClrLst/>
    <dgm:txEffectClrLst/>
  </dgm:styleLbl>
  <dgm:styleLbl name="vennNode1">
    <dgm:fillClrLst meth="repeat">
      <a:schemeClr val="accent3">
        <a:alpha val="50000"/>
      </a:schemeClr>
    </dgm:fillClrLst>
    <dgm:linClrLst meth="repeat">
      <a:schemeClr val="lt1"/>
    </dgm:linClrLst>
    <dgm:effectClrLst/>
    <dgm:txLinClrLst/>
    <dgm:txFillClrLst/>
    <dgm:txEffectClrLst/>
  </dgm:styleLbl>
  <dgm:styleLbl name="node2">
    <dgm:fillClrLst meth="repeat">
      <a:schemeClr val="accent3"/>
    </dgm:fillClrLst>
    <dgm:linClrLst meth="repeat">
      <a:schemeClr val="lt1"/>
    </dgm:linClrLst>
    <dgm:effectClrLst/>
    <dgm:txLinClrLst/>
    <dgm:txFillClrLst/>
    <dgm:txEffectClrLst/>
  </dgm:styleLbl>
  <dgm:styleLbl name="node3">
    <dgm:fillClrLst meth="repeat">
      <a:schemeClr val="accent3"/>
    </dgm:fillClrLst>
    <dgm:linClrLst meth="repeat">
      <a:schemeClr val="lt1"/>
    </dgm:linClrLst>
    <dgm:effectClrLst/>
    <dgm:txLinClrLst/>
    <dgm:txFillClrLst/>
    <dgm:txEffectClrLst/>
  </dgm:styleLbl>
  <dgm:styleLbl name="node4">
    <dgm:fillClrLst meth="repeat">
      <a:schemeClr val="accent3"/>
    </dgm:fillClrLst>
    <dgm:linClrLst meth="repeat">
      <a:schemeClr val="lt1"/>
    </dgm:linClrLst>
    <dgm:effectClrLst/>
    <dgm:txLinClrLst/>
    <dgm:txFillClrLst/>
    <dgm:txEffectClrLst/>
  </dgm:styleLbl>
  <dgm:styleLbl name="fgImgPlace1">
    <dgm:fillClrLst meth="repeat">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3">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3">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3">
        <a:tint val="60000"/>
      </a:schemeClr>
    </dgm:fillClrLst>
    <dgm:linClrLst meth="repeat">
      <a:schemeClr val="accent3">
        <a:tint val="60000"/>
      </a:schemeClr>
    </dgm:linClrLst>
    <dgm:effectClrLst/>
    <dgm:txLinClrLst/>
    <dgm:txFillClrLst/>
    <dgm:txEffectClrLst/>
  </dgm:styleLbl>
  <dgm:styleLbl name="fgSibTrans2D1">
    <dgm:fillClrLst meth="repeat">
      <a:schemeClr val="accent3">
        <a:tint val="60000"/>
      </a:schemeClr>
    </dgm:fillClrLst>
    <dgm:linClrLst meth="repeat">
      <a:schemeClr val="accent3">
        <a:tint val="60000"/>
      </a:schemeClr>
    </dgm:linClrLst>
    <dgm:effectClrLst/>
    <dgm:txLinClrLst/>
    <dgm:txFillClrLst/>
    <dgm:txEffectClrLst/>
  </dgm:styleLbl>
  <dgm:styleLbl name="bgSibTrans2D1">
    <dgm:fillClrLst meth="repeat">
      <a:schemeClr val="accent3">
        <a:tint val="60000"/>
      </a:schemeClr>
    </dgm:fillClrLst>
    <dgm:linClrLst meth="repeat">
      <a:schemeClr val="accent3">
        <a:tint val="60000"/>
      </a:schemeClr>
    </dgm:linClrLst>
    <dgm:effectClrLst/>
    <dgm:txLinClrLst/>
    <dgm:txFillClrLst/>
    <dgm:txEffectClrLst/>
  </dgm:styleLbl>
  <dgm:styleLbl name="sibTrans1D1">
    <dgm:fillClrLst meth="repeat">
      <a:schemeClr val="accent3"/>
    </dgm:fillClrLst>
    <dgm:linClrLst meth="repeat">
      <a:schemeClr val="accent3"/>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dgm:linClrLst>
    <dgm:effectClrLst/>
    <dgm:txLinClrLst/>
    <dgm:txFillClrLst/>
    <dgm:txEffectClrLst/>
  </dgm:styleLbl>
  <dgm:styleLbl name="asst1">
    <dgm:fillClrLst meth="repeat">
      <a:schemeClr val="accent3"/>
    </dgm:fillClrLst>
    <dgm:linClrLst meth="repeat">
      <a:schemeClr val="lt1"/>
    </dgm:linClrLst>
    <dgm:effectClrLst/>
    <dgm:txLinClrLst/>
    <dgm:txFillClrLst/>
    <dgm:txEffectClrLst/>
  </dgm:styleLbl>
  <dgm:styleLbl name="asst2">
    <dgm:fillClrLst meth="repeat">
      <a:schemeClr val="accent3"/>
    </dgm:fillClrLst>
    <dgm:linClrLst meth="repeat">
      <a:schemeClr val="lt1"/>
    </dgm:linClrLst>
    <dgm:effectClrLst/>
    <dgm:txLinClrLst/>
    <dgm:txFillClrLst/>
    <dgm:txEffectClrLst/>
  </dgm:styleLbl>
  <dgm:styleLbl name="asst3">
    <dgm:fillClrLst meth="repeat">
      <a:schemeClr val="accent3"/>
    </dgm:fillClrLst>
    <dgm:linClrLst meth="repeat">
      <a:schemeClr val="lt1"/>
    </dgm:linClrLst>
    <dgm:effectClrLst/>
    <dgm:txLinClrLst/>
    <dgm:txFillClrLst/>
    <dgm:txEffectClrLst/>
  </dgm:styleLbl>
  <dgm:styleLbl name="asst4">
    <dgm:fillClrLst meth="repeat">
      <a:schemeClr val="accent3"/>
    </dgm:fillClrLst>
    <dgm:linClrLst meth="repeat">
      <a:schemeClr val="lt1"/>
    </dgm:linClrLst>
    <dgm:effectClrLst/>
    <dgm:txLinClrLst/>
    <dgm:txFillClrLst/>
    <dgm:txEffectClrLst/>
  </dgm:styleLbl>
  <dgm:styleLbl name="parChTrans2D1">
    <dgm:fillClrLst meth="repeat">
      <a:schemeClr val="accent3">
        <a:tint val="60000"/>
      </a:schemeClr>
    </dgm:fillClrLst>
    <dgm:linClrLst meth="repeat">
      <a:schemeClr val="accent3">
        <a:tint val="60000"/>
      </a:schemeClr>
    </dgm:linClrLst>
    <dgm:effectClrLst/>
    <dgm:txLinClrLst/>
    <dgm:txFillClrLst meth="repeat">
      <a:schemeClr val="lt1"/>
    </dgm:txFillClrLst>
    <dgm:txEffectClrLst/>
  </dgm:styleLbl>
  <dgm:styleLbl name="parChTrans2D2">
    <dgm:fillClrLst meth="repeat">
      <a:schemeClr val="accent3"/>
    </dgm:fillClrLst>
    <dgm:linClrLst meth="repeat">
      <a:schemeClr val="accent3"/>
    </dgm:linClrLst>
    <dgm:effectClrLst/>
    <dgm:txLinClrLst/>
    <dgm:txFillClrLst meth="repeat">
      <a:schemeClr val="lt1"/>
    </dgm:txFillClrLst>
    <dgm:txEffectClrLst/>
  </dgm:styleLbl>
  <dgm:styleLbl name="parChTrans2D3">
    <dgm:fillClrLst meth="repeat">
      <a:schemeClr val="accent3"/>
    </dgm:fillClrLst>
    <dgm:linClrLst meth="repeat">
      <a:schemeClr val="accent3"/>
    </dgm:linClrLst>
    <dgm:effectClrLst/>
    <dgm:txLinClrLst/>
    <dgm:txFillClrLst meth="repeat">
      <a:schemeClr val="lt1"/>
    </dgm:txFillClrLst>
    <dgm:txEffectClrLst/>
  </dgm:styleLbl>
  <dgm:styleLbl name="parChTrans2D4">
    <dgm:fillClrLst meth="repeat">
      <a:schemeClr val="accent3"/>
    </dgm:fillClrLst>
    <dgm:linClrLst meth="repeat">
      <a:schemeClr val="accent3"/>
    </dgm:linClrLst>
    <dgm:effectClrLst/>
    <dgm:txLinClrLst/>
    <dgm:txFillClrLst meth="repeat">
      <a:schemeClr val="lt1"/>
    </dgm:txFillClrLst>
    <dgm:txEffectClrLst/>
  </dgm:styleLbl>
  <dgm:styleLbl name="parChTrans1D1">
    <dgm:fillClrLst meth="repeat">
      <a:schemeClr val="accent3"/>
    </dgm:fillClrLst>
    <dgm:linClrLst meth="repeat">
      <a:schemeClr val="accent3">
        <a:shade val="60000"/>
      </a:schemeClr>
    </dgm:linClrLst>
    <dgm:effectClrLst/>
    <dgm:txLinClrLst/>
    <dgm:txFillClrLst meth="repeat">
      <a:schemeClr val="tx1"/>
    </dgm:txFillClrLst>
    <dgm:txEffectClrLst/>
  </dgm:styleLbl>
  <dgm:styleLbl name="parChTrans1D2">
    <dgm:fillClrLst meth="repeat">
      <a:schemeClr val="accent3"/>
    </dgm:fillClrLst>
    <dgm:linClrLst meth="repeat">
      <a:schemeClr val="accent3">
        <a:shade val="60000"/>
      </a:schemeClr>
    </dgm:linClrLst>
    <dgm:effectClrLst/>
    <dgm:txLinClrLst/>
    <dgm:txFillClrLst meth="repeat">
      <a:schemeClr val="tx1"/>
    </dgm:txFillClrLst>
    <dgm:txEffectClrLst/>
  </dgm:styleLbl>
  <dgm:styleLbl name="parChTrans1D3">
    <dgm:fillClrLst meth="repeat">
      <a:schemeClr val="accent3"/>
    </dgm:fillClrLst>
    <dgm:linClrLst meth="repeat">
      <a:schemeClr val="accent3">
        <a:shade val="80000"/>
      </a:schemeClr>
    </dgm:linClrLst>
    <dgm:effectClrLst/>
    <dgm:txLinClrLst/>
    <dgm:txFillClrLst meth="repeat">
      <a:schemeClr val="tx1"/>
    </dgm:txFillClrLst>
    <dgm:txEffectClrLst/>
  </dgm:styleLbl>
  <dgm:styleLbl name="parChTrans1D4">
    <dgm:fillClrLst meth="repeat">
      <a:schemeClr val="accent3"/>
    </dgm:fillClrLst>
    <dgm:linClrLst meth="repeat">
      <a:schemeClr val="accent3">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3"/>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solidFgAcc1">
    <dgm:fillClrLst meth="repeat">
      <a:schemeClr val="lt1"/>
    </dgm:fillClrLst>
    <dgm:linClrLst meth="repeat">
      <a:schemeClr val="accent3"/>
    </dgm:linClrLst>
    <dgm:effectClrLst/>
    <dgm:txLinClrLst/>
    <dgm:txFillClrLst meth="repeat">
      <a:schemeClr val="dk1"/>
    </dgm:txFillClrLst>
    <dgm:txEffectClrLst/>
  </dgm:styleLbl>
  <dgm:styleLbl name="solidAlignAcc1">
    <dgm:fillClrLst meth="repeat">
      <a:schemeClr val="lt1"/>
    </dgm:fillClrLst>
    <dgm:linClrLst meth="repeat">
      <a:schemeClr val="accent3"/>
    </dgm:linClrLst>
    <dgm:effectClrLst/>
    <dgm:txLinClrLst/>
    <dgm:txFillClrLst meth="repeat">
      <a:schemeClr val="dk1"/>
    </dgm:txFillClrLst>
    <dgm:txEffectClrLst/>
  </dgm:styleLbl>
  <dgm:styleLbl name="solidBgAcc1">
    <dgm:fillClrLst meth="repeat">
      <a:schemeClr val="lt1"/>
    </dgm:fillClrLst>
    <dgm:linClrLst meth="repeat">
      <a:schemeClr val="accent3"/>
    </dgm:linClrLst>
    <dgm:effectClrLst/>
    <dgm:txLinClrLst/>
    <dgm:txFillClrLst meth="repeat">
      <a:schemeClr val="dk1"/>
    </dgm:txFillClrLst>
    <dgm:txEffectClrLst/>
  </dgm:styleLbl>
  <dgm:styleLbl name="fgAccFollowNode1">
    <dgm:fillClrLst meth="repeat">
      <a:schemeClr val="accent3">
        <a:alpha val="90000"/>
        <a:tint val="40000"/>
      </a:schemeClr>
    </dgm:fillClrLst>
    <dgm:linClrLst meth="repeat">
      <a:schemeClr val="accent3">
        <a:alpha val="90000"/>
        <a:tint val="40000"/>
      </a:schemeClr>
    </dgm:linClrLst>
    <dgm:effectClrLst/>
    <dgm:txLinClrLst/>
    <dgm:txFillClrLst meth="repeat">
      <a:schemeClr val="dk1"/>
    </dgm:txFillClrLst>
    <dgm:txEffectClrLst/>
  </dgm:styleLbl>
  <dgm:styleLbl name="alignAccFollowNode1">
    <dgm:fillClrLst meth="repeat">
      <a:schemeClr val="accent3">
        <a:alpha val="90000"/>
        <a:tint val="40000"/>
      </a:schemeClr>
    </dgm:fillClrLst>
    <dgm:linClrLst meth="repeat">
      <a:schemeClr val="accent3">
        <a:alpha val="90000"/>
        <a:tint val="40000"/>
      </a:schemeClr>
    </dgm:linClrLst>
    <dgm:effectClrLst/>
    <dgm:txLinClrLst/>
    <dgm:txFillClrLst meth="repeat">
      <a:schemeClr val="dk1"/>
    </dgm:txFillClrLst>
    <dgm:txEffectClrLst/>
  </dgm:styleLbl>
  <dgm:styleLbl name="bgAccFollowNode1">
    <dgm:fillClrLst meth="repeat">
      <a:schemeClr val="accent3">
        <a:alpha val="90000"/>
        <a:tint val="40000"/>
      </a:schemeClr>
    </dgm:fillClrLst>
    <dgm:linClrLst meth="repeat">
      <a:schemeClr val="accent3">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3"/>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accent3"/>
    </dgm:linClrLst>
    <dgm:effectClrLst/>
    <dgm:txLinClrLst/>
    <dgm:txFillClrLst meth="repeat">
      <a:schemeClr val="dk1"/>
    </dgm:txFillClrLst>
    <dgm:txEffectClrLst/>
  </dgm:styleLbl>
  <dgm:styleLbl name="dkBgShp">
    <dgm:fillClrLst meth="repeat">
      <a:schemeClr val="accent3">
        <a:shade val="80000"/>
      </a:schemeClr>
    </dgm:fillClrLst>
    <dgm:linClrLst meth="repeat">
      <a:schemeClr val="accent3"/>
    </dgm:linClrLst>
    <dgm:effectClrLst/>
    <dgm:txLinClrLst/>
    <dgm:txFillClrLst meth="repeat">
      <a:schemeClr val="lt1"/>
    </dgm:txFillClrLst>
    <dgm:txEffectClrLst/>
  </dgm:styleLbl>
  <dgm:styleLbl name="trBgShp">
    <dgm:fillClrLst meth="repeat">
      <a:schemeClr val="accent3">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B223B9F-6154-40C8-BBFD-E057468CCC19}" type="doc">
      <dgm:prSet loTypeId="urn:microsoft.com/office/officeart/2005/8/layout/arrow4" loCatId="relationship" qsTypeId="urn:microsoft.com/office/officeart/2005/8/quickstyle/simple1" qsCatId="simple" csTypeId="urn:microsoft.com/office/officeart/2005/8/colors/accent3_2" csCatId="accent3" phldr="1"/>
      <dgm:spPr/>
      <dgm:t>
        <a:bodyPr/>
        <a:lstStyle/>
        <a:p>
          <a:endParaRPr lang="en-US"/>
        </a:p>
      </dgm:t>
    </dgm:pt>
    <dgm:pt modelId="{78F85F89-C7EF-446F-94AB-5AF64798CCA1}">
      <dgm:prSet phldrT="[Text]"/>
      <dgm:spPr/>
      <dgm:t>
        <a:bodyPr/>
        <a:lstStyle/>
        <a:p>
          <a:r>
            <a:rPr lang="en-US" u="sng" dirty="0" smtClean="0"/>
            <a:t>Augustus</a:t>
          </a:r>
          <a:r>
            <a:rPr lang="en-US" dirty="0" smtClean="0"/>
            <a:t> </a:t>
          </a:r>
          <a:br>
            <a:rPr lang="en-US" dirty="0" smtClean="0"/>
          </a:br>
          <a:r>
            <a:rPr lang="en-US" dirty="0" smtClean="0"/>
            <a:t/>
          </a:r>
          <a:br>
            <a:rPr lang="en-US" dirty="0" smtClean="0"/>
          </a:br>
          <a:r>
            <a:rPr lang="en-US" dirty="0" smtClean="0"/>
            <a:t>afraid of oblivion</a:t>
          </a:r>
          <a:endParaRPr lang="en-US" dirty="0"/>
        </a:p>
      </dgm:t>
    </dgm:pt>
    <dgm:pt modelId="{A1E73627-A303-4C0E-9702-49252733BE7B}" type="parTrans" cxnId="{065FF316-12A0-41DF-8F98-D885D1C0AFC1}">
      <dgm:prSet/>
      <dgm:spPr/>
      <dgm:t>
        <a:bodyPr/>
        <a:lstStyle/>
        <a:p>
          <a:endParaRPr lang="en-US"/>
        </a:p>
      </dgm:t>
    </dgm:pt>
    <dgm:pt modelId="{EB741756-1A61-483C-B9F4-CB51D280FBD6}" type="sibTrans" cxnId="{065FF316-12A0-41DF-8F98-D885D1C0AFC1}">
      <dgm:prSet/>
      <dgm:spPr/>
      <dgm:t>
        <a:bodyPr/>
        <a:lstStyle/>
        <a:p>
          <a:endParaRPr lang="en-US"/>
        </a:p>
      </dgm:t>
    </dgm:pt>
    <dgm:pt modelId="{70A68E0F-91BC-47AB-AAED-E805CBF9D6A6}">
      <dgm:prSet phldrT="[Text]"/>
      <dgm:spPr/>
      <dgm:t>
        <a:bodyPr/>
        <a:lstStyle/>
        <a:p>
          <a:r>
            <a:rPr lang="en-US" u="sng" dirty="0" smtClean="0"/>
            <a:t>Hazel</a:t>
          </a:r>
        </a:p>
        <a:p>
          <a:r>
            <a:rPr lang="en-US" dirty="0" smtClean="0"/>
            <a:t>afraid of destroying the ones she loves</a:t>
          </a:r>
          <a:endParaRPr lang="en-US" dirty="0"/>
        </a:p>
      </dgm:t>
    </dgm:pt>
    <dgm:pt modelId="{0965E6A7-68AD-4032-A351-762115CBD22E}" type="parTrans" cxnId="{EF1F1A90-EE02-4221-88EE-49239785CC60}">
      <dgm:prSet/>
      <dgm:spPr/>
      <dgm:t>
        <a:bodyPr/>
        <a:lstStyle/>
        <a:p>
          <a:endParaRPr lang="en-US"/>
        </a:p>
      </dgm:t>
    </dgm:pt>
    <dgm:pt modelId="{65AE262E-551E-4B62-A0FF-6896C93FA73E}" type="sibTrans" cxnId="{EF1F1A90-EE02-4221-88EE-49239785CC60}">
      <dgm:prSet/>
      <dgm:spPr/>
      <dgm:t>
        <a:bodyPr/>
        <a:lstStyle/>
        <a:p>
          <a:endParaRPr lang="en-US"/>
        </a:p>
      </dgm:t>
    </dgm:pt>
    <dgm:pt modelId="{FECBF70E-07F1-456D-9ED0-ED4260BAD616}" type="pres">
      <dgm:prSet presAssocID="{EB223B9F-6154-40C8-BBFD-E057468CCC19}" presName="compositeShape" presStyleCnt="0">
        <dgm:presLayoutVars>
          <dgm:chMax val="2"/>
          <dgm:dir/>
          <dgm:resizeHandles val="exact"/>
        </dgm:presLayoutVars>
      </dgm:prSet>
      <dgm:spPr/>
      <dgm:t>
        <a:bodyPr/>
        <a:lstStyle/>
        <a:p>
          <a:endParaRPr lang="en-US"/>
        </a:p>
      </dgm:t>
    </dgm:pt>
    <dgm:pt modelId="{4C695ED0-A3CF-4713-8824-1D410839EDB5}" type="pres">
      <dgm:prSet presAssocID="{78F85F89-C7EF-446F-94AB-5AF64798CCA1}" presName="upArrow" presStyleLbl="node1" presStyleIdx="0" presStyleCnt="2"/>
      <dgm:spPr/>
    </dgm:pt>
    <dgm:pt modelId="{4694B9EE-3B61-4372-A3D7-96833844CED7}" type="pres">
      <dgm:prSet presAssocID="{78F85F89-C7EF-446F-94AB-5AF64798CCA1}" presName="upArrowText" presStyleLbl="revTx" presStyleIdx="0" presStyleCnt="2">
        <dgm:presLayoutVars>
          <dgm:chMax val="0"/>
          <dgm:bulletEnabled val="1"/>
        </dgm:presLayoutVars>
      </dgm:prSet>
      <dgm:spPr/>
      <dgm:t>
        <a:bodyPr/>
        <a:lstStyle/>
        <a:p>
          <a:endParaRPr lang="en-US"/>
        </a:p>
      </dgm:t>
    </dgm:pt>
    <dgm:pt modelId="{DEF9E57E-2124-4E48-8EFC-9773BA05C97B}" type="pres">
      <dgm:prSet presAssocID="{70A68E0F-91BC-47AB-AAED-E805CBF9D6A6}" presName="downArrow" presStyleLbl="node1" presStyleIdx="1" presStyleCnt="2"/>
      <dgm:spPr/>
    </dgm:pt>
    <dgm:pt modelId="{61C4A5C6-3B54-4288-8D67-D1A13D30213E}" type="pres">
      <dgm:prSet presAssocID="{70A68E0F-91BC-47AB-AAED-E805CBF9D6A6}" presName="downArrowText" presStyleLbl="revTx" presStyleIdx="1" presStyleCnt="2">
        <dgm:presLayoutVars>
          <dgm:chMax val="0"/>
          <dgm:bulletEnabled val="1"/>
        </dgm:presLayoutVars>
      </dgm:prSet>
      <dgm:spPr/>
      <dgm:t>
        <a:bodyPr/>
        <a:lstStyle/>
        <a:p>
          <a:endParaRPr lang="en-US"/>
        </a:p>
      </dgm:t>
    </dgm:pt>
  </dgm:ptLst>
  <dgm:cxnLst>
    <dgm:cxn modelId="{065FF316-12A0-41DF-8F98-D885D1C0AFC1}" srcId="{EB223B9F-6154-40C8-BBFD-E057468CCC19}" destId="{78F85F89-C7EF-446F-94AB-5AF64798CCA1}" srcOrd="0" destOrd="0" parTransId="{A1E73627-A303-4C0E-9702-49252733BE7B}" sibTransId="{EB741756-1A61-483C-B9F4-CB51D280FBD6}"/>
    <dgm:cxn modelId="{EF1F1A90-EE02-4221-88EE-49239785CC60}" srcId="{EB223B9F-6154-40C8-BBFD-E057468CCC19}" destId="{70A68E0F-91BC-47AB-AAED-E805CBF9D6A6}" srcOrd="1" destOrd="0" parTransId="{0965E6A7-68AD-4032-A351-762115CBD22E}" sibTransId="{65AE262E-551E-4B62-A0FF-6896C93FA73E}"/>
    <dgm:cxn modelId="{A469E4DE-8E97-45E8-AC5B-CF66C690C168}" type="presOf" srcId="{EB223B9F-6154-40C8-BBFD-E057468CCC19}" destId="{FECBF70E-07F1-456D-9ED0-ED4260BAD616}" srcOrd="0" destOrd="0" presId="urn:microsoft.com/office/officeart/2005/8/layout/arrow4"/>
    <dgm:cxn modelId="{A4B6E699-90B2-4E6B-8F0A-9F8A31F75012}" type="presOf" srcId="{78F85F89-C7EF-446F-94AB-5AF64798CCA1}" destId="{4694B9EE-3B61-4372-A3D7-96833844CED7}" srcOrd="0" destOrd="0" presId="urn:microsoft.com/office/officeart/2005/8/layout/arrow4"/>
    <dgm:cxn modelId="{EC0E6B0E-A294-4403-9BC5-2A167DC40108}" type="presOf" srcId="{70A68E0F-91BC-47AB-AAED-E805CBF9D6A6}" destId="{61C4A5C6-3B54-4288-8D67-D1A13D30213E}" srcOrd="0" destOrd="0" presId="urn:microsoft.com/office/officeart/2005/8/layout/arrow4"/>
    <dgm:cxn modelId="{44D923F9-0808-4E7A-85F9-6721506C8B93}" type="presParOf" srcId="{FECBF70E-07F1-456D-9ED0-ED4260BAD616}" destId="{4C695ED0-A3CF-4713-8824-1D410839EDB5}" srcOrd="0" destOrd="0" presId="urn:microsoft.com/office/officeart/2005/8/layout/arrow4"/>
    <dgm:cxn modelId="{92A5DD86-283D-4492-B187-5766306D3DD3}" type="presParOf" srcId="{FECBF70E-07F1-456D-9ED0-ED4260BAD616}" destId="{4694B9EE-3B61-4372-A3D7-96833844CED7}" srcOrd="1" destOrd="0" presId="urn:microsoft.com/office/officeart/2005/8/layout/arrow4"/>
    <dgm:cxn modelId="{8661029E-57D6-4452-9F39-E91C2B6A8F4A}" type="presParOf" srcId="{FECBF70E-07F1-456D-9ED0-ED4260BAD616}" destId="{DEF9E57E-2124-4E48-8EFC-9773BA05C97B}" srcOrd="2" destOrd="0" presId="urn:microsoft.com/office/officeart/2005/8/layout/arrow4"/>
    <dgm:cxn modelId="{82F9B5E4-8F30-4C54-AA56-0E1C727C22E3}" type="presParOf" srcId="{FECBF70E-07F1-456D-9ED0-ED4260BAD616}" destId="{61C4A5C6-3B54-4288-8D67-D1A13D30213E}" srcOrd="3" destOrd="0" presId="urn:microsoft.com/office/officeart/2005/8/layout/arrow4"/>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3F568A6D-FAC7-4CF7-A65D-E6F54C954BAC}" type="doc">
      <dgm:prSet loTypeId="urn:microsoft.com/office/officeart/2005/8/layout/arrow5" loCatId="relationship" qsTypeId="urn:microsoft.com/office/officeart/2005/8/quickstyle/simple1" qsCatId="simple" csTypeId="urn:microsoft.com/office/officeart/2005/8/colors/colorful4" csCatId="colorful" phldr="1"/>
      <dgm:spPr/>
      <dgm:t>
        <a:bodyPr/>
        <a:lstStyle/>
        <a:p>
          <a:endParaRPr lang="en-US"/>
        </a:p>
      </dgm:t>
    </dgm:pt>
    <dgm:pt modelId="{2AC84976-831C-4425-AE54-D70F43BFCB21}">
      <dgm:prSet phldrT="[Text]"/>
      <dgm:spPr/>
      <dgm:t>
        <a:bodyPr/>
        <a:lstStyle/>
        <a:p>
          <a:r>
            <a:rPr lang="en-US" dirty="0" smtClean="0"/>
            <a:t>Hazel and Augustus</a:t>
          </a:r>
          <a:endParaRPr lang="en-US" dirty="0"/>
        </a:p>
      </dgm:t>
    </dgm:pt>
    <dgm:pt modelId="{E660A081-09DA-45D0-B611-60FBC1EAA51A}" type="parTrans" cxnId="{43270FD6-5177-41BF-BC08-BAE6E813F0B7}">
      <dgm:prSet/>
      <dgm:spPr/>
      <dgm:t>
        <a:bodyPr/>
        <a:lstStyle/>
        <a:p>
          <a:endParaRPr lang="en-US"/>
        </a:p>
      </dgm:t>
    </dgm:pt>
    <dgm:pt modelId="{FA213E71-0787-40E4-8171-EBBC7312CF71}" type="sibTrans" cxnId="{43270FD6-5177-41BF-BC08-BAE6E813F0B7}">
      <dgm:prSet/>
      <dgm:spPr/>
      <dgm:t>
        <a:bodyPr/>
        <a:lstStyle/>
        <a:p>
          <a:endParaRPr lang="en-US"/>
        </a:p>
      </dgm:t>
    </dgm:pt>
    <dgm:pt modelId="{045B0054-31B2-436E-A11E-802B3BBD0F7B}">
      <dgm:prSet phldrT="[Text]"/>
      <dgm:spPr/>
      <dgm:t>
        <a:bodyPr/>
        <a:lstStyle/>
        <a:p>
          <a:r>
            <a:rPr lang="en-US" dirty="0" smtClean="0"/>
            <a:t>Peter Van </a:t>
          </a:r>
          <a:r>
            <a:rPr lang="en-US" dirty="0" err="1" smtClean="0"/>
            <a:t>Houten</a:t>
          </a:r>
          <a:endParaRPr lang="en-US" dirty="0"/>
        </a:p>
      </dgm:t>
    </dgm:pt>
    <dgm:pt modelId="{A30D2CDF-69CB-44D2-9207-D08E3EA4B54B}" type="parTrans" cxnId="{5EEA9872-911E-408D-876F-A123F43DD51A}">
      <dgm:prSet/>
      <dgm:spPr/>
      <dgm:t>
        <a:bodyPr/>
        <a:lstStyle/>
        <a:p>
          <a:endParaRPr lang="en-US"/>
        </a:p>
      </dgm:t>
    </dgm:pt>
    <dgm:pt modelId="{DD8FADF5-4260-48FB-BC23-224ECE5F4D6B}" type="sibTrans" cxnId="{5EEA9872-911E-408D-876F-A123F43DD51A}">
      <dgm:prSet/>
      <dgm:spPr/>
      <dgm:t>
        <a:bodyPr/>
        <a:lstStyle/>
        <a:p>
          <a:endParaRPr lang="en-US"/>
        </a:p>
      </dgm:t>
    </dgm:pt>
    <dgm:pt modelId="{91E3C23F-187A-4404-9C0F-6AD395E7E4D1}" type="pres">
      <dgm:prSet presAssocID="{3F568A6D-FAC7-4CF7-A65D-E6F54C954BAC}" presName="diagram" presStyleCnt="0">
        <dgm:presLayoutVars>
          <dgm:dir/>
          <dgm:resizeHandles val="exact"/>
        </dgm:presLayoutVars>
      </dgm:prSet>
      <dgm:spPr/>
      <dgm:t>
        <a:bodyPr/>
        <a:lstStyle/>
        <a:p>
          <a:endParaRPr lang="en-US"/>
        </a:p>
      </dgm:t>
    </dgm:pt>
    <dgm:pt modelId="{CB449131-8B3D-4530-B864-6D37A8D7362C}" type="pres">
      <dgm:prSet presAssocID="{2AC84976-831C-4425-AE54-D70F43BFCB21}" presName="arrow" presStyleLbl="node1" presStyleIdx="0" presStyleCnt="2">
        <dgm:presLayoutVars>
          <dgm:bulletEnabled val="1"/>
        </dgm:presLayoutVars>
      </dgm:prSet>
      <dgm:spPr/>
      <dgm:t>
        <a:bodyPr/>
        <a:lstStyle/>
        <a:p>
          <a:endParaRPr lang="en-US"/>
        </a:p>
      </dgm:t>
    </dgm:pt>
    <dgm:pt modelId="{3E34FE60-E4A8-4829-93E9-A18995576641}" type="pres">
      <dgm:prSet presAssocID="{045B0054-31B2-436E-A11E-802B3BBD0F7B}" presName="arrow" presStyleLbl="node1" presStyleIdx="1" presStyleCnt="2">
        <dgm:presLayoutVars>
          <dgm:bulletEnabled val="1"/>
        </dgm:presLayoutVars>
      </dgm:prSet>
      <dgm:spPr/>
      <dgm:t>
        <a:bodyPr/>
        <a:lstStyle/>
        <a:p>
          <a:endParaRPr lang="en-US"/>
        </a:p>
      </dgm:t>
    </dgm:pt>
  </dgm:ptLst>
  <dgm:cxnLst>
    <dgm:cxn modelId="{5EEA9872-911E-408D-876F-A123F43DD51A}" srcId="{3F568A6D-FAC7-4CF7-A65D-E6F54C954BAC}" destId="{045B0054-31B2-436E-A11E-802B3BBD0F7B}" srcOrd="1" destOrd="0" parTransId="{A30D2CDF-69CB-44D2-9207-D08E3EA4B54B}" sibTransId="{DD8FADF5-4260-48FB-BC23-224ECE5F4D6B}"/>
    <dgm:cxn modelId="{FA139A25-CD20-4B6F-9EC5-A4B96454BD8E}" type="presOf" srcId="{2AC84976-831C-4425-AE54-D70F43BFCB21}" destId="{CB449131-8B3D-4530-B864-6D37A8D7362C}" srcOrd="0" destOrd="0" presId="urn:microsoft.com/office/officeart/2005/8/layout/arrow5"/>
    <dgm:cxn modelId="{46B8BC65-2EC6-4C1D-A0B3-17721E351AEC}" type="presOf" srcId="{045B0054-31B2-436E-A11E-802B3BBD0F7B}" destId="{3E34FE60-E4A8-4829-93E9-A18995576641}" srcOrd="0" destOrd="0" presId="urn:microsoft.com/office/officeart/2005/8/layout/arrow5"/>
    <dgm:cxn modelId="{D71E28EB-B56D-4E80-99E1-140AD09FFF57}" type="presOf" srcId="{3F568A6D-FAC7-4CF7-A65D-E6F54C954BAC}" destId="{91E3C23F-187A-4404-9C0F-6AD395E7E4D1}" srcOrd="0" destOrd="0" presId="urn:microsoft.com/office/officeart/2005/8/layout/arrow5"/>
    <dgm:cxn modelId="{43270FD6-5177-41BF-BC08-BAE6E813F0B7}" srcId="{3F568A6D-FAC7-4CF7-A65D-E6F54C954BAC}" destId="{2AC84976-831C-4425-AE54-D70F43BFCB21}" srcOrd="0" destOrd="0" parTransId="{E660A081-09DA-45D0-B611-60FBC1EAA51A}" sibTransId="{FA213E71-0787-40E4-8171-EBBC7312CF71}"/>
    <dgm:cxn modelId="{A8F597FB-2996-4EB9-8F48-7010CA6B7310}" type="presParOf" srcId="{91E3C23F-187A-4404-9C0F-6AD395E7E4D1}" destId="{CB449131-8B3D-4530-B864-6D37A8D7362C}" srcOrd="0" destOrd="0" presId="urn:microsoft.com/office/officeart/2005/8/layout/arrow5"/>
    <dgm:cxn modelId="{EC059DC2-3788-4BCA-BBAD-9B5D0F2C6747}" type="presParOf" srcId="{91E3C23F-187A-4404-9C0F-6AD395E7E4D1}" destId="{3E34FE60-E4A8-4829-93E9-A18995576641}" srcOrd="1" destOrd="0" presId="urn:microsoft.com/office/officeart/2005/8/layout/arrow5"/>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C695ED0-A3CF-4713-8824-1D410839EDB5}">
      <dsp:nvSpPr>
        <dsp:cNvPr id="0" name=""/>
        <dsp:cNvSpPr/>
      </dsp:nvSpPr>
      <dsp:spPr>
        <a:xfrm>
          <a:off x="3372" y="0"/>
          <a:ext cx="2023237" cy="2172462"/>
        </a:xfrm>
        <a:prstGeom prst="upArrow">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694B9EE-3B61-4372-A3D7-96833844CED7}">
      <dsp:nvSpPr>
        <dsp:cNvPr id="0" name=""/>
        <dsp:cNvSpPr/>
      </dsp:nvSpPr>
      <dsp:spPr>
        <a:xfrm>
          <a:off x="2087307" y="0"/>
          <a:ext cx="3433373" cy="217246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20472" tIns="0" rIns="220472" bIns="220472" numCol="1" spcCol="1270" anchor="ctr" anchorCtr="0">
          <a:noAutofit/>
        </a:bodyPr>
        <a:lstStyle/>
        <a:p>
          <a:pPr lvl="0" algn="l" defTabSz="1377950">
            <a:lnSpc>
              <a:spcPct val="90000"/>
            </a:lnSpc>
            <a:spcBef>
              <a:spcPct val="0"/>
            </a:spcBef>
            <a:spcAft>
              <a:spcPct val="35000"/>
            </a:spcAft>
          </a:pPr>
          <a:r>
            <a:rPr lang="en-US" sz="3100" u="sng" kern="1200" dirty="0" smtClean="0"/>
            <a:t>Augustus</a:t>
          </a:r>
          <a:r>
            <a:rPr lang="en-US" sz="3100" kern="1200" dirty="0" smtClean="0"/>
            <a:t> </a:t>
          </a:r>
          <a:br>
            <a:rPr lang="en-US" sz="3100" kern="1200" dirty="0" smtClean="0"/>
          </a:br>
          <a:r>
            <a:rPr lang="en-US" sz="3100" kern="1200" dirty="0" smtClean="0"/>
            <a:t/>
          </a:r>
          <a:br>
            <a:rPr lang="en-US" sz="3100" kern="1200" dirty="0" smtClean="0"/>
          </a:br>
          <a:r>
            <a:rPr lang="en-US" sz="3100" kern="1200" dirty="0" smtClean="0"/>
            <a:t>afraid of oblivion</a:t>
          </a:r>
          <a:endParaRPr lang="en-US" sz="3100" kern="1200" dirty="0"/>
        </a:p>
      </dsp:txBody>
      <dsp:txXfrm>
        <a:off x="2087307" y="0"/>
        <a:ext cx="3433373" cy="2172462"/>
      </dsp:txXfrm>
    </dsp:sp>
    <dsp:sp modelId="{DEF9E57E-2124-4E48-8EFC-9773BA05C97B}">
      <dsp:nvSpPr>
        <dsp:cNvPr id="0" name=""/>
        <dsp:cNvSpPr/>
      </dsp:nvSpPr>
      <dsp:spPr>
        <a:xfrm>
          <a:off x="610343" y="2353500"/>
          <a:ext cx="2023237" cy="2172462"/>
        </a:xfrm>
        <a:prstGeom prst="downArrow">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61C4A5C6-3B54-4288-8D67-D1A13D30213E}">
      <dsp:nvSpPr>
        <dsp:cNvPr id="0" name=""/>
        <dsp:cNvSpPr/>
      </dsp:nvSpPr>
      <dsp:spPr>
        <a:xfrm>
          <a:off x="2694278" y="2353500"/>
          <a:ext cx="3433373" cy="217246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20472" tIns="0" rIns="220472" bIns="220472" numCol="1" spcCol="1270" anchor="ctr" anchorCtr="0">
          <a:noAutofit/>
        </a:bodyPr>
        <a:lstStyle/>
        <a:p>
          <a:pPr lvl="0" algn="l" defTabSz="1377950">
            <a:lnSpc>
              <a:spcPct val="90000"/>
            </a:lnSpc>
            <a:spcBef>
              <a:spcPct val="0"/>
            </a:spcBef>
            <a:spcAft>
              <a:spcPct val="35000"/>
            </a:spcAft>
          </a:pPr>
          <a:r>
            <a:rPr lang="en-US" sz="3100" u="sng" kern="1200" dirty="0" smtClean="0"/>
            <a:t>Hazel</a:t>
          </a:r>
        </a:p>
        <a:p>
          <a:pPr lvl="0" algn="l" defTabSz="1377950">
            <a:lnSpc>
              <a:spcPct val="90000"/>
            </a:lnSpc>
            <a:spcBef>
              <a:spcPct val="0"/>
            </a:spcBef>
            <a:spcAft>
              <a:spcPct val="35000"/>
            </a:spcAft>
          </a:pPr>
          <a:r>
            <a:rPr lang="en-US" sz="3100" kern="1200" dirty="0" smtClean="0"/>
            <a:t>afraid of destroying the ones she loves</a:t>
          </a:r>
          <a:endParaRPr lang="en-US" sz="3100" kern="1200" dirty="0"/>
        </a:p>
      </dsp:txBody>
      <dsp:txXfrm>
        <a:off x="2694278" y="2353500"/>
        <a:ext cx="3433373" cy="217246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B449131-8B3D-4530-B864-6D37A8D7362C}">
      <dsp:nvSpPr>
        <dsp:cNvPr id="0" name=""/>
        <dsp:cNvSpPr/>
      </dsp:nvSpPr>
      <dsp:spPr>
        <a:xfrm rot="16200000">
          <a:off x="167" y="1301644"/>
          <a:ext cx="1922673" cy="1922673"/>
        </a:xfrm>
        <a:prstGeom prst="downArrow">
          <a:avLst>
            <a:gd name="adj1" fmla="val 50000"/>
            <a:gd name="adj2" fmla="val 35000"/>
          </a:avLst>
        </a:prstGeom>
        <a:solidFill>
          <a:schemeClr val="accent4">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US" sz="2200" kern="1200" dirty="0" smtClean="0"/>
            <a:t>Hazel and Augustus</a:t>
          </a:r>
          <a:endParaRPr lang="en-US" sz="2200" kern="1200" dirty="0"/>
        </a:p>
      </dsp:txBody>
      <dsp:txXfrm rot="5400000">
        <a:off x="167" y="1782312"/>
        <a:ext cx="1586205" cy="961337"/>
      </dsp:txXfrm>
    </dsp:sp>
    <dsp:sp modelId="{3E34FE60-E4A8-4829-93E9-A18995576641}">
      <dsp:nvSpPr>
        <dsp:cNvPr id="0" name=""/>
        <dsp:cNvSpPr/>
      </dsp:nvSpPr>
      <dsp:spPr>
        <a:xfrm rot="5400000">
          <a:off x="2115758" y="1301644"/>
          <a:ext cx="1922673" cy="1922673"/>
        </a:xfrm>
        <a:prstGeom prst="downArrow">
          <a:avLst>
            <a:gd name="adj1" fmla="val 50000"/>
            <a:gd name="adj2" fmla="val 35000"/>
          </a:avLst>
        </a:prstGeom>
        <a:solidFill>
          <a:schemeClr val="accent4">
            <a:hueOff val="-4464770"/>
            <a:satOff val="26899"/>
            <a:lumOff val="2156"/>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156464" rIns="156464" bIns="156464" numCol="1" spcCol="1270" anchor="ctr" anchorCtr="0">
          <a:noAutofit/>
        </a:bodyPr>
        <a:lstStyle/>
        <a:p>
          <a:pPr lvl="0" algn="ctr" defTabSz="977900">
            <a:lnSpc>
              <a:spcPct val="90000"/>
            </a:lnSpc>
            <a:spcBef>
              <a:spcPct val="0"/>
            </a:spcBef>
            <a:spcAft>
              <a:spcPct val="35000"/>
            </a:spcAft>
          </a:pPr>
          <a:r>
            <a:rPr lang="en-US" sz="2200" kern="1200" dirty="0" smtClean="0"/>
            <a:t>Peter Van </a:t>
          </a:r>
          <a:r>
            <a:rPr lang="en-US" sz="2200" kern="1200" dirty="0" err="1" smtClean="0"/>
            <a:t>Houten</a:t>
          </a:r>
          <a:endParaRPr lang="en-US" sz="2200" kern="1200" dirty="0"/>
        </a:p>
      </dsp:txBody>
      <dsp:txXfrm rot="-5400000">
        <a:off x="2452226" y="1782312"/>
        <a:ext cx="1586205" cy="961337"/>
      </dsp:txXfrm>
    </dsp:sp>
  </dsp:spTree>
</dsp:drawing>
</file>

<file path=ppt/diagrams/layout1.xml><?xml version="1.0" encoding="utf-8"?>
<dgm:layoutDef xmlns:dgm="http://schemas.openxmlformats.org/drawingml/2006/diagram" xmlns:a="http://schemas.openxmlformats.org/drawingml/2006/main" uniqueId="urn:microsoft.com/office/officeart/2005/8/layout/arrow4">
  <dgm:title val=""/>
  <dgm:desc val=""/>
  <dgm:catLst>
    <dgm:cat type="relationship" pri="8000"/>
    <dgm:cat type="process" pri="30000"/>
  </dgm:catLst>
  <dgm:samp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Lst>
      <dgm:cxnLst>
        <dgm:cxn modelId="3" srcId="0" destId="1" srcOrd="0" destOrd="0"/>
        <dgm:cxn modelId="4" srcId="0" destId="2" srcOrd="1" destOrd="0"/>
      </dgm:cxnLst>
      <dgm:bg/>
      <dgm:whole/>
    </dgm:dataModel>
  </dgm:clrData>
  <dgm:layoutNode name="compositeShape">
    <dgm:varLst>
      <dgm:chMax val="2"/>
      <dgm:dir/>
      <dgm:resizeHandles val="exact"/>
    </dgm:varLst>
    <dgm:alg type="composite"/>
    <dgm:shape xmlns:r="http://schemas.openxmlformats.org/officeDocument/2006/relationships" r:blip="">
      <dgm:adjLst/>
    </dgm:shape>
    <dgm:presOf/>
    <dgm:choose name="Name0">
      <dgm:if name="Name1" func="var" arg="dir" op="equ" val="norm">
        <dgm:choose name="Name2">
          <dgm:if name="Name3" axis="ch" ptType="node" func="cnt" op="lte" val="1">
            <dgm:constrLst>
              <dgm:constr type="primFontSz" for="des" ptType="node" op="equ" val="65"/>
              <dgm:constr type="w" for="ch" forName="upArrow" refType="w" fact="0.33"/>
              <dgm:constr type="h" for="ch" forName="upArrow" refType="h"/>
              <dgm:constr type="b" for="ch" forName="upArrow" refType="h" fact="0.48"/>
              <dgm:constr type="l" for="ch" forName="upArrow"/>
              <dgm:constr type="h" for="ch" forName="upArrow" refType="w" refFor="ch" refForName="upArrow" op="gte" fact="0.75"/>
              <dgm:constr type="w" for="ch" forName="upArrowText" refType="w" fact="0.56"/>
              <dgm:constr type="h" for="ch" forName="upArrowText" refType="h"/>
              <dgm:constr type="b" for="ch" forName="upArrowText" refType="h" fact="0.48"/>
              <dgm:constr type="l" for="ch" forName="upArrowText" refType="w" refFor="ch" refForName="upArrow" fact="1.03"/>
            </dgm:constrLst>
          </dgm:if>
          <dgm:else name="Name4">
            <dgm:constrLst>
              <dgm:constr type="primFontSz" for="des" ptType="node" op="equ" val="65"/>
              <dgm:constr type="w" for="ch" forName="upArrow" refType="w" fact="0.33"/>
              <dgm:constr type="h" for="ch" forName="upArrow" refType="h" fact="0.48"/>
              <dgm:constr type="b" for="ch" forName="upArrow" refType="h" fact="0.48"/>
              <dgm:constr type="l" for="ch" forName="upArrow"/>
              <dgm:constr type="h" for="ch" forName="upArrow" refType="w" refFor="ch" refForName="upArrow" op="gte" fact="0.75"/>
              <dgm:constr type="w" for="ch" forName="upArrowText" refType="w" fact="0.56"/>
              <dgm:constr type="h" for="ch" forName="upArrowText" refType="h" fact="0.48"/>
              <dgm:constr type="b" for="ch" forName="upArrowText" refType="h" fact="0.48"/>
              <dgm:constr type="l" for="ch" forName="upArrowText" refType="w" refFor="ch" refForName="upArrow" fact="1.03"/>
              <dgm:constr type="w" for="ch" forName="downArrow" refType="w" fact="0.33"/>
              <dgm:constr type="h" for="ch" forName="downArrow" refType="h" fact="0.48"/>
              <dgm:constr type="t" for="ch" forName="downArrow" refType="h" fact="0.52"/>
              <dgm:constr type="l" for="ch" forName="downArrow" refType="w" refFor="ch" refForName="downArrow" fact="0.3"/>
              <dgm:constr type="h" for="ch" forName="downArrow" refType="w" refFor="ch" refForName="downArrow" op="gte" fact="0.75"/>
              <dgm:constr type="w" for="ch" forName="downArrowText" refType="w" fact="0.56"/>
              <dgm:constr type="h" for="ch" forName="downArrowText" refType="h" fact="0.48"/>
              <dgm:constr type="t" for="ch" forName="downArrowText" refType="h" fact="0.52"/>
              <dgm:constr type="l" for="ch" forName="downArrowText" refType="w" refFor="ch" refForName="downArrow" fact="1.33"/>
            </dgm:constrLst>
          </dgm:else>
        </dgm:choose>
      </dgm:if>
      <dgm:else name="Name5">
        <dgm:choose name="Name6">
          <dgm:if name="Name7" axis="ch" ptType="node" func="cnt" op="lte" val="1">
            <dgm:constrLst>
              <dgm:constr type="primFontSz" for="des" ptType="node" op="equ" val="65"/>
              <dgm:constr type="w" for="ch" forName="upArrow" refType="w" fact="0.33"/>
              <dgm:constr type="h" for="ch" forName="upArrow" refType="h"/>
              <dgm:constr type="t" for="ch" forName="upArrow"/>
              <dgm:constr type="l" for="ch" forName="upArrow" refType="w" fact="0.67"/>
              <dgm:constr type="h" for="ch" forName="upArrow" refType="w" refFor="ch" refForName="upArrow" op="gte" fact="0.75"/>
              <dgm:constr type="w" for="ch" forName="upArrowText" refType="w" fact="0.56"/>
              <dgm:constr type="h" for="ch" forName="upArrowText" refType="h"/>
              <dgm:constr type="t" for="ch" forName="upArrowText"/>
              <dgm:constr type="l" for="ch" forName="upArrowText" refType="w" fact="0.1"/>
            </dgm:constrLst>
          </dgm:if>
          <dgm:else name="Name8">
            <dgm:constrLst>
              <dgm:constr type="primFontSz" for="des" ptType="node" op="equ" val="65"/>
              <dgm:constr type="w" for="ch" forName="upArrow" refType="w" fact="0.33"/>
              <dgm:constr type="h" for="ch" forName="upArrow" refType="h" fact="0.48"/>
              <dgm:constr type="t" for="ch" forName="upArrow"/>
              <dgm:constr type="l" for="ch" forName="upArrow" refType="w" fact="0.67"/>
              <dgm:constr type="h" for="ch" forName="upArrow" refType="w" refFor="ch" refForName="upArrow" op="gte" fact="0.75"/>
              <dgm:constr type="w" for="ch" forName="upArrowText" refType="w" fact="0.56"/>
              <dgm:constr type="h" for="ch" forName="upArrowText" refType="h" fact="0.48"/>
              <dgm:constr type="t" for="ch" forName="upArrowText"/>
              <dgm:constr type="l" for="ch" forName="upArrowText" refType="w" fact="0.1"/>
              <dgm:constr type="w" for="ch" forName="downArrow" refType="w" fact="0.33"/>
              <dgm:constr type="h" for="ch" forName="downArrow" refType="h" fact="0.48"/>
              <dgm:constr type="t" for="ch" forName="downArrow" refType="h" fact="0.52"/>
              <dgm:constr type="l" for="ch" forName="downArrow" refType="w" fact="0.57"/>
              <dgm:constr type="h" for="ch" forName="downArrow" refType="w" refFor="ch" refForName="downArrow" op="gte" fact="0.75"/>
              <dgm:constr type="w" for="ch" forName="downArrowText" refType="w" fact="0.56"/>
              <dgm:constr type="h" for="ch" forName="downArrowText" refType="h" fact="0.48"/>
              <dgm:constr type="t" for="ch" forName="downArrowText" refType="h" fact="0.52"/>
              <dgm:constr type="l" for="ch" forName="downArrowText"/>
            </dgm:constrLst>
          </dgm:else>
        </dgm:choose>
      </dgm:else>
    </dgm:choose>
    <dgm:ruleLst/>
    <dgm:forEach name="Name9" axis="ch" ptType="node" cnt="1">
      <dgm:layoutNode name="upArrow" styleLbl="node1">
        <dgm:alg type="sp"/>
        <dgm:shape xmlns:r="http://schemas.openxmlformats.org/officeDocument/2006/relationships" type="upArrow" r:blip="">
          <dgm:adjLst/>
        </dgm:shape>
        <dgm:presOf/>
        <dgm:constrLst/>
        <dgm:ruleLst/>
      </dgm:layoutNode>
      <dgm:layoutNode name="upArrowText" styleLbl="revTx">
        <dgm:varLst>
          <dgm:chMax val="0"/>
          <dgm:bulletEnabled val="1"/>
        </dgm:varLst>
        <dgm:choose name="Name10">
          <dgm:if name="Name11" axis="root des" ptType="all node" func="maxDepth" op="gt" val="1">
            <dgm:alg type="tx">
              <dgm:param type="parTxLTRAlign" val="l"/>
              <dgm:param type="parTxRTLAlign" val="r"/>
              <dgm:param type="txAnchorVertCh" val="mid"/>
            </dgm:alg>
          </dgm:if>
          <dgm:else name="Name12">
            <dgm:choose name="Name13">
              <dgm:if name="Name14" func="var" arg="dir" op="equ" val="norm">
                <dgm:alg type="tx">
                  <dgm:param type="parTxLTRAlign" val="l"/>
                  <dgm:param type="parTxRTLAlign" val="l"/>
                  <dgm:param type="txAnchorVertCh" val="mid"/>
                </dgm:alg>
              </dgm:if>
              <dgm:else name="Name15">
                <dgm:alg type="tx">
                  <dgm:param type="parTxLTRAlign" val="r"/>
                  <dgm:param type="parTxRTLAlign" val="r"/>
                  <dgm:param type="txAnchorVertCh" val="mid"/>
                </dgm:alg>
              </dgm:else>
            </dgm:choose>
          </dgm:else>
        </dgm:choose>
        <dgm:shape xmlns:r="http://schemas.openxmlformats.org/officeDocument/2006/relationships" type="rect" r:blip="">
          <dgm:adjLst/>
        </dgm:shape>
        <dgm:presOf axis="desOrSelf" ptType="node"/>
        <dgm:constrLst>
          <dgm:constr type="tMarg"/>
        </dgm:constrLst>
        <dgm:ruleLst>
          <dgm:rule type="primFontSz" val="5" fact="NaN" max="NaN"/>
        </dgm:ruleLst>
      </dgm:layoutNode>
    </dgm:forEach>
    <dgm:forEach name="Name16" axis="ch" ptType="node" st="2" cnt="1">
      <dgm:layoutNode name="downArrow" styleLbl="node1">
        <dgm:alg type="sp"/>
        <dgm:shape xmlns:r="http://schemas.openxmlformats.org/officeDocument/2006/relationships" type="downArrow" r:blip="">
          <dgm:adjLst/>
        </dgm:shape>
        <dgm:presOf/>
        <dgm:constrLst/>
        <dgm:ruleLst/>
      </dgm:layoutNode>
      <dgm:layoutNode name="downArrowText" styleLbl="revTx">
        <dgm:varLst>
          <dgm:chMax val="0"/>
          <dgm:bulletEnabled val="1"/>
        </dgm:varLst>
        <dgm:choose name="Name17">
          <dgm:if name="Name18" axis="root des" ptType="all node" func="maxDepth" op="gt" val="1">
            <dgm:alg type="tx">
              <dgm:param type="parTxLTRAlign" val="l"/>
              <dgm:param type="parTxRTLAlign" val="r"/>
              <dgm:param type="txAnchorVertCh" val="mid"/>
            </dgm:alg>
          </dgm:if>
          <dgm:else name="Name19">
            <dgm:choose name="Name20">
              <dgm:if name="Name21" func="var" arg="dir" op="equ" val="norm">
                <dgm:alg type="tx">
                  <dgm:param type="parTxLTRAlign" val="l"/>
                  <dgm:param type="parTxRTLAlign" val="l"/>
                  <dgm:param type="txAnchorVertCh" val="mid"/>
                </dgm:alg>
              </dgm:if>
              <dgm:else name="Name22">
                <dgm:alg type="tx">
                  <dgm:param type="parTxLTRAlign" val="r"/>
                  <dgm:param type="parTxRTLAlign" val="r"/>
                  <dgm:param type="txAnchorVertCh" val="mid"/>
                </dgm:alg>
              </dgm:else>
            </dgm:choose>
          </dgm:else>
        </dgm:choose>
        <dgm:shape xmlns:r="http://schemas.openxmlformats.org/officeDocument/2006/relationships" type="rect" r:blip="">
          <dgm:adjLst/>
        </dgm:shape>
        <dgm:presOf axis="desOrSelf" ptType="node"/>
        <dgm:constrLst>
          <dgm:constr type="tMarg"/>
        </dgm:constrLst>
        <dgm:ruleLst>
          <dgm:rule type="primFontSz" val="5" fact="NaN" max="NaN"/>
        </dgm:ruleLst>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arrow5">
  <dgm:title val=""/>
  <dgm:desc val=""/>
  <dgm:catLst>
    <dgm:cat type="relationship" pri="6000"/>
    <dgm:cat type="process" pri="31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diagram">
    <dgm:varLst>
      <dgm:dir/>
      <dgm:resizeHandles val="exact"/>
    </dgm:varLst>
    <dgm:choose name="Name0">
      <dgm:if name="Name1" axis="ch" ptType="node" func="cnt" op="equ" val="2">
        <dgm:choose name="Name2">
          <dgm:if name="Name3" func="var" arg="dir" op="equ" val="norm">
            <dgm:alg type="cycle">
              <dgm:param type="rotPath" val="alongPath"/>
              <dgm:param type="stAng" val="270"/>
            </dgm:alg>
          </dgm:if>
          <dgm:else name="Name4">
            <dgm:alg type="cycle">
              <dgm:param type="rotPath" val="alongPath"/>
              <dgm:param type="stAng" val="90"/>
              <dgm:param type="spanAng" val="-360"/>
            </dgm:alg>
          </dgm:else>
        </dgm:choose>
      </dgm:if>
      <dgm:else name="Name5">
        <dgm:choose name="Name6">
          <dgm:if name="Name7" func="var" arg="dir" op="equ" val="norm">
            <dgm:alg type="cycle">
              <dgm:param type="rotPath" val="alongPath"/>
            </dgm:alg>
          </dgm:if>
          <dgm:else name="Name8">
            <dgm:alg type="cycle">
              <dgm:param type="rotPath" val="alongPath"/>
              <dgm:param type="spanAng" val="-360"/>
            </dgm:alg>
          </dgm:else>
        </dgm:choose>
      </dgm:else>
    </dgm:choose>
    <dgm:shape xmlns:r="http://schemas.openxmlformats.org/officeDocument/2006/relationships" r:blip="">
      <dgm:adjLst/>
    </dgm:shape>
    <dgm:presOf/>
    <dgm:choose name="Name9">
      <dgm:if name="Name10" axis="ch" ptType="node" func="cnt" op="lte" val="2">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 type="diam" refType="w" refFor="ch" refPtType="node" op="equ" fact="1.1"/>
        </dgm:constrLst>
      </dgm:if>
      <dgm:if name="Name11" axis="ch" ptType="node" func="cnt" op="equ" val="5">
        <dgm:constrLst>
          <dgm:constr type="primFontSz" for="ch" ptType="node" op="equ" val="65"/>
          <dgm:constr type="w" for="ch" ptType="node" refType="w"/>
          <dgm:constr type="h" for="ch" ptType="node" refType="w" refFor="ch" refPtType="node" op="equ"/>
          <dgm:constr type="sibSp" refType="w" refFor="ch" refPtType="node" fact="-0.2"/>
          <dgm:constr type="sibSp" refType="h" op="lte" fact="0.1"/>
        </dgm:constrLst>
      </dgm:if>
      <dgm:if name="Name12" axis="ch" ptType="node" func="cnt" op="equ" val="6">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3" axis="ch" ptType="node" func="cnt" op="equ" val="7">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4" axis="ch" ptType="node" func="cnt" op="equ" val="8">
        <dgm:constrLst>
          <dgm:constr type="primFontSz" for="ch" ptType="node" op="equ" val="65"/>
          <dgm:constr type="w" for="ch" ptType="node" refType="w"/>
          <dgm:constr type="h" for="ch" ptType="node" refType="w" refFor="ch" refPtType="node" op="equ"/>
          <dgm:constr type="sibSp"/>
          <dgm:constr type="sibSp" refType="h" op="lte" fact="0.1"/>
        </dgm:constrLst>
      </dgm:if>
      <dgm:if name="Name15" axis="ch" ptType="node" func="cnt" op="gte" val="9">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else name="Name16">
        <dgm:constrLst>
          <dgm:constr type="primFontSz" for="ch" ptType="node" op="equ" val="65"/>
          <dgm:constr type="w" for="ch" ptType="node" refType="w"/>
          <dgm:constr type="h" for="ch" ptType="node" refType="w" refFor="ch" refPtType="node" op="equ"/>
          <dgm:constr type="sibSp" refType="w" refFor="ch" refPtType="node" fact="-0.35"/>
        </dgm:constrLst>
      </dgm:else>
    </dgm:choose>
    <dgm:ruleLst/>
    <dgm:forEach name="Name17" axis="ch" ptType="node">
      <dgm:layoutNode name="arrow">
        <dgm:varLst>
          <dgm:bulletEnabled val="1"/>
        </dgm:varLst>
        <dgm:alg type="tx"/>
        <dgm:shape xmlns:r="http://schemas.openxmlformats.org/officeDocument/2006/relationships" type="downArrow" r:blip="">
          <dgm:adjLst>
            <dgm:adj idx="2" val="0.35"/>
          </dgm:adjLst>
        </dgm:shape>
        <dgm:presOf axis="desOrSelf" ptType="node"/>
        <dgm:constrLst/>
        <dgm:ruleLst>
          <dgm:rule type="primFontSz" val="5" fact="NaN" max="NaN"/>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223F98D-5841-45BC-A153-B806AC9EB178}" type="datetimeFigureOut">
              <a:rPr lang="de-DE" smtClean="0"/>
              <a:pPr/>
              <a:t>20.01.2018</a:t>
            </a:fld>
            <a:endParaRPr lang="en-US"/>
          </a:p>
        </p:txBody>
      </p:sp>
      <p:sp>
        <p:nvSpPr>
          <p:cNvPr id="4" name="Fußzeilenplatzhalt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Foliennummernplatzhalt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40613D4-6862-4A39-A300-D68817EA1B77}" type="slidenum">
              <a:rPr lang="en-US" smtClean="0"/>
              <a:pPr/>
              <a:t>‹Nr.›</a:t>
            </a:fld>
            <a:endParaRPr lang="en-US"/>
          </a:p>
        </p:txBody>
      </p:sp>
    </p:spTree>
    <p:extLst>
      <p:ext uri="{BB962C8B-B14F-4D97-AF65-F5344CB8AC3E}">
        <p14:creationId xmlns:p14="http://schemas.microsoft.com/office/powerpoint/2010/main" val="129542733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2E3C8A0-4184-4ABB-A222-3DB70C638845}" type="datetimeFigureOut">
              <a:rPr lang="de-DE" smtClean="0"/>
              <a:pPr/>
              <a:t>20.01.2018</a:t>
            </a:fld>
            <a:endParaRPr lang="en-US"/>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0653DBA-8D2B-47F8-9BB2-4E42EBA01626}" type="slidenum">
              <a:rPr lang="en-US" smtClean="0"/>
              <a:pPr/>
              <a:t>‹Nr.›</a:t>
            </a:fld>
            <a:endParaRPr lang="en-US"/>
          </a:p>
        </p:txBody>
      </p:sp>
    </p:spTree>
    <p:extLst>
      <p:ext uri="{BB962C8B-B14F-4D97-AF65-F5344CB8AC3E}">
        <p14:creationId xmlns:p14="http://schemas.microsoft.com/office/powerpoint/2010/main" val="36268950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Title was an inspiration from Shakespeare’s Julius Caesar. Cassius to Brutus: “The fault, dear Brutus, is not in our stars, but in ourselves, that we are underlings.”</a:t>
            </a:r>
          </a:p>
          <a:p>
            <a:r>
              <a:rPr lang="en-US" dirty="0" smtClean="0"/>
              <a:t>Story is narrated by Hazel Grace. She is forced to attend a support group where she meets and falls in love with Augustus. </a:t>
            </a:r>
            <a:br>
              <a:rPr lang="en-US" dirty="0" smtClean="0"/>
            </a:br>
            <a:r>
              <a:rPr lang="en-US" dirty="0" smtClean="0"/>
              <a:t>H and a strike a bond immediately and agree to read each other’s favorite novels.</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2</a:t>
            </a:fld>
            <a:endParaRPr lang="en-US"/>
          </a:p>
        </p:txBody>
      </p:sp>
    </p:spTree>
    <p:extLst>
      <p:ext uri="{BB962C8B-B14F-4D97-AF65-F5344CB8AC3E}">
        <p14:creationId xmlns:p14="http://schemas.microsoft.com/office/powerpoint/2010/main" val="302790673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Watch a scene…the beginning of their friendship/love. Hazel is at A’s place for the first time. Find out why books are so important for H and A.</a:t>
            </a:r>
          </a:p>
          <a:p>
            <a:r>
              <a:rPr lang="en-US" dirty="0" smtClean="0"/>
              <a:t>A wants to know her “real” story, not her “cancer” story.  What is important in her life apart from her cancer…literature.</a:t>
            </a:r>
            <a:br>
              <a:rPr lang="en-US" dirty="0" smtClean="0"/>
            </a:br>
            <a:r>
              <a:rPr lang="en-US" b="1" dirty="0" smtClean="0"/>
              <a:t>Hazel</a:t>
            </a:r>
            <a:r>
              <a:rPr lang="en-US" dirty="0" smtClean="0"/>
              <a:t>: Peter van </a:t>
            </a:r>
            <a:r>
              <a:rPr lang="en-US" dirty="0" err="1" smtClean="0"/>
              <a:t>Houten</a:t>
            </a:r>
            <a:r>
              <a:rPr lang="en-US" dirty="0" smtClean="0"/>
              <a:t> (who lives in Amsterdam) understands what it is like to die. Role of fiction: friend who helps her cope with a difficult situation.</a:t>
            </a:r>
            <a:br>
              <a:rPr lang="en-US" dirty="0" smtClean="0"/>
            </a:br>
            <a:r>
              <a:rPr lang="en-US" dirty="0" smtClean="0"/>
              <a:t>(Later: girl called Anna that parallels Hazel’s own experience.</a:t>
            </a:r>
          </a:p>
          <a:p>
            <a:r>
              <a:rPr lang="en-US" b="1" dirty="0" smtClean="0"/>
              <a:t>Augustus</a:t>
            </a:r>
            <a:r>
              <a:rPr lang="en-US" dirty="0" smtClean="0"/>
              <a:t>: video game turned into a novel about heroes, sacrifice, leaving a mark on the world. Will he (Augustus) leave anything or will he be forgotten? Role  model: hero.</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3</a:t>
            </a:fld>
            <a:endParaRPr lang="en-US"/>
          </a:p>
        </p:txBody>
      </p:sp>
    </p:spTree>
    <p:extLst>
      <p:ext uri="{BB962C8B-B14F-4D97-AF65-F5344CB8AC3E}">
        <p14:creationId xmlns:p14="http://schemas.microsoft.com/office/powerpoint/2010/main" val="253504303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But she does tell Augustus. What does that tell us about their friendship? Why does she tell him?</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4</a:t>
            </a:fld>
            <a:endParaRPr lang="en-US"/>
          </a:p>
        </p:txBody>
      </p:sp>
    </p:spTree>
    <p:extLst>
      <p:ext uri="{BB962C8B-B14F-4D97-AF65-F5344CB8AC3E}">
        <p14:creationId xmlns:p14="http://schemas.microsoft.com/office/powerpoint/2010/main" val="132042759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smtClean="0"/>
          </a:p>
        </p:txBody>
      </p:sp>
      <p:sp>
        <p:nvSpPr>
          <p:cNvPr id="4" name="Foliennummernplatzhalter 3"/>
          <p:cNvSpPr>
            <a:spLocks noGrp="1"/>
          </p:cNvSpPr>
          <p:nvPr>
            <p:ph type="sldNum" sz="quarter" idx="10"/>
          </p:nvPr>
        </p:nvSpPr>
        <p:spPr/>
        <p:txBody>
          <a:bodyPr/>
          <a:lstStyle/>
          <a:p>
            <a:fld id="{B0653DBA-8D2B-47F8-9BB2-4E42EBA01626}" type="slidenum">
              <a:rPr lang="en-US" smtClean="0"/>
              <a:pPr/>
              <a:t>5</a:t>
            </a:fld>
            <a:endParaRPr lang="en-US"/>
          </a:p>
        </p:txBody>
      </p:sp>
    </p:spTree>
    <p:extLst>
      <p:ext uri="{BB962C8B-B14F-4D97-AF65-F5344CB8AC3E}">
        <p14:creationId xmlns:p14="http://schemas.microsoft.com/office/powerpoint/2010/main" val="25660448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err="1" smtClean="0"/>
              <a:t>Lehrkraft</a:t>
            </a:r>
            <a:r>
              <a:rPr lang="en-US" dirty="0" smtClean="0"/>
              <a:t> </a:t>
            </a:r>
            <a:r>
              <a:rPr lang="en-US" dirty="0" err="1" smtClean="0"/>
              <a:t>gibt</a:t>
            </a:r>
            <a:r>
              <a:rPr lang="en-US" dirty="0" smtClean="0"/>
              <a:t> </a:t>
            </a:r>
            <a:r>
              <a:rPr lang="en-US" dirty="0" err="1" smtClean="0"/>
              <a:t>Beispiele</a:t>
            </a:r>
            <a:r>
              <a:rPr lang="en-US" dirty="0" smtClean="0"/>
              <a:t> </a:t>
            </a:r>
            <a:r>
              <a:rPr lang="en-US" dirty="0" err="1" smtClean="0"/>
              <a:t>zur</a:t>
            </a:r>
            <a:r>
              <a:rPr lang="en-US" dirty="0" smtClean="0"/>
              <a:t> </a:t>
            </a:r>
            <a:r>
              <a:rPr lang="en-US" dirty="0" err="1" smtClean="0"/>
              <a:t>Erläuterung</a:t>
            </a:r>
            <a:r>
              <a:rPr lang="en-US" dirty="0" smtClean="0"/>
              <a:t> und um das </a:t>
            </a:r>
            <a:r>
              <a:rPr lang="en-US" dirty="0" err="1" smtClean="0"/>
              <a:t>Eis</a:t>
            </a:r>
            <a:r>
              <a:rPr lang="en-US" dirty="0" smtClean="0"/>
              <a:t> </a:t>
            </a:r>
            <a:r>
              <a:rPr lang="en-US" dirty="0" err="1" smtClean="0"/>
              <a:t>zu</a:t>
            </a:r>
            <a:r>
              <a:rPr lang="en-US" dirty="0" smtClean="0"/>
              <a:t> </a:t>
            </a:r>
            <a:r>
              <a:rPr lang="en-US" dirty="0" err="1" smtClean="0"/>
              <a:t>brechen</a:t>
            </a:r>
            <a:r>
              <a:rPr lang="en-US" dirty="0" smtClean="0"/>
              <a:t>.</a:t>
            </a:r>
          </a:p>
          <a:p>
            <a:r>
              <a:rPr lang="en-US" dirty="0" smtClean="0"/>
              <a:t>The Diary of Anne </a:t>
            </a:r>
            <a:r>
              <a:rPr lang="en-US" i="1" dirty="0" smtClean="0"/>
              <a:t>Frank</a:t>
            </a:r>
            <a:r>
              <a:rPr lang="en-US" dirty="0" smtClean="0"/>
              <a:t>: German teacher was impressed</a:t>
            </a:r>
            <a:br>
              <a:rPr lang="en-US" dirty="0" smtClean="0"/>
            </a:br>
            <a:r>
              <a:rPr lang="en-US" dirty="0" smtClean="0"/>
              <a:t>Historic novels: </a:t>
            </a:r>
            <a:r>
              <a:rPr lang="en-US" i="1" dirty="0" err="1" smtClean="0"/>
              <a:t>Sinuhe</a:t>
            </a:r>
            <a:r>
              <a:rPr lang="en-US" i="1" dirty="0" smtClean="0"/>
              <a:t>, the Egyptian </a:t>
            </a:r>
            <a:r>
              <a:rPr lang="en-US" i="0" dirty="0" smtClean="0"/>
              <a:t>interest in history – history teacher</a:t>
            </a:r>
          </a:p>
          <a:p>
            <a:r>
              <a:rPr lang="en-US" i="0" dirty="0" smtClean="0"/>
              <a:t>Teen years: altruistic nurse</a:t>
            </a:r>
            <a:br>
              <a:rPr lang="en-US" i="0" dirty="0" smtClean="0"/>
            </a:br>
            <a:r>
              <a:rPr lang="en-US" i="0" dirty="0" smtClean="0"/>
              <a:t>Russian authors, </a:t>
            </a:r>
            <a:r>
              <a:rPr lang="en-US" i="1" dirty="0" smtClean="0"/>
              <a:t>Anna Karenina</a:t>
            </a:r>
          </a:p>
          <a:p>
            <a:endParaRPr lang="en-US" i="1"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TPS-Activity, (partner or teams of four) some examples in the plenary.</a:t>
            </a:r>
          </a:p>
          <a:p>
            <a:endParaRPr lang="en-US" i="1"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6</a:t>
            </a:fld>
            <a:endParaRPr lang="en-US"/>
          </a:p>
        </p:txBody>
      </p:sp>
    </p:spTree>
    <p:extLst>
      <p:ext uri="{BB962C8B-B14F-4D97-AF65-F5344CB8AC3E}">
        <p14:creationId xmlns:p14="http://schemas.microsoft.com/office/powerpoint/2010/main" val="321773714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Have you ever had the wish to contact the author of one of the books you read?</a:t>
            </a:r>
            <a:br>
              <a:rPr lang="en-US" dirty="0" smtClean="0"/>
            </a:br>
            <a:r>
              <a:rPr lang="en-US" dirty="0" smtClean="0"/>
              <a:t>Hazel desperately want to contact Peter van </a:t>
            </a:r>
            <a:r>
              <a:rPr lang="en-US" dirty="0" err="1" smtClean="0"/>
              <a:t>Houten</a:t>
            </a:r>
            <a:r>
              <a:rPr lang="en-US" dirty="0" smtClean="0"/>
              <a:t>. Augustus helps her.</a:t>
            </a:r>
            <a:br>
              <a:rPr lang="en-US" dirty="0" smtClean="0"/>
            </a:br>
            <a:r>
              <a:rPr lang="en-US" dirty="0" smtClean="0"/>
              <a:t>Both of them are concerned with the question what will happen after their deaths as their cancers are potentially terminal-</a:t>
            </a:r>
          </a:p>
          <a:p>
            <a:r>
              <a:rPr lang="en-US" dirty="0" smtClean="0"/>
              <a:t>They are haunted by different fears:</a:t>
            </a:r>
            <a:br>
              <a:rPr lang="en-US" dirty="0" smtClean="0"/>
            </a:br>
            <a:r>
              <a:rPr lang="en-US" dirty="0" smtClean="0"/>
              <a:t>Augustus wants to do something heroic before he dies and thus be more significant; fear of being forgotten /oblivion.</a:t>
            </a:r>
          </a:p>
          <a:p>
            <a:r>
              <a:rPr lang="en-US" dirty="0" smtClean="0"/>
              <a:t>Hazel needs to know that those close to her, especially her mother, will be able to carry on after her death and not be destroyed. In van </a:t>
            </a:r>
            <a:r>
              <a:rPr lang="en-US" dirty="0" err="1" smtClean="0"/>
              <a:t>Houten’s</a:t>
            </a:r>
            <a:r>
              <a:rPr lang="en-US" dirty="0" smtClean="0"/>
              <a:t> novel Anna dies. The novel ends abruptly without a conclusion. Hazel wants to know how Anna’s mother copes.</a:t>
            </a:r>
          </a:p>
          <a:p>
            <a:r>
              <a:rPr lang="en-US" dirty="0" smtClean="0"/>
              <a:t>Augustus uses his “wish” as a cancer patient to make it possible that they fly to Amsterdam to talk to Peter van </a:t>
            </a:r>
            <a:r>
              <a:rPr lang="en-US" dirty="0" err="1" smtClean="0"/>
              <a:t>Houten</a:t>
            </a:r>
            <a:r>
              <a:rPr lang="en-US" dirty="0" smtClean="0"/>
              <a:t>.</a:t>
            </a:r>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7</a:t>
            </a:fld>
            <a:endParaRPr lang="en-US"/>
          </a:p>
        </p:txBody>
      </p:sp>
    </p:spTree>
    <p:extLst>
      <p:ext uri="{BB962C8B-B14F-4D97-AF65-F5344CB8AC3E}">
        <p14:creationId xmlns:p14="http://schemas.microsoft.com/office/powerpoint/2010/main" val="107325660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smtClean="0"/>
              <a:t>The meeting is a complete disaster. Watch the scene and find out why. Which clashes can you identify?</a:t>
            </a:r>
          </a:p>
          <a:p>
            <a:r>
              <a:rPr lang="en-US" dirty="0" smtClean="0"/>
              <a:t>Peter van </a:t>
            </a:r>
            <a:r>
              <a:rPr lang="en-US" dirty="0" err="1" smtClean="0"/>
              <a:t>Houten</a:t>
            </a:r>
            <a:r>
              <a:rPr lang="en-US" dirty="0" smtClean="0"/>
              <a:t> is a mean-spirited drunk.</a:t>
            </a:r>
            <a:br>
              <a:rPr lang="en-US" dirty="0" smtClean="0"/>
            </a:br>
            <a:r>
              <a:rPr lang="en-US" dirty="0" smtClean="0"/>
              <a:t>Different views about literature:</a:t>
            </a:r>
          </a:p>
          <a:p>
            <a:r>
              <a:rPr lang="en-US" dirty="0" smtClean="0"/>
              <a:t>Hazel wants to find out about the characters’ fate, how they fare after the ending of the novel. Van </a:t>
            </a:r>
            <a:r>
              <a:rPr lang="en-US" dirty="0" err="1" smtClean="0"/>
              <a:t>Houten</a:t>
            </a:r>
            <a:r>
              <a:rPr lang="en-US" dirty="0" smtClean="0"/>
              <a:t> says they are nothing, not alive, not people. He insults Hazel (childish, failed experiment in mutation). Speculate about his motives? (… his own daughter died….later on he apologizes at Augustus’ funeral…...). Who is to blame? Why does/can’t he fulfill Hazel’s needs? </a:t>
            </a:r>
          </a:p>
          <a:p>
            <a:r>
              <a:rPr lang="en-US" dirty="0" smtClean="0"/>
              <a:t>Chances (wings, challenge your ideas, touch your heart….) and limitations of literature (incentives to help you come to grips with your fate, not solutions)</a:t>
            </a:r>
          </a:p>
        </p:txBody>
      </p:sp>
      <p:sp>
        <p:nvSpPr>
          <p:cNvPr id="4" name="Foliennummernplatzhalter 3"/>
          <p:cNvSpPr>
            <a:spLocks noGrp="1"/>
          </p:cNvSpPr>
          <p:nvPr>
            <p:ph type="sldNum" sz="quarter" idx="10"/>
          </p:nvPr>
        </p:nvSpPr>
        <p:spPr/>
        <p:txBody>
          <a:bodyPr/>
          <a:lstStyle/>
          <a:p>
            <a:fld id="{B0653DBA-8D2B-47F8-9BB2-4E42EBA01626}" type="slidenum">
              <a:rPr lang="en-US" smtClean="0"/>
              <a:pPr/>
              <a:t>8</a:t>
            </a:fld>
            <a:endParaRPr lang="en-US"/>
          </a:p>
        </p:txBody>
      </p:sp>
    </p:spTree>
    <p:extLst>
      <p:ext uri="{BB962C8B-B14F-4D97-AF65-F5344CB8AC3E}">
        <p14:creationId xmlns:p14="http://schemas.microsoft.com/office/powerpoint/2010/main" val="7017288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Titelmasterformat durch Klicken bearbeiten</a:t>
            </a:r>
            <a:endParaRPr lang="en-US"/>
          </a:p>
        </p:txBody>
      </p:sp>
      <p:sp>
        <p:nvSpPr>
          <p:cNvPr id="3" name="Unt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Vertikaler Textplatzhalter 2"/>
          <p:cNvSpPr>
            <a:spLocks noGrp="1"/>
          </p:cNvSpPr>
          <p:nvPr>
            <p:ph type="body" orient="vert" idx="1"/>
          </p:nvPr>
        </p:nvSpPr>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Titelmasterformat durch Klicken bearbeiten</a:t>
            </a:r>
            <a:endParaRPr lang="en-US"/>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Inhaltsplatzhalter 2"/>
          <p:cNvSpPr>
            <a:spLocks noGrp="1"/>
          </p:cNvSpPr>
          <p:nvPr>
            <p:ph idx="1"/>
          </p:nvPr>
        </p:nvSpPr>
        <p:spPr/>
        <p:txBody>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Titelmasterformat durch Klicken bearbeiten</a:t>
            </a:r>
            <a:endParaRPr lang="en-US"/>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Textmasterformate durch Klicken bearbeiten</a:t>
            </a:r>
          </a:p>
        </p:txBody>
      </p:sp>
      <p:sp>
        <p:nvSpPr>
          <p:cNvPr id="4" name="Datumsplatzhalter 3"/>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5" name="Fußzeilenplatzhalter 4"/>
          <p:cNvSpPr>
            <a:spLocks noGrp="1"/>
          </p:cNvSpPr>
          <p:nvPr>
            <p:ph type="ftr" sz="quarter" idx="11"/>
          </p:nvPr>
        </p:nvSpPr>
        <p:spPr/>
        <p:txBody>
          <a:bodyPr/>
          <a:lstStyle/>
          <a:p>
            <a:endParaRPr lang="en-US"/>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en-US"/>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7" name="Datumsplatzhalter 6"/>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8" name="Fußzeilenplatzhalter 7"/>
          <p:cNvSpPr>
            <a:spLocks noGrp="1"/>
          </p:cNvSpPr>
          <p:nvPr>
            <p:ph type="ftr" sz="quarter" idx="11"/>
          </p:nvPr>
        </p:nvSpPr>
        <p:spPr/>
        <p:txBody>
          <a:bodyPr/>
          <a:lstStyle/>
          <a:p>
            <a:endParaRPr lang="en-US"/>
          </a:p>
        </p:txBody>
      </p:sp>
      <p:sp>
        <p:nvSpPr>
          <p:cNvPr id="9" name="Foliennummernplatzhalter 8"/>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en-US"/>
          </a:p>
        </p:txBody>
      </p:sp>
      <p:sp>
        <p:nvSpPr>
          <p:cNvPr id="3" name="Datumsplatzhalter 2"/>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4" name="Fußzeilenplatzhalter 3"/>
          <p:cNvSpPr>
            <a:spLocks noGrp="1"/>
          </p:cNvSpPr>
          <p:nvPr>
            <p:ph type="ftr" sz="quarter" idx="11"/>
          </p:nvPr>
        </p:nvSpPr>
        <p:spPr/>
        <p:txBody>
          <a:bodyPr/>
          <a:lstStyle/>
          <a:p>
            <a:endParaRPr lang="en-US"/>
          </a:p>
        </p:txBody>
      </p:sp>
      <p:sp>
        <p:nvSpPr>
          <p:cNvPr id="5" name="Foliennummernplatzhalter 4"/>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3" name="Fußzeilenplatzhalter 2"/>
          <p:cNvSpPr>
            <a:spLocks noGrp="1"/>
          </p:cNvSpPr>
          <p:nvPr>
            <p:ph type="ftr" sz="quarter" idx="11"/>
          </p:nvPr>
        </p:nvSpPr>
        <p:spPr/>
        <p:txBody>
          <a:bodyPr/>
          <a:lstStyle/>
          <a:p>
            <a:endParaRPr lang="en-US"/>
          </a:p>
        </p:txBody>
      </p:sp>
      <p:sp>
        <p:nvSpPr>
          <p:cNvPr id="4" name="Foliennummernplatzhalter 3"/>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Titelmasterformat durch Klicken bearbeiten</a:t>
            </a:r>
            <a:endParaRPr lang="en-US"/>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en-US"/>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p>
            <a:fld id="{F5C18319-C8E8-4334-B8B3-E32717090970}" type="datetimeFigureOut">
              <a:rPr lang="de-DE" smtClean="0"/>
              <a:pPr/>
              <a:t>20.01.2018</a:t>
            </a:fld>
            <a:endParaRPr lang="en-US"/>
          </a:p>
        </p:txBody>
      </p:sp>
      <p:sp>
        <p:nvSpPr>
          <p:cNvPr id="6" name="Fußzeilenplatzhalter 5"/>
          <p:cNvSpPr>
            <a:spLocks noGrp="1"/>
          </p:cNvSpPr>
          <p:nvPr>
            <p:ph type="ftr" sz="quarter" idx="11"/>
          </p:nvPr>
        </p:nvSpPr>
        <p:spPr/>
        <p:txBody>
          <a:bodyPr/>
          <a:lstStyle/>
          <a:p>
            <a:endParaRPr lang="en-US"/>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de-DE" smtClean="0"/>
              <a:t>Titelmasterformat durch Klicken bearbeiten</a:t>
            </a:r>
            <a:endParaRPr lang="en-US"/>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a:p>
        </p:txBody>
      </p:sp>
      <p:sp>
        <p:nvSpPr>
          <p:cNvPr id="4" name="Datumsplatzhalt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5C18319-C8E8-4334-B8B3-E32717090970}" type="datetimeFigureOut">
              <a:rPr lang="de-DE" smtClean="0"/>
              <a:pPr/>
              <a:t>20.01.2018</a:t>
            </a:fld>
            <a:endParaRPr lang="en-US"/>
          </a:p>
        </p:txBody>
      </p:sp>
      <p:sp>
        <p:nvSpPr>
          <p:cNvPr id="5" name="Fußzeilenplatzhalt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Foliennummernplatzhalt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8414579-8533-4716-A84B-B8FD6B4E8AD7}" type="slidenum">
              <a:rPr lang="en-US" smtClean="0"/>
              <a:pPr/>
              <a:t>‹Nr.›</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6.xml"/><Relationship Id="rId1" Type="http://schemas.openxmlformats.org/officeDocument/2006/relationships/slideLayout" Target="../slideLayouts/slideLayout4.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8.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7.xml"/><Relationship Id="rId1" Type="http://schemas.openxmlformats.org/officeDocument/2006/relationships/slideLayout" Target="../slideLayouts/slideLayout4.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de-DE"/>
          </a:p>
        </p:txBody>
      </p:sp>
      <p:sp>
        <p:nvSpPr>
          <p:cNvPr id="3" name="Inhaltsplatzhalter 2"/>
          <p:cNvSpPr>
            <a:spLocks noGrp="1"/>
          </p:cNvSpPr>
          <p:nvPr>
            <p:ph idx="1"/>
          </p:nvPr>
        </p:nvSpPr>
        <p:spPr/>
        <p:txBody>
          <a:bodyPr>
            <a:normAutofit/>
          </a:bodyPr>
          <a:lstStyle/>
          <a:p>
            <a:pPr marL="0" indent="0" algn="ctr">
              <a:buNone/>
            </a:pPr>
            <a:r>
              <a:rPr lang="de-DE" sz="6000" dirty="0" smtClean="0"/>
              <a:t>The fault, </a:t>
            </a:r>
            <a:r>
              <a:rPr lang="de-DE" sz="6000" dirty="0" err="1" smtClean="0"/>
              <a:t>dear</a:t>
            </a:r>
            <a:r>
              <a:rPr lang="de-DE" sz="6000" dirty="0" smtClean="0"/>
              <a:t> Brutus, </a:t>
            </a:r>
            <a:r>
              <a:rPr lang="de-DE" sz="6000" dirty="0" err="1" smtClean="0"/>
              <a:t>is</a:t>
            </a:r>
            <a:r>
              <a:rPr lang="de-DE" sz="6000" dirty="0" smtClean="0"/>
              <a:t> not in </a:t>
            </a:r>
            <a:r>
              <a:rPr lang="de-DE" sz="6000" dirty="0" err="1" smtClean="0"/>
              <a:t>our</a:t>
            </a:r>
            <a:r>
              <a:rPr lang="de-DE" sz="6000" dirty="0" smtClean="0"/>
              <a:t> </a:t>
            </a:r>
            <a:r>
              <a:rPr lang="de-DE" sz="6000" dirty="0" err="1" smtClean="0"/>
              <a:t>stars</a:t>
            </a:r>
            <a:r>
              <a:rPr lang="de-DE" sz="6000" dirty="0" smtClean="0"/>
              <a:t>, but in </a:t>
            </a:r>
            <a:r>
              <a:rPr lang="de-DE" sz="6000" dirty="0" err="1" smtClean="0"/>
              <a:t>oursleves</a:t>
            </a:r>
            <a:r>
              <a:rPr lang="de-DE" sz="6000" dirty="0" smtClean="0"/>
              <a:t>, </a:t>
            </a:r>
            <a:r>
              <a:rPr lang="de-DE" sz="6000" dirty="0" err="1" smtClean="0"/>
              <a:t>that</a:t>
            </a:r>
            <a:r>
              <a:rPr lang="de-DE" sz="6000" dirty="0" smtClean="0"/>
              <a:t> </a:t>
            </a:r>
            <a:r>
              <a:rPr lang="de-DE" sz="6000" dirty="0" err="1" smtClean="0"/>
              <a:t>we</a:t>
            </a:r>
            <a:r>
              <a:rPr lang="de-DE" sz="6000" dirty="0" smtClean="0"/>
              <a:t> </a:t>
            </a:r>
            <a:r>
              <a:rPr lang="de-DE" sz="6000" dirty="0" err="1" smtClean="0"/>
              <a:t>are</a:t>
            </a:r>
            <a:r>
              <a:rPr lang="de-DE" sz="6000" dirty="0" smtClean="0"/>
              <a:t> </a:t>
            </a:r>
            <a:r>
              <a:rPr lang="de-DE" sz="6000" dirty="0" err="1" smtClean="0"/>
              <a:t>underlings</a:t>
            </a:r>
            <a:r>
              <a:rPr lang="de-DE" sz="6000" dirty="0" smtClean="0"/>
              <a:t>.</a:t>
            </a:r>
            <a:endParaRPr lang="de-DE" sz="6000" dirty="0"/>
          </a:p>
        </p:txBody>
      </p:sp>
    </p:spTree>
    <p:extLst>
      <p:ext uri="{BB962C8B-B14F-4D97-AF65-F5344CB8AC3E}">
        <p14:creationId xmlns:p14="http://schemas.microsoft.com/office/powerpoint/2010/main" val="217583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normAutofit/>
          </a:bodyPr>
          <a:lstStyle/>
          <a:p>
            <a:r>
              <a:rPr lang="en-US" sz="3600" b="1" dirty="0" smtClean="0"/>
              <a:t>John Greene, The Fault in Our Stars (2012)</a:t>
            </a:r>
            <a:endParaRPr lang="en-US" sz="3600" b="1" dirty="0"/>
          </a:p>
        </p:txBody>
      </p:sp>
      <p:sp>
        <p:nvSpPr>
          <p:cNvPr id="5" name="Inhaltsplatzhalter 4"/>
          <p:cNvSpPr>
            <a:spLocks noGrp="1"/>
          </p:cNvSpPr>
          <p:nvPr>
            <p:ph sz="half" idx="1"/>
          </p:nvPr>
        </p:nvSpPr>
        <p:spPr>
          <a:xfrm>
            <a:off x="457200" y="1600200"/>
            <a:ext cx="8003232" cy="4525963"/>
          </a:xfrm>
        </p:spPr>
        <p:txBody>
          <a:bodyPr>
            <a:normAutofit/>
          </a:bodyPr>
          <a:lstStyle/>
          <a:p>
            <a:pPr marL="514350" indent="-514350">
              <a:buFont typeface="Wingdings" pitchFamily="2" charset="2"/>
              <a:buChar char="Ø"/>
            </a:pPr>
            <a:r>
              <a:rPr lang="en-US" sz="3200" dirty="0" smtClean="0"/>
              <a:t>Hazel Grace, 16 year-old girl with cancer that has spread to her </a:t>
            </a:r>
            <a:r>
              <a:rPr lang="en-US" sz="3200" dirty="0" smtClean="0"/>
              <a:t>lungs</a:t>
            </a:r>
          </a:p>
          <a:p>
            <a:pPr marL="0" indent="0">
              <a:buNone/>
            </a:pPr>
            <a:endParaRPr lang="en-US" sz="3200" dirty="0" smtClean="0"/>
          </a:p>
          <a:p>
            <a:pPr marL="514350" indent="-514350">
              <a:buFont typeface="Wingdings" pitchFamily="2" charset="2"/>
              <a:buChar char="Ø"/>
            </a:pPr>
            <a:r>
              <a:rPr lang="en-US" sz="3200" dirty="0" smtClean="0"/>
              <a:t>Augustus, 17 year-old ex-basketball player and amputee (right leg replaced by prosthetic)</a:t>
            </a:r>
            <a:endParaRPr lang="en-US" sz="32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p:txBody>
          <a:bodyPr>
            <a:noAutofit/>
          </a:bodyPr>
          <a:lstStyle/>
          <a:p>
            <a:r>
              <a:rPr lang="en-US" b="1" dirty="0" smtClean="0"/>
              <a:t>Viewing</a:t>
            </a:r>
            <a:r>
              <a:rPr lang="en-US" b="1" dirty="0" smtClean="0"/>
              <a:t/>
            </a:r>
            <a:br>
              <a:rPr lang="en-US" b="1" dirty="0" smtClean="0"/>
            </a:br>
            <a:r>
              <a:rPr lang="en-US" sz="2800" b="1" dirty="0" smtClean="0"/>
              <a:t>Why </a:t>
            </a:r>
            <a:r>
              <a:rPr lang="en-US" sz="2800" b="1" dirty="0" smtClean="0"/>
              <a:t>are books important for Hazel and for Augustus?</a:t>
            </a:r>
            <a:endParaRPr lang="en-US" sz="2800" b="1" dirty="0"/>
          </a:p>
        </p:txBody>
      </p:sp>
      <p:sp>
        <p:nvSpPr>
          <p:cNvPr id="6" name="Inhaltsplatzhalter 5"/>
          <p:cNvSpPr>
            <a:spLocks noGrp="1"/>
          </p:cNvSpPr>
          <p:nvPr>
            <p:ph sz="half" idx="1"/>
          </p:nvPr>
        </p:nvSpPr>
        <p:spPr>
          <a:xfrm>
            <a:off x="457200" y="2348880"/>
            <a:ext cx="7355160" cy="3777283"/>
          </a:xfrm>
        </p:spPr>
        <p:txBody>
          <a:bodyPr/>
          <a:lstStyle/>
          <a:p>
            <a:pPr>
              <a:buNone/>
            </a:pPr>
            <a:r>
              <a:rPr lang="en-US" u="sng" dirty="0" smtClean="0"/>
              <a:t>Hazel</a:t>
            </a:r>
            <a:r>
              <a:rPr lang="en-US" dirty="0" smtClean="0"/>
              <a:t/>
            </a:r>
            <a:br>
              <a:rPr lang="en-US" dirty="0" smtClean="0"/>
            </a:br>
            <a:r>
              <a:rPr lang="en-US" i="1" dirty="0" smtClean="0"/>
              <a:t>An Imperial Affliction</a:t>
            </a:r>
          </a:p>
          <a:p>
            <a:pPr>
              <a:buNone/>
            </a:pPr>
            <a:r>
              <a:rPr lang="en-US" dirty="0" smtClean="0"/>
              <a:t>by Peter Van </a:t>
            </a:r>
            <a:r>
              <a:rPr lang="en-US" dirty="0" err="1" smtClean="0"/>
              <a:t>Houten</a:t>
            </a:r>
            <a:endParaRPr lang="en-US" dirty="0" smtClean="0"/>
          </a:p>
          <a:p>
            <a:pPr>
              <a:buNone/>
            </a:pPr>
            <a:endParaRPr lang="en-US" dirty="0"/>
          </a:p>
          <a:p>
            <a:pPr>
              <a:buNone/>
            </a:pPr>
            <a:r>
              <a:rPr lang="en-US" u="sng" dirty="0" smtClean="0"/>
              <a:t>Augustus</a:t>
            </a:r>
            <a:endParaRPr lang="en-US" dirty="0" smtClean="0"/>
          </a:p>
          <a:p>
            <a:pPr lvl="1">
              <a:buNone/>
            </a:pPr>
            <a:r>
              <a:rPr lang="en-US" sz="2800" i="1" dirty="0" smtClean="0"/>
              <a:t>The Price of Dawn</a:t>
            </a:r>
          </a:p>
          <a:p>
            <a:pPr>
              <a:buNone/>
            </a:pP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p:txBody>
          <a:bodyPr/>
          <a:lstStyle/>
          <a:p>
            <a:r>
              <a:rPr lang="en-US" dirty="0" smtClean="0"/>
              <a:t>Hazel about </a:t>
            </a:r>
            <a:r>
              <a:rPr lang="en-US" i="1" dirty="0" smtClean="0"/>
              <a:t>An Imperial Affliction</a:t>
            </a:r>
            <a:endParaRPr lang="en-US" i="1" dirty="0"/>
          </a:p>
        </p:txBody>
      </p:sp>
      <p:sp>
        <p:nvSpPr>
          <p:cNvPr id="6" name="Inhaltsplatzhalter 5"/>
          <p:cNvSpPr>
            <a:spLocks noGrp="1"/>
          </p:cNvSpPr>
          <p:nvPr>
            <p:ph idx="1"/>
          </p:nvPr>
        </p:nvSpPr>
        <p:spPr/>
        <p:txBody>
          <a:bodyPr/>
          <a:lstStyle/>
          <a:p>
            <a:pPr>
              <a:buNone/>
            </a:pPr>
            <a:r>
              <a:rPr lang="en-US" dirty="0" smtClean="0"/>
              <a:t>My </a:t>
            </a:r>
            <a:r>
              <a:rPr lang="en-US" dirty="0" err="1" smtClean="0"/>
              <a:t>favourite</a:t>
            </a:r>
            <a:r>
              <a:rPr lang="en-US" dirty="0" smtClean="0"/>
              <a:t> book was </a:t>
            </a:r>
            <a:r>
              <a:rPr lang="en-US" i="1" dirty="0" smtClean="0"/>
              <a:t>An Imperial Affliction</a:t>
            </a:r>
            <a:r>
              <a:rPr lang="en-US" dirty="0" smtClean="0"/>
              <a:t>, but I didn’t like to tell people about it…..</a:t>
            </a:r>
          </a:p>
          <a:p>
            <a:pPr>
              <a:buNone/>
            </a:pPr>
            <a:r>
              <a:rPr lang="en-US" dirty="0" smtClean="0"/>
              <a:t>There are books which you can’t tell people about, books so special and rare and </a:t>
            </a:r>
            <a:r>
              <a:rPr lang="en-US" b="1" i="1" dirty="0" smtClean="0"/>
              <a:t>yours</a:t>
            </a:r>
            <a:r>
              <a:rPr lang="en-US" dirty="0" smtClean="0"/>
              <a:t> that advertising your affection feels like betrayal. </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b="1" dirty="0" smtClean="0"/>
              <a:t>What about you?</a:t>
            </a:r>
            <a:endParaRPr lang="en-US" b="1" dirty="0"/>
          </a:p>
        </p:txBody>
      </p:sp>
      <p:sp>
        <p:nvSpPr>
          <p:cNvPr id="3" name="Inhaltsplatzhalter 2"/>
          <p:cNvSpPr>
            <a:spLocks noGrp="1"/>
          </p:cNvSpPr>
          <p:nvPr>
            <p:ph idx="1"/>
          </p:nvPr>
        </p:nvSpPr>
        <p:spPr/>
        <p:txBody>
          <a:bodyPr/>
          <a:lstStyle/>
          <a:p>
            <a:pPr>
              <a:buFont typeface="Wingdings" pitchFamily="2" charset="2"/>
              <a:buChar char="Ø"/>
            </a:pPr>
            <a:r>
              <a:rPr lang="en-US" dirty="0" smtClean="0"/>
              <a:t>Please list a book or books you remember reading as a young child, as a teenager…. Which were funny? Which were scary? What feelings do you associate with the reading experience?</a:t>
            </a:r>
          </a:p>
          <a:p>
            <a:pPr>
              <a:buFont typeface="Wingdings" pitchFamily="2" charset="2"/>
              <a:buChar char="Ø"/>
            </a:pPr>
            <a:r>
              <a:rPr lang="en-US" dirty="0" smtClean="0"/>
              <a:t>How have your reading experiences changed over time?</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57200" y="274638"/>
            <a:ext cx="8229600" cy="225404"/>
          </a:xfrm>
        </p:spPr>
        <p:txBody>
          <a:bodyPr>
            <a:normAutofit fontScale="90000"/>
          </a:bodyPr>
          <a:lstStyle/>
          <a:p>
            <a:r>
              <a:rPr lang="en-US" dirty="0" smtClean="0"/>
              <a:t>  </a:t>
            </a:r>
            <a:endParaRPr lang="en-US" dirty="0"/>
          </a:p>
        </p:txBody>
      </p:sp>
      <p:sp>
        <p:nvSpPr>
          <p:cNvPr id="5" name="Textplatzhalter 4"/>
          <p:cNvSpPr>
            <a:spLocks noGrp="1"/>
          </p:cNvSpPr>
          <p:nvPr>
            <p:ph type="body" idx="1"/>
          </p:nvPr>
        </p:nvSpPr>
        <p:spPr>
          <a:xfrm>
            <a:off x="531812" y="603556"/>
            <a:ext cx="4040188" cy="584630"/>
          </a:xfrm>
        </p:spPr>
        <p:txBody>
          <a:bodyPr/>
          <a:lstStyle/>
          <a:p>
            <a:r>
              <a:rPr lang="en-US" dirty="0" smtClean="0"/>
              <a:t>                      </a:t>
            </a:r>
            <a:r>
              <a:rPr lang="en-US" dirty="0" smtClean="0"/>
              <a:t>wings</a:t>
            </a:r>
            <a:endParaRPr lang="en-US" dirty="0"/>
          </a:p>
        </p:txBody>
      </p:sp>
      <p:sp>
        <p:nvSpPr>
          <p:cNvPr id="6" name="Inhaltsplatzhalter 5"/>
          <p:cNvSpPr>
            <a:spLocks noGrp="1"/>
          </p:cNvSpPr>
          <p:nvPr>
            <p:ph sz="half" idx="2"/>
          </p:nvPr>
        </p:nvSpPr>
        <p:spPr>
          <a:xfrm>
            <a:off x="457200" y="1628801"/>
            <a:ext cx="4040188" cy="4497362"/>
          </a:xfrm>
        </p:spPr>
        <p:txBody>
          <a:bodyPr>
            <a:normAutofit/>
          </a:bodyPr>
          <a:lstStyle/>
          <a:p>
            <a:pPr>
              <a:buNone/>
            </a:pPr>
            <a:r>
              <a:rPr lang="en-US" dirty="0" smtClean="0"/>
              <a:t>Books can give you “wings” to understand the world around you, can help you cope with difficult situations.</a:t>
            </a:r>
          </a:p>
          <a:p>
            <a:pPr>
              <a:buNone/>
            </a:pPr>
            <a:r>
              <a:rPr lang="en-US" dirty="0" smtClean="0"/>
              <a:t>What book have  you read recently that gave you “wings” – of courage, of understanding, of hope …….?</a:t>
            </a:r>
            <a:endParaRPr lang="en-US" dirty="0"/>
          </a:p>
        </p:txBody>
      </p:sp>
      <p:sp>
        <p:nvSpPr>
          <p:cNvPr id="7" name="Textplatzhalter 6"/>
          <p:cNvSpPr>
            <a:spLocks noGrp="1"/>
          </p:cNvSpPr>
          <p:nvPr>
            <p:ph type="body" sz="quarter" idx="3"/>
          </p:nvPr>
        </p:nvSpPr>
        <p:spPr>
          <a:xfrm>
            <a:off x="4645025" y="756138"/>
            <a:ext cx="4041775" cy="432048"/>
          </a:xfrm>
        </p:spPr>
        <p:txBody>
          <a:bodyPr>
            <a:normAutofit lnSpcReduction="10000"/>
          </a:bodyPr>
          <a:lstStyle/>
          <a:p>
            <a:pPr algn="ctr"/>
            <a:r>
              <a:rPr lang="en-US" dirty="0" smtClean="0"/>
              <a:t>brain and heart</a:t>
            </a:r>
            <a:endParaRPr lang="en-US" dirty="0"/>
          </a:p>
        </p:txBody>
      </p:sp>
      <p:sp>
        <p:nvSpPr>
          <p:cNvPr id="8" name="Inhaltsplatzhalter 7"/>
          <p:cNvSpPr>
            <a:spLocks noGrp="1"/>
          </p:cNvSpPr>
          <p:nvPr>
            <p:ph sz="quarter" idx="4"/>
          </p:nvPr>
        </p:nvSpPr>
        <p:spPr>
          <a:xfrm>
            <a:off x="4645025" y="1700809"/>
            <a:ext cx="4041775" cy="4425354"/>
          </a:xfrm>
        </p:spPr>
        <p:txBody>
          <a:bodyPr>
            <a:normAutofit/>
          </a:bodyPr>
          <a:lstStyle/>
          <a:p>
            <a:pPr>
              <a:buNone/>
            </a:pPr>
            <a:r>
              <a:rPr lang="en-US" dirty="0" smtClean="0"/>
              <a:t>Some books challenge your brain. Others touch your heart. Some books do both!</a:t>
            </a:r>
          </a:p>
          <a:p>
            <a:pPr>
              <a:buNone/>
            </a:pPr>
            <a:r>
              <a:rPr lang="en-US" dirty="0" smtClean="0"/>
              <a:t>What book have you read lately that made you think about things you never thought about before? What book’s character made you shake with laughter, shake your fists,…..?</a:t>
            </a:r>
            <a:endParaRPr lang="en-US" dirty="0"/>
          </a:p>
        </p:txBody>
      </p:sp>
      <p:sp>
        <p:nvSpPr>
          <p:cNvPr id="12" name="Rechteck 11"/>
          <p:cNvSpPr/>
          <p:nvPr/>
        </p:nvSpPr>
        <p:spPr>
          <a:xfrm>
            <a:off x="6072197" y="6143644"/>
            <a:ext cx="785801" cy="923330"/>
          </a:xfrm>
          <a:prstGeom prst="rect">
            <a:avLst/>
          </a:prstGeom>
        </p:spPr>
        <p:txBody>
          <a:bodyPr wrap="square">
            <a:spAutoFit/>
          </a:bodyPr>
          <a:lstStyle/>
          <a:p>
            <a:r>
              <a:rPr lang="de-DE" b="1" dirty="0" smtClean="0"/>
              <a:t/>
            </a:r>
            <a:br>
              <a:rPr lang="de-DE" b="1" dirty="0" smtClean="0"/>
            </a:br>
            <a:r>
              <a:rPr lang="de-DE" b="1" dirty="0" smtClean="0"/>
              <a:t/>
            </a:r>
            <a:br>
              <a:rPr lang="de-DE" b="1" dirty="0" smtClean="0"/>
            </a:b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el 6"/>
          <p:cNvSpPr>
            <a:spLocks noGrp="1"/>
          </p:cNvSpPr>
          <p:nvPr>
            <p:ph type="title"/>
          </p:nvPr>
        </p:nvSpPr>
        <p:spPr/>
        <p:txBody>
          <a:bodyPr>
            <a:normAutofit fontScale="90000"/>
          </a:bodyPr>
          <a:lstStyle/>
          <a:p>
            <a:r>
              <a:rPr lang="en-US" dirty="0" smtClean="0"/>
              <a:t>What will happen after their death?</a:t>
            </a:r>
            <a:endParaRPr lang="en-US" dirty="0"/>
          </a:p>
        </p:txBody>
      </p:sp>
      <p:graphicFrame>
        <p:nvGraphicFramePr>
          <p:cNvPr id="11" name="Inhaltsplatzhalter 10"/>
          <p:cNvGraphicFramePr>
            <a:graphicFrameLocks noGrp="1"/>
          </p:cNvGraphicFramePr>
          <p:nvPr>
            <p:ph sz="half" idx="1"/>
            <p:extLst>
              <p:ext uri="{D42A27DB-BD31-4B8C-83A1-F6EECF244321}">
                <p14:modId xmlns:p14="http://schemas.microsoft.com/office/powerpoint/2010/main" val="1480247416"/>
              </p:ext>
            </p:extLst>
          </p:nvPr>
        </p:nvGraphicFramePr>
        <p:xfrm>
          <a:off x="1691680" y="1700808"/>
          <a:ext cx="6131024"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b="1" dirty="0" smtClean="0"/>
              <a:t>Viewing: The Clash</a:t>
            </a:r>
            <a:endParaRPr lang="en-US" b="1" dirty="0"/>
          </a:p>
        </p:txBody>
      </p:sp>
      <p:graphicFrame>
        <p:nvGraphicFramePr>
          <p:cNvPr id="5" name="Inhaltsplatzhalter 4"/>
          <p:cNvGraphicFramePr>
            <a:graphicFrameLocks noGrp="1"/>
          </p:cNvGraphicFramePr>
          <p:nvPr>
            <p:ph sz="half" idx="1"/>
          </p:nvPr>
        </p:nvGraphicFramePr>
        <p:xfrm>
          <a:off x="571472" y="1571612"/>
          <a:ext cx="4038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4" name="Inhaltsplatzhalter 3"/>
          <p:cNvSpPr>
            <a:spLocks noGrp="1"/>
          </p:cNvSpPr>
          <p:nvPr>
            <p:ph sz="half" idx="2"/>
          </p:nvPr>
        </p:nvSpPr>
        <p:spPr>
          <a:xfrm>
            <a:off x="5286380" y="1600200"/>
            <a:ext cx="3400420" cy="4525963"/>
          </a:xfrm>
        </p:spPr>
        <p:txBody>
          <a:bodyPr/>
          <a:lstStyle/>
          <a:p>
            <a:pPr>
              <a:buNone/>
            </a:pPr>
            <a:r>
              <a:rPr lang="en-US" sz="3200" dirty="0" smtClean="0"/>
              <a:t>Find out why the meeting is a complete disaster</a:t>
            </a:r>
            <a:r>
              <a:rPr lang="en-US" sz="3200" dirty="0" smtClean="0"/>
              <a:t>.</a:t>
            </a:r>
          </a:p>
          <a:p>
            <a:pPr>
              <a:buNone/>
            </a:pPr>
            <a:endParaRPr lang="en-US" sz="3200" dirty="0" smtClean="0"/>
          </a:p>
          <a:p>
            <a:pPr>
              <a:buNone/>
            </a:pPr>
            <a:r>
              <a:rPr lang="en-US" sz="3200" dirty="0" smtClean="0"/>
              <a:t>Which clashes can you identify?</a:t>
            </a:r>
          </a:p>
          <a:p>
            <a:pPr>
              <a:buNone/>
            </a:pPr>
            <a:endParaRPr lang="en-US" dirty="0"/>
          </a:p>
          <a:p>
            <a:pPr>
              <a:buNone/>
            </a:pPr>
            <a:endParaRPr lang="en-US" dirty="0" smtClean="0"/>
          </a:p>
          <a:p>
            <a:pPr>
              <a:buNone/>
            </a:pP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514</Words>
  <Application>Microsoft Office PowerPoint</Application>
  <PresentationFormat>Bildschirmpräsentation (4:3)</PresentationFormat>
  <Paragraphs>62</Paragraphs>
  <Slides>8</Slides>
  <Notes>7</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8</vt:i4>
      </vt:variant>
    </vt:vector>
  </HeadingPairs>
  <TitlesOfParts>
    <vt:vector size="12" baseType="lpstr">
      <vt:lpstr>Arial</vt:lpstr>
      <vt:lpstr>Calibri</vt:lpstr>
      <vt:lpstr>Wingdings</vt:lpstr>
      <vt:lpstr>Larissa-Design</vt:lpstr>
      <vt:lpstr>PowerPoint-Präsentation</vt:lpstr>
      <vt:lpstr>John Greene, The Fault in Our Stars (2012)</vt:lpstr>
      <vt:lpstr>Viewing Why are books important for Hazel and for Augustus?</vt:lpstr>
      <vt:lpstr>Hazel about An Imperial Affliction</vt:lpstr>
      <vt:lpstr>What about you?</vt:lpstr>
      <vt:lpstr>  </vt:lpstr>
      <vt:lpstr>What will happen after their death?</vt:lpstr>
      <vt:lpstr>Viewing: The Clash</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John Greene, The Fault in Our Stars (2012)</dc:title>
  <dc:creator>B.Rietgraf</dc:creator>
  <cp:lastModifiedBy>Katja Krey</cp:lastModifiedBy>
  <cp:revision>47</cp:revision>
  <cp:lastPrinted>2017-10-05T13:56:11Z</cp:lastPrinted>
  <dcterms:created xsi:type="dcterms:W3CDTF">2017-05-02T18:01:03Z</dcterms:created>
  <dcterms:modified xsi:type="dcterms:W3CDTF">2018-01-20T17:39:20Z</dcterms:modified>
</cp:coreProperties>
</file>

<file path=docProps/thumbnail.jpeg>
</file>