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3.xml" ContentType="application/vnd.openxmlformats-officedocument.presentationml.notesSlide+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notesSlides/notesSlide4.xml" ContentType="application/vnd.openxmlformats-officedocument.presentationml.notesSlide+xml"/>
  <Override PartName="/ppt/diagrams/data4.xml" ContentType="application/vnd.openxmlformats-officedocument.drawingml.diagramData+xml"/>
  <Override PartName="/ppt/diagrams/layout4.xml" ContentType="application/vnd.openxmlformats-officedocument.drawingml.diagramLayout+xml"/>
  <Override PartName="/ppt/diagrams/quickStyle4.xml" ContentType="application/vnd.openxmlformats-officedocument.drawingml.diagramStyle+xml"/>
  <Override PartName="/ppt/diagrams/colors4.xml" ContentType="application/vnd.openxmlformats-officedocument.drawingml.diagramColors+xml"/>
  <Override PartName="/ppt/diagrams/drawing4.xml" ContentType="application/vnd.ms-office.drawingml.diagramDrawing+xml"/>
  <Override PartName="/ppt/diagrams/data5.xml" ContentType="application/vnd.openxmlformats-officedocument.drawingml.diagramData+xml"/>
  <Override PartName="/ppt/diagrams/layout5.xml" ContentType="application/vnd.openxmlformats-officedocument.drawingml.diagramLayout+xml"/>
  <Override PartName="/ppt/diagrams/quickStyle5.xml" ContentType="application/vnd.openxmlformats-officedocument.drawingml.diagramStyle+xml"/>
  <Override PartName="/ppt/diagrams/colors5.xml" ContentType="application/vnd.openxmlformats-officedocument.drawingml.diagramColors+xml"/>
  <Override PartName="/ppt/diagrams/drawing5.xml" ContentType="application/vnd.ms-office.drawingml.diagramDrawing+xml"/>
  <Override PartName="/ppt/notesSlides/notesSlide5.xml" ContentType="application/vnd.openxmlformats-officedocument.presentationml.notesSlide+xml"/>
  <Override PartName="/ppt/diagrams/data6.xml" ContentType="application/vnd.openxmlformats-officedocument.drawingml.diagramData+xml"/>
  <Override PartName="/ppt/diagrams/layout6.xml" ContentType="application/vnd.openxmlformats-officedocument.drawingml.diagramLayout+xml"/>
  <Override PartName="/ppt/diagrams/quickStyle6.xml" ContentType="application/vnd.openxmlformats-officedocument.drawingml.diagramStyle+xml"/>
  <Override PartName="/ppt/diagrams/colors6.xml" ContentType="application/vnd.openxmlformats-officedocument.drawingml.diagramColors+xml"/>
  <Override PartName="/ppt/diagrams/drawing6.xml" ContentType="application/vnd.ms-office.drawingml.diagramDrawing+xml"/>
  <Override PartName="/ppt/diagrams/data7.xml" ContentType="application/vnd.openxmlformats-officedocument.drawingml.diagramData+xml"/>
  <Override PartName="/ppt/diagrams/layout7.xml" ContentType="application/vnd.openxmlformats-officedocument.drawingml.diagramLayout+xml"/>
  <Override PartName="/ppt/diagrams/quickStyle7.xml" ContentType="application/vnd.openxmlformats-officedocument.drawingml.diagramStyle+xml"/>
  <Override PartName="/ppt/diagrams/colors7.xml" ContentType="application/vnd.openxmlformats-officedocument.drawingml.diagramColors+xml"/>
  <Override PartName="/ppt/diagrams/drawing7.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1"/>
  </p:notesMasterIdLst>
  <p:handoutMasterIdLst>
    <p:handoutMasterId r:id="rId12"/>
  </p:handoutMasterIdLst>
  <p:sldIdLst>
    <p:sldId id="264" r:id="rId2"/>
    <p:sldId id="271" r:id="rId3"/>
    <p:sldId id="276" r:id="rId4"/>
    <p:sldId id="278" r:id="rId5"/>
    <p:sldId id="279" r:id="rId6"/>
    <p:sldId id="280" r:id="rId7"/>
    <p:sldId id="277" r:id="rId8"/>
    <p:sldId id="281" r:id="rId9"/>
    <p:sldId id="282" r:id="rId10"/>
  </p:sldIdLst>
  <p:sldSz cx="9144000" cy="6858000" type="screen4x3"/>
  <p:notesSz cx="6858000" cy="9144000"/>
  <p:defaultText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7DF18680-E054-41AD-8BC1-D1AEF772440D}" styleName="Mittlere Formatvorlage 2 - Akz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72062" autoAdjust="0"/>
  </p:normalViewPr>
  <p:slideViewPr>
    <p:cSldViewPr>
      <p:cViewPr varScale="1">
        <p:scale>
          <a:sx n="69" d="100"/>
          <a:sy n="69" d="100"/>
        </p:scale>
        <p:origin x="78" y="318"/>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diagrams/colors1.xml><?xml version="1.0" encoding="utf-8"?>
<dgm:colorsDef xmlns:dgm="http://schemas.openxmlformats.org/drawingml/2006/diagram" xmlns:a="http://schemas.openxmlformats.org/drawingml/2006/main" uniqueId="urn:microsoft.com/office/officeart/2005/8/colors/colorful3">
  <dgm:title val=""/>
  <dgm:desc val=""/>
  <dgm:catLst>
    <dgm:cat type="colorful" pri="10300"/>
  </dgm:catLst>
  <dgm:styleLbl name="node0">
    <dgm:fillClrLst meth="repeat">
      <a:schemeClr val="accent2"/>
    </dgm:fillClrLst>
    <dgm:linClrLst meth="repeat">
      <a:schemeClr val="lt1"/>
    </dgm:linClrLst>
    <dgm:effectClrLst/>
    <dgm:txLinClrLst/>
    <dgm:txFillClrLst/>
    <dgm:txEffectClrLst/>
  </dgm:styleLbl>
  <dgm:styleLbl name="node1">
    <dgm:fillClrLst>
      <a:schemeClr val="accent3"/>
      <a:schemeClr val="accent4"/>
    </dgm:fillClrLst>
    <dgm:linClrLst meth="repeat">
      <a:schemeClr val="lt1"/>
    </dgm:linClrLst>
    <dgm:effectClrLst/>
    <dgm:txLinClrLst/>
    <dgm:txFillClrLst/>
    <dgm:txEffectClrLst/>
  </dgm:styleLbl>
  <dgm:styleLbl name="alignNode1">
    <dgm:fillClrLst>
      <a:schemeClr val="accent3"/>
      <a:schemeClr val="accent4"/>
    </dgm:fillClrLst>
    <dgm:linClrLst>
      <a:schemeClr val="accent3"/>
      <a:schemeClr val="accent4"/>
    </dgm:linClrLst>
    <dgm:effectClrLst/>
    <dgm:txLinClrLst/>
    <dgm:txFillClrLst/>
    <dgm:txEffectClrLst/>
  </dgm:styleLbl>
  <dgm:styleLbl name="lnNode1">
    <dgm:fillClrLst>
      <a:schemeClr val="accent3"/>
      <a:schemeClr val="accent4"/>
    </dgm:fillClrLst>
    <dgm:linClrLst meth="repeat">
      <a:schemeClr val="lt1"/>
    </dgm:linClrLst>
    <dgm:effectClrLst/>
    <dgm:txLinClrLst/>
    <dgm:txFillClrLst/>
    <dgm:txEffectClrLst/>
  </dgm:styleLbl>
  <dgm:styleLbl name="vennNode1">
    <dgm:fillClrLst>
      <a:schemeClr val="accent3">
        <a:alpha val="50000"/>
      </a:schemeClr>
      <a:schemeClr val="accent4">
        <a:alpha val="50000"/>
      </a:schemeClr>
    </dgm:fillClrLst>
    <dgm:linClrLst meth="repeat">
      <a:schemeClr val="lt1"/>
    </dgm:linClrLst>
    <dgm:effectClrLst/>
    <dgm:txLinClrLst/>
    <dgm:txFillClrLst/>
    <dgm:txEffectClrLst/>
  </dgm:styleLbl>
  <dgm:styleLbl name="node2">
    <dgm:fillClrLst>
      <a:schemeClr val="accent4"/>
    </dgm:fillClrLst>
    <dgm:linClrLst meth="repeat">
      <a:schemeClr val="lt1"/>
    </dgm:linClrLst>
    <dgm:effectClrLst/>
    <dgm:txLinClrLst/>
    <dgm:txFillClrLst/>
    <dgm:txEffectClrLst/>
  </dgm:styleLbl>
  <dgm:styleLbl name="node3">
    <dgm:fillClrLst>
      <a:schemeClr val="accent5"/>
    </dgm:fillClrLst>
    <dgm:linClrLst meth="repeat">
      <a:schemeClr val="lt1"/>
    </dgm:linClrLst>
    <dgm:effectClrLst/>
    <dgm:txLinClrLst/>
    <dgm:txFillClrLst/>
    <dgm:txEffectClrLst/>
  </dgm:styleLbl>
  <dgm:styleLbl name="node4">
    <dgm:fillClrLst>
      <a:schemeClr val="accent6"/>
    </dgm:fillClrLst>
    <dgm:linClrLst meth="repeat">
      <a:schemeClr val="lt1"/>
    </dgm:linClrLst>
    <dgm:effectClrLst/>
    <dgm:txLinClrLst/>
    <dgm:txFillClrLst/>
    <dgm:txEffectClrLst/>
  </dgm:styleLbl>
  <dgm:styleLbl name="fgImgPlace1">
    <dgm:fillClrLst>
      <a:schemeClr val="accent3">
        <a:tint val="50000"/>
      </a:schemeClr>
      <a:schemeClr val="accent4">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3"/>
      <a:schemeClr val="accent4"/>
    </dgm:fillClrLst>
    <dgm:linClrLst meth="repeat">
      <a:schemeClr val="lt1"/>
    </dgm:linClrLst>
    <dgm:effectClrLst/>
    <dgm:txLinClrLst/>
    <dgm:txFillClrLst/>
    <dgm:txEffectClrLst/>
  </dgm:styleLbl>
  <dgm:styleLbl name="fgSibTrans2D1">
    <dgm:fillClrLst>
      <a:schemeClr val="accent3"/>
      <a:schemeClr val="accent4"/>
    </dgm:fillClrLst>
    <dgm:linClrLst meth="repeat">
      <a:schemeClr val="lt1"/>
    </dgm:linClrLst>
    <dgm:effectClrLst/>
    <dgm:txLinClrLst/>
    <dgm:txFillClrLst meth="repeat">
      <a:schemeClr val="lt1"/>
    </dgm:txFillClrLst>
    <dgm:txEffectClrLst/>
  </dgm:styleLbl>
  <dgm:styleLbl name="bgSibTrans2D1">
    <dgm:fillClrLst>
      <a:schemeClr val="accent3"/>
      <a:schemeClr val="accent4"/>
    </dgm:fillClrLst>
    <dgm:linClrLst meth="repeat">
      <a:schemeClr val="lt1"/>
    </dgm:linClrLst>
    <dgm:effectClrLst/>
    <dgm:txLinClrLst/>
    <dgm:txFillClrLst meth="repeat">
      <a:schemeClr val="lt1"/>
    </dgm:txFillClrLst>
    <dgm:txEffectClrLst/>
  </dgm:styleLbl>
  <dgm:styleLbl name="sibTrans1D1">
    <dgm:fillClrLst/>
    <dgm:linClrLst>
      <a:schemeClr val="accent3"/>
      <a:schemeClr val="accent4"/>
    </dgm:linClrLst>
    <dgm:effectClrLst/>
    <dgm:txLinClrLst/>
    <dgm:txFillClrLst meth="repeat">
      <a:schemeClr val="tx1"/>
    </dgm:txFillClrLst>
    <dgm:txEffectClrLst/>
  </dgm:styleLbl>
  <dgm:styleLbl name="callout">
    <dgm:fillClrLst meth="repeat">
      <a:schemeClr val="accent3"/>
    </dgm:fillClrLst>
    <dgm:linClrLst meth="repeat">
      <a:schemeClr val="accent3">
        <a:tint val="50000"/>
      </a:schemeClr>
    </dgm:linClrLst>
    <dgm:effectClrLst/>
    <dgm:txLinClrLst/>
    <dgm:txFillClrLst meth="repeat">
      <a:schemeClr val="tx1"/>
    </dgm:txFillClrLst>
    <dgm:txEffectClrLst/>
  </dgm:styleLbl>
  <dgm:styleLbl name="asst0">
    <dgm:fillClrLst meth="repeat">
      <a:schemeClr val="accent3"/>
    </dgm:fillClrLst>
    <dgm:linClrLst meth="repeat">
      <a:schemeClr val="lt1">
        <a:shade val="80000"/>
      </a:schemeClr>
    </dgm:linClrLst>
    <dgm:effectClrLst/>
    <dgm:txLinClrLst/>
    <dgm:txFillClrLst/>
    <dgm:txEffectClrLst/>
  </dgm:styleLbl>
  <dgm:styleLbl name="asst1">
    <dgm:fillClrLst meth="repeat">
      <a:schemeClr val="accent4"/>
    </dgm:fillClrLst>
    <dgm:linClrLst meth="repeat">
      <a:schemeClr val="lt1">
        <a:shade val="80000"/>
      </a:schemeClr>
    </dgm:linClrLst>
    <dgm:effectClrLst/>
    <dgm:txLinClrLst/>
    <dgm:txFillClrLst/>
    <dgm:txEffectClrLst/>
  </dgm:styleLbl>
  <dgm:styleLbl name="asst2">
    <dgm:fillClrLst>
      <a:schemeClr val="accent5"/>
    </dgm:fillClrLst>
    <dgm:linClrLst meth="repeat">
      <a:schemeClr val="lt1"/>
    </dgm:linClrLst>
    <dgm:effectClrLst/>
    <dgm:txLinClrLst/>
    <dgm:txFillClrLst/>
    <dgm:txEffectClrLst/>
  </dgm:styleLbl>
  <dgm:styleLbl name="asst3">
    <dgm:fillClrLst>
      <a:schemeClr val="accent6"/>
    </dgm:fillClrLst>
    <dgm:linClrLst meth="repeat">
      <a:schemeClr val="lt1"/>
    </dgm:linClrLst>
    <dgm:effectClrLst/>
    <dgm:txLinClrLst/>
    <dgm:txFillClrLst/>
    <dgm:txEffectClrLst/>
  </dgm:styleLbl>
  <dgm:styleLbl name="asst4">
    <dgm:fillClrLst>
      <a:schemeClr val="accent1"/>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3"/>
    </dgm:fillClrLst>
    <dgm:linClrLst meth="repeat">
      <a:schemeClr val="accent3"/>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4"/>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5"/>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dgm:linClrLst>
    <dgm:effectClrLst/>
    <dgm:txLinClrLst/>
    <dgm:txFillClrLst meth="repeat">
      <a:schemeClr val="tx1"/>
    </dgm:txFillClrLst>
    <dgm:txEffectClrLst/>
  </dgm:styleLbl>
  <dgm:styleLbl name="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con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align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solidFgAcc1">
    <dgm:fillClrLst meth="repeat">
      <a:schemeClr val="lt1"/>
    </dgm:fillClrLst>
    <dgm:linClrLst>
      <a:schemeClr val="accent3"/>
      <a:schemeClr val="accent4"/>
    </dgm:linClrLst>
    <dgm:effectClrLst/>
    <dgm:txLinClrLst/>
    <dgm:txFillClrLst meth="repeat">
      <a:schemeClr val="dk1"/>
    </dgm:txFillClrLst>
    <dgm:txEffectClrLst/>
  </dgm:styleLbl>
  <dgm:styleLbl name="solidAlignAcc1">
    <dgm:fillClrLst meth="repeat">
      <a:schemeClr val="lt1"/>
    </dgm:fillClrLst>
    <dgm:linClrLst>
      <a:schemeClr val="accent3"/>
      <a:schemeClr val="accent4"/>
    </dgm:linClrLst>
    <dgm:effectClrLst/>
    <dgm:txLinClrLst/>
    <dgm:txFillClrLst meth="repeat">
      <a:schemeClr val="dk1"/>
    </dgm:txFillClrLst>
    <dgm:txEffectClrLst/>
  </dgm:styleLbl>
  <dgm:styleLbl name="solidBgAcc1">
    <dgm:fillClrLst meth="repeat">
      <a:schemeClr val="lt1"/>
    </dgm:fillClrLst>
    <dgm:linClrLst>
      <a:schemeClr val="accent3"/>
      <a:schemeClr val="accent4"/>
    </dgm:linClrLst>
    <dgm:effectClrLst/>
    <dgm:txLinClrLst/>
    <dgm:txFillClrLst meth="repeat">
      <a:schemeClr val="dk1"/>
    </dgm:txFillClrLst>
    <dgm:txEffectClrLst/>
  </dgm:styleLbl>
  <dgm:styleLbl name="f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align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b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2"/>
    </dgm:linClrLst>
    <dgm:effectClrLst/>
    <dgm:txLinClrLst/>
    <dgm:txFillClrLst meth="repeat">
      <a:schemeClr val="dk1"/>
    </dgm:txFillClrLst>
    <dgm:txEffectClrLst/>
  </dgm:styleLbl>
  <dgm:styleLbl name="fgAcc2">
    <dgm:fillClrLst meth="repeat">
      <a:schemeClr val="lt1">
        <a:alpha val="90000"/>
      </a:schemeClr>
    </dgm:fillClrLst>
    <dgm:linClrLst>
      <a:schemeClr val="accent4"/>
    </dgm:linClrLst>
    <dgm:effectClrLst/>
    <dgm:txLinClrLst/>
    <dgm:txFillClrLst meth="repeat">
      <a:schemeClr val="dk1"/>
    </dgm:txFillClrLst>
    <dgm:txEffectClrLst/>
  </dgm:styleLbl>
  <dgm:styleLbl name="fgAcc3">
    <dgm:fillClrLst meth="repeat">
      <a:schemeClr val="lt1">
        <a:alpha val="90000"/>
      </a:schemeClr>
    </dgm:fillClrLst>
    <dgm:linClrLst>
      <a:schemeClr val="accent5"/>
    </dgm:linClrLst>
    <dgm:effectClrLst/>
    <dgm:txLinClrLst/>
    <dgm:txFillClrLst meth="repeat">
      <a:schemeClr val="dk1"/>
    </dgm:txFillClrLst>
    <dgm:txEffectClrLst/>
  </dgm:styleLbl>
  <dgm:styleLbl name="fgAcc4">
    <dgm:fillClrLst meth="repeat">
      <a:schemeClr val="lt1">
        <a:alpha val="90000"/>
      </a:schemeClr>
    </dgm:fillClrLst>
    <dgm:linClrLst>
      <a:schemeClr val="accent6"/>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3">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colorful3">
  <dgm:title val=""/>
  <dgm:desc val=""/>
  <dgm:catLst>
    <dgm:cat type="colorful" pri="10300"/>
  </dgm:catLst>
  <dgm:styleLbl name="node0">
    <dgm:fillClrLst meth="repeat">
      <a:schemeClr val="accent2"/>
    </dgm:fillClrLst>
    <dgm:linClrLst meth="repeat">
      <a:schemeClr val="lt1"/>
    </dgm:linClrLst>
    <dgm:effectClrLst/>
    <dgm:txLinClrLst/>
    <dgm:txFillClrLst/>
    <dgm:txEffectClrLst/>
  </dgm:styleLbl>
  <dgm:styleLbl name="node1">
    <dgm:fillClrLst>
      <a:schemeClr val="accent3"/>
      <a:schemeClr val="accent4"/>
    </dgm:fillClrLst>
    <dgm:linClrLst meth="repeat">
      <a:schemeClr val="lt1"/>
    </dgm:linClrLst>
    <dgm:effectClrLst/>
    <dgm:txLinClrLst/>
    <dgm:txFillClrLst/>
    <dgm:txEffectClrLst/>
  </dgm:styleLbl>
  <dgm:styleLbl name="alignNode1">
    <dgm:fillClrLst>
      <a:schemeClr val="accent3"/>
      <a:schemeClr val="accent4"/>
    </dgm:fillClrLst>
    <dgm:linClrLst>
      <a:schemeClr val="accent3"/>
      <a:schemeClr val="accent4"/>
    </dgm:linClrLst>
    <dgm:effectClrLst/>
    <dgm:txLinClrLst/>
    <dgm:txFillClrLst/>
    <dgm:txEffectClrLst/>
  </dgm:styleLbl>
  <dgm:styleLbl name="lnNode1">
    <dgm:fillClrLst>
      <a:schemeClr val="accent3"/>
      <a:schemeClr val="accent4"/>
    </dgm:fillClrLst>
    <dgm:linClrLst meth="repeat">
      <a:schemeClr val="lt1"/>
    </dgm:linClrLst>
    <dgm:effectClrLst/>
    <dgm:txLinClrLst/>
    <dgm:txFillClrLst/>
    <dgm:txEffectClrLst/>
  </dgm:styleLbl>
  <dgm:styleLbl name="vennNode1">
    <dgm:fillClrLst>
      <a:schemeClr val="accent3">
        <a:alpha val="50000"/>
      </a:schemeClr>
      <a:schemeClr val="accent4">
        <a:alpha val="50000"/>
      </a:schemeClr>
    </dgm:fillClrLst>
    <dgm:linClrLst meth="repeat">
      <a:schemeClr val="lt1"/>
    </dgm:linClrLst>
    <dgm:effectClrLst/>
    <dgm:txLinClrLst/>
    <dgm:txFillClrLst/>
    <dgm:txEffectClrLst/>
  </dgm:styleLbl>
  <dgm:styleLbl name="node2">
    <dgm:fillClrLst>
      <a:schemeClr val="accent4"/>
    </dgm:fillClrLst>
    <dgm:linClrLst meth="repeat">
      <a:schemeClr val="lt1"/>
    </dgm:linClrLst>
    <dgm:effectClrLst/>
    <dgm:txLinClrLst/>
    <dgm:txFillClrLst/>
    <dgm:txEffectClrLst/>
  </dgm:styleLbl>
  <dgm:styleLbl name="node3">
    <dgm:fillClrLst>
      <a:schemeClr val="accent5"/>
    </dgm:fillClrLst>
    <dgm:linClrLst meth="repeat">
      <a:schemeClr val="lt1"/>
    </dgm:linClrLst>
    <dgm:effectClrLst/>
    <dgm:txLinClrLst/>
    <dgm:txFillClrLst/>
    <dgm:txEffectClrLst/>
  </dgm:styleLbl>
  <dgm:styleLbl name="node4">
    <dgm:fillClrLst>
      <a:schemeClr val="accent6"/>
    </dgm:fillClrLst>
    <dgm:linClrLst meth="repeat">
      <a:schemeClr val="lt1"/>
    </dgm:linClrLst>
    <dgm:effectClrLst/>
    <dgm:txLinClrLst/>
    <dgm:txFillClrLst/>
    <dgm:txEffectClrLst/>
  </dgm:styleLbl>
  <dgm:styleLbl name="fgImgPlace1">
    <dgm:fillClrLst>
      <a:schemeClr val="accent3">
        <a:tint val="50000"/>
      </a:schemeClr>
      <a:schemeClr val="accent4">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3"/>
      <a:schemeClr val="accent4"/>
    </dgm:fillClrLst>
    <dgm:linClrLst meth="repeat">
      <a:schemeClr val="lt1"/>
    </dgm:linClrLst>
    <dgm:effectClrLst/>
    <dgm:txLinClrLst/>
    <dgm:txFillClrLst/>
    <dgm:txEffectClrLst/>
  </dgm:styleLbl>
  <dgm:styleLbl name="fgSibTrans2D1">
    <dgm:fillClrLst>
      <a:schemeClr val="accent3"/>
      <a:schemeClr val="accent4"/>
    </dgm:fillClrLst>
    <dgm:linClrLst meth="repeat">
      <a:schemeClr val="lt1"/>
    </dgm:linClrLst>
    <dgm:effectClrLst/>
    <dgm:txLinClrLst/>
    <dgm:txFillClrLst meth="repeat">
      <a:schemeClr val="lt1"/>
    </dgm:txFillClrLst>
    <dgm:txEffectClrLst/>
  </dgm:styleLbl>
  <dgm:styleLbl name="bgSibTrans2D1">
    <dgm:fillClrLst>
      <a:schemeClr val="accent3"/>
      <a:schemeClr val="accent4"/>
    </dgm:fillClrLst>
    <dgm:linClrLst meth="repeat">
      <a:schemeClr val="lt1"/>
    </dgm:linClrLst>
    <dgm:effectClrLst/>
    <dgm:txLinClrLst/>
    <dgm:txFillClrLst meth="repeat">
      <a:schemeClr val="lt1"/>
    </dgm:txFillClrLst>
    <dgm:txEffectClrLst/>
  </dgm:styleLbl>
  <dgm:styleLbl name="sibTrans1D1">
    <dgm:fillClrLst/>
    <dgm:linClrLst>
      <a:schemeClr val="accent3"/>
      <a:schemeClr val="accent4"/>
    </dgm:linClrLst>
    <dgm:effectClrLst/>
    <dgm:txLinClrLst/>
    <dgm:txFillClrLst meth="repeat">
      <a:schemeClr val="tx1"/>
    </dgm:txFillClrLst>
    <dgm:txEffectClrLst/>
  </dgm:styleLbl>
  <dgm:styleLbl name="callout">
    <dgm:fillClrLst meth="repeat">
      <a:schemeClr val="accent3"/>
    </dgm:fillClrLst>
    <dgm:linClrLst meth="repeat">
      <a:schemeClr val="accent3">
        <a:tint val="50000"/>
      </a:schemeClr>
    </dgm:linClrLst>
    <dgm:effectClrLst/>
    <dgm:txLinClrLst/>
    <dgm:txFillClrLst meth="repeat">
      <a:schemeClr val="tx1"/>
    </dgm:txFillClrLst>
    <dgm:txEffectClrLst/>
  </dgm:styleLbl>
  <dgm:styleLbl name="asst0">
    <dgm:fillClrLst meth="repeat">
      <a:schemeClr val="accent3"/>
    </dgm:fillClrLst>
    <dgm:linClrLst meth="repeat">
      <a:schemeClr val="lt1">
        <a:shade val="80000"/>
      </a:schemeClr>
    </dgm:linClrLst>
    <dgm:effectClrLst/>
    <dgm:txLinClrLst/>
    <dgm:txFillClrLst/>
    <dgm:txEffectClrLst/>
  </dgm:styleLbl>
  <dgm:styleLbl name="asst1">
    <dgm:fillClrLst meth="repeat">
      <a:schemeClr val="accent4"/>
    </dgm:fillClrLst>
    <dgm:linClrLst meth="repeat">
      <a:schemeClr val="lt1">
        <a:shade val="80000"/>
      </a:schemeClr>
    </dgm:linClrLst>
    <dgm:effectClrLst/>
    <dgm:txLinClrLst/>
    <dgm:txFillClrLst/>
    <dgm:txEffectClrLst/>
  </dgm:styleLbl>
  <dgm:styleLbl name="asst2">
    <dgm:fillClrLst>
      <a:schemeClr val="accent5"/>
    </dgm:fillClrLst>
    <dgm:linClrLst meth="repeat">
      <a:schemeClr val="lt1"/>
    </dgm:linClrLst>
    <dgm:effectClrLst/>
    <dgm:txLinClrLst/>
    <dgm:txFillClrLst/>
    <dgm:txEffectClrLst/>
  </dgm:styleLbl>
  <dgm:styleLbl name="asst3">
    <dgm:fillClrLst>
      <a:schemeClr val="accent6"/>
    </dgm:fillClrLst>
    <dgm:linClrLst meth="repeat">
      <a:schemeClr val="lt1"/>
    </dgm:linClrLst>
    <dgm:effectClrLst/>
    <dgm:txLinClrLst/>
    <dgm:txFillClrLst/>
    <dgm:txEffectClrLst/>
  </dgm:styleLbl>
  <dgm:styleLbl name="asst4">
    <dgm:fillClrLst>
      <a:schemeClr val="accent1"/>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3"/>
    </dgm:fillClrLst>
    <dgm:linClrLst meth="repeat">
      <a:schemeClr val="accent3"/>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4"/>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5"/>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dgm:linClrLst>
    <dgm:effectClrLst/>
    <dgm:txLinClrLst/>
    <dgm:txFillClrLst meth="repeat">
      <a:schemeClr val="tx1"/>
    </dgm:txFillClrLst>
    <dgm:txEffectClrLst/>
  </dgm:styleLbl>
  <dgm:styleLbl name="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con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align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solidFgAcc1">
    <dgm:fillClrLst meth="repeat">
      <a:schemeClr val="lt1"/>
    </dgm:fillClrLst>
    <dgm:linClrLst>
      <a:schemeClr val="accent3"/>
      <a:schemeClr val="accent4"/>
    </dgm:linClrLst>
    <dgm:effectClrLst/>
    <dgm:txLinClrLst/>
    <dgm:txFillClrLst meth="repeat">
      <a:schemeClr val="dk1"/>
    </dgm:txFillClrLst>
    <dgm:txEffectClrLst/>
  </dgm:styleLbl>
  <dgm:styleLbl name="solidAlignAcc1">
    <dgm:fillClrLst meth="repeat">
      <a:schemeClr val="lt1"/>
    </dgm:fillClrLst>
    <dgm:linClrLst>
      <a:schemeClr val="accent3"/>
      <a:schemeClr val="accent4"/>
    </dgm:linClrLst>
    <dgm:effectClrLst/>
    <dgm:txLinClrLst/>
    <dgm:txFillClrLst meth="repeat">
      <a:schemeClr val="dk1"/>
    </dgm:txFillClrLst>
    <dgm:txEffectClrLst/>
  </dgm:styleLbl>
  <dgm:styleLbl name="solidBgAcc1">
    <dgm:fillClrLst meth="repeat">
      <a:schemeClr val="lt1"/>
    </dgm:fillClrLst>
    <dgm:linClrLst>
      <a:schemeClr val="accent3"/>
      <a:schemeClr val="accent4"/>
    </dgm:linClrLst>
    <dgm:effectClrLst/>
    <dgm:txLinClrLst/>
    <dgm:txFillClrLst meth="repeat">
      <a:schemeClr val="dk1"/>
    </dgm:txFillClrLst>
    <dgm:txEffectClrLst/>
  </dgm:styleLbl>
  <dgm:styleLbl name="f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align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b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2"/>
    </dgm:linClrLst>
    <dgm:effectClrLst/>
    <dgm:txLinClrLst/>
    <dgm:txFillClrLst meth="repeat">
      <a:schemeClr val="dk1"/>
    </dgm:txFillClrLst>
    <dgm:txEffectClrLst/>
  </dgm:styleLbl>
  <dgm:styleLbl name="fgAcc2">
    <dgm:fillClrLst meth="repeat">
      <a:schemeClr val="lt1">
        <a:alpha val="90000"/>
      </a:schemeClr>
    </dgm:fillClrLst>
    <dgm:linClrLst>
      <a:schemeClr val="accent4"/>
    </dgm:linClrLst>
    <dgm:effectClrLst/>
    <dgm:txLinClrLst/>
    <dgm:txFillClrLst meth="repeat">
      <a:schemeClr val="dk1"/>
    </dgm:txFillClrLst>
    <dgm:txEffectClrLst/>
  </dgm:styleLbl>
  <dgm:styleLbl name="fgAcc3">
    <dgm:fillClrLst meth="repeat">
      <a:schemeClr val="lt1">
        <a:alpha val="90000"/>
      </a:schemeClr>
    </dgm:fillClrLst>
    <dgm:linClrLst>
      <a:schemeClr val="accent5"/>
    </dgm:linClrLst>
    <dgm:effectClrLst/>
    <dgm:txLinClrLst/>
    <dgm:txFillClrLst meth="repeat">
      <a:schemeClr val="dk1"/>
    </dgm:txFillClrLst>
    <dgm:txEffectClrLst/>
  </dgm:styleLbl>
  <dgm:styleLbl name="fgAcc4">
    <dgm:fillClrLst meth="repeat">
      <a:schemeClr val="lt1">
        <a:alpha val="90000"/>
      </a:schemeClr>
    </dgm:fillClrLst>
    <dgm:linClrLst>
      <a:schemeClr val="accent6"/>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3">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colorful4">
  <dgm:title val=""/>
  <dgm:desc val=""/>
  <dgm:catLst>
    <dgm:cat type="colorful" pri="10400"/>
  </dgm:catLst>
  <dgm:styleLbl name="node0">
    <dgm:fillClrLst meth="repeat">
      <a:schemeClr val="accent3"/>
    </dgm:fillClrLst>
    <dgm:linClrLst meth="repeat">
      <a:schemeClr val="lt1"/>
    </dgm:linClrLst>
    <dgm:effectClrLst/>
    <dgm:txLinClrLst/>
    <dgm:txFillClrLst/>
    <dgm:txEffectClrLst/>
  </dgm:styleLbl>
  <dgm:styleLbl name="node1">
    <dgm:fillClrLst>
      <a:schemeClr val="accent4"/>
      <a:schemeClr val="accent5"/>
    </dgm:fillClrLst>
    <dgm:linClrLst meth="repeat">
      <a:schemeClr val="lt1"/>
    </dgm:linClrLst>
    <dgm:effectClrLst/>
    <dgm:txLinClrLst/>
    <dgm:txFillClrLst/>
    <dgm:txEffectClrLst/>
  </dgm:styleLbl>
  <dgm:styleLbl name="alignNode1">
    <dgm:fillClrLst>
      <a:schemeClr val="accent4"/>
      <a:schemeClr val="accent5"/>
    </dgm:fillClrLst>
    <dgm:linClrLst>
      <a:schemeClr val="accent4"/>
      <a:schemeClr val="accent5"/>
    </dgm:linClrLst>
    <dgm:effectClrLst/>
    <dgm:txLinClrLst/>
    <dgm:txFillClrLst/>
    <dgm:txEffectClrLst/>
  </dgm:styleLbl>
  <dgm:styleLbl name="lnNode1">
    <dgm:fillClrLst>
      <a:schemeClr val="accent4"/>
      <a:schemeClr val="accent5"/>
    </dgm:fillClrLst>
    <dgm:linClrLst meth="repeat">
      <a:schemeClr val="lt1"/>
    </dgm:linClrLst>
    <dgm:effectClrLst/>
    <dgm:txLinClrLst/>
    <dgm:txFillClrLst/>
    <dgm:txEffectClrLst/>
  </dgm:styleLbl>
  <dgm:styleLbl name="vennNode1">
    <dgm:fillClrLst>
      <a:schemeClr val="accent4">
        <a:alpha val="50000"/>
      </a:schemeClr>
      <a:schemeClr val="accent5">
        <a:alpha val="50000"/>
      </a:schemeClr>
    </dgm:fillClrLst>
    <dgm:linClrLst meth="repeat">
      <a:schemeClr val="lt1"/>
    </dgm:linClrLst>
    <dgm:effectClrLst/>
    <dgm:txLinClrLst/>
    <dgm:txFillClrLst/>
    <dgm:txEffectClrLst/>
  </dgm:styleLbl>
  <dgm:styleLbl name="node2">
    <dgm:fillClrLst>
      <a:schemeClr val="accent5"/>
    </dgm:fillClrLst>
    <dgm:linClrLst meth="repeat">
      <a:schemeClr val="lt1"/>
    </dgm:linClrLst>
    <dgm:effectClrLst/>
    <dgm:txLinClrLst/>
    <dgm:txFillClrLst/>
    <dgm:txEffectClrLst/>
  </dgm:styleLbl>
  <dgm:styleLbl name="node3">
    <dgm:fillClrLst>
      <a:schemeClr val="accent6"/>
    </dgm:fillClrLst>
    <dgm:linClrLst meth="repeat">
      <a:schemeClr val="lt1"/>
    </dgm:linClrLst>
    <dgm:effectClrLst/>
    <dgm:txLinClrLst/>
    <dgm:txFillClrLst/>
    <dgm:txEffectClrLst/>
  </dgm:styleLbl>
  <dgm:styleLbl name="node4">
    <dgm:fillClrLst>
      <a:schemeClr val="accent1"/>
    </dgm:fillClrLst>
    <dgm:linClrLst meth="repeat">
      <a:schemeClr val="lt1"/>
    </dgm:linClrLst>
    <dgm:effectClrLst/>
    <dgm:txLinClrLst/>
    <dgm:txFillClrLst/>
    <dgm:txEffectClrLst/>
  </dgm:styleLbl>
  <dgm:styleLbl name="fgImgPlace1">
    <dgm:fillClrLst>
      <a:schemeClr val="accent4">
        <a:tint val="50000"/>
      </a:schemeClr>
      <a:schemeClr val="accent5">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4"/>
      <a:schemeClr val="accent5"/>
    </dgm:fillClrLst>
    <dgm:linClrLst meth="repeat">
      <a:schemeClr val="lt1"/>
    </dgm:linClrLst>
    <dgm:effectClrLst/>
    <dgm:txLinClrLst/>
    <dgm:txFillClrLst/>
    <dgm:txEffectClrLst/>
  </dgm:styleLbl>
  <dgm:styleLbl name="fgSibTrans2D1">
    <dgm:fillClrLst>
      <a:schemeClr val="accent4"/>
      <a:schemeClr val="accent5"/>
    </dgm:fillClrLst>
    <dgm:linClrLst meth="repeat">
      <a:schemeClr val="lt1"/>
    </dgm:linClrLst>
    <dgm:effectClrLst/>
    <dgm:txLinClrLst/>
    <dgm:txFillClrLst meth="repeat">
      <a:schemeClr val="lt1"/>
    </dgm:txFillClrLst>
    <dgm:txEffectClrLst/>
  </dgm:styleLbl>
  <dgm:styleLbl name="bgSibTrans2D1">
    <dgm:fillClrLst>
      <a:schemeClr val="accent4"/>
      <a:schemeClr val="accent5"/>
    </dgm:fillClrLst>
    <dgm:linClrLst meth="repeat">
      <a:schemeClr val="lt1"/>
    </dgm:linClrLst>
    <dgm:effectClrLst/>
    <dgm:txLinClrLst/>
    <dgm:txFillClrLst meth="repeat">
      <a:schemeClr val="lt1"/>
    </dgm:txFillClrLst>
    <dgm:txEffectClrLst/>
  </dgm:styleLbl>
  <dgm:styleLbl name="sibTrans1D1">
    <dgm:fillClrLst/>
    <dgm:linClrLst>
      <a:schemeClr val="accent4"/>
      <a:schemeClr val="accent5"/>
    </dgm:linClrLst>
    <dgm:effectClrLst/>
    <dgm:txLinClrLst/>
    <dgm:txFillClrLst meth="repeat">
      <a:schemeClr val="tx1"/>
    </dgm:txFillClrLst>
    <dgm:txEffectClrLst/>
  </dgm:styleLbl>
  <dgm:styleLbl name="callout">
    <dgm:fillClrLst meth="repeat">
      <a:schemeClr val="accent4"/>
    </dgm:fillClrLst>
    <dgm:linClrLst meth="repeat">
      <a:schemeClr val="accent4">
        <a:tint val="50000"/>
      </a:schemeClr>
    </dgm:linClrLst>
    <dgm:effectClrLst/>
    <dgm:txLinClrLst/>
    <dgm:txFillClrLst meth="repeat">
      <a:schemeClr val="tx1"/>
    </dgm:txFillClrLst>
    <dgm:txEffectClrLst/>
  </dgm:styleLbl>
  <dgm:styleLbl name="asst0">
    <dgm:fillClrLst meth="repeat">
      <a:schemeClr val="accent4"/>
    </dgm:fillClrLst>
    <dgm:linClrLst meth="repeat">
      <a:schemeClr val="lt1">
        <a:shade val="80000"/>
      </a:schemeClr>
    </dgm:linClrLst>
    <dgm:effectClrLst/>
    <dgm:txLinClrLst/>
    <dgm:txFillClrLst/>
    <dgm:txEffectClrLst/>
  </dgm:styleLbl>
  <dgm:styleLbl name="asst1">
    <dgm:fillClrLst meth="repeat">
      <a:schemeClr val="accent5"/>
    </dgm:fillClrLst>
    <dgm:linClrLst meth="repeat">
      <a:schemeClr val="lt1">
        <a:shade val="80000"/>
      </a:schemeClr>
    </dgm:linClrLst>
    <dgm:effectClrLst/>
    <dgm:txLinClrLst/>
    <dgm:txFillClrLst/>
    <dgm:txEffectClrLst/>
  </dgm:styleLbl>
  <dgm:styleLbl name="asst2">
    <dgm:fillClrLst>
      <a:schemeClr val="accent6"/>
    </dgm:fillClrLst>
    <dgm:linClrLst meth="repeat">
      <a:schemeClr val="lt1"/>
    </dgm:linClrLst>
    <dgm:effectClrLst/>
    <dgm:txLinClrLst/>
    <dgm:txFillClrLst/>
    <dgm:txEffectClrLst/>
  </dgm:styleLbl>
  <dgm:styleLbl name="asst3">
    <dgm:fillClrLst>
      <a:schemeClr val="accent1"/>
    </dgm:fillClrLst>
    <dgm:linClrLst meth="repeat">
      <a:schemeClr val="lt1"/>
    </dgm:linClrLst>
    <dgm:effectClrLst/>
    <dgm:txLinClrLst/>
    <dgm:txFillClrLst/>
    <dgm:txEffectClrLst/>
  </dgm:styleLbl>
  <dgm:styleLbl name="asst4">
    <dgm:fillClrLst>
      <a:schemeClr val="accent2"/>
    </dgm:fillClrLst>
    <dgm:linClrLst meth="repeat">
      <a:schemeClr val="lt1"/>
    </dgm:linClrLst>
    <dgm:effectClrLst/>
    <dgm:txLinClrLst/>
    <dgm:txFillClrLst/>
    <dgm:txEffectClrLst/>
  </dgm:styleLbl>
  <dgm:styleLbl name="parChTrans2D1">
    <dgm:fillClrLst meth="repeat">
      <a:schemeClr val="accent4"/>
    </dgm:fillClrLst>
    <dgm:linClrLst meth="repeat">
      <a:schemeClr val="lt1"/>
    </dgm:linClrLst>
    <dgm:effectClrLst/>
    <dgm:txLinClrLst/>
    <dgm:txFillClrLst meth="repeat">
      <a:schemeClr val="lt1"/>
    </dgm:txFillClrLst>
    <dgm:txEffectClrLst/>
  </dgm:styleLbl>
  <dgm:styleLbl name="parChTrans2D2">
    <dgm:fillClrLst meth="repeat">
      <a:schemeClr val="accent5"/>
    </dgm:fillClrLst>
    <dgm:linClrLst meth="repeat">
      <a:schemeClr val="lt1"/>
    </dgm:linClrLst>
    <dgm:effectClrLst/>
    <dgm:txLinClrLst/>
    <dgm:txFillClrLst/>
    <dgm:txEffectClrLst/>
  </dgm:styleLbl>
  <dgm:styleLbl name="parChTrans2D3">
    <dgm:fillClrLst meth="repeat">
      <a:schemeClr val="accent5"/>
    </dgm:fillClrLst>
    <dgm:linClrLst meth="repeat">
      <a:schemeClr val="lt1"/>
    </dgm:linClrLst>
    <dgm:effectClrLst/>
    <dgm:txLinClrLst/>
    <dgm:txFillClrLst/>
    <dgm:txEffectClrLst/>
  </dgm:styleLbl>
  <dgm:styleLbl name="parChTrans2D4">
    <dgm:fillClrLst meth="repeat">
      <a:schemeClr val="accent6"/>
    </dgm:fillClrLst>
    <dgm:linClrLst meth="repeat">
      <a:schemeClr val="lt1"/>
    </dgm:linClrLst>
    <dgm:effectClrLst/>
    <dgm:txLinClrLst/>
    <dgm:txFillClrLst meth="repeat">
      <a:schemeClr val="lt1"/>
    </dgm:txFillClrLst>
    <dgm:txEffectClrLst/>
  </dgm:styleLbl>
  <dgm:styleLbl name="parChTrans1D1">
    <dgm:fillClrLst meth="repeat">
      <a:schemeClr val="accent4"/>
    </dgm:fillClrLst>
    <dgm:linClrLst meth="repeat">
      <a:schemeClr val="accent4"/>
    </dgm:linClrLst>
    <dgm:effectClrLst/>
    <dgm:txLinClrLst/>
    <dgm:txFillClrLst meth="repeat">
      <a:schemeClr val="tx1"/>
    </dgm:txFillClrLst>
    <dgm:txEffectClrLst/>
  </dgm:styleLbl>
  <dgm:styleLbl name="parChTrans1D2">
    <dgm:fillClrLst meth="repeat">
      <a:schemeClr val="accent4">
        <a:tint val="90000"/>
      </a:schemeClr>
    </dgm:fillClrLst>
    <dgm:linClrLst meth="repeat">
      <a:schemeClr val="accent5"/>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6"/>
    </dgm:linClrLst>
    <dgm:effectClrLst/>
    <dgm:txLinClrLst/>
    <dgm:txFillClrLst meth="repeat">
      <a:schemeClr val="tx1"/>
    </dgm:txFillClrLst>
    <dgm:txEffectClrLst/>
  </dgm:styleLbl>
  <dgm:styleLbl name="parChTrans1D4">
    <dgm:fillClrLst meth="repeat">
      <a:schemeClr val="accent4">
        <a:tint val="50000"/>
      </a:schemeClr>
    </dgm:fillClrLst>
    <dgm:linClrLst meth="repeat">
      <a:schemeClr val="accent1"/>
    </dgm:linClrLst>
    <dgm:effectClrLst/>
    <dgm:txLinClrLst/>
    <dgm:txFillClrLst meth="repeat">
      <a:schemeClr val="tx1"/>
    </dgm:txFillClrLst>
    <dgm:txEffectClrLst/>
  </dgm:styleLbl>
  <dgm:styleLbl name="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con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align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4"/>
    </dgm:linClrLst>
    <dgm:effectClrLst/>
    <dgm:txLinClrLst/>
    <dgm:txFillClrLst meth="repeat">
      <a:schemeClr val="dk1"/>
    </dgm:txFillClrLst>
    <dgm:txEffectClrLst/>
  </dgm:styleLbl>
  <dgm:styleLbl name="b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solidFgAcc1">
    <dgm:fillClrLst meth="repeat">
      <a:schemeClr val="lt1"/>
    </dgm:fillClrLst>
    <dgm:linClrLst>
      <a:schemeClr val="accent4"/>
      <a:schemeClr val="accent5"/>
    </dgm:linClrLst>
    <dgm:effectClrLst/>
    <dgm:txLinClrLst/>
    <dgm:txFillClrLst meth="repeat">
      <a:schemeClr val="dk1"/>
    </dgm:txFillClrLst>
    <dgm:txEffectClrLst/>
  </dgm:styleLbl>
  <dgm:styleLbl name="solidAlignAcc1">
    <dgm:fillClrLst meth="repeat">
      <a:schemeClr val="lt1"/>
    </dgm:fillClrLst>
    <dgm:linClrLst>
      <a:schemeClr val="accent4"/>
      <a:schemeClr val="accent5"/>
    </dgm:linClrLst>
    <dgm:effectClrLst/>
    <dgm:txLinClrLst/>
    <dgm:txFillClrLst meth="repeat">
      <a:schemeClr val="dk1"/>
    </dgm:txFillClrLst>
    <dgm:txEffectClrLst/>
  </dgm:styleLbl>
  <dgm:styleLbl name="solidBgAcc1">
    <dgm:fillClrLst meth="repeat">
      <a:schemeClr val="lt1"/>
    </dgm:fillClrLst>
    <dgm:linClrLst>
      <a:schemeClr val="accent4"/>
      <a:schemeClr val="accent5"/>
    </dgm:linClrLst>
    <dgm:effectClrLst/>
    <dgm:txLinClrLst/>
    <dgm:txFillClrLst meth="repeat">
      <a:schemeClr val="dk1"/>
    </dgm:txFillClrLst>
    <dgm:txEffectClrLst/>
  </dgm:styleLbl>
  <dgm:styleLbl name="f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b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3"/>
    </dgm:linClrLst>
    <dgm:effectClrLst/>
    <dgm:txLinClrLst/>
    <dgm:txFillClrLst meth="repeat">
      <a:schemeClr val="dk1"/>
    </dgm:txFillClrLst>
    <dgm:txEffectClrLst/>
  </dgm:styleLbl>
  <dgm:styleLbl name="fgAcc2">
    <dgm:fillClrLst meth="repeat">
      <a:schemeClr val="lt1">
        <a:alpha val="90000"/>
      </a:schemeClr>
    </dgm:fillClrLst>
    <dgm:linClrLst>
      <a:schemeClr val="accent5"/>
    </dgm:linClrLst>
    <dgm:effectClrLst/>
    <dgm:txLinClrLst/>
    <dgm:txFillClrLst meth="repeat">
      <a:schemeClr val="dk1"/>
    </dgm:txFillClrLst>
    <dgm:txEffectClrLst/>
  </dgm:styleLbl>
  <dgm:styleLbl name="fgAcc3">
    <dgm:fillClrLst meth="repeat">
      <a:schemeClr val="lt1">
        <a:alpha val="90000"/>
      </a:schemeClr>
    </dgm:fillClrLst>
    <dgm:linClrLst>
      <a:schemeClr val="accent6"/>
    </dgm:linClrLst>
    <dgm:effectClrLst/>
    <dgm:txLinClrLst/>
    <dgm:txFillClrLst meth="repeat">
      <a:schemeClr val="dk1"/>
    </dgm:txFillClrLst>
    <dgm:txEffectClrLst/>
  </dgm:styleLbl>
  <dgm:styleLbl name="fgAcc4">
    <dgm:fillClrLst meth="repeat">
      <a:schemeClr val="lt1">
        <a:alpha val="90000"/>
      </a:schemeClr>
    </dgm:fillClrLst>
    <dgm:linClrLst>
      <a:schemeClr val="accent1"/>
    </dgm:linClrLst>
    <dgm:effectClrLst/>
    <dgm:txLinClrLst/>
    <dgm:txFillClrLst meth="repeat">
      <a:schemeClr val="dk1"/>
    </dgm:txFillClrLst>
    <dgm:txEffectClrLst/>
  </dgm:styleLbl>
  <dgm:styleLbl name="bgShp">
    <dgm:fillClrLst meth="repeat">
      <a:schemeClr val="accent4">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4">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4">
        <a:tint val="50000"/>
        <a:alpha val="40000"/>
      </a:schemeClr>
    </dgm:fillClrLst>
    <dgm:linClrLst meth="repeat">
      <a:schemeClr val="accent4"/>
    </dgm:linClrLst>
    <dgm:effectClrLst/>
    <dgm:txLinClrLst/>
    <dgm:txFillClrLst meth="repeat">
      <a:schemeClr val="lt1"/>
    </dgm:txFillClrLst>
    <dgm:txEffectClrLst/>
  </dgm:styleLbl>
  <dgm:styleLbl name="fgShp">
    <dgm:fillClrLst meth="repeat">
      <a:schemeClr val="accent4">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colorful3">
  <dgm:title val=""/>
  <dgm:desc val=""/>
  <dgm:catLst>
    <dgm:cat type="colorful" pri="10300"/>
  </dgm:catLst>
  <dgm:styleLbl name="node0">
    <dgm:fillClrLst meth="repeat">
      <a:schemeClr val="accent2"/>
    </dgm:fillClrLst>
    <dgm:linClrLst meth="repeat">
      <a:schemeClr val="lt1"/>
    </dgm:linClrLst>
    <dgm:effectClrLst/>
    <dgm:txLinClrLst/>
    <dgm:txFillClrLst/>
    <dgm:txEffectClrLst/>
  </dgm:styleLbl>
  <dgm:styleLbl name="node1">
    <dgm:fillClrLst>
      <a:schemeClr val="accent3"/>
      <a:schemeClr val="accent4"/>
    </dgm:fillClrLst>
    <dgm:linClrLst meth="repeat">
      <a:schemeClr val="lt1"/>
    </dgm:linClrLst>
    <dgm:effectClrLst/>
    <dgm:txLinClrLst/>
    <dgm:txFillClrLst/>
    <dgm:txEffectClrLst/>
  </dgm:styleLbl>
  <dgm:styleLbl name="alignNode1">
    <dgm:fillClrLst>
      <a:schemeClr val="accent3"/>
      <a:schemeClr val="accent4"/>
    </dgm:fillClrLst>
    <dgm:linClrLst>
      <a:schemeClr val="accent3"/>
      <a:schemeClr val="accent4"/>
    </dgm:linClrLst>
    <dgm:effectClrLst/>
    <dgm:txLinClrLst/>
    <dgm:txFillClrLst/>
    <dgm:txEffectClrLst/>
  </dgm:styleLbl>
  <dgm:styleLbl name="lnNode1">
    <dgm:fillClrLst>
      <a:schemeClr val="accent3"/>
      <a:schemeClr val="accent4"/>
    </dgm:fillClrLst>
    <dgm:linClrLst meth="repeat">
      <a:schemeClr val="lt1"/>
    </dgm:linClrLst>
    <dgm:effectClrLst/>
    <dgm:txLinClrLst/>
    <dgm:txFillClrLst/>
    <dgm:txEffectClrLst/>
  </dgm:styleLbl>
  <dgm:styleLbl name="vennNode1">
    <dgm:fillClrLst>
      <a:schemeClr val="accent3">
        <a:alpha val="50000"/>
      </a:schemeClr>
      <a:schemeClr val="accent4">
        <a:alpha val="50000"/>
      </a:schemeClr>
    </dgm:fillClrLst>
    <dgm:linClrLst meth="repeat">
      <a:schemeClr val="lt1"/>
    </dgm:linClrLst>
    <dgm:effectClrLst/>
    <dgm:txLinClrLst/>
    <dgm:txFillClrLst/>
    <dgm:txEffectClrLst/>
  </dgm:styleLbl>
  <dgm:styleLbl name="node2">
    <dgm:fillClrLst>
      <a:schemeClr val="accent4"/>
    </dgm:fillClrLst>
    <dgm:linClrLst meth="repeat">
      <a:schemeClr val="lt1"/>
    </dgm:linClrLst>
    <dgm:effectClrLst/>
    <dgm:txLinClrLst/>
    <dgm:txFillClrLst/>
    <dgm:txEffectClrLst/>
  </dgm:styleLbl>
  <dgm:styleLbl name="node3">
    <dgm:fillClrLst>
      <a:schemeClr val="accent5"/>
    </dgm:fillClrLst>
    <dgm:linClrLst meth="repeat">
      <a:schemeClr val="lt1"/>
    </dgm:linClrLst>
    <dgm:effectClrLst/>
    <dgm:txLinClrLst/>
    <dgm:txFillClrLst/>
    <dgm:txEffectClrLst/>
  </dgm:styleLbl>
  <dgm:styleLbl name="node4">
    <dgm:fillClrLst>
      <a:schemeClr val="accent6"/>
    </dgm:fillClrLst>
    <dgm:linClrLst meth="repeat">
      <a:schemeClr val="lt1"/>
    </dgm:linClrLst>
    <dgm:effectClrLst/>
    <dgm:txLinClrLst/>
    <dgm:txFillClrLst/>
    <dgm:txEffectClrLst/>
  </dgm:styleLbl>
  <dgm:styleLbl name="fgImgPlace1">
    <dgm:fillClrLst>
      <a:schemeClr val="accent3">
        <a:tint val="50000"/>
      </a:schemeClr>
      <a:schemeClr val="accent4">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3"/>
      <a:schemeClr val="accent4"/>
    </dgm:fillClrLst>
    <dgm:linClrLst meth="repeat">
      <a:schemeClr val="lt1"/>
    </dgm:linClrLst>
    <dgm:effectClrLst/>
    <dgm:txLinClrLst/>
    <dgm:txFillClrLst/>
    <dgm:txEffectClrLst/>
  </dgm:styleLbl>
  <dgm:styleLbl name="fgSibTrans2D1">
    <dgm:fillClrLst>
      <a:schemeClr val="accent3"/>
      <a:schemeClr val="accent4"/>
    </dgm:fillClrLst>
    <dgm:linClrLst meth="repeat">
      <a:schemeClr val="lt1"/>
    </dgm:linClrLst>
    <dgm:effectClrLst/>
    <dgm:txLinClrLst/>
    <dgm:txFillClrLst meth="repeat">
      <a:schemeClr val="lt1"/>
    </dgm:txFillClrLst>
    <dgm:txEffectClrLst/>
  </dgm:styleLbl>
  <dgm:styleLbl name="bgSibTrans2D1">
    <dgm:fillClrLst>
      <a:schemeClr val="accent3"/>
      <a:schemeClr val="accent4"/>
    </dgm:fillClrLst>
    <dgm:linClrLst meth="repeat">
      <a:schemeClr val="lt1"/>
    </dgm:linClrLst>
    <dgm:effectClrLst/>
    <dgm:txLinClrLst/>
    <dgm:txFillClrLst meth="repeat">
      <a:schemeClr val="lt1"/>
    </dgm:txFillClrLst>
    <dgm:txEffectClrLst/>
  </dgm:styleLbl>
  <dgm:styleLbl name="sibTrans1D1">
    <dgm:fillClrLst/>
    <dgm:linClrLst>
      <a:schemeClr val="accent3"/>
      <a:schemeClr val="accent4"/>
    </dgm:linClrLst>
    <dgm:effectClrLst/>
    <dgm:txLinClrLst/>
    <dgm:txFillClrLst meth="repeat">
      <a:schemeClr val="tx1"/>
    </dgm:txFillClrLst>
    <dgm:txEffectClrLst/>
  </dgm:styleLbl>
  <dgm:styleLbl name="callout">
    <dgm:fillClrLst meth="repeat">
      <a:schemeClr val="accent3"/>
    </dgm:fillClrLst>
    <dgm:linClrLst meth="repeat">
      <a:schemeClr val="accent3">
        <a:tint val="50000"/>
      </a:schemeClr>
    </dgm:linClrLst>
    <dgm:effectClrLst/>
    <dgm:txLinClrLst/>
    <dgm:txFillClrLst meth="repeat">
      <a:schemeClr val="tx1"/>
    </dgm:txFillClrLst>
    <dgm:txEffectClrLst/>
  </dgm:styleLbl>
  <dgm:styleLbl name="asst0">
    <dgm:fillClrLst meth="repeat">
      <a:schemeClr val="accent3"/>
    </dgm:fillClrLst>
    <dgm:linClrLst meth="repeat">
      <a:schemeClr val="lt1">
        <a:shade val="80000"/>
      </a:schemeClr>
    </dgm:linClrLst>
    <dgm:effectClrLst/>
    <dgm:txLinClrLst/>
    <dgm:txFillClrLst/>
    <dgm:txEffectClrLst/>
  </dgm:styleLbl>
  <dgm:styleLbl name="asst1">
    <dgm:fillClrLst meth="repeat">
      <a:schemeClr val="accent4"/>
    </dgm:fillClrLst>
    <dgm:linClrLst meth="repeat">
      <a:schemeClr val="lt1">
        <a:shade val="80000"/>
      </a:schemeClr>
    </dgm:linClrLst>
    <dgm:effectClrLst/>
    <dgm:txLinClrLst/>
    <dgm:txFillClrLst/>
    <dgm:txEffectClrLst/>
  </dgm:styleLbl>
  <dgm:styleLbl name="asst2">
    <dgm:fillClrLst>
      <a:schemeClr val="accent5"/>
    </dgm:fillClrLst>
    <dgm:linClrLst meth="repeat">
      <a:schemeClr val="lt1"/>
    </dgm:linClrLst>
    <dgm:effectClrLst/>
    <dgm:txLinClrLst/>
    <dgm:txFillClrLst/>
    <dgm:txEffectClrLst/>
  </dgm:styleLbl>
  <dgm:styleLbl name="asst3">
    <dgm:fillClrLst>
      <a:schemeClr val="accent6"/>
    </dgm:fillClrLst>
    <dgm:linClrLst meth="repeat">
      <a:schemeClr val="lt1"/>
    </dgm:linClrLst>
    <dgm:effectClrLst/>
    <dgm:txLinClrLst/>
    <dgm:txFillClrLst/>
    <dgm:txEffectClrLst/>
  </dgm:styleLbl>
  <dgm:styleLbl name="asst4">
    <dgm:fillClrLst>
      <a:schemeClr val="accent1"/>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3"/>
    </dgm:fillClrLst>
    <dgm:linClrLst meth="repeat">
      <a:schemeClr val="accent3"/>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4"/>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5"/>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dgm:linClrLst>
    <dgm:effectClrLst/>
    <dgm:txLinClrLst/>
    <dgm:txFillClrLst meth="repeat">
      <a:schemeClr val="tx1"/>
    </dgm:txFillClrLst>
    <dgm:txEffectClrLst/>
  </dgm:styleLbl>
  <dgm:styleLbl name="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con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align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solidFgAcc1">
    <dgm:fillClrLst meth="repeat">
      <a:schemeClr val="lt1"/>
    </dgm:fillClrLst>
    <dgm:linClrLst>
      <a:schemeClr val="accent3"/>
      <a:schemeClr val="accent4"/>
    </dgm:linClrLst>
    <dgm:effectClrLst/>
    <dgm:txLinClrLst/>
    <dgm:txFillClrLst meth="repeat">
      <a:schemeClr val="dk1"/>
    </dgm:txFillClrLst>
    <dgm:txEffectClrLst/>
  </dgm:styleLbl>
  <dgm:styleLbl name="solidAlignAcc1">
    <dgm:fillClrLst meth="repeat">
      <a:schemeClr val="lt1"/>
    </dgm:fillClrLst>
    <dgm:linClrLst>
      <a:schemeClr val="accent3"/>
      <a:schemeClr val="accent4"/>
    </dgm:linClrLst>
    <dgm:effectClrLst/>
    <dgm:txLinClrLst/>
    <dgm:txFillClrLst meth="repeat">
      <a:schemeClr val="dk1"/>
    </dgm:txFillClrLst>
    <dgm:txEffectClrLst/>
  </dgm:styleLbl>
  <dgm:styleLbl name="solidBgAcc1">
    <dgm:fillClrLst meth="repeat">
      <a:schemeClr val="lt1"/>
    </dgm:fillClrLst>
    <dgm:linClrLst>
      <a:schemeClr val="accent3"/>
      <a:schemeClr val="accent4"/>
    </dgm:linClrLst>
    <dgm:effectClrLst/>
    <dgm:txLinClrLst/>
    <dgm:txFillClrLst meth="repeat">
      <a:schemeClr val="dk1"/>
    </dgm:txFillClrLst>
    <dgm:txEffectClrLst/>
  </dgm:styleLbl>
  <dgm:styleLbl name="f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align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b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2"/>
    </dgm:linClrLst>
    <dgm:effectClrLst/>
    <dgm:txLinClrLst/>
    <dgm:txFillClrLst meth="repeat">
      <a:schemeClr val="dk1"/>
    </dgm:txFillClrLst>
    <dgm:txEffectClrLst/>
  </dgm:styleLbl>
  <dgm:styleLbl name="fgAcc2">
    <dgm:fillClrLst meth="repeat">
      <a:schemeClr val="lt1">
        <a:alpha val="90000"/>
      </a:schemeClr>
    </dgm:fillClrLst>
    <dgm:linClrLst>
      <a:schemeClr val="accent4"/>
    </dgm:linClrLst>
    <dgm:effectClrLst/>
    <dgm:txLinClrLst/>
    <dgm:txFillClrLst meth="repeat">
      <a:schemeClr val="dk1"/>
    </dgm:txFillClrLst>
    <dgm:txEffectClrLst/>
  </dgm:styleLbl>
  <dgm:styleLbl name="fgAcc3">
    <dgm:fillClrLst meth="repeat">
      <a:schemeClr val="lt1">
        <a:alpha val="90000"/>
      </a:schemeClr>
    </dgm:fillClrLst>
    <dgm:linClrLst>
      <a:schemeClr val="accent5"/>
    </dgm:linClrLst>
    <dgm:effectClrLst/>
    <dgm:txLinClrLst/>
    <dgm:txFillClrLst meth="repeat">
      <a:schemeClr val="dk1"/>
    </dgm:txFillClrLst>
    <dgm:txEffectClrLst/>
  </dgm:styleLbl>
  <dgm:styleLbl name="fgAcc4">
    <dgm:fillClrLst meth="repeat">
      <a:schemeClr val="lt1">
        <a:alpha val="90000"/>
      </a:schemeClr>
    </dgm:fillClrLst>
    <dgm:linClrLst>
      <a:schemeClr val="accent6"/>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3">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colorful5">
  <dgm:title val=""/>
  <dgm:desc val=""/>
  <dgm:catLst>
    <dgm:cat type="colorful" pri="10500"/>
  </dgm:catLst>
  <dgm:styleLbl name="node0">
    <dgm:fillClrLst meth="repeat">
      <a:schemeClr val="accent4"/>
    </dgm:fillClrLst>
    <dgm:linClrLst meth="repeat">
      <a:schemeClr val="lt1"/>
    </dgm:linClrLst>
    <dgm:effectClrLst/>
    <dgm:txLinClrLst/>
    <dgm:txFillClrLst/>
    <dgm:txEffectClrLst/>
  </dgm:styleLbl>
  <dgm:styleLbl name="node1">
    <dgm:fillClrLst>
      <a:schemeClr val="accent5"/>
      <a:schemeClr val="accent6"/>
    </dgm:fillClrLst>
    <dgm:linClrLst meth="repeat">
      <a:schemeClr val="lt1"/>
    </dgm:linClrLst>
    <dgm:effectClrLst/>
    <dgm:txLinClrLst/>
    <dgm:txFillClrLst/>
    <dgm:txEffectClrLst/>
  </dgm:styleLbl>
  <dgm:styleLbl name="alignNode1">
    <dgm:fillClrLst>
      <a:schemeClr val="accent5"/>
      <a:schemeClr val="accent6"/>
    </dgm:fillClrLst>
    <dgm:linClrLst>
      <a:schemeClr val="accent5"/>
      <a:schemeClr val="accent6"/>
    </dgm:linClrLst>
    <dgm:effectClrLst/>
    <dgm:txLinClrLst/>
    <dgm:txFillClrLst/>
    <dgm:txEffectClrLst/>
  </dgm:styleLbl>
  <dgm:styleLbl name="lnNode1">
    <dgm:fillClrLst>
      <a:schemeClr val="accent5"/>
      <a:schemeClr val="accent6"/>
    </dgm:fillClrLst>
    <dgm:linClrLst meth="repeat">
      <a:schemeClr val="lt1"/>
    </dgm:linClrLst>
    <dgm:effectClrLst/>
    <dgm:txLinClrLst/>
    <dgm:txFillClrLst/>
    <dgm:txEffectClrLst/>
  </dgm:styleLbl>
  <dgm:styleLbl name="vennNode1">
    <dgm:fillClrLst>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6"/>
    </dgm:fillClrLst>
    <dgm:linClrLst meth="repeat">
      <a:schemeClr val="lt1"/>
    </dgm:linClrLst>
    <dgm:effectClrLst/>
    <dgm:txLinClrLst/>
    <dgm:txFillClrLst/>
    <dgm:txEffectClrLst/>
  </dgm:styleLbl>
  <dgm:styleLbl name="node3">
    <dgm:fillClrLst>
      <a:schemeClr val="accent1"/>
    </dgm:fillClrLst>
    <dgm:linClrLst meth="repeat">
      <a:schemeClr val="lt1"/>
    </dgm:linClrLst>
    <dgm:effectClrLst/>
    <dgm:txLinClrLst/>
    <dgm:txFillClrLst/>
    <dgm:txEffectClrLst/>
  </dgm:styleLbl>
  <dgm:styleLbl name="node4">
    <dgm:fillClrLst>
      <a:schemeClr val="accent2"/>
    </dgm:fillClrLst>
    <dgm:linClrLst meth="repeat">
      <a:schemeClr val="lt1"/>
    </dgm:linClrLst>
    <dgm:effectClrLst/>
    <dgm:txLinClrLst/>
    <dgm:txFillClrLst/>
    <dgm:txEffectClrLst/>
  </dgm:styleLbl>
  <dgm:styleLbl name="fgImgPlace1">
    <dgm:fillClrLst>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5"/>
      <a:schemeClr val="accent6"/>
    </dgm:fillClrLst>
    <dgm:linClrLst meth="repeat">
      <a:schemeClr val="lt1"/>
    </dgm:linClrLst>
    <dgm:effectClrLst/>
    <dgm:txLinClrLst/>
    <dgm:txFillClrLst/>
    <dgm:txEffectClrLst/>
  </dgm:styleLbl>
  <dgm:styleLbl name="fgSibTrans2D1">
    <dgm:fillClrLst>
      <a:schemeClr val="accent5"/>
      <a:schemeClr val="accent6"/>
    </dgm:fillClrLst>
    <dgm:linClrLst meth="repeat">
      <a:schemeClr val="lt1"/>
    </dgm:linClrLst>
    <dgm:effectClrLst/>
    <dgm:txLinClrLst/>
    <dgm:txFillClrLst meth="repeat">
      <a:schemeClr val="lt1"/>
    </dgm:txFillClrLst>
    <dgm:txEffectClrLst/>
  </dgm:styleLbl>
  <dgm:styleLbl name="bgSibTrans2D1">
    <dgm:fillClrLst>
      <a:schemeClr val="accent5"/>
      <a:schemeClr val="accent6"/>
    </dgm:fillClrLst>
    <dgm:linClrLst meth="repeat">
      <a:schemeClr val="lt1"/>
    </dgm:linClrLst>
    <dgm:effectClrLst/>
    <dgm:txLinClrLst/>
    <dgm:txFillClrLst meth="repeat">
      <a:schemeClr val="lt1"/>
    </dgm:txFillClrLst>
    <dgm:txEffectClrLst/>
  </dgm:styleLbl>
  <dgm:styleLbl name="sibTrans1D1">
    <dgm:fillClrLst/>
    <dgm:linClrLst>
      <a:schemeClr val="accent5"/>
      <a:schemeClr val="accent6"/>
    </dgm:linClrLst>
    <dgm:effectClrLst/>
    <dgm:txLinClrLst/>
    <dgm:txFillClrLst meth="repeat">
      <a:schemeClr val="tx1"/>
    </dgm:txFillClrLst>
    <dgm:txEffectClrLst/>
  </dgm:styleLbl>
  <dgm:styleLbl name="callout">
    <dgm:fillClrLst meth="repeat">
      <a:schemeClr val="accent5"/>
    </dgm:fillClrLst>
    <dgm:linClrLst meth="repeat">
      <a:schemeClr val="accent5">
        <a:tint val="50000"/>
      </a:schemeClr>
    </dgm:linClrLst>
    <dgm:effectClrLst/>
    <dgm:txLinClrLst/>
    <dgm:txFillClrLst meth="repeat">
      <a:schemeClr val="tx1"/>
    </dgm:txFillClrLst>
    <dgm:txEffectClrLst/>
  </dgm:styleLbl>
  <dgm:styleLbl name="asst0">
    <dgm:fillClrLst meth="repeat">
      <a:schemeClr val="accent5"/>
    </dgm:fillClrLst>
    <dgm:linClrLst meth="repeat">
      <a:schemeClr val="lt1">
        <a:shade val="80000"/>
      </a:schemeClr>
    </dgm:linClrLst>
    <dgm:effectClrLst/>
    <dgm:txLinClrLst/>
    <dgm:txFillClrLst/>
    <dgm:txEffectClrLst/>
  </dgm:styleLbl>
  <dgm:styleLbl name="asst1">
    <dgm:fillClrLst meth="repeat">
      <a:schemeClr val="accent6"/>
    </dgm:fillClrLst>
    <dgm:linClrLst meth="repeat">
      <a:schemeClr val="lt1">
        <a:shade val="80000"/>
      </a:schemeClr>
    </dgm:linClrLst>
    <dgm:effectClrLst/>
    <dgm:txLinClrLst/>
    <dgm:txFillClrLst/>
    <dgm:txEffectClrLst/>
  </dgm:styleLbl>
  <dgm:styleLbl name="asst2">
    <dgm:fillClrLst>
      <a:schemeClr val="accent1"/>
    </dgm:fillClrLst>
    <dgm:linClrLst meth="repeat">
      <a:schemeClr val="lt1"/>
    </dgm:linClrLst>
    <dgm:effectClrLst/>
    <dgm:txLinClrLst/>
    <dgm:txFillClrLst/>
    <dgm:txEffectClrLst/>
  </dgm:styleLbl>
  <dgm:styleLbl name="asst3">
    <dgm:fillClrLst>
      <a:schemeClr val="accent2"/>
    </dgm:fillClrLst>
    <dgm:linClrLst meth="repeat">
      <a:schemeClr val="lt1"/>
    </dgm:linClrLst>
    <dgm:effectClrLst/>
    <dgm:txLinClrLst/>
    <dgm:txFillClrLst/>
    <dgm:txEffectClrLst/>
  </dgm:styleLbl>
  <dgm:styleLbl name="asst4">
    <dgm:fillClrLst>
      <a:schemeClr val="accent3"/>
    </dgm:fillClrLst>
    <dgm:linClrLst meth="repeat">
      <a:schemeClr val="lt1"/>
    </dgm:linClrLst>
    <dgm:effectClrLst/>
    <dgm:txLinClrLst/>
    <dgm:txFillClrLst/>
    <dgm:txEffectClrLst/>
  </dgm:styleLbl>
  <dgm:styleLbl name="parChTrans2D1">
    <dgm:fillClrLst meth="repeat">
      <a:schemeClr val="accent5"/>
    </dgm:fillClrLst>
    <dgm:linClrLst meth="repeat">
      <a:schemeClr val="lt1"/>
    </dgm:linClrLst>
    <dgm:effectClrLst/>
    <dgm:txLinClrLst/>
    <dgm:txFillClrLst meth="repeat">
      <a:schemeClr val="lt1"/>
    </dgm:txFillClrLst>
    <dgm:txEffectClrLst/>
  </dgm:styleLbl>
  <dgm:styleLbl name="parChTrans2D2">
    <dgm:fillClrLst meth="repeat">
      <a:schemeClr val="accent6"/>
    </dgm:fillClrLst>
    <dgm:linClrLst meth="repeat">
      <a:schemeClr val="lt1"/>
    </dgm:linClrLst>
    <dgm:effectClrLst/>
    <dgm:txLinClrLst/>
    <dgm:txFillClrLst/>
    <dgm:txEffectClrLst/>
  </dgm:styleLbl>
  <dgm:styleLbl name="parChTrans2D3">
    <dgm:fillClrLst meth="repeat">
      <a:schemeClr val="accent6"/>
    </dgm:fillClrLst>
    <dgm:linClrLst meth="repeat">
      <a:schemeClr val="lt1"/>
    </dgm:linClrLst>
    <dgm:effectClrLst/>
    <dgm:txLinClrLst/>
    <dgm:txFillClrLst/>
    <dgm:txEffectClrLst/>
  </dgm:styleLbl>
  <dgm:styleLbl name="parChTrans2D4">
    <dgm:fillClrLst meth="repeat">
      <a:schemeClr val="accent1"/>
    </dgm:fillClrLst>
    <dgm:linClrLst meth="repeat">
      <a:schemeClr val="lt1"/>
    </dgm:linClrLst>
    <dgm:effectClrLst/>
    <dgm:txLinClrLst/>
    <dgm:txFillClrLst meth="repeat">
      <a:schemeClr val="lt1"/>
    </dgm:txFillClrLst>
    <dgm:txEffectClrLst/>
  </dgm:styleLbl>
  <dgm:styleLbl name="parChTrans1D1">
    <dgm:fillClrLst meth="repeat">
      <a:schemeClr val="accent5"/>
    </dgm:fillClrLst>
    <dgm:linClrLst meth="repeat">
      <a:schemeClr val="accent5"/>
    </dgm:linClrLst>
    <dgm:effectClrLst/>
    <dgm:txLinClrLst/>
    <dgm:txFillClrLst meth="repeat">
      <a:schemeClr val="tx1"/>
    </dgm:txFillClrLst>
    <dgm:txEffectClrLst/>
  </dgm:styleLbl>
  <dgm:styleLbl name="parChTrans1D2">
    <dgm:fillClrLst meth="repeat">
      <a:schemeClr val="accent6">
        <a:tint val="90000"/>
      </a:schemeClr>
    </dgm:fillClrLst>
    <dgm:linClrLst meth="repeat">
      <a:schemeClr val="accent6"/>
    </dgm:linClrLst>
    <dgm:effectClrLst/>
    <dgm:txLinClrLst/>
    <dgm:txFillClrLst meth="repeat">
      <a:schemeClr val="tx1"/>
    </dgm:txFillClrLst>
    <dgm:txEffectClrLst/>
  </dgm:styleLbl>
  <dgm:styleLbl name="parChTrans1D3">
    <dgm:fillClrLst meth="repeat">
      <a:schemeClr val="accent6">
        <a:tint val="70000"/>
      </a:schemeClr>
    </dgm:fillClrLst>
    <dgm:linClrLst meth="repeat">
      <a:schemeClr val="accent1"/>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2"/>
    </dgm:linClrLst>
    <dgm:effectClrLst/>
    <dgm:txLinClrLst/>
    <dgm:txFillClrLst meth="repeat">
      <a:schemeClr val="tx1"/>
    </dgm:txFillClrLst>
    <dgm:txEffectClrLst/>
  </dgm:styleLbl>
  <dgm:styleLbl name="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5"/>
    </dgm:linClrLst>
    <dgm:effectClrLst/>
    <dgm:txLinClrLst/>
    <dgm:txFillClrLst meth="repeat">
      <a:schemeClr val="dk1"/>
    </dgm:txFillClrLst>
    <dgm:txEffectClrLst/>
  </dgm:styleLbl>
  <dgm:styleLbl name="b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solidFgAcc1">
    <dgm:fillClrLst meth="repeat">
      <a:schemeClr val="lt1"/>
    </dgm:fillClrLst>
    <dgm:linClrLst>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a:schemeClr val="accent5"/>
      <a:schemeClr val="accent6"/>
    </dgm:linClrLst>
    <dgm:effectClrLst/>
    <dgm:txLinClrLst/>
    <dgm:txFillClrLst meth="repeat">
      <a:schemeClr val="dk1"/>
    </dgm:txFillClrLst>
    <dgm:txEffectClrLst/>
  </dgm:styleLbl>
  <dgm:styleLbl name="solidBgAcc1">
    <dgm:fillClrLst meth="repeat">
      <a:schemeClr val="lt1"/>
    </dgm:fillClrLst>
    <dgm:linClrLst>
      <a:schemeClr val="accent5"/>
      <a:schemeClr val="accent6"/>
    </dgm:linClrLst>
    <dgm:effectClrLst/>
    <dgm:txLinClrLst/>
    <dgm:txFillClrLst meth="repeat">
      <a:schemeClr val="dk1"/>
    </dgm:txFillClrLst>
    <dgm:txEffectClrLst/>
  </dgm:styleLbl>
  <dgm:styleLbl name="fgAccFollowNode1">
    <dgm:fillClrLst>
      <a:schemeClr val="accent5">
        <a:tint val="40000"/>
        <a:alpha val="90000"/>
      </a:schemeClr>
      <a:schemeClr val="accent6">
        <a:tint val="40000"/>
        <a:alpha val="90000"/>
      </a:schemeClr>
    </dgm:fillClrLst>
    <dgm:linClrLst>
      <a:schemeClr val="accent5">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4"/>
    </dgm:linClrLst>
    <dgm:effectClrLst/>
    <dgm:txLinClrLst/>
    <dgm:txFillClrLst meth="repeat">
      <a:schemeClr val="dk1"/>
    </dgm:txFillClrLst>
    <dgm:txEffectClrLst/>
  </dgm:styleLbl>
  <dgm:styleLbl name="fgAcc2">
    <dgm:fillClrLst meth="repeat">
      <a:schemeClr val="lt1">
        <a:alpha val="90000"/>
      </a:schemeClr>
    </dgm:fillClrLst>
    <dgm:linClrLst>
      <a:schemeClr val="accent6"/>
    </dgm:linClrLst>
    <dgm:effectClrLst/>
    <dgm:txLinClrLst/>
    <dgm:txFillClrLst meth="repeat">
      <a:schemeClr val="dk1"/>
    </dgm:txFillClrLst>
    <dgm:txEffectClrLst/>
  </dgm:styleLbl>
  <dgm:styleLbl name="fgAcc3">
    <dgm:fillClrLst meth="repeat">
      <a:schemeClr val="lt1">
        <a:alpha val="90000"/>
      </a:schemeClr>
    </dgm:fillClrLst>
    <dgm:linClrLst>
      <a:schemeClr val="accent1"/>
    </dgm:linClrLst>
    <dgm:effectClrLst/>
    <dgm:txLinClrLst/>
    <dgm:txFillClrLst meth="repeat">
      <a:schemeClr val="dk1"/>
    </dgm:txFillClrLst>
    <dgm:txEffectClrLst/>
  </dgm:styleLbl>
  <dgm:styleLbl name="fgAcc4">
    <dgm:fillClrLst meth="repeat">
      <a:schemeClr val="lt1">
        <a:alpha val="90000"/>
      </a:schemeClr>
    </dgm:fillClrLst>
    <dgm:linClrLst>
      <a:schemeClr val="accent2"/>
    </dgm:linClrLst>
    <dgm:effectClrLst/>
    <dgm:txLinClrLst/>
    <dgm:txFillClrLst meth="repeat">
      <a:schemeClr val="dk1"/>
    </dgm:txFillClrLst>
    <dgm:txEffectClrLst/>
  </dgm:styleLbl>
  <dgm:styleLbl name="bgShp">
    <dgm:fillClrLst meth="repeat">
      <a:schemeClr val="accent5">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5">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5">
        <a:tint val="50000"/>
        <a:alpha val="40000"/>
      </a:schemeClr>
    </dgm:fillClrLst>
    <dgm:linClrLst meth="repeat">
      <a:schemeClr val="accent5"/>
    </dgm:linClrLst>
    <dgm:effectClrLst/>
    <dgm:txLinClrLst/>
    <dgm:txFillClrLst meth="repeat">
      <a:schemeClr val="lt1"/>
    </dgm:txFillClrLst>
    <dgm:txEffectClrLst/>
  </dgm:styleLbl>
  <dgm:styleLbl name="fgShp">
    <dgm:fillClrLst meth="repeat">
      <a:schemeClr val="accent5">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xml><?xml version="1.0" encoding="utf-8"?>
<dgm:colorsDef xmlns:dgm="http://schemas.openxmlformats.org/drawingml/2006/diagram" xmlns:a="http://schemas.openxmlformats.org/drawingml/2006/main" uniqueId="urn:microsoft.com/office/officeart/2005/8/colors/colorful3">
  <dgm:title val=""/>
  <dgm:desc val=""/>
  <dgm:catLst>
    <dgm:cat type="colorful" pri="10300"/>
  </dgm:catLst>
  <dgm:styleLbl name="node0">
    <dgm:fillClrLst meth="repeat">
      <a:schemeClr val="accent2"/>
    </dgm:fillClrLst>
    <dgm:linClrLst meth="repeat">
      <a:schemeClr val="lt1"/>
    </dgm:linClrLst>
    <dgm:effectClrLst/>
    <dgm:txLinClrLst/>
    <dgm:txFillClrLst/>
    <dgm:txEffectClrLst/>
  </dgm:styleLbl>
  <dgm:styleLbl name="node1">
    <dgm:fillClrLst>
      <a:schemeClr val="accent3"/>
      <a:schemeClr val="accent4"/>
    </dgm:fillClrLst>
    <dgm:linClrLst meth="repeat">
      <a:schemeClr val="lt1"/>
    </dgm:linClrLst>
    <dgm:effectClrLst/>
    <dgm:txLinClrLst/>
    <dgm:txFillClrLst/>
    <dgm:txEffectClrLst/>
  </dgm:styleLbl>
  <dgm:styleLbl name="alignNode1">
    <dgm:fillClrLst>
      <a:schemeClr val="accent3"/>
      <a:schemeClr val="accent4"/>
    </dgm:fillClrLst>
    <dgm:linClrLst>
      <a:schemeClr val="accent3"/>
      <a:schemeClr val="accent4"/>
    </dgm:linClrLst>
    <dgm:effectClrLst/>
    <dgm:txLinClrLst/>
    <dgm:txFillClrLst/>
    <dgm:txEffectClrLst/>
  </dgm:styleLbl>
  <dgm:styleLbl name="lnNode1">
    <dgm:fillClrLst>
      <a:schemeClr val="accent3"/>
      <a:schemeClr val="accent4"/>
    </dgm:fillClrLst>
    <dgm:linClrLst meth="repeat">
      <a:schemeClr val="lt1"/>
    </dgm:linClrLst>
    <dgm:effectClrLst/>
    <dgm:txLinClrLst/>
    <dgm:txFillClrLst/>
    <dgm:txEffectClrLst/>
  </dgm:styleLbl>
  <dgm:styleLbl name="vennNode1">
    <dgm:fillClrLst>
      <a:schemeClr val="accent3">
        <a:alpha val="50000"/>
      </a:schemeClr>
      <a:schemeClr val="accent4">
        <a:alpha val="50000"/>
      </a:schemeClr>
    </dgm:fillClrLst>
    <dgm:linClrLst meth="repeat">
      <a:schemeClr val="lt1"/>
    </dgm:linClrLst>
    <dgm:effectClrLst/>
    <dgm:txLinClrLst/>
    <dgm:txFillClrLst/>
    <dgm:txEffectClrLst/>
  </dgm:styleLbl>
  <dgm:styleLbl name="node2">
    <dgm:fillClrLst>
      <a:schemeClr val="accent4"/>
    </dgm:fillClrLst>
    <dgm:linClrLst meth="repeat">
      <a:schemeClr val="lt1"/>
    </dgm:linClrLst>
    <dgm:effectClrLst/>
    <dgm:txLinClrLst/>
    <dgm:txFillClrLst/>
    <dgm:txEffectClrLst/>
  </dgm:styleLbl>
  <dgm:styleLbl name="node3">
    <dgm:fillClrLst>
      <a:schemeClr val="accent5"/>
    </dgm:fillClrLst>
    <dgm:linClrLst meth="repeat">
      <a:schemeClr val="lt1"/>
    </dgm:linClrLst>
    <dgm:effectClrLst/>
    <dgm:txLinClrLst/>
    <dgm:txFillClrLst/>
    <dgm:txEffectClrLst/>
  </dgm:styleLbl>
  <dgm:styleLbl name="node4">
    <dgm:fillClrLst>
      <a:schemeClr val="accent6"/>
    </dgm:fillClrLst>
    <dgm:linClrLst meth="repeat">
      <a:schemeClr val="lt1"/>
    </dgm:linClrLst>
    <dgm:effectClrLst/>
    <dgm:txLinClrLst/>
    <dgm:txFillClrLst/>
    <dgm:txEffectClrLst/>
  </dgm:styleLbl>
  <dgm:styleLbl name="fgImgPlace1">
    <dgm:fillClrLst>
      <a:schemeClr val="accent3">
        <a:tint val="50000"/>
      </a:schemeClr>
      <a:schemeClr val="accent4">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3"/>
      <a:schemeClr val="accent4"/>
    </dgm:fillClrLst>
    <dgm:linClrLst meth="repeat">
      <a:schemeClr val="lt1"/>
    </dgm:linClrLst>
    <dgm:effectClrLst/>
    <dgm:txLinClrLst/>
    <dgm:txFillClrLst/>
    <dgm:txEffectClrLst/>
  </dgm:styleLbl>
  <dgm:styleLbl name="fgSibTrans2D1">
    <dgm:fillClrLst>
      <a:schemeClr val="accent3"/>
      <a:schemeClr val="accent4"/>
    </dgm:fillClrLst>
    <dgm:linClrLst meth="repeat">
      <a:schemeClr val="lt1"/>
    </dgm:linClrLst>
    <dgm:effectClrLst/>
    <dgm:txLinClrLst/>
    <dgm:txFillClrLst meth="repeat">
      <a:schemeClr val="lt1"/>
    </dgm:txFillClrLst>
    <dgm:txEffectClrLst/>
  </dgm:styleLbl>
  <dgm:styleLbl name="bgSibTrans2D1">
    <dgm:fillClrLst>
      <a:schemeClr val="accent3"/>
      <a:schemeClr val="accent4"/>
    </dgm:fillClrLst>
    <dgm:linClrLst meth="repeat">
      <a:schemeClr val="lt1"/>
    </dgm:linClrLst>
    <dgm:effectClrLst/>
    <dgm:txLinClrLst/>
    <dgm:txFillClrLst meth="repeat">
      <a:schemeClr val="lt1"/>
    </dgm:txFillClrLst>
    <dgm:txEffectClrLst/>
  </dgm:styleLbl>
  <dgm:styleLbl name="sibTrans1D1">
    <dgm:fillClrLst/>
    <dgm:linClrLst>
      <a:schemeClr val="accent3"/>
      <a:schemeClr val="accent4"/>
    </dgm:linClrLst>
    <dgm:effectClrLst/>
    <dgm:txLinClrLst/>
    <dgm:txFillClrLst meth="repeat">
      <a:schemeClr val="tx1"/>
    </dgm:txFillClrLst>
    <dgm:txEffectClrLst/>
  </dgm:styleLbl>
  <dgm:styleLbl name="callout">
    <dgm:fillClrLst meth="repeat">
      <a:schemeClr val="accent3"/>
    </dgm:fillClrLst>
    <dgm:linClrLst meth="repeat">
      <a:schemeClr val="accent3">
        <a:tint val="50000"/>
      </a:schemeClr>
    </dgm:linClrLst>
    <dgm:effectClrLst/>
    <dgm:txLinClrLst/>
    <dgm:txFillClrLst meth="repeat">
      <a:schemeClr val="tx1"/>
    </dgm:txFillClrLst>
    <dgm:txEffectClrLst/>
  </dgm:styleLbl>
  <dgm:styleLbl name="asst0">
    <dgm:fillClrLst meth="repeat">
      <a:schemeClr val="accent3"/>
    </dgm:fillClrLst>
    <dgm:linClrLst meth="repeat">
      <a:schemeClr val="lt1">
        <a:shade val="80000"/>
      </a:schemeClr>
    </dgm:linClrLst>
    <dgm:effectClrLst/>
    <dgm:txLinClrLst/>
    <dgm:txFillClrLst/>
    <dgm:txEffectClrLst/>
  </dgm:styleLbl>
  <dgm:styleLbl name="asst1">
    <dgm:fillClrLst meth="repeat">
      <a:schemeClr val="accent4"/>
    </dgm:fillClrLst>
    <dgm:linClrLst meth="repeat">
      <a:schemeClr val="lt1">
        <a:shade val="80000"/>
      </a:schemeClr>
    </dgm:linClrLst>
    <dgm:effectClrLst/>
    <dgm:txLinClrLst/>
    <dgm:txFillClrLst/>
    <dgm:txEffectClrLst/>
  </dgm:styleLbl>
  <dgm:styleLbl name="asst2">
    <dgm:fillClrLst>
      <a:schemeClr val="accent5"/>
    </dgm:fillClrLst>
    <dgm:linClrLst meth="repeat">
      <a:schemeClr val="lt1"/>
    </dgm:linClrLst>
    <dgm:effectClrLst/>
    <dgm:txLinClrLst/>
    <dgm:txFillClrLst/>
    <dgm:txEffectClrLst/>
  </dgm:styleLbl>
  <dgm:styleLbl name="asst3">
    <dgm:fillClrLst>
      <a:schemeClr val="accent6"/>
    </dgm:fillClrLst>
    <dgm:linClrLst meth="repeat">
      <a:schemeClr val="lt1"/>
    </dgm:linClrLst>
    <dgm:effectClrLst/>
    <dgm:txLinClrLst/>
    <dgm:txFillClrLst/>
    <dgm:txEffectClrLst/>
  </dgm:styleLbl>
  <dgm:styleLbl name="asst4">
    <dgm:fillClrLst>
      <a:schemeClr val="accent1"/>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3"/>
    </dgm:fillClrLst>
    <dgm:linClrLst meth="repeat">
      <a:schemeClr val="accent3"/>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4"/>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5"/>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dgm:linClrLst>
    <dgm:effectClrLst/>
    <dgm:txLinClrLst/>
    <dgm:txFillClrLst meth="repeat">
      <a:schemeClr val="tx1"/>
    </dgm:txFillClrLst>
    <dgm:txEffectClrLst/>
  </dgm:styleLbl>
  <dgm:styleLbl name="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con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align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solidFgAcc1">
    <dgm:fillClrLst meth="repeat">
      <a:schemeClr val="lt1"/>
    </dgm:fillClrLst>
    <dgm:linClrLst>
      <a:schemeClr val="accent3"/>
      <a:schemeClr val="accent4"/>
    </dgm:linClrLst>
    <dgm:effectClrLst/>
    <dgm:txLinClrLst/>
    <dgm:txFillClrLst meth="repeat">
      <a:schemeClr val="dk1"/>
    </dgm:txFillClrLst>
    <dgm:txEffectClrLst/>
  </dgm:styleLbl>
  <dgm:styleLbl name="solidAlignAcc1">
    <dgm:fillClrLst meth="repeat">
      <a:schemeClr val="lt1"/>
    </dgm:fillClrLst>
    <dgm:linClrLst>
      <a:schemeClr val="accent3"/>
      <a:schemeClr val="accent4"/>
    </dgm:linClrLst>
    <dgm:effectClrLst/>
    <dgm:txLinClrLst/>
    <dgm:txFillClrLst meth="repeat">
      <a:schemeClr val="dk1"/>
    </dgm:txFillClrLst>
    <dgm:txEffectClrLst/>
  </dgm:styleLbl>
  <dgm:styleLbl name="solidBgAcc1">
    <dgm:fillClrLst meth="repeat">
      <a:schemeClr val="lt1"/>
    </dgm:fillClrLst>
    <dgm:linClrLst>
      <a:schemeClr val="accent3"/>
      <a:schemeClr val="accent4"/>
    </dgm:linClrLst>
    <dgm:effectClrLst/>
    <dgm:txLinClrLst/>
    <dgm:txFillClrLst meth="repeat">
      <a:schemeClr val="dk1"/>
    </dgm:txFillClrLst>
    <dgm:txEffectClrLst/>
  </dgm:styleLbl>
  <dgm:styleLbl name="f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align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b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2"/>
    </dgm:linClrLst>
    <dgm:effectClrLst/>
    <dgm:txLinClrLst/>
    <dgm:txFillClrLst meth="repeat">
      <a:schemeClr val="dk1"/>
    </dgm:txFillClrLst>
    <dgm:txEffectClrLst/>
  </dgm:styleLbl>
  <dgm:styleLbl name="fgAcc2">
    <dgm:fillClrLst meth="repeat">
      <a:schemeClr val="lt1">
        <a:alpha val="90000"/>
      </a:schemeClr>
    </dgm:fillClrLst>
    <dgm:linClrLst>
      <a:schemeClr val="accent4"/>
    </dgm:linClrLst>
    <dgm:effectClrLst/>
    <dgm:txLinClrLst/>
    <dgm:txFillClrLst meth="repeat">
      <a:schemeClr val="dk1"/>
    </dgm:txFillClrLst>
    <dgm:txEffectClrLst/>
  </dgm:styleLbl>
  <dgm:styleLbl name="fgAcc3">
    <dgm:fillClrLst meth="repeat">
      <a:schemeClr val="lt1">
        <a:alpha val="90000"/>
      </a:schemeClr>
    </dgm:fillClrLst>
    <dgm:linClrLst>
      <a:schemeClr val="accent5"/>
    </dgm:linClrLst>
    <dgm:effectClrLst/>
    <dgm:txLinClrLst/>
    <dgm:txFillClrLst meth="repeat">
      <a:schemeClr val="dk1"/>
    </dgm:txFillClrLst>
    <dgm:txEffectClrLst/>
  </dgm:styleLbl>
  <dgm:styleLbl name="fgAcc4">
    <dgm:fillClrLst meth="repeat">
      <a:schemeClr val="lt1">
        <a:alpha val="90000"/>
      </a:schemeClr>
    </dgm:fillClrLst>
    <dgm:linClrLst>
      <a:schemeClr val="accent6"/>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3">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7.xml><?xml version="1.0" encoding="utf-8"?>
<dgm:colorsDef xmlns:dgm="http://schemas.openxmlformats.org/drawingml/2006/diagram" xmlns:a="http://schemas.openxmlformats.org/drawingml/2006/main" uniqueId="urn:microsoft.com/office/officeart/2005/8/colors/colorful3">
  <dgm:title val=""/>
  <dgm:desc val=""/>
  <dgm:catLst>
    <dgm:cat type="colorful" pri="10300"/>
  </dgm:catLst>
  <dgm:styleLbl name="node0">
    <dgm:fillClrLst meth="repeat">
      <a:schemeClr val="accent2"/>
    </dgm:fillClrLst>
    <dgm:linClrLst meth="repeat">
      <a:schemeClr val="lt1"/>
    </dgm:linClrLst>
    <dgm:effectClrLst/>
    <dgm:txLinClrLst/>
    <dgm:txFillClrLst/>
    <dgm:txEffectClrLst/>
  </dgm:styleLbl>
  <dgm:styleLbl name="node1">
    <dgm:fillClrLst>
      <a:schemeClr val="accent3"/>
      <a:schemeClr val="accent4"/>
    </dgm:fillClrLst>
    <dgm:linClrLst meth="repeat">
      <a:schemeClr val="lt1"/>
    </dgm:linClrLst>
    <dgm:effectClrLst/>
    <dgm:txLinClrLst/>
    <dgm:txFillClrLst/>
    <dgm:txEffectClrLst/>
  </dgm:styleLbl>
  <dgm:styleLbl name="alignNode1">
    <dgm:fillClrLst>
      <a:schemeClr val="accent3"/>
      <a:schemeClr val="accent4"/>
    </dgm:fillClrLst>
    <dgm:linClrLst>
      <a:schemeClr val="accent3"/>
      <a:schemeClr val="accent4"/>
    </dgm:linClrLst>
    <dgm:effectClrLst/>
    <dgm:txLinClrLst/>
    <dgm:txFillClrLst/>
    <dgm:txEffectClrLst/>
  </dgm:styleLbl>
  <dgm:styleLbl name="lnNode1">
    <dgm:fillClrLst>
      <a:schemeClr val="accent3"/>
      <a:schemeClr val="accent4"/>
    </dgm:fillClrLst>
    <dgm:linClrLst meth="repeat">
      <a:schemeClr val="lt1"/>
    </dgm:linClrLst>
    <dgm:effectClrLst/>
    <dgm:txLinClrLst/>
    <dgm:txFillClrLst/>
    <dgm:txEffectClrLst/>
  </dgm:styleLbl>
  <dgm:styleLbl name="vennNode1">
    <dgm:fillClrLst>
      <a:schemeClr val="accent3">
        <a:alpha val="50000"/>
      </a:schemeClr>
      <a:schemeClr val="accent4">
        <a:alpha val="50000"/>
      </a:schemeClr>
    </dgm:fillClrLst>
    <dgm:linClrLst meth="repeat">
      <a:schemeClr val="lt1"/>
    </dgm:linClrLst>
    <dgm:effectClrLst/>
    <dgm:txLinClrLst/>
    <dgm:txFillClrLst/>
    <dgm:txEffectClrLst/>
  </dgm:styleLbl>
  <dgm:styleLbl name="node2">
    <dgm:fillClrLst>
      <a:schemeClr val="accent4"/>
    </dgm:fillClrLst>
    <dgm:linClrLst meth="repeat">
      <a:schemeClr val="lt1"/>
    </dgm:linClrLst>
    <dgm:effectClrLst/>
    <dgm:txLinClrLst/>
    <dgm:txFillClrLst/>
    <dgm:txEffectClrLst/>
  </dgm:styleLbl>
  <dgm:styleLbl name="node3">
    <dgm:fillClrLst>
      <a:schemeClr val="accent5"/>
    </dgm:fillClrLst>
    <dgm:linClrLst meth="repeat">
      <a:schemeClr val="lt1"/>
    </dgm:linClrLst>
    <dgm:effectClrLst/>
    <dgm:txLinClrLst/>
    <dgm:txFillClrLst/>
    <dgm:txEffectClrLst/>
  </dgm:styleLbl>
  <dgm:styleLbl name="node4">
    <dgm:fillClrLst>
      <a:schemeClr val="accent6"/>
    </dgm:fillClrLst>
    <dgm:linClrLst meth="repeat">
      <a:schemeClr val="lt1"/>
    </dgm:linClrLst>
    <dgm:effectClrLst/>
    <dgm:txLinClrLst/>
    <dgm:txFillClrLst/>
    <dgm:txEffectClrLst/>
  </dgm:styleLbl>
  <dgm:styleLbl name="fgImgPlace1">
    <dgm:fillClrLst>
      <a:schemeClr val="accent3">
        <a:tint val="50000"/>
      </a:schemeClr>
      <a:schemeClr val="accent4">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3"/>
      <a:schemeClr val="accent4"/>
    </dgm:fillClrLst>
    <dgm:linClrLst meth="repeat">
      <a:schemeClr val="lt1"/>
    </dgm:linClrLst>
    <dgm:effectClrLst/>
    <dgm:txLinClrLst/>
    <dgm:txFillClrLst/>
    <dgm:txEffectClrLst/>
  </dgm:styleLbl>
  <dgm:styleLbl name="fgSibTrans2D1">
    <dgm:fillClrLst>
      <a:schemeClr val="accent3"/>
      <a:schemeClr val="accent4"/>
    </dgm:fillClrLst>
    <dgm:linClrLst meth="repeat">
      <a:schemeClr val="lt1"/>
    </dgm:linClrLst>
    <dgm:effectClrLst/>
    <dgm:txLinClrLst/>
    <dgm:txFillClrLst meth="repeat">
      <a:schemeClr val="lt1"/>
    </dgm:txFillClrLst>
    <dgm:txEffectClrLst/>
  </dgm:styleLbl>
  <dgm:styleLbl name="bgSibTrans2D1">
    <dgm:fillClrLst>
      <a:schemeClr val="accent3"/>
      <a:schemeClr val="accent4"/>
    </dgm:fillClrLst>
    <dgm:linClrLst meth="repeat">
      <a:schemeClr val="lt1"/>
    </dgm:linClrLst>
    <dgm:effectClrLst/>
    <dgm:txLinClrLst/>
    <dgm:txFillClrLst meth="repeat">
      <a:schemeClr val="lt1"/>
    </dgm:txFillClrLst>
    <dgm:txEffectClrLst/>
  </dgm:styleLbl>
  <dgm:styleLbl name="sibTrans1D1">
    <dgm:fillClrLst/>
    <dgm:linClrLst>
      <a:schemeClr val="accent3"/>
      <a:schemeClr val="accent4"/>
    </dgm:linClrLst>
    <dgm:effectClrLst/>
    <dgm:txLinClrLst/>
    <dgm:txFillClrLst meth="repeat">
      <a:schemeClr val="tx1"/>
    </dgm:txFillClrLst>
    <dgm:txEffectClrLst/>
  </dgm:styleLbl>
  <dgm:styleLbl name="callout">
    <dgm:fillClrLst meth="repeat">
      <a:schemeClr val="accent3"/>
    </dgm:fillClrLst>
    <dgm:linClrLst meth="repeat">
      <a:schemeClr val="accent3">
        <a:tint val="50000"/>
      </a:schemeClr>
    </dgm:linClrLst>
    <dgm:effectClrLst/>
    <dgm:txLinClrLst/>
    <dgm:txFillClrLst meth="repeat">
      <a:schemeClr val="tx1"/>
    </dgm:txFillClrLst>
    <dgm:txEffectClrLst/>
  </dgm:styleLbl>
  <dgm:styleLbl name="asst0">
    <dgm:fillClrLst meth="repeat">
      <a:schemeClr val="accent3"/>
    </dgm:fillClrLst>
    <dgm:linClrLst meth="repeat">
      <a:schemeClr val="lt1">
        <a:shade val="80000"/>
      </a:schemeClr>
    </dgm:linClrLst>
    <dgm:effectClrLst/>
    <dgm:txLinClrLst/>
    <dgm:txFillClrLst/>
    <dgm:txEffectClrLst/>
  </dgm:styleLbl>
  <dgm:styleLbl name="asst1">
    <dgm:fillClrLst meth="repeat">
      <a:schemeClr val="accent4"/>
    </dgm:fillClrLst>
    <dgm:linClrLst meth="repeat">
      <a:schemeClr val="lt1">
        <a:shade val="80000"/>
      </a:schemeClr>
    </dgm:linClrLst>
    <dgm:effectClrLst/>
    <dgm:txLinClrLst/>
    <dgm:txFillClrLst/>
    <dgm:txEffectClrLst/>
  </dgm:styleLbl>
  <dgm:styleLbl name="asst2">
    <dgm:fillClrLst>
      <a:schemeClr val="accent5"/>
    </dgm:fillClrLst>
    <dgm:linClrLst meth="repeat">
      <a:schemeClr val="lt1"/>
    </dgm:linClrLst>
    <dgm:effectClrLst/>
    <dgm:txLinClrLst/>
    <dgm:txFillClrLst/>
    <dgm:txEffectClrLst/>
  </dgm:styleLbl>
  <dgm:styleLbl name="asst3">
    <dgm:fillClrLst>
      <a:schemeClr val="accent6"/>
    </dgm:fillClrLst>
    <dgm:linClrLst meth="repeat">
      <a:schemeClr val="lt1"/>
    </dgm:linClrLst>
    <dgm:effectClrLst/>
    <dgm:txLinClrLst/>
    <dgm:txFillClrLst/>
    <dgm:txEffectClrLst/>
  </dgm:styleLbl>
  <dgm:styleLbl name="asst4">
    <dgm:fillClrLst>
      <a:schemeClr val="accent1"/>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3"/>
    </dgm:fillClrLst>
    <dgm:linClrLst meth="repeat">
      <a:schemeClr val="accent3"/>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4"/>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5"/>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dgm:linClrLst>
    <dgm:effectClrLst/>
    <dgm:txLinClrLst/>
    <dgm:txFillClrLst meth="repeat">
      <a:schemeClr val="tx1"/>
    </dgm:txFillClrLst>
    <dgm:txEffectClrLst/>
  </dgm:styleLbl>
  <dgm:styleLbl name="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con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align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solidFgAcc1">
    <dgm:fillClrLst meth="repeat">
      <a:schemeClr val="lt1"/>
    </dgm:fillClrLst>
    <dgm:linClrLst>
      <a:schemeClr val="accent3"/>
      <a:schemeClr val="accent4"/>
    </dgm:linClrLst>
    <dgm:effectClrLst/>
    <dgm:txLinClrLst/>
    <dgm:txFillClrLst meth="repeat">
      <a:schemeClr val="dk1"/>
    </dgm:txFillClrLst>
    <dgm:txEffectClrLst/>
  </dgm:styleLbl>
  <dgm:styleLbl name="solidAlignAcc1">
    <dgm:fillClrLst meth="repeat">
      <a:schemeClr val="lt1"/>
    </dgm:fillClrLst>
    <dgm:linClrLst>
      <a:schemeClr val="accent3"/>
      <a:schemeClr val="accent4"/>
    </dgm:linClrLst>
    <dgm:effectClrLst/>
    <dgm:txLinClrLst/>
    <dgm:txFillClrLst meth="repeat">
      <a:schemeClr val="dk1"/>
    </dgm:txFillClrLst>
    <dgm:txEffectClrLst/>
  </dgm:styleLbl>
  <dgm:styleLbl name="solidBgAcc1">
    <dgm:fillClrLst meth="repeat">
      <a:schemeClr val="lt1"/>
    </dgm:fillClrLst>
    <dgm:linClrLst>
      <a:schemeClr val="accent3"/>
      <a:schemeClr val="accent4"/>
    </dgm:linClrLst>
    <dgm:effectClrLst/>
    <dgm:txLinClrLst/>
    <dgm:txFillClrLst meth="repeat">
      <a:schemeClr val="dk1"/>
    </dgm:txFillClrLst>
    <dgm:txEffectClrLst/>
  </dgm:styleLbl>
  <dgm:styleLbl name="f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align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b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2"/>
    </dgm:linClrLst>
    <dgm:effectClrLst/>
    <dgm:txLinClrLst/>
    <dgm:txFillClrLst meth="repeat">
      <a:schemeClr val="dk1"/>
    </dgm:txFillClrLst>
    <dgm:txEffectClrLst/>
  </dgm:styleLbl>
  <dgm:styleLbl name="fgAcc2">
    <dgm:fillClrLst meth="repeat">
      <a:schemeClr val="lt1">
        <a:alpha val="90000"/>
      </a:schemeClr>
    </dgm:fillClrLst>
    <dgm:linClrLst>
      <a:schemeClr val="accent4"/>
    </dgm:linClrLst>
    <dgm:effectClrLst/>
    <dgm:txLinClrLst/>
    <dgm:txFillClrLst meth="repeat">
      <a:schemeClr val="dk1"/>
    </dgm:txFillClrLst>
    <dgm:txEffectClrLst/>
  </dgm:styleLbl>
  <dgm:styleLbl name="fgAcc3">
    <dgm:fillClrLst meth="repeat">
      <a:schemeClr val="lt1">
        <a:alpha val="90000"/>
      </a:schemeClr>
    </dgm:fillClrLst>
    <dgm:linClrLst>
      <a:schemeClr val="accent5"/>
    </dgm:linClrLst>
    <dgm:effectClrLst/>
    <dgm:txLinClrLst/>
    <dgm:txFillClrLst meth="repeat">
      <a:schemeClr val="dk1"/>
    </dgm:txFillClrLst>
    <dgm:txEffectClrLst/>
  </dgm:styleLbl>
  <dgm:styleLbl name="fgAcc4">
    <dgm:fillClrLst meth="repeat">
      <a:schemeClr val="lt1">
        <a:alpha val="90000"/>
      </a:schemeClr>
    </dgm:fillClrLst>
    <dgm:linClrLst>
      <a:schemeClr val="accent6"/>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3">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62B1F040-83A5-4AEF-8D34-308DC9B47ED4}" type="doc">
      <dgm:prSet loTypeId="urn:microsoft.com/office/officeart/2005/8/layout/hProcess9" loCatId="process" qsTypeId="urn:microsoft.com/office/officeart/2005/8/quickstyle/simple1" qsCatId="simple" csTypeId="urn:microsoft.com/office/officeart/2005/8/colors/colorful3" csCatId="colorful" phldr="1"/>
      <dgm:spPr/>
    </dgm:pt>
    <dgm:pt modelId="{652C5178-3FBD-42C8-9DFC-5947A48011F5}">
      <dgm:prSet phldrT="[Text]"/>
      <dgm:spPr/>
      <dgm:t>
        <a:bodyPr/>
        <a:lstStyle/>
        <a:p>
          <a:r>
            <a:rPr lang="en-US" b="1" dirty="0" smtClean="0"/>
            <a:t>Read</a:t>
          </a:r>
          <a:r>
            <a:rPr lang="en-US" dirty="0" smtClean="0"/>
            <a:t/>
          </a:r>
          <a:br>
            <a:rPr lang="en-US" dirty="0" smtClean="0"/>
          </a:br>
          <a:r>
            <a:rPr lang="en-US" dirty="0" smtClean="0"/>
            <a:t>Select a book</a:t>
          </a:r>
          <a:endParaRPr lang="en-US" dirty="0"/>
        </a:p>
      </dgm:t>
    </dgm:pt>
    <dgm:pt modelId="{8A67C6DE-4C50-45DC-AC42-371D3B44C68A}" type="parTrans" cxnId="{8D5665FC-6ADE-4561-9E21-13A66EB85B92}">
      <dgm:prSet/>
      <dgm:spPr/>
      <dgm:t>
        <a:bodyPr/>
        <a:lstStyle/>
        <a:p>
          <a:endParaRPr lang="en-US"/>
        </a:p>
      </dgm:t>
    </dgm:pt>
    <dgm:pt modelId="{57E520D3-8F14-414B-9AE2-98BA3A229705}" type="sibTrans" cxnId="{8D5665FC-6ADE-4561-9E21-13A66EB85B92}">
      <dgm:prSet/>
      <dgm:spPr/>
      <dgm:t>
        <a:bodyPr/>
        <a:lstStyle/>
        <a:p>
          <a:endParaRPr lang="en-US"/>
        </a:p>
      </dgm:t>
    </dgm:pt>
    <dgm:pt modelId="{EA43CEC7-5CAA-46DA-98F3-E9F11ECEF947}">
      <dgm:prSet phldrT="[Text]"/>
      <dgm:spPr/>
      <dgm:t>
        <a:bodyPr/>
        <a:lstStyle/>
        <a:p>
          <a:r>
            <a:rPr lang="en-US" b="1" dirty="0" smtClean="0"/>
            <a:t>Reflect</a:t>
          </a:r>
          <a:r>
            <a:rPr lang="en-US" dirty="0" smtClean="0"/>
            <a:t/>
          </a:r>
          <a:br>
            <a:rPr lang="en-US" dirty="0" smtClean="0"/>
          </a:br>
          <a:r>
            <a:rPr lang="en-US" dirty="0" smtClean="0"/>
            <a:t>Think before you write</a:t>
          </a:r>
          <a:endParaRPr lang="en-US" dirty="0"/>
        </a:p>
      </dgm:t>
    </dgm:pt>
    <dgm:pt modelId="{16CC9B46-D857-445C-812E-4A304D540D9C}" type="parTrans" cxnId="{B040A5D4-4BFD-4597-87E9-1E1D712740BC}">
      <dgm:prSet/>
      <dgm:spPr/>
      <dgm:t>
        <a:bodyPr/>
        <a:lstStyle/>
        <a:p>
          <a:endParaRPr lang="en-US"/>
        </a:p>
      </dgm:t>
    </dgm:pt>
    <dgm:pt modelId="{0F039871-59E7-42E2-B7BB-61782D3E593C}" type="sibTrans" cxnId="{B040A5D4-4BFD-4597-87E9-1E1D712740BC}">
      <dgm:prSet/>
      <dgm:spPr/>
      <dgm:t>
        <a:bodyPr/>
        <a:lstStyle/>
        <a:p>
          <a:endParaRPr lang="en-US"/>
        </a:p>
      </dgm:t>
    </dgm:pt>
    <dgm:pt modelId="{9D110AE0-3086-43BB-A7FB-CA9D06736237}">
      <dgm:prSet phldrT="[Text]"/>
      <dgm:spPr/>
      <dgm:t>
        <a:bodyPr/>
        <a:lstStyle/>
        <a:p>
          <a:r>
            <a:rPr lang="en-US" b="1" dirty="0" smtClean="0"/>
            <a:t>Persuade</a:t>
          </a:r>
          <a:r>
            <a:rPr lang="en-US" dirty="0" smtClean="0"/>
            <a:t/>
          </a:r>
          <a:br>
            <a:rPr lang="en-US" dirty="0" smtClean="0"/>
          </a:br>
          <a:r>
            <a:rPr lang="en-US" dirty="0" smtClean="0"/>
            <a:t>Write a personal letter to the author</a:t>
          </a:r>
          <a:endParaRPr lang="en-US" dirty="0"/>
        </a:p>
      </dgm:t>
    </dgm:pt>
    <dgm:pt modelId="{1E42B946-AAC4-4A8A-AF8C-6955372AAB6B}" type="parTrans" cxnId="{E5282B0D-48CA-4B86-B06E-4AB164F3D3AD}">
      <dgm:prSet/>
      <dgm:spPr/>
      <dgm:t>
        <a:bodyPr/>
        <a:lstStyle/>
        <a:p>
          <a:endParaRPr lang="en-US"/>
        </a:p>
      </dgm:t>
    </dgm:pt>
    <dgm:pt modelId="{4AF37DCF-FAC3-42A9-A5AD-7F0615F1D82B}" type="sibTrans" cxnId="{E5282B0D-48CA-4B86-B06E-4AB164F3D3AD}">
      <dgm:prSet/>
      <dgm:spPr/>
      <dgm:t>
        <a:bodyPr/>
        <a:lstStyle/>
        <a:p>
          <a:endParaRPr lang="en-US"/>
        </a:p>
      </dgm:t>
    </dgm:pt>
    <dgm:pt modelId="{93FC7E50-8191-4E43-A831-18FCDC741ACE}">
      <dgm:prSet phldrT="[Text]"/>
      <dgm:spPr/>
      <dgm:t>
        <a:bodyPr/>
        <a:lstStyle/>
        <a:p>
          <a:r>
            <a:rPr lang="en-US" b="1" dirty="0" smtClean="0"/>
            <a:t>Send</a:t>
          </a:r>
          <a:r>
            <a:rPr lang="en-US" dirty="0" smtClean="0"/>
            <a:t/>
          </a:r>
          <a:br>
            <a:rPr lang="en-US" dirty="0" smtClean="0"/>
          </a:br>
          <a:r>
            <a:rPr lang="en-US" dirty="0" smtClean="0"/>
            <a:t>Mail your letter</a:t>
          </a:r>
          <a:endParaRPr lang="en-US" dirty="0"/>
        </a:p>
      </dgm:t>
    </dgm:pt>
    <dgm:pt modelId="{035BC136-62B3-40DA-926C-2F57E2415089}" type="parTrans" cxnId="{9C24CB5D-DB76-4834-8238-16149AC7ACE9}">
      <dgm:prSet/>
      <dgm:spPr/>
      <dgm:t>
        <a:bodyPr/>
        <a:lstStyle/>
        <a:p>
          <a:endParaRPr lang="en-US"/>
        </a:p>
      </dgm:t>
    </dgm:pt>
    <dgm:pt modelId="{AD250A54-817B-4DF9-AE82-82C4FCC90768}" type="sibTrans" cxnId="{9C24CB5D-DB76-4834-8238-16149AC7ACE9}">
      <dgm:prSet/>
      <dgm:spPr/>
      <dgm:t>
        <a:bodyPr/>
        <a:lstStyle/>
        <a:p>
          <a:endParaRPr lang="en-US"/>
        </a:p>
      </dgm:t>
    </dgm:pt>
    <dgm:pt modelId="{5ADD2212-1E6A-4CC6-91EF-41744D33AB68}" type="pres">
      <dgm:prSet presAssocID="{62B1F040-83A5-4AEF-8D34-308DC9B47ED4}" presName="CompostProcess" presStyleCnt="0">
        <dgm:presLayoutVars>
          <dgm:dir/>
          <dgm:resizeHandles val="exact"/>
        </dgm:presLayoutVars>
      </dgm:prSet>
      <dgm:spPr/>
    </dgm:pt>
    <dgm:pt modelId="{1AF44F78-7864-4109-9334-4125776CEE1C}" type="pres">
      <dgm:prSet presAssocID="{62B1F040-83A5-4AEF-8D34-308DC9B47ED4}" presName="arrow" presStyleLbl="bgShp" presStyleIdx="0" presStyleCnt="1"/>
      <dgm:spPr/>
    </dgm:pt>
    <dgm:pt modelId="{59B33BA8-C2BC-4F8F-98CE-A545EA08CC59}" type="pres">
      <dgm:prSet presAssocID="{62B1F040-83A5-4AEF-8D34-308DC9B47ED4}" presName="linearProcess" presStyleCnt="0"/>
      <dgm:spPr/>
    </dgm:pt>
    <dgm:pt modelId="{2368234E-FA01-4762-A936-E20B6AA46D17}" type="pres">
      <dgm:prSet presAssocID="{652C5178-3FBD-42C8-9DFC-5947A48011F5}" presName="textNode" presStyleLbl="node1" presStyleIdx="0" presStyleCnt="4">
        <dgm:presLayoutVars>
          <dgm:bulletEnabled val="1"/>
        </dgm:presLayoutVars>
      </dgm:prSet>
      <dgm:spPr/>
      <dgm:t>
        <a:bodyPr/>
        <a:lstStyle/>
        <a:p>
          <a:endParaRPr lang="en-US"/>
        </a:p>
      </dgm:t>
    </dgm:pt>
    <dgm:pt modelId="{D90AD2CE-AB2C-450D-8CF3-EA08B758F91A}" type="pres">
      <dgm:prSet presAssocID="{57E520D3-8F14-414B-9AE2-98BA3A229705}" presName="sibTrans" presStyleCnt="0"/>
      <dgm:spPr/>
    </dgm:pt>
    <dgm:pt modelId="{DD1D81A8-0D0B-4B49-B9F0-A1EA448FE09F}" type="pres">
      <dgm:prSet presAssocID="{EA43CEC7-5CAA-46DA-98F3-E9F11ECEF947}" presName="textNode" presStyleLbl="node1" presStyleIdx="1" presStyleCnt="4">
        <dgm:presLayoutVars>
          <dgm:bulletEnabled val="1"/>
        </dgm:presLayoutVars>
      </dgm:prSet>
      <dgm:spPr/>
      <dgm:t>
        <a:bodyPr/>
        <a:lstStyle/>
        <a:p>
          <a:endParaRPr lang="en-US"/>
        </a:p>
      </dgm:t>
    </dgm:pt>
    <dgm:pt modelId="{02494DDD-572B-4FAE-A342-7C13A15FAAE7}" type="pres">
      <dgm:prSet presAssocID="{0F039871-59E7-42E2-B7BB-61782D3E593C}" presName="sibTrans" presStyleCnt="0"/>
      <dgm:spPr/>
    </dgm:pt>
    <dgm:pt modelId="{FEACF5D9-D365-465A-AA0E-45B50A5B0538}" type="pres">
      <dgm:prSet presAssocID="{9D110AE0-3086-43BB-A7FB-CA9D06736237}" presName="textNode" presStyleLbl="node1" presStyleIdx="2" presStyleCnt="4">
        <dgm:presLayoutVars>
          <dgm:bulletEnabled val="1"/>
        </dgm:presLayoutVars>
      </dgm:prSet>
      <dgm:spPr/>
      <dgm:t>
        <a:bodyPr/>
        <a:lstStyle/>
        <a:p>
          <a:endParaRPr lang="en-US"/>
        </a:p>
      </dgm:t>
    </dgm:pt>
    <dgm:pt modelId="{E5A5591E-2525-4B11-A58C-6411E8CCA702}" type="pres">
      <dgm:prSet presAssocID="{4AF37DCF-FAC3-42A9-A5AD-7F0615F1D82B}" presName="sibTrans" presStyleCnt="0"/>
      <dgm:spPr/>
    </dgm:pt>
    <dgm:pt modelId="{C005D995-244D-4327-A4FB-4339B50630D6}" type="pres">
      <dgm:prSet presAssocID="{93FC7E50-8191-4E43-A831-18FCDC741ACE}" presName="textNode" presStyleLbl="node1" presStyleIdx="3" presStyleCnt="4">
        <dgm:presLayoutVars>
          <dgm:bulletEnabled val="1"/>
        </dgm:presLayoutVars>
      </dgm:prSet>
      <dgm:spPr/>
      <dgm:t>
        <a:bodyPr/>
        <a:lstStyle/>
        <a:p>
          <a:endParaRPr lang="en-US"/>
        </a:p>
      </dgm:t>
    </dgm:pt>
  </dgm:ptLst>
  <dgm:cxnLst>
    <dgm:cxn modelId="{BF920E52-B0F1-436E-8E94-94252BF2A63D}" type="presOf" srcId="{93FC7E50-8191-4E43-A831-18FCDC741ACE}" destId="{C005D995-244D-4327-A4FB-4339B50630D6}" srcOrd="0" destOrd="0" presId="urn:microsoft.com/office/officeart/2005/8/layout/hProcess9"/>
    <dgm:cxn modelId="{E7892727-2FDA-423C-8E48-429C1CE9536F}" type="presOf" srcId="{EA43CEC7-5CAA-46DA-98F3-E9F11ECEF947}" destId="{DD1D81A8-0D0B-4B49-B9F0-A1EA448FE09F}" srcOrd="0" destOrd="0" presId="urn:microsoft.com/office/officeart/2005/8/layout/hProcess9"/>
    <dgm:cxn modelId="{AFBDD84D-72D1-4F61-87F1-65FA6916740A}" type="presOf" srcId="{652C5178-3FBD-42C8-9DFC-5947A48011F5}" destId="{2368234E-FA01-4762-A936-E20B6AA46D17}" srcOrd="0" destOrd="0" presId="urn:microsoft.com/office/officeart/2005/8/layout/hProcess9"/>
    <dgm:cxn modelId="{E187BBE4-E1F3-4ABA-92A3-F9169DF3B862}" type="presOf" srcId="{62B1F040-83A5-4AEF-8D34-308DC9B47ED4}" destId="{5ADD2212-1E6A-4CC6-91EF-41744D33AB68}" srcOrd="0" destOrd="0" presId="urn:microsoft.com/office/officeart/2005/8/layout/hProcess9"/>
    <dgm:cxn modelId="{0EC2CF00-FA3B-4FC7-A80E-57DB2AD69D74}" type="presOf" srcId="{9D110AE0-3086-43BB-A7FB-CA9D06736237}" destId="{FEACF5D9-D365-465A-AA0E-45B50A5B0538}" srcOrd="0" destOrd="0" presId="urn:microsoft.com/office/officeart/2005/8/layout/hProcess9"/>
    <dgm:cxn modelId="{B040A5D4-4BFD-4597-87E9-1E1D712740BC}" srcId="{62B1F040-83A5-4AEF-8D34-308DC9B47ED4}" destId="{EA43CEC7-5CAA-46DA-98F3-E9F11ECEF947}" srcOrd="1" destOrd="0" parTransId="{16CC9B46-D857-445C-812E-4A304D540D9C}" sibTransId="{0F039871-59E7-42E2-B7BB-61782D3E593C}"/>
    <dgm:cxn modelId="{E5282B0D-48CA-4B86-B06E-4AB164F3D3AD}" srcId="{62B1F040-83A5-4AEF-8D34-308DC9B47ED4}" destId="{9D110AE0-3086-43BB-A7FB-CA9D06736237}" srcOrd="2" destOrd="0" parTransId="{1E42B946-AAC4-4A8A-AF8C-6955372AAB6B}" sibTransId="{4AF37DCF-FAC3-42A9-A5AD-7F0615F1D82B}"/>
    <dgm:cxn modelId="{8D5665FC-6ADE-4561-9E21-13A66EB85B92}" srcId="{62B1F040-83A5-4AEF-8D34-308DC9B47ED4}" destId="{652C5178-3FBD-42C8-9DFC-5947A48011F5}" srcOrd="0" destOrd="0" parTransId="{8A67C6DE-4C50-45DC-AC42-371D3B44C68A}" sibTransId="{57E520D3-8F14-414B-9AE2-98BA3A229705}"/>
    <dgm:cxn modelId="{9C24CB5D-DB76-4834-8238-16149AC7ACE9}" srcId="{62B1F040-83A5-4AEF-8D34-308DC9B47ED4}" destId="{93FC7E50-8191-4E43-A831-18FCDC741ACE}" srcOrd="3" destOrd="0" parTransId="{035BC136-62B3-40DA-926C-2F57E2415089}" sibTransId="{AD250A54-817B-4DF9-AE82-82C4FCC90768}"/>
    <dgm:cxn modelId="{C905DC79-653D-449D-9AED-6E052169D2BF}" type="presParOf" srcId="{5ADD2212-1E6A-4CC6-91EF-41744D33AB68}" destId="{1AF44F78-7864-4109-9334-4125776CEE1C}" srcOrd="0" destOrd="0" presId="urn:microsoft.com/office/officeart/2005/8/layout/hProcess9"/>
    <dgm:cxn modelId="{7689DB7D-A94E-4235-867D-6F164405C024}" type="presParOf" srcId="{5ADD2212-1E6A-4CC6-91EF-41744D33AB68}" destId="{59B33BA8-C2BC-4F8F-98CE-A545EA08CC59}" srcOrd="1" destOrd="0" presId="urn:microsoft.com/office/officeart/2005/8/layout/hProcess9"/>
    <dgm:cxn modelId="{36839127-456F-4481-AFE2-90C57FABC79D}" type="presParOf" srcId="{59B33BA8-C2BC-4F8F-98CE-A545EA08CC59}" destId="{2368234E-FA01-4762-A936-E20B6AA46D17}" srcOrd="0" destOrd="0" presId="urn:microsoft.com/office/officeart/2005/8/layout/hProcess9"/>
    <dgm:cxn modelId="{4EBC390F-302A-4BBC-898D-28B5766D9DDA}" type="presParOf" srcId="{59B33BA8-C2BC-4F8F-98CE-A545EA08CC59}" destId="{D90AD2CE-AB2C-450D-8CF3-EA08B758F91A}" srcOrd="1" destOrd="0" presId="urn:microsoft.com/office/officeart/2005/8/layout/hProcess9"/>
    <dgm:cxn modelId="{33EA0C94-22CB-41B0-ACB5-E97CD5FE19AA}" type="presParOf" srcId="{59B33BA8-C2BC-4F8F-98CE-A545EA08CC59}" destId="{DD1D81A8-0D0B-4B49-B9F0-A1EA448FE09F}" srcOrd="2" destOrd="0" presId="urn:microsoft.com/office/officeart/2005/8/layout/hProcess9"/>
    <dgm:cxn modelId="{D5EDD9ED-3C87-4D43-B2BC-10F8917B8833}" type="presParOf" srcId="{59B33BA8-C2BC-4F8F-98CE-A545EA08CC59}" destId="{02494DDD-572B-4FAE-A342-7C13A15FAAE7}" srcOrd="3" destOrd="0" presId="urn:microsoft.com/office/officeart/2005/8/layout/hProcess9"/>
    <dgm:cxn modelId="{C548D586-99A3-45C2-9D63-6052FC145810}" type="presParOf" srcId="{59B33BA8-C2BC-4F8F-98CE-A545EA08CC59}" destId="{FEACF5D9-D365-465A-AA0E-45B50A5B0538}" srcOrd="4" destOrd="0" presId="urn:microsoft.com/office/officeart/2005/8/layout/hProcess9"/>
    <dgm:cxn modelId="{61B9D6E0-0282-44D3-AF06-7E330144D2BA}" type="presParOf" srcId="{59B33BA8-C2BC-4F8F-98CE-A545EA08CC59}" destId="{E5A5591E-2525-4B11-A58C-6411E8CCA702}" srcOrd="5" destOrd="0" presId="urn:microsoft.com/office/officeart/2005/8/layout/hProcess9"/>
    <dgm:cxn modelId="{9226351E-2884-4574-85C2-0D683345E58C}" type="presParOf" srcId="{59B33BA8-C2BC-4F8F-98CE-A545EA08CC59}" destId="{C005D995-244D-4327-A4FB-4339B50630D6}" srcOrd="6" destOrd="0" presId="urn:microsoft.com/office/officeart/2005/8/layout/hProcess9"/>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688A34E9-AA4F-4445-9DD0-BB2642C3022F}" type="doc">
      <dgm:prSet loTypeId="urn:microsoft.com/office/officeart/2005/8/layout/hList1" loCatId="list" qsTypeId="urn:microsoft.com/office/officeart/2005/8/quickstyle/simple1" qsCatId="simple" csTypeId="urn:microsoft.com/office/officeart/2005/8/colors/colorful3" csCatId="colorful" phldr="1"/>
      <dgm:spPr/>
      <dgm:t>
        <a:bodyPr/>
        <a:lstStyle/>
        <a:p>
          <a:endParaRPr lang="en-US"/>
        </a:p>
      </dgm:t>
    </dgm:pt>
    <dgm:pt modelId="{B22CE750-E79F-4383-A12B-2D943AED68A6}">
      <dgm:prSet phldrT="[Text]"/>
      <dgm:spPr/>
      <dgm:t>
        <a:bodyPr/>
        <a:lstStyle/>
        <a:p>
          <a:r>
            <a:rPr lang="en-US" dirty="0" smtClean="0"/>
            <a:t>Sarah’s letter</a:t>
          </a:r>
          <a:endParaRPr lang="en-US" dirty="0"/>
        </a:p>
      </dgm:t>
    </dgm:pt>
    <dgm:pt modelId="{F4D51F97-68AB-492F-B3CE-EC4D4F72FEB3}" type="parTrans" cxnId="{23F35C2D-4266-4815-B07B-E23906001E89}">
      <dgm:prSet/>
      <dgm:spPr/>
      <dgm:t>
        <a:bodyPr/>
        <a:lstStyle/>
        <a:p>
          <a:endParaRPr lang="en-US"/>
        </a:p>
      </dgm:t>
    </dgm:pt>
    <dgm:pt modelId="{C89E5C8D-1591-42DC-AA72-DA9F163DDB8E}" type="sibTrans" cxnId="{23F35C2D-4266-4815-B07B-E23906001E89}">
      <dgm:prSet/>
      <dgm:spPr/>
      <dgm:t>
        <a:bodyPr/>
        <a:lstStyle/>
        <a:p>
          <a:endParaRPr lang="en-US"/>
        </a:p>
      </dgm:t>
    </dgm:pt>
    <dgm:pt modelId="{3BAA8E57-0862-464A-B0FC-99090710861D}">
      <dgm:prSet phldrT="[Text]"/>
      <dgm:spPr/>
      <dgm:t>
        <a:bodyPr/>
        <a:lstStyle/>
        <a:p>
          <a:r>
            <a:rPr lang="de-DE" dirty="0" smtClean="0"/>
            <a:t>Jodi </a:t>
          </a:r>
          <a:r>
            <a:rPr lang="de-DE" dirty="0" err="1" smtClean="0"/>
            <a:t>Picoult</a:t>
          </a:r>
          <a:r>
            <a:rPr lang="de-DE" dirty="0" smtClean="0"/>
            <a:t>, </a:t>
          </a:r>
          <a:r>
            <a:rPr lang="de-DE" dirty="0" err="1" smtClean="0"/>
            <a:t>nineteen</a:t>
          </a:r>
          <a:r>
            <a:rPr lang="de-DE" i="1" dirty="0" smtClean="0"/>
            <a:t> </a:t>
          </a:r>
          <a:r>
            <a:rPr lang="de-DE" i="1" dirty="0" err="1" smtClean="0"/>
            <a:t>minutes</a:t>
          </a:r>
          <a:endParaRPr lang="en-US" i="1" dirty="0"/>
        </a:p>
      </dgm:t>
    </dgm:pt>
    <dgm:pt modelId="{9F0FD967-A930-4500-800B-D13A0511BC55}" type="parTrans" cxnId="{3A360236-126B-4C86-B028-6A9F8F1D71D7}">
      <dgm:prSet/>
      <dgm:spPr/>
      <dgm:t>
        <a:bodyPr/>
        <a:lstStyle/>
        <a:p>
          <a:endParaRPr lang="en-US"/>
        </a:p>
      </dgm:t>
    </dgm:pt>
    <dgm:pt modelId="{5DA8D299-B891-44AE-BF8A-AF48E8D94C0B}" type="sibTrans" cxnId="{3A360236-126B-4C86-B028-6A9F8F1D71D7}">
      <dgm:prSet/>
      <dgm:spPr/>
      <dgm:t>
        <a:bodyPr/>
        <a:lstStyle/>
        <a:p>
          <a:endParaRPr lang="en-US"/>
        </a:p>
      </dgm:t>
    </dgm:pt>
    <dgm:pt modelId="{C75A8B36-BF7E-4B50-A108-D81A30FD510B}">
      <dgm:prSet phldrT="[Text]"/>
      <dgm:spPr/>
      <dgm:t>
        <a:bodyPr/>
        <a:lstStyle/>
        <a:p>
          <a:r>
            <a:rPr lang="en-US" dirty="0" smtClean="0"/>
            <a:t>“good kids who do bad things”</a:t>
          </a:r>
          <a:endParaRPr lang="en-US" dirty="0"/>
        </a:p>
      </dgm:t>
    </dgm:pt>
    <dgm:pt modelId="{9C45BF1C-97F2-4E5B-8925-4213081051BF}" type="parTrans" cxnId="{AE386826-D2F3-4052-A8B5-19DBF7371515}">
      <dgm:prSet/>
      <dgm:spPr/>
      <dgm:t>
        <a:bodyPr/>
        <a:lstStyle/>
        <a:p>
          <a:endParaRPr lang="en-US"/>
        </a:p>
      </dgm:t>
    </dgm:pt>
    <dgm:pt modelId="{8163D5DA-D4A3-4BDD-8108-31E0C726154E}" type="sibTrans" cxnId="{AE386826-D2F3-4052-A8B5-19DBF7371515}">
      <dgm:prSet/>
      <dgm:spPr/>
      <dgm:t>
        <a:bodyPr/>
        <a:lstStyle/>
        <a:p>
          <a:endParaRPr lang="en-US"/>
        </a:p>
      </dgm:t>
    </dgm:pt>
    <dgm:pt modelId="{61C61E99-717C-4ECF-8C0C-9ED22700F6BB}">
      <dgm:prSet phldrT="[Text]"/>
      <dgm:spPr/>
      <dgm:t>
        <a:bodyPr/>
        <a:lstStyle/>
        <a:p>
          <a:r>
            <a:rPr lang="en-US" dirty="0" smtClean="0"/>
            <a:t>Ryan’s letter</a:t>
          </a:r>
          <a:endParaRPr lang="en-US" dirty="0"/>
        </a:p>
      </dgm:t>
    </dgm:pt>
    <dgm:pt modelId="{8EC042E5-2C99-406B-9257-4CAE03183433}" type="parTrans" cxnId="{493CDB0A-78F1-428E-8B16-4DEC88A72EF9}">
      <dgm:prSet/>
      <dgm:spPr/>
    </dgm:pt>
    <dgm:pt modelId="{E717BAB5-3279-4E16-88BA-201F39DF69B7}" type="sibTrans" cxnId="{493CDB0A-78F1-428E-8B16-4DEC88A72EF9}">
      <dgm:prSet/>
      <dgm:spPr/>
    </dgm:pt>
    <dgm:pt modelId="{D884B595-A173-46E9-9703-E77136474532}">
      <dgm:prSet/>
      <dgm:spPr/>
      <dgm:t>
        <a:bodyPr/>
        <a:lstStyle/>
        <a:p>
          <a:r>
            <a:rPr lang="en-US" dirty="0" smtClean="0"/>
            <a:t>Dorothy Parker, </a:t>
          </a:r>
          <a:r>
            <a:rPr lang="en-US" i="1" dirty="0" smtClean="0"/>
            <a:t>Penelope </a:t>
          </a:r>
          <a:r>
            <a:rPr lang="en-US" dirty="0" smtClean="0"/>
            <a:t>(poem)</a:t>
          </a:r>
          <a:endParaRPr lang="en-US" dirty="0"/>
        </a:p>
      </dgm:t>
    </dgm:pt>
    <dgm:pt modelId="{534CE25C-5730-4742-9E3E-63E78CF0B79E}" type="parTrans" cxnId="{3801BD29-D656-4001-913B-85E77697998E}">
      <dgm:prSet/>
      <dgm:spPr/>
    </dgm:pt>
    <dgm:pt modelId="{83ADE420-D6BA-4236-80A9-75D6A3B0BE9A}" type="sibTrans" cxnId="{3801BD29-D656-4001-913B-85E77697998E}">
      <dgm:prSet/>
      <dgm:spPr/>
    </dgm:pt>
    <dgm:pt modelId="{F04E308A-EAD5-4812-B5DD-9880E3AA5885}">
      <dgm:prSet/>
      <dgm:spPr/>
      <dgm:t>
        <a:bodyPr/>
        <a:lstStyle/>
        <a:p>
          <a:r>
            <a:rPr lang="en-US" dirty="0" smtClean="0"/>
            <a:t>“celebrate our she-roes”</a:t>
          </a:r>
          <a:endParaRPr lang="en-US" dirty="0"/>
        </a:p>
      </dgm:t>
    </dgm:pt>
    <dgm:pt modelId="{053C3497-215B-4CFD-B5FB-729F2E201054}" type="parTrans" cxnId="{414F5F6E-06D1-4DE7-8ED2-009CA72277A7}">
      <dgm:prSet/>
      <dgm:spPr/>
    </dgm:pt>
    <dgm:pt modelId="{6644FBF6-2CA5-4F2F-B7FB-7037BFAF3C88}" type="sibTrans" cxnId="{414F5F6E-06D1-4DE7-8ED2-009CA72277A7}">
      <dgm:prSet/>
      <dgm:spPr/>
    </dgm:pt>
    <dgm:pt modelId="{1FCA83AE-C787-4409-87A9-678263DA1DA4}" type="pres">
      <dgm:prSet presAssocID="{688A34E9-AA4F-4445-9DD0-BB2642C3022F}" presName="Name0" presStyleCnt="0">
        <dgm:presLayoutVars>
          <dgm:dir/>
          <dgm:animLvl val="lvl"/>
          <dgm:resizeHandles val="exact"/>
        </dgm:presLayoutVars>
      </dgm:prSet>
      <dgm:spPr/>
      <dgm:t>
        <a:bodyPr/>
        <a:lstStyle/>
        <a:p>
          <a:endParaRPr lang="en-US"/>
        </a:p>
      </dgm:t>
    </dgm:pt>
    <dgm:pt modelId="{F5A06739-9BA8-4BF2-B842-5F8B3B4AFBA5}" type="pres">
      <dgm:prSet presAssocID="{B22CE750-E79F-4383-A12B-2D943AED68A6}" presName="composite" presStyleCnt="0"/>
      <dgm:spPr/>
    </dgm:pt>
    <dgm:pt modelId="{6AD423C7-3525-4D4E-B308-5EF9796E302F}" type="pres">
      <dgm:prSet presAssocID="{B22CE750-E79F-4383-A12B-2D943AED68A6}" presName="parTx" presStyleLbl="alignNode1" presStyleIdx="0" presStyleCnt="2">
        <dgm:presLayoutVars>
          <dgm:chMax val="0"/>
          <dgm:chPref val="0"/>
          <dgm:bulletEnabled val="1"/>
        </dgm:presLayoutVars>
      </dgm:prSet>
      <dgm:spPr/>
      <dgm:t>
        <a:bodyPr/>
        <a:lstStyle/>
        <a:p>
          <a:endParaRPr lang="en-US"/>
        </a:p>
      </dgm:t>
    </dgm:pt>
    <dgm:pt modelId="{912128F5-B8A5-4350-A6BF-70462DFB68BC}" type="pres">
      <dgm:prSet presAssocID="{B22CE750-E79F-4383-A12B-2D943AED68A6}" presName="desTx" presStyleLbl="alignAccFollowNode1" presStyleIdx="0" presStyleCnt="2">
        <dgm:presLayoutVars>
          <dgm:bulletEnabled val="1"/>
        </dgm:presLayoutVars>
      </dgm:prSet>
      <dgm:spPr/>
      <dgm:t>
        <a:bodyPr/>
        <a:lstStyle/>
        <a:p>
          <a:endParaRPr lang="en-US"/>
        </a:p>
      </dgm:t>
    </dgm:pt>
    <dgm:pt modelId="{25E8A12A-6920-4CF9-904F-25E72F7017D4}" type="pres">
      <dgm:prSet presAssocID="{C89E5C8D-1591-42DC-AA72-DA9F163DDB8E}" presName="space" presStyleCnt="0"/>
      <dgm:spPr/>
    </dgm:pt>
    <dgm:pt modelId="{D9809A9A-6049-4F62-A2CC-E15B89BE0343}" type="pres">
      <dgm:prSet presAssocID="{61C61E99-717C-4ECF-8C0C-9ED22700F6BB}" presName="composite" presStyleCnt="0"/>
      <dgm:spPr/>
    </dgm:pt>
    <dgm:pt modelId="{F735F14F-DDAA-44C4-AB6E-F585B41F3390}" type="pres">
      <dgm:prSet presAssocID="{61C61E99-717C-4ECF-8C0C-9ED22700F6BB}" presName="parTx" presStyleLbl="alignNode1" presStyleIdx="1" presStyleCnt="2">
        <dgm:presLayoutVars>
          <dgm:chMax val="0"/>
          <dgm:chPref val="0"/>
          <dgm:bulletEnabled val="1"/>
        </dgm:presLayoutVars>
      </dgm:prSet>
      <dgm:spPr/>
      <dgm:t>
        <a:bodyPr/>
        <a:lstStyle/>
        <a:p>
          <a:endParaRPr lang="en-US"/>
        </a:p>
      </dgm:t>
    </dgm:pt>
    <dgm:pt modelId="{3EB17B2C-6333-40DA-8FF3-6965EFA69AEC}" type="pres">
      <dgm:prSet presAssocID="{61C61E99-717C-4ECF-8C0C-9ED22700F6BB}" presName="desTx" presStyleLbl="alignAccFollowNode1" presStyleIdx="1" presStyleCnt="2">
        <dgm:presLayoutVars>
          <dgm:bulletEnabled val="1"/>
        </dgm:presLayoutVars>
      </dgm:prSet>
      <dgm:spPr/>
      <dgm:t>
        <a:bodyPr/>
        <a:lstStyle/>
        <a:p>
          <a:endParaRPr lang="en-US"/>
        </a:p>
      </dgm:t>
    </dgm:pt>
  </dgm:ptLst>
  <dgm:cxnLst>
    <dgm:cxn modelId="{8D6AD664-E526-4358-AF76-8C8E822000E5}" type="presOf" srcId="{3BAA8E57-0862-464A-B0FC-99090710861D}" destId="{3EB17B2C-6333-40DA-8FF3-6965EFA69AEC}" srcOrd="0" destOrd="0" presId="urn:microsoft.com/office/officeart/2005/8/layout/hList1"/>
    <dgm:cxn modelId="{7572A626-C574-4A29-A816-F5926280BB86}" type="presOf" srcId="{B22CE750-E79F-4383-A12B-2D943AED68A6}" destId="{6AD423C7-3525-4D4E-B308-5EF9796E302F}" srcOrd="0" destOrd="0" presId="urn:microsoft.com/office/officeart/2005/8/layout/hList1"/>
    <dgm:cxn modelId="{493CDB0A-78F1-428E-8B16-4DEC88A72EF9}" srcId="{688A34E9-AA4F-4445-9DD0-BB2642C3022F}" destId="{61C61E99-717C-4ECF-8C0C-9ED22700F6BB}" srcOrd="1" destOrd="0" parTransId="{8EC042E5-2C99-406B-9257-4CAE03183433}" sibTransId="{E717BAB5-3279-4E16-88BA-201F39DF69B7}"/>
    <dgm:cxn modelId="{6AE52C4B-BC96-48B0-9580-BAEF08ED4788}" type="presOf" srcId="{61C61E99-717C-4ECF-8C0C-9ED22700F6BB}" destId="{F735F14F-DDAA-44C4-AB6E-F585B41F3390}" srcOrd="0" destOrd="0" presId="urn:microsoft.com/office/officeart/2005/8/layout/hList1"/>
    <dgm:cxn modelId="{3A360236-126B-4C86-B028-6A9F8F1D71D7}" srcId="{61C61E99-717C-4ECF-8C0C-9ED22700F6BB}" destId="{3BAA8E57-0862-464A-B0FC-99090710861D}" srcOrd="0" destOrd="0" parTransId="{9F0FD967-A930-4500-800B-D13A0511BC55}" sibTransId="{5DA8D299-B891-44AE-BF8A-AF48E8D94C0B}"/>
    <dgm:cxn modelId="{414F5F6E-06D1-4DE7-8ED2-009CA72277A7}" srcId="{B22CE750-E79F-4383-A12B-2D943AED68A6}" destId="{F04E308A-EAD5-4812-B5DD-9880E3AA5885}" srcOrd="1" destOrd="0" parTransId="{053C3497-215B-4CFD-B5FB-729F2E201054}" sibTransId="{6644FBF6-2CA5-4F2F-B7FB-7037BFAF3C88}"/>
    <dgm:cxn modelId="{81ED5947-3FB9-4D92-8F81-DD363A71C9E8}" type="presOf" srcId="{C75A8B36-BF7E-4B50-A108-D81A30FD510B}" destId="{3EB17B2C-6333-40DA-8FF3-6965EFA69AEC}" srcOrd="0" destOrd="1" presId="urn:microsoft.com/office/officeart/2005/8/layout/hList1"/>
    <dgm:cxn modelId="{1F0FA6A0-E3C0-482A-8371-20E833DF4F00}" type="presOf" srcId="{F04E308A-EAD5-4812-B5DD-9880E3AA5885}" destId="{912128F5-B8A5-4350-A6BF-70462DFB68BC}" srcOrd="0" destOrd="1" presId="urn:microsoft.com/office/officeart/2005/8/layout/hList1"/>
    <dgm:cxn modelId="{FBB98C1C-6102-4EC1-9133-4B873E6D19A2}" type="presOf" srcId="{D884B595-A173-46E9-9703-E77136474532}" destId="{912128F5-B8A5-4350-A6BF-70462DFB68BC}" srcOrd="0" destOrd="0" presId="urn:microsoft.com/office/officeart/2005/8/layout/hList1"/>
    <dgm:cxn modelId="{3801BD29-D656-4001-913B-85E77697998E}" srcId="{B22CE750-E79F-4383-A12B-2D943AED68A6}" destId="{D884B595-A173-46E9-9703-E77136474532}" srcOrd="0" destOrd="0" parTransId="{534CE25C-5730-4742-9E3E-63E78CF0B79E}" sibTransId="{83ADE420-D6BA-4236-80A9-75D6A3B0BE9A}"/>
    <dgm:cxn modelId="{23F35C2D-4266-4815-B07B-E23906001E89}" srcId="{688A34E9-AA4F-4445-9DD0-BB2642C3022F}" destId="{B22CE750-E79F-4383-A12B-2D943AED68A6}" srcOrd="0" destOrd="0" parTransId="{F4D51F97-68AB-492F-B3CE-EC4D4F72FEB3}" sibTransId="{C89E5C8D-1591-42DC-AA72-DA9F163DDB8E}"/>
    <dgm:cxn modelId="{AE386826-D2F3-4052-A8B5-19DBF7371515}" srcId="{61C61E99-717C-4ECF-8C0C-9ED22700F6BB}" destId="{C75A8B36-BF7E-4B50-A108-D81A30FD510B}" srcOrd="1" destOrd="0" parTransId="{9C45BF1C-97F2-4E5B-8925-4213081051BF}" sibTransId="{8163D5DA-D4A3-4BDD-8108-31E0C726154E}"/>
    <dgm:cxn modelId="{72525265-ED15-47BC-B89E-AA253C36040F}" type="presOf" srcId="{688A34E9-AA4F-4445-9DD0-BB2642C3022F}" destId="{1FCA83AE-C787-4409-87A9-678263DA1DA4}" srcOrd="0" destOrd="0" presId="urn:microsoft.com/office/officeart/2005/8/layout/hList1"/>
    <dgm:cxn modelId="{E06D4A73-2C00-4A79-8CD4-59BA99FE09CD}" type="presParOf" srcId="{1FCA83AE-C787-4409-87A9-678263DA1DA4}" destId="{F5A06739-9BA8-4BF2-B842-5F8B3B4AFBA5}" srcOrd="0" destOrd="0" presId="urn:microsoft.com/office/officeart/2005/8/layout/hList1"/>
    <dgm:cxn modelId="{F0889C95-3B23-42D2-9E7C-03B0DAED4586}" type="presParOf" srcId="{F5A06739-9BA8-4BF2-B842-5F8B3B4AFBA5}" destId="{6AD423C7-3525-4D4E-B308-5EF9796E302F}" srcOrd="0" destOrd="0" presId="urn:microsoft.com/office/officeart/2005/8/layout/hList1"/>
    <dgm:cxn modelId="{ECA509D0-4285-4689-8BFF-AD58044B1AD8}" type="presParOf" srcId="{F5A06739-9BA8-4BF2-B842-5F8B3B4AFBA5}" destId="{912128F5-B8A5-4350-A6BF-70462DFB68BC}" srcOrd="1" destOrd="0" presId="urn:microsoft.com/office/officeart/2005/8/layout/hList1"/>
    <dgm:cxn modelId="{F4ACA314-8C12-4592-AED8-75678A4CB252}" type="presParOf" srcId="{1FCA83AE-C787-4409-87A9-678263DA1DA4}" destId="{25E8A12A-6920-4CF9-904F-25E72F7017D4}" srcOrd="1" destOrd="0" presId="urn:microsoft.com/office/officeart/2005/8/layout/hList1"/>
    <dgm:cxn modelId="{D0110EBF-FF5E-40D7-A7C5-DF6B36EED7AC}" type="presParOf" srcId="{1FCA83AE-C787-4409-87A9-678263DA1DA4}" destId="{D9809A9A-6049-4F62-A2CC-E15B89BE0343}" srcOrd="2" destOrd="0" presId="urn:microsoft.com/office/officeart/2005/8/layout/hList1"/>
    <dgm:cxn modelId="{326D87D0-A6E0-4C07-B202-FB43966CBA0C}" type="presParOf" srcId="{D9809A9A-6049-4F62-A2CC-E15B89BE0343}" destId="{F735F14F-DDAA-44C4-AB6E-F585B41F3390}" srcOrd="0" destOrd="0" presId="urn:microsoft.com/office/officeart/2005/8/layout/hList1"/>
    <dgm:cxn modelId="{2E7B45D9-C42C-49F3-94C3-6F2B84125590}" type="presParOf" srcId="{D9809A9A-6049-4F62-A2CC-E15B89BE0343}" destId="{3EB17B2C-6333-40DA-8FF3-6965EFA69AEC}" srcOrd="1" destOrd="0" presId="urn:microsoft.com/office/officeart/2005/8/layout/hList1"/>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6F349657-7821-411A-9E37-D8929FA27989}" type="doc">
      <dgm:prSet loTypeId="urn:microsoft.com/office/officeart/2005/8/layout/list1" loCatId="list" qsTypeId="urn:microsoft.com/office/officeart/2005/8/quickstyle/simple1" qsCatId="simple" csTypeId="urn:microsoft.com/office/officeart/2005/8/colors/colorful4" csCatId="colorful" phldr="1"/>
      <dgm:spPr/>
      <dgm:t>
        <a:bodyPr/>
        <a:lstStyle/>
        <a:p>
          <a:endParaRPr lang="en-US"/>
        </a:p>
      </dgm:t>
    </dgm:pt>
    <dgm:pt modelId="{5B026BA1-A2FB-45BE-9A43-3CEE479CBFFF}" type="pres">
      <dgm:prSet presAssocID="{6F349657-7821-411A-9E37-D8929FA27989}" presName="linear" presStyleCnt="0">
        <dgm:presLayoutVars>
          <dgm:dir/>
          <dgm:animLvl val="lvl"/>
          <dgm:resizeHandles val="exact"/>
        </dgm:presLayoutVars>
      </dgm:prSet>
      <dgm:spPr/>
      <dgm:t>
        <a:bodyPr/>
        <a:lstStyle/>
        <a:p>
          <a:endParaRPr lang="en-US"/>
        </a:p>
      </dgm:t>
    </dgm:pt>
  </dgm:ptLst>
  <dgm:cxnLst>
    <dgm:cxn modelId="{E3FE512B-73EC-4A24-9445-AE5F0FE9D22C}" type="presOf" srcId="{6F349657-7821-411A-9E37-D8929FA27989}" destId="{5B026BA1-A2FB-45BE-9A43-3CEE479CBFFF}" srcOrd="0" destOrd="0" presId="urn:microsoft.com/office/officeart/2005/8/layout/list1"/>
  </dgm:cxnLst>
  <dgm:bg/>
  <dgm:whole/>
  <dgm:extLst>
    <a:ext uri="http://schemas.microsoft.com/office/drawing/2008/diagram">
      <dsp:dataModelExt xmlns:dsp="http://schemas.microsoft.com/office/drawing/2008/diagram" relId="rId12"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BE9B005A-8F0F-44A9-B8A7-94A0E04B54AC}" type="doc">
      <dgm:prSet loTypeId="urn:microsoft.com/office/officeart/2005/8/layout/cycle8" loCatId="cycle" qsTypeId="urn:microsoft.com/office/officeart/2005/8/quickstyle/simple1" qsCatId="simple" csTypeId="urn:microsoft.com/office/officeart/2005/8/colors/colorful3" csCatId="colorful" phldr="1"/>
      <dgm:spPr/>
    </dgm:pt>
    <dgm:pt modelId="{B778ABAE-823B-4080-A5A3-09936D155387}">
      <dgm:prSet phldrT="[Text]" custT="1"/>
      <dgm:spPr/>
      <dgm:t>
        <a:bodyPr/>
        <a:lstStyle/>
        <a:p>
          <a:r>
            <a:rPr lang="en-US" sz="2400" dirty="0" smtClean="0"/>
            <a:t>Language</a:t>
          </a:r>
          <a:endParaRPr lang="en-US" sz="2400" dirty="0"/>
        </a:p>
      </dgm:t>
    </dgm:pt>
    <dgm:pt modelId="{68F73AE1-793C-48E0-8749-8CC4495658AA}" type="parTrans" cxnId="{A43A9792-64E2-4820-8016-277F92CB7F2E}">
      <dgm:prSet/>
      <dgm:spPr/>
      <dgm:t>
        <a:bodyPr/>
        <a:lstStyle/>
        <a:p>
          <a:endParaRPr lang="en-US"/>
        </a:p>
      </dgm:t>
    </dgm:pt>
    <dgm:pt modelId="{FBF80B7F-A9ED-4AE7-A1CC-B3AA881CA999}" type="sibTrans" cxnId="{A43A9792-64E2-4820-8016-277F92CB7F2E}">
      <dgm:prSet/>
      <dgm:spPr/>
      <dgm:t>
        <a:bodyPr/>
        <a:lstStyle/>
        <a:p>
          <a:endParaRPr lang="en-US"/>
        </a:p>
      </dgm:t>
    </dgm:pt>
    <dgm:pt modelId="{44CD9972-476D-4DF2-8FC0-8C348247AE3D}">
      <dgm:prSet phldrT="[Text]" custT="1"/>
      <dgm:spPr/>
      <dgm:t>
        <a:bodyPr/>
        <a:lstStyle/>
        <a:p>
          <a:r>
            <a:rPr lang="en-US" sz="2800" dirty="0" smtClean="0"/>
            <a:t>Content</a:t>
          </a:r>
          <a:endParaRPr lang="en-US" sz="2800" dirty="0"/>
        </a:p>
      </dgm:t>
    </dgm:pt>
    <dgm:pt modelId="{A412442B-A1CF-41C4-8E3E-3750EDF01390}" type="parTrans" cxnId="{AEF3949C-0554-446A-8541-F525E403B6B3}">
      <dgm:prSet/>
      <dgm:spPr/>
      <dgm:t>
        <a:bodyPr/>
        <a:lstStyle/>
        <a:p>
          <a:endParaRPr lang="en-US"/>
        </a:p>
      </dgm:t>
    </dgm:pt>
    <dgm:pt modelId="{E3237E7A-B8E8-4621-9E89-E5E3A3F85424}" type="sibTrans" cxnId="{AEF3949C-0554-446A-8541-F525E403B6B3}">
      <dgm:prSet/>
      <dgm:spPr/>
      <dgm:t>
        <a:bodyPr/>
        <a:lstStyle/>
        <a:p>
          <a:endParaRPr lang="en-US"/>
        </a:p>
      </dgm:t>
    </dgm:pt>
    <dgm:pt modelId="{F6ECDFE4-7BD9-4BCF-AFBD-6F3F9A47304E}">
      <dgm:prSet phldrT="[Text]" custT="1"/>
      <dgm:spPr/>
      <dgm:t>
        <a:bodyPr/>
        <a:lstStyle/>
        <a:p>
          <a:r>
            <a:rPr lang="en-US" sz="2400" dirty="0" smtClean="0"/>
            <a:t>purpose</a:t>
          </a:r>
          <a:endParaRPr lang="en-US" sz="2400" dirty="0"/>
        </a:p>
      </dgm:t>
    </dgm:pt>
    <dgm:pt modelId="{0ACDC124-28C9-4535-A3B7-72290C0A1EB9}" type="parTrans" cxnId="{D4ACAED3-EE52-4A73-B2EE-B6535F340B4A}">
      <dgm:prSet/>
      <dgm:spPr/>
      <dgm:t>
        <a:bodyPr/>
        <a:lstStyle/>
        <a:p>
          <a:endParaRPr lang="en-US"/>
        </a:p>
      </dgm:t>
    </dgm:pt>
    <dgm:pt modelId="{CD1396E1-6D73-4553-8C5B-3B268DEBB5DB}" type="sibTrans" cxnId="{D4ACAED3-EE52-4A73-B2EE-B6535F340B4A}">
      <dgm:prSet/>
      <dgm:spPr/>
      <dgm:t>
        <a:bodyPr/>
        <a:lstStyle/>
        <a:p>
          <a:endParaRPr lang="en-US"/>
        </a:p>
      </dgm:t>
    </dgm:pt>
    <dgm:pt modelId="{DF0A508A-605D-4DDD-91AE-66347B754C2F}" type="pres">
      <dgm:prSet presAssocID="{BE9B005A-8F0F-44A9-B8A7-94A0E04B54AC}" presName="compositeShape" presStyleCnt="0">
        <dgm:presLayoutVars>
          <dgm:chMax val="7"/>
          <dgm:dir/>
          <dgm:resizeHandles val="exact"/>
        </dgm:presLayoutVars>
      </dgm:prSet>
      <dgm:spPr/>
    </dgm:pt>
    <dgm:pt modelId="{6F2B9EE1-AE2C-4EAB-9530-56DA66E52D65}" type="pres">
      <dgm:prSet presAssocID="{BE9B005A-8F0F-44A9-B8A7-94A0E04B54AC}" presName="wedge1" presStyleLbl="node1" presStyleIdx="0" presStyleCnt="3"/>
      <dgm:spPr/>
      <dgm:t>
        <a:bodyPr/>
        <a:lstStyle/>
        <a:p>
          <a:endParaRPr lang="en-US"/>
        </a:p>
      </dgm:t>
    </dgm:pt>
    <dgm:pt modelId="{B45AF092-8824-4488-84B4-FD2EB6A7C807}" type="pres">
      <dgm:prSet presAssocID="{BE9B005A-8F0F-44A9-B8A7-94A0E04B54AC}" presName="dummy1a" presStyleCnt="0"/>
      <dgm:spPr/>
    </dgm:pt>
    <dgm:pt modelId="{09C9205A-0550-4185-961D-1F8BD04E3AAD}" type="pres">
      <dgm:prSet presAssocID="{BE9B005A-8F0F-44A9-B8A7-94A0E04B54AC}" presName="dummy1b" presStyleCnt="0"/>
      <dgm:spPr/>
    </dgm:pt>
    <dgm:pt modelId="{6CA5CFEC-0445-4389-A54A-2E7398B98FCE}" type="pres">
      <dgm:prSet presAssocID="{BE9B005A-8F0F-44A9-B8A7-94A0E04B54AC}" presName="wedge1Tx" presStyleLbl="node1" presStyleIdx="0" presStyleCnt="3">
        <dgm:presLayoutVars>
          <dgm:chMax val="0"/>
          <dgm:chPref val="0"/>
          <dgm:bulletEnabled val="1"/>
        </dgm:presLayoutVars>
      </dgm:prSet>
      <dgm:spPr/>
      <dgm:t>
        <a:bodyPr/>
        <a:lstStyle/>
        <a:p>
          <a:endParaRPr lang="en-US"/>
        </a:p>
      </dgm:t>
    </dgm:pt>
    <dgm:pt modelId="{51817421-8DA2-4C4F-B9D8-74E33755F516}" type="pres">
      <dgm:prSet presAssocID="{BE9B005A-8F0F-44A9-B8A7-94A0E04B54AC}" presName="wedge2" presStyleLbl="node1" presStyleIdx="1" presStyleCnt="3"/>
      <dgm:spPr/>
      <dgm:t>
        <a:bodyPr/>
        <a:lstStyle/>
        <a:p>
          <a:endParaRPr lang="en-US"/>
        </a:p>
      </dgm:t>
    </dgm:pt>
    <dgm:pt modelId="{91F8F94A-DF0C-430C-982F-B75353E1F331}" type="pres">
      <dgm:prSet presAssocID="{BE9B005A-8F0F-44A9-B8A7-94A0E04B54AC}" presName="dummy2a" presStyleCnt="0"/>
      <dgm:spPr/>
    </dgm:pt>
    <dgm:pt modelId="{739A34B1-895C-45D6-BD69-B74E9ABAFE1E}" type="pres">
      <dgm:prSet presAssocID="{BE9B005A-8F0F-44A9-B8A7-94A0E04B54AC}" presName="dummy2b" presStyleCnt="0"/>
      <dgm:spPr/>
    </dgm:pt>
    <dgm:pt modelId="{EAD4791C-880E-4E69-9759-EDC784E31C4A}" type="pres">
      <dgm:prSet presAssocID="{BE9B005A-8F0F-44A9-B8A7-94A0E04B54AC}" presName="wedge2Tx" presStyleLbl="node1" presStyleIdx="1" presStyleCnt="3">
        <dgm:presLayoutVars>
          <dgm:chMax val="0"/>
          <dgm:chPref val="0"/>
          <dgm:bulletEnabled val="1"/>
        </dgm:presLayoutVars>
      </dgm:prSet>
      <dgm:spPr/>
      <dgm:t>
        <a:bodyPr/>
        <a:lstStyle/>
        <a:p>
          <a:endParaRPr lang="en-US"/>
        </a:p>
      </dgm:t>
    </dgm:pt>
    <dgm:pt modelId="{65E02C2D-3CD7-4B0A-841E-C234894706E9}" type="pres">
      <dgm:prSet presAssocID="{BE9B005A-8F0F-44A9-B8A7-94A0E04B54AC}" presName="wedge3" presStyleLbl="node1" presStyleIdx="2" presStyleCnt="3"/>
      <dgm:spPr/>
      <dgm:t>
        <a:bodyPr/>
        <a:lstStyle/>
        <a:p>
          <a:endParaRPr lang="en-US"/>
        </a:p>
      </dgm:t>
    </dgm:pt>
    <dgm:pt modelId="{C44EA7B6-F2D0-40FD-AB23-75E8094BFFA9}" type="pres">
      <dgm:prSet presAssocID="{BE9B005A-8F0F-44A9-B8A7-94A0E04B54AC}" presName="dummy3a" presStyleCnt="0"/>
      <dgm:spPr/>
    </dgm:pt>
    <dgm:pt modelId="{23C7A546-F7C3-4738-9838-636860AD7A95}" type="pres">
      <dgm:prSet presAssocID="{BE9B005A-8F0F-44A9-B8A7-94A0E04B54AC}" presName="dummy3b" presStyleCnt="0"/>
      <dgm:spPr/>
    </dgm:pt>
    <dgm:pt modelId="{55230C3B-A650-4214-B976-BDDDECA64284}" type="pres">
      <dgm:prSet presAssocID="{BE9B005A-8F0F-44A9-B8A7-94A0E04B54AC}" presName="wedge3Tx" presStyleLbl="node1" presStyleIdx="2" presStyleCnt="3">
        <dgm:presLayoutVars>
          <dgm:chMax val="0"/>
          <dgm:chPref val="0"/>
          <dgm:bulletEnabled val="1"/>
        </dgm:presLayoutVars>
      </dgm:prSet>
      <dgm:spPr/>
      <dgm:t>
        <a:bodyPr/>
        <a:lstStyle/>
        <a:p>
          <a:endParaRPr lang="en-US"/>
        </a:p>
      </dgm:t>
    </dgm:pt>
    <dgm:pt modelId="{A3BB3837-609E-46D9-AB7D-39B3C43AC595}" type="pres">
      <dgm:prSet presAssocID="{FBF80B7F-A9ED-4AE7-A1CC-B3AA881CA999}" presName="arrowWedge1" presStyleLbl="fgSibTrans2D1" presStyleIdx="0" presStyleCnt="3"/>
      <dgm:spPr/>
    </dgm:pt>
    <dgm:pt modelId="{2A364923-EB67-427A-9086-1A49DB1599E8}" type="pres">
      <dgm:prSet presAssocID="{E3237E7A-B8E8-4621-9E89-E5E3A3F85424}" presName="arrowWedge2" presStyleLbl="fgSibTrans2D1" presStyleIdx="1" presStyleCnt="3"/>
      <dgm:spPr/>
    </dgm:pt>
    <dgm:pt modelId="{CCF8F968-D847-4915-8182-988A99F16EC9}" type="pres">
      <dgm:prSet presAssocID="{CD1396E1-6D73-4553-8C5B-3B268DEBB5DB}" presName="arrowWedge3" presStyleLbl="fgSibTrans2D1" presStyleIdx="2" presStyleCnt="3"/>
      <dgm:spPr/>
    </dgm:pt>
  </dgm:ptLst>
  <dgm:cxnLst>
    <dgm:cxn modelId="{A4152B74-EBDF-4DA6-8C7F-861321C793EC}" type="presOf" srcId="{B778ABAE-823B-4080-A5A3-09936D155387}" destId="{6CA5CFEC-0445-4389-A54A-2E7398B98FCE}" srcOrd="1" destOrd="0" presId="urn:microsoft.com/office/officeart/2005/8/layout/cycle8"/>
    <dgm:cxn modelId="{A0D0F98B-634A-495A-A5D3-4D0D868476C5}" type="presOf" srcId="{BE9B005A-8F0F-44A9-B8A7-94A0E04B54AC}" destId="{DF0A508A-605D-4DDD-91AE-66347B754C2F}" srcOrd="0" destOrd="0" presId="urn:microsoft.com/office/officeart/2005/8/layout/cycle8"/>
    <dgm:cxn modelId="{A43A9792-64E2-4820-8016-277F92CB7F2E}" srcId="{BE9B005A-8F0F-44A9-B8A7-94A0E04B54AC}" destId="{B778ABAE-823B-4080-A5A3-09936D155387}" srcOrd="0" destOrd="0" parTransId="{68F73AE1-793C-48E0-8749-8CC4495658AA}" sibTransId="{FBF80B7F-A9ED-4AE7-A1CC-B3AA881CA999}"/>
    <dgm:cxn modelId="{6C8E237C-401E-45CF-A02C-3ED070521D53}" type="presOf" srcId="{F6ECDFE4-7BD9-4BCF-AFBD-6F3F9A47304E}" destId="{65E02C2D-3CD7-4B0A-841E-C234894706E9}" srcOrd="0" destOrd="0" presId="urn:microsoft.com/office/officeart/2005/8/layout/cycle8"/>
    <dgm:cxn modelId="{D4ACAED3-EE52-4A73-B2EE-B6535F340B4A}" srcId="{BE9B005A-8F0F-44A9-B8A7-94A0E04B54AC}" destId="{F6ECDFE4-7BD9-4BCF-AFBD-6F3F9A47304E}" srcOrd="2" destOrd="0" parTransId="{0ACDC124-28C9-4535-A3B7-72290C0A1EB9}" sibTransId="{CD1396E1-6D73-4553-8C5B-3B268DEBB5DB}"/>
    <dgm:cxn modelId="{19A7D3C3-152D-47D8-B086-B091044BBB99}" type="presOf" srcId="{B778ABAE-823B-4080-A5A3-09936D155387}" destId="{6F2B9EE1-AE2C-4EAB-9530-56DA66E52D65}" srcOrd="0" destOrd="0" presId="urn:microsoft.com/office/officeart/2005/8/layout/cycle8"/>
    <dgm:cxn modelId="{FDE9127C-B3EC-4225-9531-9BC74E1E99E0}" type="presOf" srcId="{44CD9972-476D-4DF2-8FC0-8C348247AE3D}" destId="{51817421-8DA2-4C4F-B9D8-74E33755F516}" srcOrd="0" destOrd="0" presId="urn:microsoft.com/office/officeart/2005/8/layout/cycle8"/>
    <dgm:cxn modelId="{36A60291-9790-44C5-A9D6-947E6DE112B3}" type="presOf" srcId="{F6ECDFE4-7BD9-4BCF-AFBD-6F3F9A47304E}" destId="{55230C3B-A650-4214-B976-BDDDECA64284}" srcOrd="1" destOrd="0" presId="urn:microsoft.com/office/officeart/2005/8/layout/cycle8"/>
    <dgm:cxn modelId="{116D0530-CD76-4CFB-9142-DB5AE131474F}" type="presOf" srcId="{44CD9972-476D-4DF2-8FC0-8C348247AE3D}" destId="{EAD4791C-880E-4E69-9759-EDC784E31C4A}" srcOrd="1" destOrd="0" presId="urn:microsoft.com/office/officeart/2005/8/layout/cycle8"/>
    <dgm:cxn modelId="{AEF3949C-0554-446A-8541-F525E403B6B3}" srcId="{BE9B005A-8F0F-44A9-B8A7-94A0E04B54AC}" destId="{44CD9972-476D-4DF2-8FC0-8C348247AE3D}" srcOrd="1" destOrd="0" parTransId="{A412442B-A1CF-41C4-8E3E-3750EDF01390}" sibTransId="{E3237E7A-B8E8-4621-9E89-E5E3A3F85424}"/>
    <dgm:cxn modelId="{11D24B00-4536-454E-91A3-458D8576838F}" type="presParOf" srcId="{DF0A508A-605D-4DDD-91AE-66347B754C2F}" destId="{6F2B9EE1-AE2C-4EAB-9530-56DA66E52D65}" srcOrd="0" destOrd="0" presId="urn:microsoft.com/office/officeart/2005/8/layout/cycle8"/>
    <dgm:cxn modelId="{24BBCE6B-0B08-4EB0-8293-FCA37E273431}" type="presParOf" srcId="{DF0A508A-605D-4DDD-91AE-66347B754C2F}" destId="{B45AF092-8824-4488-84B4-FD2EB6A7C807}" srcOrd="1" destOrd="0" presId="urn:microsoft.com/office/officeart/2005/8/layout/cycle8"/>
    <dgm:cxn modelId="{ECBC54CF-67C7-4A4F-9793-ACF7984C91CC}" type="presParOf" srcId="{DF0A508A-605D-4DDD-91AE-66347B754C2F}" destId="{09C9205A-0550-4185-961D-1F8BD04E3AAD}" srcOrd="2" destOrd="0" presId="urn:microsoft.com/office/officeart/2005/8/layout/cycle8"/>
    <dgm:cxn modelId="{C957D155-FBC0-4A5E-85CF-B33A3369AA4E}" type="presParOf" srcId="{DF0A508A-605D-4DDD-91AE-66347B754C2F}" destId="{6CA5CFEC-0445-4389-A54A-2E7398B98FCE}" srcOrd="3" destOrd="0" presId="urn:microsoft.com/office/officeart/2005/8/layout/cycle8"/>
    <dgm:cxn modelId="{47175EAC-4432-4982-B1EE-3E84A0A75626}" type="presParOf" srcId="{DF0A508A-605D-4DDD-91AE-66347B754C2F}" destId="{51817421-8DA2-4C4F-B9D8-74E33755F516}" srcOrd="4" destOrd="0" presId="urn:microsoft.com/office/officeart/2005/8/layout/cycle8"/>
    <dgm:cxn modelId="{D090D3AC-C2F4-4DAF-9FB3-86A6AE865173}" type="presParOf" srcId="{DF0A508A-605D-4DDD-91AE-66347B754C2F}" destId="{91F8F94A-DF0C-430C-982F-B75353E1F331}" srcOrd="5" destOrd="0" presId="urn:microsoft.com/office/officeart/2005/8/layout/cycle8"/>
    <dgm:cxn modelId="{D3A33323-99D7-4FA9-95DB-EA60AB01D155}" type="presParOf" srcId="{DF0A508A-605D-4DDD-91AE-66347B754C2F}" destId="{739A34B1-895C-45D6-BD69-B74E9ABAFE1E}" srcOrd="6" destOrd="0" presId="urn:microsoft.com/office/officeart/2005/8/layout/cycle8"/>
    <dgm:cxn modelId="{5361AA80-86D5-45D5-9349-47CC7685780B}" type="presParOf" srcId="{DF0A508A-605D-4DDD-91AE-66347B754C2F}" destId="{EAD4791C-880E-4E69-9759-EDC784E31C4A}" srcOrd="7" destOrd="0" presId="urn:microsoft.com/office/officeart/2005/8/layout/cycle8"/>
    <dgm:cxn modelId="{BF812499-C005-423B-9539-2258C1BF0485}" type="presParOf" srcId="{DF0A508A-605D-4DDD-91AE-66347B754C2F}" destId="{65E02C2D-3CD7-4B0A-841E-C234894706E9}" srcOrd="8" destOrd="0" presId="urn:microsoft.com/office/officeart/2005/8/layout/cycle8"/>
    <dgm:cxn modelId="{E9AD2CBB-497F-46EB-8D90-FC6A49FB8906}" type="presParOf" srcId="{DF0A508A-605D-4DDD-91AE-66347B754C2F}" destId="{C44EA7B6-F2D0-40FD-AB23-75E8094BFFA9}" srcOrd="9" destOrd="0" presId="urn:microsoft.com/office/officeart/2005/8/layout/cycle8"/>
    <dgm:cxn modelId="{992C2EFE-1E2B-43E2-9D68-DB0468CBE63B}" type="presParOf" srcId="{DF0A508A-605D-4DDD-91AE-66347B754C2F}" destId="{23C7A546-F7C3-4738-9838-636860AD7A95}" srcOrd="10" destOrd="0" presId="urn:microsoft.com/office/officeart/2005/8/layout/cycle8"/>
    <dgm:cxn modelId="{DD3172AF-5650-41B7-AA7D-6A9B6301E999}" type="presParOf" srcId="{DF0A508A-605D-4DDD-91AE-66347B754C2F}" destId="{55230C3B-A650-4214-B976-BDDDECA64284}" srcOrd="11" destOrd="0" presId="urn:microsoft.com/office/officeart/2005/8/layout/cycle8"/>
    <dgm:cxn modelId="{561D35AA-120A-40AE-983D-AC51D0B47E1A}" type="presParOf" srcId="{DF0A508A-605D-4DDD-91AE-66347B754C2F}" destId="{A3BB3837-609E-46D9-AB7D-39B3C43AC595}" srcOrd="12" destOrd="0" presId="urn:microsoft.com/office/officeart/2005/8/layout/cycle8"/>
    <dgm:cxn modelId="{3A1D3977-4CE9-4A85-8F4D-DFDEC91B48B5}" type="presParOf" srcId="{DF0A508A-605D-4DDD-91AE-66347B754C2F}" destId="{2A364923-EB67-427A-9086-1A49DB1599E8}" srcOrd="13" destOrd="0" presId="urn:microsoft.com/office/officeart/2005/8/layout/cycle8"/>
    <dgm:cxn modelId="{4C8EA1F2-E099-4654-A1FE-B8A58ADE54AE}" type="presParOf" srcId="{DF0A508A-605D-4DDD-91AE-66347B754C2F}" destId="{CCF8F968-D847-4915-8182-988A99F16EC9}" srcOrd="14" destOrd="0" presId="urn:microsoft.com/office/officeart/2005/8/layout/cycle8"/>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5.xml><?xml version="1.0" encoding="utf-8"?>
<dgm:dataModel xmlns:dgm="http://schemas.openxmlformats.org/drawingml/2006/diagram" xmlns:a="http://schemas.openxmlformats.org/drawingml/2006/main">
  <dgm:ptLst>
    <dgm:pt modelId="{70598F04-7CA4-4097-951C-349AD4633F59}" type="doc">
      <dgm:prSet loTypeId="urn:microsoft.com/office/officeart/2005/8/layout/arrow6" loCatId="relationship" qsTypeId="urn:microsoft.com/office/officeart/2005/8/quickstyle/simple1" qsCatId="simple" csTypeId="urn:microsoft.com/office/officeart/2005/8/colors/colorful5" csCatId="colorful" phldr="1"/>
      <dgm:spPr/>
      <dgm:t>
        <a:bodyPr/>
        <a:lstStyle/>
        <a:p>
          <a:endParaRPr lang="en-US"/>
        </a:p>
      </dgm:t>
    </dgm:pt>
    <dgm:pt modelId="{FCACCD8E-17A7-4A6B-BC18-E885634BBAB9}">
      <dgm:prSet phldrT="[Text]"/>
      <dgm:spPr/>
      <dgm:t>
        <a:bodyPr/>
        <a:lstStyle/>
        <a:p>
          <a:r>
            <a:rPr lang="en-US" dirty="0" smtClean="0"/>
            <a:t>Please discuss all elements in your team.</a:t>
          </a:r>
          <a:endParaRPr lang="en-US" dirty="0"/>
        </a:p>
      </dgm:t>
    </dgm:pt>
    <dgm:pt modelId="{14DB4657-ADD8-487F-AC0E-E36F9505B978}" type="parTrans" cxnId="{AAA362BE-CB10-46DC-9C1F-38E403F94540}">
      <dgm:prSet/>
      <dgm:spPr/>
      <dgm:t>
        <a:bodyPr/>
        <a:lstStyle/>
        <a:p>
          <a:endParaRPr lang="en-US"/>
        </a:p>
      </dgm:t>
    </dgm:pt>
    <dgm:pt modelId="{6D16F5B8-1E13-453D-BC68-6D7069833000}" type="sibTrans" cxnId="{AAA362BE-CB10-46DC-9C1F-38E403F94540}">
      <dgm:prSet/>
      <dgm:spPr/>
      <dgm:t>
        <a:bodyPr/>
        <a:lstStyle/>
        <a:p>
          <a:endParaRPr lang="en-US"/>
        </a:p>
      </dgm:t>
    </dgm:pt>
    <dgm:pt modelId="{38A2B24B-C83F-498C-BA47-2F7157D08749}">
      <dgm:prSet/>
      <dgm:spPr/>
      <dgm:t>
        <a:bodyPr/>
        <a:lstStyle/>
        <a:p>
          <a:r>
            <a:rPr lang="en-US" dirty="0" smtClean="0"/>
            <a:t>Please discuss all elements in your team.</a:t>
          </a:r>
          <a:br>
            <a:rPr lang="en-US" dirty="0" smtClean="0"/>
          </a:br>
          <a:endParaRPr lang="de-DE" dirty="0"/>
        </a:p>
      </dgm:t>
    </dgm:pt>
    <dgm:pt modelId="{E92B5D6C-535D-40DA-BF10-FB6F69D610EC}" type="parTrans" cxnId="{C60A07D8-1C7D-4451-987F-D829AD04FE28}">
      <dgm:prSet/>
      <dgm:spPr/>
      <dgm:t>
        <a:bodyPr/>
        <a:lstStyle/>
        <a:p>
          <a:endParaRPr lang="de-DE"/>
        </a:p>
      </dgm:t>
    </dgm:pt>
    <dgm:pt modelId="{E3BEE08D-883F-4A27-9FF4-D25B393EBB36}" type="sibTrans" cxnId="{C60A07D8-1C7D-4451-987F-D829AD04FE28}">
      <dgm:prSet/>
      <dgm:spPr/>
      <dgm:t>
        <a:bodyPr/>
        <a:lstStyle/>
        <a:p>
          <a:endParaRPr lang="de-DE"/>
        </a:p>
      </dgm:t>
    </dgm:pt>
    <dgm:pt modelId="{6567B269-8A61-47F0-974D-FE4F1DBF4AA9}" type="pres">
      <dgm:prSet presAssocID="{70598F04-7CA4-4097-951C-349AD4633F59}" presName="compositeShape" presStyleCnt="0">
        <dgm:presLayoutVars>
          <dgm:chMax val="2"/>
          <dgm:dir/>
          <dgm:resizeHandles val="exact"/>
        </dgm:presLayoutVars>
      </dgm:prSet>
      <dgm:spPr/>
      <dgm:t>
        <a:bodyPr/>
        <a:lstStyle/>
        <a:p>
          <a:endParaRPr lang="de-DE"/>
        </a:p>
      </dgm:t>
    </dgm:pt>
    <dgm:pt modelId="{866BEBB4-391D-4E01-B847-112AFB5E79F1}" type="pres">
      <dgm:prSet presAssocID="{70598F04-7CA4-4097-951C-349AD4633F59}" presName="ribbon" presStyleLbl="node1" presStyleIdx="0" presStyleCnt="1"/>
      <dgm:spPr/>
    </dgm:pt>
    <dgm:pt modelId="{037DC314-A2E2-4A05-A850-9D2F3218107D}" type="pres">
      <dgm:prSet presAssocID="{70598F04-7CA4-4097-951C-349AD4633F59}" presName="leftArrowText" presStyleLbl="node1" presStyleIdx="0" presStyleCnt="1">
        <dgm:presLayoutVars>
          <dgm:chMax val="0"/>
          <dgm:bulletEnabled val="1"/>
        </dgm:presLayoutVars>
      </dgm:prSet>
      <dgm:spPr/>
      <dgm:t>
        <a:bodyPr/>
        <a:lstStyle/>
        <a:p>
          <a:endParaRPr lang="en-US"/>
        </a:p>
      </dgm:t>
    </dgm:pt>
    <dgm:pt modelId="{4FEE432B-8DE7-4145-A60B-3A3257F27339}" type="pres">
      <dgm:prSet presAssocID="{70598F04-7CA4-4097-951C-349AD4633F59}" presName="rightArrowText" presStyleLbl="node1" presStyleIdx="0" presStyleCnt="1">
        <dgm:presLayoutVars>
          <dgm:chMax val="0"/>
          <dgm:bulletEnabled val="1"/>
        </dgm:presLayoutVars>
      </dgm:prSet>
      <dgm:spPr/>
      <dgm:t>
        <a:bodyPr/>
        <a:lstStyle/>
        <a:p>
          <a:endParaRPr lang="de-DE"/>
        </a:p>
      </dgm:t>
    </dgm:pt>
  </dgm:ptLst>
  <dgm:cxnLst>
    <dgm:cxn modelId="{AAA362BE-CB10-46DC-9C1F-38E403F94540}" srcId="{70598F04-7CA4-4097-951C-349AD4633F59}" destId="{FCACCD8E-17A7-4A6B-BC18-E885634BBAB9}" srcOrd="0" destOrd="0" parTransId="{14DB4657-ADD8-487F-AC0E-E36F9505B978}" sibTransId="{6D16F5B8-1E13-453D-BC68-6D7069833000}"/>
    <dgm:cxn modelId="{C60A07D8-1C7D-4451-987F-D829AD04FE28}" srcId="{70598F04-7CA4-4097-951C-349AD4633F59}" destId="{38A2B24B-C83F-498C-BA47-2F7157D08749}" srcOrd="1" destOrd="0" parTransId="{E92B5D6C-535D-40DA-BF10-FB6F69D610EC}" sibTransId="{E3BEE08D-883F-4A27-9FF4-D25B393EBB36}"/>
    <dgm:cxn modelId="{DE1F2E63-22AC-4B5C-8832-E95D41BB794E}" type="presOf" srcId="{38A2B24B-C83F-498C-BA47-2F7157D08749}" destId="{4FEE432B-8DE7-4145-A60B-3A3257F27339}" srcOrd="0" destOrd="0" presId="urn:microsoft.com/office/officeart/2005/8/layout/arrow6"/>
    <dgm:cxn modelId="{24956172-8C16-44B6-A36D-BC502B6068CC}" type="presOf" srcId="{70598F04-7CA4-4097-951C-349AD4633F59}" destId="{6567B269-8A61-47F0-974D-FE4F1DBF4AA9}" srcOrd="0" destOrd="0" presId="urn:microsoft.com/office/officeart/2005/8/layout/arrow6"/>
    <dgm:cxn modelId="{C5723410-069F-410D-BAE2-39FA592CB0A8}" type="presOf" srcId="{FCACCD8E-17A7-4A6B-BC18-E885634BBAB9}" destId="{037DC314-A2E2-4A05-A850-9D2F3218107D}" srcOrd="0" destOrd="0" presId="urn:microsoft.com/office/officeart/2005/8/layout/arrow6"/>
    <dgm:cxn modelId="{12A92D07-B703-4AE1-A146-EC87EFDEEF7B}" type="presParOf" srcId="{6567B269-8A61-47F0-974D-FE4F1DBF4AA9}" destId="{866BEBB4-391D-4E01-B847-112AFB5E79F1}" srcOrd="0" destOrd="0" presId="urn:microsoft.com/office/officeart/2005/8/layout/arrow6"/>
    <dgm:cxn modelId="{6431E9AF-F3E9-4082-B658-5B305D12BBB4}" type="presParOf" srcId="{6567B269-8A61-47F0-974D-FE4F1DBF4AA9}" destId="{037DC314-A2E2-4A05-A850-9D2F3218107D}" srcOrd="1" destOrd="0" presId="urn:microsoft.com/office/officeart/2005/8/layout/arrow6"/>
    <dgm:cxn modelId="{7ECE846D-9784-4815-B5CB-EA8C96575A1B}" type="presParOf" srcId="{6567B269-8A61-47F0-974D-FE4F1DBF4AA9}" destId="{4FEE432B-8DE7-4145-A60B-3A3257F27339}" srcOrd="2" destOrd="0" presId="urn:microsoft.com/office/officeart/2005/8/layout/arrow6"/>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6.xml><?xml version="1.0" encoding="utf-8"?>
<dgm:dataModel xmlns:dgm="http://schemas.openxmlformats.org/drawingml/2006/diagram" xmlns:a="http://schemas.openxmlformats.org/drawingml/2006/main">
  <dgm:ptLst>
    <dgm:pt modelId="{BE9B005A-8F0F-44A9-B8A7-94A0E04B54AC}" type="doc">
      <dgm:prSet loTypeId="urn:microsoft.com/office/officeart/2005/8/layout/cycle8" loCatId="cycle" qsTypeId="urn:microsoft.com/office/officeart/2005/8/quickstyle/simple1" qsCatId="simple" csTypeId="urn:microsoft.com/office/officeart/2005/8/colors/colorful3" csCatId="colorful" phldr="1"/>
      <dgm:spPr/>
    </dgm:pt>
    <dgm:pt modelId="{B778ABAE-823B-4080-A5A3-09936D155387}">
      <dgm:prSet phldrT="[Text]" custT="1"/>
      <dgm:spPr/>
      <dgm:t>
        <a:bodyPr/>
        <a:lstStyle/>
        <a:p>
          <a:r>
            <a:rPr lang="en-US" sz="2400" dirty="0" smtClean="0"/>
            <a:t>Language</a:t>
          </a:r>
          <a:endParaRPr lang="en-US" sz="2400" dirty="0"/>
        </a:p>
      </dgm:t>
    </dgm:pt>
    <dgm:pt modelId="{68F73AE1-793C-48E0-8749-8CC4495658AA}" type="parTrans" cxnId="{A43A9792-64E2-4820-8016-277F92CB7F2E}">
      <dgm:prSet/>
      <dgm:spPr/>
      <dgm:t>
        <a:bodyPr/>
        <a:lstStyle/>
        <a:p>
          <a:endParaRPr lang="en-US"/>
        </a:p>
      </dgm:t>
    </dgm:pt>
    <dgm:pt modelId="{FBF80B7F-A9ED-4AE7-A1CC-B3AA881CA999}" type="sibTrans" cxnId="{A43A9792-64E2-4820-8016-277F92CB7F2E}">
      <dgm:prSet/>
      <dgm:spPr/>
      <dgm:t>
        <a:bodyPr/>
        <a:lstStyle/>
        <a:p>
          <a:endParaRPr lang="en-US"/>
        </a:p>
      </dgm:t>
    </dgm:pt>
    <dgm:pt modelId="{44CD9972-476D-4DF2-8FC0-8C348247AE3D}">
      <dgm:prSet phldrT="[Text]" custT="1"/>
      <dgm:spPr/>
      <dgm:t>
        <a:bodyPr/>
        <a:lstStyle/>
        <a:p>
          <a:r>
            <a:rPr lang="en-US" sz="2800" dirty="0" smtClean="0"/>
            <a:t>Content</a:t>
          </a:r>
          <a:endParaRPr lang="en-US" sz="2800" dirty="0"/>
        </a:p>
      </dgm:t>
    </dgm:pt>
    <dgm:pt modelId="{A412442B-A1CF-41C4-8E3E-3750EDF01390}" type="parTrans" cxnId="{AEF3949C-0554-446A-8541-F525E403B6B3}">
      <dgm:prSet/>
      <dgm:spPr/>
      <dgm:t>
        <a:bodyPr/>
        <a:lstStyle/>
        <a:p>
          <a:endParaRPr lang="en-US"/>
        </a:p>
      </dgm:t>
    </dgm:pt>
    <dgm:pt modelId="{E3237E7A-B8E8-4621-9E89-E5E3A3F85424}" type="sibTrans" cxnId="{AEF3949C-0554-446A-8541-F525E403B6B3}">
      <dgm:prSet/>
      <dgm:spPr/>
      <dgm:t>
        <a:bodyPr/>
        <a:lstStyle/>
        <a:p>
          <a:endParaRPr lang="en-US"/>
        </a:p>
      </dgm:t>
    </dgm:pt>
    <dgm:pt modelId="{F6ECDFE4-7BD9-4BCF-AFBD-6F3F9A47304E}">
      <dgm:prSet phldrT="[Text]" custT="1"/>
      <dgm:spPr/>
      <dgm:t>
        <a:bodyPr/>
        <a:lstStyle/>
        <a:p>
          <a:r>
            <a:rPr lang="en-US" sz="2400" dirty="0" smtClean="0"/>
            <a:t>Textual coherence/purpose</a:t>
          </a:r>
          <a:endParaRPr lang="en-US" sz="2400" dirty="0"/>
        </a:p>
      </dgm:t>
    </dgm:pt>
    <dgm:pt modelId="{0ACDC124-28C9-4535-A3B7-72290C0A1EB9}" type="parTrans" cxnId="{D4ACAED3-EE52-4A73-B2EE-B6535F340B4A}">
      <dgm:prSet/>
      <dgm:spPr/>
      <dgm:t>
        <a:bodyPr/>
        <a:lstStyle/>
        <a:p>
          <a:endParaRPr lang="en-US"/>
        </a:p>
      </dgm:t>
    </dgm:pt>
    <dgm:pt modelId="{CD1396E1-6D73-4553-8C5B-3B268DEBB5DB}" type="sibTrans" cxnId="{D4ACAED3-EE52-4A73-B2EE-B6535F340B4A}">
      <dgm:prSet/>
      <dgm:spPr/>
      <dgm:t>
        <a:bodyPr/>
        <a:lstStyle/>
        <a:p>
          <a:endParaRPr lang="en-US"/>
        </a:p>
      </dgm:t>
    </dgm:pt>
    <dgm:pt modelId="{DF0A508A-605D-4DDD-91AE-66347B754C2F}" type="pres">
      <dgm:prSet presAssocID="{BE9B005A-8F0F-44A9-B8A7-94A0E04B54AC}" presName="compositeShape" presStyleCnt="0">
        <dgm:presLayoutVars>
          <dgm:chMax val="7"/>
          <dgm:dir/>
          <dgm:resizeHandles val="exact"/>
        </dgm:presLayoutVars>
      </dgm:prSet>
      <dgm:spPr/>
    </dgm:pt>
    <dgm:pt modelId="{6F2B9EE1-AE2C-4EAB-9530-56DA66E52D65}" type="pres">
      <dgm:prSet presAssocID="{BE9B005A-8F0F-44A9-B8A7-94A0E04B54AC}" presName="wedge1" presStyleLbl="node1" presStyleIdx="0" presStyleCnt="3"/>
      <dgm:spPr/>
      <dgm:t>
        <a:bodyPr/>
        <a:lstStyle/>
        <a:p>
          <a:endParaRPr lang="en-US"/>
        </a:p>
      </dgm:t>
    </dgm:pt>
    <dgm:pt modelId="{B45AF092-8824-4488-84B4-FD2EB6A7C807}" type="pres">
      <dgm:prSet presAssocID="{BE9B005A-8F0F-44A9-B8A7-94A0E04B54AC}" presName="dummy1a" presStyleCnt="0"/>
      <dgm:spPr/>
    </dgm:pt>
    <dgm:pt modelId="{09C9205A-0550-4185-961D-1F8BD04E3AAD}" type="pres">
      <dgm:prSet presAssocID="{BE9B005A-8F0F-44A9-B8A7-94A0E04B54AC}" presName="dummy1b" presStyleCnt="0"/>
      <dgm:spPr/>
    </dgm:pt>
    <dgm:pt modelId="{6CA5CFEC-0445-4389-A54A-2E7398B98FCE}" type="pres">
      <dgm:prSet presAssocID="{BE9B005A-8F0F-44A9-B8A7-94A0E04B54AC}" presName="wedge1Tx" presStyleLbl="node1" presStyleIdx="0" presStyleCnt="3">
        <dgm:presLayoutVars>
          <dgm:chMax val="0"/>
          <dgm:chPref val="0"/>
          <dgm:bulletEnabled val="1"/>
        </dgm:presLayoutVars>
      </dgm:prSet>
      <dgm:spPr/>
      <dgm:t>
        <a:bodyPr/>
        <a:lstStyle/>
        <a:p>
          <a:endParaRPr lang="en-US"/>
        </a:p>
      </dgm:t>
    </dgm:pt>
    <dgm:pt modelId="{51817421-8DA2-4C4F-B9D8-74E33755F516}" type="pres">
      <dgm:prSet presAssocID="{BE9B005A-8F0F-44A9-B8A7-94A0E04B54AC}" presName="wedge2" presStyleLbl="node1" presStyleIdx="1" presStyleCnt="3"/>
      <dgm:spPr/>
      <dgm:t>
        <a:bodyPr/>
        <a:lstStyle/>
        <a:p>
          <a:endParaRPr lang="en-US"/>
        </a:p>
      </dgm:t>
    </dgm:pt>
    <dgm:pt modelId="{91F8F94A-DF0C-430C-982F-B75353E1F331}" type="pres">
      <dgm:prSet presAssocID="{BE9B005A-8F0F-44A9-B8A7-94A0E04B54AC}" presName="dummy2a" presStyleCnt="0"/>
      <dgm:spPr/>
    </dgm:pt>
    <dgm:pt modelId="{739A34B1-895C-45D6-BD69-B74E9ABAFE1E}" type="pres">
      <dgm:prSet presAssocID="{BE9B005A-8F0F-44A9-B8A7-94A0E04B54AC}" presName="dummy2b" presStyleCnt="0"/>
      <dgm:spPr/>
    </dgm:pt>
    <dgm:pt modelId="{EAD4791C-880E-4E69-9759-EDC784E31C4A}" type="pres">
      <dgm:prSet presAssocID="{BE9B005A-8F0F-44A9-B8A7-94A0E04B54AC}" presName="wedge2Tx" presStyleLbl="node1" presStyleIdx="1" presStyleCnt="3">
        <dgm:presLayoutVars>
          <dgm:chMax val="0"/>
          <dgm:chPref val="0"/>
          <dgm:bulletEnabled val="1"/>
        </dgm:presLayoutVars>
      </dgm:prSet>
      <dgm:spPr/>
      <dgm:t>
        <a:bodyPr/>
        <a:lstStyle/>
        <a:p>
          <a:endParaRPr lang="en-US"/>
        </a:p>
      </dgm:t>
    </dgm:pt>
    <dgm:pt modelId="{65E02C2D-3CD7-4B0A-841E-C234894706E9}" type="pres">
      <dgm:prSet presAssocID="{BE9B005A-8F0F-44A9-B8A7-94A0E04B54AC}" presName="wedge3" presStyleLbl="node1" presStyleIdx="2" presStyleCnt="3"/>
      <dgm:spPr/>
      <dgm:t>
        <a:bodyPr/>
        <a:lstStyle/>
        <a:p>
          <a:endParaRPr lang="en-US"/>
        </a:p>
      </dgm:t>
    </dgm:pt>
    <dgm:pt modelId="{C44EA7B6-F2D0-40FD-AB23-75E8094BFFA9}" type="pres">
      <dgm:prSet presAssocID="{BE9B005A-8F0F-44A9-B8A7-94A0E04B54AC}" presName="dummy3a" presStyleCnt="0"/>
      <dgm:spPr/>
    </dgm:pt>
    <dgm:pt modelId="{23C7A546-F7C3-4738-9838-636860AD7A95}" type="pres">
      <dgm:prSet presAssocID="{BE9B005A-8F0F-44A9-B8A7-94A0E04B54AC}" presName="dummy3b" presStyleCnt="0"/>
      <dgm:spPr/>
    </dgm:pt>
    <dgm:pt modelId="{55230C3B-A650-4214-B976-BDDDECA64284}" type="pres">
      <dgm:prSet presAssocID="{BE9B005A-8F0F-44A9-B8A7-94A0E04B54AC}" presName="wedge3Tx" presStyleLbl="node1" presStyleIdx="2" presStyleCnt="3">
        <dgm:presLayoutVars>
          <dgm:chMax val="0"/>
          <dgm:chPref val="0"/>
          <dgm:bulletEnabled val="1"/>
        </dgm:presLayoutVars>
      </dgm:prSet>
      <dgm:spPr/>
      <dgm:t>
        <a:bodyPr/>
        <a:lstStyle/>
        <a:p>
          <a:endParaRPr lang="en-US"/>
        </a:p>
      </dgm:t>
    </dgm:pt>
    <dgm:pt modelId="{A3BB3837-609E-46D9-AB7D-39B3C43AC595}" type="pres">
      <dgm:prSet presAssocID="{FBF80B7F-A9ED-4AE7-A1CC-B3AA881CA999}" presName="arrowWedge1" presStyleLbl="fgSibTrans2D1" presStyleIdx="0" presStyleCnt="3"/>
      <dgm:spPr/>
    </dgm:pt>
    <dgm:pt modelId="{2A364923-EB67-427A-9086-1A49DB1599E8}" type="pres">
      <dgm:prSet presAssocID="{E3237E7A-B8E8-4621-9E89-E5E3A3F85424}" presName="arrowWedge2" presStyleLbl="fgSibTrans2D1" presStyleIdx="1" presStyleCnt="3"/>
      <dgm:spPr/>
    </dgm:pt>
    <dgm:pt modelId="{CCF8F968-D847-4915-8182-988A99F16EC9}" type="pres">
      <dgm:prSet presAssocID="{CD1396E1-6D73-4553-8C5B-3B268DEBB5DB}" presName="arrowWedge3" presStyleLbl="fgSibTrans2D1" presStyleIdx="2" presStyleCnt="3"/>
      <dgm:spPr/>
    </dgm:pt>
  </dgm:ptLst>
  <dgm:cxnLst>
    <dgm:cxn modelId="{B750EFD4-0B1B-41A1-B90A-49C7AB79406A}" type="presOf" srcId="{F6ECDFE4-7BD9-4BCF-AFBD-6F3F9A47304E}" destId="{55230C3B-A650-4214-B976-BDDDECA64284}" srcOrd="1" destOrd="0" presId="urn:microsoft.com/office/officeart/2005/8/layout/cycle8"/>
    <dgm:cxn modelId="{CA0F95BB-CE3A-4C25-AB06-00339D102EBC}" type="presOf" srcId="{B778ABAE-823B-4080-A5A3-09936D155387}" destId="{6F2B9EE1-AE2C-4EAB-9530-56DA66E52D65}" srcOrd="0" destOrd="0" presId="urn:microsoft.com/office/officeart/2005/8/layout/cycle8"/>
    <dgm:cxn modelId="{A43A9792-64E2-4820-8016-277F92CB7F2E}" srcId="{BE9B005A-8F0F-44A9-B8A7-94A0E04B54AC}" destId="{B778ABAE-823B-4080-A5A3-09936D155387}" srcOrd="0" destOrd="0" parTransId="{68F73AE1-793C-48E0-8749-8CC4495658AA}" sibTransId="{FBF80B7F-A9ED-4AE7-A1CC-B3AA881CA999}"/>
    <dgm:cxn modelId="{EF494100-AF14-4C9E-A7DF-DA4FE316FBCA}" type="presOf" srcId="{B778ABAE-823B-4080-A5A3-09936D155387}" destId="{6CA5CFEC-0445-4389-A54A-2E7398B98FCE}" srcOrd="1" destOrd="0" presId="urn:microsoft.com/office/officeart/2005/8/layout/cycle8"/>
    <dgm:cxn modelId="{5C305681-8D09-4953-B1B2-9F2165D64FE9}" type="presOf" srcId="{BE9B005A-8F0F-44A9-B8A7-94A0E04B54AC}" destId="{DF0A508A-605D-4DDD-91AE-66347B754C2F}" srcOrd="0" destOrd="0" presId="urn:microsoft.com/office/officeart/2005/8/layout/cycle8"/>
    <dgm:cxn modelId="{D4ACAED3-EE52-4A73-B2EE-B6535F340B4A}" srcId="{BE9B005A-8F0F-44A9-B8A7-94A0E04B54AC}" destId="{F6ECDFE4-7BD9-4BCF-AFBD-6F3F9A47304E}" srcOrd="2" destOrd="0" parTransId="{0ACDC124-28C9-4535-A3B7-72290C0A1EB9}" sibTransId="{CD1396E1-6D73-4553-8C5B-3B268DEBB5DB}"/>
    <dgm:cxn modelId="{55526AF1-66C6-4B76-9177-45F8FC95A380}" type="presOf" srcId="{F6ECDFE4-7BD9-4BCF-AFBD-6F3F9A47304E}" destId="{65E02C2D-3CD7-4B0A-841E-C234894706E9}" srcOrd="0" destOrd="0" presId="urn:microsoft.com/office/officeart/2005/8/layout/cycle8"/>
    <dgm:cxn modelId="{432BD7D6-9DF9-4270-B3A4-2617416F91E0}" type="presOf" srcId="{44CD9972-476D-4DF2-8FC0-8C348247AE3D}" destId="{51817421-8DA2-4C4F-B9D8-74E33755F516}" srcOrd="0" destOrd="0" presId="urn:microsoft.com/office/officeart/2005/8/layout/cycle8"/>
    <dgm:cxn modelId="{6E881B24-D984-438F-A5F8-C069786509AE}" type="presOf" srcId="{44CD9972-476D-4DF2-8FC0-8C348247AE3D}" destId="{EAD4791C-880E-4E69-9759-EDC784E31C4A}" srcOrd="1" destOrd="0" presId="urn:microsoft.com/office/officeart/2005/8/layout/cycle8"/>
    <dgm:cxn modelId="{AEF3949C-0554-446A-8541-F525E403B6B3}" srcId="{BE9B005A-8F0F-44A9-B8A7-94A0E04B54AC}" destId="{44CD9972-476D-4DF2-8FC0-8C348247AE3D}" srcOrd="1" destOrd="0" parTransId="{A412442B-A1CF-41C4-8E3E-3750EDF01390}" sibTransId="{E3237E7A-B8E8-4621-9E89-E5E3A3F85424}"/>
    <dgm:cxn modelId="{4D2EFC85-7553-4C2B-9951-D68D154D9708}" type="presParOf" srcId="{DF0A508A-605D-4DDD-91AE-66347B754C2F}" destId="{6F2B9EE1-AE2C-4EAB-9530-56DA66E52D65}" srcOrd="0" destOrd="0" presId="urn:microsoft.com/office/officeart/2005/8/layout/cycle8"/>
    <dgm:cxn modelId="{C367D696-2E29-46ED-B9F4-957A4E1979C2}" type="presParOf" srcId="{DF0A508A-605D-4DDD-91AE-66347B754C2F}" destId="{B45AF092-8824-4488-84B4-FD2EB6A7C807}" srcOrd="1" destOrd="0" presId="urn:microsoft.com/office/officeart/2005/8/layout/cycle8"/>
    <dgm:cxn modelId="{80A88636-486C-4E14-AAB3-3E50EDA5BB5A}" type="presParOf" srcId="{DF0A508A-605D-4DDD-91AE-66347B754C2F}" destId="{09C9205A-0550-4185-961D-1F8BD04E3AAD}" srcOrd="2" destOrd="0" presId="urn:microsoft.com/office/officeart/2005/8/layout/cycle8"/>
    <dgm:cxn modelId="{6744EB28-40F2-4736-A549-560738613184}" type="presParOf" srcId="{DF0A508A-605D-4DDD-91AE-66347B754C2F}" destId="{6CA5CFEC-0445-4389-A54A-2E7398B98FCE}" srcOrd="3" destOrd="0" presId="urn:microsoft.com/office/officeart/2005/8/layout/cycle8"/>
    <dgm:cxn modelId="{3E1332FD-1761-4D4B-B240-5D447F9A39B1}" type="presParOf" srcId="{DF0A508A-605D-4DDD-91AE-66347B754C2F}" destId="{51817421-8DA2-4C4F-B9D8-74E33755F516}" srcOrd="4" destOrd="0" presId="urn:microsoft.com/office/officeart/2005/8/layout/cycle8"/>
    <dgm:cxn modelId="{FB3FD074-B40B-44D2-A51B-4E0CEEB3FE8A}" type="presParOf" srcId="{DF0A508A-605D-4DDD-91AE-66347B754C2F}" destId="{91F8F94A-DF0C-430C-982F-B75353E1F331}" srcOrd="5" destOrd="0" presId="urn:microsoft.com/office/officeart/2005/8/layout/cycle8"/>
    <dgm:cxn modelId="{D91A276F-A65B-485C-B003-46FBF94D4678}" type="presParOf" srcId="{DF0A508A-605D-4DDD-91AE-66347B754C2F}" destId="{739A34B1-895C-45D6-BD69-B74E9ABAFE1E}" srcOrd="6" destOrd="0" presId="urn:microsoft.com/office/officeart/2005/8/layout/cycle8"/>
    <dgm:cxn modelId="{A82D5070-1EC9-4D5B-B0B5-9DE2A268A465}" type="presParOf" srcId="{DF0A508A-605D-4DDD-91AE-66347B754C2F}" destId="{EAD4791C-880E-4E69-9759-EDC784E31C4A}" srcOrd="7" destOrd="0" presId="urn:microsoft.com/office/officeart/2005/8/layout/cycle8"/>
    <dgm:cxn modelId="{CC8CE6E0-0875-4904-B4DE-F505A52D083A}" type="presParOf" srcId="{DF0A508A-605D-4DDD-91AE-66347B754C2F}" destId="{65E02C2D-3CD7-4B0A-841E-C234894706E9}" srcOrd="8" destOrd="0" presId="urn:microsoft.com/office/officeart/2005/8/layout/cycle8"/>
    <dgm:cxn modelId="{C98619A2-A1FC-4869-8CA1-E5DC7C40A618}" type="presParOf" srcId="{DF0A508A-605D-4DDD-91AE-66347B754C2F}" destId="{C44EA7B6-F2D0-40FD-AB23-75E8094BFFA9}" srcOrd="9" destOrd="0" presId="urn:microsoft.com/office/officeart/2005/8/layout/cycle8"/>
    <dgm:cxn modelId="{03890467-FF9D-4C0A-B1BB-EBC2C2588A4C}" type="presParOf" srcId="{DF0A508A-605D-4DDD-91AE-66347B754C2F}" destId="{23C7A546-F7C3-4738-9838-636860AD7A95}" srcOrd="10" destOrd="0" presId="urn:microsoft.com/office/officeart/2005/8/layout/cycle8"/>
    <dgm:cxn modelId="{299EFB60-EF5C-431F-BFB2-62253601C766}" type="presParOf" srcId="{DF0A508A-605D-4DDD-91AE-66347B754C2F}" destId="{55230C3B-A650-4214-B976-BDDDECA64284}" srcOrd="11" destOrd="0" presId="urn:microsoft.com/office/officeart/2005/8/layout/cycle8"/>
    <dgm:cxn modelId="{69A13D05-C2A3-4664-B840-A27920319816}" type="presParOf" srcId="{DF0A508A-605D-4DDD-91AE-66347B754C2F}" destId="{A3BB3837-609E-46D9-AB7D-39B3C43AC595}" srcOrd="12" destOrd="0" presId="urn:microsoft.com/office/officeart/2005/8/layout/cycle8"/>
    <dgm:cxn modelId="{07713A52-33A3-4295-A82B-F166C74738A3}" type="presParOf" srcId="{DF0A508A-605D-4DDD-91AE-66347B754C2F}" destId="{2A364923-EB67-427A-9086-1A49DB1599E8}" srcOrd="13" destOrd="0" presId="urn:microsoft.com/office/officeart/2005/8/layout/cycle8"/>
    <dgm:cxn modelId="{DEB2AABF-0E1C-46DD-9FB1-BB0E66BD7E1B}" type="presParOf" srcId="{DF0A508A-605D-4DDD-91AE-66347B754C2F}" destId="{CCF8F968-D847-4915-8182-988A99F16EC9}" srcOrd="14" destOrd="0" presId="urn:microsoft.com/office/officeart/2005/8/layout/cycle8"/>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7.xml><?xml version="1.0" encoding="utf-8"?>
<dgm:dataModel xmlns:dgm="http://schemas.openxmlformats.org/drawingml/2006/diagram" xmlns:a="http://schemas.openxmlformats.org/drawingml/2006/main">
  <dgm:ptLst>
    <dgm:pt modelId="{0A534E0E-C2AA-48C2-9B66-90B5B03A6763}" type="doc">
      <dgm:prSet loTypeId="urn:microsoft.com/office/officeart/2005/8/layout/hProcess9" loCatId="process" qsTypeId="urn:microsoft.com/office/officeart/2005/8/quickstyle/simple1" qsCatId="simple" csTypeId="urn:microsoft.com/office/officeart/2005/8/colors/colorful3" csCatId="colorful" phldr="1"/>
      <dgm:spPr/>
    </dgm:pt>
    <dgm:pt modelId="{1698AB56-E758-4FB1-8BE7-9BF2A45D168E}">
      <dgm:prSet phldrT="[Text]"/>
      <dgm:spPr/>
      <dgm:t>
        <a:bodyPr/>
        <a:lstStyle/>
        <a:p>
          <a:r>
            <a:rPr lang="en-US" dirty="0" smtClean="0"/>
            <a:t>…who doesn’t have a clue what to write about</a:t>
          </a:r>
          <a:endParaRPr lang="en-US" dirty="0"/>
        </a:p>
      </dgm:t>
    </dgm:pt>
    <dgm:pt modelId="{3D19F3AD-D815-41DC-A9EE-B8EB2CDC7783}" type="parTrans" cxnId="{062F894A-6D38-48BF-B6E3-D10E903093C6}">
      <dgm:prSet/>
      <dgm:spPr/>
      <dgm:t>
        <a:bodyPr/>
        <a:lstStyle/>
        <a:p>
          <a:endParaRPr lang="en-US"/>
        </a:p>
      </dgm:t>
    </dgm:pt>
    <dgm:pt modelId="{9F3EA912-493D-4C5F-8B6B-2CBCE1134763}" type="sibTrans" cxnId="{062F894A-6D38-48BF-B6E3-D10E903093C6}">
      <dgm:prSet/>
      <dgm:spPr/>
      <dgm:t>
        <a:bodyPr/>
        <a:lstStyle/>
        <a:p>
          <a:endParaRPr lang="en-US"/>
        </a:p>
      </dgm:t>
    </dgm:pt>
    <dgm:pt modelId="{8778F8BE-A0AA-4683-A5C9-41E3B1A5D9D0}">
      <dgm:prSet phldrT="[Text]"/>
      <dgm:spPr/>
      <dgm:t>
        <a:bodyPr/>
        <a:lstStyle/>
        <a:p>
          <a:r>
            <a:rPr lang="en-US" dirty="0" smtClean="0"/>
            <a:t>…who doesn’t know how to structure his/her letter</a:t>
          </a:r>
          <a:endParaRPr lang="en-US" dirty="0"/>
        </a:p>
      </dgm:t>
    </dgm:pt>
    <dgm:pt modelId="{01F13A79-AC99-46FF-9A38-9A402A684B02}" type="parTrans" cxnId="{A35FE30D-DBFD-4F33-BF30-D552A328B9FC}">
      <dgm:prSet/>
      <dgm:spPr/>
      <dgm:t>
        <a:bodyPr/>
        <a:lstStyle/>
        <a:p>
          <a:endParaRPr lang="en-US"/>
        </a:p>
      </dgm:t>
    </dgm:pt>
    <dgm:pt modelId="{10943374-AA9B-431B-99F5-B7175319F08F}" type="sibTrans" cxnId="{A35FE30D-DBFD-4F33-BF30-D552A328B9FC}">
      <dgm:prSet/>
      <dgm:spPr/>
      <dgm:t>
        <a:bodyPr/>
        <a:lstStyle/>
        <a:p>
          <a:endParaRPr lang="en-US"/>
        </a:p>
      </dgm:t>
    </dgm:pt>
    <dgm:pt modelId="{D8C75CF1-89FB-4FF2-8570-F725A43FAF7A}">
      <dgm:prSet phldrT="[Text]"/>
      <dgm:spPr/>
      <dgm:t>
        <a:bodyPr/>
        <a:lstStyle/>
        <a:p>
          <a:r>
            <a:rPr lang="en-US" dirty="0" smtClean="0"/>
            <a:t>…who can’t think of any good language to use</a:t>
          </a:r>
          <a:endParaRPr lang="en-US" dirty="0"/>
        </a:p>
      </dgm:t>
    </dgm:pt>
    <dgm:pt modelId="{161DDB2D-AC8C-4002-BDE1-902D48293CF2}" type="parTrans" cxnId="{9DD76E76-CA3B-46C4-BE41-A0A9C1E7A6AF}">
      <dgm:prSet/>
      <dgm:spPr/>
      <dgm:t>
        <a:bodyPr/>
        <a:lstStyle/>
        <a:p>
          <a:endParaRPr lang="en-US"/>
        </a:p>
      </dgm:t>
    </dgm:pt>
    <dgm:pt modelId="{994FB25D-610A-44E5-8EB3-3856BF53D340}" type="sibTrans" cxnId="{9DD76E76-CA3B-46C4-BE41-A0A9C1E7A6AF}">
      <dgm:prSet/>
      <dgm:spPr/>
      <dgm:t>
        <a:bodyPr/>
        <a:lstStyle/>
        <a:p>
          <a:endParaRPr lang="en-US"/>
        </a:p>
      </dgm:t>
    </dgm:pt>
    <dgm:pt modelId="{EB71E98C-1B6B-47B0-A55B-937646B09156}" type="pres">
      <dgm:prSet presAssocID="{0A534E0E-C2AA-48C2-9B66-90B5B03A6763}" presName="CompostProcess" presStyleCnt="0">
        <dgm:presLayoutVars>
          <dgm:dir/>
          <dgm:resizeHandles val="exact"/>
        </dgm:presLayoutVars>
      </dgm:prSet>
      <dgm:spPr/>
    </dgm:pt>
    <dgm:pt modelId="{BBB522C2-3488-43FD-B1B4-52EF480BA380}" type="pres">
      <dgm:prSet presAssocID="{0A534E0E-C2AA-48C2-9B66-90B5B03A6763}" presName="arrow" presStyleLbl="bgShp" presStyleIdx="0" presStyleCnt="1"/>
      <dgm:spPr/>
    </dgm:pt>
    <dgm:pt modelId="{C83D37BC-85F6-45CD-A8F3-3E7C67A1912B}" type="pres">
      <dgm:prSet presAssocID="{0A534E0E-C2AA-48C2-9B66-90B5B03A6763}" presName="linearProcess" presStyleCnt="0"/>
      <dgm:spPr/>
    </dgm:pt>
    <dgm:pt modelId="{386DDFD8-2B31-4F9F-BE1E-038452DF46A8}" type="pres">
      <dgm:prSet presAssocID="{1698AB56-E758-4FB1-8BE7-9BF2A45D168E}" presName="textNode" presStyleLbl="node1" presStyleIdx="0" presStyleCnt="3">
        <dgm:presLayoutVars>
          <dgm:bulletEnabled val="1"/>
        </dgm:presLayoutVars>
      </dgm:prSet>
      <dgm:spPr/>
      <dgm:t>
        <a:bodyPr/>
        <a:lstStyle/>
        <a:p>
          <a:endParaRPr lang="en-US"/>
        </a:p>
      </dgm:t>
    </dgm:pt>
    <dgm:pt modelId="{A5E8A4F2-C29F-428F-802D-589A5300E783}" type="pres">
      <dgm:prSet presAssocID="{9F3EA912-493D-4C5F-8B6B-2CBCE1134763}" presName="sibTrans" presStyleCnt="0"/>
      <dgm:spPr/>
    </dgm:pt>
    <dgm:pt modelId="{F17AE0B0-95C0-4CD1-B8C6-9968DAF25211}" type="pres">
      <dgm:prSet presAssocID="{8778F8BE-A0AA-4683-A5C9-41E3B1A5D9D0}" presName="textNode" presStyleLbl="node1" presStyleIdx="1" presStyleCnt="3">
        <dgm:presLayoutVars>
          <dgm:bulletEnabled val="1"/>
        </dgm:presLayoutVars>
      </dgm:prSet>
      <dgm:spPr/>
      <dgm:t>
        <a:bodyPr/>
        <a:lstStyle/>
        <a:p>
          <a:endParaRPr lang="de-DE"/>
        </a:p>
      </dgm:t>
    </dgm:pt>
    <dgm:pt modelId="{B269F0B5-7E15-4305-97AA-F348A21F7783}" type="pres">
      <dgm:prSet presAssocID="{10943374-AA9B-431B-99F5-B7175319F08F}" presName="sibTrans" presStyleCnt="0"/>
      <dgm:spPr/>
    </dgm:pt>
    <dgm:pt modelId="{7F80A5C5-9832-4BB9-8D68-638710D62C84}" type="pres">
      <dgm:prSet presAssocID="{D8C75CF1-89FB-4FF2-8570-F725A43FAF7A}" presName="textNode" presStyleLbl="node1" presStyleIdx="2" presStyleCnt="3">
        <dgm:presLayoutVars>
          <dgm:bulletEnabled val="1"/>
        </dgm:presLayoutVars>
      </dgm:prSet>
      <dgm:spPr/>
      <dgm:t>
        <a:bodyPr/>
        <a:lstStyle/>
        <a:p>
          <a:endParaRPr lang="de-DE"/>
        </a:p>
      </dgm:t>
    </dgm:pt>
  </dgm:ptLst>
  <dgm:cxnLst>
    <dgm:cxn modelId="{C79982E0-9998-408D-9F34-B47C6722AE0E}" type="presOf" srcId="{0A534E0E-C2AA-48C2-9B66-90B5B03A6763}" destId="{EB71E98C-1B6B-47B0-A55B-937646B09156}" srcOrd="0" destOrd="0" presId="urn:microsoft.com/office/officeart/2005/8/layout/hProcess9"/>
    <dgm:cxn modelId="{8D9581CF-691D-4DAF-A2BA-60306F8C040F}" type="presOf" srcId="{D8C75CF1-89FB-4FF2-8570-F725A43FAF7A}" destId="{7F80A5C5-9832-4BB9-8D68-638710D62C84}" srcOrd="0" destOrd="0" presId="urn:microsoft.com/office/officeart/2005/8/layout/hProcess9"/>
    <dgm:cxn modelId="{062F894A-6D38-48BF-B6E3-D10E903093C6}" srcId="{0A534E0E-C2AA-48C2-9B66-90B5B03A6763}" destId="{1698AB56-E758-4FB1-8BE7-9BF2A45D168E}" srcOrd="0" destOrd="0" parTransId="{3D19F3AD-D815-41DC-A9EE-B8EB2CDC7783}" sibTransId="{9F3EA912-493D-4C5F-8B6B-2CBCE1134763}"/>
    <dgm:cxn modelId="{A35FE30D-DBFD-4F33-BF30-D552A328B9FC}" srcId="{0A534E0E-C2AA-48C2-9B66-90B5B03A6763}" destId="{8778F8BE-A0AA-4683-A5C9-41E3B1A5D9D0}" srcOrd="1" destOrd="0" parTransId="{01F13A79-AC99-46FF-9A38-9A402A684B02}" sibTransId="{10943374-AA9B-431B-99F5-B7175319F08F}"/>
    <dgm:cxn modelId="{93001EBD-F621-4571-99B9-F5A5CF0058ED}" type="presOf" srcId="{8778F8BE-A0AA-4683-A5C9-41E3B1A5D9D0}" destId="{F17AE0B0-95C0-4CD1-B8C6-9968DAF25211}" srcOrd="0" destOrd="0" presId="urn:microsoft.com/office/officeart/2005/8/layout/hProcess9"/>
    <dgm:cxn modelId="{9DD76E76-CA3B-46C4-BE41-A0A9C1E7A6AF}" srcId="{0A534E0E-C2AA-48C2-9B66-90B5B03A6763}" destId="{D8C75CF1-89FB-4FF2-8570-F725A43FAF7A}" srcOrd="2" destOrd="0" parTransId="{161DDB2D-AC8C-4002-BDE1-902D48293CF2}" sibTransId="{994FB25D-610A-44E5-8EB3-3856BF53D340}"/>
    <dgm:cxn modelId="{3F0A3AE1-8E74-46B0-8EA2-E1D25B08C539}" type="presOf" srcId="{1698AB56-E758-4FB1-8BE7-9BF2A45D168E}" destId="{386DDFD8-2B31-4F9F-BE1E-038452DF46A8}" srcOrd="0" destOrd="0" presId="urn:microsoft.com/office/officeart/2005/8/layout/hProcess9"/>
    <dgm:cxn modelId="{88C58FB3-D754-4D5B-AF2B-455976ABD087}" type="presParOf" srcId="{EB71E98C-1B6B-47B0-A55B-937646B09156}" destId="{BBB522C2-3488-43FD-B1B4-52EF480BA380}" srcOrd="0" destOrd="0" presId="urn:microsoft.com/office/officeart/2005/8/layout/hProcess9"/>
    <dgm:cxn modelId="{2F36219F-2198-4D13-B63A-DDB075CB375C}" type="presParOf" srcId="{EB71E98C-1B6B-47B0-A55B-937646B09156}" destId="{C83D37BC-85F6-45CD-A8F3-3E7C67A1912B}" srcOrd="1" destOrd="0" presId="urn:microsoft.com/office/officeart/2005/8/layout/hProcess9"/>
    <dgm:cxn modelId="{776EE19A-E731-4C58-95E3-4BD3B7F80602}" type="presParOf" srcId="{C83D37BC-85F6-45CD-A8F3-3E7C67A1912B}" destId="{386DDFD8-2B31-4F9F-BE1E-038452DF46A8}" srcOrd="0" destOrd="0" presId="urn:microsoft.com/office/officeart/2005/8/layout/hProcess9"/>
    <dgm:cxn modelId="{F86A15B7-58B1-4BC5-BD7E-3694B319A03F}" type="presParOf" srcId="{C83D37BC-85F6-45CD-A8F3-3E7C67A1912B}" destId="{A5E8A4F2-C29F-428F-802D-589A5300E783}" srcOrd="1" destOrd="0" presId="urn:microsoft.com/office/officeart/2005/8/layout/hProcess9"/>
    <dgm:cxn modelId="{C87FFBB1-2070-47DB-9210-5778819B7AEA}" type="presParOf" srcId="{C83D37BC-85F6-45CD-A8F3-3E7C67A1912B}" destId="{F17AE0B0-95C0-4CD1-B8C6-9968DAF25211}" srcOrd="2" destOrd="0" presId="urn:microsoft.com/office/officeart/2005/8/layout/hProcess9"/>
    <dgm:cxn modelId="{4D78ABA9-7974-4C3D-96DD-2E5B951A4385}" type="presParOf" srcId="{C83D37BC-85F6-45CD-A8F3-3E7C67A1912B}" destId="{B269F0B5-7E15-4305-97AA-F348A21F7783}" srcOrd="3" destOrd="0" presId="urn:microsoft.com/office/officeart/2005/8/layout/hProcess9"/>
    <dgm:cxn modelId="{B6FB5497-5B50-4CB5-A9C3-9FE5958A06C8}" type="presParOf" srcId="{C83D37BC-85F6-45CD-A8F3-3E7C67A1912B}" destId="{7F80A5C5-9832-4BB9-8D68-638710D62C84}" srcOrd="4" destOrd="0" presId="urn:microsoft.com/office/officeart/2005/8/layout/hProcess9"/>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AF44F78-7864-4109-9334-4125776CEE1C}">
      <dsp:nvSpPr>
        <dsp:cNvPr id="0" name=""/>
        <dsp:cNvSpPr/>
      </dsp:nvSpPr>
      <dsp:spPr>
        <a:xfrm>
          <a:off x="617219" y="0"/>
          <a:ext cx="6995160" cy="4525963"/>
        </a:xfrm>
        <a:prstGeom prst="rightArrow">
          <a:avLst/>
        </a:prstGeom>
        <a:solidFill>
          <a:schemeClr val="accent3">
            <a:tint val="40000"/>
            <a:hueOff val="0"/>
            <a:satOff val="0"/>
            <a:lumOff val="0"/>
            <a:alphaOff val="0"/>
          </a:schemeClr>
        </a:solidFill>
        <a:ln>
          <a:noFill/>
        </a:ln>
        <a:effectLst/>
      </dsp:spPr>
      <dsp:style>
        <a:lnRef idx="0">
          <a:scrgbClr r="0" g="0" b="0"/>
        </a:lnRef>
        <a:fillRef idx="1">
          <a:scrgbClr r="0" g="0" b="0"/>
        </a:fillRef>
        <a:effectRef idx="0">
          <a:scrgbClr r="0" g="0" b="0"/>
        </a:effectRef>
        <a:fontRef idx="minor"/>
      </dsp:style>
    </dsp:sp>
    <dsp:sp modelId="{2368234E-FA01-4762-A936-E20B6AA46D17}">
      <dsp:nvSpPr>
        <dsp:cNvPr id="0" name=""/>
        <dsp:cNvSpPr/>
      </dsp:nvSpPr>
      <dsp:spPr>
        <a:xfrm>
          <a:off x="4118" y="1357788"/>
          <a:ext cx="1981051" cy="1810385"/>
        </a:xfrm>
        <a:prstGeom prst="roundRect">
          <a:avLst/>
        </a:prstGeom>
        <a:solidFill>
          <a:schemeClr val="accent3">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0010" tIns="80010" rIns="80010" bIns="80010" numCol="1" spcCol="1270" anchor="ctr" anchorCtr="0">
          <a:noAutofit/>
        </a:bodyPr>
        <a:lstStyle/>
        <a:p>
          <a:pPr lvl="0" algn="ctr" defTabSz="933450">
            <a:lnSpc>
              <a:spcPct val="90000"/>
            </a:lnSpc>
            <a:spcBef>
              <a:spcPct val="0"/>
            </a:spcBef>
            <a:spcAft>
              <a:spcPct val="35000"/>
            </a:spcAft>
          </a:pPr>
          <a:r>
            <a:rPr lang="en-US" sz="2100" b="1" kern="1200" dirty="0" smtClean="0"/>
            <a:t>Read</a:t>
          </a:r>
          <a:r>
            <a:rPr lang="en-US" sz="2100" kern="1200" dirty="0" smtClean="0"/>
            <a:t/>
          </a:r>
          <a:br>
            <a:rPr lang="en-US" sz="2100" kern="1200" dirty="0" smtClean="0"/>
          </a:br>
          <a:r>
            <a:rPr lang="en-US" sz="2100" kern="1200" dirty="0" smtClean="0"/>
            <a:t>Select a book</a:t>
          </a:r>
          <a:endParaRPr lang="en-US" sz="2100" kern="1200" dirty="0"/>
        </a:p>
      </dsp:txBody>
      <dsp:txXfrm>
        <a:off x="92494" y="1446164"/>
        <a:ext cx="1804299" cy="1633633"/>
      </dsp:txXfrm>
    </dsp:sp>
    <dsp:sp modelId="{DD1D81A8-0D0B-4B49-B9F0-A1EA448FE09F}">
      <dsp:nvSpPr>
        <dsp:cNvPr id="0" name=""/>
        <dsp:cNvSpPr/>
      </dsp:nvSpPr>
      <dsp:spPr>
        <a:xfrm>
          <a:off x="2084222" y="1357788"/>
          <a:ext cx="1981051" cy="1810385"/>
        </a:xfrm>
        <a:prstGeom prst="roundRect">
          <a:avLst/>
        </a:prstGeom>
        <a:solidFill>
          <a:schemeClr val="accent3">
            <a:hueOff val="3750088"/>
            <a:satOff val="-5627"/>
            <a:lumOff val="-915"/>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0010" tIns="80010" rIns="80010" bIns="80010" numCol="1" spcCol="1270" anchor="ctr" anchorCtr="0">
          <a:noAutofit/>
        </a:bodyPr>
        <a:lstStyle/>
        <a:p>
          <a:pPr lvl="0" algn="ctr" defTabSz="933450">
            <a:lnSpc>
              <a:spcPct val="90000"/>
            </a:lnSpc>
            <a:spcBef>
              <a:spcPct val="0"/>
            </a:spcBef>
            <a:spcAft>
              <a:spcPct val="35000"/>
            </a:spcAft>
          </a:pPr>
          <a:r>
            <a:rPr lang="en-US" sz="2100" b="1" kern="1200" dirty="0" smtClean="0"/>
            <a:t>Reflect</a:t>
          </a:r>
          <a:r>
            <a:rPr lang="en-US" sz="2100" kern="1200" dirty="0" smtClean="0"/>
            <a:t/>
          </a:r>
          <a:br>
            <a:rPr lang="en-US" sz="2100" kern="1200" dirty="0" smtClean="0"/>
          </a:br>
          <a:r>
            <a:rPr lang="en-US" sz="2100" kern="1200" dirty="0" smtClean="0"/>
            <a:t>Think before you write</a:t>
          </a:r>
          <a:endParaRPr lang="en-US" sz="2100" kern="1200" dirty="0"/>
        </a:p>
      </dsp:txBody>
      <dsp:txXfrm>
        <a:off x="2172598" y="1446164"/>
        <a:ext cx="1804299" cy="1633633"/>
      </dsp:txXfrm>
    </dsp:sp>
    <dsp:sp modelId="{FEACF5D9-D365-465A-AA0E-45B50A5B0538}">
      <dsp:nvSpPr>
        <dsp:cNvPr id="0" name=""/>
        <dsp:cNvSpPr/>
      </dsp:nvSpPr>
      <dsp:spPr>
        <a:xfrm>
          <a:off x="4164326" y="1357788"/>
          <a:ext cx="1981051" cy="1810385"/>
        </a:xfrm>
        <a:prstGeom prst="roundRect">
          <a:avLst/>
        </a:prstGeom>
        <a:solidFill>
          <a:schemeClr val="accent3">
            <a:hueOff val="7500176"/>
            <a:satOff val="-11253"/>
            <a:lumOff val="-183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0010" tIns="80010" rIns="80010" bIns="80010" numCol="1" spcCol="1270" anchor="ctr" anchorCtr="0">
          <a:noAutofit/>
        </a:bodyPr>
        <a:lstStyle/>
        <a:p>
          <a:pPr lvl="0" algn="ctr" defTabSz="933450">
            <a:lnSpc>
              <a:spcPct val="90000"/>
            </a:lnSpc>
            <a:spcBef>
              <a:spcPct val="0"/>
            </a:spcBef>
            <a:spcAft>
              <a:spcPct val="35000"/>
            </a:spcAft>
          </a:pPr>
          <a:r>
            <a:rPr lang="en-US" sz="2100" b="1" kern="1200" dirty="0" smtClean="0"/>
            <a:t>Persuade</a:t>
          </a:r>
          <a:r>
            <a:rPr lang="en-US" sz="2100" kern="1200" dirty="0" smtClean="0"/>
            <a:t/>
          </a:r>
          <a:br>
            <a:rPr lang="en-US" sz="2100" kern="1200" dirty="0" smtClean="0"/>
          </a:br>
          <a:r>
            <a:rPr lang="en-US" sz="2100" kern="1200" dirty="0" smtClean="0"/>
            <a:t>Write a personal letter to the author</a:t>
          </a:r>
          <a:endParaRPr lang="en-US" sz="2100" kern="1200" dirty="0"/>
        </a:p>
      </dsp:txBody>
      <dsp:txXfrm>
        <a:off x="4252702" y="1446164"/>
        <a:ext cx="1804299" cy="1633633"/>
      </dsp:txXfrm>
    </dsp:sp>
    <dsp:sp modelId="{C005D995-244D-4327-A4FB-4339B50630D6}">
      <dsp:nvSpPr>
        <dsp:cNvPr id="0" name=""/>
        <dsp:cNvSpPr/>
      </dsp:nvSpPr>
      <dsp:spPr>
        <a:xfrm>
          <a:off x="6244430" y="1357788"/>
          <a:ext cx="1981051" cy="1810385"/>
        </a:xfrm>
        <a:prstGeom prst="roundRect">
          <a:avLst/>
        </a:prstGeom>
        <a:solidFill>
          <a:schemeClr val="accent3">
            <a:hueOff val="11250264"/>
            <a:satOff val="-16880"/>
            <a:lumOff val="-2745"/>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0010" tIns="80010" rIns="80010" bIns="80010" numCol="1" spcCol="1270" anchor="ctr" anchorCtr="0">
          <a:noAutofit/>
        </a:bodyPr>
        <a:lstStyle/>
        <a:p>
          <a:pPr lvl="0" algn="ctr" defTabSz="933450">
            <a:lnSpc>
              <a:spcPct val="90000"/>
            </a:lnSpc>
            <a:spcBef>
              <a:spcPct val="0"/>
            </a:spcBef>
            <a:spcAft>
              <a:spcPct val="35000"/>
            </a:spcAft>
          </a:pPr>
          <a:r>
            <a:rPr lang="en-US" sz="2100" b="1" kern="1200" dirty="0" smtClean="0"/>
            <a:t>Send</a:t>
          </a:r>
          <a:r>
            <a:rPr lang="en-US" sz="2100" kern="1200" dirty="0" smtClean="0"/>
            <a:t/>
          </a:r>
          <a:br>
            <a:rPr lang="en-US" sz="2100" kern="1200" dirty="0" smtClean="0"/>
          </a:br>
          <a:r>
            <a:rPr lang="en-US" sz="2100" kern="1200" dirty="0" smtClean="0"/>
            <a:t>Mail your letter</a:t>
          </a:r>
          <a:endParaRPr lang="en-US" sz="2100" kern="1200" dirty="0"/>
        </a:p>
      </dsp:txBody>
      <dsp:txXfrm>
        <a:off x="6332806" y="1446164"/>
        <a:ext cx="1804299" cy="1633633"/>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6AD423C7-3525-4D4E-B308-5EF9796E302F}">
      <dsp:nvSpPr>
        <dsp:cNvPr id="0" name=""/>
        <dsp:cNvSpPr/>
      </dsp:nvSpPr>
      <dsp:spPr>
        <a:xfrm>
          <a:off x="19" y="318608"/>
          <a:ext cx="1887919" cy="662400"/>
        </a:xfrm>
        <a:prstGeom prst="rect">
          <a:avLst/>
        </a:prstGeom>
        <a:solidFill>
          <a:schemeClr val="accent3">
            <a:hueOff val="0"/>
            <a:satOff val="0"/>
            <a:lumOff val="0"/>
            <a:alphaOff val="0"/>
          </a:schemeClr>
        </a:solidFill>
        <a:ln w="25400" cap="flat" cmpd="sng" algn="ctr">
          <a:solidFill>
            <a:schemeClr val="accent3">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3576" tIns="93472" rIns="163576" bIns="93472" numCol="1" spcCol="1270" anchor="ctr" anchorCtr="0">
          <a:noAutofit/>
        </a:bodyPr>
        <a:lstStyle/>
        <a:p>
          <a:pPr lvl="0" algn="ctr" defTabSz="1022350">
            <a:lnSpc>
              <a:spcPct val="90000"/>
            </a:lnSpc>
            <a:spcBef>
              <a:spcPct val="0"/>
            </a:spcBef>
            <a:spcAft>
              <a:spcPct val="35000"/>
            </a:spcAft>
          </a:pPr>
          <a:r>
            <a:rPr lang="en-US" sz="2300" kern="1200" dirty="0" smtClean="0"/>
            <a:t>Sarah’s letter</a:t>
          </a:r>
          <a:endParaRPr lang="en-US" sz="2300" kern="1200" dirty="0"/>
        </a:p>
      </dsp:txBody>
      <dsp:txXfrm>
        <a:off x="19" y="318608"/>
        <a:ext cx="1887919" cy="662400"/>
      </dsp:txXfrm>
    </dsp:sp>
    <dsp:sp modelId="{912128F5-B8A5-4350-A6BF-70462DFB68BC}">
      <dsp:nvSpPr>
        <dsp:cNvPr id="0" name=""/>
        <dsp:cNvSpPr/>
      </dsp:nvSpPr>
      <dsp:spPr>
        <a:xfrm>
          <a:off x="19" y="981009"/>
          <a:ext cx="1887919" cy="2651670"/>
        </a:xfrm>
        <a:prstGeom prst="rect">
          <a:avLst/>
        </a:prstGeom>
        <a:solidFill>
          <a:schemeClr val="accent3">
            <a:tint val="40000"/>
            <a:alpha val="90000"/>
            <a:hueOff val="0"/>
            <a:satOff val="0"/>
            <a:lumOff val="0"/>
            <a:alphaOff val="0"/>
          </a:schemeClr>
        </a:solidFill>
        <a:ln w="25400" cap="flat" cmpd="sng" algn="ctr">
          <a:solidFill>
            <a:schemeClr val="accent3">
              <a:tint val="40000"/>
              <a:alpha val="9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22682" tIns="122682" rIns="163576" bIns="184023" numCol="1" spcCol="1270" anchor="t" anchorCtr="0">
          <a:noAutofit/>
        </a:bodyPr>
        <a:lstStyle/>
        <a:p>
          <a:pPr marL="228600" lvl="1" indent="-228600" algn="l" defTabSz="1022350">
            <a:lnSpc>
              <a:spcPct val="90000"/>
            </a:lnSpc>
            <a:spcBef>
              <a:spcPct val="0"/>
            </a:spcBef>
            <a:spcAft>
              <a:spcPct val="15000"/>
            </a:spcAft>
            <a:buChar char="••"/>
          </a:pPr>
          <a:r>
            <a:rPr lang="en-US" sz="2300" kern="1200" dirty="0" smtClean="0"/>
            <a:t>Dorothy Parker, </a:t>
          </a:r>
          <a:r>
            <a:rPr lang="en-US" sz="2300" i="1" kern="1200" dirty="0" smtClean="0"/>
            <a:t>Penelope </a:t>
          </a:r>
          <a:r>
            <a:rPr lang="en-US" sz="2300" kern="1200" dirty="0" smtClean="0"/>
            <a:t>(poem)</a:t>
          </a:r>
          <a:endParaRPr lang="en-US" sz="2300" kern="1200" dirty="0"/>
        </a:p>
        <a:p>
          <a:pPr marL="228600" lvl="1" indent="-228600" algn="l" defTabSz="1022350">
            <a:lnSpc>
              <a:spcPct val="90000"/>
            </a:lnSpc>
            <a:spcBef>
              <a:spcPct val="0"/>
            </a:spcBef>
            <a:spcAft>
              <a:spcPct val="15000"/>
            </a:spcAft>
            <a:buChar char="••"/>
          </a:pPr>
          <a:r>
            <a:rPr lang="en-US" sz="2300" kern="1200" dirty="0" smtClean="0"/>
            <a:t>“celebrate our she-roes”</a:t>
          </a:r>
          <a:endParaRPr lang="en-US" sz="2300" kern="1200" dirty="0"/>
        </a:p>
      </dsp:txBody>
      <dsp:txXfrm>
        <a:off x="19" y="981009"/>
        <a:ext cx="1887919" cy="2651670"/>
      </dsp:txXfrm>
    </dsp:sp>
    <dsp:sp modelId="{F735F14F-DDAA-44C4-AB6E-F585B41F3390}">
      <dsp:nvSpPr>
        <dsp:cNvPr id="0" name=""/>
        <dsp:cNvSpPr/>
      </dsp:nvSpPr>
      <dsp:spPr>
        <a:xfrm>
          <a:off x="2152248" y="318608"/>
          <a:ext cx="1887919" cy="662400"/>
        </a:xfrm>
        <a:prstGeom prst="rect">
          <a:avLst/>
        </a:prstGeom>
        <a:solidFill>
          <a:schemeClr val="accent3">
            <a:hueOff val="11250264"/>
            <a:satOff val="-16880"/>
            <a:lumOff val="-2745"/>
            <a:alphaOff val="0"/>
          </a:schemeClr>
        </a:solidFill>
        <a:ln w="25400" cap="flat" cmpd="sng" algn="ctr">
          <a:solidFill>
            <a:schemeClr val="accent3">
              <a:hueOff val="11250264"/>
              <a:satOff val="-16880"/>
              <a:lumOff val="-2745"/>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3576" tIns="93472" rIns="163576" bIns="93472" numCol="1" spcCol="1270" anchor="ctr" anchorCtr="0">
          <a:noAutofit/>
        </a:bodyPr>
        <a:lstStyle/>
        <a:p>
          <a:pPr lvl="0" algn="ctr" defTabSz="1022350">
            <a:lnSpc>
              <a:spcPct val="90000"/>
            </a:lnSpc>
            <a:spcBef>
              <a:spcPct val="0"/>
            </a:spcBef>
            <a:spcAft>
              <a:spcPct val="35000"/>
            </a:spcAft>
          </a:pPr>
          <a:r>
            <a:rPr lang="en-US" sz="2300" kern="1200" dirty="0" smtClean="0"/>
            <a:t>Ryan’s letter</a:t>
          </a:r>
          <a:endParaRPr lang="en-US" sz="2300" kern="1200" dirty="0"/>
        </a:p>
      </dsp:txBody>
      <dsp:txXfrm>
        <a:off x="2152248" y="318608"/>
        <a:ext cx="1887919" cy="662400"/>
      </dsp:txXfrm>
    </dsp:sp>
    <dsp:sp modelId="{3EB17B2C-6333-40DA-8FF3-6965EFA69AEC}">
      <dsp:nvSpPr>
        <dsp:cNvPr id="0" name=""/>
        <dsp:cNvSpPr/>
      </dsp:nvSpPr>
      <dsp:spPr>
        <a:xfrm>
          <a:off x="2152248" y="981009"/>
          <a:ext cx="1887919" cy="2651670"/>
        </a:xfrm>
        <a:prstGeom prst="rect">
          <a:avLst/>
        </a:prstGeom>
        <a:solidFill>
          <a:schemeClr val="accent3">
            <a:tint val="40000"/>
            <a:alpha val="90000"/>
            <a:hueOff val="10716854"/>
            <a:satOff val="-13793"/>
            <a:lumOff val="-1075"/>
            <a:alphaOff val="0"/>
          </a:schemeClr>
        </a:solidFill>
        <a:ln w="25400" cap="flat" cmpd="sng" algn="ctr">
          <a:solidFill>
            <a:schemeClr val="accent3">
              <a:tint val="40000"/>
              <a:alpha val="90000"/>
              <a:hueOff val="10716854"/>
              <a:satOff val="-13793"/>
              <a:lumOff val="-1075"/>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22682" tIns="122682" rIns="163576" bIns="184023" numCol="1" spcCol="1270" anchor="t" anchorCtr="0">
          <a:noAutofit/>
        </a:bodyPr>
        <a:lstStyle/>
        <a:p>
          <a:pPr marL="228600" lvl="1" indent="-228600" algn="l" defTabSz="1022350">
            <a:lnSpc>
              <a:spcPct val="90000"/>
            </a:lnSpc>
            <a:spcBef>
              <a:spcPct val="0"/>
            </a:spcBef>
            <a:spcAft>
              <a:spcPct val="15000"/>
            </a:spcAft>
            <a:buChar char="••"/>
          </a:pPr>
          <a:r>
            <a:rPr lang="de-DE" sz="2300" kern="1200" dirty="0" smtClean="0"/>
            <a:t>Jodi </a:t>
          </a:r>
          <a:r>
            <a:rPr lang="de-DE" sz="2300" kern="1200" dirty="0" err="1" smtClean="0"/>
            <a:t>Picoult</a:t>
          </a:r>
          <a:r>
            <a:rPr lang="de-DE" sz="2300" kern="1200" dirty="0" smtClean="0"/>
            <a:t>, </a:t>
          </a:r>
          <a:r>
            <a:rPr lang="de-DE" sz="2300" kern="1200" dirty="0" err="1" smtClean="0"/>
            <a:t>nineteen</a:t>
          </a:r>
          <a:r>
            <a:rPr lang="de-DE" sz="2300" i="1" kern="1200" dirty="0" smtClean="0"/>
            <a:t> </a:t>
          </a:r>
          <a:r>
            <a:rPr lang="de-DE" sz="2300" i="1" kern="1200" dirty="0" err="1" smtClean="0"/>
            <a:t>minutes</a:t>
          </a:r>
          <a:endParaRPr lang="en-US" sz="2300" i="1" kern="1200" dirty="0"/>
        </a:p>
        <a:p>
          <a:pPr marL="228600" lvl="1" indent="-228600" algn="l" defTabSz="1022350">
            <a:lnSpc>
              <a:spcPct val="90000"/>
            </a:lnSpc>
            <a:spcBef>
              <a:spcPct val="0"/>
            </a:spcBef>
            <a:spcAft>
              <a:spcPct val="15000"/>
            </a:spcAft>
            <a:buChar char="••"/>
          </a:pPr>
          <a:r>
            <a:rPr lang="en-US" sz="2300" kern="1200" dirty="0" smtClean="0"/>
            <a:t>“good kids who do bad things”</a:t>
          </a:r>
          <a:endParaRPr lang="en-US" sz="2300" kern="1200" dirty="0"/>
        </a:p>
      </dsp:txBody>
      <dsp:txXfrm>
        <a:off x="2152248" y="981009"/>
        <a:ext cx="1887919" cy="2651670"/>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6F2B9EE1-AE2C-4EAB-9530-56DA66E52D65}">
      <dsp:nvSpPr>
        <dsp:cNvPr id="0" name=""/>
        <dsp:cNvSpPr/>
      </dsp:nvSpPr>
      <dsp:spPr>
        <a:xfrm>
          <a:off x="2366986" y="282115"/>
          <a:ext cx="3645799" cy="3645799"/>
        </a:xfrm>
        <a:prstGeom prst="pie">
          <a:avLst>
            <a:gd name="adj1" fmla="val 16200000"/>
            <a:gd name="adj2" fmla="val 1800000"/>
          </a:avLst>
        </a:prstGeom>
        <a:solidFill>
          <a:schemeClr val="accent3">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30480" tIns="30480" rIns="30480" bIns="30480" numCol="1" spcCol="1270" anchor="ctr" anchorCtr="0">
          <a:noAutofit/>
        </a:bodyPr>
        <a:lstStyle/>
        <a:p>
          <a:pPr lvl="0" algn="ctr" defTabSz="1066800">
            <a:lnSpc>
              <a:spcPct val="90000"/>
            </a:lnSpc>
            <a:spcBef>
              <a:spcPct val="0"/>
            </a:spcBef>
            <a:spcAft>
              <a:spcPct val="35000"/>
            </a:spcAft>
          </a:pPr>
          <a:r>
            <a:rPr lang="en-US" sz="2400" kern="1200" dirty="0" smtClean="0"/>
            <a:t>Language</a:t>
          </a:r>
          <a:endParaRPr lang="en-US" sz="2400" kern="1200" dirty="0"/>
        </a:p>
      </dsp:txBody>
      <dsp:txXfrm>
        <a:off x="4288409" y="1054677"/>
        <a:ext cx="1302071" cy="1085059"/>
      </dsp:txXfrm>
    </dsp:sp>
    <dsp:sp modelId="{51817421-8DA2-4C4F-B9D8-74E33755F516}">
      <dsp:nvSpPr>
        <dsp:cNvPr id="0" name=""/>
        <dsp:cNvSpPr/>
      </dsp:nvSpPr>
      <dsp:spPr>
        <a:xfrm>
          <a:off x="2291900" y="412322"/>
          <a:ext cx="3645799" cy="3645799"/>
        </a:xfrm>
        <a:prstGeom prst="pie">
          <a:avLst>
            <a:gd name="adj1" fmla="val 1800000"/>
            <a:gd name="adj2" fmla="val 9000000"/>
          </a:avLst>
        </a:prstGeom>
        <a:solidFill>
          <a:schemeClr val="accent3">
            <a:hueOff val="5625132"/>
            <a:satOff val="-8440"/>
            <a:lumOff val="-1373"/>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35560" tIns="35560" rIns="35560" bIns="35560" numCol="1" spcCol="1270" anchor="ctr" anchorCtr="0">
          <a:noAutofit/>
        </a:bodyPr>
        <a:lstStyle/>
        <a:p>
          <a:pPr lvl="0" algn="ctr" defTabSz="1244600">
            <a:lnSpc>
              <a:spcPct val="90000"/>
            </a:lnSpc>
            <a:spcBef>
              <a:spcPct val="0"/>
            </a:spcBef>
            <a:spcAft>
              <a:spcPct val="35000"/>
            </a:spcAft>
          </a:pPr>
          <a:r>
            <a:rPr lang="en-US" sz="2800" kern="1200" dirty="0" smtClean="0"/>
            <a:t>Content</a:t>
          </a:r>
          <a:endParaRPr lang="en-US" sz="2800" kern="1200" dirty="0"/>
        </a:p>
      </dsp:txBody>
      <dsp:txXfrm>
        <a:off x="3159947" y="2777751"/>
        <a:ext cx="1953106" cy="954852"/>
      </dsp:txXfrm>
    </dsp:sp>
    <dsp:sp modelId="{65E02C2D-3CD7-4B0A-841E-C234894706E9}">
      <dsp:nvSpPr>
        <dsp:cNvPr id="0" name=""/>
        <dsp:cNvSpPr/>
      </dsp:nvSpPr>
      <dsp:spPr>
        <a:xfrm>
          <a:off x="2216814" y="282115"/>
          <a:ext cx="3645799" cy="3645799"/>
        </a:xfrm>
        <a:prstGeom prst="pie">
          <a:avLst>
            <a:gd name="adj1" fmla="val 9000000"/>
            <a:gd name="adj2" fmla="val 16200000"/>
          </a:avLst>
        </a:prstGeom>
        <a:solidFill>
          <a:schemeClr val="accent3">
            <a:hueOff val="11250264"/>
            <a:satOff val="-16880"/>
            <a:lumOff val="-2745"/>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30480" tIns="30480" rIns="30480" bIns="30480" numCol="1" spcCol="1270" anchor="ctr" anchorCtr="0">
          <a:noAutofit/>
        </a:bodyPr>
        <a:lstStyle/>
        <a:p>
          <a:pPr lvl="0" algn="ctr" defTabSz="1066800">
            <a:lnSpc>
              <a:spcPct val="90000"/>
            </a:lnSpc>
            <a:spcBef>
              <a:spcPct val="0"/>
            </a:spcBef>
            <a:spcAft>
              <a:spcPct val="35000"/>
            </a:spcAft>
          </a:pPr>
          <a:r>
            <a:rPr lang="en-US" sz="2400" kern="1200" dirty="0" smtClean="0"/>
            <a:t>purpose</a:t>
          </a:r>
          <a:endParaRPr lang="en-US" sz="2400" kern="1200" dirty="0"/>
        </a:p>
      </dsp:txBody>
      <dsp:txXfrm>
        <a:off x="2639119" y="1054677"/>
        <a:ext cx="1302071" cy="1085059"/>
      </dsp:txXfrm>
    </dsp:sp>
    <dsp:sp modelId="{A3BB3837-609E-46D9-AB7D-39B3C43AC595}">
      <dsp:nvSpPr>
        <dsp:cNvPr id="0" name=""/>
        <dsp:cNvSpPr/>
      </dsp:nvSpPr>
      <dsp:spPr>
        <a:xfrm>
          <a:off x="2141595" y="56423"/>
          <a:ext cx="4097183" cy="4097183"/>
        </a:xfrm>
        <a:prstGeom prst="circularArrow">
          <a:avLst>
            <a:gd name="adj1" fmla="val 5085"/>
            <a:gd name="adj2" fmla="val 327528"/>
            <a:gd name="adj3" fmla="val 1472472"/>
            <a:gd name="adj4" fmla="val 16199432"/>
            <a:gd name="adj5" fmla="val 5932"/>
          </a:avLst>
        </a:prstGeom>
        <a:solidFill>
          <a:schemeClr val="accent3">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2A364923-EB67-427A-9086-1A49DB1599E8}">
      <dsp:nvSpPr>
        <dsp:cNvPr id="0" name=""/>
        <dsp:cNvSpPr/>
      </dsp:nvSpPr>
      <dsp:spPr>
        <a:xfrm>
          <a:off x="2066208" y="186399"/>
          <a:ext cx="4097183" cy="4097183"/>
        </a:xfrm>
        <a:prstGeom prst="circularArrow">
          <a:avLst>
            <a:gd name="adj1" fmla="val 5085"/>
            <a:gd name="adj2" fmla="val 327528"/>
            <a:gd name="adj3" fmla="val 8671970"/>
            <a:gd name="adj4" fmla="val 1800502"/>
            <a:gd name="adj5" fmla="val 5932"/>
          </a:avLst>
        </a:prstGeom>
        <a:solidFill>
          <a:schemeClr val="accent3">
            <a:hueOff val="5625132"/>
            <a:satOff val="-8440"/>
            <a:lumOff val="-1373"/>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CCF8F968-D847-4915-8182-988A99F16EC9}">
      <dsp:nvSpPr>
        <dsp:cNvPr id="0" name=""/>
        <dsp:cNvSpPr/>
      </dsp:nvSpPr>
      <dsp:spPr>
        <a:xfrm>
          <a:off x="1990821" y="56423"/>
          <a:ext cx="4097183" cy="4097183"/>
        </a:xfrm>
        <a:prstGeom prst="circularArrow">
          <a:avLst>
            <a:gd name="adj1" fmla="val 5085"/>
            <a:gd name="adj2" fmla="val 327528"/>
            <a:gd name="adj3" fmla="val 15873039"/>
            <a:gd name="adj4" fmla="val 9000000"/>
            <a:gd name="adj5" fmla="val 5932"/>
          </a:avLst>
        </a:prstGeom>
        <a:solidFill>
          <a:schemeClr val="accent3">
            <a:hueOff val="11250264"/>
            <a:satOff val="-16880"/>
            <a:lumOff val="-2745"/>
            <a:alphaOff val="0"/>
          </a:schemeClr>
        </a:solidFill>
        <a:ln>
          <a:noFill/>
        </a:ln>
        <a:effectLst/>
      </dsp:spPr>
      <dsp:style>
        <a:lnRef idx="0">
          <a:scrgbClr r="0" g="0" b="0"/>
        </a:lnRef>
        <a:fillRef idx="1">
          <a:scrgbClr r="0" g="0" b="0"/>
        </a:fillRef>
        <a:effectRef idx="0">
          <a:scrgbClr r="0" g="0" b="0"/>
        </a:effectRef>
        <a:fontRef idx="minor">
          <a:schemeClr val="lt1"/>
        </a:fontRef>
      </dsp:style>
    </dsp:sp>
  </dsp:spTree>
</dsp:drawing>
</file>

<file path=ppt/diagrams/drawing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866BEBB4-391D-4E01-B847-112AFB5E79F1}">
      <dsp:nvSpPr>
        <dsp:cNvPr id="0" name=""/>
        <dsp:cNvSpPr/>
      </dsp:nvSpPr>
      <dsp:spPr>
        <a:xfrm>
          <a:off x="0" y="617061"/>
          <a:ext cx="8229600" cy="3291840"/>
        </a:xfrm>
        <a:prstGeom prst="leftRightRibbon">
          <a:avLst/>
        </a:prstGeom>
        <a:solidFill>
          <a:schemeClr val="accent5">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037DC314-A2E2-4A05-A850-9D2F3218107D}">
      <dsp:nvSpPr>
        <dsp:cNvPr id="0" name=""/>
        <dsp:cNvSpPr/>
      </dsp:nvSpPr>
      <dsp:spPr>
        <a:xfrm>
          <a:off x="987552" y="1193133"/>
          <a:ext cx="2715768" cy="1613001"/>
        </a:xfrm>
        <a:prstGeom prst="rect">
          <a:avLst/>
        </a:prstGeom>
        <a:noFill/>
        <a:ln w="25400" cap="flat" cmpd="sng" algn="ctr">
          <a:noFill/>
          <a:prstDash val="solid"/>
        </a:ln>
        <a:effectLst/>
        <a:sp3d/>
      </dsp:spPr>
      <dsp:style>
        <a:lnRef idx="2">
          <a:scrgbClr r="0" g="0" b="0"/>
        </a:lnRef>
        <a:fillRef idx="1">
          <a:scrgbClr r="0" g="0" b="0"/>
        </a:fillRef>
        <a:effectRef idx="0">
          <a:scrgbClr r="0" g="0" b="0"/>
        </a:effectRef>
        <a:fontRef idx="minor">
          <a:schemeClr val="lt1"/>
        </a:fontRef>
      </dsp:style>
      <dsp:txBody>
        <a:bodyPr spcFirstLastPara="0" vert="horz" wrap="square" lIns="0" tIns="92456" rIns="0" bIns="99060" numCol="1" spcCol="1270" anchor="ctr" anchorCtr="0">
          <a:noAutofit/>
        </a:bodyPr>
        <a:lstStyle/>
        <a:p>
          <a:pPr lvl="0" algn="ctr" defTabSz="1155700">
            <a:lnSpc>
              <a:spcPct val="90000"/>
            </a:lnSpc>
            <a:spcBef>
              <a:spcPct val="0"/>
            </a:spcBef>
            <a:spcAft>
              <a:spcPct val="35000"/>
            </a:spcAft>
          </a:pPr>
          <a:r>
            <a:rPr lang="en-US" sz="2600" kern="1200" dirty="0" smtClean="0"/>
            <a:t>Please discuss all elements in your team.</a:t>
          </a:r>
          <a:endParaRPr lang="en-US" sz="2600" kern="1200" dirty="0"/>
        </a:p>
      </dsp:txBody>
      <dsp:txXfrm>
        <a:off x="987552" y="1193133"/>
        <a:ext cx="2715768" cy="1613001"/>
      </dsp:txXfrm>
    </dsp:sp>
    <dsp:sp modelId="{4FEE432B-8DE7-4145-A60B-3A3257F27339}">
      <dsp:nvSpPr>
        <dsp:cNvPr id="0" name=""/>
        <dsp:cNvSpPr/>
      </dsp:nvSpPr>
      <dsp:spPr>
        <a:xfrm>
          <a:off x="4114800" y="1719827"/>
          <a:ext cx="3209544" cy="1613001"/>
        </a:xfrm>
        <a:prstGeom prst="rect">
          <a:avLst/>
        </a:prstGeom>
        <a:noFill/>
        <a:ln w="25400" cap="flat" cmpd="sng" algn="ctr">
          <a:noFill/>
          <a:prstDash val="solid"/>
        </a:ln>
        <a:effectLst/>
        <a:sp3d/>
      </dsp:spPr>
      <dsp:style>
        <a:lnRef idx="2">
          <a:scrgbClr r="0" g="0" b="0"/>
        </a:lnRef>
        <a:fillRef idx="1">
          <a:scrgbClr r="0" g="0" b="0"/>
        </a:fillRef>
        <a:effectRef idx="0">
          <a:scrgbClr r="0" g="0" b="0"/>
        </a:effectRef>
        <a:fontRef idx="minor">
          <a:schemeClr val="lt1"/>
        </a:fontRef>
      </dsp:style>
      <dsp:txBody>
        <a:bodyPr spcFirstLastPara="0" vert="horz" wrap="square" lIns="0" tIns="92456" rIns="0" bIns="99060" numCol="1" spcCol="1270" anchor="ctr" anchorCtr="0">
          <a:noAutofit/>
        </a:bodyPr>
        <a:lstStyle/>
        <a:p>
          <a:pPr lvl="0" algn="ctr" defTabSz="1155700">
            <a:lnSpc>
              <a:spcPct val="90000"/>
            </a:lnSpc>
            <a:spcBef>
              <a:spcPct val="0"/>
            </a:spcBef>
            <a:spcAft>
              <a:spcPct val="35000"/>
            </a:spcAft>
          </a:pPr>
          <a:r>
            <a:rPr lang="en-US" sz="2600" kern="1200" dirty="0" smtClean="0"/>
            <a:t>Please discuss all elements in your team.</a:t>
          </a:r>
          <a:br>
            <a:rPr lang="en-US" sz="2600" kern="1200" dirty="0" smtClean="0"/>
          </a:br>
          <a:endParaRPr lang="de-DE" sz="2600" kern="1200" dirty="0"/>
        </a:p>
      </dsp:txBody>
      <dsp:txXfrm>
        <a:off x="4114800" y="1719827"/>
        <a:ext cx="3209544" cy="1613001"/>
      </dsp:txXfrm>
    </dsp:sp>
  </dsp:spTree>
</dsp:drawing>
</file>

<file path=ppt/diagrams/drawing6.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6F2B9EE1-AE2C-4EAB-9530-56DA66E52D65}">
      <dsp:nvSpPr>
        <dsp:cNvPr id="0" name=""/>
        <dsp:cNvSpPr/>
      </dsp:nvSpPr>
      <dsp:spPr>
        <a:xfrm>
          <a:off x="2292194" y="294187"/>
          <a:ext cx="3801808" cy="3801808"/>
        </a:xfrm>
        <a:prstGeom prst="pie">
          <a:avLst>
            <a:gd name="adj1" fmla="val 16200000"/>
            <a:gd name="adj2" fmla="val 1800000"/>
          </a:avLst>
        </a:prstGeom>
        <a:solidFill>
          <a:schemeClr val="accent3">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30480" tIns="30480" rIns="30480" bIns="30480" numCol="1" spcCol="1270" anchor="ctr" anchorCtr="0">
          <a:noAutofit/>
        </a:bodyPr>
        <a:lstStyle/>
        <a:p>
          <a:pPr lvl="0" algn="ctr" defTabSz="1066800">
            <a:lnSpc>
              <a:spcPct val="90000"/>
            </a:lnSpc>
            <a:spcBef>
              <a:spcPct val="0"/>
            </a:spcBef>
            <a:spcAft>
              <a:spcPct val="35000"/>
            </a:spcAft>
          </a:pPr>
          <a:r>
            <a:rPr lang="en-US" sz="2400" kern="1200" dirty="0" smtClean="0"/>
            <a:t>Language</a:t>
          </a:r>
          <a:endParaRPr lang="en-US" sz="2400" kern="1200" dirty="0"/>
        </a:p>
      </dsp:txBody>
      <dsp:txXfrm>
        <a:off x="4295838" y="1099809"/>
        <a:ext cx="1357788" cy="1131490"/>
      </dsp:txXfrm>
    </dsp:sp>
    <dsp:sp modelId="{51817421-8DA2-4C4F-B9D8-74E33755F516}">
      <dsp:nvSpPr>
        <dsp:cNvPr id="0" name=""/>
        <dsp:cNvSpPr/>
      </dsp:nvSpPr>
      <dsp:spPr>
        <a:xfrm>
          <a:off x="2213895" y="429966"/>
          <a:ext cx="3801808" cy="3801808"/>
        </a:xfrm>
        <a:prstGeom prst="pie">
          <a:avLst>
            <a:gd name="adj1" fmla="val 1800000"/>
            <a:gd name="adj2" fmla="val 9000000"/>
          </a:avLst>
        </a:prstGeom>
        <a:solidFill>
          <a:schemeClr val="accent3">
            <a:hueOff val="5625132"/>
            <a:satOff val="-8440"/>
            <a:lumOff val="-1373"/>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35560" tIns="35560" rIns="35560" bIns="35560" numCol="1" spcCol="1270" anchor="ctr" anchorCtr="0">
          <a:noAutofit/>
        </a:bodyPr>
        <a:lstStyle/>
        <a:p>
          <a:pPr lvl="0" algn="ctr" defTabSz="1244600">
            <a:lnSpc>
              <a:spcPct val="90000"/>
            </a:lnSpc>
            <a:spcBef>
              <a:spcPct val="0"/>
            </a:spcBef>
            <a:spcAft>
              <a:spcPct val="35000"/>
            </a:spcAft>
          </a:pPr>
          <a:r>
            <a:rPr lang="en-US" sz="2800" kern="1200" dirty="0" smtClean="0"/>
            <a:t>Content</a:t>
          </a:r>
          <a:endParaRPr lang="en-US" sz="2800" kern="1200" dirty="0"/>
        </a:p>
      </dsp:txBody>
      <dsp:txXfrm>
        <a:off x="3119088" y="2896616"/>
        <a:ext cx="2036683" cy="995711"/>
      </dsp:txXfrm>
    </dsp:sp>
    <dsp:sp modelId="{65E02C2D-3CD7-4B0A-841E-C234894706E9}">
      <dsp:nvSpPr>
        <dsp:cNvPr id="0" name=""/>
        <dsp:cNvSpPr/>
      </dsp:nvSpPr>
      <dsp:spPr>
        <a:xfrm>
          <a:off x="2135596" y="294187"/>
          <a:ext cx="3801808" cy="3801808"/>
        </a:xfrm>
        <a:prstGeom prst="pie">
          <a:avLst>
            <a:gd name="adj1" fmla="val 9000000"/>
            <a:gd name="adj2" fmla="val 16200000"/>
          </a:avLst>
        </a:prstGeom>
        <a:solidFill>
          <a:schemeClr val="accent3">
            <a:hueOff val="11250264"/>
            <a:satOff val="-16880"/>
            <a:lumOff val="-2745"/>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30480" tIns="30480" rIns="30480" bIns="30480" numCol="1" spcCol="1270" anchor="ctr" anchorCtr="0">
          <a:noAutofit/>
        </a:bodyPr>
        <a:lstStyle/>
        <a:p>
          <a:pPr lvl="0" algn="ctr" defTabSz="1066800">
            <a:lnSpc>
              <a:spcPct val="90000"/>
            </a:lnSpc>
            <a:spcBef>
              <a:spcPct val="0"/>
            </a:spcBef>
            <a:spcAft>
              <a:spcPct val="35000"/>
            </a:spcAft>
          </a:pPr>
          <a:r>
            <a:rPr lang="en-US" sz="2400" kern="1200" dirty="0" smtClean="0"/>
            <a:t>Textual coherence/purpose</a:t>
          </a:r>
          <a:endParaRPr lang="en-US" sz="2400" kern="1200" dirty="0"/>
        </a:p>
      </dsp:txBody>
      <dsp:txXfrm>
        <a:off x="2575972" y="1099809"/>
        <a:ext cx="1357788" cy="1131490"/>
      </dsp:txXfrm>
    </dsp:sp>
    <dsp:sp modelId="{A3BB3837-609E-46D9-AB7D-39B3C43AC595}">
      <dsp:nvSpPr>
        <dsp:cNvPr id="0" name=""/>
        <dsp:cNvSpPr/>
      </dsp:nvSpPr>
      <dsp:spPr>
        <a:xfrm>
          <a:off x="2057158" y="58837"/>
          <a:ext cx="4272509" cy="4272509"/>
        </a:xfrm>
        <a:prstGeom prst="circularArrow">
          <a:avLst>
            <a:gd name="adj1" fmla="val 5085"/>
            <a:gd name="adj2" fmla="val 327528"/>
            <a:gd name="adj3" fmla="val 1472472"/>
            <a:gd name="adj4" fmla="val 16199432"/>
            <a:gd name="adj5" fmla="val 5932"/>
          </a:avLst>
        </a:prstGeom>
        <a:solidFill>
          <a:schemeClr val="accent3">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2A364923-EB67-427A-9086-1A49DB1599E8}">
      <dsp:nvSpPr>
        <dsp:cNvPr id="0" name=""/>
        <dsp:cNvSpPr/>
      </dsp:nvSpPr>
      <dsp:spPr>
        <a:xfrm>
          <a:off x="1978545" y="194376"/>
          <a:ext cx="4272509" cy="4272509"/>
        </a:xfrm>
        <a:prstGeom prst="circularArrow">
          <a:avLst>
            <a:gd name="adj1" fmla="val 5085"/>
            <a:gd name="adj2" fmla="val 327528"/>
            <a:gd name="adj3" fmla="val 8671970"/>
            <a:gd name="adj4" fmla="val 1800502"/>
            <a:gd name="adj5" fmla="val 5932"/>
          </a:avLst>
        </a:prstGeom>
        <a:solidFill>
          <a:schemeClr val="accent3">
            <a:hueOff val="5625132"/>
            <a:satOff val="-8440"/>
            <a:lumOff val="-1373"/>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CCF8F968-D847-4915-8182-988A99F16EC9}">
      <dsp:nvSpPr>
        <dsp:cNvPr id="0" name=""/>
        <dsp:cNvSpPr/>
      </dsp:nvSpPr>
      <dsp:spPr>
        <a:xfrm>
          <a:off x="1899932" y="58837"/>
          <a:ext cx="4272509" cy="4272509"/>
        </a:xfrm>
        <a:prstGeom prst="circularArrow">
          <a:avLst>
            <a:gd name="adj1" fmla="val 5085"/>
            <a:gd name="adj2" fmla="val 327528"/>
            <a:gd name="adj3" fmla="val 15873039"/>
            <a:gd name="adj4" fmla="val 9000000"/>
            <a:gd name="adj5" fmla="val 5932"/>
          </a:avLst>
        </a:prstGeom>
        <a:solidFill>
          <a:schemeClr val="accent3">
            <a:hueOff val="11250264"/>
            <a:satOff val="-16880"/>
            <a:lumOff val="-2745"/>
            <a:alphaOff val="0"/>
          </a:schemeClr>
        </a:solidFill>
        <a:ln>
          <a:noFill/>
        </a:ln>
        <a:effectLst/>
      </dsp:spPr>
      <dsp:style>
        <a:lnRef idx="0">
          <a:scrgbClr r="0" g="0" b="0"/>
        </a:lnRef>
        <a:fillRef idx="1">
          <a:scrgbClr r="0" g="0" b="0"/>
        </a:fillRef>
        <a:effectRef idx="0">
          <a:scrgbClr r="0" g="0" b="0"/>
        </a:effectRef>
        <a:fontRef idx="minor">
          <a:schemeClr val="lt1"/>
        </a:fontRef>
      </dsp:style>
    </dsp:sp>
  </dsp:spTree>
</dsp:drawing>
</file>

<file path=ppt/diagrams/drawing7.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BBB522C2-3488-43FD-B1B4-52EF480BA380}">
      <dsp:nvSpPr>
        <dsp:cNvPr id="0" name=""/>
        <dsp:cNvSpPr/>
      </dsp:nvSpPr>
      <dsp:spPr>
        <a:xfrm>
          <a:off x="617219" y="0"/>
          <a:ext cx="6995160" cy="4525963"/>
        </a:xfrm>
        <a:prstGeom prst="rightArrow">
          <a:avLst/>
        </a:prstGeom>
        <a:solidFill>
          <a:schemeClr val="accent3">
            <a:tint val="40000"/>
            <a:hueOff val="0"/>
            <a:satOff val="0"/>
            <a:lumOff val="0"/>
            <a:alphaOff val="0"/>
          </a:schemeClr>
        </a:solidFill>
        <a:ln>
          <a:noFill/>
        </a:ln>
        <a:effectLst/>
      </dsp:spPr>
      <dsp:style>
        <a:lnRef idx="0">
          <a:scrgbClr r="0" g="0" b="0"/>
        </a:lnRef>
        <a:fillRef idx="1">
          <a:scrgbClr r="0" g="0" b="0"/>
        </a:fillRef>
        <a:effectRef idx="0">
          <a:scrgbClr r="0" g="0" b="0"/>
        </a:effectRef>
        <a:fontRef idx="minor"/>
      </dsp:style>
    </dsp:sp>
    <dsp:sp modelId="{386DDFD8-2B31-4F9F-BE1E-038452DF46A8}">
      <dsp:nvSpPr>
        <dsp:cNvPr id="0" name=""/>
        <dsp:cNvSpPr/>
      </dsp:nvSpPr>
      <dsp:spPr>
        <a:xfrm>
          <a:off x="278874" y="1357788"/>
          <a:ext cx="2468880" cy="1810385"/>
        </a:xfrm>
        <a:prstGeom prst="roundRect">
          <a:avLst/>
        </a:prstGeom>
        <a:solidFill>
          <a:schemeClr val="accent3">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5250" tIns="95250" rIns="95250" bIns="95250" numCol="1" spcCol="1270" anchor="ctr" anchorCtr="0">
          <a:noAutofit/>
        </a:bodyPr>
        <a:lstStyle/>
        <a:p>
          <a:pPr lvl="0" algn="ctr" defTabSz="1111250">
            <a:lnSpc>
              <a:spcPct val="90000"/>
            </a:lnSpc>
            <a:spcBef>
              <a:spcPct val="0"/>
            </a:spcBef>
            <a:spcAft>
              <a:spcPct val="35000"/>
            </a:spcAft>
          </a:pPr>
          <a:r>
            <a:rPr lang="en-US" sz="2500" kern="1200" dirty="0" smtClean="0"/>
            <a:t>…who doesn’t have a clue what to write about</a:t>
          </a:r>
          <a:endParaRPr lang="en-US" sz="2500" kern="1200" dirty="0"/>
        </a:p>
      </dsp:txBody>
      <dsp:txXfrm>
        <a:off x="367250" y="1446164"/>
        <a:ext cx="2292128" cy="1633633"/>
      </dsp:txXfrm>
    </dsp:sp>
    <dsp:sp modelId="{F17AE0B0-95C0-4CD1-B8C6-9968DAF25211}">
      <dsp:nvSpPr>
        <dsp:cNvPr id="0" name=""/>
        <dsp:cNvSpPr/>
      </dsp:nvSpPr>
      <dsp:spPr>
        <a:xfrm>
          <a:off x="2880359" y="1357788"/>
          <a:ext cx="2468880" cy="1810385"/>
        </a:xfrm>
        <a:prstGeom prst="roundRect">
          <a:avLst/>
        </a:prstGeom>
        <a:solidFill>
          <a:schemeClr val="accent3">
            <a:hueOff val="5625132"/>
            <a:satOff val="-8440"/>
            <a:lumOff val="-1373"/>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5250" tIns="95250" rIns="95250" bIns="95250" numCol="1" spcCol="1270" anchor="ctr" anchorCtr="0">
          <a:noAutofit/>
        </a:bodyPr>
        <a:lstStyle/>
        <a:p>
          <a:pPr lvl="0" algn="ctr" defTabSz="1111250">
            <a:lnSpc>
              <a:spcPct val="90000"/>
            </a:lnSpc>
            <a:spcBef>
              <a:spcPct val="0"/>
            </a:spcBef>
            <a:spcAft>
              <a:spcPct val="35000"/>
            </a:spcAft>
          </a:pPr>
          <a:r>
            <a:rPr lang="en-US" sz="2500" kern="1200" dirty="0" smtClean="0"/>
            <a:t>…who doesn’t know how to structure his/her letter</a:t>
          </a:r>
          <a:endParaRPr lang="en-US" sz="2500" kern="1200" dirty="0"/>
        </a:p>
      </dsp:txBody>
      <dsp:txXfrm>
        <a:off x="2968735" y="1446164"/>
        <a:ext cx="2292128" cy="1633633"/>
      </dsp:txXfrm>
    </dsp:sp>
    <dsp:sp modelId="{7F80A5C5-9832-4BB9-8D68-638710D62C84}">
      <dsp:nvSpPr>
        <dsp:cNvPr id="0" name=""/>
        <dsp:cNvSpPr/>
      </dsp:nvSpPr>
      <dsp:spPr>
        <a:xfrm>
          <a:off x="5481845" y="1357788"/>
          <a:ext cx="2468880" cy="1810385"/>
        </a:xfrm>
        <a:prstGeom prst="roundRect">
          <a:avLst/>
        </a:prstGeom>
        <a:solidFill>
          <a:schemeClr val="accent3">
            <a:hueOff val="11250264"/>
            <a:satOff val="-16880"/>
            <a:lumOff val="-2745"/>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5250" tIns="95250" rIns="95250" bIns="95250" numCol="1" spcCol="1270" anchor="ctr" anchorCtr="0">
          <a:noAutofit/>
        </a:bodyPr>
        <a:lstStyle/>
        <a:p>
          <a:pPr lvl="0" algn="ctr" defTabSz="1111250">
            <a:lnSpc>
              <a:spcPct val="90000"/>
            </a:lnSpc>
            <a:spcBef>
              <a:spcPct val="0"/>
            </a:spcBef>
            <a:spcAft>
              <a:spcPct val="35000"/>
            </a:spcAft>
          </a:pPr>
          <a:r>
            <a:rPr lang="en-US" sz="2500" kern="1200" dirty="0" smtClean="0"/>
            <a:t>…who can’t think of any good language to use</a:t>
          </a:r>
          <a:endParaRPr lang="en-US" sz="2500" kern="1200" dirty="0"/>
        </a:p>
      </dsp:txBody>
      <dsp:txXfrm>
        <a:off x="5570221" y="1446164"/>
        <a:ext cx="2292128" cy="1633633"/>
      </dsp:txXfrm>
    </dsp:sp>
  </dsp:spTree>
</dsp:drawing>
</file>

<file path=ppt/diagrams/layout1.xml><?xml version="1.0" encoding="utf-8"?>
<dgm:layoutDef xmlns:dgm="http://schemas.openxmlformats.org/drawingml/2006/diagram" xmlns:a="http://schemas.openxmlformats.org/drawingml/2006/main" uniqueId="urn:microsoft.com/office/officeart/2005/8/layout/hProcess9">
  <dgm:title val=""/>
  <dgm:desc val=""/>
  <dgm:catLst>
    <dgm:cat type="process" pri="5000"/>
    <dgm:cat type="convert" pri="1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CompostProcess">
    <dgm:varLst>
      <dgm:dir/>
      <dgm:resizeHandles val="exact"/>
    </dgm:varLst>
    <dgm:alg type="composite">
      <dgm:param type="horzAlign" val="ctr"/>
      <dgm:param type="vertAlign" val="mid"/>
    </dgm:alg>
    <dgm:shape xmlns:r="http://schemas.openxmlformats.org/officeDocument/2006/relationships" r:blip="">
      <dgm:adjLst/>
    </dgm:shape>
    <dgm:presOf/>
    <dgm:constrLst>
      <dgm:constr type="w" for="ch" forName="arrow" refType="w" fact="0.85"/>
      <dgm:constr type="h" for="ch" forName="arrow" refType="h"/>
      <dgm:constr type="ctrX" for="ch" forName="arrow" refType="w" fact="0.5"/>
      <dgm:constr type="ctrY" for="ch" forName="arrow" refType="h" fact="0.5"/>
      <dgm:constr type="w" for="ch" forName="linearProcess" refType="w"/>
      <dgm:constr type="h" for="ch" forName="linearProcess" refType="h" fact="0.4"/>
      <dgm:constr type="ctrX" for="ch" forName="linearProcess" refType="w" fact="0.5"/>
      <dgm:constr type="ctrY" for="ch" forName="linearProcess" refType="h" fact="0.5"/>
    </dgm:constrLst>
    <dgm:ruleLst/>
    <dgm:layoutNode name="arrow" styleLbl="bgShp">
      <dgm:alg type="sp"/>
      <dgm:choose name="Name0">
        <dgm:if name="Name1" func="var" arg="dir" op="equ" val="norm">
          <dgm:shape xmlns:r="http://schemas.openxmlformats.org/officeDocument/2006/relationships" type="rightArrow" r:blip="">
            <dgm:adjLst/>
          </dgm:shape>
        </dgm:if>
        <dgm:else name="Name2">
          <dgm:shape xmlns:r="http://schemas.openxmlformats.org/officeDocument/2006/relationships" type="leftArrow" r:blip="">
            <dgm:adjLst/>
          </dgm:shape>
        </dgm:else>
      </dgm:choose>
      <dgm:presOf/>
      <dgm:constrLst/>
      <dgm:ruleLst/>
    </dgm:layoutNode>
    <dgm:layoutNode name="linearProcess">
      <dgm:choose name="Name3">
        <dgm:if name="Name4" func="var" arg="dir" op="equ" val="norm">
          <dgm:alg type="lin"/>
        </dgm:if>
        <dgm:else name="Name5">
          <dgm:alg type="lin">
            <dgm:param type="linDir" val="fromR"/>
          </dgm:alg>
        </dgm:else>
      </dgm:choose>
      <dgm:shape xmlns:r="http://schemas.openxmlformats.org/officeDocument/2006/relationships" r:blip="">
        <dgm:adjLst/>
      </dgm:shape>
      <dgm:presOf/>
      <dgm:constrLst>
        <dgm:constr type="userA" for="ch" ptType="node" refType="w"/>
        <dgm:constr type="h" for="ch" ptType="node" refType="h"/>
        <dgm:constr type="w" for="ch" ptType="node" op="equ"/>
        <dgm:constr type="w" for="ch" forName="sibTrans" refType="w" fact="0.05"/>
        <dgm:constr type="primFontSz" for="ch" ptType="node" op="equ" val="65"/>
      </dgm:constrLst>
      <dgm:ruleLst/>
      <dgm:forEach name="Name6" axis="ch" ptType="node">
        <dgm:layoutNode name="textNode" styleLbl="node1">
          <dgm:varLst>
            <dgm:bulletEnabled val="1"/>
          </dgm:varLst>
          <dgm:alg type="tx"/>
          <dgm:shape xmlns:r="http://schemas.openxmlformats.org/officeDocument/2006/relationships" type="roundRect" r:blip="">
            <dgm:adjLst/>
          </dgm:shape>
          <dgm:presOf axis="desOrSelf" ptType="node"/>
          <dgm:constrLst>
            <dgm:constr type="userA"/>
            <dgm:constr type="w" refType="userA" fact="0.3"/>
            <dgm:constr type="tMarg" refType="primFontSz" fact="0.3"/>
            <dgm:constr type="bMarg" refType="primFontSz" fact="0.3"/>
            <dgm:constr type="lMarg" refType="primFontSz" fact="0.3"/>
            <dgm:constr type="rMarg" refType="primFontSz" fact="0.3"/>
          </dgm:constrLst>
          <dgm:ruleLst>
            <dgm:rule type="w" val="NaN" fact="1" max="NaN"/>
            <dgm:rule type="primFontSz" val="5" fact="NaN" max="NaN"/>
          </dgm:ruleLst>
        </dgm:layoutNode>
        <dgm:forEach name="Name7" axis="followSib" ptType="sibTrans" cnt="1">
          <dgm:layoutNode name="sibTrans">
            <dgm:alg type="sp"/>
            <dgm:shape xmlns:r="http://schemas.openxmlformats.org/officeDocument/2006/relationships" r:blip="">
              <dgm:adjLst/>
            </dgm:shape>
            <dgm:presOf/>
            <dgm:constrLst/>
            <dgm:ruleLst/>
          </dgm:layoutNode>
        </dgm:forEach>
      </dgm:forEach>
    </dgm:layoutNode>
  </dgm:layoutNode>
</dgm:layoutDef>
</file>

<file path=ppt/diagrams/layout2.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layout3.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layout4.xml><?xml version="1.0" encoding="utf-8"?>
<dgm:layoutDef xmlns:dgm="http://schemas.openxmlformats.org/drawingml/2006/diagram" xmlns:a="http://schemas.openxmlformats.org/drawingml/2006/main" uniqueId="urn:microsoft.com/office/officeart/2005/8/layout/cycle8">
  <dgm:title val=""/>
  <dgm:desc val=""/>
  <dgm:catLst>
    <dgm:cat type="cycle" pri="7000"/>
  </dgm:catLst>
  <dgm:sampData useDef="1">
    <dgm:dataModel>
      <dgm:ptLst/>
      <dgm:bg/>
      <dgm:whole/>
    </dgm:dataModel>
  </dgm:sampData>
  <dgm:styleData useDef="1">
    <dgm:dataModel>
      <dgm:ptLst/>
      <dgm:bg/>
      <dgm:whole/>
    </dgm:dataModel>
  </dgm:styleData>
  <dgm:clrData>
    <dgm:dataModel>
      <dgm:ptLst>
        <dgm:pt modelId="0" type="doc"/>
        <dgm:pt modelId="1"/>
        <dgm:pt modelId="2"/>
        <dgm:pt modelId="3"/>
        <dgm:pt modelId="4"/>
        <dgm:pt modelId="5"/>
      </dgm:ptLst>
      <dgm:cxnLst>
        <dgm:cxn modelId="7" srcId="0" destId="1" srcOrd="0" destOrd="0"/>
        <dgm:cxn modelId="8" srcId="0" destId="2" srcOrd="1" destOrd="0"/>
        <dgm:cxn modelId="9" srcId="0" destId="3" srcOrd="2" destOrd="0"/>
        <dgm:cxn modelId="10" srcId="0" destId="4" srcOrd="3" destOrd="0"/>
        <dgm:cxn modelId="11" srcId="0" destId="5" srcOrd="4" destOrd="0"/>
      </dgm:cxnLst>
      <dgm:bg/>
      <dgm:whole/>
    </dgm:dataModel>
  </dgm:clrData>
  <dgm:layoutNode name="compositeShape">
    <dgm:varLst>
      <dgm:chMax val="7"/>
      <dgm:dir/>
      <dgm:resizeHandles val="exact"/>
    </dgm:varLst>
    <dgm:alg type="composite">
      <dgm:param type="horzAlign" val="ctr"/>
      <dgm:param type="vertAlign" val="mid"/>
      <dgm:param type="ar" val="1"/>
    </dgm:alg>
    <dgm:shape xmlns:r="http://schemas.openxmlformats.org/officeDocument/2006/relationships" r:blip="">
      <dgm:adjLst/>
    </dgm:shape>
    <dgm:presOf/>
    <dgm:choose name="Name0">
      <dgm:if name="Name1" axis="ch" ptType="node" func="cnt" op="equ" val="1">
        <dgm:constrLst>
          <dgm:constr type="l" for="ch" forName="wedge1" refType="w" fact="0.08"/>
          <dgm:constr type="t" for="ch" forName="wedge1" refType="w" fact="0.08"/>
          <dgm:constr type="w" for="ch" forName="wedge1" refType="w" fact="0.84"/>
          <dgm:constr type="h" for="ch" forName="wedge1" refType="h" fact="0.84"/>
          <dgm:constr type="l" for="ch" forName="dummy1a" refType="w" fact="0.5"/>
          <dgm:constr type="t" for="ch" forName="dummy1a" refType="h" fact="0.08"/>
          <dgm:constr type="l" for="ch" forName="dummy1b" refType="w" fact="0.5"/>
          <dgm:constr type="t" for="ch" forName="dummy1b" refType="h" fact="0.08"/>
          <dgm:constr type="l" for="ch" forName="wedge1Tx" refType="w" fact="0.22"/>
          <dgm:constr type="t" for="ch" forName="wedge1Tx" refType="h" fact="0.22"/>
          <dgm:constr type="w" for="ch" forName="wedge1Tx" refType="w" fact="0.56"/>
          <dgm:constr type="h" for="ch" forName="wedge1Tx" refType="h" fact="0.56"/>
          <dgm:constr type="h" for="ch" forName="arrowWedge1single" refType="w" fact="0.08"/>
          <dgm:constr type="diam" for="ch" forName="arrowWedge1single" refType="w" fact="0.84"/>
          <dgm:constr type="l" for="ch" forName="arrowWedge1single" refType="w" fact="0.5"/>
          <dgm:constr type="t" for="ch" forName="arrowWedge1single" refType="w" fact="0.5"/>
          <dgm:constr type="primFontSz" for="ch" ptType="node" op="equ"/>
        </dgm:constrLst>
      </dgm:if>
      <dgm:if name="Name2" axis="ch" ptType="node" func="cnt" op="equ" val="2">
        <dgm:constrLst>
          <dgm:constr type="l" for="ch" forName="wedge1" refType="w" fact="0.1"/>
          <dgm:constr type="t" for="ch" forName="wedge1" refType="w" fact="0.08"/>
          <dgm:constr type="w" for="ch" forName="wedge1" refType="w" fact="0.84"/>
          <dgm:constr type="h" for="ch" forName="wedge1" refType="h" fact="0.84"/>
          <dgm:constr type="l" for="ch" forName="dummy1a" refType="w" fact="0.52"/>
          <dgm:constr type="t" for="ch" forName="dummy1a" refType="h" fact="0.08"/>
          <dgm:constr type="l" for="ch" forName="dummy1b" refType="w" fact="0.52"/>
          <dgm:constr type="t" for="ch" forName="dummy1b" refType="h" fact="0.92"/>
          <dgm:constr type="l" for="ch" forName="wedge1Tx" refType="w" fact="0.559"/>
          <dgm:constr type="t" for="ch" forName="wedge1Tx" refType="h" fact="0.3"/>
          <dgm:constr type="w" for="ch" forName="wedge1Tx" refType="w" fact="0.3"/>
          <dgm:constr type="h" for="ch" forName="wedge1Tx" refType="h" fact="0.4"/>
          <dgm:constr type="l" for="ch" forName="wedge2" refType="w" fact="0.06"/>
          <dgm:constr type="t" for="ch" forName="wedge2" refType="w" fact="0.08"/>
          <dgm:constr type="w" for="ch" forName="wedge2" refType="w" fact="0.84"/>
          <dgm:constr type="h" for="ch" forName="wedge2" refType="h" fact="0.84"/>
          <dgm:constr type="l" for="ch" forName="dummy2a" refType="w" fact="0.48"/>
          <dgm:constr type="t" for="ch" forName="dummy2a" refType="h" fact="0.92"/>
          <dgm:constr type="l" for="ch" forName="dummy2b" refType="w" fact="0.48"/>
          <dgm:constr type="t" for="ch" forName="dummy2b" refType="h" fact="0.08"/>
          <dgm:constr type="r" for="ch" forName="wedge2Tx" refType="w" fact="0.441"/>
          <dgm:constr type="t" for="ch" forName="wedge2Tx" refType="h" fact="0.3"/>
          <dgm:constr type="w" for="ch" forName="wedge2Tx" refType="w" fact="0.3"/>
          <dgm:constr type="h" for="ch" forName="wedge2Tx" refType="h" fact="0.4"/>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primFontSz" for="ch" ptType="node" op="equ"/>
        </dgm:constrLst>
      </dgm:if>
      <dgm:if name="Name3" axis="ch" ptType="node" func="cnt" op="equ" val="3">
        <dgm:constrLst>
          <dgm:constr type="l" for="ch" forName="wedge1" refType="w" fact="0.0973"/>
          <dgm:constr type="t" for="ch" forName="wedge1" refType="w" fact="0.07"/>
          <dgm:constr type="w" for="ch" forName="wedge1" refType="w" fact="0.84"/>
          <dgm:constr type="h" for="ch" forName="wedge1" refType="h" fact="0.84"/>
          <dgm:constr type="l" for="ch" forName="dummy1a" refType="w" fact="0.5173"/>
          <dgm:constr type="t" for="ch" forName="dummy1a" refType="h" fact="0.07"/>
          <dgm:constr type="l" for="ch" forName="dummy1b" refType="w" fact="0.8811"/>
          <dgm:constr type="t" for="ch" forName="dummy1b" refType="h" fact="0.7"/>
          <dgm:constr type="l" for="ch" forName="wedge1Tx" refType="w" fact="0.54"/>
          <dgm:constr type="t" for="ch" forName="wedge1Tx" refType="h" fact="0.248"/>
          <dgm:constr type="w" for="ch" forName="wedge1Tx" refType="w" fact="0.3"/>
          <dgm:constr type="h" for="ch" forName="wedge1Tx" refType="h" fact="0.25"/>
          <dgm:constr type="l" for="ch" forName="wedge2" refType="w" fact="0.08"/>
          <dgm:constr type="t" for="ch" forName="wedge2" refType="w" fact="0.1"/>
          <dgm:constr type="w" for="ch" forName="wedge2" refType="w" fact="0.84"/>
          <dgm:constr type="h" for="ch" forName="wedge2" refType="h" fact="0.84"/>
          <dgm:constr type="l" for="ch" forName="dummy2a" refType="w" fact="0.8637"/>
          <dgm:constr type="t" for="ch" forName="dummy2a" refType="h" fact="0.73"/>
          <dgm:constr type="l" for="ch" forName="dummy2b" refType="w" fact="0.1363"/>
          <dgm:constr type="t" for="ch" forName="dummy2b" refType="h" fact="0.73"/>
          <dgm:constr type="l" for="ch" forName="wedge2Tx" refType="w" fact="0.28"/>
          <dgm:constr type="t" for="ch" forName="wedge2Tx" refType="h" fact="0.645"/>
          <dgm:constr type="w" for="ch" forName="wedge2Tx" refType="w" fact="0.45"/>
          <dgm:constr type="h" for="ch" forName="wedge2Tx" refType="h" fact="0.22"/>
          <dgm:constr type="l" for="ch" forName="wedge3" refType="w" fact="0.0627"/>
          <dgm:constr type="t" for="ch" forName="wedge3" refType="w" fact="0.07"/>
          <dgm:constr type="w" for="ch" forName="wedge3" refType="w" fact="0.84"/>
          <dgm:constr type="h" for="ch" forName="wedge3" refType="h" fact="0.84"/>
          <dgm:constr type="l" for="ch" forName="dummy3a" refType="w" fact="0.1189"/>
          <dgm:constr type="t" for="ch" forName="dummy3a" refType="h" fact="0.7"/>
          <dgm:constr type="l" for="ch" forName="dummy3b" refType="w" fact="0.4827"/>
          <dgm:constr type="t" for="ch" forName="dummy3b" refType="h" fact="0.07"/>
          <dgm:constr type="r" for="ch" forName="wedge3Tx" refType="w" fact="0.46"/>
          <dgm:constr type="t" for="ch" forName="wedge3Tx" refType="h" fact="0.248"/>
          <dgm:constr type="w" for="ch" forName="wedge3Tx" refType="w" fact="0.3"/>
          <dgm:constr type="h" for="ch" forName="wedge3Tx" refType="h" fact="0.25"/>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primFontSz" for="ch" ptType="node" op="equ"/>
        </dgm:constrLst>
      </dgm:if>
      <dgm:if name="Name4" axis="ch" ptType="node" func="cnt" op="equ" val="4">
        <dgm:constrLst>
          <dgm:constr type="l" for="ch" forName="wedge1" refType="w" fact="0.0941"/>
          <dgm:constr type="t" for="ch" forName="wedge1" refType="w" fact="0.0659"/>
          <dgm:constr type="w" for="ch" forName="wedge1" refType="w" fact="0.84"/>
          <dgm:constr type="h" for="ch" forName="wedge1" refType="h" fact="0.84"/>
          <dgm:constr type="l" for="ch" forName="dummy1a" refType="w" fact="0.5141"/>
          <dgm:constr type="t" for="ch" forName="dummy1a" refType="h" fact="0.0659"/>
          <dgm:constr type="l" for="ch" forName="dummy1b" refType="w" fact="0.9341"/>
          <dgm:constr type="t" for="ch" forName="dummy1b" refType="h" fact="0.4859"/>
          <dgm:constr type="l" for="ch" forName="wedge1Tx" refType="w" fact="0.54"/>
          <dgm:constr type="t" for="ch" forName="wedge1Tx" refType="h" fact="0.24"/>
          <dgm:constr type="w" for="ch" forName="wedge1Tx" refType="w" fact="0.31"/>
          <dgm:constr type="h" for="ch" forName="wedge1Tx" refType="h" fact="0.23"/>
          <dgm:constr type="l" for="ch" forName="wedge2" refType="w" fact="0.0941"/>
          <dgm:constr type="t" for="ch" forName="wedge2" refType="w" fact="0.0941"/>
          <dgm:constr type="w" for="ch" forName="wedge2" refType="w" fact="0.84"/>
          <dgm:constr type="h" for="ch" forName="wedge2" refType="h" fact="0.84"/>
          <dgm:constr type="l" for="ch" forName="dummy2a" refType="w" fact="0.9341"/>
          <dgm:constr type="t" for="ch" forName="dummy2a" refType="h" fact="0.5141"/>
          <dgm:constr type="l" for="ch" forName="dummy2b" refType="w" fact="0.5141"/>
          <dgm:constr type="t" for="ch" forName="dummy2b" refType="h" fact="0.9341"/>
          <dgm:constr type="l" for="ch" forName="wedge2Tx" refType="w" fact="0.54"/>
          <dgm:constr type="t" for="ch" forName="wedge2Tx" refType="h" fact="0.53"/>
          <dgm:constr type="w" for="ch" forName="wedge2Tx" refType="w" fact="0.31"/>
          <dgm:constr type="h" for="ch" forName="wedge2Tx" refType="h" fact="0.23"/>
          <dgm:constr type="l" for="ch" forName="wedge3" refType="w" fact="0.0659"/>
          <dgm:constr type="t" for="ch" forName="wedge3" refType="w" fact="0.0941"/>
          <dgm:constr type="w" for="ch" forName="wedge3" refType="w" fact="0.84"/>
          <dgm:constr type="h" for="ch" forName="wedge3" refType="h" fact="0.84"/>
          <dgm:constr type="l" for="ch" forName="dummy3a" refType="w" fact="0.4859"/>
          <dgm:constr type="t" for="ch" forName="dummy3a" refType="h" fact="0.9341"/>
          <dgm:constr type="l" for="ch" forName="dummy3b" refType="w" fact="0.0659"/>
          <dgm:constr type="t" for="ch" forName="dummy3b" refType="h" fact="0.5141"/>
          <dgm:constr type="r" for="ch" forName="wedge3Tx" refType="w" fact="0.46"/>
          <dgm:constr type="t" for="ch" forName="wedge3Tx" refType="h" fact="0.53"/>
          <dgm:constr type="w" for="ch" forName="wedge3Tx" refType="w" fact="0.31"/>
          <dgm:constr type="h" for="ch" forName="wedge3Tx" refType="h" fact="0.23"/>
          <dgm:constr type="l" for="ch" forName="wedge4" refType="w" fact="0.0659"/>
          <dgm:constr type="t" for="ch" forName="wedge4" refType="h" fact="0.0659"/>
          <dgm:constr type="w" for="ch" forName="wedge4" refType="w" fact="0.84"/>
          <dgm:constr type="h" for="ch" forName="wedge4" refType="h" fact="0.84"/>
          <dgm:constr type="l" for="ch" forName="dummy4a" refType="w" fact="0.0659"/>
          <dgm:constr type="t" for="ch" forName="dummy4a" refType="h" fact="0.4859"/>
          <dgm:constr type="l" for="ch" forName="dummy4b" refType="w" fact="0.4859"/>
          <dgm:constr type="t" for="ch" forName="dummy4b" refType="h" fact="0.0659"/>
          <dgm:constr type="r" for="ch" forName="wedge4Tx" refType="w" fact="0.46"/>
          <dgm:constr type="t" for="ch" forName="wedge4Tx" refType="h" fact="0.24"/>
          <dgm:constr type="w" for="ch" forName="wedge4Tx" refType="w" fact="0.31"/>
          <dgm:constr type="h" for="ch" forName="wedge4Tx" refType="h" fact="0.23"/>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primFontSz" for="ch" ptType="node" op="equ"/>
        </dgm:constrLst>
      </dgm:if>
      <dgm:if name="Name5" axis="ch" ptType="node" func="cnt" op="equ" val="5">
        <dgm:constrLst>
          <dgm:constr type="l" for="ch" forName="wedge1" refType="w" fact="0.0918"/>
          <dgm:constr type="t" for="ch" forName="wedge1" refType="w" fact="0.0638"/>
          <dgm:constr type="w" for="ch" forName="wedge1" refType="w" fact="0.84"/>
          <dgm:constr type="h" for="ch" forName="wedge1" refType="h" fact="0.84"/>
          <dgm:constr type="l" for="ch" forName="dummy1a" refType="w" fact="0.5118"/>
          <dgm:constr type="t" for="ch" forName="dummy1a" refType="h" fact="0.0638"/>
          <dgm:constr type="l" for="ch" forName="dummy1b" refType="w" fact="0.9112"/>
          <dgm:constr type="t" for="ch" forName="dummy1b" refType="h" fact="0.354"/>
          <dgm:constr type="l" for="ch" forName="wedge1Tx" refType="w" fact="0.53"/>
          <dgm:constr type="t" for="ch" forName="wedge1Tx" refType="h" fact="0.205"/>
          <dgm:constr type="w" for="ch" forName="wedge1Tx" refType="w" fact="0.27"/>
          <dgm:constr type="h" for="ch" forName="wedge1Tx" refType="h" fact="0.18"/>
          <dgm:constr type="l" for="ch" forName="wedge2" refType="w" fact="0.099"/>
          <dgm:constr type="t" for="ch" forName="wedge2" refType="w" fact="0.0862"/>
          <dgm:constr type="w" for="ch" forName="wedge2" refType="w" fact="0.84"/>
          <dgm:constr type="h" for="ch" forName="wedge2" refType="h" fact="0.84"/>
          <dgm:constr type="l" for="ch" forName="dummy2a" refType="w" fact="0.9185"/>
          <dgm:constr type="t" for="ch" forName="dummy2a" refType="h" fact="0.3764"/>
          <dgm:constr type="l" for="ch" forName="dummy2b" refType="w" fact="0.7659"/>
          <dgm:constr type="t" for="ch" forName="dummy2b" refType="h" fact="0.846"/>
          <dgm:constr type="l" for="ch" forName="wedge2Tx" refType="w" fact="0.64"/>
          <dgm:constr type="t" for="ch" forName="wedge2Tx" refType="h" fact="0.47"/>
          <dgm:constr type="w" for="ch" forName="wedge2Tx" refType="w" fact="0.25"/>
          <dgm:constr type="h" for="ch" forName="wedge2Tx" refType="h" fact="0.2"/>
          <dgm:constr type="l" for="ch" forName="wedge3" refType="w" fact="0.08"/>
          <dgm:constr type="t" for="ch" forName="wedge3" refType="w" fact="0.1"/>
          <dgm:constr type="w" for="ch" forName="wedge3" refType="w" fact="0.84"/>
          <dgm:constr type="h" for="ch" forName="wedge3" refType="h" fact="0.84"/>
          <dgm:constr type="l" for="ch" forName="dummy3a" refType="w" fact="0.7469"/>
          <dgm:constr type="t" for="ch" forName="dummy3a" refType="h" fact="0.8598"/>
          <dgm:constr type="l" for="ch" forName="dummy3b" refType="w" fact="0.2531"/>
          <dgm:constr type="t" for="ch" forName="dummy3b" refType="h" fact="0.8598"/>
          <dgm:constr type="l" for="ch" forName="wedge3Tx" refType="w" fact="0.38"/>
          <dgm:constr type="t" for="ch" forName="wedge3Tx" refType="h" fact="0.69"/>
          <dgm:constr type="w" for="ch" forName="wedge3Tx" refType="w" fact="0.24"/>
          <dgm:constr type="h" for="ch" forName="wedge3Tx" refType="h" fact="0.22"/>
          <dgm:constr type="l" for="ch" forName="wedge4" refType="w" fact="0.061"/>
          <dgm:constr type="t" for="ch" forName="wedge4" refType="h" fact="0.0862"/>
          <dgm:constr type="w" for="ch" forName="wedge4" refType="w" fact="0.84"/>
          <dgm:constr type="h" for="ch" forName="wedge4" refType="h" fact="0.84"/>
          <dgm:constr type="l" for="ch" forName="dummy4a" refType="w" fact="0.2341"/>
          <dgm:constr type="t" for="ch" forName="dummy4a" refType="h" fact="0.846"/>
          <dgm:constr type="l" for="ch" forName="dummy4b" refType="w" fact="0.0815"/>
          <dgm:constr type="t" for="ch" forName="dummy4b" refType="h" fact="0.3764"/>
          <dgm:constr type="r" for="ch" forName="wedge4Tx" refType="w" fact="0.36"/>
          <dgm:constr type="t" for="ch" forName="wedge4Tx" refType="h" fact="0.47"/>
          <dgm:constr type="w" for="ch" forName="wedge4Tx" refType="w" fact="0.25"/>
          <dgm:constr type="h" for="ch" forName="wedge4Tx" refType="h" fact="0.2"/>
          <dgm:constr type="l" for="ch" forName="wedge5" refType="w" fact="0.0682"/>
          <dgm:constr type="t" for="ch" forName="wedge5" refType="h" fact="0.0638"/>
          <dgm:constr type="w" for="ch" forName="wedge5" refType="w" fact="0.84"/>
          <dgm:constr type="h" for="ch" forName="wedge5" refType="h" fact="0.84"/>
          <dgm:constr type="l" for="ch" forName="dummy5a" refType="w" fact="0.0888"/>
          <dgm:constr type="t" for="ch" forName="dummy5a" refType="h" fact="0.354"/>
          <dgm:constr type="l" for="ch" forName="dummy5b" refType="w" fact="0.4882"/>
          <dgm:constr type="t" for="ch" forName="dummy5b" refType="h" fact="0.0638"/>
          <dgm:constr type="r" for="ch" forName="wedge5Tx" refType="w" fact="0.47"/>
          <dgm:constr type="t" for="ch" forName="wedge5Tx" refType="h" fact="0.205"/>
          <dgm:constr type="w" for="ch" forName="wedge5Tx" refType="w" fact="0.27"/>
          <dgm:constr type="h" for="ch" forName="wedge5Tx" refType="h" fact="0.18"/>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primFontSz" for="ch" ptType="node" op="equ"/>
        </dgm:constrLst>
      </dgm:if>
      <dgm:if name="Name6" axis="ch" ptType="node" func="cnt" op="equ" val="6">
        <dgm:constrLst>
          <dgm:constr type="l" for="ch" forName="wedge1" refType="w" fact="0.09"/>
          <dgm:constr type="t" for="ch" forName="wedge1" refType="w" fact="0.0627"/>
          <dgm:constr type="w" for="ch" forName="wedge1" refType="w" fact="0.84"/>
          <dgm:constr type="h" for="ch" forName="wedge1" refType="h" fact="0.84"/>
          <dgm:constr type="l" for="ch" forName="dummy1a" refType="w" fact="0.51"/>
          <dgm:constr type="t" for="ch" forName="dummy1a" refType="h" fact="0.0627"/>
          <dgm:constr type="l" for="ch" forName="dummy1b" refType="w" fact="0.8737"/>
          <dgm:constr type="t" for="ch" forName="dummy1b" refType="h" fact="0.2727"/>
          <dgm:constr type="l" for="ch" forName="wedge1Tx" refType="w" fact="0.53"/>
          <dgm:constr type="t" for="ch" forName="wedge1Tx" refType="h" fact="0.17"/>
          <dgm:constr type="w" for="ch" forName="wedge1Tx" refType="w" fact="0.22"/>
          <dgm:constr type="h" for="ch" forName="wedge1Tx" refType="h" fact="0.17"/>
          <dgm:constr type="l" for="ch" forName="wedge2" refType="w" fact="0.1"/>
          <dgm:constr type="t" for="ch" forName="wedge2" refType="w" fact="0.08"/>
          <dgm:constr type="w" for="ch" forName="wedge2" refType="w" fact="0.84"/>
          <dgm:constr type="h" for="ch" forName="wedge2" refType="h" fact="0.84"/>
          <dgm:constr type="l" for="ch" forName="dummy2a" refType="w" fact="0.8837"/>
          <dgm:constr type="t" for="ch" forName="dummy2a" refType="h" fact="0.29"/>
          <dgm:constr type="l" for="ch" forName="dummy2b" refType="w" fact="0.8837"/>
          <dgm:constr type="t" for="ch" forName="dummy2b" refType="h" fact="0.71"/>
          <dgm:constr type="l" for="ch" forName="wedge2Tx" refType="w" fact="0.67"/>
          <dgm:constr type="t" for="ch" forName="wedge2Tx" refType="h" fact="0.42"/>
          <dgm:constr type="w" for="ch" forName="wedge2Tx" refType="w" fact="0.23"/>
          <dgm:constr type="h" for="ch" forName="wedge2Tx" refType="h" fact="0.165"/>
          <dgm:constr type="l" for="ch" forName="wedge3" refType="w" fact="0.09"/>
          <dgm:constr type="t" for="ch" forName="wedge3" refType="w" fact="0.0973"/>
          <dgm:constr type="w" for="ch" forName="wedge3" refType="w" fact="0.84"/>
          <dgm:constr type="h" for="ch" forName="wedge3" refType="h" fact="0.84"/>
          <dgm:constr type="l" for="ch" forName="dummy3a" refType="w" fact="0.8737"/>
          <dgm:constr type="t" for="ch" forName="dummy3a" refType="h" fact="0.7273"/>
          <dgm:constr type="l" for="ch" forName="dummy3b" refType="w" fact="0.51"/>
          <dgm:constr type="t" for="ch" forName="dummy3b" refType="h" fact="0.9373"/>
          <dgm:constr type="l" for="ch" forName="wedge3Tx" refType="w" fact="0.53"/>
          <dgm:constr type="t" for="ch" forName="wedge3Tx" refType="h" fact="0.665"/>
          <dgm:constr type="w" for="ch" forName="wedge3Tx" refType="w" fact="0.22"/>
          <dgm:constr type="h" for="ch" forName="wedge3Tx" refType="h" fact="0.17"/>
          <dgm:constr type="l" for="ch" forName="wedge4" refType="w" fact="0.07"/>
          <dgm:constr type="t" for="ch" forName="wedge4" refType="h" fact="0.0973"/>
          <dgm:constr type="w" for="ch" forName="wedge4" refType="w" fact="0.84"/>
          <dgm:constr type="h" for="ch" forName="wedge4" refType="h" fact="0.84"/>
          <dgm:constr type="l" for="ch" forName="dummy4a" refType="w" fact="0.49"/>
          <dgm:constr type="t" for="ch" forName="dummy4a" refType="h" fact="0.9373"/>
          <dgm:constr type="l" for="ch" forName="dummy4b" refType="w" fact="0.1263"/>
          <dgm:constr type="t" for="ch" forName="dummy4b" refType="h" fact="0.7273"/>
          <dgm:constr type="r" for="ch" forName="wedge4Tx" refType="w" fact="0.47"/>
          <dgm:constr type="t" for="ch" forName="wedge4Tx" refType="h" fact="0.665"/>
          <dgm:constr type="w" for="ch" forName="wedge4Tx" refType="w" fact="0.22"/>
          <dgm:constr type="h" for="ch" forName="wedge4Tx" refType="h" fact="0.17"/>
          <dgm:constr type="l" for="ch" forName="wedge5" refType="w" fact="0.06"/>
          <dgm:constr type="t" for="ch" forName="wedge5" refType="h" fact="0.08"/>
          <dgm:constr type="w" for="ch" forName="wedge5" refType="w" fact="0.84"/>
          <dgm:constr type="h" for="ch" forName="wedge5" refType="h" fact="0.84"/>
          <dgm:constr type="l" for="ch" forName="dummy5a" refType="w" fact="0.1163"/>
          <dgm:constr type="t" for="ch" forName="dummy5a" refType="h" fact="0.71"/>
          <dgm:constr type="l" for="ch" forName="dummy5b" refType="w" fact="0.1163"/>
          <dgm:constr type="t" for="ch" forName="dummy5b" refType="h" fact="0.29"/>
          <dgm:constr type="r" for="ch" forName="wedge5Tx" refType="w" fact="0.33"/>
          <dgm:constr type="t" for="ch" forName="wedge5Tx" refType="h" fact="0.42"/>
          <dgm:constr type="w" for="ch" forName="wedge5Tx" refType="w" fact="0.23"/>
          <dgm:constr type="h" for="ch" forName="wedge5Tx" refType="h" fact="0.165"/>
          <dgm:constr type="l" for="ch" forName="wedge6" refType="w" fact="0.07"/>
          <dgm:constr type="t" for="ch" forName="wedge6" refType="h" fact="0.0627"/>
          <dgm:constr type="w" for="ch" forName="wedge6" refType="w" fact="0.84"/>
          <dgm:constr type="h" for="ch" forName="wedge6" refType="h" fact="0.84"/>
          <dgm:constr type="l" for="ch" forName="dummy6a" refType="w" fact="0.1263"/>
          <dgm:constr type="t" for="ch" forName="dummy6a" refType="h" fact="0.2727"/>
          <dgm:constr type="l" for="ch" forName="dummy6b" refType="w" fact="0.49"/>
          <dgm:constr type="t" for="ch" forName="dummy6b" refType="h" fact="0.0627"/>
          <dgm:constr type="r" for="ch" forName="wedge6Tx" refType="w" fact="0.47"/>
          <dgm:constr type="t" for="ch" forName="wedge6Tx" refType="h" fact="0.17"/>
          <dgm:constr type="w" for="ch" forName="wedge6Tx" refType="w" fact="0.22"/>
          <dgm:constr type="h" for="ch" forName="wedge6Tx" refType="h" fact="0.17"/>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h" for="ch" forName="arrowWedge6" refType="w" fact="0.08"/>
          <dgm:constr type="diam" for="ch" forName="arrowWedge6" refType="w" fact="0.84"/>
          <dgm:constr type="l" for="ch" forName="arrowWedge6" refType="w" fact="0.5"/>
          <dgm:constr type="t" for="ch" forName="arrowWedge6" refType="w" fact="0.5"/>
          <dgm:constr type="primFontSz" for="ch" ptType="node" op="equ"/>
        </dgm:constrLst>
      </dgm:if>
      <dgm:else name="Name7">
        <dgm:constrLst>
          <dgm:constr type="l" for="ch" forName="wedge1" refType="w" fact="0.0887"/>
          <dgm:constr type="t" for="ch" forName="wedge1" refType="w" fact="0.062"/>
          <dgm:constr type="w" for="ch" forName="wedge1" refType="w" fact="0.84"/>
          <dgm:constr type="h" for="ch" forName="wedge1" refType="h" fact="0.84"/>
          <dgm:constr type="l" for="ch" forName="dummy1a" refType="w" fact="0.5087"/>
          <dgm:constr type="t" for="ch" forName="dummy1a" refType="h" fact="0.062"/>
          <dgm:constr type="l" for="ch" forName="dummy1b" refType="w" fact="0.837"/>
          <dgm:constr type="t" for="ch" forName="dummy1b" refType="h" fact="0.2201"/>
          <dgm:constr type="l" for="ch" forName="wedge1Tx" refType="w" fact="0.53"/>
          <dgm:constr type="t" for="ch" forName="wedge1Tx" refType="h" fact="0.14"/>
          <dgm:constr type="w" for="ch" forName="wedge1Tx" refType="w" fact="0.2"/>
          <dgm:constr type="h" for="ch" forName="wedge1Tx" refType="h" fact="0.16"/>
          <dgm:constr type="l" for="ch" forName="wedge2" refType="w" fact="0.0995"/>
          <dgm:constr type="t" for="ch" forName="wedge2" refType="w" fact="0.0755"/>
          <dgm:constr type="w" for="ch" forName="wedge2" refType="w" fact="0.84"/>
          <dgm:constr type="h" for="ch" forName="wedge2" refType="h" fact="0.84"/>
          <dgm:constr type="l" for="ch" forName="dummy2a" refType="w" fact="0.8479"/>
          <dgm:constr type="t" for="ch" forName="dummy2a" refType="h" fact="0.2337"/>
          <dgm:constr type="l" for="ch" forName="dummy2b" refType="w" fact="0.929"/>
          <dgm:constr type="t" for="ch" forName="dummy2b" refType="h" fact="0.589"/>
          <dgm:constr type="l" for="ch" forName="wedge2Tx" refType="w" fact="0.67"/>
          <dgm:constr type="t" for="ch" forName="wedge2Tx" refType="h" fact="0.38"/>
          <dgm:constr type="w" for="ch" forName="wedge2Tx" refType="w" fact="0.23"/>
          <dgm:constr type="h" for="ch" forName="wedge2Tx" refType="h" fact="0.14"/>
          <dgm:constr type="l" for="ch" forName="wedge3" refType="w" fact="0.0956"/>
          <dgm:constr type="t" for="ch" forName="wedge3" refType="w" fact="0.0925"/>
          <dgm:constr type="w" for="ch" forName="wedge3" refType="w" fact="0.84"/>
          <dgm:constr type="h" for="ch" forName="wedge3" refType="h" fact="0.84"/>
          <dgm:constr type="l" for="ch" forName="dummy3a" refType="w" fact="0.9251"/>
          <dgm:constr type="t" for="ch" forName="dummy3a" refType="h" fact="0.6059"/>
          <dgm:constr type="l" for="ch" forName="dummy3b" refType="w" fact="0.6979"/>
          <dgm:constr type="t" for="ch" forName="dummy3b" refType="h" fact="0.8909"/>
          <dgm:constr type="l" for="ch" forName="wedge3Tx" refType="w" fact="0.635"/>
          <dgm:constr type="t" for="ch" forName="wedge3Tx" refType="h" fact="0.59"/>
          <dgm:constr type="w" for="ch" forName="wedge3Tx" refType="w" fact="0.2"/>
          <dgm:constr type="h" for="ch" forName="wedge3Tx" refType="h" fact="0.155"/>
          <dgm:constr type="l" for="ch" forName="wedge4" refType="w" fact="0.08"/>
          <dgm:constr type="t" for="ch" forName="wedge4" refType="h" fact="0.1"/>
          <dgm:constr type="w" for="ch" forName="wedge4" refType="w" fact="0.84"/>
          <dgm:constr type="h" for="ch" forName="wedge4" refType="h" fact="0.84"/>
          <dgm:constr type="l" for="ch" forName="dummy4a" refType="w" fact="0.6822"/>
          <dgm:constr type="t" for="ch" forName="dummy4a" refType="h" fact="0.8984"/>
          <dgm:constr type="l" for="ch" forName="dummy4b" refType="w" fact="0.3178"/>
          <dgm:constr type="t" for="ch" forName="dummy4b" refType="h" fact="0.8984"/>
          <dgm:constr type="l" for="ch" forName="wedge4Tx" refType="w" fact="0.4025"/>
          <dgm:constr type="t" for="ch" forName="wedge4Tx" refType="h" fact="0.76"/>
          <dgm:constr type="w" for="ch" forName="wedge4Tx" refType="w" fact="0.195"/>
          <dgm:constr type="h" for="ch" forName="wedge4Tx" refType="h" fact="0.14"/>
          <dgm:constr type="l" for="ch" forName="wedge5" refType="w" fact="0.0644"/>
          <dgm:constr type="t" for="ch" forName="wedge5" refType="h" fact="0.0925"/>
          <dgm:constr type="w" for="ch" forName="wedge5" refType="w" fact="0.84"/>
          <dgm:constr type="h" for="ch" forName="wedge5" refType="h" fact="0.84"/>
          <dgm:constr type="l" for="ch" forName="dummy5a" refType="w" fact="0.3021"/>
          <dgm:constr type="t" for="ch" forName="dummy5a" refType="h" fact="0.8909"/>
          <dgm:constr type="l" for="ch" forName="dummy5b" refType="w" fact="0.0749"/>
          <dgm:constr type="t" for="ch" forName="dummy5b" refType="h" fact="0.6059"/>
          <dgm:constr type="r" for="ch" forName="wedge5Tx" refType="w" fact="0.365"/>
          <dgm:constr type="t" for="ch" forName="wedge5Tx" refType="h" fact="0.59"/>
          <dgm:constr type="w" for="ch" forName="wedge5Tx" refType="w" fact="0.2"/>
          <dgm:constr type="h" for="ch" forName="wedge5Tx" refType="h" fact="0.155"/>
          <dgm:constr type="l" for="ch" forName="wedge6" refType="w" fact="0.0605"/>
          <dgm:constr type="t" for="ch" forName="wedge6" refType="h" fact="0.0755"/>
          <dgm:constr type="w" for="ch" forName="wedge6" refType="w" fact="0.84"/>
          <dgm:constr type="h" for="ch" forName="wedge6" refType="h" fact="0.84"/>
          <dgm:constr type="l" for="ch" forName="dummy6a" refType="w" fact="0.071"/>
          <dgm:constr type="t" for="ch" forName="dummy6a" refType="h" fact="0.589"/>
          <dgm:constr type="l" for="ch" forName="dummy6b" refType="w" fact="0.1521"/>
          <dgm:constr type="t" for="ch" forName="dummy6b" refType="h" fact="0.2337"/>
          <dgm:constr type="r" for="ch" forName="wedge6Tx" refType="w" fact="0.33"/>
          <dgm:constr type="t" for="ch" forName="wedge6Tx" refType="h" fact="0.38"/>
          <dgm:constr type="w" for="ch" forName="wedge6Tx" refType="w" fact="0.23"/>
          <dgm:constr type="h" for="ch" forName="wedge6Tx" refType="h" fact="0.14"/>
          <dgm:constr type="l" for="ch" forName="wedge7" refType="w" fact="0.0713"/>
          <dgm:constr type="t" for="ch" forName="wedge7" refType="h" fact="0.062"/>
          <dgm:constr type="w" for="ch" forName="wedge7" refType="w" fact="0.84"/>
          <dgm:constr type="h" for="ch" forName="wedge7" refType="h" fact="0.84"/>
          <dgm:constr type="l" for="ch" forName="dummy7a" refType="w" fact="0.163"/>
          <dgm:constr type="t" for="ch" forName="dummy7a" refType="h" fact="0.2201"/>
          <dgm:constr type="l" for="ch" forName="dummy7b" refType="w" fact="0.4913"/>
          <dgm:constr type="t" for="ch" forName="dummy7b" refType="h" fact="0.062"/>
          <dgm:constr type="r" for="ch" forName="wedge7Tx" refType="w" fact="0.47"/>
          <dgm:constr type="t" for="ch" forName="wedge7Tx" refType="h" fact="0.14"/>
          <dgm:constr type="w" for="ch" forName="wedge7Tx" refType="w" fact="0.2"/>
          <dgm:constr type="h" for="ch" forName="wedge7Tx" refType="h" fact="0.16"/>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h" for="ch" forName="arrowWedge6" refType="w" fact="0.08"/>
          <dgm:constr type="diam" for="ch" forName="arrowWedge6" refType="w" fact="0.84"/>
          <dgm:constr type="l" for="ch" forName="arrowWedge6" refType="w" fact="0.5"/>
          <dgm:constr type="t" for="ch" forName="arrowWedge6" refType="w" fact="0.5"/>
          <dgm:constr type="h" for="ch" forName="arrowWedge7" refType="w" fact="0.08"/>
          <dgm:constr type="diam" for="ch" forName="arrowWedge7" refType="w" fact="0.84"/>
          <dgm:constr type="l" for="ch" forName="arrowWedge7" refType="w" fact="0.5"/>
          <dgm:constr type="t" for="ch" forName="arrowWedge7" refType="w" fact="0.5"/>
          <dgm:constr type="primFontSz" for="ch" ptType="node" op="equ"/>
        </dgm:constrLst>
      </dgm:else>
    </dgm:choose>
    <dgm:ruleLst/>
    <dgm:choose name="Name8">
      <dgm:if name="Name9" axis="ch" ptType="node" func="cnt" op="gte" val="1">
        <dgm:layoutNode name="wedge1">
          <dgm:alg type="sp"/>
          <dgm:choose name="Name10">
            <dgm:if name="Name11" axis="ch" ptType="node" func="cnt" op="equ" val="1">
              <dgm:shape xmlns:r="http://schemas.openxmlformats.org/officeDocument/2006/relationships" type="ellipse" r:blip="">
                <dgm:adjLst/>
              </dgm:shape>
            </dgm:if>
            <dgm:if name="Name12" axis="ch" ptType="node" func="cnt" op="equ" val="2">
              <dgm:shape xmlns:r="http://schemas.openxmlformats.org/officeDocument/2006/relationships" type="pie" r:blip="">
                <dgm:adjLst>
                  <dgm:adj idx="1" val="270"/>
                  <dgm:adj idx="2" val="90"/>
                </dgm:adjLst>
              </dgm:shape>
            </dgm:if>
            <dgm:if name="Name13" axis="ch" ptType="node" func="cnt" op="equ" val="3">
              <dgm:shape xmlns:r="http://schemas.openxmlformats.org/officeDocument/2006/relationships" type="pie" r:blip="">
                <dgm:adjLst>
                  <dgm:adj idx="1" val="270"/>
                  <dgm:adj idx="2" val="30"/>
                </dgm:adjLst>
              </dgm:shape>
            </dgm:if>
            <dgm:if name="Name14" axis="ch" ptType="node" func="cnt" op="equ" val="4">
              <dgm:shape xmlns:r="http://schemas.openxmlformats.org/officeDocument/2006/relationships" type="pie" r:blip="">
                <dgm:adjLst>
                  <dgm:adj idx="1" val="270"/>
                  <dgm:adj idx="2" val="0"/>
                </dgm:adjLst>
              </dgm:shape>
            </dgm:if>
            <dgm:if name="Name15" axis="ch" ptType="node" func="cnt" op="equ" val="5">
              <dgm:shape xmlns:r="http://schemas.openxmlformats.org/officeDocument/2006/relationships" type="pie" r:blip="">
                <dgm:adjLst>
                  <dgm:adj idx="1" val="270"/>
                  <dgm:adj idx="2" val="342"/>
                </dgm:adjLst>
              </dgm:shape>
            </dgm:if>
            <dgm:if name="Name16" axis="ch" ptType="node" func="cnt" op="equ" val="6">
              <dgm:shape xmlns:r="http://schemas.openxmlformats.org/officeDocument/2006/relationships" type="pie" r:blip="">
                <dgm:adjLst>
                  <dgm:adj idx="1" val="270"/>
                  <dgm:adj idx="2" val="330"/>
                </dgm:adjLst>
              </dgm:shape>
            </dgm:if>
            <dgm:else name="Name17">
              <dgm:shape xmlns:r="http://schemas.openxmlformats.org/officeDocument/2006/relationships" type="pie" r:blip="">
                <dgm:adjLst>
                  <dgm:adj idx="1" val="270"/>
                  <dgm:adj idx="2" val="321.4286"/>
                </dgm:adjLst>
              </dgm:shape>
            </dgm:else>
          </dgm:choose>
          <dgm:choose name="Name18">
            <dgm:if name="Name19" func="var" arg="dir" op="equ" val="norm">
              <dgm:presOf axis="ch desOrSelf" ptType="node node" st="1 1" cnt="1 0"/>
            </dgm:if>
            <dgm:else name="Name20">
              <dgm:choose name="Name21">
                <dgm:if name="Name22" axis="ch" ptType="node" func="cnt" op="equ" val="1">
                  <dgm:presOf axis="ch desOrSelf" ptType="node node" st="1 1" cnt="1 0"/>
                </dgm:if>
                <dgm:if name="Name23" axis="ch" ptType="node" func="cnt" op="equ" val="2">
                  <dgm:presOf axis="ch desOrSelf" ptType="node node" st="2 1" cnt="1 0"/>
                </dgm:if>
                <dgm:if name="Name24" axis="ch" ptType="node" func="cnt" op="equ" val="3">
                  <dgm:presOf axis="ch desOrSelf" ptType="node node" st="3 1" cnt="1 0"/>
                </dgm:if>
                <dgm:if name="Name25" axis="ch" ptType="node" func="cnt" op="equ" val="4">
                  <dgm:presOf axis="ch desOrSelf" ptType="node node" st="4 1" cnt="1 0"/>
                </dgm:if>
                <dgm:if name="Name26" axis="ch" ptType="node" func="cnt" op="equ" val="5">
                  <dgm:presOf axis="ch desOrSelf" ptType="node node" st="5 1" cnt="1 0"/>
                </dgm:if>
                <dgm:if name="Name27" axis="ch" ptType="node" func="cnt" op="equ" val="6">
                  <dgm:presOf axis="ch desOrSelf" ptType="node node" st="6 1" cnt="1 0"/>
                </dgm:if>
                <dgm:else name="Name28">
                  <dgm:presOf axis="ch desOrSelf" ptType="node node" st="7 1" cnt="1 0"/>
                </dgm:else>
              </dgm:choose>
            </dgm:else>
          </dgm:choose>
          <dgm:constrLst/>
          <dgm:ruleLst/>
        </dgm:layoutNode>
        <dgm:layoutNode name="dummy1a" moveWith="wedge1">
          <dgm:alg type="sp"/>
          <dgm:shape xmlns:r="http://schemas.openxmlformats.org/officeDocument/2006/relationships" r:blip="">
            <dgm:adjLst/>
          </dgm:shape>
          <dgm:presOf/>
          <dgm:constrLst>
            <dgm:constr type="w" val="1"/>
            <dgm:constr type="h" val="1"/>
          </dgm:constrLst>
          <dgm:ruleLst/>
        </dgm:layoutNode>
        <dgm:layoutNode name="dummy1b" moveWith="wedge1">
          <dgm:alg type="sp"/>
          <dgm:shape xmlns:r="http://schemas.openxmlformats.org/officeDocument/2006/relationships" r:blip="">
            <dgm:adjLst/>
          </dgm:shape>
          <dgm:presOf/>
          <dgm:constrLst>
            <dgm:constr type="w" val="1"/>
            <dgm:constr type="h" val="1"/>
          </dgm:constrLst>
          <dgm:ruleLst/>
        </dgm:layoutNode>
        <dgm:layoutNode name="wedge1Tx" moveWith="wedge1">
          <dgm:varLst>
            <dgm:chMax val="0"/>
            <dgm:chPref val="0"/>
            <dgm:bulletEnabled val="1"/>
          </dgm:varLst>
          <dgm:alg type="tx"/>
          <dgm:shape xmlns:r="http://schemas.openxmlformats.org/officeDocument/2006/relationships" type="rect" r:blip="" hideGeom="1">
            <dgm:adjLst/>
          </dgm:shape>
          <dgm:choose name="Name29">
            <dgm:if name="Name30" func="var" arg="dir" op="equ" val="norm">
              <dgm:presOf axis="ch desOrSelf" ptType="node node" st="1 1" cnt="1 0"/>
            </dgm:if>
            <dgm:else name="Name31">
              <dgm:choose name="Name32">
                <dgm:if name="Name33" axis="ch" ptType="node" func="cnt" op="equ" val="1">
                  <dgm:presOf axis="ch desOrSelf" ptType="node node" st="1 1" cnt="1 0"/>
                </dgm:if>
                <dgm:if name="Name34" axis="ch" ptType="node" func="cnt" op="equ" val="2">
                  <dgm:presOf axis="ch desOrSelf" ptType="node node" st="2 1" cnt="1 0"/>
                </dgm:if>
                <dgm:if name="Name35" axis="ch" ptType="node" func="cnt" op="equ" val="3">
                  <dgm:presOf axis="ch desOrSelf" ptType="node node" st="3 1" cnt="1 0"/>
                </dgm:if>
                <dgm:if name="Name36" axis="ch" ptType="node" func="cnt" op="equ" val="4">
                  <dgm:presOf axis="ch desOrSelf" ptType="node node" st="4 1" cnt="1 0"/>
                </dgm:if>
                <dgm:if name="Name37" axis="ch" ptType="node" func="cnt" op="equ" val="5">
                  <dgm:presOf axis="ch desOrSelf" ptType="node node" st="5 1" cnt="1 0"/>
                </dgm:if>
                <dgm:if name="Name38" axis="ch" ptType="node" func="cnt" op="equ" val="6">
                  <dgm:presOf axis="ch desOrSelf" ptType="node node" st="6 1" cnt="1 0"/>
                </dgm:if>
                <dgm:else name="Name39">
                  <dgm:presOf axis="ch desOrSelf" ptType="node node" st="7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40"/>
    </dgm:choose>
    <dgm:choose name="Name41">
      <dgm:if name="Name42" axis="ch" ptType="node" func="cnt" op="gte" val="2">
        <dgm:layoutNode name="wedge2">
          <dgm:alg type="sp"/>
          <dgm:choose name="Name43">
            <dgm:if name="Name44" axis="ch" ptType="node" func="cnt" op="equ" val="2">
              <dgm:shape xmlns:r="http://schemas.openxmlformats.org/officeDocument/2006/relationships" type="pie" r:blip="">
                <dgm:adjLst>
                  <dgm:adj idx="1" val="90"/>
                  <dgm:adj idx="2" val="270"/>
                </dgm:adjLst>
              </dgm:shape>
            </dgm:if>
            <dgm:if name="Name45" axis="ch" ptType="node" func="cnt" op="equ" val="3">
              <dgm:shape xmlns:r="http://schemas.openxmlformats.org/officeDocument/2006/relationships" type="pie" r:blip="">
                <dgm:adjLst>
                  <dgm:adj idx="1" val="30"/>
                  <dgm:adj idx="2" val="150"/>
                </dgm:adjLst>
              </dgm:shape>
            </dgm:if>
            <dgm:if name="Name46" axis="ch" ptType="node" func="cnt" op="equ" val="4">
              <dgm:shape xmlns:r="http://schemas.openxmlformats.org/officeDocument/2006/relationships" type="pie" r:blip="">
                <dgm:adjLst>
                  <dgm:adj idx="1" val="0"/>
                  <dgm:adj idx="2" val="90"/>
                </dgm:adjLst>
              </dgm:shape>
            </dgm:if>
            <dgm:if name="Name47" axis="ch" ptType="node" func="cnt" op="equ" val="5">
              <dgm:shape xmlns:r="http://schemas.openxmlformats.org/officeDocument/2006/relationships" type="pie" r:blip="">
                <dgm:adjLst>
                  <dgm:adj idx="1" val="342"/>
                  <dgm:adj idx="2" val="54"/>
                </dgm:adjLst>
              </dgm:shape>
            </dgm:if>
            <dgm:if name="Name48" axis="ch" ptType="node" func="cnt" op="equ" val="6">
              <dgm:shape xmlns:r="http://schemas.openxmlformats.org/officeDocument/2006/relationships" type="pie" r:blip="">
                <dgm:adjLst>
                  <dgm:adj idx="1" val="330"/>
                  <dgm:adj idx="2" val="30"/>
                </dgm:adjLst>
              </dgm:shape>
            </dgm:if>
            <dgm:else name="Name49">
              <dgm:shape xmlns:r="http://schemas.openxmlformats.org/officeDocument/2006/relationships" type="pie" r:blip="">
                <dgm:adjLst>
                  <dgm:adj idx="1" val="321.4286"/>
                  <dgm:adj idx="2" val="12.85714"/>
                </dgm:adjLst>
              </dgm:shape>
            </dgm:else>
          </dgm:choose>
          <dgm:choose name="Name50">
            <dgm:if name="Name51" func="var" arg="dir" op="equ" val="norm">
              <dgm:presOf axis="ch desOrSelf" ptType="node node" st="2 1" cnt="1 0"/>
            </dgm:if>
            <dgm:else name="Name52">
              <dgm:choose name="Name53">
                <dgm:if name="Name54" axis="ch" ptType="node" func="cnt" op="equ" val="2">
                  <dgm:presOf axis="ch desOrSelf" ptType="node node" st="1 1" cnt="1 0"/>
                </dgm:if>
                <dgm:if name="Name55" axis="ch" ptType="node" func="cnt" op="equ" val="3">
                  <dgm:presOf axis="ch desOrSelf" ptType="node node" st="2 1" cnt="1 0"/>
                </dgm:if>
                <dgm:if name="Name56" axis="ch" ptType="node" func="cnt" op="equ" val="4">
                  <dgm:presOf axis="ch desOrSelf" ptType="node node" st="3 1" cnt="1 0"/>
                </dgm:if>
                <dgm:if name="Name57" axis="ch" ptType="node" func="cnt" op="equ" val="5">
                  <dgm:presOf axis="ch desOrSelf" ptType="node node" st="4 1" cnt="1 0"/>
                </dgm:if>
                <dgm:if name="Name58" axis="ch" ptType="node" func="cnt" op="equ" val="6">
                  <dgm:presOf axis="ch desOrSelf" ptType="node node" st="5 1" cnt="1 0"/>
                </dgm:if>
                <dgm:else name="Name59">
                  <dgm:presOf axis="ch desOrSelf" ptType="node node" st="6 1" cnt="1 0"/>
                </dgm:else>
              </dgm:choose>
            </dgm:else>
          </dgm:choose>
          <dgm:constrLst/>
          <dgm:ruleLst/>
        </dgm:layoutNode>
        <dgm:layoutNode name="dummy2a" moveWith="wedge2">
          <dgm:alg type="sp"/>
          <dgm:shape xmlns:r="http://schemas.openxmlformats.org/officeDocument/2006/relationships" r:blip="">
            <dgm:adjLst/>
          </dgm:shape>
          <dgm:presOf/>
          <dgm:constrLst>
            <dgm:constr type="w" val="1"/>
            <dgm:constr type="h" val="1"/>
          </dgm:constrLst>
          <dgm:ruleLst/>
        </dgm:layoutNode>
        <dgm:layoutNode name="dummy2b" moveWith="wedge2">
          <dgm:alg type="sp"/>
          <dgm:shape xmlns:r="http://schemas.openxmlformats.org/officeDocument/2006/relationships" r:blip="">
            <dgm:adjLst/>
          </dgm:shape>
          <dgm:presOf/>
          <dgm:constrLst>
            <dgm:constr type="w" val="1"/>
            <dgm:constr type="h" val="1"/>
          </dgm:constrLst>
          <dgm:ruleLst/>
        </dgm:layoutNode>
        <dgm:layoutNode name="wedge2Tx" moveWith="wedge2">
          <dgm:varLst>
            <dgm:chMax val="0"/>
            <dgm:chPref val="0"/>
            <dgm:bulletEnabled val="1"/>
          </dgm:varLst>
          <dgm:alg type="tx"/>
          <dgm:shape xmlns:r="http://schemas.openxmlformats.org/officeDocument/2006/relationships" type="rect" r:blip="" hideGeom="1">
            <dgm:adjLst/>
          </dgm:shape>
          <dgm:choose name="Name60">
            <dgm:if name="Name61" func="var" arg="dir" op="equ" val="norm">
              <dgm:presOf axis="ch desOrSelf" ptType="node node" st="2 1" cnt="1 0"/>
            </dgm:if>
            <dgm:else name="Name62">
              <dgm:choose name="Name63">
                <dgm:if name="Name64" axis="ch" ptType="node" func="cnt" op="equ" val="2">
                  <dgm:presOf axis="ch desOrSelf" ptType="node node" st="1 1" cnt="1 0"/>
                </dgm:if>
                <dgm:if name="Name65" axis="ch" ptType="node" func="cnt" op="equ" val="3">
                  <dgm:presOf axis="ch desOrSelf" ptType="node node" st="2 1" cnt="1 0"/>
                </dgm:if>
                <dgm:if name="Name66" axis="ch" ptType="node" func="cnt" op="equ" val="4">
                  <dgm:presOf axis="ch desOrSelf" ptType="node node" st="3 1" cnt="1 0"/>
                </dgm:if>
                <dgm:if name="Name67" axis="ch" ptType="node" func="cnt" op="equ" val="5">
                  <dgm:presOf axis="ch desOrSelf" ptType="node node" st="4 1" cnt="1 0"/>
                </dgm:if>
                <dgm:if name="Name68" axis="ch" ptType="node" func="cnt" op="equ" val="6">
                  <dgm:presOf axis="ch desOrSelf" ptType="node node" st="5 1" cnt="1 0"/>
                </dgm:if>
                <dgm:else name="Name69">
                  <dgm:presOf axis="ch desOrSelf" ptType="node node" st="6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70"/>
    </dgm:choose>
    <dgm:choose name="Name71">
      <dgm:if name="Name72" axis="ch" ptType="node" func="cnt" op="gte" val="3">
        <dgm:layoutNode name="wedge3">
          <dgm:alg type="sp"/>
          <dgm:choose name="Name73">
            <dgm:if name="Name74" axis="ch" ptType="node" func="cnt" op="equ" val="3">
              <dgm:shape xmlns:r="http://schemas.openxmlformats.org/officeDocument/2006/relationships" type="pie" r:blip="">
                <dgm:adjLst>
                  <dgm:adj idx="1" val="150"/>
                  <dgm:adj idx="2" val="270"/>
                </dgm:adjLst>
              </dgm:shape>
            </dgm:if>
            <dgm:if name="Name75" axis="ch" ptType="node" func="cnt" op="equ" val="4">
              <dgm:shape xmlns:r="http://schemas.openxmlformats.org/officeDocument/2006/relationships" type="pie" r:blip="">
                <dgm:adjLst>
                  <dgm:adj idx="1" val="90"/>
                  <dgm:adj idx="2" val="180"/>
                </dgm:adjLst>
              </dgm:shape>
            </dgm:if>
            <dgm:if name="Name76" axis="ch" ptType="node" func="cnt" op="equ" val="5">
              <dgm:shape xmlns:r="http://schemas.openxmlformats.org/officeDocument/2006/relationships" type="pie" r:blip="">
                <dgm:adjLst>
                  <dgm:adj idx="1" val="54"/>
                  <dgm:adj idx="2" val="126"/>
                </dgm:adjLst>
              </dgm:shape>
            </dgm:if>
            <dgm:if name="Name77" axis="ch" ptType="node" func="cnt" op="equ" val="6">
              <dgm:shape xmlns:r="http://schemas.openxmlformats.org/officeDocument/2006/relationships" type="pie" r:blip="">
                <dgm:adjLst>
                  <dgm:adj idx="1" val="30"/>
                  <dgm:adj idx="2" val="90"/>
                </dgm:adjLst>
              </dgm:shape>
            </dgm:if>
            <dgm:else name="Name78">
              <dgm:shape xmlns:r="http://schemas.openxmlformats.org/officeDocument/2006/relationships" type="pie" r:blip="">
                <dgm:adjLst>
                  <dgm:adj idx="1" val="12.85714"/>
                  <dgm:adj idx="2" val="64.28571"/>
                </dgm:adjLst>
              </dgm:shape>
            </dgm:else>
          </dgm:choose>
          <dgm:choose name="Name79">
            <dgm:if name="Name80" func="var" arg="dir" op="equ" val="norm">
              <dgm:presOf axis="ch desOrSelf" ptType="node node" st="3 1" cnt="1 0"/>
            </dgm:if>
            <dgm:else name="Name81">
              <dgm:choose name="Name82">
                <dgm:if name="Name83" axis="ch" ptType="node" func="cnt" op="equ" val="3">
                  <dgm:presOf axis="ch desOrSelf" ptType="node node" st="1 1" cnt="1 0"/>
                </dgm:if>
                <dgm:if name="Name84" axis="ch" ptType="node" func="cnt" op="equ" val="4">
                  <dgm:presOf axis="ch desOrSelf" ptType="node node" st="2 1" cnt="1 0"/>
                </dgm:if>
                <dgm:if name="Name85" axis="ch" ptType="node" func="cnt" op="equ" val="5">
                  <dgm:presOf axis="ch desOrSelf" ptType="node node" st="3 1" cnt="1 0"/>
                </dgm:if>
                <dgm:if name="Name86" axis="ch" ptType="node" func="cnt" op="equ" val="6">
                  <dgm:presOf axis="ch desOrSelf" ptType="node node" st="4 1" cnt="1 0"/>
                </dgm:if>
                <dgm:else name="Name87">
                  <dgm:presOf axis="ch desOrSelf" ptType="node node" st="5 1" cnt="1 0"/>
                </dgm:else>
              </dgm:choose>
            </dgm:else>
          </dgm:choose>
          <dgm:constrLst/>
          <dgm:ruleLst/>
        </dgm:layoutNode>
        <dgm:layoutNode name="dummy3a" moveWith="wedge3">
          <dgm:alg type="sp"/>
          <dgm:shape xmlns:r="http://schemas.openxmlformats.org/officeDocument/2006/relationships" r:blip="">
            <dgm:adjLst/>
          </dgm:shape>
          <dgm:presOf/>
          <dgm:constrLst>
            <dgm:constr type="w" val="1"/>
            <dgm:constr type="h" val="1"/>
          </dgm:constrLst>
          <dgm:ruleLst/>
        </dgm:layoutNode>
        <dgm:layoutNode name="dummy3b" moveWith="wedge3">
          <dgm:alg type="sp"/>
          <dgm:shape xmlns:r="http://schemas.openxmlformats.org/officeDocument/2006/relationships" r:blip="">
            <dgm:adjLst/>
          </dgm:shape>
          <dgm:presOf/>
          <dgm:constrLst>
            <dgm:constr type="w" val="1"/>
            <dgm:constr type="h" val="1"/>
          </dgm:constrLst>
          <dgm:ruleLst/>
        </dgm:layoutNode>
        <dgm:layoutNode name="wedge3Tx" moveWith="wedge3">
          <dgm:varLst>
            <dgm:chMax val="0"/>
            <dgm:chPref val="0"/>
            <dgm:bulletEnabled val="1"/>
          </dgm:varLst>
          <dgm:alg type="tx"/>
          <dgm:shape xmlns:r="http://schemas.openxmlformats.org/officeDocument/2006/relationships" type="rect" r:blip="" hideGeom="1">
            <dgm:adjLst/>
          </dgm:shape>
          <dgm:choose name="Name88">
            <dgm:if name="Name89" func="var" arg="dir" op="equ" val="norm">
              <dgm:presOf axis="ch desOrSelf" ptType="node node" st="3 1" cnt="1 0"/>
            </dgm:if>
            <dgm:else name="Name90">
              <dgm:choose name="Name91">
                <dgm:if name="Name92" axis="ch" ptType="node" func="cnt" op="equ" val="3">
                  <dgm:presOf axis="ch desOrSelf" ptType="node node" st="1 1" cnt="1 0"/>
                </dgm:if>
                <dgm:if name="Name93" axis="ch" ptType="node" func="cnt" op="equ" val="4">
                  <dgm:presOf axis="ch desOrSelf" ptType="node node" st="2 1" cnt="1 0"/>
                </dgm:if>
                <dgm:if name="Name94" axis="ch" ptType="node" func="cnt" op="equ" val="5">
                  <dgm:presOf axis="ch desOrSelf" ptType="node node" st="3 1" cnt="1 0"/>
                </dgm:if>
                <dgm:if name="Name95" axis="ch" ptType="node" func="cnt" op="equ" val="6">
                  <dgm:presOf axis="ch desOrSelf" ptType="node node" st="4 1" cnt="1 0"/>
                </dgm:if>
                <dgm:else name="Name96">
                  <dgm:presOf axis="ch desOrSelf" ptType="node node" st="5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97"/>
    </dgm:choose>
    <dgm:choose name="Name98">
      <dgm:if name="Name99" axis="ch" ptType="node" func="cnt" op="gte" val="4">
        <dgm:layoutNode name="wedge4">
          <dgm:alg type="sp"/>
          <dgm:choose name="Name100">
            <dgm:if name="Name101" axis="ch" ptType="node" func="cnt" op="equ" val="4">
              <dgm:shape xmlns:r="http://schemas.openxmlformats.org/officeDocument/2006/relationships" type="pie" r:blip="">
                <dgm:adjLst>
                  <dgm:adj idx="1" val="180"/>
                  <dgm:adj idx="2" val="270"/>
                </dgm:adjLst>
              </dgm:shape>
            </dgm:if>
            <dgm:if name="Name102" axis="ch" ptType="node" func="cnt" op="equ" val="5">
              <dgm:shape xmlns:r="http://schemas.openxmlformats.org/officeDocument/2006/relationships" type="pie" r:blip="">
                <dgm:adjLst>
                  <dgm:adj idx="1" val="126"/>
                  <dgm:adj idx="2" val="198"/>
                </dgm:adjLst>
              </dgm:shape>
            </dgm:if>
            <dgm:if name="Name103" axis="ch" ptType="node" func="cnt" op="equ" val="6">
              <dgm:shape xmlns:r="http://schemas.openxmlformats.org/officeDocument/2006/relationships" type="pie" r:blip="">
                <dgm:adjLst>
                  <dgm:adj idx="1" val="90"/>
                  <dgm:adj idx="2" val="150"/>
                </dgm:adjLst>
              </dgm:shape>
            </dgm:if>
            <dgm:else name="Name104">
              <dgm:shape xmlns:r="http://schemas.openxmlformats.org/officeDocument/2006/relationships" type="pie" r:blip="">
                <dgm:adjLst>
                  <dgm:adj idx="1" val="64.2871"/>
                  <dgm:adj idx="2" val="115.7143"/>
                </dgm:adjLst>
              </dgm:shape>
            </dgm:else>
          </dgm:choose>
          <dgm:choose name="Name105">
            <dgm:if name="Name106" func="var" arg="dir" op="equ" val="norm">
              <dgm:presOf axis="ch desOrSelf" ptType="node node" st="4 1" cnt="1 0"/>
            </dgm:if>
            <dgm:else name="Name107">
              <dgm:choose name="Name108">
                <dgm:if name="Name109" axis="ch" ptType="node" func="cnt" op="equ" val="4">
                  <dgm:presOf axis="ch desOrSelf" ptType="node node" st="1 1" cnt="1 0"/>
                </dgm:if>
                <dgm:if name="Name110" axis="ch" ptType="node" func="cnt" op="equ" val="5">
                  <dgm:presOf axis="ch desOrSelf" ptType="node node" st="2 1" cnt="1 0"/>
                </dgm:if>
                <dgm:if name="Name111" axis="ch" ptType="node" func="cnt" op="equ" val="6">
                  <dgm:presOf axis="ch desOrSelf" ptType="node node" st="3 1" cnt="1 0"/>
                </dgm:if>
                <dgm:else name="Name112">
                  <dgm:presOf axis="ch desOrSelf" ptType="node node" st="4 1" cnt="1 0"/>
                </dgm:else>
              </dgm:choose>
            </dgm:else>
          </dgm:choose>
          <dgm:constrLst/>
          <dgm:ruleLst/>
        </dgm:layoutNode>
        <dgm:layoutNode name="dummy4a" moveWith="wedge4">
          <dgm:alg type="sp"/>
          <dgm:shape xmlns:r="http://schemas.openxmlformats.org/officeDocument/2006/relationships" r:blip="">
            <dgm:adjLst/>
          </dgm:shape>
          <dgm:presOf/>
          <dgm:constrLst>
            <dgm:constr type="w" val="1"/>
            <dgm:constr type="h" val="1"/>
          </dgm:constrLst>
          <dgm:ruleLst/>
        </dgm:layoutNode>
        <dgm:layoutNode name="dummy4b" moveWith="wedge4">
          <dgm:alg type="sp"/>
          <dgm:shape xmlns:r="http://schemas.openxmlformats.org/officeDocument/2006/relationships" r:blip="">
            <dgm:adjLst/>
          </dgm:shape>
          <dgm:presOf/>
          <dgm:constrLst>
            <dgm:constr type="w" val="1"/>
            <dgm:constr type="h" val="1"/>
          </dgm:constrLst>
          <dgm:ruleLst/>
        </dgm:layoutNode>
        <dgm:layoutNode name="wedge4Tx" moveWith="wedge4">
          <dgm:varLst>
            <dgm:chMax val="0"/>
            <dgm:chPref val="0"/>
            <dgm:bulletEnabled val="1"/>
          </dgm:varLst>
          <dgm:alg type="tx"/>
          <dgm:shape xmlns:r="http://schemas.openxmlformats.org/officeDocument/2006/relationships" type="rect" r:blip="" hideGeom="1">
            <dgm:adjLst/>
          </dgm:shape>
          <dgm:choose name="Name113">
            <dgm:if name="Name114" func="var" arg="dir" op="equ" val="norm">
              <dgm:presOf axis="ch desOrSelf" ptType="node node" st="4 1" cnt="1 0"/>
            </dgm:if>
            <dgm:else name="Name115">
              <dgm:choose name="Name116">
                <dgm:if name="Name117" axis="ch" ptType="node" func="cnt" op="equ" val="4">
                  <dgm:presOf axis="ch desOrSelf" ptType="node node" st="1 1" cnt="1 0"/>
                </dgm:if>
                <dgm:if name="Name118" axis="ch" ptType="node" func="cnt" op="equ" val="5">
                  <dgm:presOf axis="ch desOrSelf" ptType="node node" st="2 1" cnt="1 0"/>
                </dgm:if>
                <dgm:if name="Name119" axis="ch" ptType="node" func="cnt" op="equ" val="6">
                  <dgm:presOf axis="ch desOrSelf" ptType="node node" st="3 1" cnt="1 0"/>
                </dgm:if>
                <dgm:else name="Name120">
                  <dgm:presOf axis="ch desOrSelf" ptType="node node" st="4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21"/>
    </dgm:choose>
    <dgm:choose name="Name122">
      <dgm:if name="Name123" axis="ch" ptType="node" func="cnt" op="gte" val="5">
        <dgm:layoutNode name="wedge5">
          <dgm:alg type="sp"/>
          <dgm:choose name="Name124">
            <dgm:if name="Name125" axis="ch" ptType="node" func="cnt" op="equ" val="5">
              <dgm:shape xmlns:r="http://schemas.openxmlformats.org/officeDocument/2006/relationships" type="pie" r:blip="">
                <dgm:adjLst>
                  <dgm:adj idx="1" val="198"/>
                  <dgm:adj idx="2" val="270"/>
                </dgm:adjLst>
              </dgm:shape>
            </dgm:if>
            <dgm:if name="Name126" axis="ch" ptType="node" func="cnt" op="equ" val="6">
              <dgm:shape xmlns:r="http://schemas.openxmlformats.org/officeDocument/2006/relationships" type="pie" r:blip="">
                <dgm:adjLst>
                  <dgm:adj idx="1" val="150"/>
                  <dgm:adj idx="2" val="210"/>
                </dgm:adjLst>
              </dgm:shape>
            </dgm:if>
            <dgm:else name="Name127">
              <dgm:shape xmlns:r="http://schemas.openxmlformats.org/officeDocument/2006/relationships" type="pie" r:blip="">
                <dgm:adjLst>
                  <dgm:adj idx="1" val="115.7143"/>
                  <dgm:adj idx="2" val="167.1429"/>
                </dgm:adjLst>
              </dgm:shape>
            </dgm:else>
          </dgm:choose>
          <dgm:choose name="Name128">
            <dgm:if name="Name129" func="var" arg="dir" op="equ" val="norm">
              <dgm:presOf axis="ch desOrSelf" ptType="node node" st="5 1" cnt="1 0"/>
            </dgm:if>
            <dgm:else name="Name130">
              <dgm:choose name="Name131">
                <dgm:if name="Name132" axis="ch" ptType="node" func="cnt" op="equ" val="5">
                  <dgm:presOf axis="ch desOrSelf" ptType="node node" st="1 1" cnt="1 0"/>
                </dgm:if>
                <dgm:if name="Name133" axis="ch" ptType="node" func="cnt" op="equ" val="6">
                  <dgm:presOf axis="ch desOrSelf" ptType="node node" st="2 1" cnt="1 0"/>
                </dgm:if>
                <dgm:else name="Name134">
                  <dgm:presOf axis="ch desOrSelf" ptType="node node" st="3 1" cnt="1 0"/>
                </dgm:else>
              </dgm:choose>
            </dgm:else>
          </dgm:choose>
          <dgm:constrLst/>
          <dgm:ruleLst/>
        </dgm:layoutNode>
        <dgm:layoutNode name="dummy5a" moveWith="wedge5">
          <dgm:alg type="sp"/>
          <dgm:shape xmlns:r="http://schemas.openxmlformats.org/officeDocument/2006/relationships" r:blip="">
            <dgm:adjLst/>
          </dgm:shape>
          <dgm:presOf/>
          <dgm:constrLst>
            <dgm:constr type="w" val="1"/>
            <dgm:constr type="h" val="1"/>
          </dgm:constrLst>
          <dgm:ruleLst/>
        </dgm:layoutNode>
        <dgm:layoutNode name="dummy5b" moveWith="wedge5">
          <dgm:alg type="sp"/>
          <dgm:shape xmlns:r="http://schemas.openxmlformats.org/officeDocument/2006/relationships" r:blip="">
            <dgm:adjLst/>
          </dgm:shape>
          <dgm:presOf/>
          <dgm:constrLst>
            <dgm:constr type="w" val="1"/>
            <dgm:constr type="h" val="1"/>
          </dgm:constrLst>
          <dgm:ruleLst/>
        </dgm:layoutNode>
        <dgm:layoutNode name="wedge5Tx" moveWith="wedge5">
          <dgm:varLst>
            <dgm:chMax val="0"/>
            <dgm:chPref val="0"/>
            <dgm:bulletEnabled val="1"/>
          </dgm:varLst>
          <dgm:alg type="tx"/>
          <dgm:shape xmlns:r="http://schemas.openxmlformats.org/officeDocument/2006/relationships" type="rect" r:blip="" hideGeom="1">
            <dgm:adjLst/>
          </dgm:shape>
          <dgm:choose name="Name135">
            <dgm:if name="Name136" func="var" arg="dir" op="equ" val="norm">
              <dgm:presOf axis="ch desOrSelf" ptType="node node" st="5 1" cnt="1 0"/>
            </dgm:if>
            <dgm:else name="Name137">
              <dgm:choose name="Name138">
                <dgm:if name="Name139" axis="ch" ptType="node" func="cnt" op="equ" val="5">
                  <dgm:presOf axis="ch desOrSelf" ptType="node node" st="1 1" cnt="1 0"/>
                </dgm:if>
                <dgm:if name="Name140" axis="ch" ptType="node" func="cnt" op="equ" val="6">
                  <dgm:presOf axis="ch desOrSelf" ptType="node node" st="2 1" cnt="1 0"/>
                </dgm:if>
                <dgm:else name="Name141">
                  <dgm:presOf axis="ch desOrSelf" ptType="node node" st="3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42"/>
    </dgm:choose>
    <dgm:choose name="Name143">
      <dgm:if name="Name144" axis="ch" ptType="node" func="cnt" op="gte" val="6">
        <dgm:layoutNode name="wedge6">
          <dgm:alg type="sp"/>
          <dgm:choose name="Name145">
            <dgm:if name="Name146" axis="ch" ptType="node" func="cnt" op="equ" val="6">
              <dgm:shape xmlns:r="http://schemas.openxmlformats.org/officeDocument/2006/relationships" type="pie" r:blip="">
                <dgm:adjLst>
                  <dgm:adj idx="1" val="210"/>
                  <dgm:adj idx="2" val="270"/>
                </dgm:adjLst>
              </dgm:shape>
            </dgm:if>
            <dgm:else name="Name147">
              <dgm:shape xmlns:r="http://schemas.openxmlformats.org/officeDocument/2006/relationships" type="pie" r:blip="">
                <dgm:adjLst>
                  <dgm:adj idx="1" val="167.1429"/>
                  <dgm:adj idx="2" val="218.5714"/>
                </dgm:adjLst>
              </dgm:shape>
            </dgm:else>
          </dgm:choose>
          <dgm:choose name="Name148">
            <dgm:if name="Name149" func="var" arg="dir" op="equ" val="norm">
              <dgm:presOf axis="ch desOrSelf" ptType="node node" st="6 1" cnt="1 0"/>
            </dgm:if>
            <dgm:else name="Name150">
              <dgm:choose name="Name151">
                <dgm:if name="Name152" axis="ch" ptType="node" func="cnt" op="equ" val="6">
                  <dgm:presOf axis="ch desOrSelf" ptType="node node" st="1 1" cnt="1 0"/>
                </dgm:if>
                <dgm:else name="Name153">
                  <dgm:presOf axis="ch desOrSelf" ptType="node node" st="2 1" cnt="1 0"/>
                </dgm:else>
              </dgm:choose>
            </dgm:else>
          </dgm:choose>
          <dgm:constrLst/>
          <dgm:ruleLst/>
        </dgm:layoutNode>
        <dgm:layoutNode name="dummy6a" moveWith="wedge6">
          <dgm:alg type="sp"/>
          <dgm:shape xmlns:r="http://schemas.openxmlformats.org/officeDocument/2006/relationships" r:blip="">
            <dgm:adjLst/>
          </dgm:shape>
          <dgm:presOf/>
          <dgm:constrLst>
            <dgm:constr type="w" val="1"/>
            <dgm:constr type="h" val="1"/>
          </dgm:constrLst>
          <dgm:ruleLst/>
        </dgm:layoutNode>
        <dgm:layoutNode name="dummy6b" moveWith="wedge6">
          <dgm:alg type="sp"/>
          <dgm:shape xmlns:r="http://schemas.openxmlformats.org/officeDocument/2006/relationships" r:blip="">
            <dgm:adjLst/>
          </dgm:shape>
          <dgm:presOf/>
          <dgm:constrLst>
            <dgm:constr type="w" val="1"/>
            <dgm:constr type="h" val="1"/>
          </dgm:constrLst>
          <dgm:ruleLst/>
        </dgm:layoutNode>
        <dgm:layoutNode name="wedge6Tx" moveWith="wedge6">
          <dgm:varLst>
            <dgm:chMax val="0"/>
            <dgm:chPref val="0"/>
            <dgm:bulletEnabled val="1"/>
          </dgm:varLst>
          <dgm:alg type="tx"/>
          <dgm:shape xmlns:r="http://schemas.openxmlformats.org/officeDocument/2006/relationships" type="rect" r:blip="" hideGeom="1">
            <dgm:adjLst/>
          </dgm:shape>
          <dgm:choose name="Name154">
            <dgm:if name="Name155" func="var" arg="dir" op="equ" val="norm">
              <dgm:presOf axis="ch desOrSelf" ptType="node node" st="6 1" cnt="1 0"/>
            </dgm:if>
            <dgm:else name="Name156">
              <dgm:choose name="Name157">
                <dgm:if name="Name158" axis="ch" ptType="node" func="cnt" op="equ" val="6">
                  <dgm:presOf axis="ch desOrSelf" ptType="node node" st="1 1" cnt="1 0"/>
                </dgm:if>
                <dgm:else name="Name159">
                  <dgm:presOf axis="ch desOrSelf" ptType="node node" st="2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60"/>
    </dgm:choose>
    <dgm:choose name="Name161">
      <dgm:if name="Name162" axis="ch" ptType="node" func="cnt" op="gte" val="7">
        <dgm:layoutNode name="wedge7">
          <dgm:alg type="sp"/>
          <dgm:shape xmlns:r="http://schemas.openxmlformats.org/officeDocument/2006/relationships" type="pie" r:blip="">
            <dgm:adjLst>
              <dgm:adj idx="1" val="218.5714"/>
              <dgm:adj idx="2" val="270"/>
            </dgm:adjLst>
          </dgm:shape>
          <dgm:choose name="Name163">
            <dgm:if name="Name164" func="var" arg="dir" op="equ" val="norm">
              <dgm:presOf axis="ch desOrSelf" ptType="node node" st="7 1" cnt="1 0"/>
            </dgm:if>
            <dgm:else name="Name165">
              <dgm:presOf axis="ch desOrSelf" ptType="node node" st="1 1" cnt="1 0"/>
            </dgm:else>
          </dgm:choose>
          <dgm:constrLst/>
          <dgm:ruleLst/>
        </dgm:layoutNode>
        <dgm:layoutNode name="dummy7a" moveWith="wedge7">
          <dgm:alg type="sp"/>
          <dgm:shape xmlns:r="http://schemas.openxmlformats.org/officeDocument/2006/relationships" r:blip="">
            <dgm:adjLst/>
          </dgm:shape>
          <dgm:presOf/>
          <dgm:constrLst>
            <dgm:constr type="w" val="1"/>
            <dgm:constr type="h" val="1"/>
          </dgm:constrLst>
          <dgm:ruleLst/>
        </dgm:layoutNode>
        <dgm:layoutNode name="dummy7b" moveWith="wedge7">
          <dgm:alg type="sp"/>
          <dgm:shape xmlns:r="http://schemas.openxmlformats.org/officeDocument/2006/relationships" r:blip="">
            <dgm:adjLst/>
          </dgm:shape>
          <dgm:presOf/>
          <dgm:constrLst>
            <dgm:constr type="w" val="1"/>
            <dgm:constr type="h" val="1"/>
          </dgm:constrLst>
          <dgm:ruleLst/>
        </dgm:layoutNode>
        <dgm:layoutNode name="wedge7Tx" moveWith="wedge7">
          <dgm:varLst>
            <dgm:chMax val="0"/>
            <dgm:chPref val="0"/>
            <dgm:bulletEnabled val="1"/>
          </dgm:varLst>
          <dgm:alg type="tx"/>
          <dgm:shape xmlns:r="http://schemas.openxmlformats.org/officeDocument/2006/relationships" type="rect" r:blip="" hideGeom="1">
            <dgm:adjLst/>
          </dgm:shape>
          <dgm:choose name="Name166">
            <dgm:if name="Name167" func="var" arg="dir" op="equ" val="norm">
              <dgm:presOf axis="ch desOrSelf" ptType="node node" st="7 1" cnt="1 0"/>
            </dgm:if>
            <dgm:else name="Name168">
              <dgm:presOf axis="ch desOrSelf" ptType="node node" st="1 1" cnt="1 0"/>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69"/>
    </dgm:choose>
    <dgm:choose name="Name170">
      <dgm:if name="Name171" axis="ch" ptType="node" func="cnt" op="equ" val="1">
        <dgm:forEach name="Name172" axis="ch" ptType="sibTrans" hideLastTrans="0" cnt="1">
          <dgm:layoutNode name="arrowWedge1single" styleLbl="fgSibTrans2D1">
            <dgm:choose name="Name173">
              <dgm:if name="Name174" func="var" arg="dir" op="equ" val="norm">
                <dgm:alg type="conn">
                  <dgm:param type="connRout" val="longCurve"/>
                  <dgm:param type="srcNode" val="dummy1a"/>
                  <dgm:param type="dstNode" val="dummy1b"/>
                  <dgm:param type="begPts" val="tL"/>
                  <dgm:param type="endPts" val="tR"/>
                  <dgm:param type="begSty" val="arr"/>
                  <dgm:param type="endSty" val="noArr"/>
                </dgm:alg>
              </dgm:if>
              <dgm:else name="Name175">
                <dgm:alg type="conn">
                  <dgm:param type="connRout" val="longCurve"/>
                  <dgm:param type="srcNode" val="dummy1a"/>
                  <dgm:param type="dstNode" val="dummy1b"/>
                  <dgm:param type="begPts" val="tL"/>
                  <dgm:param type="endPts" val="tR"/>
                  <dgm:param type="begSty" val="noArr"/>
                  <dgm:param type="endSty" val="arr"/>
                </dgm:alg>
              </dgm:else>
            </dgm:choose>
            <dgm:shape xmlns:r="http://schemas.openxmlformats.org/officeDocument/2006/relationships" type="conn" r:blip="">
              <dgm:adjLst/>
            </dgm:shape>
            <dgm:presOf/>
            <dgm:constrLst>
              <dgm:constr type="w" val="1"/>
              <dgm:constr type="begPad"/>
              <dgm:constr type="endPad"/>
            </dgm:constrLst>
            <dgm:ruleLst/>
          </dgm:layoutNode>
        </dgm:forEach>
      </dgm:if>
      <dgm:if name="Name176" axis="ch" ptType="node" func="cnt" op="gte" val="2">
        <dgm:forEach name="Name177" axis="ch" ptType="sibTrans" hideLastTrans="0" cnt="1">
          <dgm:layoutNode name="arrowWedge1" styleLbl="fgSibTrans2D1">
            <dgm:choose name="Name178">
              <dgm:if name="Name179" func="var" arg="dir" op="equ" val="norm">
                <dgm:alg type="conn">
                  <dgm:param type="connRout" val="curve"/>
                  <dgm:param type="srcNode" val="dummy1a"/>
                  <dgm:param type="dstNode" val="dummy1b"/>
                  <dgm:param type="begPts" val="tL"/>
                  <dgm:param type="endPts" val="tL"/>
                  <dgm:param type="begSty" val="noArr"/>
                  <dgm:param type="endSty" val="arr"/>
                </dgm:alg>
              </dgm:if>
              <dgm:else name="Name180">
                <dgm:alg type="conn">
                  <dgm:param type="connRout" val="curve"/>
                  <dgm:param type="srcNode" val="dummy1a"/>
                  <dgm:param type="dstNode" val="dummy1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if>
      <dgm:else name="Name181"/>
    </dgm:choose>
    <dgm:forEach name="Name182" axis="ch" ptType="sibTrans" hideLastTrans="0" st="2" cnt="1">
      <dgm:layoutNode name="arrowWedge2" styleLbl="fgSibTrans2D1">
        <dgm:choose name="Name183">
          <dgm:if name="Name184" func="var" arg="dir" op="equ" val="norm">
            <dgm:alg type="conn">
              <dgm:param type="connRout" val="curve"/>
              <dgm:param type="srcNode" val="dummy2a"/>
              <dgm:param type="dstNode" val="dummy2b"/>
              <dgm:param type="begPts" val="tL"/>
              <dgm:param type="endPts" val="tL"/>
              <dgm:param type="begSty" val="noArr"/>
              <dgm:param type="endSty" val="arr"/>
            </dgm:alg>
          </dgm:if>
          <dgm:else name="Name185">
            <dgm:alg type="conn">
              <dgm:param type="connRout" val="curve"/>
              <dgm:param type="srcNode" val="dummy2a"/>
              <dgm:param type="dstNode" val="dummy2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86" axis="ch" ptType="sibTrans" hideLastTrans="0" st="3" cnt="1">
      <dgm:layoutNode name="arrowWedge3" styleLbl="fgSibTrans2D1">
        <dgm:choose name="Name187">
          <dgm:if name="Name188" func="var" arg="dir" op="equ" val="norm">
            <dgm:alg type="conn">
              <dgm:param type="connRout" val="curve"/>
              <dgm:param type="srcNode" val="dummy3a"/>
              <dgm:param type="dstNode" val="dummy3b"/>
              <dgm:param type="begPts" val="tL"/>
              <dgm:param type="endPts" val="tL"/>
              <dgm:param type="begSty" val="noArr"/>
              <dgm:param type="endSty" val="arr"/>
            </dgm:alg>
          </dgm:if>
          <dgm:else name="Name189">
            <dgm:alg type="conn">
              <dgm:param type="connRout" val="curve"/>
              <dgm:param type="srcNode" val="dummy3a"/>
              <dgm:param type="dstNode" val="dummy3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0" axis="ch" ptType="sibTrans" hideLastTrans="0" st="4" cnt="1">
      <dgm:layoutNode name="arrowWedge4" styleLbl="fgSibTrans2D1">
        <dgm:choose name="Name191">
          <dgm:if name="Name192" func="var" arg="dir" op="equ" val="norm">
            <dgm:alg type="conn">
              <dgm:param type="connRout" val="curve"/>
              <dgm:param type="srcNode" val="dummy4a"/>
              <dgm:param type="dstNode" val="dummy4b"/>
              <dgm:param type="begPts" val="tL"/>
              <dgm:param type="endPts" val="tL"/>
              <dgm:param type="begSty" val="noArr"/>
              <dgm:param type="endSty" val="arr"/>
            </dgm:alg>
          </dgm:if>
          <dgm:else name="Name193">
            <dgm:alg type="conn">
              <dgm:param type="connRout" val="curve"/>
              <dgm:param type="srcNode" val="dummy4a"/>
              <dgm:param type="dstNode" val="dummy4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4" axis="ch" ptType="sibTrans" hideLastTrans="0" st="5" cnt="1">
      <dgm:layoutNode name="arrowWedge5" styleLbl="fgSibTrans2D1">
        <dgm:choose name="Name195">
          <dgm:if name="Name196" func="var" arg="dir" op="equ" val="norm">
            <dgm:alg type="conn">
              <dgm:param type="connRout" val="curve"/>
              <dgm:param type="srcNode" val="dummy5a"/>
              <dgm:param type="dstNode" val="dummy5b"/>
              <dgm:param type="begPts" val="tL"/>
              <dgm:param type="endPts" val="tL"/>
              <dgm:param type="begSty" val="noArr"/>
              <dgm:param type="endSty" val="arr"/>
            </dgm:alg>
          </dgm:if>
          <dgm:else name="Name197">
            <dgm:alg type="conn">
              <dgm:param type="connRout" val="curve"/>
              <dgm:param type="srcNode" val="dummy5a"/>
              <dgm:param type="dstNode" val="dummy5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8" axis="ch" ptType="sibTrans" hideLastTrans="0" st="6" cnt="1">
      <dgm:layoutNode name="arrowWedge6" styleLbl="fgSibTrans2D1">
        <dgm:choose name="Name199">
          <dgm:if name="Name200" func="var" arg="dir" op="equ" val="norm">
            <dgm:alg type="conn">
              <dgm:param type="connRout" val="curve"/>
              <dgm:param type="srcNode" val="dummy6a"/>
              <dgm:param type="dstNode" val="dummy6b"/>
              <dgm:param type="begPts" val="tL"/>
              <dgm:param type="endPts" val="tL"/>
              <dgm:param type="begSty" val="noArr"/>
              <dgm:param type="endSty" val="arr"/>
            </dgm:alg>
          </dgm:if>
          <dgm:else name="Name201">
            <dgm:alg type="conn">
              <dgm:param type="connRout" val="curve"/>
              <dgm:param type="srcNode" val="dummy6a"/>
              <dgm:param type="dstNode" val="dummy6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202" axis="ch" ptType="sibTrans" hideLastTrans="0" st="7" cnt="1">
      <dgm:layoutNode name="arrowWedge7" styleLbl="fgSibTrans2D1">
        <dgm:choose name="Name203">
          <dgm:if name="Name204" func="var" arg="dir" op="equ" val="norm">
            <dgm:alg type="conn">
              <dgm:param type="connRout" val="curve"/>
              <dgm:param type="srcNode" val="dummy7a"/>
              <dgm:param type="dstNode" val="dummy7b"/>
              <dgm:param type="begPts" val="tL"/>
              <dgm:param type="endPts" val="tL"/>
              <dgm:param type="begSty" val="noArr"/>
              <dgm:param type="endSty" val="arr"/>
            </dgm:alg>
          </dgm:if>
          <dgm:else name="Name205">
            <dgm:alg type="conn">
              <dgm:param type="connRout" val="curve"/>
              <dgm:param type="srcNode" val="dummy7a"/>
              <dgm:param type="dstNode" val="dummy7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layoutNode>
</dgm:layoutDef>
</file>

<file path=ppt/diagrams/layout5.xml><?xml version="1.0" encoding="utf-8"?>
<dgm:layoutDef xmlns:dgm="http://schemas.openxmlformats.org/drawingml/2006/diagram" xmlns:a="http://schemas.openxmlformats.org/drawingml/2006/main" uniqueId="urn:microsoft.com/office/officeart/2005/8/layout/arrow6">
  <dgm:title val=""/>
  <dgm:desc val=""/>
  <dgm:catLst>
    <dgm:cat type="relationship" pri="4000"/>
    <dgm:cat type="process" pri="29000"/>
  </dgm:catLst>
  <dgm:sampData>
    <dgm:dataModel>
      <dgm:ptLst>
        <dgm:pt modelId="0" type="doc"/>
        <dgm:pt modelId="1">
          <dgm:prSet phldr="1"/>
        </dgm:pt>
        <dgm:pt modelId="2">
          <dgm:prSet phldr="1"/>
        </dgm:pt>
      </dgm:ptLst>
      <dgm:cxnLst>
        <dgm:cxn modelId="4" srcId="0" destId="1" srcOrd="0" destOrd="0"/>
        <dgm:cxn modelId="5" srcId="0" destId="2" srcOrd="1"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Lst>
      <dgm:cxnLst>
        <dgm:cxn modelId="3" srcId="0" destId="1" srcOrd="0" destOrd="0"/>
        <dgm:cxn modelId="4" srcId="0" destId="2" srcOrd="1" destOrd="0"/>
      </dgm:cxnLst>
      <dgm:bg/>
      <dgm:whole/>
    </dgm:dataModel>
  </dgm:clrData>
  <dgm:layoutNode name="compositeShape">
    <dgm:varLst>
      <dgm:chMax val="2"/>
      <dgm:dir/>
      <dgm:resizeHandles val="exact"/>
    </dgm:varLst>
    <dgm:alg type="composite">
      <dgm:param type="horzAlign" val="ctr"/>
      <dgm:param type="vertAlign" val="mid"/>
      <dgm:param type="ar" val="2.5"/>
    </dgm:alg>
    <dgm:shape xmlns:r="http://schemas.openxmlformats.org/officeDocument/2006/relationships" r:blip="">
      <dgm:adjLst/>
    </dgm:shape>
    <dgm:presOf/>
    <dgm:constrLst>
      <dgm:constr type="primFontSz" for="des" ptType="node" op="equ"/>
      <dgm:constr type="w" for="ch" forName="ribbon" refType="h" refFor="ch" refForName="ribbon" fact="2.5"/>
      <dgm:constr type="h" for="ch" forName="leftArrowText" refType="h" fact="0.49"/>
      <dgm:constr type="ctrY" for="ch" forName="leftArrowText" refType="ctrY" refFor="ch" refForName="ribbon"/>
      <dgm:constr type="ctrYOff" for="ch" forName="leftArrowText" refType="h" refFor="ch" refForName="ribbon" fact="-0.08"/>
      <dgm:constr type="l" for="ch" forName="leftArrowText" refType="w" refFor="ch" refForName="ribbon" fact="0.12"/>
      <dgm:constr type="r" for="ch" forName="leftArrowText" refType="w" refFor="ch" refForName="ribbon" fact="0.45"/>
      <dgm:constr type="h" for="ch" forName="rightArrowText" refType="h" fact="0.49"/>
      <dgm:constr type="ctrY" for="ch" forName="rightArrowText" refType="ctrY" refFor="ch" refForName="ribbon"/>
      <dgm:constr type="ctrYOff" for="ch" forName="rightArrowText" refType="h" refFor="ch" refForName="ribbon" fact="0.08"/>
      <dgm:constr type="l" for="ch" forName="rightArrowText" refType="w" refFor="ch" refForName="ribbon" fact="0.5"/>
      <dgm:constr type="r" for="ch" forName="rightArrowText" refType="w" refFor="ch" refForName="ribbon" fact="0.89"/>
    </dgm:constrLst>
    <dgm:ruleLst/>
    <dgm:choose name="Name0">
      <dgm:if name="Name1" axis="ch" ptType="node" func="cnt" op="gte" val="1">
        <dgm:layoutNode name="ribbon" styleLbl="node1">
          <dgm:alg type="sp"/>
          <dgm:shape xmlns:r="http://schemas.openxmlformats.org/officeDocument/2006/relationships" type="leftRightRibbon" r:blip="">
            <dgm:adjLst/>
          </dgm:shape>
          <dgm:presOf/>
          <dgm:constrLst/>
          <dgm:ruleLst/>
        </dgm:layoutNode>
        <dgm:layoutNode name="leftArrowText" styleLbl="node1">
          <dgm:varLst>
            <dgm:chMax val="0"/>
            <dgm:bulletEnabled val="1"/>
          </dgm:varLst>
          <dgm:alg type="tx">
            <dgm:param type="txAnchorVertCh" val="mid"/>
          </dgm:alg>
          <dgm:shape xmlns:r="http://schemas.openxmlformats.org/officeDocument/2006/relationships" type="rect" r:blip="" hideGeom="1">
            <dgm:adjLst/>
          </dgm:shape>
          <dgm:choose name="Name2">
            <dgm:if name="Name3" func="var" arg="dir" op="equ" val="norm">
              <dgm:presOf axis="ch desOrSelf" ptType="node node" st="1 1" cnt="1 0"/>
            </dgm:if>
            <dgm:else name="Name4">
              <dgm:presOf axis="ch desOrSelf" ptType="node node" st="2 1" cnt="1 0"/>
            </dgm:else>
          </dgm:choose>
          <dgm:constrLst>
            <dgm:constr type="primFontSz" val="65"/>
            <dgm:constr type="tMarg" refType="primFontSz" fact="0.28"/>
            <dgm:constr type="lMarg"/>
            <dgm:constr type="bMarg" refType="primFontSz" fact="0.3"/>
            <dgm:constr type="rMarg"/>
          </dgm:constrLst>
          <dgm:ruleLst>
            <dgm:rule type="primFontSz" val="5" fact="NaN" max="NaN"/>
          </dgm:ruleLst>
        </dgm:layoutNode>
        <dgm:layoutNode name="rightArrowText" styleLbl="node1">
          <dgm:varLst>
            <dgm:chMax val="0"/>
            <dgm:bulletEnabled val="1"/>
          </dgm:varLst>
          <dgm:alg type="tx">
            <dgm:param type="txAnchorVertCh" val="mid"/>
          </dgm:alg>
          <dgm:shape xmlns:r="http://schemas.openxmlformats.org/officeDocument/2006/relationships" type="rect" r:blip="" hideGeom="1">
            <dgm:adjLst/>
          </dgm:shape>
          <dgm:choose name="Name5">
            <dgm:if name="Name6" func="var" arg="dir" op="equ" val="norm">
              <dgm:presOf axis="ch desOrSelf" ptType="node node" st="2 1" cnt="1 0"/>
            </dgm:if>
            <dgm:else name="Name7">
              <dgm:presOf axis="ch desOrSelf" ptType="node node" st="1 1" cnt="1 0"/>
            </dgm:else>
          </dgm:choose>
          <dgm:constrLst>
            <dgm:constr type="primFontSz" val="65"/>
            <dgm:constr type="tMarg" refType="primFontSz" fact="0.28"/>
            <dgm:constr type="lMarg"/>
            <dgm:constr type="bMarg" refType="primFontSz" fact="0.3"/>
            <dgm:constr type="rMarg"/>
          </dgm:constrLst>
          <dgm:ruleLst>
            <dgm:rule type="primFontSz" val="5" fact="NaN" max="NaN"/>
          </dgm:ruleLst>
        </dgm:layoutNode>
      </dgm:if>
      <dgm:else name="Name8"/>
    </dgm:choose>
  </dgm:layoutNode>
</dgm:layoutDef>
</file>

<file path=ppt/diagrams/layout6.xml><?xml version="1.0" encoding="utf-8"?>
<dgm:layoutDef xmlns:dgm="http://schemas.openxmlformats.org/drawingml/2006/diagram" xmlns:a="http://schemas.openxmlformats.org/drawingml/2006/main" uniqueId="urn:microsoft.com/office/officeart/2005/8/layout/cycle8">
  <dgm:title val=""/>
  <dgm:desc val=""/>
  <dgm:catLst>
    <dgm:cat type="cycle" pri="7000"/>
  </dgm:catLst>
  <dgm:sampData useDef="1">
    <dgm:dataModel>
      <dgm:ptLst/>
      <dgm:bg/>
      <dgm:whole/>
    </dgm:dataModel>
  </dgm:sampData>
  <dgm:styleData useDef="1">
    <dgm:dataModel>
      <dgm:ptLst/>
      <dgm:bg/>
      <dgm:whole/>
    </dgm:dataModel>
  </dgm:styleData>
  <dgm:clrData>
    <dgm:dataModel>
      <dgm:ptLst>
        <dgm:pt modelId="0" type="doc"/>
        <dgm:pt modelId="1"/>
        <dgm:pt modelId="2"/>
        <dgm:pt modelId="3"/>
        <dgm:pt modelId="4"/>
        <dgm:pt modelId="5"/>
      </dgm:ptLst>
      <dgm:cxnLst>
        <dgm:cxn modelId="7" srcId="0" destId="1" srcOrd="0" destOrd="0"/>
        <dgm:cxn modelId="8" srcId="0" destId="2" srcOrd="1" destOrd="0"/>
        <dgm:cxn modelId="9" srcId="0" destId="3" srcOrd="2" destOrd="0"/>
        <dgm:cxn modelId="10" srcId="0" destId="4" srcOrd="3" destOrd="0"/>
        <dgm:cxn modelId="11" srcId="0" destId="5" srcOrd="4" destOrd="0"/>
      </dgm:cxnLst>
      <dgm:bg/>
      <dgm:whole/>
    </dgm:dataModel>
  </dgm:clrData>
  <dgm:layoutNode name="compositeShape">
    <dgm:varLst>
      <dgm:chMax val="7"/>
      <dgm:dir/>
      <dgm:resizeHandles val="exact"/>
    </dgm:varLst>
    <dgm:alg type="composite">
      <dgm:param type="horzAlign" val="ctr"/>
      <dgm:param type="vertAlign" val="mid"/>
      <dgm:param type="ar" val="1"/>
    </dgm:alg>
    <dgm:shape xmlns:r="http://schemas.openxmlformats.org/officeDocument/2006/relationships" r:blip="">
      <dgm:adjLst/>
    </dgm:shape>
    <dgm:presOf/>
    <dgm:choose name="Name0">
      <dgm:if name="Name1" axis="ch" ptType="node" func="cnt" op="equ" val="1">
        <dgm:constrLst>
          <dgm:constr type="l" for="ch" forName="wedge1" refType="w" fact="0.08"/>
          <dgm:constr type="t" for="ch" forName="wedge1" refType="w" fact="0.08"/>
          <dgm:constr type="w" for="ch" forName="wedge1" refType="w" fact="0.84"/>
          <dgm:constr type="h" for="ch" forName="wedge1" refType="h" fact="0.84"/>
          <dgm:constr type="l" for="ch" forName="dummy1a" refType="w" fact="0.5"/>
          <dgm:constr type="t" for="ch" forName="dummy1a" refType="h" fact="0.08"/>
          <dgm:constr type="l" for="ch" forName="dummy1b" refType="w" fact="0.5"/>
          <dgm:constr type="t" for="ch" forName="dummy1b" refType="h" fact="0.08"/>
          <dgm:constr type="l" for="ch" forName="wedge1Tx" refType="w" fact="0.22"/>
          <dgm:constr type="t" for="ch" forName="wedge1Tx" refType="h" fact="0.22"/>
          <dgm:constr type="w" for="ch" forName="wedge1Tx" refType="w" fact="0.56"/>
          <dgm:constr type="h" for="ch" forName="wedge1Tx" refType="h" fact="0.56"/>
          <dgm:constr type="h" for="ch" forName="arrowWedge1single" refType="w" fact="0.08"/>
          <dgm:constr type="diam" for="ch" forName="arrowWedge1single" refType="w" fact="0.84"/>
          <dgm:constr type="l" for="ch" forName="arrowWedge1single" refType="w" fact="0.5"/>
          <dgm:constr type="t" for="ch" forName="arrowWedge1single" refType="w" fact="0.5"/>
          <dgm:constr type="primFontSz" for="ch" ptType="node" op="equ"/>
        </dgm:constrLst>
      </dgm:if>
      <dgm:if name="Name2" axis="ch" ptType="node" func="cnt" op="equ" val="2">
        <dgm:constrLst>
          <dgm:constr type="l" for="ch" forName="wedge1" refType="w" fact="0.1"/>
          <dgm:constr type="t" for="ch" forName="wedge1" refType="w" fact="0.08"/>
          <dgm:constr type="w" for="ch" forName="wedge1" refType="w" fact="0.84"/>
          <dgm:constr type="h" for="ch" forName="wedge1" refType="h" fact="0.84"/>
          <dgm:constr type="l" for="ch" forName="dummy1a" refType="w" fact="0.52"/>
          <dgm:constr type="t" for="ch" forName="dummy1a" refType="h" fact="0.08"/>
          <dgm:constr type="l" for="ch" forName="dummy1b" refType="w" fact="0.52"/>
          <dgm:constr type="t" for="ch" forName="dummy1b" refType="h" fact="0.92"/>
          <dgm:constr type="l" for="ch" forName="wedge1Tx" refType="w" fact="0.559"/>
          <dgm:constr type="t" for="ch" forName="wedge1Tx" refType="h" fact="0.3"/>
          <dgm:constr type="w" for="ch" forName="wedge1Tx" refType="w" fact="0.3"/>
          <dgm:constr type="h" for="ch" forName="wedge1Tx" refType="h" fact="0.4"/>
          <dgm:constr type="l" for="ch" forName="wedge2" refType="w" fact="0.06"/>
          <dgm:constr type="t" for="ch" forName="wedge2" refType="w" fact="0.08"/>
          <dgm:constr type="w" for="ch" forName="wedge2" refType="w" fact="0.84"/>
          <dgm:constr type="h" for="ch" forName="wedge2" refType="h" fact="0.84"/>
          <dgm:constr type="l" for="ch" forName="dummy2a" refType="w" fact="0.48"/>
          <dgm:constr type="t" for="ch" forName="dummy2a" refType="h" fact="0.92"/>
          <dgm:constr type="l" for="ch" forName="dummy2b" refType="w" fact="0.48"/>
          <dgm:constr type="t" for="ch" forName="dummy2b" refType="h" fact="0.08"/>
          <dgm:constr type="r" for="ch" forName="wedge2Tx" refType="w" fact="0.441"/>
          <dgm:constr type="t" for="ch" forName="wedge2Tx" refType="h" fact="0.3"/>
          <dgm:constr type="w" for="ch" forName="wedge2Tx" refType="w" fact="0.3"/>
          <dgm:constr type="h" for="ch" forName="wedge2Tx" refType="h" fact="0.4"/>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primFontSz" for="ch" ptType="node" op="equ"/>
        </dgm:constrLst>
      </dgm:if>
      <dgm:if name="Name3" axis="ch" ptType="node" func="cnt" op="equ" val="3">
        <dgm:constrLst>
          <dgm:constr type="l" for="ch" forName="wedge1" refType="w" fact="0.0973"/>
          <dgm:constr type="t" for="ch" forName="wedge1" refType="w" fact="0.07"/>
          <dgm:constr type="w" for="ch" forName="wedge1" refType="w" fact="0.84"/>
          <dgm:constr type="h" for="ch" forName="wedge1" refType="h" fact="0.84"/>
          <dgm:constr type="l" for="ch" forName="dummy1a" refType="w" fact="0.5173"/>
          <dgm:constr type="t" for="ch" forName="dummy1a" refType="h" fact="0.07"/>
          <dgm:constr type="l" for="ch" forName="dummy1b" refType="w" fact="0.8811"/>
          <dgm:constr type="t" for="ch" forName="dummy1b" refType="h" fact="0.7"/>
          <dgm:constr type="l" for="ch" forName="wedge1Tx" refType="w" fact="0.54"/>
          <dgm:constr type="t" for="ch" forName="wedge1Tx" refType="h" fact="0.248"/>
          <dgm:constr type="w" for="ch" forName="wedge1Tx" refType="w" fact="0.3"/>
          <dgm:constr type="h" for="ch" forName="wedge1Tx" refType="h" fact="0.25"/>
          <dgm:constr type="l" for="ch" forName="wedge2" refType="w" fact="0.08"/>
          <dgm:constr type="t" for="ch" forName="wedge2" refType="w" fact="0.1"/>
          <dgm:constr type="w" for="ch" forName="wedge2" refType="w" fact="0.84"/>
          <dgm:constr type="h" for="ch" forName="wedge2" refType="h" fact="0.84"/>
          <dgm:constr type="l" for="ch" forName="dummy2a" refType="w" fact="0.8637"/>
          <dgm:constr type="t" for="ch" forName="dummy2a" refType="h" fact="0.73"/>
          <dgm:constr type="l" for="ch" forName="dummy2b" refType="w" fact="0.1363"/>
          <dgm:constr type="t" for="ch" forName="dummy2b" refType="h" fact="0.73"/>
          <dgm:constr type="l" for="ch" forName="wedge2Tx" refType="w" fact="0.28"/>
          <dgm:constr type="t" for="ch" forName="wedge2Tx" refType="h" fact="0.645"/>
          <dgm:constr type="w" for="ch" forName="wedge2Tx" refType="w" fact="0.45"/>
          <dgm:constr type="h" for="ch" forName="wedge2Tx" refType="h" fact="0.22"/>
          <dgm:constr type="l" for="ch" forName="wedge3" refType="w" fact="0.0627"/>
          <dgm:constr type="t" for="ch" forName="wedge3" refType="w" fact="0.07"/>
          <dgm:constr type="w" for="ch" forName="wedge3" refType="w" fact="0.84"/>
          <dgm:constr type="h" for="ch" forName="wedge3" refType="h" fact="0.84"/>
          <dgm:constr type="l" for="ch" forName="dummy3a" refType="w" fact="0.1189"/>
          <dgm:constr type="t" for="ch" forName="dummy3a" refType="h" fact="0.7"/>
          <dgm:constr type="l" for="ch" forName="dummy3b" refType="w" fact="0.4827"/>
          <dgm:constr type="t" for="ch" forName="dummy3b" refType="h" fact="0.07"/>
          <dgm:constr type="r" for="ch" forName="wedge3Tx" refType="w" fact="0.46"/>
          <dgm:constr type="t" for="ch" forName="wedge3Tx" refType="h" fact="0.248"/>
          <dgm:constr type="w" for="ch" forName="wedge3Tx" refType="w" fact="0.3"/>
          <dgm:constr type="h" for="ch" forName="wedge3Tx" refType="h" fact="0.25"/>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primFontSz" for="ch" ptType="node" op="equ"/>
        </dgm:constrLst>
      </dgm:if>
      <dgm:if name="Name4" axis="ch" ptType="node" func="cnt" op="equ" val="4">
        <dgm:constrLst>
          <dgm:constr type="l" for="ch" forName="wedge1" refType="w" fact="0.0941"/>
          <dgm:constr type="t" for="ch" forName="wedge1" refType="w" fact="0.0659"/>
          <dgm:constr type="w" for="ch" forName="wedge1" refType="w" fact="0.84"/>
          <dgm:constr type="h" for="ch" forName="wedge1" refType="h" fact="0.84"/>
          <dgm:constr type="l" for="ch" forName="dummy1a" refType="w" fact="0.5141"/>
          <dgm:constr type="t" for="ch" forName="dummy1a" refType="h" fact="0.0659"/>
          <dgm:constr type="l" for="ch" forName="dummy1b" refType="w" fact="0.9341"/>
          <dgm:constr type="t" for="ch" forName="dummy1b" refType="h" fact="0.4859"/>
          <dgm:constr type="l" for="ch" forName="wedge1Tx" refType="w" fact="0.54"/>
          <dgm:constr type="t" for="ch" forName="wedge1Tx" refType="h" fact="0.24"/>
          <dgm:constr type="w" for="ch" forName="wedge1Tx" refType="w" fact="0.31"/>
          <dgm:constr type="h" for="ch" forName="wedge1Tx" refType="h" fact="0.23"/>
          <dgm:constr type="l" for="ch" forName="wedge2" refType="w" fact="0.0941"/>
          <dgm:constr type="t" for="ch" forName="wedge2" refType="w" fact="0.0941"/>
          <dgm:constr type="w" for="ch" forName="wedge2" refType="w" fact="0.84"/>
          <dgm:constr type="h" for="ch" forName="wedge2" refType="h" fact="0.84"/>
          <dgm:constr type="l" for="ch" forName="dummy2a" refType="w" fact="0.9341"/>
          <dgm:constr type="t" for="ch" forName="dummy2a" refType="h" fact="0.5141"/>
          <dgm:constr type="l" for="ch" forName="dummy2b" refType="w" fact="0.5141"/>
          <dgm:constr type="t" for="ch" forName="dummy2b" refType="h" fact="0.9341"/>
          <dgm:constr type="l" for="ch" forName="wedge2Tx" refType="w" fact="0.54"/>
          <dgm:constr type="t" for="ch" forName="wedge2Tx" refType="h" fact="0.53"/>
          <dgm:constr type="w" for="ch" forName="wedge2Tx" refType="w" fact="0.31"/>
          <dgm:constr type="h" for="ch" forName="wedge2Tx" refType="h" fact="0.23"/>
          <dgm:constr type="l" for="ch" forName="wedge3" refType="w" fact="0.0659"/>
          <dgm:constr type="t" for="ch" forName="wedge3" refType="w" fact="0.0941"/>
          <dgm:constr type="w" for="ch" forName="wedge3" refType="w" fact="0.84"/>
          <dgm:constr type="h" for="ch" forName="wedge3" refType="h" fact="0.84"/>
          <dgm:constr type="l" for="ch" forName="dummy3a" refType="w" fact="0.4859"/>
          <dgm:constr type="t" for="ch" forName="dummy3a" refType="h" fact="0.9341"/>
          <dgm:constr type="l" for="ch" forName="dummy3b" refType="w" fact="0.0659"/>
          <dgm:constr type="t" for="ch" forName="dummy3b" refType="h" fact="0.5141"/>
          <dgm:constr type="r" for="ch" forName="wedge3Tx" refType="w" fact="0.46"/>
          <dgm:constr type="t" for="ch" forName="wedge3Tx" refType="h" fact="0.53"/>
          <dgm:constr type="w" for="ch" forName="wedge3Tx" refType="w" fact="0.31"/>
          <dgm:constr type="h" for="ch" forName="wedge3Tx" refType="h" fact="0.23"/>
          <dgm:constr type="l" for="ch" forName="wedge4" refType="w" fact="0.0659"/>
          <dgm:constr type="t" for="ch" forName="wedge4" refType="h" fact="0.0659"/>
          <dgm:constr type="w" for="ch" forName="wedge4" refType="w" fact="0.84"/>
          <dgm:constr type="h" for="ch" forName="wedge4" refType="h" fact="0.84"/>
          <dgm:constr type="l" for="ch" forName="dummy4a" refType="w" fact="0.0659"/>
          <dgm:constr type="t" for="ch" forName="dummy4a" refType="h" fact="0.4859"/>
          <dgm:constr type="l" for="ch" forName="dummy4b" refType="w" fact="0.4859"/>
          <dgm:constr type="t" for="ch" forName="dummy4b" refType="h" fact="0.0659"/>
          <dgm:constr type="r" for="ch" forName="wedge4Tx" refType="w" fact="0.46"/>
          <dgm:constr type="t" for="ch" forName="wedge4Tx" refType="h" fact="0.24"/>
          <dgm:constr type="w" for="ch" forName="wedge4Tx" refType="w" fact="0.31"/>
          <dgm:constr type="h" for="ch" forName="wedge4Tx" refType="h" fact="0.23"/>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primFontSz" for="ch" ptType="node" op="equ"/>
        </dgm:constrLst>
      </dgm:if>
      <dgm:if name="Name5" axis="ch" ptType="node" func="cnt" op="equ" val="5">
        <dgm:constrLst>
          <dgm:constr type="l" for="ch" forName="wedge1" refType="w" fact="0.0918"/>
          <dgm:constr type="t" for="ch" forName="wedge1" refType="w" fact="0.0638"/>
          <dgm:constr type="w" for="ch" forName="wedge1" refType="w" fact="0.84"/>
          <dgm:constr type="h" for="ch" forName="wedge1" refType="h" fact="0.84"/>
          <dgm:constr type="l" for="ch" forName="dummy1a" refType="w" fact="0.5118"/>
          <dgm:constr type="t" for="ch" forName="dummy1a" refType="h" fact="0.0638"/>
          <dgm:constr type="l" for="ch" forName="dummy1b" refType="w" fact="0.9112"/>
          <dgm:constr type="t" for="ch" forName="dummy1b" refType="h" fact="0.354"/>
          <dgm:constr type="l" for="ch" forName="wedge1Tx" refType="w" fact="0.53"/>
          <dgm:constr type="t" for="ch" forName="wedge1Tx" refType="h" fact="0.205"/>
          <dgm:constr type="w" for="ch" forName="wedge1Tx" refType="w" fact="0.27"/>
          <dgm:constr type="h" for="ch" forName="wedge1Tx" refType="h" fact="0.18"/>
          <dgm:constr type="l" for="ch" forName="wedge2" refType="w" fact="0.099"/>
          <dgm:constr type="t" for="ch" forName="wedge2" refType="w" fact="0.0862"/>
          <dgm:constr type="w" for="ch" forName="wedge2" refType="w" fact="0.84"/>
          <dgm:constr type="h" for="ch" forName="wedge2" refType="h" fact="0.84"/>
          <dgm:constr type="l" for="ch" forName="dummy2a" refType="w" fact="0.9185"/>
          <dgm:constr type="t" for="ch" forName="dummy2a" refType="h" fact="0.3764"/>
          <dgm:constr type="l" for="ch" forName="dummy2b" refType="w" fact="0.7659"/>
          <dgm:constr type="t" for="ch" forName="dummy2b" refType="h" fact="0.846"/>
          <dgm:constr type="l" for="ch" forName="wedge2Tx" refType="w" fact="0.64"/>
          <dgm:constr type="t" for="ch" forName="wedge2Tx" refType="h" fact="0.47"/>
          <dgm:constr type="w" for="ch" forName="wedge2Tx" refType="w" fact="0.25"/>
          <dgm:constr type="h" for="ch" forName="wedge2Tx" refType="h" fact="0.2"/>
          <dgm:constr type="l" for="ch" forName="wedge3" refType="w" fact="0.08"/>
          <dgm:constr type="t" for="ch" forName="wedge3" refType="w" fact="0.1"/>
          <dgm:constr type="w" for="ch" forName="wedge3" refType="w" fact="0.84"/>
          <dgm:constr type="h" for="ch" forName="wedge3" refType="h" fact="0.84"/>
          <dgm:constr type="l" for="ch" forName="dummy3a" refType="w" fact="0.7469"/>
          <dgm:constr type="t" for="ch" forName="dummy3a" refType="h" fact="0.8598"/>
          <dgm:constr type="l" for="ch" forName="dummy3b" refType="w" fact="0.2531"/>
          <dgm:constr type="t" for="ch" forName="dummy3b" refType="h" fact="0.8598"/>
          <dgm:constr type="l" for="ch" forName="wedge3Tx" refType="w" fact="0.38"/>
          <dgm:constr type="t" for="ch" forName="wedge3Tx" refType="h" fact="0.69"/>
          <dgm:constr type="w" for="ch" forName="wedge3Tx" refType="w" fact="0.24"/>
          <dgm:constr type="h" for="ch" forName="wedge3Tx" refType="h" fact="0.22"/>
          <dgm:constr type="l" for="ch" forName="wedge4" refType="w" fact="0.061"/>
          <dgm:constr type="t" for="ch" forName="wedge4" refType="h" fact="0.0862"/>
          <dgm:constr type="w" for="ch" forName="wedge4" refType="w" fact="0.84"/>
          <dgm:constr type="h" for="ch" forName="wedge4" refType="h" fact="0.84"/>
          <dgm:constr type="l" for="ch" forName="dummy4a" refType="w" fact="0.2341"/>
          <dgm:constr type="t" for="ch" forName="dummy4a" refType="h" fact="0.846"/>
          <dgm:constr type="l" for="ch" forName="dummy4b" refType="w" fact="0.0815"/>
          <dgm:constr type="t" for="ch" forName="dummy4b" refType="h" fact="0.3764"/>
          <dgm:constr type="r" for="ch" forName="wedge4Tx" refType="w" fact="0.36"/>
          <dgm:constr type="t" for="ch" forName="wedge4Tx" refType="h" fact="0.47"/>
          <dgm:constr type="w" for="ch" forName="wedge4Tx" refType="w" fact="0.25"/>
          <dgm:constr type="h" for="ch" forName="wedge4Tx" refType="h" fact="0.2"/>
          <dgm:constr type="l" for="ch" forName="wedge5" refType="w" fact="0.0682"/>
          <dgm:constr type="t" for="ch" forName="wedge5" refType="h" fact="0.0638"/>
          <dgm:constr type="w" for="ch" forName="wedge5" refType="w" fact="0.84"/>
          <dgm:constr type="h" for="ch" forName="wedge5" refType="h" fact="0.84"/>
          <dgm:constr type="l" for="ch" forName="dummy5a" refType="w" fact="0.0888"/>
          <dgm:constr type="t" for="ch" forName="dummy5a" refType="h" fact="0.354"/>
          <dgm:constr type="l" for="ch" forName="dummy5b" refType="w" fact="0.4882"/>
          <dgm:constr type="t" for="ch" forName="dummy5b" refType="h" fact="0.0638"/>
          <dgm:constr type="r" for="ch" forName="wedge5Tx" refType="w" fact="0.47"/>
          <dgm:constr type="t" for="ch" forName="wedge5Tx" refType="h" fact="0.205"/>
          <dgm:constr type="w" for="ch" forName="wedge5Tx" refType="w" fact="0.27"/>
          <dgm:constr type="h" for="ch" forName="wedge5Tx" refType="h" fact="0.18"/>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primFontSz" for="ch" ptType="node" op="equ"/>
        </dgm:constrLst>
      </dgm:if>
      <dgm:if name="Name6" axis="ch" ptType="node" func="cnt" op="equ" val="6">
        <dgm:constrLst>
          <dgm:constr type="l" for="ch" forName="wedge1" refType="w" fact="0.09"/>
          <dgm:constr type="t" for="ch" forName="wedge1" refType="w" fact="0.0627"/>
          <dgm:constr type="w" for="ch" forName="wedge1" refType="w" fact="0.84"/>
          <dgm:constr type="h" for="ch" forName="wedge1" refType="h" fact="0.84"/>
          <dgm:constr type="l" for="ch" forName="dummy1a" refType="w" fact="0.51"/>
          <dgm:constr type="t" for="ch" forName="dummy1a" refType="h" fact="0.0627"/>
          <dgm:constr type="l" for="ch" forName="dummy1b" refType="w" fact="0.8737"/>
          <dgm:constr type="t" for="ch" forName="dummy1b" refType="h" fact="0.2727"/>
          <dgm:constr type="l" for="ch" forName="wedge1Tx" refType="w" fact="0.53"/>
          <dgm:constr type="t" for="ch" forName="wedge1Tx" refType="h" fact="0.17"/>
          <dgm:constr type="w" for="ch" forName="wedge1Tx" refType="w" fact="0.22"/>
          <dgm:constr type="h" for="ch" forName="wedge1Tx" refType="h" fact="0.17"/>
          <dgm:constr type="l" for="ch" forName="wedge2" refType="w" fact="0.1"/>
          <dgm:constr type="t" for="ch" forName="wedge2" refType="w" fact="0.08"/>
          <dgm:constr type="w" for="ch" forName="wedge2" refType="w" fact="0.84"/>
          <dgm:constr type="h" for="ch" forName="wedge2" refType="h" fact="0.84"/>
          <dgm:constr type="l" for="ch" forName="dummy2a" refType="w" fact="0.8837"/>
          <dgm:constr type="t" for="ch" forName="dummy2a" refType="h" fact="0.29"/>
          <dgm:constr type="l" for="ch" forName="dummy2b" refType="w" fact="0.8837"/>
          <dgm:constr type="t" for="ch" forName="dummy2b" refType="h" fact="0.71"/>
          <dgm:constr type="l" for="ch" forName="wedge2Tx" refType="w" fact="0.67"/>
          <dgm:constr type="t" for="ch" forName="wedge2Tx" refType="h" fact="0.42"/>
          <dgm:constr type="w" for="ch" forName="wedge2Tx" refType="w" fact="0.23"/>
          <dgm:constr type="h" for="ch" forName="wedge2Tx" refType="h" fact="0.165"/>
          <dgm:constr type="l" for="ch" forName="wedge3" refType="w" fact="0.09"/>
          <dgm:constr type="t" for="ch" forName="wedge3" refType="w" fact="0.0973"/>
          <dgm:constr type="w" for="ch" forName="wedge3" refType="w" fact="0.84"/>
          <dgm:constr type="h" for="ch" forName="wedge3" refType="h" fact="0.84"/>
          <dgm:constr type="l" for="ch" forName="dummy3a" refType="w" fact="0.8737"/>
          <dgm:constr type="t" for="ch" forName="dummy3a" refType="h" fact="0.7273"/>
          <dgm:constr type="l" for="ch" forName="dummy3b" refType="w" fact="0.51"/>
          <dgm:constr type="t" for="ch" forName="dummy3b" refType="h" fact="0.9373"/>
          <dgm:constr type="l" for="ch" forName="wedge3Tx" refType="w" fact="0.53"/>
          <dgm:constr type="t" for="ch" forName="wedge3Tx" refType="h" fact="0.665"/>
          <dgm:constr type="w" for="ch" forName="wedge3Tx" refType="w" fact="0.22"/>
          <dgm:constr type="h" for="ch" forName="wedge3Tx" refType="h" fact="0.17"/>
          <dgm:constr type="l" for="ch" forName="wedge4" refType="w" fact="0.07"/>
          <dgm:constr type="t" for="ch" forName="wedge4" refType="h" fact="0.0973"/>
          <dgm:constr type="w" for="ch" forName="wedge4" refType="w" fact="0.84"/>
          <dgm:constr type="h" for="ch" forName="wedge4" refType="h" fact="0.84"/>
          <dgm:constr type="l" for="ch" forName="dummy4a" refType="w" fact="0.49"/>
          <dgm:constr type="t" for="ch" forName="dummy4a" refType="h" fact="0.9373"/>
          <dgm:constr type="l" for="ch" forName="dummy4b" refType="w" fact="0.1263"/>
          <dgm:constr type="t" for="ch" forName="dummy4b" refType="h" fact="0.7273"/>
          <dgm:constr type="r" for="ch" forName="wedge4Tx" refType="w" fact="0.47"/>
          <dgm:constr type="t" for="ch" forName="wedge4Tx" refType="h" fact="0.665"/>
          <dgm:constr type="w" for="ch" forName="wedge4Tx" refType="w" fact="0.22"/>
          <dgm:constr type="h" for="ch" forName="wedge4Tx" refType="h" fact="0.17"/>
          <dgm:constr type="l" for="ch" forName="wedge5" refType="w" fact="0.06"/>
          <dgm:constr type="t" for="ch" forName="wedge5" refType="h" fact="0.08"/>
          <dgm:constr type="w" for="ch" forName="wedge5" refType="w" fact="0.84"/>
          <dgm:constr type="h" for="ch" forName="wedge5" refType="h" fact="0.84"/>
          <dgm:constr type="l" for="ch" forName="dummy5a" refType="w" fact="0.1163"/>
          <dgm:constr type="t" for="ch" forName="dummy5a" refType="h" fact="0.71"/>
          <dgm:constr type="l" for="ch" forName="dummy5b" refType="w" fact="0.1163"/>
          <dgm:constr type="t" for="ch" forName="dummy5b" refType="h" fact="0.29"/>
          <dgm:constr type="r" for="ch" forName="wedge5Tx" refType="w" fact="0.33"/>
          <dgm:constr type="t" for="ch" forName="wedge5Tx" refType="h" fact="0.42"/>
          <dgm:constr type="w" for="ch" forName="wedge5Tx" refType="w" fact="0.23"/>
          <dgm:constr type="h" for="ch" forName="wedge5Tx" refType="h" fact="0.165"/>
          <dgm:constr type="l" for="ch" forName="wedge6" refType="w" fact="0.07"/>
          <dgm:constr type="t" for="ch" forName="wedge6" refType="h" fact="0.0627"/>
          <dgm:constr type="w" for="ch" forName="wedge6" refType="w" fact="0.84"/>
          <dgm:constr type="h" for="ch" forName="wedge6" refType="h" fact="0.84"/>
          <dgm:constr type="l" for="ch" forName="dummy6a" refType="w" fact="0.1263"/>
          <dgm:constr type="t" for="ch" forName="dummy6a" refType="h" fact="0.2727"/>
          <dgm:constr type="l" for="ch" forName="dummy6b" refType="w" fact="0.49"/>
          <dgm:constr type="t" for="ch" forName="dummy6b" refType="h" fact="0.0627"/>
          <dgm:constr type="r" for="ch" forName="wedge6Tx" refType="w" fact="0.47"/>
          <dgm:constr type="t" for="ch" forName="wedge6Tx" refType="h" fact="0.17"/>
          <dgm:constr type="w" for="ch" forName="wedge6Tx" refType="w" fact="0.22"/>
          <dgm:constr type="h" for="ch" forName="wedge6Tx" refType="h" fact="0.17"/>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h" for="ch" forName="arrowWedge6" refType="w" fact="0.08"/>
          <dgm:constr type="diam" for="ch" forName="arrowWedge6" refType="w" fact="0.84"/>
          <dgm:constr type="l" for="ch" forName="arrowWedge6" refType="w" fact="0.5"/>
          <dgm:constr type="t" for="ch" forName="arrowWedge6" refType="w" fact="0.5"/>
          <dgm:constr type="primFontSz" for="ch" ptType="node" op="equ"/>
        </dgm:constrLst>
      </dgm:if>
      <dgm:else name="Name7">
        <dgm:constrLst>
          <dgm:constr type="l" for="ch" forName="wedge1" refType="w" fact="0.0887"/>
          <dgm:constr type="t" for="ch" forName="wedge1" refType="w" fact="0.062"/>
          <dgm:constr type="w" for="ch" forName="wedge1" refType="w" fact="0.84"/>
          <dgm:constr type="h" for="ch" forName="wedge1" refType="h" fact="0.84"/>
          <dgm:constr type="l" for="ch" forName="dummy1a" refType="w" fact="0.5087"/>
          <dgm:constr type="t" for="ch" forName="dummy1a" refType="h" fact="0.062"/>
          <dgm:constr type="l" for="ch" forName="dummy1b" refType="w" fact="0.837"/>
          <dgm:constr type="t" for="ch" forName="dummy1b" refType="h" fact="0.2201"/>
          <dgm:constr type="l" for="ch" forName="wedge1Tx" refType="w" fact="0.53"/>
          <dgm:constr type="t" for="ch" forName="wedge1Tx" refType="h" fact="0.14"/>
          <dgm:constr type="w" for="ch" forName="wedge1Tx" refType="w" fact="0.2"/>
          <dgm:constr type="h" for="ch" forName="wedge1Tx" refType="h" fact="0.16"/>
          <dgm:constr type="l" for="ch" forName="wedge2" refType="w" fact="0.0995"/>
          <dgm:constr type="t" for="ch" forName="wedge2" refType="w" fact="0.0755"/>
          <dgm:constr type="w" for="ch" forName="wedge2" refType="w" fact="0.84"/>
          <dgm:constr type="h" for="ch" forName="wedge2" refType="h" fact="0.84"/>
          <dgm:constr type="l" for="ch" forName="dummy2a" refType="w" fact="0.8479"/>
          <dgm:constr type="t" for="ch" forName="dummy2a" refType="h" fact="0.2337"/>
          <dgm:constr type="l" for="ch" forName="dummy2b" refType="w" fact="0.929"/>
          <dgm:constr type="t" for="ch" forName="dummy2b" refType="h" fact="0.589"/>
          <dgm:constr type="l" for="ch" forName="wedge2Tx" refType="w" fact="0.67"/>
          <dgm:constr type="t" for="ch" forName="wedge2Tx" refType="h" fact="0.38"/>
          <dgm:constr type="w" for="ch" forName="wedge2Tx" refType="w" fact="0.23"/>
          <dgm:constr type="h" for="ch" forName="wedge2Tx" refType="h" fact="0.14"/>
          <dgm:constr type="l" for="ch" forName="wedge3" refType="w" fact="0.0956"/>
          <dgm:constr type="t" for="ch" forName="wedge3" refType="w" fact="0.0925"/>
          <dgm:constr type="w" for="ch" forName="wedge3" refType="w" fact="0.84"/>
          <dgm:constr type="h" for="ch" forName="wedge3" refType="h" fact="0.84"/>
          <dgm:constr type="l" for="ch" forName="dummy3a" refType="w" fact="0.9251"/>
          <dgm:constr type="t" for="ch" forName="dummy3a" refType="h" fact="0.6059"/>
          <dgm:constr type="l" for="ch" forName="dummy3b" refType="w" fact="0.6979"/>
          <dgm:constr type="t" for="ch" forName="dummy3b" refType="h" fact="0.8909"/>
          <dgm:constr type="l" for="ch" forName="wedge3Tx" refType="w" fact="0.635"/>
          <dgm:constr type="t" for="ch" forName="wedge3Tx" refType="h" fact="0.59"/>
          <dgm:constr type="w" for="ch" forName="wedge3Tx" refType="w" fact="0.2"/>
          <dgm:constr type="h" for="ch" forName="wedge3Tx" refType="h" fact="0.155"/>
          <dgm:constr type="l" for="ch" forName="wedge4" refType="w" fact="0.08"/>
          <dgm:constr type="t" for="ch" forName="wedge4" refType="h" fact="0.1"/>
          <dgm:constr type="w" for="ch" forName="wedge4" refType="w" fact="0.84"/>
          <dgm:constr type="h" for="ch" forName="wedge4" refType="h" fact="0.84"/>
          <dgm:constr type="l" for="ch" forName="dummy4a" refType="w" fact="0.6822"/>
          <dgm:constr type="t" for="ch" forName="dummy4a" refType="h" fact="0.8984"/>
          <dgm:constr type="l" for="ch" forName="dummy4b" refType="w" fact="0.3178"/>
          <dgm:constr type="t" for="ch" forName="dummy4b" refType="h" fact="0.8984"/>
          <dgm:constr type="l" for="ch" forName="wedge4Tx" refType="w" fact="0.4025"/>
          <dgm:constr type="t" for="ch" forName="wedge4Tx" refType="h" fact="0.76"/>
          <dgm:constr type="w" for="ch" forName="wedge4Tx" refType="w" fact="0.195"/>
          <dgm:constr type="h" for="ch" forName="wedge4Tx" refType="h" fact="0.14"/>
          <dgm:constr type="l" for="ch" forName="wedge5" refType="w" fact="0.0644"/>
          <dgm:constr type="t" for="ch" forName="wedge5" refType="h" fact="0.0925"/>
          <dgm:constr type="w" for="ch" forName="wedge5" refType="w" fact="0.84"/>
          <dgm:constr type="h" for="ch" forName="wedge5" refType="h" fact="0.84"/>
          <dgm:constr type="l" for="ch" forName="dummy5a" refType="w" fact="0.3021"/>
          <dgm:constr type="t" for="ch" forName="dummy5a" refType="h" fact="0.8909"/>
          <dgm:constr type="l" for="ch" forName="dummy5b" refType="w" fact="0.0749"/>
          <dgm:constr type="t" for="ch" forName="dummy5b" refType="h" fact="0.6059"/>
          <dgm:constr type="r" for="ch" forName="wedge5Tx" refType="w" fact="0.365"/>
          <dgm:constr type="t" for="ch" forName="wedge5Tx" refType="h" fact="0.59"/>
          <dgm:constr type="w" for="ch" forName="wedge5Tx" refType="w" fact="0.2"/>
          <dgm:constr type="h" for="ch" forName="wedge5Tx" refType="h" fact="0.155"/>
          <dgm:constr type="l" for="ch" forName="wedge6" refType="w" fact="0.0605"/>
          <dgm:constr type="t" for="ch" forName="wedge6" refType="h" fact="0.0755"/>
          <dgm:constr type="w" for="ch" forName="wedge6" refType="w" fact="0.84"/>
          <dgm:constr type="h" for="ch" forName="wedge6" refType="h" fact="0.84"/>
          <dgm:constr type="l" for="ch" forName="dummy6a" refType="w" fact="0.071"/>
          <dgm:constr type="t" for="ch" forName="dummy6a" refType="h" fact="0.589"/>
          <dgm:constr type="l" for="ch" forName="dummy6b" refType="w" fact="0.1521"/>
          <dgm:constr type="t" for="ch" forName="dummy6b" refType="h" fact="0.2337"/>
          <dgm:constr type="r" for="ch" forName="wedge6Tx" refType="w" fact="0.33"/>
          <dgm:constr type="t" for="ch" forName="wedge6Tx" refType="h" fact="0.38"/>
          <dgm:constr type="w" for="ch" forName="wedge6Tx" refType="w" fact="0.23"/>
          <dgm:constr type="h" for="ch" forName="wedge6Tx" refType="h" fact="0.14"/>
          <dgm:constr type="l" for="ch" forName="wedge7" refType="w" fact="0.0713"/>
          <dgm:constr type="t" for="ch" forName="wedge7" refType="h" fact="0.062"/>
          <dgm:constr type="w" for="ch" forName="wedge7" refType="w" fact="0.84"/>
          <dgm:constr type="h" for="ch" forName="wedge7" refType="h" fact="0.84"/>
          <dgm:constr type="l" for="ch" forName="dummy7a" refType="w" fact="0.163"/>
          <dgm:constr type="t" for="ch" forName="dummy7a" refType="h" fact="0.2201"/>
          <dgm:constr type="l" for="ch" forName="dummy7b" refType="w" fact="0.4913"/>
          <dgm:constr type="t" for="ch" forName="dummy7b" refType="h" fact="0.062"/>
          <dgm:constr type="r" for="ch" forName="wedge7Tx" refType="w" fact="0.47"/>
          <dgm:constr type="t" for="ch" forName="wedge7Tx" refType="h" fact="0.14"/>
          <dgm:constr type="w" for="ch" forName="wedge7Tx" refType="w" fact="0.2"/>
          <dgm:constr type="h" for="ch" forName="wedge7Tx" refType="h" fact="0.16"/>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h" for="ch" forName="arrowWedge6" refType="w" fact="0.08"/>
          <dgm:constr type="diam" for="ch" forName="arrowWedge6" refType="w" fact="0.84"/>
          <dgm:constr type="l" for="ch" forName="arrowWedge6" refType="w" fact="0.5"/>
          <dgm:constr type="t" for="ch" forName="arrowWedge6" refType="w" fact="0.5"/>
          <dgm:constr type="h" for="ch" forName="arrowWedge7" refType="w" fact="0.08"/>
          <dgm:constr type="diam" for="ch" forName="arrowWedge7" refType="w" fact="0.84"/>
          <dgm:constr type="l" for="ch" forName="arrowWedge7" refType="w" fact="0.5"/>
          <dgm:constr type="t" for="ch" forName="arrowWedge7" refType="w" fact="0.5"/>
          <dgm:constr type="primFontSz" for="ch" ptType="node" op="equ"/>
        </dgm:constrLst>
      </dgm:else>
    </dgm:choose>
    <dgm:ruleLst/>
    <dgm:choose name="Name8">
      <dgm:if name="Name9" axis="ch" ptType="node" func="cnt" op="gte" val="1">
        <dgm:layoutNode name="wedge1">
          <dgm:alg type="sp"/>
          <dgm:choose name="Name10">
            <dgm:if name="Name11" axis="ch" ptType="node" func="cnt" op="equ" val="1">
              <dgm:shape xmlns:r="http://schemas.openxmlformats.org/officeDocument/2006/relationships" type="ellipse" r:blip="">
                <dgm:adjLst/>
              </dgm:shape>
            </dgm:if>
            <dgm:if name="Name12" axis="ch" ptType="node" func="cnt" op="equ" val="2">
              <dgm:shape xmlns:r="http://schemas.openxmlformats.org/officeDocument/2006/relationships" type="pie" r:blip="">
                <dgm:adjLst>
                  <dgm:adj idx="1" val="270"/>
                  <dgm:adj idx="2" val="90"/>
                </dgm:adjLst>
              </dgm:shape>
            </dgm:if>
            <dgm:if name="Name13" axis="ch" ptType="node" func="cnt" op="equ" val="3">
              <dgm:shape xmlns:r="http://schemas.openxmlformats.org/officeDocument/2006/relationships" type="pie" r:blip="">
                <dgm:adjLst>
                  <dgm:adj idx="1" val="270"/>
                  <dgm:adj idx="2" val="30"/>
                </dgm:adjLst>
              </dgm:shape>
            </dgm:if>
            <dgm:if name="Name14" axis="ch" ptType="node" func="cnt" op="equ" val="4">
              <dgm:shape xmlns:r="http://schemas.openxmlformats.org/officeDocument/2006/relationships" type="pie" r:blip="">
                <dgm:adjLst>
                  <dgm:adj idx="1" val="270"/>
                  <dgm:adj idx="2" val="0"/>
                </dgm:adjLst>
              </dgm:shape>
            </dgm:if>
            <dgm:if name="Name15" axis="ch" ptType="node" func="cnt" op="equ" val="5">
              <dgm:shape xmlns:r="http://schemas.openxmlformats.org/officeDocument/2006/relationships" type="pie" r:blip="">
                <dgm:adjLst>
                  <dgm:adj idx="1" val="270"/>
                  <dgm:adj idx="2" val="342"/>
                </dgm:adjLst>
              </dgm:shape>
            </dgm:if>
            <dgm:if name="Name16" axis="ch" ptType="node" func="cnt" op="equ" val="6">
              <dgm:shape xmlns:r="http://schemas.openxmlformats.org/officeDocument/2006/relationships" type="pie" r:blip="">
                <dgm:adjLst>
                  <dgm:adj idx="1" val="270"/>
                  <dgm:adj idx="2" val="330"/>
                </dgm:adjLst>
              </dgm:shape>
            </dgm:if>
            <dgm:else name="Name17">
              <dgm:shape xmlns:r="http://schemas.openxmlformats.org/officeDocument/2006/relationships" type="pie" r:blip="">
                <dgm:adjLst>
                  <dgm:adj idx="1" val="270"/>
                  <dgm:adj idx="2" val="321.4286"/>
                </dgm:adjLst>
              </dgm:shape>
            </dgm:else>
          </dgm:choose>
          <dgm:choose name="Name18">
            <dgm:if name="Name19" func="var" arg="dir" op="equ" val="norm">
              <dgm:presOf axis="ch desOrSelf" ptType="node node" st="1 1" cnt="1 0"/>
            </dgm:if>
            <dgm:else name="Name20">
              <dgm:choose name="Name21">
                <dgm:if name="Name22" axis="ch" ptType="node" func="cnt" op="equ" val="1">
                  <dgm:presOf axis="ch desOrSelf" ptType="node node" st="1 1" cnt="1 0"/>
                </dgm:if>
                <dgm:if name="Name23" axis="ch" ptType="node" func="cnt" op="equ" val="2">
                  <dgm:presOf axis="ch desOrSelf" ptType="node node" st="2 1" cnt="1 0"/>
                </dgm:if>
                <dgm:if name="Name24" axis="ch" ptType="node" func="cnt" op="equ" val="3">
                  <dgm:presOf axis="ch desOrSelf" ptType="node node" st="3 1" cnt="1 0"/>
                </dgm:if>
                <dgm:if name="Name25" axis="ch" ptType="node" func="cnt" op="equ" val="4">
                  <dgm:presOf axis="ch desOrSelf" ptType="node node" st="4 1" cnt="1 0"/>
                </dgm:if>
                <dgm:if name="Name26" axis="ch" ptType="node" func="cnt" op="equ" val="5">
                  <dgm:presOf axis="ch desOrSelf" ptType="node node" st="5 1" cnt="1 0"/>
                </dgm:if>
                <dgm:if name="Name27" axis="ch" ptType="node" func="cnt" op="equ" val="6">
                  <dgm:presOf axis="ch desOrSelf" ptType="node node" st="6 1" cnt="1 0"/>
                </dgm:if>
                <dgm:else name="Name28">
                  <dgm:presOf axis="ch desOrSelf" ptType="node node" st="7 1" cnt="1 0"/>
                </dgm:else>
              </dgm:choose>
            </dgm:else>
          </dgm:choose>
          <dgm:constrLst/>
          <dgm:ruleLst/>
        </dgm:layoutNode>
        <dgm:layoutNode name="dummy1a" moveWith="wedge1">
          <dgm:alg type="sp"/>
          <dgm:shape xmlns:r="http://schemas.openxmlformats.org/officeDocument/2006/relationships" r:blip="">
            <dgm:adjLst/>
          </dgm:shape>
          <dgm:presOf/>
          <dgm:constrLst>
            <dgm:constr type="w" val="1"/>
            <dgm:constr type="h" val="1"/>
          </dgm:constrLst>
          <dgm:ruleLst/>
        </dgm:layoutNode>
        <dgm:layoutNode name="dummy1b" moveWith="wedge1">
          <dgm:alg type="sp"/>
          <dgm:shape xmlns:r="http://schemas.openxmlformats.org/officeDocument/2006/relationships" r:blip="">
            <dgm:adjLst/>
          </dgm:shape>
          <dgm:presOf/>
          <dgm:constrLst>
            <dgm:constr type="w" val="1"/>
            <dgm:constr type="h" val="1"/>
          </dgm:constrLst>
          <dgm:ruleLst/>
        </dgm:layoutNode>
        <dgm:layoutNode name="wedge1Tx" moveWith="wedge1">
          <dgm:varLst>
            <dgm:chMax val="0"/>
            <dgm:chPref val="0"/>
            <dgm:bulletEnabled val="1"/>
          </dgm:varLst>
          <dgm:alg type="tx"/>
          <dgm:shape xmlns:r="http://schemas.openxmlformats.org/officeDocument/2006/relationships" type="rect" r:blip="" hideGeom="1">
            <dgm:adjLst/>
          </dgm:shape>
          <dgm:choose name="Name29">
            <dgm:if name="Name30" func="var" arg="dir" op="equ" val="norm">
              <dgm:presOf axis="ch desOrSelf" ptType="node node" st="1 1" cnt="1 0"/>
            </dgm:if>
            <dgm:else name="Name31">
              <dgm:choose name="Name32">
                <dgm:if name="Name33" axis="ch" ptType="node" func="cnt" op="equ" val="1">
                  <dgm:presOf axis="ch desOrSelf" ptType="node node" st="1 1" cnt="1 0"/>
                </dgm:if>
                <dgm:if name="Name34" axis="ch" ptType="node" func="cnt" op="equ" val="2">
                  <dgm:presOf axis="ch desOrSelf" ptType="node node" st="2 1" cnt="1 0"/>
                </dgm:if>
                <dgm:if name="Name35" axis="ch" ptType="node" func="cnt" op="equ" val="3">
                  <dgm:presOf axis="ch desOrSelf" ptType="node node" st="3 1" cnt="1 0"/>
                </dgm:if>
                <dgm:if name="Name36" axis="ch" ptType="node" func="cnt" op="equ" val="4">
                  <dgm:presOf axis="ch desOrSelf" ptType="node node" st="4 1" cnt="1 0"/>
                </dgm:if>
                <dgm:if name="Name37" axis="ch" ptType="node" func="cnt" op="equ" val="5">
                  <dgm:presOf axis="ch desOrSelf" ptType="node node" st="5 1" cnt="1 0"/>
                </dgm:if>
                <dgm:if name="Name38" axis="ch" ptType="node" func="cnt" op="equ" val="6">
                  <dgm:presOf axis="ch desOrSelf" ptType="node node" st="6 1" cnt="1 0"/>
                </dgm:if>
                <dgm:else name="Name39">
                  <dgm:presOf axis="ch desOrSelf" ptType="node node" st="7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40"/>
    </dgm:choose>
    <dgm:choose name="Name41">
      <dgm:if name="Name42" axis="ch" ptType="node" func="cnt" op="gte" val="2">
        <dgm:layoutNode name="wedge2">
          <dgm:alg type="sp"/>
          <dgm:choose name="Name43">
            <dgm:if name="Name44" axis="ch" ptType="node" func="cnt" op="equ" val="2">
              <dgm:shape xmlns:r="http://schemas.openxmlformats.org/officeDocument/2006/relationships" type="pie" r:blip="">
                <dgm:adjLst>
                  <dgm:adj idx="1" val="90"/>
                  <dgm:adj idx="2" val="270"/>
                </dgm:adjLst>
              </dgm:shape>
            </dgm:if>
            <dgm:if name="Name45" axis="ch" ptType="node" func="cnt" op="equ" val="3">
              <dgm:shape xmlns:r="http://schemas.openxmlformats.org/officeDocument/2006/relationships" type="pie" r:blip="">
                <dgm:adjLst>
                  <dgm:adj idx="1" val="30"/>
                  <dgm:adj idx="2" val="150"/>
                </dgm:adjLst>
              </dgm:shape>
            </dgm:if>
            <dgm:if name="Name46" axis="ch" ptType="node" func="cnt" op="equ" val="4">
              <dgm:shape xmlns:r="http://schemas.openxmlformats.org/officeDocument/2006/relationships" type="pie" r:blip="">
                <dgm:adjLst>
                  <dgm:adj idx="1" val="0"/>
                  <dgm:adj idx="2" val="90"/>
                </dgm:adjLst>
              </dgm:shape>
            </dgm:if>
            <dgm:if name="Name47" axis="ch" ptType="node" func="cnt" op="equ" val="5">
              <dgm:shape xmlns:r="http://schemas.openxmlformats.org/officeDocument/2006/relationships" type="pie" r:blip="">
                <dgm:adjLst>
                  <dgm:adj idx="1" val="342"/>
                  <dgm:adj idx="2" val="54"/>
                </dgm:adjLst>
              </dgm:shape>
            </dgm:if>
            <dgm:if name="Name48" axis="ch" ptType="node" func="cnt" op="equ" val="6">
              <dgm:shape xmlns:r="http://schemas.openxmlformats.org/officeDocument/2006/relationships" type="pie" r:blip="">
                <dgm:adjLst>
                  <dgm:adj idx="1" val="330"/>
                  <dgm:adj idx="2" val="30"/>
                </dgm:adjLst>
              </dgm:shape>
            </dgm:if>
            <dgm:else name="Name49">
              <dgm:shape xmlns:r="http://schemas.openxmlformats.org/officeDocument/2006/relationships" type="pie" r:blip="">
                <dgm:adjLst>
                  <dgm:adj idx="1" val="321.4286"/>
                  <dgm:adj idx="2" val="12.85714"/>
                </dgm:adjLst>
              </dgm:shape>
            </dgm:else>
          </dgm:choose>
          <dgm:choose name="Name50">
            <dgm:if name="Name51" func="var" arg="dir" op="equ" val="norm">
              <dgm:presOf axis="ch desOrSelf" ptType="node node" st="2 1" cnt="1 0"/>
            </dgm:if>
            <dgm:else name="Name52">
              <dgm:choose name="Name53">
                <dgm:if name="Name54" axis="ch" ptType="node" func="cnt" op="equ" val="2">
                  <dgm:presOf axis="ch desOrSelf" ptType="node node" st="1 1" cnt="1 0"/>
                </dgm:if>
                <dgm:if name="Name55" axis="ch" ptType="node" func="cnt" op="equ" val="3">
                  <dgm:presOf axis="ch desOrSelf" ptType="node node" st="2 1" cnt="1 0"/>
                </dgm:if>
                <dgm:if name="Name56" axis="ch" ptType="node" func="cnt" op="equ" val="4">
                  <dgm:presOf axis="ch desOrSelf" ptType="node node" st="3 1" cnt="1 0"/>
                </dgm:if>
                <dgm:if name="Name57" axis="ch" ptType="node" func="cnt" op="equ" val="5">
                  <dgm:presOf axis="ch desOrSelf" ptType="node node" st="4 1" cnt="1 0"/>
                </dgm:if>
                <dgm:if name="Name58" axis="ch" ptType="node" func="cnt" op="equ" val="6">
                  <dgm:presOf axis="ch desOrSelf" ptType="node node" st="5 1" cnt="1 0"/>
                </dgm:if>
                <dgm:else name="Name59">
                  <dgm:presOf axis="ch desOrSelf" ptType="node node" st="6 1" cnt="1 0"/>
                </dgm:else>
              </dgm:choose>
            </dgm:else>
          </dgm:choose>
          <dgm:constrLst/>
          <dgm:ruleLst/>
        </dgm:layoutNode>
        <dgm:layoutNode name="dummy2a" moveWith="wedge2">
          <dgm:alg type="sp"/>
          <dgm:shape xmlns:r="http://schemas.openxmlformats.org/officeDocument/2006/relationships" r:blip="">
            <dgm:adjLst/>
          </dgm:shape>
          <dgm:presOf/>
          <dgm:constrLst>
            <dgm:constr type="w" val="1"/>
            <dgm:constr type="h" val="1"/>
          </dgm:constrLst>
          <dgm:ruleLst/>
        </dgm:layoutNode>
        <dgm:layoutNode name="dummy2b" moveWith="wedge2">
          <dgm:alg type="sp"/>
          <dgm:shape xmlns:r="http://schemas.openxmlformats.org/officeDocument/2006/relationships" r:blip="">
            <dgm:adjLst/>
          </dgm:shape>
          <dgm:presOf/>
          <dgm:constrLst>
            <dgm:constr type="w" val="1"/>
            <dgm:constr type="h" val="1"/>
          </dgm:constrLst>
          <dgm:ruleLst/>
        </dgm:layoutNode>
        <dgm:layoutNode name="wedge2Tx" moveWith="wedge2">
          <dgm:varLst>
            <dgm:chMax val="0"/>
            <dgm:chPref val="0"/>
            <dgm:bulletEnabled val="1"/>
          </dgm:varLst>
          <dgm:alg type="tx"/>
          <dgm:shape xmlns:r="http://schemas.openxmlformats.org/officeDocument/2006/relationships" type="rect" r:blip="" hideGeom="1">
            <dgm:adjLst/>
          </dgm:shape>
          <dgm:choose name="Name60">
            <dgm:if name="Name61" func="var" arg="dir" op="equ" val="norm">
              <dgm:presOf axis="ch desOrSelf" ptType="node node" st="2 1" cnt="1 0"/>
            </dgm:if>
            <dgm:else name="Name62">
              <dgm:choose name="Name63">
                <dgm:if name="Name64" axis="ch" ptType="node" func="cnt" op="equ" val="2">
                  <dgm:presOf axis="ch desOrSelf" ptType="node node" st="1 1" cnt="1 0"/>
                </dgm:if>
                <dgm:if name="Name65" axis="ch" ptType="node" func="cnt" op="equ" val="3">
                  <dgm:presOf axis="ch desOrSelf" ptType="node node" st="2 1" cnt="1 0"/>
                </dgm:if>
                <dgm:if name="Name66" axis="ch" ptType="node" func="cnt" op="equ" val="4">
                  <dgm:presOf axis="ch desOrSelf" ptType="node node" st="3 1" cnt="1 0"/>
                </dgm:if>
                <dgm:if name="Name67" axis="ch" ptType="node" func="cnt" op="equ" val="5">
                  <dgm:presOf axis="ch desOrSelf" ptType="node node" st="4 1" cnt="1 0"/>
                </dgm:if>
                <dgm:if name="Name68" axis="ch" ptType="node" func="cnt" op="equ" val="6">
                  <dgm:presOf axis="ch desOrSelf" ptType="node node" st="5 1" cnt="1 0"/>
                </dgm:if>
                <dgm:else name="Name69">
                  <dgm:presOf axis="ch desOrSelf" ptType="node node" st="6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70"/>
    </dgm:choose>
    <dgm:choose name="Name71">
      <dgm:if name="Name72" axis="ch" ptType="node" func="cnt" op="gte" val="3">
        <dgm:layoutNode name="wedge3">
          <dgm:alg type="sp"/>
          <dgm:choose name="Name73">
            <dgm:if name="Name74" axis="ch" ptType="node" func="cnt" op="equ" val="3">
              <dgm:shape xmlns:r="http://schemas.openxmlformats.org/officeDocument/2006/relationships" type="pie" r:blip="">
                <dgm:adjLst>
                  <dgm:adj idx="1" val="150"/>
                  <dgm:adj idx="2" val="270"/>
                </dgm:adjLst>
              </dgm:shape>
            </dgm:if>
            <dgm:if name="Name75" axis="ch" ptType="node" func="cnt" op="equ" val="4">
              <dgm:shape xmlns:r="http://schemas.openxmlformats.org/officeDocument/2006/relationships" type="pie" r:blip="">
                <dgm:adjLst>
                  <dgm:adj idx="1" val="90"/>
                  <dgm:adj idx="2" val="180"/>
                </dgm:adjLst>
              </dgm:shape>
            </dgm:if>
            <dgm:if name="Name76" axis="ch" ptType="node" func="cnt" op="equ" val="5">
              <dgm:shape xmlns:r="http://schemas.openxmlformats.org/officeDocument/2006/relationships" type="pie" r:blip="">
                <dgm:adjLst>
                  <dgm:adj idx="1" val="54"/>
                  <dgm:adj idx="2" val="126"/>
                </dgm:adjLst>
              </dgm:shape>
            </dgm:if>
            <dgm:if name="Name77" axis="ch" ptType="node" func="cnt" op="equ" val="6">
              <dgm:shape xmlns:r="http://schemas.openxmlformats.org/officeDocument/2006/relationships" type="pie" r:blip="">
                <dgm:adjLst>
                  <dgm:adj idx="1" val="30"/>
                  <dgm:adj idx="2" val="90"/>
                </dgm:adjLst>
              </dgm:shape>
            </dgm:if>
            <dgm:else name="Name78">
              <dgm:shape xmlns:r="http://schemas.openxmlformats.org/officeDocument/2006/relationships" type="pie" r:blip="">
                <dgm:adjLst>
                  <dgm:adj idx="1" val="12.85714"/>
                  <dgm:adj idx="2" val="64.28571"/>
                </dgm:adjLst>
              </dgm:shape>
            </dgm:else>
          </dgm:choose>
          <dgm:choose name="Name79">
            <dgm:if name="Name80" func="var" arg="dir" op="equ" val="norm">
              <dgm:presOf axis="ch desOrSelf" ptType="node node" st="3 1" cnt="1 0"/>
            </dgm:if>
            <dgm:else name="Name81">
              <dgm:choose name="Name82">
                <dgm:if name="Name83" axis="ch" ptType="node" func="cnt" op="equ" val="3">
                  <dgm:presOf axis="ch desOrSelf" ptType="node node" st="1 1" cnt="1 0"/>
                </dgm:if>
                <dgm:if name="Name84" axis="ch" ptType="node" func="cnt" op="equ" val="4">
                  <dgm:presOf axis="ch desOrSelf" ptType="node node" st="2 1" cnt="1 0"/>
                </dgm:if>
                <dgm:if name="Name85" axis="ch" ptType="node" func="cnt" op="equ" val="5">
                  <dgm:presOf axis="ch desOrSelf" ptType="node node" st="3 1" cnt="1 0"/>
                </dgm:if>
                <dgm:if name="Name86" axis="ch" ptType="node" func="cnt" op="equ" val="6">
                  <dgm:presOf axis="ch desOrSelf" ptType="node node" st="4 1" cnt="1 0"/>
                </dgm:if>
                <dgm:else name="Name87">
                  <dgm:presOf axis="ch desOrSelf" ptType="node node" st="5 1" cnt="1 0"/>
                </dgm:else>
              </dgm:choose>
            </dgm:else>
          </dgm:choose>
          <dgm:constrLst/>
          <dgm:ruleLst/>
        </dgm:layoutNode>
        <dgm:layoutNode name="dummy3a" moveWith="wedge3">
          <dgm:alg type="sp"/>
          <dgm:shape xmlns:r="http://schemas.openxmlformats.org/officeDocument/2006/relationships" r:blip="">
            <dgm:adjLst/>
          </dgm:shape>
          <dgm:presOf/>
          <dgm:constrLst>
            <dgm:constr type="w" val="1"/>
            <dgm:constr type="h" val="1"/>
          </dgm:constrLst>
          <dgm:ruleLst/>
        </dgm:layoutNode>
        <dgm:layoutNode name="dummy3b" moveWith="wedge3">
          <dgm:alg type="sp"/>
          <dgm:shape xmlns:r="http://schemas.openxmlformats.org/officeDocument/2006/relationships" r:blip="">
            <dgm:adjLst/>
          </dgm:shape>
          <dgm:presOf/>
          <dgm:constrLst>
            <dgm:constr type="w" val="1"/>
            <dgm:constr type="h" val="1"/>
          </dgm:constrLst>
          <dgm:ruleLst/>
        </dgm:layoutNode>
        <dgm:layoutNode name="wedge3Tx" moveWith="wedge3">
          <dgm:varLst>
            <dgm:chMax val="0"/>
            <dgm:chPref val="0"/>
            <dgm:bulletEnabled val="1"/>
          </dgm:varLst>
          <dgm:alg type="tx"/>
          <dgm:shape xmlns:r="http://schemas.openxmlformats.org/officeDocument/2006/relationships" type="rect" r:blip="" hideGeom="1">
            <dgm:adjLst/>
          </dgm:shape>
          <dgm:choose name="Name88">
            <dgm:if name="Name89" func="var" arg="dir" op="equ" val="norm">
              <dgm:presOf axis="ch desOrSelf" ptType="node node" st="3 1" cnt="1 0"/>
            </dgm:if>
            <dgm:else name="Name90">
              <dgm:choose name="Name91">
                <dgm:if name="Name92" axis="ch" ptType="node" func="cnt" op="equ" val="3">
                  <dgm:presOf axis="ch desOrSelf" ptType="node node" st="1 1" cnt="1 0"/>
                </dgm:if>
                <dgm:if name="Name93" axis="ch" ptType="node" func="cnt" op="equ" val="4">
                  <dgm:presOf axis="ch desOrSelf" ptType="node node" st="2 1" cnt="1 0"/>
                </dgm:if>
                <dgm:if name="Name94" axis="ch" ptType="node" func="cnt" op="equ" val="5">
                  <dgm:presOf axis="ch desOrSelf" ptType="node node" st="3 1" cnt="1 0"/>
                </dgm:if>
                <dgm:if name="Name95" axis="ch" ptType="node" func="cnt" op="equ" val="6">
                  <dgm:presOf axis="ch desOrSelf" ptType="node node" st="4 1" cnt="1 0"/>
                </dgm:if>
                <dgm:else name="Name96">
                  <dgm:presOf axis="ch desOrSelf" ptType="node node" st="5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97"/>
    </dgm:choose>
    <dgm:choose name="Name98">
      <dgm:if name="Name99" axis="ch" ptType="node" func="cnt" op="gte" val="4">
        <dgm:layoutNode name="wedge4">
          <dgm:alg type="sp"/>
          <dgm:choose name="Name100">
            <dgm:if name="Name101" axis="ch" ptType="node" func="cnt" op="equ" val="4">
              <dgm:shape xmlns:r="http://schemas.openxmlformats.org/officeDocument/2006/relationships" type="pie" r:blip="">
                <dgm:adjLst>
                  <dgm:adj idx="1" val="180"/>
                  <dgm:adj idx="2" val="270"/>
                </dgm:adjLst>
              </dgm:shape>
            </dgm:if>
            <dgm:if name="Name102" axis="ch" ptType="node" func="cnt" op="equ" val="5">
              <dgm:shape xmlns:r="http://schemas.openxmlformats.org/officeDocument/2006/relationships" type="pie" r:blip="">
                <dgm:adjLst>
                  <dgm:adj idx="1" val="126"/>
                  <dgm:adj idx="2" val="198"/>
                </dgm:adjLst>
              </dgm:shape>
            </dgm:if>
            <dgm:if name="Name103" axis="ch" ptType="node" func="cnt" op="equ" val="6">
              <dgm:shape xmlns:r="http://schemas.openxmlformats.org/officeDocument/2006/relationships" type="pie" r:blip="">
                <dgm:adjLst>
                  <dgm:adj idx="1" val="90"/>
                  <dgm:adj idx="2" val="150"/>
                </dgm:adjLst>
              </dgm:shape>
            </dgm:if>
            <dgm:else name="Name104">
              <dgm:shape xmlns:r="http://schemas.openxmlformats.org/officeDocument/2006/relationships" type="pie" r:blip="">
                <dgm:adjLst>
                  <dgm:adj idx="1" val="64.2871"/>
                  <dgm:adj idx="2" val="115.7143"/>
                </dgm:adjLst>
              </dgm:shape>
            </dgm:else>
          </dgm:choose>
          <dgm:choose name="Name105">
            <dgm:if name="Name106" func="var" arg="dir" op="equ" val="norm">
              <dgm:presOf axis="ch desOrSelf" ptType="node node" st="4 1" cnt="1 0"/>
            </dgm:if>
            <dgm:else name="Name107">
              <dgm:choose name="Name108">
                <dgm:if name="Name109" axis="ch" ptType="node" func="cnt" op="equ" val="4">
                  <dgm:presOf axis="ch desOrSelf" ptType="node node" st="1 1" cnt="1 0"/>
                </dgm:if>
                <dgm:if name="Name110" axis="ch" ptType="node" func="cnt" op="equ" val="5">
                  <dgm:presOf axis="ch desOrSelf" ptType="node node" st="2 1" cnt="1 0"/>
                </dgm:if>
                <dgm:if name="Name111" axis="ch" ptType="node" func="cnt" op="equ" val="6">
                  <dgm:presOf axis="ch desOrSelf" ptType="node node" st="3 1" cnt="1 0"/>
                </dgm:if>
                <dgm:else name="Name112">
                  <dgm:presOf axis="ch desOrSelf" ptType="node node" st="4 1" cnt="1 0"/>
                </dgm:else>
              </dgm:choose>
            </dgm:else>
          </dgm:choose>
          <dgm:constrLst/>
          <dgm:ruleLst/>
        </dgm:layoutNode>
        <dgm:layoutNode name="dummy4a" moveWith="wedge4">
          <dgm:alg type="sp"/>
          <dgm:shape xmlns:r="http://schemas.openxmlformats.org/officeDocument/2006/relationships" r:blip="">
            <dgm:adjLst/>
          </dgm:shape>
          <dgm:presOf/>
          <dgm:constrLst>
            <dgm:constr type="w" val="1"/>
            <dgm:constr type="h" val="1"/>
          </dgm:constrLst>
          <dgm:ruleLst/>
        </dgm:layoutNode>
        <dgm:layoutNode name="dummy4b" moveWith="wedge4">
          <dgm:alg type="sp"/>
          <dgm:shape xmlns:r="http://schemas.openxmlformats.org/officeDocument/2006/relationships" r:blip="">
            <dgm:adjLst/>
          </dgm:shape>
          <dgm:presOf/>
          <dgm:constrLst>
            <dgm:constr type="w" val="1"/>
            <dgm:constr type="h" val="1"/>
          </dgm:constrLst>
          <dgm:ruleLst/>
        </dgm:layoutNode>
        <dgm:layoutNode name="wedge4Tx" moveWith="wedge4">
          <dgm:varLst>
            <dgm:chMax val="0"/>
            <dgm:chPref val="0"/>
            <dgm:bulletEnabled val="1"/>
          </dgm:varLst>
          <dgm:alg type="tx"/>
          <dgm:shape xmlns:r="http://schemas.openxmlformats.org/officeDocument/2006/relationships" type="rect" r:blip="" hideGeom="1">
            <dgm:adjLst/>
          </dgm:shape>
          <dgm:choose name="Name113">
            <dgm:if name="Name114" func="var" arg="dir" op="equ" val="norm">
              <dgm:presOf axis="ch desOrSelf" ptType="node node" st="4 1" cnt="1 0"/>
            </dgm:if>
            <dgm:else name="Name115">
              <dgm:choose name="Name116">
                <dgm:if name="Name117" axis="ch" ptType="node" func="cnt" op="equ" val="4">
                  <dgm:presOf axis="ch desOrSelf" ptType="node node" st="1 1" cnt="1 0"/>
                </dgm:if>
                <dgm:if name="Name118" axis="ch" ptType="node" func="cnt" op="equ" val="5">
                  <dgm:presOf axis="ch desOrSelf" ptType="node node" st="2 1" cnt="1 0"/>
                </dgm:if>
                <dgm:if name="Name119" axis="ch" ptType="node" func="cnt" op="equ" val="6">
                  <dgm:presOf axis="ch desOrSelf" ptType="node node" st="3 1" cnt="1 0"/>
                </dgm:if>
                <dgm:else name="Name120">
                  <dgm:presOf axis="ch desOrSelf" ptType="node node" st="4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21"/>
    </dgm:choose>
    <dgm:choose name="Name122">
      <dgm:if name="Name123" axis="ch" ptType="node" func="cnt" op="gte" val="5">
        <dgm:layoutNode name="wedge5">
          <dgm:alg type="sp"/>
          <dgm:choose name="Name124">
            <dgm:if name="Name125" axis="ch" ptType="node" func="cnt" op="equ" val="5">
              <dgm:shape xmlns:r="http://schemas.openxmlformats.org/officeDocument/2006/relationships" type="pie" r:blip="">
                <dgm:adjLst>
                  <dgm:adj idx="1" val="198"/>
                  <dgm:adj idx="2" val="270"/>
                </dgm:adjLst>
              </dgm:shape>
            </dgm:if>
            <dgm:if name="Name126" axis="ch" ptType="node" func="cnt" op="equ" val="6">
              <dgm:shape xmlns:r="http://schemas.openxmlformats.org/officeDocument/2006/relationships" type="pie" r:blip="">
                <dgm:adjLst>
                  <dgm:adj idx="1" val="150"/>
                  <dgm:adj idx="2" val="210"/>
                </dgm:adjLst>
              </dgm:shape>
            </dgm:if>
            <dgm:else name="Name127">
              <dgm:shape xmlns:r="http://schemas.openxmlformats.org/officeDocument/2006/relationships" type="pie" r:blip="">
                <dgm:adjLst>
                  <dgm:adj idx="1" val="115.7143"/>
                  <dgm:adj idx="2" val="167.1429"/>
                </dgm:adjLst>
              </dgm:shape>
            </dgm:else>
          </dgm:choose>
          <dgm:choose name="Name128">
            <dgm:if name="Name129" func="var" arg="dir" op="equ" val="norm">
              <dgm:presOf axis="ch desOrSelf" ptType="node node" st="5 1" cnt="1 0"/>
            </dgm:if>
            <dgm:else name="Name130">
              <dgm:choose name="Name131">
                <dgm:if name="Name132" axis="ch" ptType="node" func="cnt" op="equ" val="5">
                  <dgm:presOf axis="ch desOrSelf" ptType="node node" st="1 1" cnt="1 0"/>
                </dgm:if>
                <dgm:if name="Name133" axis="ch" ptType="node" func="cnt" op="equ" val="6">
                  <dgm:presOf axis="ch desOrSelf" ptType="node node" st="2 1" cnt="1 0"/>
                </dgm:if>
                <dgm:else name="Name134">
                  <dgm:presOf axis="ch desOrSelf" ptType="node node" st="3 1" cnt="1 0"/>
                </dgm:else>
              </dgm:choose>
            </dgm:else>
          </dgm:choose>
          <dgm:constrLst/>
          <dgm:ruleLst/>
        </dgm:layoutNode>
        <dgm:layoutNode name="dummy5a" moveWith="wedge5">
          <dgm:alg type="sp"/>
          <dgm:shape xmlns:r="http://schemas.openxmlformats.org/officeDocument/2006/relationships" r:blip="">
            <dgm:adjLst/>
          </dgm:shape>
          <dgm:presOf/>
          <dgm:constrLst>
            <dgm:constr type="w" val="1"/>
            <dgm:constr type="h" val="1"/>
          </dgm:constrLst>
          <dgm:ruleLst/>
        </dgm:layoutNode>
        <dgm:layoutNode name="dummy5b" moveWith="wedge5">
          <dgm:alg type="sp"/>
          <dgm:shape xmlns:r="http://schemas.openxmlformats.org/officeDocument/2006/relationships" r:blip="">
            <dgm:adjLst/>
          </dgm:shape>
          <dgm:presOf/>
          <dgm:constrLst>
            <dgm:constr type="w" val="1"/>
            <dgm:constr type="h" val="1"/>
          </dgm:constrLst>
          <dgm:ruleLst/>
        </dgm:layoutNode>
        <dgm:layoutNode name="wedge5Tx" moveWith="wedge5">
          <dgm:varLst>
            <dgm:chMax val="0"/>
            <dgm:chPref val="0"/>
            <dgm:bulletEnabled val="1"/>
          </dgm:varLst>
          <dgm:alg type="tx"/>
          <dgm:shape xmlns:r="http://schemas.openxmlformats.org/officeDocument/2006/relationships" type="rect" r:blip="" hideGeom="1">
            <dgm:adjLst/>
          </dgm:shape>
          <dgm:choose name="Name135">
            <dgm:if name="Name136" func="var" arg="dir" op="equ" val="norm">
              <dgm:presOf axis="ch desOrSelf" ptType="node node" st="5 1" cnt="1 0"/>
            </dgm:if>
            <dgm:else name="Name137">
              <dgm:choose name="Name138">
                <dgm:if name="Name139" axis="ch" ptType="node" func="cnt" op="equ" val="5">
                  <dgm:presOf axis="ch desOrSelf" ptType="node node" st="1 1" cnt="1 0"/>
                </dgm:if>
                <dgm:if name="Name140" axis="ch" ptType="node" func="cnt" op="equ" val="6">
                  <dgm:presOf axis="ch desOrSelf" ptType="node node" st="2 1" cnt="1 0"/>
                </dgm:if>
                <dgm:else name="Name141">
                  <dgm:presOf axis="ch desOrSelf" ptType="node node" st="3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42"/>
    </dgm:choose>
    <dgm:choose name="Name143">
      <dgm:if name="Name144" axis="ch" ptType="node" func="cnt" op="gte" val="6">
        <dgm:layoutNode name="wedge6">
          <dgm:alg type="sp"/>
          <dgm:choose name="Name145">
            <dgm:if name="Name146" axis="ch" ptType="node" func="cnt" op="equ" val="6">
              <dgm:shape xmlns:r="http://schemas.openxmlformats.org/officeDocument/2006/relationships" type="pie" r:blip="">
                <dgm:adjLst>
                  <dgm:adj idx="1" val="210"/>
                  <dgm:adj idx="2" val="270"/>
                </dgm:adjLst>
              </dgm:shape>
            </dgm:if>
            <dgm:else name="Name147">
              <dgm:shape xmlns:r="http://schemas.openxmlformats.org/officeDocument/2006/relationships" type="pie" r:blip="">
                <dgm:adjLst>
                  <dgm:adj idx="1" val="167.1429"/>
                  <dgm:adj idx="2" val="218.5714"/>
                </dgm:adjLst>
              </dgm:shape>
            </dgm:else>
          </dgm:choose>
          <dgm:choose name="Name148">
            <dgm:if name="Name149" func="var" arg="dir" op="equ" val="norm">
              <dgm:presOf axis="ch desOrSelf" ptType="node node" st="6 1" cnt="1 0"/>
            </dgm:if>
            <dgm:else name="Name150">
              <dgm:choose name="Name151">
                <dgm:if name="Name152" axis="ch" ptType="node" func="cnt" op="equ" val="6">
                  <dgm:presOf axis="ch desOrSelf" ptType="node node" st="1 1" cnt="1 0"/>
                </dgm:if>
                <dgm:else name="Name153">
                  <dgm:presOf axis="ch desOrSelf" ptType="node node" st="2 1" cnt="1 0"/>
                </dgm:else>
              </dgm:choose>
            </dgm:else>
          </dgm:choose>
          <dgm:constrLst/>
          <dgm:ruleLst/>
        </dgm:layoutNode>
        <dgm:layoutNode name="dummy6a" moveWith="wedge6">
          <dgm:alg type="sp"/>
          <dgm:shape xmlns:r="http://schemas.openxmlformats.org/officeDocument/2006/relationships" r:blip="">
            <dgm:adjLst/>
          </dgm:shape>
          <dgm:presOf/>
          <dgm:constrLst>
            <dgm:constr type="w" val="1"/>
            <dgm:constr type="h" val="1"/>
          </dgm:constrLst>
          <dgm:ruleLst/>
        </dgm:layoutNode>
        <dgm:layoutNode name="dummy6b" moveWith="wedge6">
          <dgm:alg type="sp"/>
          <dgm:shape xmlns:r="http://schemas.openxmlformats.org/officeDocument/2006/relationships" r:blip="">
            <dgm:adjLst/>
          </dgm:shape>
          <dgm:presOf/>
          <dgm:constrLst>
            <dgm:constr type="w" val="1"/>
            <dgm:constr type="h" val="1"/>
          </dgm:constrLst>
          <dgm:ruleLst/>
        </dgm:layoutNode>
        <dgm:layoutNode name="wedge6Tx" moveWith="wedge6">
          <dgm:varLst>
            <dgm:chMax val="0"/>
            <dgm:chPref val="0"/>
            <dgm:bulletEnabled val="1"/>
          </dgm:varLst>
          <dgm:alg type="tx"/>
          <dgm:shape xmlns:r="http://schemas.openxmlformats.org/officeDocument/2006/relationships" type="rect" r:blip="" hideGeom="1">
            <dgm:adjLst/>
          </dgm:shape>
          <dgm:choose name="Name154">
            <dgm:if name="Name155" func="var" arg="dir" op="equ" val="norm">
              <dgm:presOf axis="ch desOrSelf" ptType="node node" st="6 1" cnt="1 0"/>
            </dgm:if>
            <dgm:else name="Name156">
              <dgm:choose name="Name157">
                <dgm:if name="Name158" axis="ch" ptType="node" func="cnt" op="equ" val="6">
                  <dgm:presOf axis="ch desOrSelf" ptType="node node" st="1 1" cnt="1 0"/>
                </dgm:if>
                <dgm:else name="Name159">
                  <dgm:presOf axis="ch desOrSelf" ptType="node node" st="2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60"/>
    </dgm:choose>
    <dgm:choose name="Name161">
      <dgm:if name="Name162" axis="ch" ptType="node" func="cnt" op="gte" val="7">
        <dgm:layoutNode name="wedge7">
          <dgm:alg type="sp"/>
          <dgm:shape xmlns:r="http://schemas.openxmlformats.org/officeDocument/2006/relationships" type="pie" r:blip="">
            <dgm:adjLst>
              <dgm:adj idx="1" val="218.5714"/>
              <dgm:adj idx="2" val="270"/>
            </dgm:adjLst>
          </dgm:shape>
          <dgm:choose name="Name163">
            <dgm:if name="Name164" func="var" arg="dir" op="equ" val="norm">
              <dgm:presOf axis="ch desOrSelf" ptType="node node" st="7 1" cnt="1 0"/>
            </dgm:if>
            <dgm:else name="Name165">
              <dgm:presOf axis="ch desOrSelf" ptType="node node" st="1 1" cnt="1 0"/>
            </dgm:else>
          </dgm:choose>
          <dgm:constrLst/>
          <dgm:ruleLst/>
        </dgm:layoutNode>
        <dgm:layoutNode name="dummy7a" moveWith="wedge7">
          <dgm:alg type="sp"/>
          <dgm:shape xmlns:r="http://schemas.openxmlformats.org/officeDocument/2006/relationships" r:blip="">
            <dgm:adjLst/>
          </dgm:shape>
          <dgm:presOf/>
          <dgm:constrLst>
            <dgm:constr type="w" val="1"/>
            <dgm:constr type="h" val="1"/>
          </dgm:constrLst>
          <dgm:ruleLst/>
        </dgm:layoutNode>
        <dgm:layoutNode name="dummy7b" moveWith="wedge7">
          <dgm:alg type="sp"/>
          <dgm:shape xmlns:r="http://schemas.openxmlformats.org/officeDocument/2006/relationships" r:blip="">
            <dgm:adjLst/>
          </dgm:shape>
          <dgm:presOf/>
          <dgm:constrLst>
            <dgm:constr type="w" val="1"/>
            <dgm:constr type="h" val="1"/>
          </dgm:constrLst>
          <dgm:ruleLst/>
        </dgm:layoutNode>
        <dgm:layoutNode name="wedge7Tx" moveWith="wedge7">
          <dgm:varLst>
            <dgm:chMax val="0"/>
            <dgm:chPref val="0"/>
            <dgm:bulletEnabled val="1"/>
          </dgm:varLst>
          <dgm:alg type="tx"/>
          <dgm:shape xmlns:r="http://schemas.openxmlformats.org/officeDocument/2006/relationships" type="rect" r:blip="" hideGeom="1">
            <dgm:adjLst/>
          </dgm:shape>
          <dgm:choose name="Name166">
            <dgm:if name="Name167" func="var" arg="dir" op="equ" val="norm">
              <dgm:presOf axis="ch desOrSelf" ptType="node node" st="7 1" cnt="1 0"/>
            </dgm:if>
            <dgm:else name="Name168">
              <dgm:presOf axis="ch desOrSelf" ptType="node node" st="1 1" cnt="1 0"/>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69"/>
    </dgm:choose>
    <dgm:choose name="Name170">
      <dgm:if name="Name171" axis="ch" ptType="node" func="cnt" op="equ" val="1">
        <dgm:forEach name="Name172" axis="ch" ptType="sibTrans" hideLastTrans="0" cnt="1">
          <dgm:layoutNode name="arrowWedge1single" styleLbl="fgSibTrans2D1">
            <dgm:choose name="Name173">
              <dgm:if name="Name174" func="var" arg="dir" op="equ" val="norm">
                <dgm:alg type="conn">
                  <dgm:param type="connRout" val="longCurve"/>
                  <dgm:param type="srcNode" val="dummy1a"/>
                  <dgm:param type="dstNode" val="dummy1b"/>
                  <dgm:param type="begPts" val="tL"/>
                  <dgm:param type="endPts" val="tR"/>
                  <dgm:param type="begSty" val="arr"/>
                  <dgm:param type="endSty" val="noArr"/>
                </dgm:alg>
              </dgm:if>
              <dgm:else name="Name175">
                <dgm:alg type="conn">
                  <dgm:param type="connRout" val="longCurve"/>
                  <dgm:param type="srcNode" val="dummy1a"/>
                  <dgm:param type="dstNode" val="dummy1b"/>
                  <dgm:param type="begPts" val="tL"/>
                  <dgm:param type="endPts" val="tR"/>
                  <dgm:param type="begSty" val="noArr"/>
                  <dgm:param type="endSty" val="arr"/>
                </dgm:alg>
              </dgm:else>
            </dgm:choose>
            <dgm:shape xmlns:r="http://schemas.openxmlformats.org/officeDocument/2006/relationships" type="conn" r:blip="">
              <dgm:adjLst/>
            </dgm:shape>
            <dgm:presOf/>
            <dgm:constrLst>
              <dgm:constr type="w" val="1"/>
              <dgm:constr type="begPad"/>
              <dgm:constr type="endPad"/>
            </dgm:constrLst>
            <dgm:ruleLst/>
          </dgm:layoutNode>
        </dgm:forEach>
      </dgm:if>
      <dgm:if name="Name176" axis="ch" ptType="node" func="cnt" op="gte" val="2">
        <dgm:forEach name="Name177" axis="ch" ptType="sibTrans" hideLastTrans="0" cnt="1">
          <dgm:layoutNode name="arrowWedge1" styleLbl="fgSibTrans2D1">
            <dgm:choose name="Name178">
              <dgm:if name="Name179" func="var" arg="dir" op="equ" val="norm">
                <dgm:alg type="conn">
                  <dgm:param type="connRout" val="curve"/>
                  <dgm:param type="srcNode" val="dummy1a"/>
                  <dgm:param type="dstNode" val="dummy1b"/>
                  <dgm:param type="begPts" val="tL"/>
                  <dgm:param type="endPts" val="tL"/>
                  <dgm:param type="begSty" val="noArr"/>
                  <dgm:param type="endSty" val="arr"/>
                </dgm:alg>
              </dgm:if>
              <dgm:else name="Name180">
                <dgm:alg type="conn">
                  <dgm:param type="connRout" val="curve"/>
                  <dgm:param type="srcNode" val="dummy1a"/>
                  <dgm:param type="dstNode" val="dummy1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if>
      <dgm:else name="Name181"/>
    </dgm:choose>
    <dgm:forEach name="Name182" axis="ch" ptType="sibTrans" hideLastTrans="0" st="2" cnt="1">
      <dgm:layoutNode name="arrowWedge2" styleLbl="fgSibTrans2D1">
        <dgm:choose name="Name183">
          <dgm:if name="Name184" func="var" arg="dir" op="equ" val="norm">
            <dgm:alg type="conn">
              <dgm:param type="connRout" val="curve"/>
              <dgm:param type="srcNode" val="dummy2a"/>
              <dgm:param type="dstNode" val="dummy2b"/>
              <dgm:param type="begPts" val="tL"/>
              <dgm:param type="endPts" val="tL"/>
              <dgm:param type="begSty" val="noArr"/>
              <dgm:param type="endSty" val="arr"/>
            </dgm:alg>
          </dgm:if>
          <dgm:else name="Name185">
            <dgm:alg type="conn">
              <dgm:param type="connRout" val="curve"/>
              <dgm:param type="srcNode" val="dummy2a"/>
              <dgm:param type="dstNode" val="dummy2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86" axis="ch" ptType="sibTrans" hideLastTrans="0" st="3" cnt="1">
      <dgm:layoutNode name="arrowWedge3" styleLbl="fgSibTrans2D1">
        <dgm:choose name="Name187">
          <dgm:if name="Name188" func="var" arg="dir" op="equ" val="norm">
            <dgm:alg type="conn">
              <dgm:param type="connRout" val="curve"/>
              <dgm:param type="srcNode" val="dummy3a"/>
              <dgm:param type="dstNode" val="dummy3b"/>
              <dgm:param type="begPts" val="tL"/>
              <dgm:param type="endPts" val="tL"/>
              <dgm:param type="begSty" val="noArr"/>
              <dgm:param type="endSty" val="arr"/>
            </dgm:alg>
          </dgm:if>
          <dgm:else name="Name189">
            <dgm:alg type="conn">
              <dgm:param type="connRout" val="curve"/>
              <dgm:param type="srcNode" val="dummy3a"/>
              <dgm:param type="dstNode" val="dummy3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0" axis="ch" ptType="sibTrans" hideLastTrans="0" st="4" cnt="1">
      <dgm:layoutNode name="arrowWedge4" styleLbl="fgSibTrans2D1">
        <dgm:choose name="Name191">
          <dgm:if name="Name192" func="var" arg="dir" op="equ" val="norm">
            <dgm:alg type="conn">
              <dgm:param type="connRout" val="curve"/>
              <dgm:param type="srcNode" val="dummy4a"/>
              <dgm:param type="dstNode" val="dummy4b"/>
              <dgm:param type="begPts" val="tL"/>
              <dgm:param type="endPts" val="tL"/>
              <dgm:param type="begSty" val="noArr"/>
              <dgm:param type="endSty" val="arr"/>
            </dgm:alg>
          </dgm:if>
          <dgm:else name="Name193">
            <dgm:alg type="conn">
              <dgm:param type="connRout" val="curve"/>
              <dgm:param type="srcNode" val="dummy4a"/>
              <dgm:param type="dstNode" val="dummy4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4" axis="ch" ptType="sibTrans" hideLastTrans="0" st="5" cnt="1">
      <dgm:layoutNode name="arrowWedge5" styleLbl="fgSibTrans2D1">
        <dgm:choose name="Name195">
          <dgm:if name="Name196" func="var" arg="dir" op="equ" val="norm">
            <dgm:alg type="conn">
              <dgm:param type="connRout" val="curve"/>
              <dgm:param type="srcNode" val="dummy5a"/>
              <dgm:param type="dstNode" val="dummy5b"/>
              <dgm:param type="begPts" val="tL"/>
              <dgm:param type="endPts" val="tL"/>
              <dgm:param type="begSty" val="noArr"/>
              <dgm:param type="endSty" val="arr"/>
            </dgm:alg>
          </dgm:if>
          <dgm:else name="Name197">
            <dgm:alg type="conn">
              <dgm:param type="connRout" val="curve"/>
              <dgm:param type="srcNode" val="dummy5a"/>
              <dgm:param type="dstNode" val="dummy5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8" axis="ch" ptType="sibTrans" hideLastTrans="0" st="6" cnt="1">
      <dgm:layoutNode name="arrowWedge6" styleLbl="fgSibTrans2D1">
        <dgm:choose name="Name199">
          <dgm:if name="Name200" func="var" arg="dir" op="equ" val="norm">
            <dgm:alg type="conn">
              <dgm:param type="connRout" val="curve"/>
              <dgm:param type="srcNode" val="dummy6a"/>
              <dgm:param type="dstNode" val="dummy6b"/>
              <dgm:param type="begPts" val="tL"/>
              <dgm:param type="endPts" val="tL"/>
              <dgm:param type="begSty" val="noArr"/>
              <dgm:param type="endSty" val="arr"/>
            </dgm:alg>
          </dgm:if>
          <dgm:else name="Name201">
            <dgm:alg type="conn">
              <dgm:param type="connRout" val="curve"/>
              <dgm:param type="srcNode" val="dummy6a"/>
              <dgm:param type="dstNode" val="dummy6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202" axis="ch" ptType="sibTrans" hideLastTrans="0" st="7" cnt="1">
      <dgm:layoutNode name="arrowWedge7" styleLbl="fgSibTrans2D1">
        <dgm:choose name="Name203">
          <dgm:if name="Name204" func="var" arg="dir" op="equ" val="norm">
            <dgm:alg type="conn">
              <dgm:param type="connRout" val="curve"/>
              <dgm:param type="srcNode" val="dummy7a"/>
              <dgm:param type="dstNode" val="dummy7b"/>
              <dgm:param type="begPts" val="tL"/>
              <dgm:param type="endPts" val="tL"/>
              <dgm:param type="begSty" val="noArr"/>
              <dgm:param type="endSty" val="arr"/>
            </dgm:alg>
          </dgm:if>
          <dgm:else name="Name205">
            <dgm:alg type="conn">
              <dgm:param type="connRout" val="curve"/>
              <dgm:param type="srcNode" val="dummy7a"/>
              <dgm:param type="dstNode" val="dummy7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layoutNode>
</dgm:layoutDef>
</file>

<file path=ppt/diagrams/layout7.xml><?xml version="1.0" encoding="utf-8"?>
<dgm:layoutDef xmlns:dgm="http://schemas.openxmlformats.org/drawingml/2006/diagram" xmlns:a="http://schemas.openxmlformats.org/drawingml/2006/main" uniqueId="urn:microsoft.com/office/officeart/2005/8/layout/hProcess9">
  <dgm:title val=""/>
  <dgm:desc val=""/>
  <dgm:catLst>
    <dgm:cat type="process" pri="5000"/>
    <dgm:cat type="convert" pri="1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CompostProcess">
    <dgm:varLst>
      <dgm:dir/>
      <dgm:resizeHandles val="exact"/>
    </dgm:varLst>
    <dgm:alg type="composite">
      <dgm:param type="horzAlign" val="ctr"/>
      <dgm:param type="vertAlign" val="mid"/>
    </dgm:alg>
    <dgm:shape xmlns:r="http://schemas.openxmlformats.org/officeDocument/2006/relationships" r:blip="">
      <dgm:adjLst/>
    </dgm:shape>
    <dgm:presOf/>
    <dgm:constrLst>
      <dgm:constr type="w" for="ch" forName="arrow" refType="w" fact="0.85"/>
      <dgm:constr type="h" for="ch" forName="arrow" refType="h"/>
      <dgm:constr type="ctrX" for="ch" forName="arrow" refType="w" fact="0.5"/>
      <dgm:constr type="ctrY" for="ch" forName="arrow" refType="h" fact="0.5"/>
      <dgm:constr type="w" for="ch" forName="linearProcess" refType="w"/>
      <dgm:constr type="h" for="ch" forName="linearProcess" refType="h" fact="0.4"/>
      <dgm:constr type="ctrX" for="ch" forName="linearProcess" refType="w" fact="0.5"/>
      <dgm:constr type="ctrY" for="ch" forName="linearProcess" refType="h" fact="0.5"/>
    </dgm:constrLst>
    <dgm:ruleLst/>
    <dgm:layoutNode name="arrow" styleLbl="bgShp">
      <dgm:alg type="sp"/>
      <dgm:choose name="Name0">
        <dgm:if name="Name1" func="var" arg="dir" op="equ" val="norm">
          <dgm:shape xmlns:r="http://schemas.openxmlformats.org/officeDocument/2006/relationships" type="rightArrow" r:blip="">
            <dgm:adjLst/>
          </dgm:shape>
        </dgm:if>
        <dgm:else name="Name2">
          <dgm:shape xmlns:r="http://schemas.openxmlformats.org/officeDocument/2006/relationships" type="leftArrow" r:blip="">
            <dgm:adjLst/>
          </dgm:shape>
        </dgm:else>
      </dgm:choose>
      <dgm:presOf/>
      <dgm:constrLst/>
      <dgm:ruleLst/>
    </dgm:layoutNode>
    <dgm:layoutNode name="linearProcess">
      <dgm:choose name="Name3">
        <dgm:if name="Name4" func="var" arg="dir" op="equ" val="norm">
          <dgm:alg type="lin"/>
        </dgm:if>
        <dgm:else name="Name5">
          <dgm:alg type="lin">
            <dgm:param type="linDir" val="fromR"/>
          </dgm:alg>
        </dgm:else>
      </dgm:choose>
      <dgm:shape xmlns:r="http://schemas.openxmlformats.org/officeDocument/2006/relationships" r:blip="">
        <dgm:adjLst/>
      </dgm:shape>
      <dgm:presOf/>
      <dgm:constrLst>
        <dgm:constr type="userA" for="ch" ptType="node" refType="w"/>
        <dgm:constr type="h" for="ch" ptType="node" refType="h"/>
        <dgm:constr type="w" for="ch" ptType="node" op="equ"/>
        <dgm:constr type="w" for="ch" forName="sibTrans" refType="w" fact="0.05"/>
        <dgm:constr type="primFontSz" for="ch" ptType="node" op="equ" val="65"/>
      </dgm:constrLst>
      <dgm:ruleLst/>
      <dgm:forEach name="Name6" axis="ch" ptType="node">
        <dgm:layoutNode name="textNode" styleLbl="node1">
          <dgm:varLst>
            <dgm:bulletEnabled val="1"/>
          </dgm:varLst>
          <dgm:alg type="tx"/>
          <dgm:shape xmlns:r="http://schemas.openxmlformats.org/officeDocument/2006/relationships" type="roundRect" r:blip="">
            <dgm:adjLst/>
          </dgm:shape>
          <dgm:presOf axis="desOrSelf" ptType="node"/>
          <dgm:constrLst>
            <dgm:constr type="userA"/>
            <dgm:constr type="w" refType="userA" fact="0.3"/>
            <dgm:constr type="tMarg" refType="primFontSz" fact="0.3"/>
            <dgm:constr type="bMarg" refType="primFontSz" fact="0.3"/>
            <dgm:constr type="lMarg" refType="primFontSz" fact="0.3"/>
            <dgm:constr type="rMarg" refType="primFontSz" fact="0.3"/>
          </dgm:constrLst>
          <dgm:ruleLst>
            <dgm:rule type="w" val="NaN" fact="1" max="NaN"/>
            <dgm:rule type="primFontSz" val="5" fact="NaN" max="NaN"/>
          </dgm:ruleLst>
        </dgm:layoutNode>
        <dgm:forEach name="Name7" axis="followSib" ptType="sibTrans" cnt="1">
          <dgm:layoutNode name="sibTrans">
            <dgm:alg type="sp"/>
            <dgm:shape xmlns:r="http://schemas.openxmlformats.org/officeDocument/2006/relationships" r:blip="">
              <dgm:adjLst/>
            </dgm:shape>
            <dgm:presOf/>
            <dgm:constrLst/>
            <dgm:ruleLst/>
          </dgm:layoutNode>
        </dgm:forEach>
      </dgm:forEach>
    </dgm:layoutNode>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7.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umsplatzhalt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2223F98D-5841-45BC-A153-B806AC9EB178}" type="datetimeFigureOut">
              <a:rPr lang="de-DE" smtClean="0"/>
              <a:pPr/>
              <a:t>20.01.2018</a:t>
            </a:fld>
            <a:endParaRPr lang="en-US"/>
          </a:p>
        </p:txBody>
      </p:sp>
      <p:sp>
        <p:nvSpPr>
          <p:cNvPr id="4" name="Fußzeilenplatzhalt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Foliennummernplatzhalt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040613D4-6862-4A39-A300-D68817EA1B77}" type="slidenum">
              <a:rPr lang="en-US" smtClean="0"/>
              <a:pPr/>
              <a:t>‹Nr.›</a:t>
            </a:fld>
            <a:endParaRPr lang="en-US"/>
          </a:p>
        </p:txBody>
      </p:sp>
    </p:spTree>
    <p:extLst>
      <p:ext uri="{BB962C8B-B14F-4D97-AF65-F5344CB8AC3E}">
        <p14:creationId xmlns:p14="http://schemas.microsoft.com/office/powerpoint/2010/main" val="1295427331"/>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umsplatzhalt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02E3C8A0-4184-4ABB-A222-3DB70C638845}" type="datetimeFigureOut">
              <a:rPr lang="de-DE" smtClean="0"/>
              <a:pPr/>
              <a:t>20.01.2018</a:t>
            </a:fld>
            <a:endParaRPr lang="en-US"/>
          </a:p>
        </p:txBody>
      </p:sp>
      <p:sp>
        <p:nvSpPr>
          <p:cNvPr id="4" name="Folienbildplatzhalt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izenplatzhalt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a:p>
        </p:txBody>
      </p:sp>
      <p:sp>
        <p:nvSpPr>
          <p:cNvPr id="6" name="Fußzeilenplatzhalt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Foliennummernplatzhalt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B0653DBA-8D2B-47F8-9BB2-4E42EBA01626}" type="slidenum">
              <a:rPr lang="en-US" smtClean="0"/>
              <a:pPr/>
              <a:t>‹Nr.›</a:t>
            </a:fld>
            <a:endParaRPr lang="en-US"/>
          </a:p>
        </p:txBody>
      </p:sp>
    </p:spTree>
    <p:extLst>
      <p:ext uri="{BB962C8B-B14F-4D97-AF65-F5344CB8AC3E}">
        <p14:creationId xmlns:p14="http://schemas.microsoft.com/office/powerpoint/2010/main" val="36268950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normAutofit/>
          </a:bodyPr>
          <a:lstStyle/>
          <a:p>
            <a:r>
              <a:rPr lang="en-US" dirty="0" smtClean="0"/>
              <a:t>Level 1: grades 4-6</a:t>
            </a:r>
            <a:br>
              <a:rPr lang="en-US" dirty="0" smtClean="0"/>
            </a:br>
            <a:r>
              <a:rPr lang="en-US" dirty="0" smtClean="0"/>
              <a:t>Level 2: grades 7-8</a:t>
            </a:r>
          </a:p>
          <a:p>
            <a:r>
              <a:rPr lang="en-US" dirty="0" smtClean="0"/>
              <a:t>Level 3: grades 9-12</a:t>
            </a:r>
          </a:p>
          <a:p>
            <a:r>
              <a:rPr lang="en-US" dirty="0" smtClean="0"/>
              <a:t>Judges choose the top letters in each competition level for their state. Each state awards prizes to winning participants. The first-place state-level winners advance to the national level judging. National winners in each competition level will receive 1000 Dollar cash award.</a:t>
            </a:r>
            <a:endParaRPr lang="en-US" dirty="0"/>
          </a:p>
        </p:txBody>
      </p:sp>
      <p:sp>
        <p:nvSpPr>
          <p:cNvPr id="4" name="Foliennummernplatzhalter 3"/>
          <p:cNvSpPr>
            <a:spLocks noGrp="1"/>
          </p:cNvSpPr>
          <p:nvPr>
            <p:ph type="sldNum" sz="quarter" idx="10"/>
          </p:nvPr>
        </p:nvSpPr>
        <p:spPr/>
        <p:txBody>
          <a:bodyPr/>
          <a:lstStyle/>
          <a:p>
            <a:fld id="{B0653DBA-8D2B-47F8-9BB2-4E42EBA01626}" type="slidenum">
              <a:rPr lang="en-US" smtClean="0"/>
              <a:pPr/>
              <a:t>1</a:t>
            </a:fld>
            <a:endParaRPr lang="en-US"/>
          </a:p>
        </p:txBody>
      </p:sp>
    </p:spTree>
    <p:extLst>
      <p:ext uri="{BB962C8B-B14F-4D97-AF65-F5344CB8AC3E}">
        <p14:creationId xmlns:p14="http://schemas.microsoft.com/office/powerpoint/2010/main" val="197817578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normAutofit/>
          </a:bodyPr>
          <a:lstStyle/>
          <a:p>
            <a:r>
              <a:rPr lang="en-US" dirty="0" smtClean="0"/>
              <a:t>Read: select a book (fiction) that you have read and about which you have strong feelings. It might be a book which helped you through a difficult time or it might be a book that simply touched your heart or inspired you.</a:t>
            </a:r>
          </a:p>
          <a:p>
            <a:r>
              <a:rPr lang="en-US" dirty="0" smtClean="0"/>
              <a:t>Reflect: Think before you write: How did the author’s work change you or your view of the world? How do you know it did? How and why are you different now than you were before you read this work?</a:t>
            </a:r>
          </a:p>
          <a:p>
            <a:r>
              <a:rPr lang="en-US" dirty="0" smtClean="0"/>
              <a:t>Persuade: Write a personal letter to the author, stating how reading his or her work changed you. Be personal but also persuasive. Support your ideas with specific details, including details from the work itself. This is not a fan letter but rather a reflection on how the author influenced you.</a:t>
            </a:r>
          </a:p>
          <a:p>
            <a:r>
              <a:rPr lang="en-US" dirty="0" smtClean="0"/>
              <a:t>Send: Mail your letter by the deadline date.</a:t>
            </a:r>
            <a:endParaRPr lang="en-US" dirty="0"/>
          </a:p>
        </p:txBody>
      </p:sp>
      <p:sp>
        <p:nvSpPr>
          <p:cNvPr id="4" name="Foliennummernplatzhalter 3"/>
          <p:cNvSpPr>
            <a:spLocks noGrp="1"/>
          </p:cNvSpPr>
          <p:nvPr>
            <p:ph type="sldNum" sz="quarter" idx="10"/>
          </p:nvPr>
        </p:nvSpPr>
        <p:spPr/>
        <p:txBody>
          <a:bodyPr/>
          <a:lstStyle/>
          <a:p>
            <a:fld id="{B0653DBA-8D2B-47F8-9BB2-4E42EBA01626}" type="slidenum">
              <a:rPr lang="en-US" smtClean="0"/>
              <a:pPr/>
              <a:t>2</a:t>
            </a:fld>
            <a:endParaRPr lang="en-US"/>
          </a:p>
        </p:txBody>
      </p:sp>
    </p:spTree>
    <p:extLst>
      <p:ext uri="{BB962C8B-B14F-4D97-AF65-F5344CB8AC3E}">
        <p14:creationId xmlns:p14="http://schemas.microsoft.com/office/powerpoint/2010/main" val="301942239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Quelle: </a:t>
            </a:r>
            <a:r>
              <a:rPr lang="de-DE" dirty="0" err="1" smtClean="0"/>
              <a:t>pixabay</a:t>
            </a:r>
            <a:endParaRPr lang="de-DE" dirty="0"/>
          </a:p>
        </p:txBody>
      </p:sp>
      <p:sp>
        <p:nvSpPr>
          <p:cNvPr id="4" name="Foliennummernplatzhalter 3"/>
          <p:cNvSpPr>
            <a:spLocks noGrp="1"/>
          </p:cNvSpPr>
          <p:nvPr>
            <p:ph type="sldNum" sz="quarter" idx="10"/>
          </p:nvPr>
        </p:nvSpPr>
        <p:spPr/>
        <p:txBody>
          <a:bodyPr/>
          <a:lstStyle/>
          <a:p>
            <a:fld id="{B0653DBA-8D2B-47F8-9BB2-4E42EBA01626}" type="slidenum">
              <a:rPr lang="en-US" smtClean="0"/>
              <a:pPr/>
              <a:t>3</a:t>
            </a:fld>
            <a:endParaRPr lang="en-US"/>
          </a:p>
        </p:txBody>
      </p:sp>
    </p:spTree>
    <p:extLst>
      <p:ext uri="{BB962C8B-B14F-4D97-AF65-F5344CB8AC3E}">
        <p14:creationId xmlns:p14="http://schemas.microsoft.com/office/powerpoint/2010/main" val="92223468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DE" dirty="0"/>
          </a:p>
        </p:txBody>
      </p:sp>
      <p:sp>
        <p:nvSpPr>
          <p:cNvPr id="4" name="Foliennummernplatzhalter 3"/>
          <p:cNvSpPr>
            <a:spLocks noGrp="1"/>
          </p:cNvSpPr>
          <p:nvPr>
            <p:ph type="sldNum" sz="quarter" idx="10"/>
          </p:nvPr>
        </p:nvSpPr>
        <p:spPr/>
        <p:txBody>
          <a:bodyPr/>
          <a:lstStyle/>
          <a:p>
            <a:fld id="{B0653DBA-8D2B-47F8-9BB2-4E42EBA01626}" type="slidenum">
              <a:rPr lang="en-US" smtClean="0"/>
              <a:pPr/>
              <a:t>4</a:t>
            </a:fld>
            <a:endParaRPr lang="en-US"/>
          </a:p>
        </p:txBody>
      </p:sp>
    </p:spTree>
    <p:extLst>
      <p:ext uri="{BB962C8B-B14F-4D97-AF65-F5344CB8AC3E}">
        <p14:creationId xmlns:p14="http://schemas.microsoft.com/office/powerpoint/2010/main" val="129257598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DE" dirty="0"/>
          </a:p>
        </p:txBody>
      </p:sp>
      <p:sp>
        <p:nvSpPr>
          <p:cNvPr id="4" name="Foliennummernplatzhalter 3"/>
          <p:cNvSpPr>
            <a:spLocks noGrp="1"/>
          </p:cNvSpPr>
          <p:nvPr>
            <p:ph type="sldNum" sz="quarter" idx="10"/>
          </p:nvPr>
        </p:nvSpPr>
        <p:spPr/>
        <p:txBody>
          <a:bodyPr/>
          <a:lstStyle/>
          <a:p>
            <a:fld id="{B0653DBA-8D2B-47F8-9BB2-4E42EBA01626}" type="slidenum">
              <a:rPr lang="en-US" smtClean="0"/>
              <a:pPr/>
              <a:t>8</a:t>
            </a:fld>
            <a:endParaRPr lang="en-US"/>
          </a:p>
        </p:txBody>
      </p:sp>
    </p:spTree>
    <p:extLst>
      <p:ext uri="{BB962C8B-B14F-4D97-AF65-F5344CB8AC3E}">
        <p14:creationId xmlns:p14="http://schemas.microsoft.com/office/powerpoint/2010/main" val="184516806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folie">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1470025"/>
          </a:xfrm>
        </p:spPr>
        <p:txBody>
          <a:bodyPr/>
          <a:lstStyle/>
          <a:p>
            <a:r>
              <a:rPr lang="de-DE" smtClean="0"/>
              <a:t>Titelmasterformat durch Klicken bearbeiten</a:t>
            </a:r>
            <a:endParaRPr lang="en-US"/>
          </a:p>
        </p:txBody>
      </p:sp>
      <p:sp>
        <p:nvSpPr>
          <p:cNvPr id="3" name="Untertitel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de-DE" smtClean="0"/>
              <a:t>Formatvorlage des Untertitelmasters durch Klicken bearbeiten</a:t>
            </a:r>
            <a:endParaRPr lang="en-US"/>
          </a:p>
        </p:txBody>
      </p:sp>
      <p:sp>
        <p:nvSpPr>
          <p:cNvPr id="4" name="Datumsplatzhalter 3"/>
          <p:cNvSpPr>
            <a:spLocks noGrp="1"/>
          </p:cNvSpPr>
          <p:nvPr>
            <p:ph type="dt" sz="half" idx="10"/>
          </p:nvPr>
        </p:nvSpPr>
        <p:spPr/>
        <p:txBody>
          <a:bodyPr/>
          <a:lstStyle/>
          <a:p>
            <a:fld id="{F5C18319-C8E8-4334-B8B3-E32717090970}" type="datetimeFigureOut">
              <a:rPr lang="de-DE" smtClean="0"/>
              <a:pPr/>
              <a:t>20.01.2018</a:t>
            </a:fld>
            <a:endParaRPr lang="en-US"/>
          </a:p>
        </p:txBody>
      </p:sp>
      <p:sp>
        <p:nvSpPr>
          <p:cNvPr id="5" name="Fußzeilenplatzhalter 4"/>
          <p:cNvSpPr>
            <a:spLocks noGrp="1"/>
          </p:cNvSpPr>
          <p:nvPr>
            <p:ph type="ftr" sz="quarter" idx="11"/>
          </p:nvPr>
        </p:nvSpPr>
        <p:spPr/>
        <p:txBody>
          <a:bodyPr/>
          <a:lstStyle/>
          <a:p>
            <a:endParaRPr lang="en-US"/>
          </a:p>
        </p:txBody>
      </p:sp>
      <p:sp>
        <p:nvSpPr>
          <p:cNvPr id="6" name="Foliennummernplatzhalter 5"/>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en-US"/>
          </a:p>
        </p:txBody>
      </p:sp>
      <p:sp>
        <p:nvSpPr>
          <p:cNvPr id="3" name="Vertikaler Textplatzhalter 2"/>
          <p:cNvSpPr>
            <a:spLocks noGrp="1"/>
          </p:cNvSpPr>
          <p:nvPr>
            <p:ph type="body" orient="vert" idx="1"/>
          </p:nvPr>
        </p:nvSpPr>
        <p:spPr/>
        <p:txBody>
          <a:bodyPr vert="eaVert"/>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a:p>
        </p:txBody>
      </p:sp>
      <p:sp>
        <p:nvSpPr>
          <p:cNvPr id="4" name="Datumsplatzhalter 3"/>
          <p:cNvSpPr>
            <a:spLocks noGrp="1"/>
          </p:cNvSpPr>
          <p:nvPr>
            <p:ph type="dt" sz="half" idx="10"/>
          </p:nvPr>
        </p:nvSpPr>
        <p:spPr/>
        <p:txBody>
          <a:bodyPr/>
          <a:lstStyle/>
          <a:p>
            <a:fld id="{F5C18319-C8E8-4334-B8B3-E32717090970}" type="datetimeFigureOut">
              <a:rPr lang="de-DE" smtClean="0"/>
              <a:pPr/>
              <a:t>20.01.2018</a:t>
            </a:fld>
            <a:endParaRPr lang="en-US"/>
          </a:p>
        </p:txBody>
      </p:sp>
      <p:sp>
        <p:nvSpPr>
          <p:cNvPr id="5" name="Fußzeilenplatzhalter 4"/>
          <p:cNvSpPr>
            <a:spLocks noGrp="1"/>
          </p:cNvSpPr>
          <p:nvPr>
            <p:ph type="ftr" sz="quarter" idx="11"/>
          </p:nvPr>
        </p:nvSpPr>
        <p:spPr/>
        <p:txBody>
          <a:bodyPr/>
          <a:lstStyle/>
          <a:p>
            <a:endParaRPr lang="en-US"/>
          </a:p>
        </p:txBody>
      </p:sp>
      <p:sp>
        <p:nvSpPr>
          <p:cNvPr id="6" name="Foliennummernplatzhalter 5"/>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kaler Titel 1"/>
          <p:cNvSpPr>
            <a:spLocks noGrp="1"/>
          </p:cNvSpPr>
          <p:nvPr>
            <p:ph type="title" orient="vert"/>
          </p:nvPr>
        </p:nvSpPr>
        <p:spPr>
          <a:xfrm>
            <a:off x="6629400" y="274638"/>
            <a:ext cx="2057400" cy="5851525"/>
          </a:xfrm>
        </p:spPr>
        <p:txBody>
          <a:bodyPr vert="eaVert"/>
          <a:lstStyle/>
          <a:p>
            <a:r>
              <a:rPr lang="de-DE" smtClean="0"/>
              <a:t>Titelmasterformat durch Klicken bearbeiten</a:t>
            </a:r>
            <a:endParaRPr lang="en-US"/>
          </a:p>
        </p:txBody>
      </p:sp>
      <p:sp>
        <p:nvSpPr>
          <p:cNvPr id="3" name="Vertikaler Textplatzhalter 2"/>
          <p:cNvSpPr>
            <a:spLocks noGrp="1"/>
          </p:cNvSpPr>
          <p:nvPr>
            <p:ph type="body" orient="vert" idx="1"/>
          </p:nvPr>
        </p:nvSpPr>
        <p:spPr>
          <a:xfrm>
            <a:off x="457200" y="274638"/>
            <a:ext cx="6019800" cy="5851525"/>
          </a:xfrm>
        </p:spPr>
        <p:txBody>
          <a:bodyPr vert="eaVert"/>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a:p>
        </p:txBody>
      </p:sp>
      <p:sp>
        <p:nvSpPr>
          <p:cNvPr id="4" name="Datumsplatzhalter 3"/>
          <p:cNvSpPr>
            <a:spLocks noGrp="1"/>
          </p:cNvSpPr>
          <p:nvPr>
            <p:ph type="dt" sz="half" idx="10"/>
          </p:nvPr>
        </p:nvSpPr>
        <p:spPr/>
        <p:txBody>
          <a:bodyPr/>
          <a:lstStyle/>
          <a:p>
            <a:fld id="{F5C18319-C8E8-4334-B8B3-E32717090970}" type="datetimeFigureOut">
              <a:rPr lang="de-DE" smtClean="0"/>
              <a:pPr/>
              <a:t>20.01.2018</a:t>
            </a:fld>
            <a:endParaRPr lang="en-US"/>
          </a:p>
        </p:txBody>
      </p:sp>
      <p:sp>
        <p:nvSpPr>
          <p:cNvPr id="5" name="Fußzeilenplatzhalter 4"/>
          <p:cNvSpPr>
            <a:spLocks noGrp="1"/>
          </p:cNvSpPr>
          <p:nvPr>
            <p:ph type="ftr" sz="quarter" idx="11"/>
          </p:nvPr>
        </p:nvSpPr>
        <p:spPr/>
        <p:txBody>
          <a:bodyPr/>
          <a:lstStyle/>
          <a:p>
            <a:endParaRPr lang="en-US"/>
          </a:p>
        </p:txBody>
      </p:sp>
      <p:sp>
        <p:nvSpPr>
          <p:cNvPr id="6" name="Foliennummernplatzhalter 5"/>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en-US"/>
          </a:p>
        </p:txBody>
      </p:sp>
      <p:sp>
        <p:nvSpPr>
          <p:cNvPr id="3" name="Inhaltsplatzhalter 2"/>
          <p:cNvSpPr>
            <a:spLocks noGrp="1"/>
          </p:cNvSpPr>
          <p:nvPr>
            <p:ph idx="1"/>
          </p:nvPr>
        </p:nvSpPr>
        <p:spPr/>
        <p:txBody>
          <a:body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a:p>
        </p:txBody>
      </p:sp>
      <p:sp>
        <p:nvSpPr>
          <p:cNvPr id="4" name="Datumsplatzhalter 3"/>
          <p:cNvSpPr>
            <a:spLocks noGrp="1"/>
          </p:cNvSpPr>
          <p:nvPr>
            <p:ph type="dt" sz="half" idx="10"/>
          </p:nvPr>
        </p:nvSpPr>
        <p:spPr/>
        <p:txBody>
          <a:bodyPr/>
          <a:lstStyle/>
          <a:p>
            <a:fld id="{F5C18319-C8E8-4334-B8B3-E32717090970}" type="datetimeFigureOut">
              <a:rPr lang="de-DE" smtClean="0"/>
              <a:pPr/>
              <a:t>20.01.2018</a:t>
            </a:fld>
            <a:endParaRPr lang="en-US"/>
          </a:p>
        </p:txBody>
      </p:sp>
      <p:sp>
        <p:nvSpPr>
          <p:cNvPr id="5" name="Fußzeilenplatzhalter 4"/>
          <p:cNvSpPr>
            <a:spLocks noGrp="1"/>
          </p:cNvSpPr>
          <p:nvPr>
            <p:ph type="ftr" sz="quarter" idx="11"/>
          </p:nvPr>
        </p:nvSpPr>
        <p:spPr/>
        <p:txBody>
          <a:bodyPr/>
          <a:lstStyle/>
          <a:p>
            <a:endParaRPr lang="en-US"/>
          </a:p>
        </p:txBody>
      </p:sp>
      <p:sp>
        <p:nvSpPr>
          <p:cNvPr id="6" name="Foliennummernplatzhalter 5"/>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bschnitts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0"/>
            <a:ext cx="7772400" cy="1362075"/>
          </a:xfrm>
        </p:spPr>
        <p:txBody>
          <a:bodyPr anchor="t"/>
          <a:lstStyle>
            <a:lvl1pPr algn="l">
              <a:defRPr sz="4000" b="1" cap="all"/>
            </a:lvl1pPr>
          </a:lstStyle>
          <a:p>
            <a:r>
              <a:rPr lang="de-DE" smtClean="0"/>
              <a:t>Titelmasterformat durch Klicken bearbeiten</a:t>
            </a:r>
            <a:endParaRPr lang="en-US"/>
          </a:p>
        </p:txBody>
      </p:sp>
      <p:sp>
        <p:nvSpPr>
          <p:cNvPr id="3" name="Textplatzhalt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de-DE" smtClean="0"/>
              <a:t>Textmasterformate durch Klicken bearbeiten</a:t>
            </a:r>
          </a:p>
        </p:txBody>
      </p:sp>
      <p:sp>
        <p:nvSpPr>
          <p:cNvPr id="4" name="Datumsplatzhalter 3"/>
          <p:cNvSpPr>
            <a:spLocks noGrp="1"/>
          </p:cNvSpPr>
          <p:nvPr>
            <p:ph type="dt" sz="half" idx="10"/>
          </p:nvPr>
        </p:nvSpPr>
        <p:spPr/>
        <p:txBody>
          <a:bodyPr/>
          <a:lstStyle/>
          <a:p>
            <a:fld id="{F5C18319-C8E8-4334-B8B3-E32717090970}" type="datetimeFigureOut">
              <a:rPr lang="de-DE" smtClean="0"/>
              <a:pPr/>
              <a:t>20.01.2018</a:t>
            </a:fld>
            <a:endParaRPr lang="en-US"/>
          </a:p>
        </p:txBody>
      </p:sp>
      <p:sp>
        <p:nvSpPr>
          <p:cNvPr id="5" name="Fußzeilenplatzhalter 4"/>
          <p:cNvSpPr>
            <a:spLocks noGrp="1"/>
          </p:cNvSpPr>
          <p:nvPr>
            <p:ph type="ftr" sz="quarter" idx="11"/>
          </p:nvPr>
        </p:nvSpPr>
        <p:spPr/>
        <p:txBody>
          <a:bodyPr/>
          <a:lstStyle/>
          <a:p>
            <a:endParaRPr lang="en-US"/>
          </a:p>
        </p:txBody>
      </p:sp>
      <p:sp>
        <p:nvSpPr>
          <p:cNvPr id="6" name="Foliennummernplatzhalter 5"/>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en-US"/>
          </a:p>
        </p:txBody>
      </p:sp>
      <p:sp>
        <p:nvSpPr>
          <p:cNvPr id="3" name="Inhaltsplatzhalt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a:p>
        </p:txBody>
      </p:sp>
      <p:sp>
        <p:nvSpPr>
          <p:cNvPr id="4" name="Inhaltsplatzhalt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a:p>
        </p:txBody>
      </p:sp>
      <p:sp>
        <p:nvSpPr>
          <p:cNvPr id="5" name="Datumsplatzhalter 4"/>
          <p:cNvSpPr>
            <a:spLocks noGrp="1"/>
          </p:cNvSpPr>
          <p:nvPr>
            <p:ph type="dt" sz="half" idx="10"/>
          </p:nvPr>
        </p:nvSpPr>
        <p:spPr/>
        <p:txBody>
          <a:bodyPr/>
          <a:lstStyle/>
          <a:p>
            <a:fld id="{F5C18319-C8E8-4334-B8B3-E32717090970}" type="datetimeFigureOut">
              <a:rPr lang="de-DE" smtClean="0"/>
              <a:pPr/>
              <a:t>20.01.2018</a:t>
            </a:fld>
            <a:endParaRPr lang="en-US"/>
          </a:p>
        </p:txBody>
      </p:sp>
      <p:sp>
        <p:nvSpPr>
          <p:cNvPr id="6" name="Fußzeilenplatzhalter 5"/>
          <p:cNvSpPr>
            <a:spLocks noGrp="1"/>
          </p:cNvSpPr>
          <p:nvPr>
            <p:ph type="ftr" sz="quarter" idx="11"/>
          </p:nvPr>
        </p:nvSpPr>
        <p:spPr/>
        <p:txBody>
          <a:bodyPr/>
          <a:lstStyle/>
          <a:p>
            <a:endParaRPr lang="en-US"/>
          </a:p>
        </p:txBody>
      </p:sp>
      <p:sp>
        <p:nvSpPr>
          <p:cNvPr id="7" name="Foliennummernplatzhalter 6"/>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vl1pPr>
          </a:lstStyle>
          <a:p>
            <a:r>
              <a:rPr lang="de-DE" smtClean="0"/>
              <a:t>Titelmasterformat durch Klicken bearbeiten</a:t>
            </a:r>
            <a:endParaRPr lang="en-US"/>
          </a:p>
        </p:txBody>
      </p:sp>
      <p:sp>
        <p:nvSpPr>
          <p:cNvPr id="3" name="Textplatzhalt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Textmasterformate durch Klicken bearbeiten</a:t>
            </a:r>
          </a:p>
        </p:txBody>
      </p:sp>
      <p:sp>
        <p:nvSpPr>
          <p:cNvPr id="4" name="Inhaltsplatzhalt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a:p>
        </p:txBody>
      </p:sp>
      <p:sp>
        <p:nvSpPr>
          <p:cNvPr id="5" name="Textplatzhalt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Textmasterformate durch Klicken bearbeiten</a:t>
            </a:r>
          </a:p>
        </p:txBody>
      </p:sp>
      <p:sp>
        <p:nvSpPr>
          <p:cNvPr id="6" name="Inhaltsplatzhalt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a:p>
        </p:txBody>
      </p:sp>
      <p:sp>
        <p:nvSpPr>
          <p:cNvPr id="7" name="Datumsplatzhalter 6"/>
          <p:cNvSpPr>
            <a:spLocks noGrp="1"/>
          </p:cNvSpPr>
          <p:nvPr>
            <p:ph type="dt" sz="half" idx="10"/>
          </p:nvPr>
        </p:nvSpPr>
        <p:spPr/>
        <p:txBody>
          <a:bodyPr/>
          <a:lstStyle/>
          <a:p>
            <a:fld id="{F5C18319-C8E8-4334-B8B3-E32717090970}" type="datetimeFigureOut">
              <a:rPr lang="de-DE" smtClean="0"/>
              <a:pPr/>
              <a:t>20.01.2018</a:t>
            </a:fld>
            <a:endParaRPr lang="en-US"/>
          </a:p>
        </p:txBody>
      </p:sp>
      <p:sp>
        <p:nvSpPr>
          <p:cNvPr id="8" name="Fußzeilenplatzhalter 7"/>
          <p:cNvSpPr>
            <a:spLocks noGrp="1"/>
          </p:cNvSpPr>
          <p:nvPr>
            <p:ph type="ftr" sz="quarter" idx="11"/>
          </p:nvPr>
        </p:nvSpPr>
        <p:spPr/>
        <p:txBody>
          <a:bodyPr/>
          <a:lstStyle/>
          <a:p>
            <a:endParaRPr lang="en-US"/>
          </a:p>
        </p:txBody>
      </p:sp>
      <p:sp>
        <p:nvSpPr>
          <p:cNvPr id="9" name="Foliennummernplatzhalter 8"/>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en-US"/>
          </a:p>
        </p:txBody>
      </p:sp>
      <p:sp>
        <p:nvSpPr>
          <p:cNvPr id="3" name="Datumsplatzhalter 2"/>
          <p:cNvSpPr>
            <a:spLocks noGrp="1"/>
          </p:cNvSpPr>
          <p:nvPr>
            <p:ph type="dt" sz="half" idx="10"/>
          </p:nvPr>
        </p:nvSpPr>
        <p:spPr/>
        <p:txBody>
          <a:bodyPr/>
          <a:lstStyle/>
          <a:p>
            <a:fld id="{F5C18319-C8E8-4334-B8B3-E32717090970}" type="datetimeFigureOut">
              <a:rPr lang="de-DE" smtClean="0"/>
              <a:pPr/>
              <a:t>20.01.2018</a:t>
            </a:fld>
            <a:endParaRPr lang="en-US"/>
          </a:p>
        </p:txBody>
      </p:sp>
      <p:sp>
        <p:nvSpPr>
          <p:cNvPr id="4" name="Fußzeilenplatzhalter 3"/>
          <p:cNvSpPr>
            <a:spLocks noGrp="1"/>
          </p:cNvSpPr>
          <p:nvPr>
            <p:ph type="ftr" sz="quarter" idx="11"/>
          </p:nvPr>
        </p:nvSpPr>
        <p:spPr/>
        <p:txBody>
          <a:bodyPr/>
          <a:lstStyle/>
          <a:p>
            <a:endParaRPr lang="en-US"/>
          </a:p>
        </p:txBody>
      </p:sp>
      <p:sp>
        <p:nvSpPr>
          <p:cNvPr id="5" name="Foliennummernplatzhalter 4"/>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Datumsplatzhalter 1"/>
          <p:cNvSpPr>
            <a:spLocks noGrp="1"/>
          </p:cNvSpPr>
          <p:nvPr>
            <p:ph type="dt" sz="half" idx="10"/>
          </p:nvPr>
        </p:nvSpPr>
        <p:spPr/>
        <p:txBody>
          <a:bodyPr/>
          <a:lstStyle/>
          <a:p>
            <a:fld id="{F5C18319-C8E8-4334-B8B3-E32717090970}" type="datetimeFigureOut">
              <a:rPr lang="de-DE" smtClean="0"/>
              <a:pPr/>
              <a:t>20.01.2018</a:t>
            </a:fld>
            <a:endParaRPr lang="en-US"/>
          </a:p>
        </p:txBody>
      </p:sp>
      <p:sp>
        <p:nvSpPr>
          <p:cNvPr id="3" name="Fußzeilenplatzhalter 2"/>
          <p:cNvSpPr>
            <a:spLocks noGrp="1"/>
          </p:cNvSpPr>
          <p:nvPr>
            <p:ph type="ftr" sz="quarter" idx="11"/>
          </p:nvPr>
        </p:nvSpPr>
        <p:spPr/>
        <p:txBody>
          <a:bodyPr/>
          <a:lstStyle/>
          <a:p>
            <a:endParaRPr lang="en-US"/>
          </a:p>
        </p:txBody>
      </p:sp>
      <p:sp>
        <p:nvSpPr>
          <p:cNvPr id="4" name="Foliennummernplatzhalter 3"/>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3008313" cy="1162050"/>
          </a:xfrm>
        </p:spPr>
        <p:txBody>
          <a:bodyPr anchor="b"/>
          <a:lstStyle>
            <a:lvl1pPr algn="l">
              <a:defRPr sz="2000" b="1"/>
            </a:lvl1pPr>
          </a:lstStyle>
          <a:p>
            <a:r>
              <a:rPr lang="de-DE" smtClean="0"/>
              <a:t>Titelmasterformat durch Klicken bearbeiten</a:t>
            </a:r>
            <a:endParaRPr lang="en-US"/>
          </a:p>
        </p:txBody>
      </p:sp>
      <p:sp>
        <p:nvSpPr>
          <p:cNvPr id="3" name="Inhaltsplatzhalt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a:p>
        </p:txBody>
      </p:sp>
      <p:sp>
        <p:nvSpPr>
          <p:cNvPr id="4" name="Textplatzhalt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smtClean="0"/>
              <a:t>Textmasterformate durch Klicken bearbeiten</a:t>
            </a:r>
          </a:p>
        </p:txBody>
      </p:sp>
      <p:sp>
        <p:nvSpPr>
          <p:cNvPr id="5" name="Datumsplatzhalter 4"/>
          <p:cNvSpPr>
            <a:spLocks noGrp="1"/>
          </p:cNvSpPr>
          <p:nvPr>
            <p:ph type="dt" sz="half" idx="10"/>
          </p:nvPr>
        </p:nvSpPr>
        <p:spPr/>
        <p:txBody>
          <a:bodyPr/>
          <a:lstStyle/>
          <a:p>
            <a:fld id="{F5C18319-C8E8-4334-B8B3-E32717090970}" type="datetimeFigureOut">
              <a:rPr lang="de-DE" smtClean="0"/>
              <a:pPr/>
              <a:t>20.01.2018</a:t>
            </a:fld>
            <a:endParaRPr lang="en-US"/>
          </a:p>
        </p:txBody>
      </p:sp>
      <p:sp>
        <p:nvSpPr>
          <p:cNvPr id="6" name="Fußzeilenplatzhalter 5"/>
          <p:cNvSpPr>
            <a:spLocks noGrp="1"/>
          </p:cNvSpPr>
          <p:nvPr>
            <p:ph type="ftr" sz="quarter" idx="11"/>
          </p:nvPr>
        </p:nvSpPr>
        <p:spPr/>
        <p:txBody>
          <a:bodyPr/>
          <a:lstStyle/>
          <a:p>
            <a:endParaRPr lang="en-US"/>
          </a:p>
        </p:txBody>
      </p:sp>
      <p:sp>
        <p:nvSpPr>
          <p:cNvPr id="7" name="Foliennummernplatzhalter 6"/>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vl1pPr>
          </a:lstStyle>
          <a:p>
            <a:r>
              <a:rPr lang="de-DE" smtClean="0"/>
              <a:t>Titelmasterformat durch Klicken bearbeiten</a:t>
            </a:r>
            <a:endParaRPr lang="en-US"/>
          </a:p>
        </p:txBody>
      </p:sp>
      <p:sp>
        <p:nvSpPr>
          <p:cNvPr id="3" name="Bildplatzhalt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platzhalt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smtClean="0"/>
              <a:t>Textmasterformate durch Klicken bearbeiten</a:t>
            </a:r>
          </a:p>
        </p:txBody>
      </p:sp>
      <p:sp>
        <p:nvSpPr>
          <p:cNvPr id="5" name="Datumsplatzhalter 4"/>
          <p:cNvSpPr>
            <a:spLocks noGrp="1"/>
          </p:cNvSpPr>
          <p:nvPr>
            <p:ph type="dt" sz="half" idx="10"/>
          </p:nvPr>
        </p:nvSpPr>
        <p:spPr/>
        <p:txBody>
          <a:bodyPr/>
          <a:lstStyle/>
          <a:p>
            <a:fld id="{F5C18319-C8E8-4334-B8B3-E32717090970}" type="datetimeFigureOut">
              <a:rPr lang="de-DE" smtClean="0"/>
              <a:pPr/>
              <a:t>20.01.2018</a:t>
            </a:fld>
            <a:endParaRPr lang="en-US"/>
          </a:p>
        </p:txBody>
      </p:sp>
      <p:sp>
        <p:nvSpPr>
          <p:cNvPr id="6" name="Fußzeilenplatzhalter 5"/>
          <p:cNvSpPr>
            <a:spLocks noGrp="1"/>
          </p:cNvSpPr>
          <p:nvPr>
            <p:ph type="ftr" sz="quarter" idx="11"/>
          </p:nvPr>
        </p:nvSpPr>
        <p:spPr/>
        <p:txBody>
          <a:bodyPr/>
          <a:lstStyle/>
          <a:p>
            <a:endParaRPr lang="en-US"/>
          </a:p>
        </p:txBody>
      </p:sp>
      <p:sp>
        <p:nvSpPr>
          <p:cNvPr id="7" name="Foliennummernplatzhalter 6"/>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elplatzhalt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de-DE" smtClean="0"/>
              <a:t>Titelmasterformat durch Klicken bearbeiten</a:t>
            </a:r>
            <a:endParaRPr lang="en-US"/>
          </a:p>
        </p:txBody>
      </p:sp>
      <p:sp>
        <p:nvSpPr>
          <p:cNvPr id="3" name="Textplatzhalt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a:p>
        </p:txBody>
      </p:sp>
      <p:sp>
        <p:nvSpPr>
          <p:cNvPr id="4" name="Datumsplatzhalt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5C18319-C8E8-4334-B8B3-E32717090970}" type="datetimeFigureOut">
              <a:rPr lang="de-DE" smtClean="0"/>
              <a:pPr/>
              <a:t>20.01.2018</a:t>
            </a:fld>
            <a:endParaRPr lang="en-US"/>
          </a:p>
        </p:txBody>
      </p:sp>
      <p:sp>
        <p:nvSpPr>
          <p:cNvPr id="5" name="Fußzeilenplatzhalt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Foliennummernplatzhalt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8414579-8533-4716-A84B-B8FD6B4E8AD7}" type="slidenum">
              <a:rPr lang="en-US" smtClean="0"/>
              <a:pPr/>
              <a:t>‹Nr.›</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notesSlide" Target="../notesSlides/notesSlide2.xml"/><Relationship Id="rId1" Type="http://schemas.openxmlformats.org/officeDocument/2006/relationships/slideLayout" Target="../slideLayouts/slideLayout2.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3.xml.rels><?xml version="1.0" encoding="UTF-8" standalone="yes"?>
<Relationships xmlns="http://schemas.openxmlformats.org/package/2006/relationships"><Relationship Id="rId8" Type="http://schemas.openxmlformats.org/officeDocument/2006/relationships/diagramData" Target="../diagrams/data3.xml"/><Relationship Id="rId13" Type="http://schemas.openxmlformats.org/officeDocument/2006/relationships/image" Target="../media/image1.png"/><Relationship Id="rId3" Type="http://schemas.openxmlformats.org/officeDocument/2006/relationships/diagramData" Target="../diagrams/data2.xml"/><Relationship Id="rId7" Type="http://schemas.microsoft.com/office/2007/relationships/diagramDrawing" Target="../diagrams/drawing2.xml"/><Relationship Id="rId12" Type="http://schemas.microsoft.com/office/2007/relationships/diagramDrawing" Target="../diagrams/drawing3.xml"/><Relationship Id="rId2" Type="http://schemas.openxmlformats.org/officeDocument/2006/relationships/notesSlide" Target="../notesSlides/notesSlide3.xml"/><Relationship Id="rId1" Type="http://schemas.openxmlformats.org/officeDocument/2006/relationships/slideLayout" Target="../slideLayouts/slideLayout5.xml"/><Relationship Id="rId6" Type="http://schemas.openxmlformats.org/officeDocument/2006/relationships/diagramColors" Target="../diagrams/colors2.xml"/><Relationship Id="rId11" Type="http://schemas.openxmlformats.org/officeDocument/2006/relationships/diagramColors" Target="../diagrams/colors3.xml"/><Relationship Id="rId5" Type="http://schemas.openxmlformats.org/officeDocument/2006/relationships/diagramQuickStyle" Target="../diagrams/quickStyle2.xml"/><Relationship Id="rId10" Type="http://schemas.openxmlformats.org/officeDocument/2006/relationships/diagramQuickStyle" Target="../diagrams/quickStyle3.xml"/><Relationship Id="rId4" Type="http://schemas.openxmlformats.org/officeDocument/2006/relationships/diagramLayout" Target="../diagrams/layout2.xml"/><Relationship Id="rId9" Type="http://schemas.openxmlformats.org/officeDocument/2006/relationships/diagramLayout" Target="../diagrams/layout3.xml"/></Relationships>
</file>

<file path=ppt/slides/_rels/slide4.xml.rels><?xml version="1.0" encoding="UTF-8" standalone="yes"?>
<Relationships xmlns="http://schemas.openxmlformats.org/package/2006/relationships"><Relationship Id="rId3" Type="http://schemas.openxmlformats.org/officeDocument/2006/relationships/diagramData" Target="../diagrams/data4.xml"/><Relationship Id="rId7" Type="http://schemas.microsoft.com/office/2007/relationships/diagramDrawing" Target="../diagrams/drawing4.xml"/><Relationship Id="rId2" Type="http://schemas.openxmlformats.org/officeDocument/2006/relationships/notesSlide" Target="../notesSlides/notesSlide4.xml"/><Relationship Id="rId1" Type="http://schemas.openxmlformats.org/officeDocument/2006/relationships/slideLayout" Target="../slideLayouts/slideLayout2.xml"/><Relationship Id="rId6" Type="http://schemas.openxmlformats.org/officeDocument/2006/relationships/diagramColors" Target="../diagrams/colors4.xml"/><Relationship Id="rId5" Type="http://schemas.openxmlformats.org/officeDocument/2006/relationships/diagramQuickStyle" Target="../diagrams/quickStyle4.xml"/><Relationship Id="rId4" Type="http://schemas.openxmlformats.org/officeDocument/2006/relationships/diagramLayout" Target="../diagrams/layout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diagramLayout" Target="../diagrams/layout5.xml"/><Relationship Id="rId2" Type="http://schemas.openxmlformats.org/officeDocument/2006/relationships/diagramData" Target="../diagrams/data5.xml"/><Relationship Id="rId1" Type="http://schemas.openxmlformats.org/officeDocument/2006/relationships/slideLayout" Target="../slideLayouts/slideLayout2.xml"/><Relationship Id="rId6" Type="http://schemas.microsoft.com/office/2007/relationships/diagramDrawing" Target="../diagrams/drawing5.xml"/><Relationship Id="rId5" Type="http://schemas.openxmlformats.org/officeDocument/2006/relationships/diagramColors" Target="../diagrams/colors5.xml"/><Relationship Id="rId4" Type="http://schemas.openxmlformats.org/officeDocument/2006/relationships/diagramQuickStyle" Target="../diagrams/quickStyle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diagramData" Target="../diagrams/data6.xml"/><Relationship Id="rId7" Type="http://schemas.microsoft.com/office/2007/relationships/diagramDrawing" Target="../diagrams/drawing6.xml"/><Relationship Id="rId2" Type="http://schemas.openxmlformats.org/officeDocument/2006/relationships/notesSlide" Target="../notesSlides/notesSlide5.xml"/><Relationship Id="rId1" Type="http://schemas.openxmlformats.org/officeDocument/2006/relationships/slideLayout" Target="../slideLayouts/slideLayout2.xml"/><Relationship Id="rId6" Type="http://schemas.openxmlformats.org/officeDocument/2006/relationships/diagramColors" Target="../diagrams/colors6.xml"/><Relationship Id="rId5" Type="http://schemas.openxmlformats.org/officeDocument/2006/relationships/diagramQuickStyle" Target="../diagrams/quickStyle6.xml"/><Relationship Id="rId4" Type="http://schemas.openxmlformats.org/officeDocument/2006/relationships/diagramLayout" Target="../diagrams/layout6.xml"/></Relationships>
</file>

<file path=ppt/slides/_rels/slide9.xml.rels><?xml version="1.0" encoding="UTF-8" standalone="yes"?>
<Relationships xmlns="http://schemas.openxmlformats.org/package/2006/relationships"><Relationship Id="rId3" Type="http://schemas.openxmlformats.org/officeDocument/2006/relationships/diagramLayout" Target="../diagrams/layout7.xml"/><Relationship Id="rId2" Type="http://schemas.openxmlformats.org/officeDocument/2006/relationships/diagramData" Target="../diagrams/data7.xml"/><Relationship Id="rId1" Type="http://schemas.openxmlformats.org/officeDocument/2006/relationships/slideLayout" Target="../slideLayouts/slideLayout2.xml"/><Relationship Id="rId6" Type="http://schemas.microsoft.com/office/2007/relationships/diagramDrawing" Target="../diagrams/drawing7.xml"/><Relationship Id="rId5" Type="http://schemas.openxmlformats.org/officeDocument/2006/relationships/diagramColors" Target="../diagrams/colors7.xml"/><Relationship Id="rId4" Type="http://schemas.openxmlformats.org/officeDocument/2006/relationships/diagramQuickStyle" Target="../diagrams/quickStyle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el 4"/>
          <p:cNvSpPr>
            <a:spLocks noGrp="1"/>
          </p:cNvSpPr>
          <p:nvPr>
            <p:ph type="title"/>
          </p:nvPr>
        </p:nvSpPr>
        <p:spPr>
          <a:xfrm>
            <a:off x="457200" y="274638"/>
            <a:ext cx="8229600" cy="1939916"/>
          </a:xfrm>
        </p:spPr>
        <p:txBody>
          <a:bodyPr/>
          <a:lstStyle/>
          <a:p>
            <a:r>
              <a:rPr lang="en-US" b="1" dirty="0"/>
              <a:t>Letters About Literature</a:t>
            </a:r>
            <a:br>
              <a:rPr lang="en-US" b="1" dirty="0"/>
            </a:br>
            <a:r>
              <a:rPr lang="en-US" b="1" dirty="0"/>
              <a:t>Library of Congress Contest</a:t>
            </a:r>
          </a:p>
        </p:txBody>
      </p:sp>
      <p:sp>
        <p:nvSpPr>
          <p:cNvPr id="6" name="Inhaltsplatzhalter 5"/>
          <p:cNvSpPr>
            <a:spLocks noGrp="1"/>
          </p:cNvSpPr>
          <p:nvPr>
            <p:ph idx="1"/>
          </p:nvPr>
        </p:nvSpPr>
        <p:spPr>
          <a:xfrm>
            <a:off x="457200" y="2571744"/>
            <a:ext cx="8229600" cy="3554419"/>
          </a:xfrm>
        </p:spPr>
        <p:txBody>
          <a:bodyPr>
            <a:normAutofit/>
          </a:bodyPr>
          <a:lstStyle/>
          <a:p>
            <a:pPr>
              <a:buFont typeface="Wingdings" pitchFamily="2" charset="2"/>
              <a:buChar char="ü"/>
            </a:pPr>
            <a:r>
              <a:rPr lang="en-US" sz="2400" dirty="0" smtClean="0"/>
              <a:t>Students enter LAL Contest by writing a letter to an author – living or dead – explaining how the author’s work somehow changed their view of the world or self. </a:t>
            </a:r>
          </a:p>
          <a:p>
            <a:pPr>
              <a:buFont typeface="Wingdings" pitchFamily="2" charset="2"/>
              <a:buChar char="ü"/>
            </a:pPr>
            <a:r>
              <a:rPr lang="en-US" sz="2400" dirty="0" smtClean="0"/>
              <a:t>Students write honestly and in their own voice, </a:t>
            </a:r>
            <a:br>
              <a:rPr lang="en-US" sz="2400" dirty="0" smtClean="0"/>
            </a:br>
            <a:r>
              <a:rPr lang="en-US" sz="2400" dirty="0" smtClean="0"/>
              <a:t>as if they were having a conversation with the author.</a:t>
            </a:r>
          </a:p>
          <a:p>
            <a:pPr>
              <a:buFont typeface="Wingdings" pitchFamily="2" charset="2"/>
              <a:buChar char="ü"/>
            </a:pPr>
            <a:r>
              <a:rPr lang="en-US" sz="2400" dirty="0" smtClean="0"/>
              <a:t>3 levels (state / national)</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6">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6">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en-US" dirty="0" smtClean="0"/>
              <a:t>How to enter LAL</a:t>
            </a:r>
            <a:endParaRPr lang="en-US" dirty="0"/>
          </a:p>
        </p:txBody>
      </p:sp>
      <p:graphicFrame>
        <p:nvGraphicFramePr>
          <p:cNvPr id="4" name="Inhaltsplatzhalter 3"/>
          <p:cNvGraphicFramePr>
            <a:graphicFrameLocks noGrp="1"/>
          </p:cNvGraphicFramePr>
          <p:nvPr>
            <p:ph idx="1"/>
            <p:extLst>
              <p:ext uri="{D42A27DB-BD31-4B8C-83A1-F6EECF244321}">
                <p14:modId xmlns:p14="http://schemas.microsoft.com/office/powerpoint/2010/main" val="958083724"/>
              </p:ext>
            </p:extLst>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
        <p:nvSpPr>
          <p:cNvPr id="5" name="Textfeld 4"/>
          <p:cNvSpPr txBox="1"/>
          <p:nvPr/>
        </p:nvSpPr>
        <p:spPr>
          <a:xfrm>
            <a:off x="642910" y="1571612"/>
            <a:ext cx="928694" cy="646331"/>
          </a:xfrm>
          <a:prstGeom prst="rect">
            <a:avLst/>
          </a:prstGeom>
          <a:noFill/>
        </p:spPr>
        <p:txBody>
          <a:bodyPr wrap="square" rtlCol="0">
            <a:spAutoFit/>
          </a:bodyPr>
          <a:lstStyle/>
          <a:p>
            <a:r>
              <a:rPr lang="en-US" dirty="0" smtClean="0"/>
              <a:t>Strong feelings</a:t>
            </a:r>
            <a:endParaRPr lang="en-US" dirty="0"/>
          </a:p>
        </p:txBody>
      </p:sp>
      <p:cxnSp>
        <p:nvCxnSpPr>
          <p:cNvPr id="7" name="Gerade Verbindung mit Pfeil 6"/>
          <p:cNvCxnSpPr/>
          <p:nvPr/>
        </p:nvCxnSpPr>
        <p:spPr>
          <a:xfrm rot="5400000">
            <a:off x="464315" y="2821777"/>
            <a:ext cx="1071570"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10" name="Textfeld 9"/>
          <p:cNvSpPr txBox="1"/>
          <p:nvPr/>
        </p:nvSpPr>
        <p:spPr>
          <a:xfrm>
            <a:off x="1785918" y="1571612"/>
            <a:ext cx="1857387" cy="923330"/>
          </a:xfrm>
          <a:prstGeom prst="rect">
            <a:avLst/>
          </a:prstGeom>
          <a:noFill/>
        </p:spPr>
        <p:txBody>
          <a:bodyPr wrap="square" rtlCol="0">
            <a:spAutoFit/>
          </a:bodyPr>
          <a:lstStyle/>
          <a:p>
            <a:r>
              <a:rPr lang="en-US" dirty="0" smtClean="0"/>
              <a:t>How and why</a:t>
            </a:r>
            <a:br>
              <a:rPr lang="en-US" dirty="0" smtClean="0"/>
            </a:br>
            <a:r>
              <a:rPr lang="en-US" dirty="0" smtClean="0"/>
              <a:t> are you different</a:t>
            </a:r>
            <a:br>
              <a:rPr lang="en-US" dirty="0" smtClean="0"/>
            </a:br>
            <a:r>
              <a:rPr lang="en-US" dirty="0" smtClean="0"/>
              <a:t> now?</a:t>
            </a:r>
            <a:endParaRPr lang="en-US" dirty="0"/>
          </a:p>
        </p:txBody>
      </p:sp>
      <p:cxnSp>
        <p:nvCxnSpPr>
          <p:cNvPr id="12" name="Gerade Verbindung mit Pfeil 11"/>
          <p:cNvCxnSpPr/>
          <p:nvPr/>
        </p:nvCxnSpPr>
        <p:spPr>
          <a:xfrm rot="5400000">
            <a:off x="2464579" y="2678901"/>
            <a:ext cx="785818"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15" name="Textfeld 14"/>
          <p:cNvSpPr txBox="1"/>
          <p:nvPr/>
        </p:nvSpPr>
        <p:spPr>
          <a:xfrm>
            <a:off x="3786182" y="1571612"/>
            <a:ext cx="1857388" cy="923330"/>
          </a:xfrm>
          <a:prstGeom prst="rect">
            <a:avLst/>
          </a:prstGeom>
          <a:noFill/>
        </p:spPr>
        <p:txBody>
          <a:bodyPr wrap="square" rtlCol="0">
            <a:spAutoFit/>
          </a:bodyPr>
          <a:lstStyle/>
          <a:p>
            <a:r>
              <a:rPr lang="en-US" dirty="0" smtClean="0"/>
              <a:t>Personal, </a:t>
            </a:r>
            <a:br>
              <a:rPr lang="en-US" dirty="0" smtClean="0"/>
            </a:br>
            <a:r>
              <a:rPr lang="en-US" dirty="0" smtClean="0"/>
              <a:t>persuasive reflection</a:t>
            </a:r>
            <a:endParaRPr lang="en-US" dirty="0"/>
          </a:p>
        </p:txBody>
      </p:sp>
      <p:cxnSp>
        <p:nvCxnSpPr>
          <p:cNvPr id="17" name="Gerade Verbindung mit Pfeil 16"/>
          <p:cNvCxnSpPr/>
          <p:nvPr/>
        </p:nvCxnSpPr>
        <p:spPr>
          <a:xfrm rot="5400000">
            <a:off x="4500562" y="2643182"/>
            <a:ext cx="714380"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el 6"/>
          <p:cNvSpPr>
            <a:spLocks noGrp="1"/>
          </p:cNvSpPr>
          <p:nvPr>
            <p:ph type="title"/>
          </p:nvPr>
        </p:nvSpPr>
        <p:spPr/>
        <p:txBody>
          <a:bodyPr>
            <a:normAutofit fontScale="90000"/>
          </a:bodyPr>
          <a:lstStyle/>
          <a:p>
            <a:r>
              <a:rPr lang="en-US" dirty="0" smtClean="0"/>
              <a:t>Letters About Literature: </a:t>
            </a:r>
            <a:br>
              <a:rPr lang="en-US" dirty="0" smtClean="0"/>
            </a:br>
            <a:r>
              <a:rPr lang="en-US" dirty="0" smtClean="0"/>
              <a:t>National Winners – You choose</a:t>
            </a:r>
            <a:endParaRPr lang="en-US" dirty="0"/>
          </a:p>
        </p:txBody>
      </p:sp>
      <p:sp>
        <p:nvSpPr>
          <p:cNvPr id="8" name="Textplatzhalter 7"/>
          <p:cNvSpPr>
            <a:spLocks noGrp="1"/>
          </p:cNvSpPr>
          <p:nvPr>
            <p:ph type="body" idx="1"/>
          </p:nvPr>
        </p:nvSpPr>
        <p:spPr/>
        <p:txBody>
          <a:bodyPr/>
          <a:lstStyle/>
          <a:p>
            <a:pPr algn="ctr"/>
            <a:r>
              <a:rPr lang="en-US" dirty="0" smtClean="0"/>
              <a:t>National Winners</a:t>
            </a:r>
            <a:endParaRPr lang="en-US" dirty="0"/>
          </a:p>
        </p:txBody>
      </p:sp>
      <p:graphicFrame>
        <p:nvGraphicFramePr>
          <p:cNvPr id="13" name="Inhaltsplatzhalter 12"/>
          <p:cNvGraphicFramePr>
            <a:graphicFrameLocks noGrp="1"/>
          </p:cNvGraphicFramePr>
          <p:nvPr>
            <p:ph sz="half" idx="2"/>
            <p:extLst/>
          </p:nvPr>
        </p:nvGraphicFramePr>
        <p:xfrm>
          <a:off x="457200" y="2174875"/>
          <a:ext cx="4040188" cy="3951288"/>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
        <p:nvSpPr>
          <p:cNvPr id="10" name="Textplatzhalter 9"/>
          <p:cNvSpPr>
            <a:spLocks noGrp="1"/>
          </p:cNvSpPr>
          <p:nvPr>
            <p:ph type="body" sz="quarter" idx="3"/>
          </p:nvPr>
        </p:nvSpPr>
        <p:spPr/>
        <p:txBody>
          <a:bodyPr/>
          <a:lstStyle/>
          <a:p>
            <a:pPr algn="ctr"/>
            <a:r>
              <a:rPr lang="en-US" dirty="0" smtClean="0"/>
              <a:t> Contest</a:t>
            </a:r>
            <a:endParaRPr lang="en-US" dirty="0"/>
          </a:p>
        </p:txBody>
      </p:sp>
      <p:graphicFrame>
        <p:nvGraphicFramePr>
          <p:cNvPr id="15" name="Inhaltsplatzhalter 14"/>
          <p:cNvGraphicFramePr>
            <a:graphicFrameLocks noGrp="1"/>
          </p:cNvGraphicFramePr>
          <p:nvPr>
            <p:ph sz="quarter" idx="4"/>
          </p:nvPr>
        </p:nvGraphicFramePr>
        <p:xfrm>
          <a:off x="4645025" y="2174875"/>
          <a:ext cx="4041775" cy="3951288"/>
        </p:xfrm>
        <a:graphic>
          <a:graphicData uri="http://schemas.openxmlformats.org/drawingml/2006/diagram">
            <dgm:relIds xmlns:dgm="http://schemas.openxmlformats.org/drawingml/2006/diagram" xmlns:r="http://schemas.openxmlformats.org/officeDocument/2006/relationships" r:dm="rId8" r:lo="rId9" r:qs="rId10" r:cs="rId11"/>
          </a:graphicData>
        </a:graphic>
      </p:graphicFrame>
      <p:pic>
        <p:nvPicPr>
          <p:cNvPr id="2" name="Grafik 1"/>
          <p:cNvPicPr>
            <a:picLocks noChangeAspect="1"/>
          </p:cNvPicPr>
          <p:nvPr/>
        </p:nvPicPr>
        <p:blipFill>
          <a:blip r:embed="rId13"/>
          <a:stretch>
            <a:fillRect/>
          </a:stretch>
        </p:blipFill>
        <p:spPr>
          <a:xfrm>
            <a:off x="4674222" y="2799148"/>
            <a:ext cx="4214133" cy="2985011"/>
          </a:xfrm>
          <a:prstGeom prst="rect">
            <a:avLst/>
          </a:prstGeom>
        </p:spPr>
      </p:pic>
    </p:spTree>
    <p:extLst>
      <p:ext uri="{BB962C8B-B14F-4D97-AF65-F5344CB8AC3E}">
        <p14:creationId xmlns:p14="http://schemas.microsoft.com/office/powerpoint/2010/main" val="344642424"/>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74638"/>
            <a:ext cx="8229600" cy="1225536"/>
          </a:xfrm>
        </p:spPr>
        <p:txBody>
          <a:bodyPr>
            <a:normAutofit fontScale="90000"/>
          </a:bodyPr>
          <a:lstStyle/>
          <a:p>
            <a:r>
              <a:rPr lang="en-US" sz="3200" dirty="0" smtClean="0"/>
              <a:t>Step 1: Genre Learning: Model Texts – Analysis 1 </a:t>
            </a:r>
            <a:br>
              <a:rPr lang="en-US" sz="3200" dirty="0" smtClean="0"/>
            </a:br>
            <a:r>
              <a:rPr lang="en-US" sz="2000" dirty="0" smtClean="0"/>
              <a:t/>
            </a:r>
            <a:br>
              <a:rPr lang="en-US" sz="2000" dirty="0" smtClean="0"/>
            </a:br>
            <a:r>
              <a:rPr lang="en-US" sz="2000" dirty="0" smtClean="0"/>
              <a:t>In groups of 3 read and analyze the letter you have chosen.</a:t>
            </a:r>
            <a:br>
              <a:rPr lang="en-US" sz="2000" dirty="0" smtClean="0"/>
            </a:br>
            <a:endParaRPr lang="en-US" sz="2000" dirty="0"/>
          </a:p>
        </p:txBody>
      </p:sp>
      <p:graphicFrame>
        <p:nvGraphicFramePr>
          <p:cNvPr id="4" name="Inhaltsplatzhalter 3"/>
          <p:cNvGraphicFramePr>
            <a:graphicFrameLocks noGrp="1"/>
          </p:cNvGraphicFramePr>
          <p:nvPr>
            <p:ph idx="1"/>
            <p:extLst>
              <p:ext uri="{D42A27DB-BD31-4B8C-83A1-F6EECF244321}">
                <p14:modId xmlns:p14="http://schemas.microsoft.com/office/powerpoint/2010/main" val="2845398411"/>
              </p:ext>
            </p:extLst>
          </p:nvPr>
        </p:nvGraphicFramePr>
        <p:xfrm>
          <a:off x="457200" y="1785926"/>
          <a:ext cx="8229600" cy="4340237"/>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
        <p:nvSpPr>
          <p:cNvPr id="5" name="Textfeld 4"/>
          <p:cNvSpPr txBox="1"/>
          <p:nvPr/>
        </p:nvSpPr>
        <p:spPr>
          <a:xfrm>
            <a:off x="1214414" y="1643050"/>
            <a:ext cx="1131913" cy="369332"/>
          </a:xfrm>
          <a:prstGeom prst="rect">
            <a:avLst/>
          </a:prstGeom>
          <a:noFill/>
        </p:spPr>
        <p:txBody>
          <a:bodyPr wrap="square" rtlCol="0">
            <a:spAutoFit/>
          </a:bodyPr>
          <a:lstStyle/>
          <a:p>
            <a:endParaRPr lang="en-US" dirty="0"/>
          </a:p>
        </p:txBody>
      </p:sp>
      <p:sp>
        <p:nvSpPr>
          <p:cNvPr id="6" name="Textfeld 5"/>
          <p:cNvSpPr txBox="1"/>
          <p:nvPr/>
        </p:nvSpPr>
        <p:spPr>
          <a:xfrm>
            <a:off x="642910" y="2143116"/>
            <a:ext cx="1857388" cy="369332"/>
          </a:xfrm>
          <a:prstGeom prst="rect">
            <a:avLst/>
          </a:prstGeom>
          <a:noFill/>
        </p:spPr>
        <p:txBody>
          <a:bodyPr wrap="square" rtlCol="0">
            <a:spAutoFit/>
          </a:bodyPr>
          <a:lstStyle/>
          <a:p>
            <a:endParaRPr lang="en-US" dirty="0"/>
          </a:p>
        </p:txBody>
      </p:sp>
      <p:sp>
        <p:nvSpPr>
          <p:cNvPr id="7" name="Textfeld 6"/>
          <p:cNvSpPr txBox="1"/>
          <p:nvPr/>
        </p:nvSpPr>
        <p:spPr>
          <a:xfrm>
            <a:off x="642910" y="1857364"/>
            <a:ext cx="1643073" cy="1477328"/>
          </a:xfrm>
          <a:prstGeom prst="rect">
            <a:avLst/>
          </a:prstGeom>
          <a:noFill/>
        </p:spPr>
        <p:txBody>
          <a:bodyPr wrap="square" rtlCol="0">
            <a:spAutoFit/>
          </a:bodyPr>
          <a:lstStyle/>
          <a:p>
            <a:r>
              <a:rPr lang="en-US" dirty="0" smtClean="0"/>
              <a:t>How does the paragraph contribute to developing the thesis?</a:t>
            </a:r>
            <a:endParaRPr lang="en-US" dirty="0"/>
          </a:p>
        </p:txBody>
      </p:sp>
      <p:sp>
        <p:nvSpPr>
          <p:cNvPr id="9" name="Textfeld 8"/>
          <p:cNvSpPr txBox="1"/>
          <p:nvPr/>
        </p:nvSpPr>
        <p:spPr>
          <a:xfrm>
            <a:off x="5929323" y="1571612"/>
            <a:ext cx="2714644" cy="646331"/>
          </a:xfrm>
          <a:prstGeom prst="rect">
            <a:avLst/>
          </a:prstGeom>
          <a:noFill/>
        </p:spPr>
        <p:txBody>
          <a:bodyPr wrap="square" rtlCol="0">
            <a:spAutoFit/>
          </a:bodyPr>
          <a:lstStyle/>
          <a:p>
            <a:r>
              <a:rPr lang="en-US" dirty="0" smtClean="0"/>
              <a:t>Which functional language does the writer use?</a:t>
            </a:r>
            <a:endParaRPr lang="en-US" dirty="0"/>
          </a:p>
        </p:txBody>
      </p:sp>
      <p:sp>
        <p:nvSpPr>
          <p:cNvPr id="11" name="Textfeld 10"/>
          <p:cNvSpPr txBox="1"/>
          <p:nvPr/>
        </p:nvSpPr>
        <p:spPr>
          <a:xfrm>
            <a:off x="6786579" y="2500306"/>
            <a:ext cx="1928826" cy="369332"/>
          </a:xfrm>
          <a:prstGeom prst="rect">
            <a:avLst/>
          </a:prstGeom>
          <a:noFill/>
        </p:spPr>
        <p:txBody>
          <a:bodyPr wrap="square" rtlCol="0">
            <a:spAutoFit/>
          </a:bodyPr>
          <a:lstStyle/>
          <a:p>
            <a:endParaRPr lang="en-US" dirty="0"/>
          </a:p>
        </p:txBody>
      </p:sp>
      <p:cxnSp>
        <p:nvCxnSpPr>
          <p:cNvPr id="14" name="Gerade Verbindung mit Pfeil 13"/>
          <p:cNvCxnSpPr/>
          <p:nvPr/>
        </p:nvCxnSpPr>
        <p:spPr>
          <a:xfrm>
            <a:off x="1928794" y="2285992"/>
            <a:ext cx="714380" cy="42862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8" name="Gerade Verbindung mit Pfeil 17"/>
          <p:cNvCxnSpPr/>
          <p:nvPr/>
        </p:nvCxnSpPr>
        <p:spPr>
          <a:xfrm rot="10800000" flipV="1">
            <a:off x="6500826" y="2285992"/>
            <a:ext cx="714380" cy="35719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22" name="Textfeld 21"/>
          <p:cNvSpPr txBox="1"/>
          <p:nvPr/>
        </p:nvSpPr>
        <p:spPr>
          <a:xfrm>
            <a:off x="6643702" y="5214950"/>
            <a:ext cx="1801647" cy="646331"/>
          </a:xfrm>
          <a:prstGeom prst="rect">
            <a:avLst/>
          </a:prstGeom>
          <a:noFill/>
        </p:spPr>
        <p:txBody>
          <a:bodyPr wrap="none" rtlCol="0">
            <a:spAutoFit/>
          </a:bodyPr>
          <a:lstStyle/>
          <a:p>
            <a:r>
              <a:rPr lang="en-US" dirty="0" smtClean="0"/>
              <a:t>What is the </a:t>
            </a:r>
            <a:r>
              <a:rPr lang="en-US" dirty="0" err="1" smtClean="0"/>
              <a:t>para</a:t>
            </a:r>
            <a:r>
              <a:rPr lang="en-US" dirty="0" smtClean="0"/>
              <a:t>-</a:t>
            </a:r>
            <a:br>
              <a:rPr lang="en-US" dirty="0" smtClean="0"/>
            </a:br>
            <a:r>
              <a:rPr lang="en-US" dirty="0" smtClean="0"/>
              <a:t>graph  about?</a:t>
            </a:r>
            <a:endParaRPr lang="en-US" dirty="0"/>
          </a:p>
        </p:txBody>
      </p:sp>
      <p:cxnSp>
        <p:nvCxnSpPr>
          <p:cNvPr id="24" name="Gerade Verbindung mit Pfeil 23"/>
          <p:cNvCxnSpPr/>
          <p:nvPr/>
        </p:nvCxnSpPr>
        <p:spPr>
          <a:xfrm rot="10800000">
            <a:off x="6143636" y="5429264"/>
            <a:ext cx="428628" cy="285752"/>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38427239"/>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r>
              <a:rPr lang="en-US" dirty="0" smtClean="0"/>
              <a:t>Examples</a:t>
            </a:r>
            <a:br>
              <a:rPr lang="en-US" dirty="0" smtClean="0"/>
            </a:br>
            <a:r>
              <a:rPr lang="en-US" sz="2700" dirty="0" smtClean="0"/>
              <a:t>Help (scaffolding) is available if needed</a:t>
            </a:r>
            <a:endParaRPr lang="en-US" sz="2700" dirty="0"/>
          </a:p>
        </p:txBody>
      </p:sp>
      <p:graphicFrame>
        <p:nvGraphicFramePr>
          <p:cNvPr id="4" name="Inhaltsplatzhalter 3"/>
          <p:cNvGraphicFramePr>
            <a:graphicFrameLocks noGrp="1"/>
          </p:cNvGraphicFramePr>
          <p:nvPr>
            <p:ph idx="1"/>
            <p:extLst>
              <p:ext uri="{D42A27DB-BD31-4B8C-83A1-F6EECF244321}">
                <p14:modId xmlns:p14="http://schemas.microsoft.com/office/powerpoint/2010/main" val="2005998753"/>
              </p:ext>
            </p:extLst>
          </p:nvPr>
        </p:nvGraphicFramePr>
        <p:xfrm>
          <a:off x="457200" y="1600200"/>
          <a:ext cx="8229600" cy="3489960"/>
        </p:xfrm>
        <a:graphic>
          <a:graphicData uri="http://schemas.openxmlformats.org/drawingml/2006/table">
            <a:tbl>
              <a:tblPr firstRow="1" bandRow="1">
                <a:tableStyleId>{7DF18680-E054-41AD-8BC1-D1AEF772440D}</a:tableStyleId>
              </a:tblPr>
              <a:tblGrid>
                <a:gridCol w="2743200"/>
                <a:gridCol w="2743200"/>
                <a:gridCol w="2743200"/>
              </a:tblGrid>
              <a:tr h="370840">
                <a:tc>
                  <a:txBody>
                    <a:bodyPr/>
                    <a:lstStyle/>
                    <a:p>
                      <a:pPr algn="ctr"/>
                      <a:r>
                        <a:rPr lang="en-US" dirty="0" smtClean="0"/>
                        <a:t>Content</a:t>
                      </a:r>
                      <a:endParaRPr lang="en-US" dirty="0"/>
                    </a:p>
                  </a:txBody>
                  <a:tcPr/>
                </a:tc>
                <a:tc>
                  <a:txBody>
                    <a:bodyPr/>
                    <a:lstStyle/>
                    <a:p>
                      <a:pPr algn="ctr"/>
                      <a:r>
                        <a:rPr lang="en-US" dirty="0" smtClean="0"/>
                        <a:t>Purpose</a:t>
                      </a:r>
                      <a:endParaRPr lang="en-US" dirty="0"/>
                    </a:p>
                  </a:txBody>
                  <a:tcPr/>
                </a:tc>
                <a:tc>
                  <a:txBody>
                    <a:bodyPr/>
                    <a:lstStyle/>
                    <a:p>
                      <a:pPr algn="ctr"/>
                      <a:r>
                        <a:rPr lang="en-US" i="1" dirty="0" smtClean="0"/>
                        <a:t>Language</a:t>
                      </a:r>
                      <a:endParaRPr lang="en-US" i="1" dirty="0"/>
                    </a:p>
                  </a:txBody>
                  <a:tcPr/>
                </a:tc>
              </a:tr>
              <a:tr h="37084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dirty="0" smtClean="0"/>
                        <a:t>Experience of gender equality in team sports.</a:t>
                      </a:r>
                    </a:p>
                    <a:p>
                      <a:endParaRPr lang="en-US" dirty="0"/>
                    </a:p>
                  </a:txBody>
                  <a:tcPr/>
                </a:tc>
                <a:tc>
                  <a:txBody>
                    <a:bodyPr/>
                    <a:lstStyle/>
                    <a:p>
                      <a:r>
                        <a:rPr lang="en-US" dirty="0" smtClean="0"/>
                        <a:t>The reader’s response to the poem: insight</a:t>
                      </a:r>
                    </a:p>
                    <a:p>
                      <a:r>
                        <a:rPr lang="en-US" dirty="0" smtClean="0"/>
                        <a:t>Relevant evidence to support the point of view.</a:t>
                      </a:r>
                    </a:p>
                    <a:p>
                      <a:endParaRPr lang="en-US" dirty="0"/>
                    </a:p>
                  </a:txBody>
                  <a:tcPr/>
                </a:tc>
                <a:tc>
                  <a:txBody>
                    <a:bodyPr/>
                    <a:lstStyle/>
                    <a:p>
                      <a:r>
                        <a:rPr lang="en-US" i="1" dirty="0" smtClean="0"/>
                        <a:t>… the phenomenon was brought to my attention that…</a:t>
                      </a:r>
                    </a:p>
                    <a:p>
                      <a:endParaRPr lang="en-US" i="1" dirty="0"/>
                    </a:p>
                  </a:txBody>
                  <a:tcPr/>
                </a:tc>
              </a:tr>
              <a:tr h="370840">
                <a:tc>
                  <a:txBody>
                    <a:bodyPr/>
                    <a:lstStyle/>
                    <a:p>
                      <a:r>
                        <a:rPr lang="en-US" dirty="0" smtClean="0"/>
                        <a:t>…</a:t>
                      </a:r>
                      <a:endParaRPr lang="en-US" dirty="0"/>
                    </a:p>
                  </a:txBody>
                  <a:tcPr/>
                </a:tc>
                <a:tc>
                  <a:txBody>
                    <a:bodyPr/>
                    <a:lstStyle/>
                    <a:p>
                      <a:r>
                        <a:rPr lang="en-US" dirty="0" smtClean="0"/>
                        <a:t>…</a:t>
                      </a:r>
                      <a:endParaRPr lang="en-US" dirty="0"/>
                    </a:p>
                  </a:txBody>
                  <a:tcPr/>
                </a:tc>
                <a:tc>
                  <a:txBody>
                    <a:bodyPr/>
                    <a:lstStyle/>
                    <a:p>
                      <a:r>
                        <a:rPr lang="en-US" i="1" dirty="0" smtClean="0"/>
                        <a:t>…</a:t>
                      </a:r>
                      <a:endParaRPr lang="en-US" i="1" dirty="0"/>
                    </a:p>
                  </a:txBody>
                  <a:tcPr/>
                </a:tc>
              </a:tr>
              <a:tr h="370840">
                <a:tc>
                  <a:txBody>
                    <a:bodyPr/>
                    <a:lstStyle/>
                    <a:p>
                      <a:r>
                        <a:rPr lang="en-US" dirty="0" smtClean="0"/>
                        <a:t>….</a:t>
                      </a:r>
                      <a:endParaRPr lang="en-US" dirty="0"/>
                    </a:p>
                  </a:txBody>
                  <a:tcPr/>
                </a:tc>
                <a:tc>
                  <a:txBody>
                    <a:bodyPr/>
                    <a:lstStyle/>
                    <a:p>
                      <a:r>
                        <a:rPr lang="en-US" dirty="0" smtClean="0"/>
                        <a:t>…</a:t>
                      </a:r>
                      <a:endParaRPr lang="en-US" dirty="0"/>
                    </a:p>
                  </a:txBody>
                  <a:tcPr/>
                </a:tc>
                <a:tc>
                  <a:txBody>
                    <a:bodyPr/>
                    <a:lstStyle/>
                    <a:p>
                      <a:r>
                        <a:rPr lang="en-US" i="1" dirty="0" smtClean="0"/>
                        <a:t>…</a:t>
                      </a:r>
                      <a:endParaRPr lang="en-US" i="1" dirty="0"/>
                    </a:p>
                  </a:txBody>
                  <a:tcPr/>
                </a:tc>
              </a:tr>
              <a:tr h="370840">
                <a:tc>
                  <a:txBody>
                    <a:bodyPr/>
                    <a:lstStyle/>
                    <a:p>
                      <a:endParaRPr lang="en-US"/>
                    </a:p>
                  </a:txBody>
                  <a:tcPr/>
                </a:tc>
                <a:tc>
                  <a:txBody>
                    <a:bodyPr/>
                    <a:lstStyle/>
                    <a:p>
                      <a:endParaRPr lang="en-US" dirty="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i="1" dirty="0" smtClean="0"/>
                        <a:t>Your poem has inspired me to look more deeply into…..</a:t>
                      </a:r>
                    </a:p>
                    <a:p>
                      <a:endParaRPr lang="en-US" i="1" dirty="0"/>
                    </a:p>
                  </a:txBody>
                  <a:tcPr/>
                </a:tc>
              </a:tr>
            </a:tbl>
          </a:graphicData>
        </a:graphic>
      </p:graphicFrame>
      <p:sp>
        <p:nvSpPr>
          <p:cNvPr id="3" name="Textfeld 2"/>
          <p:cNvSpPr txBox="1"/>
          <p:nvPr/>
        </p:nvSpPr>
        <p:spPr>
          <a:xfrm>
            <a:off x="2699792" y="5661248"/>
            <a:ext cx="5112568" cy="707886"/>
          </a:xfrm>
          <a:prstGeom prst="rect">
            <a:avLst/>
          </a:prstGeom>
          <a:noFill/>
        </p:spPr>
        <p:txBody>
          <a:bodyPr wrap="square" rtlCol="0">
            <a:spAutoFit/>
          </a:bodyPr>
          <a:lstStyle/>
          <a:p>
            <a:pPr algn="ctr"/>
            <a:r>
              <a:rPr lang="en-US" sz="2000" b="1" dirty="0" smtClean="0">
                <a:solidFill>
                  <a:schemeClr val="accent1">
                    <a:lumMod val="75000"/>
                  </a:schemeClr>
                </a:solidFill>
              </a:rPr>
              <a:t> + To </a:t>
            </a:r>
            <a:r>
              <a:rPr lang="en-US" sz="2000" b="1" dirty="0">
                <a:solidFill>
                  <a:schemeClr val="accent1">
                    <a:lumMod val="75000"/>
                  </a:schemeClr>
                </a:solidFill>
              </a:rPr>
              <a:t>what extent do you like/dislike  the (different parts) of your letter?</a:t>
            </a:r>
          </a:p>
        </p:txBody>
      </p:sp>
    </p:spTree>
    <p:extLst>
      <p:ext uri="{BB962C8B-B14F-4D97-AF65-F5344CB8AC3E}">
        <p14:creationId xmlns:p14="http://schemas.microsoft.com/office/powerpoint/2010/main" val="341580482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a:bodyPr>
          <a:lstStyle/>
          <a:p>
            <a:r>
              <a:rPr lang="en-US" dirty="0" smtClean="0"/>
              <a:t>Critical evaluation</a:t>
            </a:r>
            <a:endParaRPr lang="en-US" dirty="0"/>
          </a:p>
        </p:txBody>
      </p:sp>
      <p:graphicFrame>
        <p:nvGraphicFramePr>
          <p:cNvPr id="4" name="Inhaltsplatzhalter 3"/>
          <p:cNvGraphicFramePr>
            <a:graphicFrameLocks noGrp="1"/>
          </p:cNvGraphicFramePr>
          <p:nvPr>
            <p:ph idx="1"/>
            <p:extLst>
              <p:ext uri="{D42A27DB-BD31-4B8C-83A1-F6EECF244321}">
                <p14:modId xmlns:p14="http://schemas.microsoft.com/office/powerpoint/2010/main" val="3156520117"/>
              </p:ext>
            </p:extLst>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810388764"/>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a:bodyPr>
          <a:lstStyle/>
          <a:p>
            <a:r>
              <a:rPr lang="de-DE" dirty="0" smtClean="0">
                <a:solidFill>
                  <a:schemeClr val="tx1">
                    <a:lumMod val="65000"/>
                    <a:lumOff val="35000"/>
                  </a:schemeClr>
                </a:solidFill>
              </a:rPr>
              <a:t>FOR SPEEDIES</a:t>
            </a:r>
            <a:endParaRPr lang="de-DE" dirty="0">
              <a:solidFill>
                <a:schemeClr val="tx1">
                  <a:lumMod val="65000"/>
                  <a:lumOff val="35000"/>
                </a:schemeClr>
              </a:solidFill>
            </a:endParaRPr>
          </a:p>
        </p:txBody>
      </p:sp>
      <p:sp>
        <p:nvSpPr>
          <p:cNvPr id="3" name="Inhaltsplatzhalter 2"/>
          <p:cNvSpPr>
            <a:spLocks noGrp="1"/>
          </p:cNvSpPr>
          <p:nvPr>
            <p:ph idx="1"/>
          </p:nvPr>
        </p:nvSpPr>
        <p:spPr/>
        <p:txBody>
          <a:bodyPr/>
          <a:lstStyle/>
          <a:p>
            <a:r>
              <a:rPr lang="de-DE" dirty="0" err="1" smtClean="0">
                <a:solidFill>
                  <a:schemeClr val="tx1">
                    <a:lumMod val="65000"/>
                    <a:lumOff val="35000"/>
                  </a:schemeClr>
                </a:solidFill>
              </a:rPr>
              <a:t>From</a:t>
            </a:r>
            <a:r>
              <a:rPr lang="de-DE" dirty="0" smtClean="0">
                <a:solidFill>
                  <a:schemeClr val="tx1">
                    <a:lumMod val="65000"/>
                    <a:lumOff val="35000"/>
                  </a:schemeClr>
                </a:solidFill>
              </a:rPr>
              <a:t> </a:t>
            </a:r>
            <a:r>
              <a:rPr lang="de-DE" dirty="0" err="1" smtClean="0">
                <a:solidFill>
                  <a:schemeClr val="tx1">
                    <a:lumMod val="65000"/>
                    <a:lumOff val="35000"/>
                  </a:schemeClr>
                </a:solidFill>
              </a:rPr>
              <a:t>the</a:t>
            </a:r>
            <a:r>
              <a:rPr lang="de-DE" dirty="0" smtClean="0">
                <a:solidFill>
                  <a:schemeClr val="tx1">
                    <a:lumMod val="65000"/>
                    <a:lumOff val="35000"/>
                  </a:schemeClr>
                </a:solidFill>
              </a:rPr>
              <a:t> </a:t>
            </a:r>
            <a:r>
              <a:rPr lang="de-DE" dirty="0" err="1" smtClean="0">
                <a:solidFill>
                  <a:schemeClr val="tx1">
                    <a:lumMod val="65000"/>
                    <a:lumOff val="35000"/>
                  </a:schemeClr>
                </a:solidFill>
              </a:rPr>
              <a:t>letter</a:t>
            </a:r>
            <a:r>
              <a:rPr lang="de-DE" dirty="0" smtClean="0">
                <a:solidFill>
                  <a:schemeClr val="tx1">
                    <a:lumMod val="65000"/>
                    <a:lumOff val="35000"/>
                  </a:schemeClr>
                </a:solidFill>
              </a:rPr>
              <a:t>, </a:t>
            </a:r>
            <a:r>
              <a:rPr lang="de-DE" dirty="0" err="1" smtClean="0">
                <a:solidFill>
                  <a:schemeClr val="tx1">
                    <a:lumMod val="65000"/>
                    <a:lumOff val="35000"/>
                  </a:schemeClr>
                </a:solidFill>
              </a:rPr>
              <a:t>draw</a:t>
            </a:r>
            <a:r>
              <a:rPr lang="de-DE" dirty="0" smtClean="0">
                <a:solidFill>
                  <a:schemeClr val="tx1">
                    <a:lumMod val="65000"/>
                    <a:lumOff val="35000"/>
                  </a:schemeClr>
                </a:solidFill>
              </a:rPr>
              <a:t> </a:t>
            </a:r>
            <a:r>
              <a:rPr lang="de-DE" dirty="0" err="1" smtClean="0">
                <a:solidFill>
                  <a:schemeClr val="tx1">
                    <a:lumMod val="65000"/>
                    <a:lumOff val="35000"/>
                  </a:schemeClr>
                </a:solidFill>
              </a:rPr>
              <a:t>conclusions</a:t>
            </a:r>
            <a:r>
              <a:rPr lang="de-DE" dirty="0" smtClean="0">
                <a:solidFill>
                  <a:schemeClr val="tx1">
                    <a:lumMod val="65000"/>
                    <a:lumOff val="35000"/>
                  </a:schemeClr>
                </a:solidFill>
              </a:rPr>
              <a:t> </a:t>
            </a:r>
            <a:r>
              <a:rPr lang="de-DE" dirty="0" err="1" smtClean="0">
                <a:solidFill>
                  <a:schemeClr val="tx1">
                    <a:lumMod val="65000"/>
                    <a:lumOff val="35000"/>
                  </a:schemeClr>
                </a:solidFill>
              </a:rPr>
              <a:t>what</a:t>
            </a:r>
            <a:r>
              <a:rPr lang="de-DE" dirty="0" smtClean="0">
                <a:solidFill>
                  <a:schemeClr val="tx1">
                    <a:lumMod val="65000"/>
                    <a:lumOff val="35000"/>
                  </a:schemeClr>
                </a:solidFill>
              </a:rPr>
              <a:t> </a:t>
            </a:r>
            <a:r>
              <a:rPr lang="de-DE" dirty="0" err="1" smtClean="0">
                <a:solidFill>
                  <a:schemeClr val="tx1">
                    <a:lumMod val="65000"/>
                    <a:lumOff val="35000"/>
                  </a:schemeClr>
                </a:solidFill>
              </a:rPr>
              <a:t>the</a:t>
            </a:r>
            <a:r>
              <a:rPr lang="de-DE" dirty="0" smtClean="0">
                <a:solidFill>
                  <a:schemeClr val="tx1">
                    <a:lumMod val="65000"/>
                    <a:lumOff val="35000"/>
                  </a:schemeClr>
                </a:solidFill>
              </a:rPr>
              <a:t> original </a:t>
            </a:r>
            <a:r>
              <a:rPr lang="de-DE" dirty="0" err="1" smtClean="0">
                <a:solidFill>
                  <a:schemeClr val="tx1">
                    <a:lumMod val="65000"/>
                    <a:lumOff val="35000"/>
                  </a:schemeClr>
                </a:solidFill>
              </a:rPr>
              <a:t>book</a:t>
            </a:r>
            <a:r>
              <a:rPr lang="de-DE" dirty="0" smtClean="0">
                <a:solidFill>
                  <a:schemeClr val="tx1">
                    <a:lumMod val="65000"/>
                    <a:lumOff val="35000"/>
                  </a:schemeClr>
                </a:solidFill>
              </a:rPr>
              <a:t>/</a:t>
            </a:r>
            <a:r>
              <a:rPr lang="de-DE" dirty="0" err="1" smtClean="0">
                <a:solidFill>
                  <a:schemeClr val="tx1">
                    <a:lumMod val="65000"/>
                    <a:lumOff val="35000"/>
                  </a:schemeClr>
                </a:solidFill>
              </a:rPr>
              <a:t>poem</a:t>
            </a:r>
            <a:r>
              <a:rPr lang="de-DE" dirty="0" smtClean="0">
                <a:solidFill>
                  <a:schemeClr val="tx1">
                    <a:lumMod val="65000"/>
                    <a:lumOff val="35000"/>
                  </a:schemeClr>
                </a:solidFill>
              </a:rPr>
              <a:t> </a:t>
            </a:r>
            <a:r>
              <a:rPr lang="de-DE" dirty="0" err="1" smtClean="0">
                <a:solidFill>
                  <a:schemeClr val="tx1">
                    <a:lumMod val="65000"/>
                    <a:lumOff val="35000"/>
                  </a:schemeClr>
                </a:solidFill>
              </a:rPr>
              <a:t>is</a:t>
            </a:r>
            <a:r>
              <a:rPr lang="de-DE" dirty="0" smtClean="0">
                <a:solidFill>
                  <a:schemeClr val="tx1">
                    <a:lumMod val="65000"/>
                    <a:lumOff val="35000"/>
                  </a:schemeClr>
                </a:solidFill>
              </a:rPr>
              <a:t> </a:t>
            </a:r>
            <a:r>
              <a:rPr lang="de-DE" dirty="0" err="1" smtClean="0">
                <a:solidFill>
                  <a:schemeClr val="tx1">
                    <a:lumMod val="65000"/>
                    <a:lumOff val="35000"/>
                  </a:schemeClr>
                </a:solidFill>
              </a:rPr>
              <a:t>about</a:t>
            </a:r>
            <a:r>
              <a:rPr lang="de-DE" dirty="0" smtClean="0">
                <a:solidFill>
                  <a:schemeClr val="tx1">
                    <a:lumMod val="65000"/>
                    <a:lumOff val="35000"/>
                  </a:schemeClr>
                </a:solidFill>
              </a:rPr>
              <a:t>.</a:t>
            </a:r>
          </a:p>
          <a:p>
            <a:pPr marL="0" indent="0">
              <a:buNone/>
            </a:pPr>
            <a:endParaRPr lang="de-DE" dirty="0" smtClean="0">
              <a:solidFill>
                <a:schemeClr val="tx1">
                  <a:lumMod val="65000"/>
                  <a:lumOff val="35000"/>
                </a:schemeClr>
              </a:solidFill>
            </a:endParaRPr>
          </a:p>
          <a:p>
            <a:r>
              <a:rPr lang="de-DE" dirty="0" smtClean="0">
                <a:solidFill>
                  <a:schemeClr val="tx1">
                    <a:lumMod val="65000"/>
                    <a:lumOff val="35000"/>
                  </a:schemeClr>
                </a:solidFill>
              </a:rPr>
              <a:t>Add </a:t>
            </a:r>
            <a:r>
              <a:rPr lang="de-DE" dirty="0" err="1" smtClean="0">
                <a:solidFill>
                  <a:schemeClr val="tx1">
                    <a:lumMod val="65000"/>
                    <a:lumOff val="35000"/>
                  </a:schemeClr>
                </a:solidFill>
              </a:rPr>
              <a:t>information</a:t>
            </a:r>
            <a:r>
              <a:rPr lang="de-DE" dirty="0" smtClean="0">
                <a:solidFill>
                  <a:schemeClr val="tx1">
                    <a:lumMod val="65000"/>
                    <a:lumOff val="35000"/>
                  </a:schemeClr>
                </a:solidFill>
              </a:rPr>
              <a:t> </a:t>
            </a:r>
            <a:r>
              <a:rPr lang="de-DE" dirty="0" err="1" smtClean="0">
                <a:solidFill>
                  <a:schemeClr val="tx1">
                    <a:lumMod val="65000"/>
                    <a:lumOff val="35000"/>
                  </a:schemeClr>
                </a:solidFill>
              </a:rPr>
              <a:t>by</a:t>
            </a:r>
            <a:r>
              <a:rPr lang="de-DE" dirty="0" smtClean="0">
                <a:solidFill>
                  <a:schemeClr val="tx1">
                    <a:lumMod val="65000"/>
                    <a:lumOff val="35000"/>
                  </a:schemeClr>
                </a:solidFill>
              </a:rPr>
              <a:t> </a:t>
            </a:r>
            <a:r>
              <a:rPr lang="de-DE" dirty="0" err="1" smtClean="0">
                <a:solidFill>
                  <a:schemeClr val="tx1">
                    <a:lumMod val="65000"/>
                    <a:lumOff val="35000"/>
                  </a:schemeClr>
                </a:solidFill>
              </a:rPr>
              <a:t>googling</a:t>
            </a:r>
            <a:r>
              <a:rPr lang="de-DE" dirty="0" smtClean="0">
                <a:solidFill>
                  <a:schemeClr val="tx1">
                    <a:lumMod val="65000"/>
                    <a:lumOff val="35000"/>
                  </a:schemeClr>
                </a:solidFill>
              </a:rPr>
              <a:t>.</a:t>
            </a:r>
          </a:p>
          <a:p>
            <a:pPr marL="0" indent="0">
              <a:buNone/>
            </a:pPr>
            <a:endParaRPr lang="de-DE" dirty="0">
              <a:solidFill>
                <a:schemeClr val="tx1">
                  <a:lumMod val="65000"/>
                  <a:lumOff val="35000"/>
                </a:schemeClr>
              </a:solidFill>
            </a:endParaRPr>
          </a:p>
          <a:p>
            <a:pPr marL="0" indent="0" algn="ctr">
              <a:buNone/>
            </a:pPr>
            <a:r>
              <a:rPr lang="de-DE" sz="2800" dirty="0" smtClean="0">
                <a:solidFill>
                  <a:schemeClr val="tx1">
                    <a:lumMod val="65000"/>
                    <a:lumOff val="35000"/>
                  </a:schemeClr>
                </a:solidFill>
              </a:rPr>
              <a:t>(back </a:t>
            </a:r>
            <a:r>
              <a:rPr lang="de-DE" sz="2800" dirty="0" err="1" smtClean="0">
                <a:solidFill>
                  <a:schemeClr val="tx1">
                    <a:lumMod val="65000"/>
                    <a:lumOff val="35000"/>
                  </a:schemeClr>
                </a:solidFill>
              </a:rPr>
              <a:t>of</a:t>
            </a:r>
            <a:r>
              <a:rPr lang="de-DE" sz="2800" dirty="0" smtClean="0">
                <a:solidFill>
                  <a:schemeClr val="tx1">
                    <a:lumMod val="65000"/>
                    <a:lumOff val="35000"/>
                  </a:schemeClr>
                </a:solidFill>
              </a:rPr>
              <a:t> </a:t>
            </a:r>
            <a:r>
              <a:rPr lang="de-DE" sz="2800" dirty="0" err="1" smtClean="0">
                <a:solidFill>
                  <a:schemeClr val="tx1">
                    <a:lumMod val="65000"/>
                    <a:lumOff val="35000"/>
                  </a:schemeClr>
                </a:solidFill>
              </a:rPr>
              <a:t>your</a:t>
            </a:r>
            <a:r>
              <a:rPr lang="de-DE" sz="2800" dirty="0" smtClean="0">
                <a:solidFill>
                  <a:schemeClr val="tx1">
                    <a:lumMod val="65000"/>
                    <a:lumOff val="35000"/>
                  </a:schemeClr>
                </a:solidFill>
              </a:rPr>
              <a:t> </a:t>
            </a:r>
            <a:r>
              <a:rPr lang="de-DE" sz="2800" dirty="0" err="1" smtClean="0">
                <a:solidFill>
                  <a:schemeClr val="tx1">
                    <a:lumMod val="65000"/>
                    <a:lumOff val="35000"/>
                  </a:schemeClr>
                </a:solidFill>
              </a:rPr>
              <a:t>worksheet</a:t>
            </a:r>
            <a:r>
              <a:rPr lang="de-DE" sz="2800" dirty="0" smtClean="0">
                <a:solidFill>
                  <a:schemeClr val="tx1">
                    <a:lumMod val="65000"/>
                    <a:lumOff val="35000"/>
                  </a:schemeClr>
                </a:solidFill>
              </a:rPr>
              <a:t>)</a:t>
            </a:r>
            <a:endParaRPr lang="de-DE" sz="2800" dirty="0">
              <a:solidFill>
                <a:schemeClr val="tx1">
                  <a:lumMod val="65000"/>
                  <a:lumOff val="35000"/>
                </a:schemeClr>
              </a:solidFill>
            </a:endParaRPr>
          </a:p>
        </p:txBody>
      </p:sp>
    </p:spTree>
    <p:extLst>
      <p:ext uri="{BB962C8B-B14F-4D97-AF65-F5344CB8AC3E}">
        <p14:creationId xmlns:p14="http://schemas.microsoft.com/office/powerpoint/2010/main" val="1640535423"/>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a:bodyPr>
          <a:lstStyle/>
          <a:p>
            <a:r>
              <a:rPr lang="en-US" sz="3200" dirty="0" smtClean="0"/>
              <a:t>Step 2: Genre Learning: Model Texts – Analysis 2</a:t>
            </a:r>
            <a:br>
              <a:rPr lang="en-US" sz="3200" dirty="0" smtClean="0"/>
            </a:br>
            <a:r>
              <a:rPr lang="en-US" sz="2200" dirty="0" smtClean="0"/>
              <a:t>In mixed groups combine the results from the different letters.</a:t>
            </a:r>
            <a:endParaRPr lang="en-US" sz="2200" dirty="0"/>
          </a:p>
        </p:txBody>
      </p:sp>
      <p:graphicFrame>
        <p:nvGraphicFramePr>
          <p:cNvPr id="4" name="Inhaltsplatzhalter 3"/>
          <p:cNvGraphicFramePr>
            <a:graphicFrameLocks noGrp="1"/>
          </p:cNvGraphicFramePr>
          <p:nvPr>
            <p:ph idx="1"/>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
        <p:nvSpPr>
          <p:cNvPr id="5" name="Textfeld 4"/>
          <p:cNvSpPr txBox="1"/>
          <p:nvPr/>
        </p:nvSpPr>
        <p:spPr>
          <a:xfrm>
            <a:off x="1214414" y="1643050"/>
            <a:ext cx="1131913" cy="369332"/>
          </a:xfrm>
          <a:prstGeom prst="rect">
            <a:avLst/>
          </a:prstGeom>
          <a:noFill/>
        </p:spPr>
        <p:txBody>
          <a:bodyPr wrap="square" rtlCol="0">
            <a:spAutoFit/>
          </a:bodyPr>
          <a:lstStyle/>
          <a:p>
            <a:endParaRPr lang="en-US" dirty="0"/>
          </a:p>
        </p:txBody>
      </p:sp>
      <p:sp>
        <p:nvSpPr>
          <p:cNvPr id="6" name="Textfeld 5"/>
          <p:cNvSpPr txBox="1"/>
          <p:nvPr/>
        </p:nvSpPr>
        <p:spPr>
          <a:xfrm>
            <a:off x="642910" y="2143116"/>
            <a:ext cx="1857388" cy="369332"/>
          </a:xfrm>
          <a:prstGeom prst="rect">
            <a:avLst/>
          </a:prstGeom>
          <a:noFill/>
        </p:spPr>
        <p:txBody>
          <a:bodyPr wrap="square" rtlCol="0">
            <a:spAutoFit/>
          </a:bodyPr>
          <a:lstStyle/>
          <a:p>
            <a:endParaRPr lang="en-US" dirty="0"/>
          </a:p>
        </p:txBody>
      </p:sp>
      <p:sp>
        <p:nvSpPr>
          <p:cNvPr id="7" name="Textfeld 6"/>
          <p:cNvSpPr txBox="1"/>
          <p:nvPr/>
        </p:nvSpPr>
        <p:spPr>
          <a:xfrm>
            <a:off x="642910" y="1857364"/>
            <a:ext cx="1643073" cy="2031325"/>
          </a:xfrm>
          <a:prstGeom prst="rect">
            <a:avLst/>
          </a:prstGeom>
          <a:noFill/>
        </p:spPr>
        <p:txBody>
          <a:bodyPr wrap="square" rtlCol="0">
            <a:spAutoFit/>
          </a:bodyPr>
          <a:lstStyle/>
          <a:p>
            <a:r>
              <a:rPr lang="en-US" dirty="0" smtClean="0"/>
              <a:t>Identify structural </a:t>
            </a:r>
            <a:br>
              <a:rPr lang="en-US" dirty="0" smtClean="0"/>
            </a:br>
            <a:r>
              <a:rPr lang="en-US" dirty="0" smtClean="0"/>
              <a:t>elements which come up in several letters. Identify their function.</a:t>
            </a:r>
            <a:endParaRPr lang="en-US" dirty="0"/>
          </a:p>
        </p:txBody>
      </p:sp>
      <p:sp>
        <p:nvSpPr>
          <p:cNvPr id="11" name="Textfeld 10"/>
          <p:cNvSpPr txBox="1"/>
          <p:nvPr/>
        </p:nvSpPr>
        <p:spPr>
          <a:xfrm>
            <a:off x="6786579" y="2500306"/>
            <a:ext cx="1928826" cy="369332"/>
          </a:xfrm>
          <a:prstGeom prst="rect">
            <a:avLst/>
          </a:prstGeom>
          <a:noFill/>
        </p:spPr>
        <p:txBody>
          <a:bodyPr wrap="square" rtlCol="0">
            <a:spAutoFit/>
          </a:bodyPr>
          <a:lstStyle/>
          <a:p>
            <a:endParaRPr lang="en-US" dirty="0"/>
          </a:p>
        </p:txBody>
      </p:sp>
      <p:cxnSp>
        <p:nvCxnSpPr>
          <p:cNvPr id="14" name="Gerade Verbindung mit Pfeil 13"/>
          <p:cNvCxnSpPr/>
          <p:nvPr/>
        </p:nvCxnSpPr>
        <p:spPr>
          <a:xfrm>
            <a:off x="1928794" y="2285992"/>
            <a:ext cx="714380" cy="42862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8" name="Gerade Verbindung mit Pfeil 17"/>
          <p:cNvCxnSpPr/>
          <p:nvPr/>
        </p:nvCxnSpPr>
        <p:spPr>
          <a:xfrm rot="10800000" flipV="1">
            <a:off x="6500826" y="2285992"/>
            <a:ext cx="714380" cy="35719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22" name="Textfeld 21"/>
          <p:cNvSpPr txBox="1"/>
          <p:nvPr/>
        </p:nvSpPr>
        <p:spPr>
          <a:xfrm>
            <a:off x="6643702" y="4429132"/>
            <a:ext cx="2000264" cy="1477328"/>
          </a:xfrm>
          <a:prstGeom prst="rect">
            <a:avLst/>
          </a:prstGeom>
          <a:noFill/>
        </p:spPr>
        <p:txBody>
          <a:bodyPr wrap="square" rtlCol="0">
            <a:spAutoFit/>
          </a:bodyPr>
          <a:lstStyle/>
          <a:p>
            <a:r>
              <a:rPr lang="en-US" dirty="0" smtClean="0"/>
              <a:t>What are the writers writing about? Identify similarities and differences.</a:t>
            </a:r>
            <a:endParaRPr lang="en-US" dirty="0"/>
          </a:p>
        </p:txBody>
      </p:sp>
      <p:cxnSp>
        <p:nvCxnSpPr>
          <p:cNvPr id="24" name="Gerade Verbindung mit Pfeil 23"/>
          <p:cNvCxnSpPr/>
          <p:nvPr/>
        </p:nvCxnSpPr>
        <p:spPr>
          <a:xfrm rot="10800000">
            <a:off x="6143636" y="5429264"/>
            <a:ext cx="428628" cy="285752"/>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13" name="Textfeld 12"/>
          <p:cNvSpPr txBox="1"/>
          <p:nvPr/>
        </p:nvSpPr>
        <p:spPr>
          <a:xfrm>
            <a:off x="7143768" y="2071678"/>
            <a:ext cx="1838708" cy="1200329"/>
          </a:xfrm>
          <a:prstGeom prst="rect">
            <a:avLst/>
          </a:prstGeom>
          <a:noFill/>
        </p:spPr>
        <p:txBody>
          <a:bodyPr wrap="none" rtlCol="0">
            <a:spAutoFit/>
          </a:bodyPr>
          <a:lstStyle/>
          <a:p>
            <a:r>
              <a:rPr lang="en-US" dirty="0" smtClean="0"/>
              <a:t>Select and cluster</a:t>
            </a:r>
            <a:br>
              <a:rPr lang="en-US" dirty="0" smtClean="0"/>
            </a:br>
            <a:r>
              <a:rPr lang="en-US" dirty="0" smtClean="0"/>
              <a:t>chunks which </a:t>
            </a:r>
            <a:br>
              <a:rPr lang="en-US" dirty="0" smtClean="0"/>
            </a:br>
            <a:r>
              <a:rPr lang="en-US" dirty="0" smtClean="0"/>
              <a:t>are helpful for </a:t>
            </a:r>
            <a:br>
              <a:rPr lang="en-US" dirty="0" smtClean="0"/>
            </a:br>
            <a:r>
              <a:rPr lang="en-US" dirty="0" smtClean="0"/>
              <a:t>writing a LAL</a:t>
            </a:r>
            <a:endParaRPr lang="en-US" dirty="0"/>
          </a:p>
        </p:txBody>
      </p:sp>
    </p:spTree>
    <p:extLst>
      <p:ext uri="{BB962C8B-B14F-4D97-AF65-F5344CB8AC3E}">
        <p14:creationId xmlns:p14="http://schemas.microsoft.com/office/powerpoint/2010/main" val="683041900"/>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r>
              <a:rPr lang="en-US" dirty="0" smtClean="0"/>
              <a:t>Produce a Tutorial</a:t>
            </a:r>
            <a:br>
              <a:rPr lang="en-US" dirty="0" smtClean="0"/>
            </a:br>
            <a:r>
              <a:rPr lang="en-US" dirty="0" smtClean="0"/>
              <a:t>Give advice to somebody…</a:t>
            </a:r>
            <a:endParaRPr lang="en-US" dirty="0"/>
          </a:p>
        </p:txBody>
      </p:sp>
      <p:graphicFrame>
        <p:nvGraphicFramePr>
          <p:cNvPr id="5" name="Inhaltsplatzhalter 4"/>
          <p:cNvGraphicFramePr>
            <a:graphicFrameLocks noGrp="1"/>
          </p:cNvGraphicFramePr>
          <p:nvPr>
            <p:ph idx="1"/>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892489204"/>
      </p:ext>
    </p:extLst>
  </p:cSld>
  <p:clrMapOvr>
    <a:masterClrMapping/>
  </p:clrMapOvr>
  <p:timing>
    <p:tnLst>
      <p:par>
        <p:cTn id="1" dur="indefinite" restart="never" nodeType="tmRoot"/>
      </p:par>
    </p:tnLst>
  </p:timing>
</p:sld>
</file>

<file path=ppt/theme/theme1.xml><?xml version="1.0" encoding="utf-8"?>
<a:theme xmlns:a="http://schemas.openxmlformats.org/drawingml/2006/main" name="Larissa-Design">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Larissa-Design">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Larissa-Design">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483</Words>
  <Application>Microsoft Office PowerPoint</Application>
  <PresentationFormat>Bildschirmpräsentation (4:3)</PresentationFormat>
  <Paragraphs>77</Paragraphs>
  <Slides>9</Slides>
  <Notes>5</Notes>
  <HiddenSlides>0</HiddenSlides>
  <MMClips>0</MMClips>
  <ScaleCrop>false</ScaleCrop>
  <HeadingPairs>
    <vt:vector size="6" baseType="variant">
      <vt:variant>
        <vt:lpstr>Verwendete Schriftarten</vt:lpstr>
      </vt:variant>
      <vt:variant>
        <vt:i4>3</vt:i4>
      </vt:variant>
      <vt:variant>
        <vt:lpstr>Design</vt:lpstr>
      </vt:variant>
      <vt:variant>
        <vt:i4>1</vt:i4>
      </vt:variant>
      <vt:variant>
        <vt:lpstr>Folientitel</vt:lpstr>
      </vt:variant>
      <vt:variant>
        <vt:i4>9</vt:i4>
      </vt:variant>
    </vt:vector>
  </HeadingPairs>
  <TitlesOfParts>
    <vt:vector size="13" baseType="lpstr">
      <vt:lpstr>Arial</vt:lpstr>
      <vt:lpstr>Calibri</vt:lpstr>
      <vt:lpstr>Wingdings</vt:lpstr>
      <vt:lpstr>Larissa-Design</vt:lpstr>
      <vt:lpstr>Letters About Literature Library of Congress Contest</vt:lpstr>
      <vt:lpstr>How to enter LAL</vt:lpstr>
      <vt:lpstr>Letters About Literature:  National Winners – You choose</vt:lpstr>
      <vt:lpstr>Step 1: Genre Learning: Model Texts – Analysis 1   In groups of 3 read and analyze the letter you have chosen. </vt:lpstr>
      <vt:lpstr>Examples Help (scaffolding) is available if needed</vt:lpstr>
      <vt:lpstr>Critical evaluation</vt:lpstr>
      <vt:lpstr>FOR SPEEDIES</vt:lpstr>
      <vt:lpstr>Step 2: Genre Learning: Model Texts – Analysis 2 In mixed groups combine the results from the different letters.</vt:lpstr>
      <vt:lpstr>Produce a Tutorial Give advice to somebody…</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John Greene, The Fault in Our Stars (2012)</dc:title>
  <dc:creator>B.Rietgraf</dc:creator>
  <cp:lastModifiedBy>Katja Krey</cp:lastModifiedBy>
  <cp:revision>59</cp:revision>
  <cp:lastPrinted>2017-10-05T13:56:11Z</cp:lastPrinted>
  <dcterms:created xsi:type="dcterms:W3CDTF">2017-05-02T18:01:03Z</dcterms:created>
  <dcterms:modified xsi:type="dcterms:W3CDTF">2018-01-20T17:37:02Z</dcterms:modified>
</cp:coreProperties>
</file>

<file path=docProps/thumbnail.jpeg>
</file>