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diagrams/colors1.xml" ContentType="application/vnd.openxmlformats-officedocument.drawingml.diagramColors+xml"/>
  <Override PartName="/ppt/diagrams/drawing2.xml" ContentType="application/vnd.ms-office.drawingml.diagramDrawing+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diagrams/quickStyle2.xml" ContentType="application/vnd.openxmlformats-officedocument.drawingml.diagramStyle+xml"/>
  <Override PartName="/ppt/revisionInfo.xml" ContentType="application/vnd.ms-powerpoint.revisioninfo+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diagrams/quickStyle1.xml" ContentType="application/vnd.openxmlformats-officedocument.drawingml.diagramStyle+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diagrams/layout2.xml" ContentType="application/vnd.openxmlformats-officedocument.drawingml.diagramLayout+xml"/>
  <Override PartName="/ppt/diagrams/layout1.xml" ContentType="application/vnd.openxmlformats-officedocument.drawingml.diagramLayout+xml"/>
  <Override PartName="/ppt/notesSlides/notesSlide6.xml" ContentType="application/vnd.openxmlformats-officedocument.presentationml.notesSlide+xml"/>
  <Override PartName="/ppt/notesSlides/notesSlide7.xml" ContentType="application/vnd.openxmlformats-officedocument.presentationml.notesSlide+xml"/>
  <Override PartName="/ppt/diagrams/data2.xml" ContentType="application/vnd.openxmlformats-officedocument.drawingml.diagramData+xml"/>
  <Override PartName="/ppt/slides/slide7.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diagrams/colors2.xml" ContentType="application/vnd.openxmlformats-officedocument.drawingml.diagramColors+xml"/>
  <Override PartName="/ppt/diagrams/drawing3.xml" ContentType="application/vnd.ms-office.drawingml.diagramDrawing+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9"/>
  </p:notesMasterIdLst>
  <p:handoutMasterIdLst>
    <p:handoutMasterId r:id="rId10"/>
  </p:handoutMasterIdLst>
  <p:sldIdLst>
    <p:sldId id="256" r:id="rId2"/>
    <p:sldId id="260" r:id="rId3"/>
    <p:sldId id="262" r:id="rId4"/>
    <p:sldId id="270" r:id="rId5"/>
    <p:sldId id="263" r:id="rId6"/>
    <p:sldId id="264" r:id="rId7"/>
    <p:sldId id="271" r:id="rId8"/>
  </p:sldIdLst>
  <p:sldSz cx="9144000" cy="6858000" type="screen4x3"/>
  <p:notesSz cx="6858000" cy="91440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34" autoAdjust="0"/>
    <p:restoredTop sz="98325" autoAdjust="0"/>
  </p:normalViewPr>
  <p:slideViewPr>
    <p:cSldViewPr>
      <p:cViewPr varScale="1">
        <p:scale>
          <a:sx n="77" d="100"/>
          <a:sy n="77" d="100"/>
        </p:scale>
        <p:origin x="-1170" y="-96"/>
      </p:cViewPr>
      <p:guideLst>
        <p:guide orient="horz" pos="2160"/>
        <p:guide pos="2880"/>
      </p:guideLst>
    </p:cSldViewPr>
  </p:slideViewPr>
  <p:outlineViewPr>
    <p:cViewPr>
      <p:scale>
        <a:sx n="33" d="100"/>
        <a:sy n="33" d="100"/>
      </p:scale>
      <p:origin x="0" y="858"/>
    </p:cViewPr>
  </p:outlin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17" Type="http://schemas.microsoft.com/office/2015/10/relationships/revisionInfo" Target="revisionInfo.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notesMaster" Target="notesMasters/notesMaster1.xml"/><Relationship Id="rId14"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3F568A6D-FAC7-4CF7-A65D-E6F54C954BAC}" type="doc">
      <dgm:prSet loTypeId="urn:microsoft.com/office/officeart/2005/8/layout/arrow5" loCatId="relationship" qsTypeId="urn:microsoft.com/office/officeart/2005/8/quickstyle/simple1" qsCatId="simple" csTypeId="urn:microsoft.com/office/officeart/2005/8/colors/colorful4" csCatId="colorful" phldr="1"/>
      <dgm:spPr/>
      <dgm:t>
        <a:bodyPr/>
        <a:lstStyle/>
        <a:p>
          <a:endParaRPr lang="en-US"/>
        </a:p>
      </dgm:t>
    </dgm:pt>
    <dgm:pt modelId="{2AC84976-831C-4425-AE54-D70F43BFCB21}">
      <dgm:prSet phldrT="[Text]"/>
      <dgm:spPr/>
      <dgm:t>
        <a:bodyPr/>
        <a:lstStyle/>
        <a:p>
          <a:r>
            <a:rPr lang="en-US" dirty="0"/>
            <a:t>Hazel and Augustus</a:t>
          </a:r>
        </a:p>
      </dgm:t>
    </dgm:pt>
    <dgm:pt modelId="{E660A081-09DA-45D0-B611-60FBC1EAA51A}" type="parTrans" cxnId="{43270FD6-5177-41BF-BC08-BAE6E813F0B7}">
      <dgm:prSet/>
      <dgm:spPr/>
      <dgm:t>
        <a:bodyPr/>
        <a:lstStyle/>
        <a:p>
          <a:endParaRPr lang="en-US"/>
        </a:p>
      </dgm:t>
    </dgm:pt>
    <dgm:pt modelId="{FA213E71-0787-40E4-8171-EBBC7312CF71}" type="sibTrans" cxnId="{43270FD6-5177-41BF-BC08-BAE6E813F0B7}">
      <dgm:prSet/>
      <dgm:spPr/>
      <dgm:t>
        <a:bodyPr/>
        <a:lstStyle/>
        <a:p>
          <a:endParaRPr lang="en-US"/>
        </a:p>
      </dgm:t>
    </dgm:pt>
    <dgm:pt modelId="{045B0054-31B2-436E-A11E-802B3BBD0F7B}">
      <dgm:prSet phldrT="[Text]"/>
      <dgm:spPr/>
      <dgm:t>
        <a:bodyPr/>
        <a:lstStyle/>
        <a:p>
          <a:r>
            <a:rPr lang="en-US" dirty="0"/>
            <a:t>Peter Van </a:t>
          </a:r>
          <a:r>
            <a:rPr lang="en-US" dirty="0" err="1"/>
            <a:t>Houten</a:t>
          </a:r>
          <a:endParaRPr lang="en-US" dirty="0"/>
        </a:p>
      </dgm:t>
    </dgm:pt>
    <dgm:pt modelId="{A30D2CDF-69CB-44D2-9207-D08E3EA4B54B}" type="parTrans" cxnId="{5EEA9872-911E-408D-876F-A123F43DD51A}">
      <dgm:prSet/>
      <dgm:spPr/>
      <dgm:t>
        <a:bodyPr/>
        <a:lstStyle/>
        <a:p>
          <a:endParaRPr lang="en-US"/>
        </a:p>
      </dgm:t>
    </dgm:pt>
    <dgm:pt modelId="{DD8FADF5-4260-48FB-BC23-224ECE5F4D6B}" type="sibTrans" cxnId="{5EEA9872-911E-408D-876F-A123F43DD51A}">
      <dgm:prSet/>
      <dgm:spPr/>
      <dgm:t>
        <a:bodyPr/>
        <a:lstStyle/>
        <a:p>
          <a:endParaRPr lang="en-US"/>
        </a:p>
      </dgm:t>
    </dgm:pt>
    <dgm:pt modelId="{91E3C23F-187A-4404-9C0F-6AD395E7E4D1}" type="pres">
      <dgm:prSet presAssocID="{3F568A6D-FAC7-4CF7-A65D-E6F54C954BAC}" presName="diagram" presStyleCnt="0">
        <dgm:presLayoutVars>
          <dgm:dir/>
          <dgm:resizeHandles val="exact"/>
        </dgm:presLayoutVars>
      </dgm:prSet>
      <dgm:spPr/>
      <dgm:t>
        <a:bodyPr/>
        <a:lstStyle/>
        <a:p>
          <a:endParaRPr lang="en-US"/>
        </a:p>
      </dgm:t>
    </dgm:pt>
    <dgm:pt modelId="{CB449131-8B3D-4530-B864-6D37A8D7362C}" type="pres">
      <dgm:prSet presAssocID="{2AC84976-831C-4425-AE54-D70F43BFCB21}" presName="arrow" presStyleLbl="node1" presStyleIdx="0" presStyleCnt="2">
        <dgm:presLayoutVars>
          <dgm:bulletEnabled val="1"/>
        </dgm:presLayoutVars>
      </dgm:prSet>
      <dgm:spPr/>
      <dgm:t>
        <a:bodyPr/>
        <a:lstStyle/>
        <a:p>
          <a:endParaRPr lang="en-US"/>
        </a:p>
      </dgm:t>
    </dgm:pt>
    <dgm:pt modelId="{3E34FE60-E4A8-4829-93E9-A18995576641}" type="pres">
      <dgm:prSet presAssocID="{045B0054-31B2-436E-A11E-802B3BBD0F7B}" presName="arrow" presStyleLbl="node1" presStyleIdx="1" presStyleCnt="2">
        <dgm:presLayoutVars>
          <dgm:bulletEnabled val="1"/>
        </dgm:presLayoutVars>
      </dgm:prSet>
      <dgm:spPr/>
      <dgm:t>
        <a:bodyPr/>
        <a:lstStyle/>
        <a:p>
          <a:endParaRPr lang="en-US"/>
        </a:p>
      </dgm:t>
    </dgm:pt>
  </dgm:ptLst>
  <dgm:cxnLst>
    <dgm:cxn modelId="{FA139A25-CD20-4B6F-9EC5-A4B96454BD8E}" type="presOf" srcId="{2AC84976-831C-4425-AE54-D70F43BFCB21}" destId="{CB449131-8B3D-4530-B864-6D37A8D7362C}" srcOrd="0" destOrd="0" presId="urn:microsoft.com/office/officeart/2005/8/layout/arrow5"/>
    <dgm:cxn modelId="{5EEA9872-911E-408D-876F-A123F43DD51A}" srcId="{3F568A6D-FAC7-4CF7-A65D-E6F54C954BAC}" destId="{045B0054-31B2-436E-A11E-802B3BBD0F7B}" srcOrd="1" destOrd="0" parTransId="{A30D2CDF-69CB-44D2-9207-D08E3EA4B54B}" sibTransId="{DD8FADF5-4260-48FB-BC23-224ECE5F4D6B}"/>
    <dgm:cxn modelId="{46B8BC65-2EC6-4C1D-A0B3-17721E351AEC}" type="presOf" srcId="{045B0054-31B2-436E-A11E-802B3BBD0F7B}" destId="{3E34FE60-E4A8-4829-93E9-A18995576641}" srcOrd="0" destOrd="0" presId="urn:microsoft.com/office/officeart/2005/8/layout/arrow5"/>
    <dgm:cxn modelId="{D71E28EB-B56D-4E80-99E1-140AD09FFF57}" type="presOf" srcId="{3F568A6D-FAC7-4CF7-A65D-E6F54C954BAC}" destId="{91E3C23F-187A-4404-9C0F-6AD395E7E4D1}" srcOrd="0" destOrd="0" presId="urn:microsoft.com/office/officeart/2005/8/layout/arrow5"/>
    <dgm:cxn modelId="{43270FD6-5177-41BF-BC08-BAE6E813F0B7}" srcId="{3F568A6D-FAC7-4CF7-A65D-E6F54C954BAC}" destId="{2AC84976-831C-4425-AE54-D70F43BFCB21}" srcOrd="0" destOrd="0" parTransId="{E660A081-09DA-45D0-B611-60FBC1EAA51A}" sibTransId="{FA213E71-0787-40E4-8171-EBBC7312CF71}"/>
    <dgm:cxn modelId="{A8F597FB-2996-4EB9-8F48-7010CA6B7310}" type="presParOf" srcId="{91E3C23F-187A-4404-9C0F-6AD395E7E4D1}" destId="{CB449131-8B3D-4530-B864-6D37A8D7362C}" srcOrd="0" destOrd="0" presId="urn:microsoft.com/office/officeart/2005/8/layout/arrow5"/>
    <dgm:cxn modelId="{EC059DC2-3788-4BCA-BBAD-9B5D0F2C6747}" type="presParOf" srcId="{91E3C23F-187A-4404-9C0F-6AD395E7E4D1}" destId="{3E34FE60-E4A8-4829-93E9-A18995576641}" srcOrd="1" destOrd="0" presId="urn:microsoft.com/office/officeart/2005/8/layout/arrow5"/>
  </dgm:cxnLst>
  <dgm:bg/>
  <dgm:whole/>
  <dgm:extLst>
    <a:ext uri="http://schemas.microsoft.com/office/drawing/2008/diagram">
      <dsp:dataModelExt xmlns:dsp="http://schemas.microsoft.com/office/drawing/2008/diagram" xmlns=""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62B1F040-83A5-4AEF-8D34-308DC9B47ED4}" type="doc">
      <dgm:prSet loTypeId="urn:microsoft.com/office/officeart/2005/8/layout/hProcess9" loCatId="process" qsTypeId="urn:microsoft.com/office/officeart/2005/8/quickstyle/simple1" qsCatId="simple" csTypeId="urn:microsoft.com/office/officeart/2005/8/colors/colorful3" csCatId="colorful" phldr="1"/>
      <dgm:spPr/>
    </dgm:pt>
    <dgm:pt modelId="{652C5178-3FBD-42C8-9DFC-5947A48011F5}">
      <dgm:prSet phldrT="[Text]"/>
      <dgm:spPr/>
      <dgm:t>
        <a:bodyPr/>
        <a:lstStyle/>
        <a:p>
          <a:r>
            <a:rPr lang="en-US" b="1" dirty="0"/>
            <a:t>Read</a:t>
          </a:r>
          <a:r>
            <a:rPr lang="en-US" dirty="0"/>
            <a:t/>
          </a:r>
          <a:br>
            <a:rPr lang="en-US" dirty="0"/>
          </a:br>
          <a:r>
            <a:rPr lang="en-US" dirty="0"/>
            <a:t>Select a book</a:t>
          </a:r>
        </a:p>
      </dgm:t>
    </dgm:pt>
    <dgm:pt modelId="{8A67C6DE-4C50-45DC-AC42-371D3B44C68A}" type="parTrans" cxnId="{8D5665FC-6ADE-4561-9E21-13A66EB85B92}">
      <dgm:prSet/>
      <dgm:spPr/>
      <dgm:t>
        <a:bodyPr/>
        <a:lstStyle/>
        <a:p>
          <a:endParaRPr lang="en-US"/>
        </a:p>
      </dgm:t>
    </dgm:pt>
    <dgm:pt modelId="{57E520D3-8F14-414B-9AE2-98BA3A229705}" type="sibTrans" cxnId="{8D5665FC-6ADE-4561-9E21-13A66EB85B92}">
      <dgm:prSet/>
      <dgm:spPr/>
      <dgm:t>
        <a:bodyPr/>
        <a:lstStyle/>
        <a:p>
          <a:endParaRPr lang="en-US"/>
        </a:p>
      </dgm:t>
    </dgm:pt>
    <dgm:pt modelId="{EA43CEC7-5CAA-46DA-98F3-E9F11ECEF947}">
      <dgm:prSet phldrT="[Text]"/>
      <dgm:spPr/>
      <dgm:t>
        <a:bodyPr/>
        <a:lstStyle/>
        <a:p>
          <a:r>
            <a:rPr lang="en-US" b="1" dirty="0"/>
            <a:t>Reflect</a:t>
          </a:r>
          <a:r>
            <a:rPr lang="en-US" dirty="0"/>
            <a:t/>
          </a:r>
          <a:br>
            <a:rPr lang="en-US" dirty="0"/>
          </a:br>
          <a:r>
            <a:rPr lang="en-US" dirty="0"/>
            <a:t>Think before you write</a:t>
          </a:r>
        </a:p>
      </dgm:t>
    </dgm:pt>
    <dgm:pt modelId="{16CC9B46-D857-445C-812E-4A304D540D9C}" type="parTrans" cxnId="{B040A5D4-4BFD-4597-87E9-1E1D712740BC}">
      <dgm:prSet/>
      <dgm:spPr/>
      <dgm:t>
        <a:bodyPr/>
        <a:lstStyle/>
        <a:p>
          <a:endParaRPr lang="en-US"/>
        </a:p>
      </dgm:t>
    </dgm:pt>
    <dgm:pt modelId="{0F039871-59E7-42E2-B7BB-61782D3E593C}" type="sibTrans" cxnId="{B040A5D4-4BFD-4597-87E9-1E1D712740BC}">
      <dgm:prSet/>
      <dgm:spPr/>
      <dgm:t>
        <a:bodyPr/>
        <a:lstStyle/>
        <a:p>
          <a:endParaRPr lang="en-US"/>
        </a:p>
      </dgm:t>
    </dgm:pt>
    <dgm:pt modelId="{9D110AE0-3086-43BB-A7FB-CA9D06736237}">
      <dgm:prSet phldrT="[Text]"/>
      <dgm:spPr/>
      <dgm:t>
        <a:bodyPr/>
        <a:lstStyle/>
        <a:p>
          <a:r>
            <a:rPr lang="en-US" b="1" dirty="0"/>
            <a:t>Persuade</a:t>
          </a:r>
          <a:r>
            <a:rPr lang="en-US" dirty="0"/>
            <a:t/>
          </a:r>
          <a:br>
            <a:rPr lang="en-US" dirty="0"/>
          </a:br>
          <a:r>
            <a:rPr lang="en-US" dirty="0"/>
            <a:t>Write a personal letter to the author</a:t>
          </a:r>
        </a:p>
      </dgm:t>
    </dgm:pt>
    <dgm:pt modelId="{1E42B946-AAC4-4A8A-AF8C-6955372AAB6B}" type="parTrans" cxnId="{E5282B0D-48CA-4B86-B06E-4AB164F3D3AD}">
      <dgm:prSet/>
      <dgm:spPr/>
      <dgm:t>
        <a:bodyPr/>
        <a:lstStyle/>
        <a:p>
          <a:endParaRPr lang="en-US"/>
        </a:p>
      </dgm:t>
    </dgm:pt>
    <dgm:pt modelId="{4AF37DCF-FAC3-42A9-A5AD-7F0615F1D82B}" type="sibTrans" cxnId="{E5282B0D-48CA-4B86-B06E-4AB164F3D3AD}">
      <dgm:prSet/>
      <dgm:spPr/>
      <dgm:t>
        <a:bodyPr/>
        <a:lstStyle/>
        <a:p>
          <a:endParaRPr lang="en-US"/>
        </a:p>
      </dgm:t>
    </dgm:pt>
    <dgm:pt modelId="{54DE8C06-4E65-41FC-B1AF-CE986F1ED7A1}">
      <dgm:prSet phldrT="[Text]"/>
      <dgm:spPr/>
      <dgm:t>
        <a:bodyPr/>
        <a:lstStyle/>
        <a:p>
          <a:r>
            <a:rPr lang="en-US" b="1" dirty="0"/>
            <a:t>Write</a:t>
          </a:r>
          <a:r>
            <a:rPr lang="en-US" dirty="0"/>
            <a:t/>
          </a:r>
          <a:br>
            <a:rPr lang="en-US" dirty="0"/>
          </a:br>
          <a:r>
            <a:rPr lang="en-US" dirty="0"/>
            <a:t>Type your entry</a:t>
          </a:r>
        </a:p>
      </dgm:t>
    </dgm:pt>
    <dgm:pt modelId="{7833F6AC-AC0A-41DC-9DB1-FFFAF40581BE}" type="parTrans" cxnId="{F2EAE0FD-4508-4A38-A545-C4F744359A25}">
      <dgm:prSet/>
      <dgm:spPr/>
      <dgm:t>
        <a:bodyPr/>
        <a:lstStyle/>
        <a:p>
          <a:endParaRPr lang="en-US"/>
        </a:p>
      </dgm:t>
    </dgm:pt>
    <dgm:pt modelId="{69C19D8E-AB06-47C1-9E77-9329CE9F976F}" type="sibTrans" cxnId="{F2EAE0FD-4508-4A38-A545-C4F744359A25}">
      <dgm:prSet/>
      <dgm:spPr/>
      <dgm:t>
        <a:bodyPr/>
        <a:lstStyle/>
        <a:p>
          <a:endParaRPr lang="en-US"/>
        </a:p>
      </dgm:t>
    </dgm:pt>
    <dgm:pt modelId="{93FC7E50-8191-4E43-A831-18FCDC741ACE}">
      <dgm:prSet phldrT="[Text]"/>
      <dgm:spPr/>
      <dgm:t>
        <a:bodyPr/>
        <a:lstStyle/>
        <a:p>
          <a:r>
            <a:rPr lang="en-US" b="1" dirty="0"/>
            <a:t>Send</a:t>
          </a:r>
          <a:r>
            <a:rPr lang="en-US" dirty="0"/>
            <a:t/>
          </a:r>
          <a:br>
            <a:rPr lang="en-US" dirty="0"/>
          </a:br>
          <a:r>
            <a:rPr lang="en-US" dirty="0"/>
            <a:t>Mail your letter</a:t>
          </a:r>
        </a:p>
      </dgm:t>
    </dgm:pt>
    <dgm:pt modelId="{035BC136-62B3-40DA-926C-2F57E2415089}" type="parTrans" cxnId="{9C24CB5D-DB76-4834-8238-16149AC7ACE9}">
      <dgm:prSet/>
      <dgm:spPr/>
      <dgm:t>
        <a:bodyPr/>
        <a:lstStyle/>
        <a:p>
          <a:endParaRPr lang="en-US"/>
        </a:p>
      </dgm:t>
    </dgm:pt>
    <dgm:pt modelId="{AD250A54-817B-4DF9-AE82-82C4FCC90768}" type="sibTrans" cxnId="{9C24CB5D-DB76-4834-8238-16149AC7ACE9}">
      <dgm:prSet/>
      <dgm:spPr/>
      <dgm:t>
        <a:bodyPr/>
        <a:lstStyle/>
        <a:p>
          <a:endParaRPr lang="en-US"/>
        </a:p>
      </dgm:t>
    </dgm:pt>
    <dgm:pt modelId="{5ADD2212-1E6A-4CC6-91EF-41744D33AB68}" type="pres">
      <dgm:prSet presAssocID="{62B1F040-83A5-4AEF-8D34-308DC9B47ED4}" presName="CompostProcess" presStyleCnt="0">
        <dgm:presLayoutVars>
          <dgm:dir/>
          <dgm:resizeHandles val="exact"/>
        </dgm:presLayoutVars>
      </dgm:prSet>
      <dgm:spPr/>
    </dgm:pt>
    <dgm:pt modelId="{1AF44F78-7864-4109-9334-4125776CEE1C}" type="pres">
      <dgm:prSet presAssocID="{62B1F040-83A5-4AEF-8D34-308DC9B47ED4}" presName="arrow" presStyleLbl="bgShp" presStyleIdx="0" presStyleCnt="1"/>
      <dgm:spPr/>
    </dgm:pt>
    <dgm:pt modelId="{59B33BA8-C2BC-4F8F-98CE-A545EA08CC59}" type="pres">
      <dgm:prSet presAssocID="{62B1F040-83A5-4AEF-8D34-308DC9B47ED4}" presName="linearProcess" presStyleCnt="0"/>
      <dgm:spPr/>
    </dgm:pt>
    <dgm:pt modelId="{2368234E-FA01-4762-A936-E20B6AA46D17}" type="pres">
      <dgm:prSet presAssocID="{652C5178-3FBD-42C8-9DFC-5947A48011F5}" presName="textNode" presStyleLbl="node1" presStyleIdx="0" presStyleCnt="5">
        <dgm:presLayoutVars>
          <dgm:bulletEnabled val="1"/>
        </dgm:presLayoutVars>
      </dgm:prSet>
      <dgm:spPr/>
      <dgm:t>
        <a:bodyPr/>
        <a:lstStyle/>
        <a:p>
          <a:endParaRPr lang="en-US"/>
        </a:p>
      </dgm:t>
    </dgm:pt>
    <dgm:pt modelId="{D90AD2CE-AB2C-450D-8CF3-EA08B758F91A}" type="pres">
      <dgm:prSet presAssocID="{57E520D3-8F14-414B-9AE2-98BA3A229705}" presName="sibTrans" presStyleCnt="0"/>
      <dgm:spPr/>
    </dgm:pt>
    <dgm:pt modelId="{DD1D81A8-0D0B-4B49-B9F0-A1EA448FE09F}" type="pres">
      <dgm:prSet presAssocID="{EA43CEC7-5CAA-46DA-98F3-E9F11ECEF947}" presName="textNode" presStyleLbl="node1" presStyleIdx="1" presStyleCnt="5">
        <dgm:presLayoutVars>
          <dgm:bulletEnabled val="1"/>
        </dgm:presLayoutVars>
      </dgm:prSet>
      <dgm:spPr/>
      <dgm:t>
        <a:bodyPr/>
        <a:lstStyle/>
        <a:p>
          <a:endParaRPr lang="en-US"/>
        </a:p>
      </dgm:t>
    </dgm:pt>
    <dgm:pt modelId="{02494DDD-572B-4FAE-A342-7C13A15FAAE7}" type="pres">
      <dgm:prSet presAssocID="{0F039871-59E7-42E2-B7BB-61782D3E593C}" presName="sibTrans" presStyleCnt="0"/>
      <dgm:spPr/>
    </dgm:pt>
    <dgm:pt modelId="{FEACF5D9-D365-465A-AA0E-45B50A5B0538}" type="pres">
      <dgm:prSet presAssocID="{9D110AE0-3086-43BB-A7FB-CA9D06736237}" presName="textNode" presStyleLbl="node1" presStyleIdx="2" presStyleCnt="5">
        <dgm:presLayoutVars>
          <dgm:bulletEnabled val="1"/>
        </dgm:presLayoutVars>
      </dgm:prSet>
      <dgm:spPr/>
      <dgm:t>
        <a:bodyPr/>
        <a:lstStyle/>
        <a:p>
          <a:endParaRPr lang="en-US"/>
        </a:p>
      </dgm:t>
    </dgm:pt>
    <dgm:pt modelId="{E5A5591E-2525-4B11-A58C-6411E8CCA702}" type="pres">
      <dgm:prSet presAssocID="{4AF37DCF-FAC3-42A9-A5AD-7F0615F1D82B}" presName="sibTrans" presStyleCnt="0"/>
      <dgm:spPr/>
    </dgm:pt>
    <dgm:pt modelId="{902BC9D5-E5C4-446D-BD41-ECAA46595853}" type="pres">
      <dgm:prSet presAssocID="{54DE8C06-4E65-41FC-B1AF-CE986F1ED7A1}" presName="textNode" presStyleLbl="node1" presStyleIdx="3" presStyleCnt="5">
        <dgm:presLayoutVars>
          <dgm:bulletEnabled val="1"/>
        </dgm:presLayoutVars>
      </dgm:prSet>
      <dgm:spPr/>
      <dgm:t>
        <a:bodyPr/>
        <a:lstStyle/>
        <a:p>
          <a:endParaRPr lang="en-US"/>
        </a:p>
      </dgm:t>
    </dgm:pt>
    <dgm:pt modelId="{296A2EB0-366E-49D3-8C02-3D05404539EB}" type="pres">
      <dgm:prSet presAssocID="{69C19D8E-AB06-47C1-9E77-9329CE9F976F}" presName="sibTrans" presStyleCnt="0"/>
      <dgm:spPr/>
    </dgm:pt>
    <dgm:pt modelId="{C005D995-244D-4327-A4FB-4339B50630D6}" type="pres">
      <dgm:prSet presAssocID="{93FC7E50-8191-4E43-A831-18FCDC741ACE}" presName="textNode" presStyleLbl="node1" presStyleIdx="4" presStyleCnt="5">
        <dgm:presLayoutVars>
          <dgm:bulletEnabled val="1"/>
        </dgm:presLayoutVars>
      </dgm:prSet>
      <dgm:spPr/>
      <dgm:t>
        <a:bodyPr/>
        <a:lstStyle/>
        <a:p>
          <a:endParaRPr lang="en-US"/>
        </a:p>
      </dgm:t>
    </dgm:pt>
  </dgm:ptLst>
  <dgm:cxnLst>
    <dgm:cxn modelId="{E187BBE4-E1F3-4ABA-92A3-F9169DF3B862}" type="presOf" srcId="{62B1F040-83A5-4AEF-8D34-308DC9B47ED4}" destId="{5ADD2212-1E6A-4CC6-91EF-41744D33AB68}" srcOrd="0" destOrd="0" presId="urn:microsoft.com/office/officeart/2005/8/layout/hProcess9"/>
    <dgm:cxn modelId="{8D5665FC-6ADE-4561-9E21-13A66EB85B92}" srcId="{62B1F040-83A5-4AEF-8D34-308DC9B47ED4}" destId="{652C5178-3FBD-42C8-9DFC-5947A48011F5}" srcOrd="0" destOrd="0" parTransId="{8A67C6DE-4C50-45DC-AC42-371D3B44C68A}" sibTransId="{57E520D3-8F14-414B-9AE2-98BA3A229705}"/>
    <dgm:cxn modelId="{0EC2CF00-FA3B-4FC7-A80E-57DB2AD69D74}" type="presOf" srcId="{9D110AE0-3086-43BB-A7FB-CA9D06736237}" destId="{FEACF5D9-D365-465A-AA0E-45B50A5B0538}" srcOrd="0" destOrd="0" presId="urn:microsoft.com/office/officeart/2005/8/layout/hProcess9"/>
    <dgm:cxn modelId="{B040A5D4-4BFD-4597-87E9-1E1D712740BC}" srcId="{62B1F040-83A5-4AEF-8D34-308DC9B47ED4}" destId="{EA43CEC7-5CAA-46DA-98F3-E9F11ECEF947}" srcOrd="1" destOrd="0" parTransId="{16CC9B46-D857-445C-812E-4A304D540D9C}" sibTransId="{0F039871-59E7-42E2-B7BB-61782D3E593C}"/>
    <dgm:cxn modelId="{CD37071F-0183-48CE-ABDE-8610A9479CAE}" type="presOf" srcId="{54DE8C06-4E65-41FC-B1AF-CE986F1ED7A1}" destId="{902BC9D5-E5C4-446D-BD41-ECAA46595853}" srcOrd="0" destOrd="0" presId="urn:microsoft.com/office/officeart/2005/8/layout/hProcess9"/>
    <dgm:cxn modelId="{E7892727-2FDA-423C-8E48-429C1CE9536F}" type="presOf" srcId="{EA43CEC7-5CAA-46DA-98F3-E9F11ECEF947}" destId="{DD1D81A8-0D0B-4B49-B9F0-A1EA448FE09F}" srcOrd="0" destOrd="0" presId="urn:microsoft.com/office/officeart/2005/8/layout/hProcess9"/>
    <dgm:cxn modelId="{E5282B0D-48CA-4B86-B06E-4AB164F3D3AD}" srcId="{62B1F040-83A5-4AEF-8D34-308DC9B47ED4}" destId="{9D110AE0-3086-43BB-A7FB-CA9D06736237}" srcOrd="2" destOrd="0" parTransId="{1E42B946-AAC4-4A8A-AF8C-6955372AAB6B}" sibTransId="{4AF37DCF-FAC3-42A9-A5AD-7F0615F1D82B}"/>
    <dgm:cxn modelId="{BF920E52-B0F1-436E-8E94-94252BF2A63D}" type="presOf" srcId="{93FC7E50-8191-4E43-A831-18FCDC741ACE}" destId="{C005D995-244D-4327-A4FB-4339B50630D6}" srcOrd="0" destOrd="0" presId="urn:microsoft.com/office/officeart/2005/8/layout/hProcess9"/>
    <dgm:cxn modelId="{9C24CB5D-DB76-4834-8238-16149AC7ACE9}" srcId="{62B1F040-83A5-4AEF-8D34-308DC9B47ED4}" destId="{93FC7E50-8191-4E43-A831-18FCDC741ACE}" srcOrd="4" destOrd="0" parTransId="{035BC136-62B3-40DA-926C-2F57E2415089}" sibTransId="{AD250A54-817B-4DF9-AE82-82C4FCC90768}"/>
    <dgm:cxn modelId="{F2EAE0FD-4508-4A38-A545-C4F744359A25}" srcId="{62B1F040-83A5-4AEF-8D34-308DC9B47ED4}" destId="{54DE8C06-4E65-41FC-B1AF-CE986F1ED7A1}" srcOrd="3" destOrd="0" parTransId="{7833F6AC-AC0A-41DC-9DB1-FFFAF40581BE}" sibTransId="{69C19D8E-AB06-47C1-9E77-9329CE9F976F}"/>
    <dgm:cxn modelId="{AFBDD84D-72D1-4F61-87F1-65FA6916740A}" type="presOf" srcId="{652C5178-3FBD-42C8-9DFC-5947A48011F5}" destId="{2368234E-FA01-4762-A936-E20B6AA46D17}" srcOrd="0" destOrd="0" presId="urn:microsoft.com/office/officeart/2005/8/layout/hProcess9"/>
    <dgm:cxn modelId="{C905DC79-653D-449D-9AED-6E052169D2BF}" type="presParOf" srcId="{5ADD2212-1E6A-4CC6-91EF-41744D33AB68}" destId="{1AF44F78-7864-4109-9334-4125776CEE1C}" srcOrd="0" destOrd="0" presId="urn:microsoft.com/office/officeart/2005/8/layout/hProcess9"/>
    <dgm:cxn modelId="{7689DB7D-A94E-4235-867D-6F164405C024}" type="presParOf" srcId="{5ADD2212-1E6A-4CC6-91EF-41744D33AB68}" destId="{59B33BA8-C2BC-4F8F-98CE-A545EA08CC59}" srcOrd="1" destOrd="0" presId="urn:microsoft.com/office/officeart/2005/8/layout/hProcess9"/>
    <dgm:cxn modelId="{36839127-456F-4481-AFE2-90C57FABC79D}" type="presParOf" srcId="{59B33BA8-C2BC-4F8F-98CE-A545EA08CC59}" destId="{2368234E-FA01-4762-A936-E20B6AA46D17}" srcOrd="0" destOrd="0" presId="urn:microsoft.com/office/officeart/2005/8/layout/hProcess9"/>
    <dgm:cxn modelId="{4EBC390F-302A-4BBC-898D-28B5766D9DDA}" type="presParOf" srcId="{59B33BA8-C2BC-4F8F-98CE-A545EA08CC59}" destId="{D90AD2CE-AB2C-450D-8CF3-EA08B758F91A}" srcOrd="1" destOrd="0" presId="urn:microsoft.com/office/officeart/2005/8/layout/hProcess9"/>
    <dgm:cxn modelId="{33EA0C94-22CB-41B0-ACB5-E97CD5FE19AA}" type="presParOf" srcId="{59B33BA8-C2BC-4F8F-98CE-A545EA08CC59}" destId="{DD1D81A8-0D0B-4B49-B9F0-A1EA448FE09F}" srcOrd="2" destOrd="0" presId="urn:microsoft.com/office/officeart/2005/8/layout/hProcess9"/>
    <dgm:cxn modelId="{D5EDD9ED-3C87-4D43-B2BC-10F8917B8833}" type="presParOf" srcId="{59B33BA8-C2BC-4F8F-98CE-A545EA08CC59}" destId="{02494DDD-572B-4FAE-A342-7C13A15FAAE7}" srcOrd="3" destOrd="0" presId="urn:microsoft.com/office/officeart/2005/8/layout/hProcess9"/>
    <dgm:cxn modelId="{C548D586-99A3-45C2-9D63-6052FC145810}" type="presParOf" srcId="{59B33BA8-C2BC-4F8F-98CE-A545EA08CC59}" destId="{FEACF5D9-D365-465A-AA0E-45B50A5B0538}" srcOrd="4" destOrd="0" presId="urn:microsoft.com/office/officeart/2005/8/layout/hProcess9"/>
    <dgm:cxn modelId="{61B9D6E0-0282-44D3-AF06-7E330144D2BA}" type="presParOf" srcId="{59B33BA8-C2BC-4F8F-98CE-A545EA08CC59}" destId="{E5A5591E-2525-4B11-A58C-6411E8CCA702}" srcOrd="5" destOrd="0" presId="urn:microsoft.com/office/officeart/2005/8/layout/hProcess9"/>
    <dgm:cxn modelId="{4A241411-4BE8-4739-A8FB-703880D9E39A}" type="presParOf" srcId="{59B33BA8-C2BC-4F8F-98CE-A545EA08CC59}" destId="{902BC9D5-E5C4-446D-BD41-ECAA46595853}" srcOrd="6" destOrd="0" presId="urn:microsoft.com/office/officeart/2005/8/layout/hProcess9"/>
    <dgm:cxn modelId="{79F36C4C-850C-484B-A2C2-22C71E0B73CB}" type="presParOf" srcId="{59B33BA8-C2BC-4F8F-98CE-A545EA08CC59}" destId="{296A2EB0-366E-49D3-8C02-3D05404539EB}" srcOrd="7" destOrd="0" presId="urn:microsoft.com/office/officeart/2005/8/layout/hProcess9"/>
    <dgm:cxn modelId="{9226351E-2884-4574-85C2-0D683345E58C}" type="presParOf" srcId="{59B33BA8-C2BC-4F8F-98CE-A545EA08CC59}" destId="{C005D995-244D-4327-A4FB-4339B50630D6}" srcOrd="8" destOrd="0" presId="urn:microsoft.com/office/officeart/2005/8/layout/hProcess9"/>
  </dgm:cxnLst>
  <dgm:bg/>
  <dgm:whole/>
  <dgm:extLst>
    <a:ext uri="http://schemas.microsoft.com/office/drawing/2008/diagram">
      <dsp:dataModelExt xmlns:dsp="http://schemas.microsoft.com/office/drawing/2008/diagram" xmlns="" relId="rId7" minVer="http://schemas.openxmlformats.org/drawingml/2006/diagram"/>
    </a:ext>
  </dgm:extLst>
</dgm:dataModel>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B449131-8B3D-4530-B864-6D37A8D7362C}">
      <dsp:nvSpPr>
        <dsp:cNvPr id="0" name=""/>
        <dsp:cNvSpPr/>
      </dsp:nvSpPr>
      <dsp:spPr>
        <a:xfrm rot="16200000">
          <a:off x="167" y="1301644"/>
          <a:ext cx="1922673" cy="1922673"/>
        </a:xfrm>
        <a:prstGeom prst="downArrow">
          <a:avLst>
            <a:gd name="adj1" fmla="val 50000"/>
            <a:gd name="adj2" fmla="val 35000"/>
          </a:avLst>
        </a:prstGeom>
        <a:solidFill>
          <a:schemeClr val="accent4">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156464" rIns="156464" bIns="156464" numCol="1" spcCol="1270" anchor="ctr" anchorCtr="0">
          <a:noAutofit/>
        </a:bodyPr>
        <a:lstStyle/>
        <a:p>
          <a:pPr marL="0" lvl="0" indent="0" algn="ctr" defTabSz="977900">
            <a:lnSpc>
              <a:spcPct val="90000"/>
            </a:lnSpc>
            <a:spcBef>
              <a:spcPct val="0"/>
            </a:spcBef>
            <a:spcAft>
              <a:spcPct val="35000"/>
            </a:spcAft>
            <a:buNone/>
          </a:pPr>
          <a:r>
            <a:rPr lang="en-US" sz="2200" kern="1200" dirty="0"/>
            <a:t>Hazel and Augustus</a:t>
          </a:r>
        </a:p>
      </dsp:txBody>
      <dsp:txXfrm rot="5400000">
        <a:off x="167" y="1782312"/>
        <a:ext cx="1586205" cy="961337"/>
      </dsp:txXfrm>
    </dsp:sp>
    <dsp:sp modelId="{3E34FE60-E4A8-4829-93E9-A18995576641}">
      <dsp:nvSpPr>
        <dsp:cNvPr id="0" name=""/>
        <dsp:cNvSpPr/>
      </dsp:nvSpPr>
      <dsp:spPr>
        <a:xfrm rot="5400000">
          <a:off x="2115758" y="1301644"/>
          <a:ext cx="1922673" cy="1922673"/>
        </a:xfrm>
        <a:prstGeom prst="downArrow">
          <a:avLst>
            <a:gd name="adj1" fmla="val 50000"/>
            <a:gd name="adj2" fmla="val 35000"/>
          </a:avLst>
        </a:prstGeom>
        <a:solidFill>
          <a:schemeClr val="accent4">
            <a:hueOff val="-4464770"/>
            <a:satOff val="26899"/>
            <a:lumOff val="2156"/>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156464" rIns="156464" bIns="156464" numCol="1" spcCol="1270" anchor="ctr" anchorCtr="0">
          <a:noAutofit/>
        </a:bodyPr>
        <a:lstStyle/>
        <a:p>
          <a:pPr marL="0" lvl="0" indent="0" algn="ctr" defTabSz="977900">
            <a:lnSpc>
              <a:spcPct val="90000"/>
            </a:lnSpc>
            <a:spcBef>
              <a:spcPct val="0"/>
            </a:spcBef>
            <a:spcAft>
              <a:spcPct val="35000"/>
            </a:spcAft>
            <a:buNone/>
          </a:pPr>
          <a:r>
            <a:rPr lang="en-US" sz="2200" kern="1200" dirty="0"/>
            <a:t>Peter Van </a:t>
          </a:r>
          <a:r>
            <a:rPr lang="en-US" sz="2200" kern="1200" dirty="0" err="1"/>
            <a:t>Houten</a:t>
          </a:r>
          <a:endParaRPr lang="en-US" sz="2200" kern="1200" dirty="0"/>
        </a:p>
      </dsp:txBody>
      <dsp:txXfrm rot="-5400000">
        <a:off x="2452226" y="1782312"/>
        <a:ext cx="1586205" cy="961337"/>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AF44F78-7864-4109-9334-4125776CEE1C}">
      <dsp:nvSpPr>
        <dsp:cNvPr id="0" name=""/>
        <dsp:cNvSpPr/>
      </dsp:nvSpPr>
      <dsp:spPr>
        <a:xfrm>
          <a:off x="617219" y="0"/>
          <a:ext cx="6995160" cy="4525963"/>
        </a:xfrm>
        <a:prstGeom prst="rightArrow">
          <a:avLst/>
        </a:prstGeom>
        <a:solidFill>
          <a:schemeClr val="accent3">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sp>
    <dsp:sp modelId="{2368234E-FA01-4762-A936-E20B6AA46D17}">
      <dsp:nvSpPr>
        <dsp:cNvPr id="0" name=""/>
        <dsp:cNvSpPr/>
      </dsp:nvSpPr>
      <dsp:spPr>
        <a:xfrm>
          <a:off x="3616" y="1357788"/>
          <a:ext cx="1581224" cy="1810385"/>
        </a:xfrm>
        <a:prstGeom prst="roundRect">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ctr" defTabSz="933450">
            <a:lnSpc>
              <a:spcPct val="90000"/>
            </a:lnSpc>
            <a:spcBef>
              <a:spcPct val="0"/>
            </a:spcBef>
            <a:spcAft>
              <a:spcPct val="35000"/>
            </a:spcAft>
            <a:buNone/>
          </a:pPr>
          <a:r>
            <a:rPr lang="en-US" sz="2100" b="1" kern="1200" dirty="0"/>
            <a:t>Read</a:t>
          </a:r>
          <a:br>
            <a:rPr lang="en-US" sz="2100" kern="1200" dirty="0"/>
          </a:br>
          <a:r>
            <a:rPr lang="en-US" sz="2100" kern="1200" dirty="0"/>
            <a:t>Select a book</a:t>
          </a:r>
        </a:p>
      </dsp:txBody>
      <dsp:txXfrm>
        <a:off x="80805" y="1434977"/>
        <a:ext cx="1426846" cy="1656007"/>
      </dsp:txXfrm>
    </dsp:sp>
    <dsp:sp modelId="{DD1D81A8-0D0B-4B49-B9F0-A1EA448FE09F}">
      <dsp:nvSpPr>
        <dsp:cNvPr id="0" name=""/>
        <dsp:cNvSpPr/>
      </dsp:nvSpPr>
      <dsp:spPr>
        <a:xfrm>
          <a:off x="1663902" y="1357788"/>
          <a:ext cx="1581224" cy="1810385"/>
        </a:xfrm>
        <a:prstGeom prst="roundRect">
          <a:avLst/>
        </a:prstGeom>
        <a:solidFill>
          <a:schemeClr val="accent3">
            <a:hueOff val="2812566"/>
            <a:satOff val="-4220"/>
            <a:lumOff val="-686"/>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ctr" defTabSz="933450">
            <a:lnSpc>
              <a:spcPct val="90000"/>
            </a:lnSpc>
            <a:spcBef>
              <a:spcPct val="0"/>
            </a:spcBef>
            <a:spcAft>
              <a:spcPct val="35000"/>
            </a:spcAft>
            <a:buNone/>
          </a:pPr>
          <a:r>
            <a:rPr lang="en-US" sz="2100" b="1" kern="1200" dirty="0"/>
            <a:t>Reflect</a:t>
          </a:r>
          <a:br>
            <a:rPr lang="en-US" sz="2100" kern="1200" dirty="0"/>
          </a:br>
          <a:r>
            <a:rPr lang="en-US" sz="2100" kern="1200" dirty="0"/>
            <a:t>Think before you write</a:t>
          </a:r>
        </a:p>
      </dsp:txBody>
      <dsp:txXfrm>
        <a:off x="1741091" y="1434977"/>
        <a:ext cx="1426846" cy="1656007"/>
      </dsp:txXfrm>
    </dsp:sp>
    <dsp:sp modelId="{FEACF5D9-D365-465A-AA0E-45B50A5B0538}">
      <dsp:nvSpPr>
        <dsp:cNvPr id="0" name=""/>
        <dsp:cNvSpPr/>
      </dsp:nvSpPr>
      <dsp:spPr>
        <a:xfrm>
          <a:off x="3324187" y="1357788"/>
          <a:ext cx="1581224" cy="1810385"/>
        </a:xfrm>
        <a:prstGeom prst="roundRect">
          <a:avLst/>
        </a:prstGeom>
        <a:solidFill>
          <a:schemeClr val="accent3">
            <a:hueOff val="5625132"/>
            <a:satOff val="-8440"/>
            <a:lumOff val="-1373"/>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ctr" defTabSz="933450">
            <a:lnSpc>
              <a:spcPct val="90000"/>
            </a:lnSpc>
            <a:spcBef>
              <a:spcPct val="0"/>
            </a:spcBef>
            <a:spcAft>
              <a:spcPct val="35000"/>
            </a:spcAft>
            <a:buNone/>
          </a:pPr>
          <a:r>
            <a:rPr lang="en-US" sz="2100" b="1" kern="1200" dirty="0"/>
            <a:t>Persuade</a:t>
          </a:r>
          <a:br>
            <a:rPr lang="en-US" sz="2100" kern="1200" dirty="0"/>
          </a:br>
          <a:r>
            <a:rPr lang="en-US" sz="2100" kern="1200" dirty="0"/>
            <a:t>Write a personal letter to the author</a:t>
          </a:r>
        </a:p>
      </dsp:txBody>
      <dsp:txXfrm>
        <a:off x="3401376" y="1434977"/>
        <a:ext cx="1426846" cy="1656007"/>
      </dsp:txXfrm>
    </dsp:sp>
    <dsp:sp modelId="{902BC9D5-E5C4-446D-BD41-ECAA46595853}">
      <dsp:nvSpPr>
        <dsp:cNvPr id="0" name=""/>
        <dsp:cNvSpPr/>
      </dsp:nvSpPr>
      <dsp:spPr>
        <a:xfrm>
          <a:off x="4984473" y="1357788"/>
          <a:ext cx="1581224" cy="1810385"/>
        </a:xfrm>
        <a:prstGeom prst="roundRect">
          <a:avLst/>
        </a:prstGeom>
        <a:solidFill>
          <a:schemeClr val="accent3">
            <a:hueOff val="8437698"/>
            <a:satOff val="-12660"/>
            <a:lumOff val="-2059"/>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ctr" defTabSz="933450">
            <a:lnSpc>
              <a:spcPct val="90000"/>
            </a:lnSpc>
            <a:spcBef>
              <a:spcPct val="0"/>
            </a:spcBef>
            <a:spcAft>
              <a:spcPct val="35000"/>
            </a:spcAft>
            <a:buNone/>
          </a:pPr>
          <a:r>
            <a:rPr lang="en-US" sz="2100" b="1" kern="1200" dirty="0"/>
            <a:t>Write</a:t>
          </a:r>
          <a:br>
            <a:rPr lang="en-US" sz="2100" kern="1200" dirty="0"/>
          </a:br>
          <a:r>
            <a:rPr lang="en-US" sz="2100" kern="1200" dirty="0"/>
            <a:t>Type your entry</a:t>
          </a:r>
        </a:p>
      </dsp:txBody>
      <dsp:txXfrm>
        <a:off x="5061662" y="1434977"/>
        <a:ext cx="1426846" cy="1656007"/>
      </dsp:txXfrm>
    </dsp:sp>
    <dsp:sp modelId="{C005D995-244D-4327-A4FB-4339B50630D6}">
      <dsp:nvSpPr>
        <dsp:cNvPr id="0" name=""/>
        <dsp:cNvSpPr/>
      </dsp:nvSpPr>
      <dsp:spPr>
        <a:xfrm>
          <a:off x="6644759" y="1357788"/>
          <a:ext cx="1581224" cy="1810385"/>
        </a:xfrm>
        <a:prstGeom prst="roundRect">
          <a:avLst/>
        </a:prstGeom>
        <a:solidFill>
          <a:schemeClr val="accent3">
            <a:hueOff val="11250264"/>
            <a:satOff val="-16880"/>
            <a:lumOff val="-2745"/>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ctr" defTabSz="933450">
            <a:lnSpc>
              <a:spcPct val="90000"/>
            </a:lnSpc>
            <a:spcBef>
              <a:spcPct val="0"/>
            </a:spcBef>
            <a:spcAft>
              <a:spcPct val="35000"/>
            </a:spcAft>
            <a:buNone/>
          </a:pPr>
          <a:r>
            <a:rPr lang="en-US" sz="2100" b="1" kern="1200" dirty="0"/>
            <a:t>Send</a:t>
          </a:r>
          <a:br>
            <a:rPr lang="en-US" sz="2100" kern="1200" dirty="0"/>
          </a:br>
          <a:r>
            <a:rPr lang="en-US" sz="2100" kern="1200" dirty="0"/>
            <a:t>Mail your letter</a:t>
          </a:r>
        </a:p>
      </dsp:txBody>
      <dsp:txXfrm>
        <a:off x="6721948" y="1434977"/>
        <a:ext cx="1426846" cy="1656007"/>
      </dsp:txXfrm>
    </dsp:sp>
  </dsp:spTree>
</dsp:drawing>
</file>

<file path=ppt/diagrams/layout1.xml><?xml version="1.0" encoding="utf-8"?>
<dgm:layoutDef xmlns:dgm="http://schemas.openxmlformats.org/drawingml/2006/diagram" xmlns:a="http://schemas.openxmlformats.org/drawingml/2006/main" uniqueId="urn:microsoft.com/office/officeart/2005/8/layout/arrow5">
  <dgm:title val=""/>
  <dgm:desc val=""/>
  <dgm:catLst>
    <dgm:cat type="relationship" pri="6000"/>
    <dgm:cat type="process" pri="31000"/>
  </dgm:catLst>
  <dgm:sampData>
    <dgm:dataModel>
      <dgm:ptLst>
        <dgm:pt modelId="0" type="doc"/>
        <dgm:pt modelId="1">
          <dgm:prSet phldr="1"/>
        </dgm:pt>
        <dgm:pt modelId="2">
          <dgm:prSet phldr="1"/>
        </dgm:pt>
      </dgm:ptLst>
      <dgm:cxnLst>
        <dgm:cxn modelId="4" srcId="0" destId="1" srcOrd="0" destOrd="0"/>
        <dgm:cxn modelId="5" srcId="0" destId="2" srcOrd="1"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diagram">
    <dgm:varLst>
      <dgm:dir/>
      <dgm:resizeHandles val="exact"/>
    </dgm:varLst>
    <dgm:choose name="Name0">
      <dgm:if name="Name1" axis="ch" ptType="node" func="cnt" op="equ" val="2">
        <dgm:choose name="Name2">
          <dgm:if name="Name3" func="var" arg="dir" op="equ" val="norm">
            <dgm:alg type="cycle">
              <dgm:param type="rotPath" val="alongPath"/>
              <dgm:param type="stAng" val="270"/>
            </dgm:alg>
          </dgm:if>
          <dgm:else name="Name4">
            <dgm:alg type="cycle">
              <dgm:param type="rotPath" val="alongPath"/>
              <dgm:param type="stAng" val="90"/>
              <dgm:param type="spanAng" val="-360"/>
            </dgm:alg>
          </dgm:else>
        </dgm:choose>
      </dgm:if>
      <dgm:else name="Name5">
        <dgm:choose name="Name6">
          <dgm:if name="Name7" func="var" arg="dir" op="equ" val="norm">
            <dgm:alg type="cycle">
              <dgm:param type="rotPath" val="alongPath"/>
            </dgm:alg>
          </dgm:if>
          <dgm:else name="Name8">
            <dgm:alg type="cycle">
              <dgm:param type="rotPath" val="alongPath"/>
              <dgm:param type="spanAng" val="-360"/>
            </dgm:alg>
          </dgm:else>
        </dgm:choose>
      </dgm:else>
    </dgm:choose>
    <dgm:shape xmlns:r="http://schemas.openxmlformats.org/officeDocument/2006/relationships" r:blip="">
      <dgm:adjLst/>
    </dgm:shape>
    <dgm:presOf/>
    <dgm:choose name="Name9">
      <dgm:if name="Name10" axis="ch" ptType="node" func="cnt" op="lte" val="2">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 type="diam" refType="w" refFor="ch" refPtType="node" op="equ" fact="1.1"/>
        </dgm:constrLst>
      </dgm:if>
      <dgm:if name="Name11" axis="ch" ptType="node" func="cnt" op="equ" val="5">
        <dgm:constrLst>
          <dgm:constr type="primFontSz" for="ch" ptType="node" op="equ" val="65"/>
          <dgm:constr type="w" for="ch" ptType="node" refType="w"/>
          <dgm:constr type="h" for="ch" ptType="node" refType="w" refFor="ch" refPtType="node" op="equ"/>
          <dgm:constr type="sibSp" refType="w" refFor="ch" refPtType="node" fact="-0.2"/>
          <dgm:constr type="sibSp" refType="h" op="lte" fact="0.1"/>
        </dgm:constrLst>
      </dgm:if>
      <dgm:if name="Name12" axis="ch" ptType="node" func="cnt" op="equ" val="6">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if name="Name13" axis="ch" ptType="node" func="cnt" op="equ" val="7">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if name="Name14" axis="ch" ptType="node" func="cnt" op="equ" val="8">
        <dgm:constrLst>
          <dgm:constr type="primFontSz" for="ch" ptType="node" op="equ" val="65"/>
          <dgm:constr type="w" for="ch" ptType="node" refType="w"/>
          <dgm:constr type="h" for="ch" ptType="node" refType="w" refFor="ch" refPtType="node" op="equ"/>
          <dgm:constr type="sibSp"/>
          <dgm:constr type="sibSp" refType="h" op="lte" fact="0.1"/>
        </dgm:constrLst>
      </dgm:if>
      <dgm:if name="Name15" axis="ch" ptType="node" func="cnt" op="gte" val="9">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else name="Name16">
        <dgm:constrLst>
          <dgm:constr type="primFontSz" for="ch" ptType="node" op="equ" val="65"/>
          <dgm:constr type="w" for="ch" ptType="node" refType="w"/>
          <dgm:constr type="h" for="ch" ptType="node" refType="w" refFor="ch" refPtType="node" op="equ"/>
          <dgm:constr type="sibSp" refType="w" refFor="ch" refPtType="node" fact="-0.35"/>
        </dgm:constrLst>
      </dgm:else>
    </dgm:choose>
    <dgm:ruleLst/>
    <dgm:forEach name="Name17" axis="ch" ptType="node">
      <dgm:layoutNode name="arrow">
        <dgm:varLst>
          <dgm:bulletEnabled val="1"/>
        </dgm:varLst>
        <dgm:alg type="tx"/>
        <dgm:shape xmlns:r="http://schemas.openxmlformats.org/officeDocument/2006/relationships" type="downArrow" r:blip="">
          <dgm:adjLst>
            <dgm:adj idx="2" val="0.35"/>
          </dgm:adjLst>
        </dgm:shape>
        <dgm:presOf axis="desOrSelf" ptType="node"/>
        <dgm:constrLst/>
        <dgm:ruleLst>
          <dgm:rule type="primFontSz" val="5" fact="NaN" max="NaN"/>
        </dgm:ruleLst>
      </dgm:layoutNode>
    </dgm:forEach>
  </dgm:layoutNode>
</dgm:layoutDef>
</file>

<file path=ppt/diagrams/layout2.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umsplatzhalt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2223F98D-5841-45BC-A153-B806AC9EB178}" type="datetimeFigureOut">
              <a:rPr lang="de-DE" smtClean="0"/>
              <a:pPr/>
              <a:t>20.01.2018</a:t>
            </a:fld>
            <a:endParaRPr lang="en-US"/>
          </a:p>
        </p:txBody>
      </p:sp>
      <p:sp>
        <p:nvSpPr>
          <p:cNvPr id="4" name="Fußzeilenplatzhalt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Foliennummernplatzhalt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040613D4-6862-4A39-A300-D68817EA1B77}" type="slidenum">
              <a:rPr lang="en-US" smtClean="0"/>
              <a:pPr/>
              <a:t>‹Nr.›</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umsplatzhalt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2E3C8A0-4184-4ABB-A222-3DB70C638845}" type="datetimeFigureOut">
              <a:rPr lang="de-DE" smtClean="0"/>
              <a:pPr/>
              <a:t>20.01.2018</a:t>
            </a:fld>
            <a:endParaRPr lang="en-US"/>
          </a:p>
        </p:txBody>
      </p:sp>
      <p:sp>
        <p:nvSpPr>
          <p:cNvPr id="4" name="Folienbildplatzhalt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izenplatzhalt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6" name="Fußzeilenplatzhalt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Foliennummernplatzhalt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0653DBA-8D2B-47F8-9BB2-4E42EBA01626}" type="slidenum">
              <a:rPr lang="en-US" smtClean="0"/>
              <a:pPr/>
              <a:t>‹Nr.›</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endParaRPr lang="en-US"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1</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endParaRPr lang="en-US" i="1"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2</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r>
              <a:rPr lang="en-US" dirty="0"/>
              <a:t>The meeting is a complete disaster. Watch the scene and find out why. Which clashes can you identify?</a:t>
            </a:r>
          </a:p>
          <a:p>
            <a:r>
              <a:rPr lang="en-US" dirty="0"/>
              <a:t>Peter van </a:t>
            </a:r>
            <a:r>
              <a:rPr lang="en-US" dirty="0" err="1"/>
              <a:t>Houten</a:t>
            </a:r>
            <a:r>
              <a:rPr lang="en-US" dirty="0"/>
              <a:t> is a mean-spirited drunk.</a:t>
            </a:r>
            <a:br>
              <a:rPr lang="en-US" dirty="0"/>
            </a:br>
            <a:r>
              <a:rPr lang="en-US" dirty="0"/>
              <a:t>Different views about literature:</a:t>
            </a:r>
          </a:p>
          <a:p>
            <a:r>
              <a:rPr lang="en-US" dirty="0"/>
              <a:t>Hazel wants to find out about the characters’ fate, how they fare after the ending of the novel. Van </a:t>
            </a:r>
            <a:r>
              <a:rPr lang="en-US" dirty="0" err="1"/>
              <a:t>Houten</a:t>
            </a:r>
            <a:r>
              <a:rPr lang="en-US" dirty="0"/>
              <a:t> says they are nothing, not alive, not people. He insults Hazel (childish, failed experiment in mutation). Speculate about his motives? (… his own daughter died….later on he apologizes at Augustus’ funeral…...). Who is to blame? Why does/can’t he fulfill Hazel’s needs? </a:t>
            </a:r>
          </a:p>
          <a:p>
            <a:r>
              <a:rPr lang="en-US" dirty="0"/>
              <a:t>Chances (wings, challenge your ideas, touch your heart….) and limitations of literature (incentives to help you come to grips with your fate, not solutions)</a:t>
            </a:r>
          </a:p>
        </p:txBody>
      </p:sp>
      <p:sp>
        <p:nvSpPr>
          <p:cNvPr id="4" name="Foliennummernplatzhalter 3"/>
          <p:cNvSpPr>
            <a:spLocks noGrp="1"/>
          </p:cNvSpPr>
          <p:nvPr>
            <p:ph type="sldNum" sz="quarter" idx="10"/>
          </p:nvPr>
        </p:nvSpPr>
        <p:spPr/>
        <p:txBody>
          <a:bodyPr/>
          <a:lstStyle/>
          <a:p>
            <a:fld id="{B0653DBA-8D2B-47F8-9BB2-4E42EBA01626}" type="slidenum">
              <a:rPr lang="en-US" smtClean="0"/>
              <a:pPr/>
              <a:t>3</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endParaRPr lang="en-US"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4</a:t>
            </a:fld>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endParaRPr lang="en-US"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5</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endParaRPr lang="en-US"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6</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endParaRPr lang="en-US" dirty="0"/>
          </a:p>
        </p:txBody>
      </p:sp>
      <p:sp>
        <p:nvSpPr>
          <p:cNvPr id="4" name="Foliennummernplatzhalter 3"/>
          <p:cNvSpPr>
            <a:spLocks noGrp="1"/>
          </p:cNvSpPr>
          <p:nvPr>
            <p:ph type="sldNum" sz="quarter" idx="10"/>
          </p:nvPr>
        </p:nvSpPr>
        <p:spPr/>
        <p:txBody>
          <a:bodyPr/>
          <a:lstStyle/>
          <a:p>
            <a:fld id="{B0653DBA-8D2B-47F8-9BB2-4E42EBA01626}" type="slidenum">
              <a:rPr lang="en-US" smtClean="0"/>
              <a:pPr/>
              <a:t>7</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de-DE"/>
              <a:t>Titelmasterformat durch Klicken bearbeiten</a:t>
            </a:r>
            <a:endParaRPr lang="en-US"/>
          </a:p>
        </p:txBody>
      </p:sp>
      <p:sp>
        <p:nvSpPr>
          <p:cNvPr id="3" name="Unt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de-DE"/>
              <a:t>Formatvorlage des Untertitelmasters durch Klicken bearbeiten</a:t>
            </a:r>
            <a:endParaRPr lang="en-US"/>
          </a:p>
        </p:txBody>
      </p:sp>
      <p:sp>
        <p:nvSpPr>
          <p:cNvPr id="4" name="Datumsplatzhalter 3"/>
          <p:cNvSpPr>
            <a:spLocks noGrp="1"/>
          </p:cNvSpPr>
          <p:nvPr>
            <p:ph type="dt" sz="half" idx="10"/>
          </p:nvPr>
        </p:nvSpPr>
        <p:spPr/>
        <p:txBody>
          <a:bodyPr/>
          <a:lstStyle/>
          <a:p>
            <a:fld id="{0462547E-2EA3-4FD2-A582-BA9A1D8D90D5}" type="datetime1">
              <a:rPr lang="de-DE" smtClean="0"/>
              <a:pPr/>
              <a:t>20.01.2018</a:t>
            </a:fld>
            <a:endParaRPr lang="en-US"/>
          </a:p>
        </p:txBody>
      </p:sp>
      <p:sp>
        <p:nvSpPr>
          <p:cNvPr id="5" name="Fußzeilenplatzhalter 4"/>
          <p:cNvSpPr>
            <a:spLocks noGrp="1"/>
          </p:cNvSpPr>
          <p:nvPr>
            <p:ph type="ftr" sz="quarter" idx="11"/>
          </p:nvPr>
        </p:nvSpPr>
        <p:spPr/>
        <p:txBody>
          <a:bodyPr/>
          <a:lstStyle/>
          <a:p>
            <a:r>
              <a:rPr lang="en-US"/>
              <a:t>Letters About Literature: Books can give your "wings"</a:t>
            </a:r>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en-US"/>
          </a:p>
        </p:txBody>
      </p:sp>
      <p:sp>
        <p:nvSpPr>
          <p:cNvPr id="3" name="Vertikaler Textplatzhalter 2"/>
          <p:cNvSpPr>
            <a:spLocks noGrp="1"/>
          </p:cNvSpPr>
          <p:nvPr>
            <p:ph type="body" orient="vert" idx="1"/>
          </p:nvPr>
        </p:nvSpPr>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4" name="Datumsplatzhalter 3"/>
          <p:cNvSpPr>
            <a:spLocks noGrp="1"/>
          </p:cNvSpPr>
          <p:nvPr>
            <p:ph type="dt" sz="half" idx="10"/>
          </p:nvPr>
        </p:nvSpPr>
        <p:spPr/>
        <p:txBody>
          <a:bodyPr/>
          <a:lstStyle/>
          <a:p>
            <a:fld id="{2C937087-159B-436E-B5BF-FE86AA196158}" type="datetime1">
              <a:rPr lang="de-DE" smtClean="0"/>
              <a:pPr/>
              <a:t>20.01.2018</a:t>
            </a:fld>
            <a:endParaRPr lang="en-US"/>
          </a:p>
        </p:txBody>
      </p:sp>
      <p:sp>
        <p:nvSpPr>
          <p:cNvPr id="5" name="Fußzeilenplatzhalter 4"/>
          <p:cNvSpPr>
            <a:spLocks noGrp="1"/>
          </p:cNvSpPr>
          <p:nvPr>
            <p:ph type="ftr" sz="quarter" idx="11"/>
          </p:nvPr>
        </p:nvSpPr>
        <p:spPr/>
        <p:txBody>
          <a:bodyPr/>
          <a:lstStyle/>
          <a:p>
            <a:r>
              <a:rPr lang="en-US"/>
              <a:t>Letters About Literature: Books can give your "wings"</a:t>
            </a:r>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4638"/>
            <a:ext cx="2057400" cy="5851525"/>
          </a:xfrm>
        </p:spPr>
        <p:txBody>
          <a:bodyPr vert="eaVert"/>
          <a:lstStyle/>
          <a:p>
            <a:r>
              <a:rPr lang="de-DE"/>
              <a:t>Titelmasterformat durch Klicken bearbeiten</a:t>
            </a:r>
            <a:endParaRPr lang="en-US"/>
          </a:p>
        </p:txBody>
      </p:sp>
      <p:sp>
        <p:nvSpPr>
          <p:cNvPr id="3" name="Vertikaler Textplatzhalter 2"/>
          <p:cNvSpPr>
            <a:spLocks noGrp="1"/>
          </p:cNvSpPr>
          <p:nvPr>
            <p:ph type="body" orient="vert" idx="1"/>
          </p:nvPr>
        </p:nvSpPr>
        <p:spPr>
          <a:xfrm>
            <a:off x="457200" y="274638"/>
            <a:ext cx="6019800" cy="5851525"/>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4" name="Datumsplatzhalter 3"/>
          <p:cNvSpPr>
            <a:spLocks noGrp="1"/>
          </p:cNvSpPr>
          <p:nvPr>
            <p:ph type="dt" sz="half" idx="10"/>
          </p:nvPr>
        </p:nvSpPr>
        <p:spPr/>
        <p:txBody>
          <a:bodyPr/>
          <a:lstStyle/>
          <a:p>
            <a:fld id="{6CD7A7DB-7545-4137-8C6F-37B057B0B2AE}" type="datetime1">
              <a:rPr lang="de-DE" smtClean="0"/>
              <a:pPr/>
              <a:t>20.01.2018</a:t>
            </a:fld>
            <a:endParaRPr lang="en-US"/>
          </a:p>
        </p:txBody>
      </p:sp>
      <p:sp>
        <p:nvSpPr>
          <p:cNvPr id="5" name="Fußzeilenplatzhalter 4"/>
          <p:cNvSpPr>
            <a:spLocks noGrp="1"/>
          </p:cNvSpPr>
          <p:nvPr>
            <p:ph type="ftr" sz="quarter" idx="11"/>
          </p:nvPr>
        </p:nvSpPr>
        <p:spPr/>
        <p:txBody>
          <a:bodyPr/>
          <a:lstStyle/>
          <a:p>
            <a:r>
              <a:rPr lang="en-US"/>
              <a:t>Letters About Literature: Books can give your "wings"</a:t>
            </a:r>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en-US"/>
          </a:p>
        </p:txBody>
      </p:sp>
      <p:sp>
        <p:nvSpPr>
          <p:cNvPr id="3" name="Inhaltsplatzhalter 2"/>
          <p:cNvSpPr>
            <a:spLocks noGrp="1"/>
          </p:cNvSpPr>
          <p:nvPr>
            <p:ph idx="1"/>
          </p:nvPr>
        </p:nvSpPr>
        <p:spPr/>
        <p:txBody>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4" name="Datumsplatzhalter 3"/>
          <p:cNvSpPr>
            <a:spLocks noGrp="1"/>
          </p:cNvSpPr>
          <p:nvPr>
            <p:ph type="dt" sz="half" idx="10"/>
          </p:nvPr>
        </p:nvSpPr>
        <p:spPr/>
        <p:txBody>
          <a:bodyPr/>
          <a:lstStyle/>
          <a:p>
            <a:fld id="{3A163B5C-B8ED-4D0C-B769-7634F7432952}" type="datetime1">
              <a:rPr lang="de-DE" smtClean="0"/>
              <a:pPr/>
              <a:t>20.01.2018</a:t>
            </a:fld>
            <a:endParaRPr lang="en-US"/>
          </a:p>
        </p:txBody>
      </p:sp>
      <p:sp>
        <p:nvSpPr>
          <p:cNvPr id="5" name="Fußzeilenplatzhalter 4"/>
          <p:cNvSpPr>
            <a:spLocks noGrp="1"/>
          </p:cNvSpPr>
          <p:nvPr>
            <p:ph type="ftr" sz="quarter" idx="11"/>
          </p:nvPr>
        </p:nvSpPr>
        <p:spPr/>
        <p:txBody>
          <a:bodyPr/>
          <a:lstStyle/>
          <a:p>
            <a:r>
              <a:rPr lang="en-US"/>
              <a:t>Letters About Literature: Books can give your "wings"</a:t>
            </a:r>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de-DE"/>
              <a:t>Titelmasterformat durch Klicken bearbeiten</a:t>
            </a:r>
            <a:endParaRPr lang="en-US"/>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de-DE"/>
              <a:t>Textmasterformate durch Klicken bearbeiten</a:t>
            </a:r>
          </a:p>
        </p:txBody>
      </p:sp>
      <p:sp>
        <p:nvSpPr>
          <p:cNvPr id="4" name="Datumsplatzhalter 3"/>
          <p:cNvSpPr>
            <a:spLocks noGrp="1"/>
          </p:cNvSpPr>
          <p:nvPr>
            <p:ph type="dt" sz="half" idx="10"/>
          </p:nvPr>
        </p:nvSpPr>
        <p:spPr/>
        <p:txBody>
          <a:bodyPr/>
          <a:lstStyle/>
          <a:p>
            <a:fld id="{BB5F432A-FCB6-4C8E-B28E-88ADA57EDCBA}" type="datetime1">
              <a:rPr lang="de-DE" smtClean="0"/>
              <a:pPr/>
              <a:t>20.01.2018</a:t>
            </a:fld>
            <a:endParaRPr lang="en-US"/>
          </a:p>
        </p:txBody>
      </p:sp>
      <p:sp>
        <p:nvSpPr>
          <p:cNvPr id="5" name="Fußzeilenplatzhalter 4"/>
          <p:cNvSpPr>
            <a:spLocks noGrp="1"/>
          </p:cNvSpPr>
          <p:nvPr>
            <p:ph type="ftr" sz="quarter" idx="11"/>
          </p:nvPr>
        </p:nvSpPr>
        <p:spPr/>
        <p:txBody>
          <a:bodyPr/>
          <a:lstStyle/>
          <a:p>
            <a:r>
              <a:rPr lang="en-US"/>
              <a:t>Letters About Literature: Books can give your "wings"</a:t>
            </a:r>
          </a:p>
        </p:txBody>
      </p:sp>
      <p:sp>
        <p:nvSpPr>
          <p:cNvPr id="6" name="Foliennummernplatzhalter 5"/>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en-US"/>
          </a:p>
        </p:txBody>
      </p:sp>
      <p:sp>
        <p:nvSpPr>
          <p:cNvPr id="3" name="Inhaltsplatzhalt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4" name="Inhaltsplatzhalt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5" name="Datumsplatzhalter 4"/>
          <p:cNvSpPr>
            <a:spLocks noGrp="1"/>
          </p:cNvSpPr>
          <p:nvPr>
            <p:ph type="dt" sz="half" idx="10"/>
          </p:nvPr>
        </p:nvSpPr>
        <p:spPr/>
        <p:txBody>
          <a:bodyPr/>
          <a:lstStyle/>
          <a:p>
            <a:fld id="{108A3B47-DC62-4F4B-8A62-9AAD0DE646A5}" type="datetime1">
              <a:rPr lang="de-DE" smtClean="0"/>
              <a:pPr/>
              <a:t>20.01.2018</a:t>
            </a:fld>
            <a:endParaRPr lang="en-US"/>
          </a:p>
        </p:txBody>
      </p:sp>
      <p:sp>
        <p:nvSpPr>
          <p:cNvPr id="6" name="Fußzeilenplatzhalter 5"/>
          <p:cNvSpPr>
            <a:spLocks noGrp="1"/>
          </p:cNvSpPr>
          <p:nvPr>
            <p:ph type="ftr" sz="quarter" idx="11"/>
          </p:nvPr>
        </p:nvSpPr>
        <p:spPr/>
        <p:txBody>
          <a:bodyPr/>
          <a:lstStyle/>
          <a:p>
            <a:r>
              <a:rPr lang="en-US"/>
              <a:t>Letters About Literature: Books can give your "wings"</a:t>
            </a:r>
          </a:p>
        </p:txBody>
      </p:sp>
      <p:sp>
        <p:nvSpPr>
          <p:cNvPr id="7" name="Foliennummernplatzhalter 6"/>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de-DE"/>
              <a:t>Titelmasterformat durch Klicken bearbeiten</a:t>
            </a:r>
            <a:endParaRPr lang="en-US"/>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5" name="Textplatzhalt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6" name="Inhaltsplatzhalt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7" name="Datumsplatzhalter 6"/>
          <p:cNvSpPr>
            <a:spLocks noGrp="1"/>
          </p:cNvSpPr>
          <p:nvPr>
            <p:ph type="dt" sz="half" idx="10"/>
          </p:nvPr>
        </p:nvSpPr>
        <p:spPr/>
        <p:txBody>
          <a:bodyPr/>
          <a:lstStyle/>
          <a:p>
            <a:fld id="{79EEE8D1-A4ED-4800-A9EC-11C0403FBF5F}" type="datetime1">
              <a:rPr lang="de-DE" smtClean="0"/>
              <a:pPr/>
              <a:t>20.01.2018</a:t>
            </a:fld>
            <a:endParaRPr lang="en-US"/>
          </a:p>
        </p:txBody>
      </p:sp>
      <p:sp>
        <p:nvSpPr>
          <p:cNvPr id="8" name="Fußzeilenplatzhalter 7"/>
          <p:cNvSpPr>
            <a:spLocks noGrp="1"/>
          </p:cNvSpPr>
          <p:nvPr>
            <p:ph type="ftr" sz="quarter" idx="11"/>
          </p:nvPr>
        </p:nvSpPr>
        <p:spPr/>
        <p:txBody>
          <a:bodyPr/>
          <a:lstStyle/>
          <a:p>
            <a:r>
              <a:rPr lang="en-US"/>
              <a:t>Letters About Literature: Books can give your "wings"</a:t>
            </a:r>
          </a:p>
        </p:txBody>
      </p:sp>
      <p:sp>
        <p:nvSpPr>
          <p:cNvPr id="9" name="Foliennummernplatzhalter 8"/>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en-US"/>
          </a:p>
        </p:txBody>
      </p:sp>
      <p:sp>
        <p:nvSpPr>
          <p:cNvPr id="3" name="Datumsplatzhalter 2"/>
          <p:cNvSpPr>
            <a:spLocks noGrp="1"/>
          </p:cNvSpPr>
          <p:nvPr>
            <p:ph type="dt" sz="half" idx="10"/>
          </p:nvPr>
        </p:nvSpPr>
        <p:spPr/>
        <p:txBody>
          <a:bodyPr/>
          <a:lstStyle/>
          <a:p>
            <a:fld id="{B7AD0697-47E8-4D45-939B-3258C9A3F3B1}" type="datetime1">
              <a:rPr lang="de-DE" smtClean="0"/>
              <a:pPr/>
              <a:t>20.01.2018</a:t>
            </a:fld>
            <a:endParaRPr lang="en-US"/>
          </a:p>
        </p:txBody>
      </p:sp>
      <p:sp>
        <p:nvSpPr>
          <p:cNvPr id="4" name="Fußzeilenplatzhalter 3"/>
          <p:cNvSpPr>
            <a:spLocks noGrp="1"/>
          </p:cNvSpPr>
          <p:nvPr>
            <p:ph type="ftr" sz="quarter" idx="11"/>
          </p:nvPr>
        </p:nvSpPr>
        <p:spPr/>
        <p:txBody>
          <a:bodyPr/>
          <a:lstStyle/>
          <a:p>
            <a:r>
              <a:rPr lang="en-US"/>
              <a:t>Letters About Literature: Books can give your "wings"</a:t>
            </a:r>
          </a:p>
        </p:txBody>
      </p:sp>
      <p:sp>
        <p:nvSpPr>
          <p:cNvPr id="5" name="Foliennummernplatzhalter 4"/>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umsplatzhalter 1"/>
          <p:cNvSpPr>
            <a:spLocks noGrp="1"/>
          </p:cNvSpPr>
          <p:nvPr>
            <p:ph type="dt" sz="half" idx="10"/>
          </p:nvPr>
        </p:nvSpPr>
        <p:spPr/>
        <p:txBody>
          <a:bodyPr/>
          <a:lstStyle/>
          <a:p>
            <a:fld id="{E021F12B-26E7-472F-8BA5-BA4FF681CD3E}" type="datetime1">
              <a:rPr lang="de-DE" smtClean="0"/>
              <a:pPr/>
              <a:t>20.01.2018</a:t>
            </a:fld>
            <a:endParaRPr lang="en-US"/>
          </a:p>
        </p:txBody>
      </p:sp>
      <p:sp>
        <p:nvSpPr>
          <p:cNvPr id="3" name="Fußzeilenplatzhalter 2"/>
          <p:cNvSpPr>
            <a:spLocks noGrp="1"/>
          </p:cNvSpPr>
          <p:nvPr>
            <p:ph type="ftr" sz="quarter" idx="11"/>
          </p:nvPr>
        </p:nvSpPr>
        <p:spPr/>
        <p:txBody>
          <a:bodyPr/>
          <a:lstStyle/>
          <a:p>
            <a:r>
              <a:rPr lang="en-US"/>
              <a:t>Letters About Literature: Books can give your "wings"</a:t>
            </a:r>
          </a:p>
        </p:txBody>
      </p:sp>
      <p:sp>
        <p:nvSpPr>
          <p:cNvPr id="4" name="Foliennummernplatzhalter 3"/>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de-DE"/>
              <a:t>Titelmasterformat durch Klicken bearbeiten</a:t>
            </a:r>
            <a:endParaRPr lang="en-US"/>
          </a:p>
        </p:txBody>
      </p:sp>
      <p:sp>
        <p:nvSpPr>
          <p:cNvPr id="3" name="Inhaltsplatzhalt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4" name="Textplatzhalt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Datumsplatzhalter 4"/>
          <p:cNvSpPr>
            <a:spLocks noGrp="1"/>
          </p:cNvSpPr>
          <p:nvPr>
            <p:ph type="dt" sz="half" idx="10"/>
          </p:nvPr>
        </p:nvSpPr>
        <p:spPr/>
        <p:txBody>
          <a:bodyPr/>
          <a:lstStyle/>
          <a:p>
            <a:fld id="{32C9243C-2D0E-468C-8576-4CD76600B128}" type="datetime1">
              <a:rPr lang="de-DE" smtClean="0"/>
              <a:pPr/>
              <a:t>20.01.2018</a:t>
            </a:fld>
            <a:endParaRPr lang="en-US"/>
          </a:p>
        </p:txBody>
      </p:sp>
      <p:sp>
        <p:nvSpPr>
          <p:cNvPr id="6" name="Fußzeilenplatzhalter 5"/>
          <p:cNvSpPr>
            <a:spLocks noGrp="1"/>
          </p:cNvSpPr>
          <p:nvPr>
            <p:ph type="ftr" sz="quarter" idx="11"/>
          </p:nvPr>
        </p:nvSpPr>
        <p:spPr/>
        <p:txBody>
          <a:bodyPr/>
          <a:lstStyle/>
          <a:p>
            <a:r>
              <a:rPr lang="en-US"/>
              <a:t>Letters About Literature: Books can give your "wings"</a:t>
            </a:r>
          </a:p>
        </p:txBody>
      </p:sp>
      <p:sp>
        <p:nvSpPr>
          <p:cNvPr id="7" name="Foliennummernplatzhalter 6"/>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a:t>Titelmasterformat durch Klicken bearbeiten</a:t>
            </a:r>
            <a:endParaRPr lang="en-US"/>
          </a:p>
        </p:txBody>
      </p:sp>
      <p:sp>
        <p:nvSpPr>
          <p:cNvPr id="3" name="Bildplatzhalt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Datumsplatzhalter 4"/>
          <p:cNvSpPr>
            <a:spLocks noGrp="1"/>
          </p:cNvSpPr>
          <p:nvPr>
            <p:ph type="dt" sz="half" idx="10"/>
          </p:nvPr>
        </p:nvSpPr>
        <p:spPr/>
        <p:txBody>
          <a:bodyPr/>
          <a:lstStyle/>
          <a:p>
            <a:fld id="{FEAC97B9-7087-4023-AC1B-BAF47CA51C93}" type="datetime1">
              <a:rPr lang="de-DE" smtClean="0"/>
              <a:pPr/>
              <a:t>20.01.2018</a:t>
            </a:fld>
            <a:endParaRPr lang="en-US"/>
          </a:p>
        </p:txBody>
      </p:sp>
      <p:sp>
        <p:nvSpPr>
          <p:cNvPr id="6" name="Fußzeilenplatzhalter 5"/>
          <p:cNvSpPr>
            <a:spLocks noGrp="1"/>
          </p:cNvSpPr>
          <p:nvPr>
            <p:ph type="ftr" sz="quarter" idx="11"/>
          </p:nvPr>
        </p:nvSpPr>
        <p:spPr/>
        <p:txBody>
          <a:bodyPr/>
          <a:lstStyle/>
          <a:p>
            <a:r>
              <a:rPr lang="en-US"/>
              <a:t>Letters About Literature: Books can give your "wings"</a:t>
            </a:r>
          </a:p>
        </p:txBody>
      </p:sp>
      <p:sp>
        <p:nvSpPr>
          <p:cNvPr id="7" name="Foliennummernplatzhalter 6"/>
          <p:cNvSpPr>
            <a:spLocks noGrp="1"/>
          </p:cNvSpPr>
          <p:nvPr>
            <p:ph type="sldNum" sz="quarter" idx="12"/>
          </p:nvPr>
        </p:nvSpPr>
        <p:spPr/>
        <p:txBody>
          <a:bodyPr/>
          <a:lstStyle/>
          <a:p>
            <a:fld id="{F8414579-8533-4716-A84B-B8FD6B4E8AD7}" type="slidenum">
              <a:rPr lang="en-US" smtClean="0"/>
              <a:pPr/>
              <a:t>‹Nr.›</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elplatzhalt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de-DE"/>
              <a:t>Titelmasterformat durch Klicken bearbeiten</a:t>
            </a:r>
            <a:endParaRPr lang="en-US"/>
          </a:p>
        </p:txBody>
      </p:sp>
      <p:sp>
        <p:nvSpPr>
          <p:cNvPr id="3" name="Textplatzhalt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4" name="Datumsplatzhalt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A97BC11-F145-480F-BFE9-29ACBCAFBE80}" type="datetime1">
              <a:rPr lang="de-DE" smtClean="0"/>
              <a:pPr/>
              <a:t>20.01.2018</a:t>
            </a:fld>
            <a:endParaRPr lang="en-US"/>
          </a:p>
        </p:txBody>
      </p:sp>
      <p:sp>
        <p:nvSpPr>
          <p:cNvPr id="5" name="Fußzeilenplatzhalt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a:t>Letters About Literature: Books can give your "wings"</a:t>
            </a:r>
          </a:p>
        </p:txBody>
      </p:sp>
      <p:sp>
        <p:nvSpPr>
          <p:cNvPr id="6" name="Foliennummernplatzhalt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8414579-8533-4716-A84B-B8FD6B4E8AD7}" type="slidenum">
              <a:rPr lang="en-US" smtClean="0"/>
              <a:pPr/>
              <a:t>‹Nr.›</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2.xml"/><Relationship Id="rId2" Type="http://schemas.openxmlformats.org/officeDocument/2006/relationships/notesSlide" Target="../notesSlides/notesSlide3.xml"/><Relationship Id="rId1" Type="http://schemas.openxmlformats.org/officeDocument/2006/relationships/slideLayout" Target="../slideLayouts/slideLayout4.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diagramData" Target="../diagrams/data2.xml"/><Relationship Id="rId7" Type="http://schemas.microsoft.com/office/2007/relationships/diagramDrawing" Target="../diagrams/drawing3.xml"/><Relationship Id="rId2" Type="http://schemas.openxmlformats.org/officeDocument/2006/relationships/notesSlide" Target="../notesSlides/notesSlide7.xml"/><Relationship Id="rId1" Type="http://schemas.openxmlformats.org/officeDocument/2006/relationships/slideLayout" Target="../slideLayouts/slideLayout2.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p:txBody>
          <a:bodyPr>
            <a:normAutofit/>
          </a:bodyPr>
          <a:lstStyle/>
          <a:p>
            <a:r>
              <a:rPr lang="en-US" sz="3600" dirty="0"/>
              <a:t>John Greene, The Fault in Our Stars (2012)</a:t>
            </a:r>
          </a:p>
        </p:txBody>
      </p:sp>
      <p:sp>
        <p:nvSpPr>
          <p:cNvPr id="5" name="Inhaltsplatzhalter 4"/>
          <p:cNvSpPr>
            <a:spLocks noGrp="1"/>
          </p:cNvSpPr>
          <p:nvPr>
            <p:ph sz="half" idx="1"/>
          </p:nvPr>
        </p:nvSpPr>
        <p:spPr/>
        <p:txBody>
          <a:bodyPr/>
          <a:lstStyle/>
          <a:p>
            <a:pPr marL="514350" indent="-514350">
              <a:buFont typeface="Wingdings" pitchFamily="2" charset="2"/>
              <a:buChar char="Ø"/>
            </a:pPr>
            <a:r>
              <a:rPr lang="en-US" dirty="0"/>
              <a:t>Hazel Grace, a 16-year-old girl with cancer that has spread to her lungs</a:t>
            </a:r>
          </a:p>
          <a:p>
            <a:pPr marL="514350" indent="-514350">
              <a:buFont typeface="Wingdings" pitchFamily="2" charset="2"/>
              <a:buChar char="Ø"/>
            </a:pPr>
            <a:r>
              <a:rPr lang="en-US" dirty="0"/>
              <a:t>Augustus, a 17-year-old ex-basketball player and amputee (his right leg has been replaced with a prosthetic)</a:t>
            </a:r>
          </a:p>
        </p:txBody>
      </p:sp>
      <p:sp>
        <p:nvSpPr>
          <p:cNvPr id="6" name="Foliennummernplatzhalter 5"/>
          <p:cNvSpPr>
            <a:spLocks noGrp="1"/>
          </p:cNvSpPr>
          <p:nvPr>
            <p:ph type="sldNum" sz="quarter" idx="12"/>
          </p:nvPr>
        </p:nvSpPr>
        <p:spPr/>
        <p:txBody>
          <a:bodyPr/>
          <a:lstStyle/>
          <a:p>
            <a:fld id="{F8414579-8533-4716-A84B-B8FD6B4E8AD7}" type="slidenum">
              <a:rPr lang="en-US" smtClean="0"/>
              <a:pPr/>
              <a:t>1</a:t>
            </a:fld>
            <a:endParaRPr lang="en-US"/>
          </a:p>
        </p:txBody>
      </p:sp>
      <p:sp>
        <p:nvSpPr>
          <p:cNvPr id="8" name="Fußzeilenplatzhalter 7"/>
          <p:cNvSpPr>
            <a:spLocks noGrp="1"/>
          </p:cNvSpPr>
          <p:nvPr>
            <p:ph type="ftr" sz="quarter" idx="11"/>
          </p:nvPr>
        </p:nvSpPr>
        <p:spPr/>
        <p:txBody>
          <a:bodyPr/>
          <a:lstStyle/>
          <a:p>
            <a:r>
              <a:rPr lang="en-US"/>
              <a:t>Letters About Literature: Books can give your "wings"</a:t>
            </a:r>
          </a:p>
        </p:txBody>
      </p:sp>
      <p:sp>
        <p:nvSpPr>
          <p:cNvPr id="9" name="Inhaltsplatzhalter 8"/>
          <p:cNvSpPr>
            <a:spLocks noGrp="1"/>
          </p:cNvSpPr>
          <p:nvPr>
            <p:ph sz="half" idx="2"/>
          </p:nvPr>
        </p:nvSpPr>
        <p:spPr/>
        <p:txBody>
          <a:bodyPr/>
          <a:lstStyle/>
          <a:p>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a:xfrm>
            <a:off x="457200" y="274638"/>
            <a:ext cx="8229600" cy="225404"/>
          </a:xfrm>
        </p:spPr>
        <p:txBody>
          <a:bodyPr>
            <a:normAutofit fontScale="90000"/>
          </a:bodyPr>
          <a:lstStyle/>
          <a:p>
            <a:r>
              <a:rPr lang="en-US" dirty="0"/>
              <a:t>  </a:t>
            </a:r>
          </a:p>
        </p:txBody>
      </p:sp>
      <p:sp>
        <p:nvSpPr>
          <p:cNvPr id="5" name="Textplatzhalter 4"/>
          <p:cNvSpPr>
            <a:spLocks noGrp="1"/>
          </p:cNvSpPr>
          <p:nvPr>
            <p:ph type="body" idx="1"/>
          </p:nvPr>
        </p:nvSpPr>
        <p:spPr>
          <a:xfrm>
            <a:off x="457200" y="714357"/>
            <a:ext cx="4040188" cy="1714512"/>
          </a:xfrm>
        </p:spPr>
        <p:txBody>
          <a:bodyPr/>
          <a:lstStyle/>
          <a:p>
            <a:pPr algn="ctr"/>
            <a:r>
              <a:rPr lang="en-US" dirty="0"/>
              <a:t>                              wings</a:t>
            </a:r>
          </a:p>
        </p:txBody>
      </p:sp>
      <p:sp>
        <p:nvSpPr>
          <p:cNvPr id="6" name="Inhaltsplatzhalter 5"/>
          <p:cNvSpPr>
            <a:spLocks noGrp="1"/>
          </p:cNvSpPr>
          <p:nvPr>
            <p:ph sz="half" idx="2"/>
          </p:nvPr>
        </p:nvSpPr>
        <p:spPr>
          <a:xfrm>
            <a:off x="457200" y="3143247"/>
            <a:ext cx="4040188" cy="2982915"/>
          </a:xfrm>
        </p:spPr>
        <p:txBody>
          <a:bodyPr>
            <a:normAutofit fontScale="92500"/>
          </a:bodyPr>
          <a:lstStyle/>
          <a:p>
            <a:pPr>
              <a:buNone/>
            </a:pPr>
            <a:r>
              <a:rPr lang="en-US" dirty="0"/>
              <a:t>Books can give you “wings” to understand the world around you and they can help you cope with difficult situations.</a:t>
            </a:r>
          </a:p>
          <a:p>
            <a:pPr>
              <a:buNone/>
            </a:pPr>
            <a:r>
              <a:rPr lang="en-US" dirty="0"/>
              <a:t>What book have  you read recently that gave you “wings” – of courage, of understanding, of hope …….?</a:t>
            </a:r>
          </a:p>
        </p:txBody>
      </p:sp>
      <p:sp>
        <p:nvSpPr>
          <p:cNvPr id="7" name="Textplatzhalter 6"/>
          <p:cNvSpPr>
            <a:spLocks noGrp="1"/>
          </p:cNvSpPr>
          <p:nvPr>
            <p:ph type="body" sz="quarter" idx="3"/>
          </p:nvPr>
        </p:nvSpPr>
        <p:spPr>
          <a:xfrm>
            <a:off x="4645025" y="714356"/>
            <a:ext cx="4041775" cy="1928826"/>
          </a:xfrm>
        </p:spPr>
        <p:txBody>
          <a:bodyPr/>
          <a:lstStyle/>
          <a:p>
            <a:pPr algn="ctr"/>
            <a:r>
              <a:rPr lang="en-US" dirty="0"/>
              <a:t>brain and heart</a:t>
            </a:r>
          </a:p>
        </p:txBody>
      </p:sp>
      <p:sp>
        <p:nvSpPr>
          <p:cNvPr id="8" name="Inhaltsplatzhalter 7"/>
          <p:cNvSpPr>
            <a:spLocks noGrp="1"/>
          </p:cNvSpPr>
          <p:nvPr>
            <p:ph sz="quarter" idx="4"/>
          </p:nvPr>
        </p:nvSpPr>
        <p:spPr>
          <a:xfrm>
            <a:off x="4645025" y="3143247"/>
            <a:ext cx="4041775" cy="2982915"/>
          </a:xfrm>
        </p:spPr>
        <p:txBody>
          <a:bodyPr>
            <a:normAutofit fontScale="92500" lnSpcReduction="20000"/>
          </a:bodyPr>
          <a:lstStyle/>
          <a:p>
            <a:pPr>
              <a:buNone/>
            </a:pPr>
            <a:r>
              <a:rPr lang="en-US" dirty="0"/>
              <a:t>Some books challenge your brain. Others touch your heart. Some books do both!</a:t>
            </a:r>
          </a:p>
          <a:p>
            <a:pPr>
              <a:buNone/>
            </a:pPr>
            <a:r>
              <a:rPr lang="en-US" dirty="0"/>
              <a:t>What book have you read lately that made you think about things you never thought about before? Are there any  characters from books that made you laugh out loud, or shake your head, …..?</a:t>
            </a:r>
          </a:p>
        </p:txBody>
      </p:sp>
      <p:sp>
        <p:nvSpPr>
          <p:cNvPr id="12" name="Rechteck 11"/>
          <p:cNvSpPr/>
          <p:nvPr/>
        </p:nvSpPr>
        <p:spPr>
          <a:xfrm>
            <a:off x="6072197" y="6143644"/>
            <a:ext cx="785801" cy="923330"/>
          </a:xfrm>
          <a:prstGeom prst="rect">
            <a:avLst/>
          </a:prstGeom>
        </p:spPr>
        <p:txBody>
          <a:bodyPr wrap="square">
            <a:spAutoFit/>
          </a:bodyPr>
          <a:lstStyle/>
          <a:p>
            <a:r>
              <a:rPr lang="de-DE" b="1" dirty="0"/>
              <a:t/>
            </a:r>
            <a:br>
              <a:rPr lang="de-DE" b="1" dirty="0"/>
            </a:br>
            <a:r>
              <a:rPr lang="de-DE" b="1" dirty="0"/>
              <a:t/>
            </a:r>
            <a:br>
              <a:rPr lang="de-DE" b="1" dirty="0"/>
            </a:br>
            <a:endParaRPr lang="en-US" dirty="0"/>
          </a:p>
        </p:txBody>
      </p:sp>
      <p:sp>
        <p:nvSpPr>
          <p:cNvPr id="13" name="Foliennummernplatzhalter 12"/>
          <p:cNvSpPr>
            <a:spLocks noGrp="1"/>
          </p:cNvSpPr>
          <p:nvPr>
            <p:ph type="sldNum" sz="quarter" idx="12"/>
          </p:nvPr>
        </p:nvSpPr>
        <p:spPr/>
        <p:txBody>
          <a:bodyPr/>
          <a:lstStyle/>
          <a:p>
            <a:fld id="{F8414579-8533-4716-A84B-B8FD6B4E8AD7}" type="slidenum">
              <a:rPr lang="en-US" smtClean="0"/>
              <a:pPr/>
              <a:t>2</a:t>
            </a:fld>
            <a:endParaRPr lang="en-US"/>
          </a:p>
        </p:txBody>
      </p:sp>
      <p:sp>
        <p:nvSpPr>
          <p:cNvPr id="14" name="Fußzeilenplatzhalter 13"/>
          <p:cNvSpPr>
            <a:spLocks noGrp="1"/>
          </p:cNvSpPr>
          <p:nvPr>
            <p:ph type="ftr" sz="quarter" idx="11"/>
          </p:nvPr>
        </p:nvSpPr>
        <p:spPr/>
        <p:txBody>
          <a:bodyPr/>
          <a:lstStyle/>
          <a:p>
            <a:r>
              <a:rPr lang="en-US"/>
              <a:t>Letters About Literature: Books can give your "wings"</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en-US" dirty="0"/>
              <a:t>Viewing: The Clash</a:t>
            </a:r>
          </a:p>
        </p:txBody>
      </p:sp>
      <p:graphicFrame>
        <p:nvGraphicFramePr>
          <p:cNvPr id="5" name="Inhaltsplatzhalter 4"/>
          <p:cNvGraphicFramePr>
            <a:graphicFrameLocks noGrp="1"/>
          </p:cNvGraphicFramePr>
          <p:nvPr>
            <p:ph sz="half" idx="1"/>
          </p:nvPr>
        </p:nvGraphicFramePr>
        <p:xfrm>
          <a:off x="571472" y="1571612"/>
          <a:ext cx="4038600"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4" name="Inhaltsplatzhalter 3"/>
          <p:cNvSpPr>
            <a:spLocks noGrp="1"/>
          </p:cNvSpPr>
          <p:nvPr>
            <p:ph sz="half" idx="2"/>
          </p:nvPr>
        </p:nvSpPr>
        <p:spPr>
          <a:xfrm>
            <a:off x="5286380" y="1600200"/>
            <a:ext cx="3400420" cy="4525963"/>
          </a:xfrm>
        </p:spPr>
        <p:txBody>
          <a:bodyPr/>
          <a:lstStyle/>
          <a:p>
            <a:pPr>
              <a:buNone/>
            </a:pPr>
            <a:r>
              <a:rPr lang="en-US" dirty="0"/>
              <a:t>Find out why the meeting is a complete disaster.</a:t>
            </a:r>
          </a:p>
          <a:p>
            <a:pPr>
              <a:buNone/>
            </a:pPr>
            <a:r>
              <a:rPr lang="en-US" dirty="0"/>
              <a:t>Which clashes or misunderstandings can you identify?</a:t>
            </a:r>
          </a:p>
          <a:p>
            <a:pPr>
              <a:buNone/>
            </a:pPr>
            <a:endParaRPr lang="en-US" dirty="0"/>
          </a:p>
          <a:p>
            <a:pPr>
              <a:buNone/>
            </a:pPr>
            <a:endParaRPr lang="en-US" dirty="0"/>
          </a:p>
          <a:p>
            <a:pPr>
              <a:buNone/>
            </a:pPr>
            <a:endParaRPr lang="en-US" dirty="0"/>
          </a:p>
        </p:txBody>
      </p:sp>
      <p:sp>
        <p:nvSpPr>
          <p:cNvPr id="6" name="Foliennummernplatzhalter 5"/>
          <p:cNvSpPr>
            <a:spLocks noGrp="1"/>
          </p:cNvSpPr>
          <p:nvPr>
            <p:ph type="sldNum" sz="quarter" idx="12"/>
          </p:nvPr>
        </p:nvSpPr>
        <p:spPr/>
        <p:txBody>
          <a:bodyPr/>
          <a:lstStyle/>
          <a:p>
            <a:fld id="{F8414579-8533-4716-A84B-B8FD6B4E8AD7}" type="slidenum">
              <a:rPr lang="en-US" smtClean="0"/>
              <a:pPr/>
              <a:t>3</a:t>
            </a:fld>
            <a:endParaRPr lang="en-US"/>
          </a:p>
        </p:txBody>
      </p:sp>
      <p:sp>
        <p:nvSpPr>
          <p:cNvPr id="7" name="Fußzeilenplatzhalter 6"/>
          <p:cNvSpPr>
            <a:spLocks noGrp="1"/>
          </p:cNvSpPr>
          <p:nvPr>
            <p:ph type="ftr" sz="quarter" idx="11"/>
          </p:nvPr>
        </p:nvSpPr>
        <p:spPr/>
        <p:txBody>
          <a:bodyPr/>
          <a:lstStyle/>
          <a:p>
            <a:r>
              <a:rPr lang="en-US"/>
              <a:t>Letters About Literature: Books can give your "wings"</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el 4"/>
          <p:cNvSpPr>
            <a:spLocks noGrp="1"/>
          </p:cNvSpPr>
          <p:nvPr>
            <p:ph type="title"/>
          </p:nvPr>
        </p:nvSpPr>
        <p:spPr/>
        <p:txBody>
          <a:bodyPr>
            <a:normAutofit fontScale="90000"/>
          </a:bodyPr>
          <a:lstStyle/>
          <a:p>
            <a:r>
              <a:rPr lang="en-US" dirty="0"/>
              <a:t>Literature and a person’s response to it</a:t>
            </a:r>
          </a:p>
        </p:txBody>
      </p:sp>
      <p:sp>
        <p:nvSpPr>
          <p:cNvPr id="6" name="Inhaltsplatzhalter 5"/>
          <p:cNvSpPr>
            <a:spLocks noGrp="1"/>
          </p:cNvSpPr>
          <p:nvPr>
            <p:ph sz="half" idx="1"/>
          </p:nvPr>
        </p:nvSpPr>
        <p:spPr/>
        <p:txBody>
          <a:bodyPr>
            <a:normAutofit lnSpcReduction="10000"/>
          </a:bodyPr>
          <a:lstStyle/>
          <a:p>
            <a:pPr algn="ctr">
              <a:buNone/>
            </a:pPr>
            <a:r>
              <a:rPr lang="en-US" dirty="0"/>
              <a:t>Are books more than entertainment?</a:t>
            </a:r>
          </a:p>
          <a:p>
            <a:pPr algn="ctr">
              <a:buNone/>
            </a:pPr>
            <a:r>
              <a:rPr lang="en-US" dirty="0"/>
              <a:t>Are they windows to understanding our society, other cultures and ourselves?</a:t>
            </a:r>
          </a:p>
          <a:p>
            <a:pPr algn="ctr">
              <a:buNone/>
            </a:pPr>
            <a:endParaRPr lang="en-US" dirty="0"/>
          </a:p>
          <a:p>
            <a:pPr algn="ctr">
              <a:buNone/>
            </a:pPr>
            <a:r>
              <a:rPr lang="en-US" u="sng" dirty="0"/>
              <a:t>Worksheet</a:t>
            </a:r>
            <a:r>
              <a:rPr lang="en-US" dirty="0"/>
              <a:t>: </a:t>
            </a:r>
            <a:br>
              <a:rPr lang="en-US" dirty="0"/>
            </a:br>
            <a:r>
              <a:rPr lang="en-US" dirty="0"/>
              <a:t>A Personal Letter from Lois Lowry</a:t>
            </a:r>
          </a:p>
        </p:txBody>
      </p:sp>
      <p:sp>
        <p:nvSpPr>
          <p:cNvPr id="8" name="Inhaltsplatzhalter 7"/>
          <p:cNvSpPr>
            <a:spLocks noGrp="1"/>
          </p:cNvSpPr>
          <p:nvPr>
            <p:ph sz="half" idx="2"/>
          </p:nvPr>
        </p:nvSpPr>
        <p:spPr/>
        <p:txBody>
          <a:bodyPr>
            <a:normAutofit lnSpcReduction="10000"/>
          </a:bodyPr>
          <a:lstStyle/>
          <a:p>
            <a:pPr>
              <a:buNone/>
            </a:pPr>
            <a:endParaRPr lang="en-US" dirty="0"/>
          </a:p>
        </p:txBody>
      </p:sp>
      <p:sp>
        <p:nvSpPr>
          <p:cNvPr id="9" name="Foliennummernplatzhalter 8"/>
          <p:cNvSpPr>
            <a:spLocks noGrp="1"/>
          </p:cNvSpPr>
          <p:nvPr>
            <p:ph type="sldNum" sz="quarter" idx="12"/>
          </p:nvPr>
        </p:nvSpPr>
        <p:spPr/>
        <p:txBody>
          <a:bodyPr/>
          <a:lstStyle/>
          <a:p>
            <a:fld id="{F8414579-8533-4716-A84B-B8FD6B4E8AD7}" type="slidenum">
              <a:rPr lang="en-US" smtClean="0"/>
              <a:pPr/>
              <a:t>4</a:t>
            </a:fld>
            <a:endParaRPr lang="en-US"/>
          </a:p>
        </p:txBody>
      </p:sp>
      <p:sp>
        <p:nvSpPr>
          <p:cNvPr id="10" name="Fußzeilenplatzhalter 9"/>
          <p:cNvSpPr>
            <a:spLocks noGrp="1"/>
          </p:cNvSpPr>
          <p:nvPr>
            <p:ph type="ftr" sz="quarter" idx="11"/>
          </p:nvPr>
        </p:nvSpPr>
        <p:spPr/>
        <p:txBody>
          <a:bodyPr/>
          <a:lstStyle/>
          <a:p>
            <a:r>
              <a:rPr lang="en-US"/>
              <a:t>Letters About Literature: Books can give your "wings"</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en-US" dirty="0"/>
              <a:t>Letters About Literature</a:t>
            </a:r>
            <a:br>
              <a:rPr lang="en-US" dirty="0"/>
            </a:br>
            <a:r>
              <a:rPr lang="en-US" dirty="0"/>
              <a:t>Library of Congress Contest</a:t>
            </a:r>
          </a:p>
        </p:txBody>
      </p:sp>
      <p:sp>
        <p:nvSpPr>
          <p:cNvPr id="6" name="Foliennummernplatzhalter 5"/>
          <p:cNvSpPr>
            <a:spLocks noGrp="1"/>
          </p:cNvSpPr>
          <p:nvPr>
            <p:ph type="sldNum" sz="quarter" idx="12"/>
          </p:nvPr>
        </p:nvSpPr>
        <p:spPr/>
        <p:txBody>
          <a:bodyPr/>
          <a:lstStyle/>
          <a:p>
            <a:fld id="{F8414579-8533-4716-A84B-B8FD6B4E8AD7}" type="slidenum">
              <a:rPr lang="en-US" smtClean="0"/>
              <a:pPr/>
              <a:t>5</a:t>
            </a:fld>
            <a:endParaRPr lang="en-US"/>
          </a:p>
        </p:txBody>
      </p:sp>
      <p:sp>
        <p:nvSpPr>
          <p:cNvPr id="7" name="Fußzeilenplatzhalter 6"/>
          <p:cNvSpPr>
            <a:spLocks noGrp="1"/>
          </p:cNvSpPr>
          <p:nvPr>
            <p:ph type="ftr" sz="quarter" idx="11"/>
          </p:nvPr>
        </p:nvSpPr>
        <p:spPr/>
        <p:txBody>
          <a:bodyPr/>
          <a:lstStyle/>
          <a:p>
            <a:r>
              <a:rPr lang="en-US"/>
              <a:t>Letters About Literature: Books can give your "wings"</a:t>
            </a:r>
          </a:p>
        </p:txBody>
      </p:sp>
      <p:sp>
        <p:nvSpPr>
          <p:cNvPr id="9" name="Inhaltsplatzhalter 8"/>
          <p:cNvSpPr>
            <a:spLocks noGrp="1"/>
          </p:cNvSpPr>
          <p:nvPr>
            <p:ph sz="half" idx="1"/>
          </p:nvPr>
        </p:nvSpPr>
        <p:spPr/>
        <p:txBody>
          <a:bodyPr/>
          <a:lstStyle/>
          <a:p>
            <a:endParaRPr lang="en-US"/>
          </a:p>
        </p:txBody>
      </p:sp>
      <p:sp>
        <p:nvSpPr>
          <p:cNvPr id="10" name="Inhaltsplatzhalter 9"/>
          <p:cNvSpPr>
            <a:spLocks noGrp="1"/>
          </p:cNvSpPr>
          <p:nvPr>
            <p:ph sz="half" idx="2"/>
          </p:nvPr>
        </p:nvSpPr>
        <p:spPr/>
        <p:txBody>
          <a:bodyPr/>
          <a:lstStyle/>
          <a:p>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el 4"/>
          <p:cNvSpPr>
            <a:spLocks noGrp="1"/>
          </p:cNvSpPr>
          <p:nvPr>
            <p:ph type="title"/>
          </p:nvPr>
        </p:nvSpPr>
        <p:spPr>
          <a:xfrm>
            <a:off x="457200" y="274638"/>
            <a:ext cx="8229600" cy="1939916"/>
          </a:xfrm>
        </p:spPr>
        <p:txBody>
          <a:bodyPr/>
          <a:lstStyle/>
          <a:p>
            <a:endParaRPr lang="en-US" dirty="0"/>
          </a:p>
        </p:txBody>
      </p:sp>
      <p:sp>
        <p:nvSpPr>
          <p:cNvPr id="6" name="Inhaltsplatzhalter 5"/>
          <p:cNvSpPr>
            <a:spLocks noGrp="1"/>
          </p:cNvSpPr>
          <p:nvPr>
            <p:ph idx="1"/>
          </p:nvPr>
        </p:nvSpPr>
        <p:spPr>
          <a:xfrm>
            <a:off x="457200" y="2571744"/>
            <a:ext cx="8229600" cy="3554419"/>
          </a:xfrm>
        </p:spPr>
        <p:txBody>
          <a:bodyPr>
            <a:normAutofit/>
          </a:bodyPr>
          <a:lstStyle/>
          <a:p>
            <a:pPr>
              <a:buFont typeface="Wingdings" pitchFamily="2" charset="2"/>
              <a:buChar char="ü"/>
            </a:pPr>
            <a:r>
              <a:rPr lang="en-US" sz="2400" dirty="0"/>
              <a:t>Students enter LAL Contest by writing a letter to an author – living or dead – explaining how the author’s work somehow changed their view of the world or of themselves. </a:t>
            </a:r>
          </a:p>
          <a:p>
            <a:pPr>
              <a:buFont typeface="Wingdings" pitchFamily="2" charset="2"/>
              <a:buChar char="ü"/>
            </a:pPr>
            <a:r>
              <a:rPr lang="en-US" sz="2400" dirty="0"/>
              <a:t>Students write honestly and in their own voice, </a:t>
            </a:r>
            <a:br>
              <a:rPr lang="en-US" sz="2400" dirty="0"/>
            </a:br>
            <a:r>
              <a:rPr lang="en-US" sz="2400" dirty="0"/>
              <a:t>as if they were having a conversation with the author.</a:t>
            </a:r>
          </a:p>
          <a:p>
            <a:pPr>
              <a:buFont typeface="Wingdings" pitchFamily="2" charset="2"/>
              <a:buChar char="ü"/>
            </a:pPr>
            <a:r>
              <a:rPr lang="en-US" sz="2400" dirty="0"/>
              <a:t>3 levels (state / national)</a:t>
            </a:r>
          </a:p>
        </p:txBody>
      </p:sp>
      <p:sp>
        <p:nvSpPr>
          <p:cNvPr id="7" name="Foliennummernplatzhalter 6"/>
          <p:cNvSpPr>
            <a:spLocks noGrp="1"/>
          </p:cNvSpPr>
          <p:nvPr>
            <p:ph type="sldNum" sz="quarter" idx="12"/>
          </p:nvPr>
        </p:nvSpPr>
        <p:spPr/>
        <p:txBody>
          <a:bodyPr/>
          <a:lstStyle/>
          <a:p>
            <a:fld id="{F8414579-8533-4716-A84B-B8FD6B4E8AD7}" type="slidenum">
              <a:rPr lang="en-US" smtClean="0"/>
              <a:pPr/>
              <a:t>6</a:t>
            </a:fld>
            <a:endParaRPr lang="en-US"/>
          </a:p>
        </p:txBody>
      </p:sp>
      <p:sp>
        <p:nvSpPr>
          <p:cNvPr id="8" name="Fußzeilenplatzhalter 7"/>
          <p:cNvSpPr>
            <a:spLocks noGrp="1"/>
          </p:cNvSpPr>
          <p:nvPr>
            <p:ph type="ftr" sz="quarter" idx="11"/>
          </p:nvPr>
        </p:nvSpPr>
        <p:spPr/>
        <p:txBody>
          <a:bodyPr/>
          <a:lstStyle/>
          <a:p>
            <a:r>
              <a:rPr lang="en-US"/>
              <a:t>Letters About Literature: Books can give your "wings"</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en-US" dirty="0"/>
              <a:t>How to enter</a:t>
            </a:r>
          </a:p>
        </p:txBody>
      </p:sp>
      <p:graphicFrame>
        <p:nvGraphicFramePr>
          <p:cNvPr id="4" name="Inhaltsplatzhalter 3"/>
          <p:cNvGraphicFramePr>
            <a:graphicFrameLocks noGrp="1"/>
          </p:cNvGraphicFramePr>
          <p:nvPr>
            <p:ph idx="1"/>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5" name="Textfeld 4"/>
          <p:cNvSpPr txBox="1"/>
          <p:nvPr/>
        </p:nvSpPr>
        <p:spPr>
          <a:xfrm>
            <a:off x="642910" y="1571612"/>
            <a:ext cx="928694" cy="646331"/>
          </a:xfrm>
          <a:prstGeom prst="rect">
            <a:avLst/>
          </a:prstGeom>
          <a:noFill/>
        </p:spPr>
        <p:txBody>
          <a:bodyPr wrap="square" rtlCol="0">
            <a:spAutoFit/>
          </a:bodyPr>
          <a:lstStyle/>
          <a:p>
            <a:r>
              <a:rPr lang="en-US" dirty="0"/>
              <a:t>Strong feelings</a:t>
            </a:r>
          </a:p>
        </p:txBody>
      </p:sp>
      <p:cxnSp>
        <p:nvCxnSpPr>
          <p:cNvPr id="7" name="Gerade Verbindung mit Pfeil 6"/>
          <p:cNvCxnSpPr/>
          <p:nvPr/>
        </p:nvCxnSpPr>
        <p:spPr>
          <a:xfrm rot="5400000">
            <a:off x="464315" y="2821777"/>
            <a:ext cx="1071570"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0" name="Textfeld 9"/>
          <p:cNvSpPr txBox="1"/>
          <p:nvPr/>
        </p:nvSpPr>
        <p:spPr>
          <a:xfrm>
            <a:off x="1785918" y="1571612"/>
            <a:ext cx="1857387" cy="923330"/>
          </a:xfrm>
          <a:prstGeom prst="rect">
            <a:avLst/>
          </a:prstGeom>
          <a:noFill/>
        </p:spPr>
        <p:txBody>
          <a:bodyPr wrap="square" rtlCol="0">
            <a:spAutoFit/>
          </a:bodyPr>
          <a:lstStyle/>
          <a:p>
            <a:r>
              <a:rPr lang="en-US" dirty="0"/>
              <a:t>How and why</a:t>
            </a:r>
            <a:br>
              <a:rPr lang="en-US" dirty="0"/>
            </a:br>
            <a:r>
              <a:rPr lang="en-US" dirty="0"/>
              <a:t> are you different</a:t>
            </a:r>
            <a:br>
              <a:rPr lang="en-US" dirty="0"/>
            </a:br>
            <a:r>
              <a:rPr lang="en-US" dirty="0"/>
              <a:t> now?</a:t>
            </a:r>
          </a:p>
        </p:txBody>
      </p:sp>
      <p:cxnSp>
        <p:nvCxnSpPr>
          <p:cNvPr id="12" name="Gerade Verbindung mit Pfeil 11"/>
          <p:cNvCxnSpPr/>
          <p:nvPr/>
        </p:nvCxnSpPr>
        <p:spPr>
          <a:xfrm rot="5400000">
            <a:off x="2464579" y="2678901"/>
            <a:ext cx="785818"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5" name="Textfeld 14"/>
          <p:cNvSpPr txBox="1"/>
          <p:nvPr/>
        </p:nvSpPr>
        <p:spPr>
          <a:xfrm>
            <a:off x="3786182" y="1571612"/>
            <a:ext cx="1857388" cy="923330"/>
          </a:xfrm>
          <a:prstGeom prst="rect">
            <a:avLst/>
          </a:prstGeom>
          <a:noFill/>
        </p:spPr>
        <p:txBody>
          <a:bodyPr wrap="square" rtlCol="0">
            <a:spAutoFit/>
          </a:bodyPr>
          <a:lstStyle/>
          <a:p>
            <a:r>
              <a:rPr lang="en-US" dirty="0"/>
              <a:t>Personal, </a:t>
            </a:r>
            <a:br>
              <a:rPr lang="en-US" dirty="0"/>
            </a:br>
            <a:r>
              <a:rPr lang="en-US" dirty="0"/>
              <a:t>persuasive reflection</a:t>
            </a:r>
          </a:p>
        </p:txBody>
      </p:sp>
      <p:cxnSp>
        <p:nvCxnSpPr>
          <p:cNvPr id="17" name="Gerade Verbindung mit Pfeil 16"/>
          <p:cNvCxnSpPr/>
          <p:nvPr/>
        </p:nvCxnSpPr>
        <p:spPr>
          <a:xfrm rot="5400000">
            <a:off x="4500562" y="2643182"/>
            <a:ext cx="714380"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1" name="Foliennummernplatzhalter 10"/>
          <p:cNvSpPr>
            <a:spLocks noGrp="1"/>
          </p:cNvSpPr>
          <p:nvPr>
            <p:ph type="sldNum" sz="quarter" idx="12"/>
          </p:nvPr>
        </p:nvSpPr>
        <p:spPr/>
        <p:txBody>
          <a:bodyPr/>
          <a:lstStyle/>
          <a:p>
            <a:fld id="{F8414579-8533-4716-A84B-B8FD6B4E8AD7}" type="slidenum">
              <a:rPr lang="en-US" smtClean="0"/>
              <a:pPr/>
              <a:t>7</a:t>
            </a:fld>
            <a:endParaRPr lang="en-US"/>
          </a:p>
        </p:txBody>
      </p:sp>
      <p:sp>
        <p:nvSpPr>
          <p:cNvPr id="13" name="Fußzeilenplatzhalter 12"/>
          <p:cNvSpPr>
            <a:spLocks noGrp="1"/>
          </p:cNvSpPr>
          <p:nvPr>
            <p:ph type="ftr" sz="quarter" idx="11"/>
          </p:nvPr>
        </p:nvSpPr>
        <p:spPr/>
        <p:txBody>
          <a:bodyPr/>
          <a:lstStyle/>
          <a:p>
            <a:r>
              <a:rPr lang="en-US"/>
              <a:t>Letters About Literature: Books can give your "wings"</a:t>
            </a:r>
          </a:p>
        </p:txBody>
      </p:sp>
    </p:spTree>
  </p:cSld>
  <p:clrMapOvr>
    <a:masterClrMapping/>
  </p:clrMapOvr>
</p:sld>
</file>

<file path=ppt/theme/theme1.xml><?xml version="1.0" encoding="utf-8"?>
<a:theme xmlns:a="http://schemas.openxmlformats.org/drawingml/2006/main" name="Larissa-Design">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Design">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Larissa-Design">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383</Words>
  <Application>Microsoft Office PowerPoint</Application>
  <PresentationFormat>Bildschirmpräsentation (4:3)</PresentationFormat>
  <Paragraphs>60</Paragraphs>
  <Slides>7</Slides>
  <Notes>7</Notes>
  <HiddenSlides>0</HiddenSlides>
  <MMClips>0</MMClips>
  <ScaleCrop>false</ScaleCrop>
  <HeadingPairs>
    <vt:vector size="4" baseType="variant">
      <vt:variant>
        <vt:lpstr>Design</vt:lpstr>
      </vt:variant>
      <vt:variant>
        <vt:i4>1</vt:i4>
      </vt:variant>
      <vt:variant>
        <vt:lpstr>Folientitel</vt:lpstr>
      </vt:variant>
      <vt:variant>
        <vt:i4>7</vt:i4>
      </vt:variant>
    </vt:vector>
  </HeadingPairs>
  <TitlesOfParts>
    <vt:vector size="8" baseType="lpstr">
      <vt:lpstr>Larissa-Design</vt:lpstr>
      <vt:lpstr>John Greene, The Fault in Our Stars (2012)</vt:lpstr>
      <vt:lpstr>  </vt:lpstr>
      <vt:lpstr>Viewing: The Clash</vt:lpstr>
      <vt:lpstr>Literature and a person’s response to it</vt:lpstr>
      <vt:lpstr>Letters About Literature Library of Congress Contest</vt:lpstr>
      <vt:lpstr>Folie 6</vt:lpstr>
      <vt:lpstr>How to enter</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John Greene, The Fault in Our Stars (2012)</dc:title>
  <dc:creator>B.Rietgraf</dc:creator>
  <cp:lastModifiedBy>B.Rietgraf</cp:lastModifiedBy>
  <cp:revision>56</cp:revision>
  <dcterms:created xsi:type="dcterms:W3CDTF">2017-05-02T18:01:03Z</dcterms:created>
  <dcterms:modified xsi:type="dcterms:W3CDTF">2018-01-20T12:55:20Z</dcterms:modified>
</cp:coreProperties>
</file>

<file path=docProps/thumbnail.jpeg>
</file>