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1"/>
  </p:notesMasterIdLst>
  <p:handoutMasterIdLst>
    <p:handoutMasterId r:id="rId32"/>
  </p:handoutMasterIdLst>
  <p:sldIdLst>
    <p:sldId id="290" r:id="rId4"/>
    <p:sldId id="310" r:id="rId5"/>
    <p:sldId id="306" r:id="rId6"/>
    <p:sldId id="307" r:id="rId7"/>
    <p:sldId id="308" r:id="rId8"/>
    <p:sldId id="315" r:id="rId9"/>
    <p:sldId id="256" r:id="rId10"/>
    <p:sldId id="257" r:id="rId11"/>
    <p:sldId id="259" r:id="rId12"/>
    <p:sldId id="312" r:id="rId13"/>
    <p:sldId id="311" r:id="rId14"/>
    <p:sldId id="261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2" r:id="rId26"/>
    <p:sldId id="303" r:id="rId27"/>
    <p:sldId id="304" r:id="rId28"/>
    <p:sldId id="305" r:id="rId29"/>
    <p:sldId id="313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E668"/>
    <a:srgbClr val="00BC55"/>
    <a:srgbClr val="00DE64"/>
    <a:srgbClr val="05FF76"/>
    <a:srgbClr val="FF7575"/>
    <a:srgbClr val="14C5CE"/>
    <a:srgbClr val="33D1D9"/>
    <a:srgbClr val="3ED3DA"/>
    <a:srgbClr val="24B7BE"/>
    <a:srgbClr val="F47C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77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2FFFE-19D4-415C-934C-0772E63213AC}" type="doc">
      <dgm:prSet loTypeId="urn:microsoft.com/office/officeart/2005/8/layout/arrow3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289BD77-B6D7-4F3A-94DC-EA8E05E55433}">
      <dgm:prSet phldrT="[Text]" custT="1"/>
      <dgm:spPr/>
      <dgm:t>
        <a:bodyPr/>
        <a:lstStyle/>
        <a:p>
          <a:pPr algn="ctr"/>
          <a:endParaRPr lang="en-US" sz="1600" b="1" dirty="0"/>
        </a:p>
        <a:p>
          <a:pPr algn="l"/>
          <a:r>
            <a:rPr lang="en-US" sz="1600" b="1" dirty="0"/>
            <a:t>The same: </a:t>
          </a:r>
        </a:p>
        <a:p>
          <a:pPr algn="l"/>
          <a:r>
            <a:rPr lang="en-US" sz="1600" b="0" dirty="0"/>
            <a:t>1. </a:t>
          </a:r>
          <a:r>
            <a:rPr lang="en-US" sz="1600" b="0" dirty="0" err="1"/>
            <a:t>Leitgedanken</a:t>
          </a:r>
          <a:r>
            <a:rPr lang="en-US" sz="1600" b="0" dirty="0"/>
            <a:t>, </a:t>
          </a:r>
          <a:r>
            <a:rPr lang="en-US" sz="1600" b="0" dirty="0" err="1"/>
            <a:t>prozessbezogene</a:t>
          </a:r>
          <a:r>
            <a:rPr lang="en-US" sz="1600" b="0" dirty="0"/>
            <a:t> </a:t>
          </a:r>
          <a:r>
            <a:rPr lang="en-US" sz="1600" b="0" dirty="0" err="1"/>
            <a:t>Kompetenzen</a:t>
          </a:r>
          <a:r>
            <a:rPr lang="en-US" sz="1600" b="0" dirty="0"/>
            <a:t>, </a:t>
          </a:r>
          <a:r>
            <a:rPr lang="en-US" sz="1600" b="0" dirty="0" err="1"/>
            <a:t>Operatoren</a:t>
          </a:r>
          <a:r>
            <a:rPr lang="en-US" sz="1600" b="0" dirty="0"/>
            <a:t/>
          </a:r>
          <a:br>
            <a:rPr lang="en-US" sz="1600" b="0" dirty="0"/>
          </a:br>
          <a:r>
            <a:rPr lang="en-US" sz="1600" b="0" dirty="0"/>
            <a:t>2. lit. und </a:t>
          </a:r>
          <a:r>
            <a:rPr lang="en-US" sz="1600" b="0" dirty="0" err="1"/>
            <a:t>nichtlit</a:t>
          </a:r>
          <a:r>
            <a:rPr lang="en-US" sz="1600" b="0" dirty="0"/>
            <a:t>. </a:t>
          </a:r>
          <a:r>
            <a:rPr lang="en-US" sz="1600" b="0" dirty="0" err="1"/>
            <a:t>Texte</a:t>
          </a:r>
          <a:r>
            <a:rPr lang="en-US" sz="1600" b="0" dirty="0"/>
            <a:t> und </a:t>
          </a:r>
          <a:r>
            <a:rPr lang="en-US" sz="1600" b="0" dirty="0" err="1"/>
            <a:t>Medien</a:t>
          </a:r>
          <a:r>
            <a:rPr lang="en-US" sz="1600" b="0" dirty="0"/>
            <a:t/>
          </a:r>
          <a:br>
            <a:rPr lang="en-US" sz="1600" b="0" dirty="0"/>
          </a:br>
          <a:r>
            <a:rPr lang="en-US" sz="1600" b="0" dirty="0"/>
            <a:t>3. </a:t>
          </a:r>
          <a:r>
            <a:rPr lang="en-US" sz="1600" b="0" dirty="0" err="1"/>
            <a:t>Erweiterung</a:t>
          </a:r>
          <a:r>
            <a:rPr lang="en-US" sz="1600" b="0" dirty="0"/>
            <a:t> der </a:t>
          </a:r>
          <a:r>
            <a:rPr lang="en-US" sz="1600" b="0" dirty="0" err="1"/>
            <a:t>fremdspachlichen</a:t>
          </a:r>
          <a:r>
            <a:rPr lang="en-US" sz="1600" b="0" dirty="0"/>
            <a:t> </a:t>
          </a:r>
          <a:r>
            <a:rPr lang="en-US" sz="1600" b="0" dirty="0" err="1"/>
            <a:t>Kompetenz</a:t>
          </a:r>
          <a:r>
            <a:rPr lang="en-US" sz="1600" b="0" dirty="0"/>
            <a:t> und der </a:t>
          </a:r>
          <a:r>
            <a:rPr lang="en-US" sz="1600" b="0" dirty="0" err="1"/>
            <a:t>interkulturellen</a:t>
          </a:r>
          <a:r>
            <a:rPr lang="en-US" sz="1600" b="0" dirty="0"/>
            <a:t> </a:t>
          </a:r>
          <a:r>
            <a:rPr lang="en-US" sz="1600" b="0" dirty="0" err="1"/>
            <a:t>Handlungskompetenz</a:t>
          </a:r>
          <a:r>
            <a:rPr lang="en-US" sz="1600" b="0" dirty="0"/>
            <a:t/>
          </a:r>
          <a:br>
            <a:rPr lang="en-US" sz="1600" b="0" dirty="0"/>
          </a:br>
          <a:r>
            <a:rPr lang="en-US" sz="1600" b="0" dirty="0"/>
            <a:t>3. </a:t>
          </a:r>
          <a:r>
            <a:rPr lang="en-US" sz="1600" b="0" dirty="0" err="1"/>
            <a:t>Beide</a:t>
          </a:r>
          <a:r>
            <a:rPr lang="en-US" sz="1600" b="0" dirty="0"/>
            <a:t> </a:t>
          </a:r>
          <a:r>
            <a:rPr lang="en-US" sz="1600" b="0" dirty="0" err="1"/>
            <a:t>errreichen</a:t>
          </a:r>
          <a:r>
            <a:rPr lang="en-US" sz="1600" b="0" dirty="0"/>
            <a:t> B2, in </a:t>
          </a:r>
          <a:r>
            <a:rPr lang="en-US" sz="1600" b="0" dirty="0" err="1"/>
            <a:t>Teilen</a:t>
          </a:r>
          <a:r>
            <a:rPr lang="en-US" sz="1600" b="0" dirty="0"/>
            <a:t> C1 des GER</a:t>
          </a:r>
        </a:p>
        <a:p>
          <a:pPr algn="ctr"/>
          <a:endParaRPr lang="en-US" sz="1300" dirty="0"/>
        </a:p>
        <a:p>
          <a:pPr algn="ctr"/>
          <a:endParaRPr lang="en-US" sz="1300" dirty="0"/>
        </a:p>
      </dgm:t>
    </dgm:pt>
    <dgm:pt modelId="{0714B161-DA89-468C-9A7A-D8E78EFA331F}" type="parTrans" cxnId="{BA49D0CE-0522-44F6-B136-17D9E8566F66}">
      <dgm:prSet/>
      <dgm:spPr/>
      <dgm:t>
        <a:bodyPr/>
        <a:lstStyle/>
        <a:p>
          <a:endParaRPr lang="en-US"/>
        </a:p>
      </dgm:t>
    </dgm:pt>
    <dgm:pt modelId="{54D21E5C-E502-48D0-A874-A5F728FC0257}" type="sibTrans" cxnId="{BA49D0CE-0522-44F6-B136-17D9E8566F66}">
      <dgm:prSet/>
      <dgm:spPr/>
      <dgm:t>
        <a:bodyPr/>
        <a:lstStyle/>
        <a:p>
          <a:endParaRPr lang="en-US"/>
        </a:p>
      </dgm:t>
    </dgm:pt>
    <dgm:pt modelId="{11BD29BC-67AF-4246-A858-8C568BDCA1D3}">
      <dgm:prSet phldrT="[Text]" custT="1"/>
      <dgm:spPr/>
      <dgm:t>
        <a:bodyPr/>
        <a:lstStyle/>
        <a:p>
          <a:pPr algn="l"/>
          <a:r>
            <a:rPr lang="en-US" sz="1600" b="1" dirty="0"/>
            <a:t>Different:</a:t>
          </a:r>
          <a:r>
            <a:rPr lang="en-US" sz="1600" dirty="0"/>
            <a:t/>
          </a:r>
          <a:br>
            <a:rPr lang="en-US" sz="1600" dirty="0"/>
          </a:br>
          <a:r>
            <a:rPr lang="en-US" sz="1600" dirty="0"/>
            <a:t>1. </a:t>
          </a:r>
          <a:r>
            <a:rPr lang="en-US" sz="1600" dirty="0" err="1"/>
            <a:t>Komplexitätsgrad</a:t>
          </a:r>
          <a:r>
            <a:rPr lang="en-US" sz="1600" dirty="0"/>
            <a:t> und </a:t>
          </a:r>
          <a:r>
            <a:rPr lang="en-US" sz="1600" dirty="0" err="1"/>
            <a:t>Abstraktionsgrad</a:t>
          </a:r>
          <a:r>
            <a:rPr lang="en-US" sz="1600" dirty="0"/>
            <a:t> der </a:t>
          </a:r>
          <a:r>
            <a:rPr lang="en-US" sz="1600" dirty="0" err="1"/>
            <a:t>Texte</a:t>
          </a:r>
          <a:r>
            <a:rPr lang="en-US" sz="1600" dirty="0"/>
            <a:t> und </a:t>
          </a:r>
          <a:r>
            <a:rPr lang="en-US" sz="1600" dirty="0" err="1"/>
            <a:t>Themen</a:t>
          </a:r>
          <a:r>
            <a:rPr lang="en-US" sz="1600" dirty="0"/>
            <a:t/>
          </a:r>
          <a:br>
            <a:rPr lang="en-US" sz="1600" dirty="0"/>
          </a:br>
          <a:r>
            <a:rPr lang="en-US" sz="1600" dirty="0"/>
            <a:t>2. </a:t>
          </a:r>
          <a:r>
            <a:rPr lang="en-US" sz="1600" dirty="0" err="1"/>
            <a:t>Breite</a:t>
          </a:r>
          <a:r>
            <a:rPr lang="en-US" sz="1600" dirty="0"/>
            <a:t>, </a:t>
          </a:r>
          <a:r>
            <a:rPr lang="en-US" sz="1600" dirty="0" err="1"/>
            <a:t>Tiefe</a:t>
          </a:r>
          <a:r>
            <a:rPr lang="en-US" sz="1600" dirty="0"/>
            <a:t> und </a:t>
          </a:r>
          <a:r>
            <a:rPr lang="en-US" sz="1600" dirty="0" err="1"/>
            <a:t>Differenziertheit</a:t>
          </a:r>
          <a:r>
            <a:rPr lang="en-US" sz="1600" dirty="0"/>
            <a:t> der </a:t>
          </a:r>
          <a:r>
            <a:rPr lang="en-US" sz="1600" dirty="0" err="1"/>
            <a:t>Aufgabenbearbeitung</a:t>
          </a:r>
          <a:r>
            <a:rPr lang="en-US" sz="1600" dirty="0"/>
            <a:t/>
          </a:r>
          <a:br>
            <a:rPr lang="en-US" sz="1600" dirty="0"/>
          </a:br>
          <a:endParaRPr lang="en-US" sz="1600" dirty="0"/>
        </a:p>
      </dgm:t>
    </dgm:pt>
    <dgm:pt modelId="{2AEC94C5-D713-4706-B3CF-4A62104479CD}" type="parTrans" cxnId="{C21A4722-1274-405E-AC39-2AD951D3232F}">
      <dgm:prSet/>
      <dgm:spPr/>
      <dgm:t>
        <a:bodyPr/>
        <a:lstStyle/>
        <a:p>
          <a:endParaRPr lang="en-US"/>
        </a:p>
      </dgm:t>
    </dgm:pt>
    <dgm:pt modelId="{24C2DE9D-CBF1-4B24-BD31-2AD324803B64}" type="sibTrans" cxnId="{C21A4722-1274-405E-AC39-2AD951D3232F}">
      <dgm:prSet/>
      <dgm:spPr/>
      <dgm:t>
        <a:bodyPr/>
        <a:lstStyle/>
        <a:p>
          <a:endParaRPr lang="en-US"/>
        </a:p>
      </dgm:t>
    </dgm:pt>
    <dgm:pt modelId="{D9D916C4-E774-49AB-A361-B99675A1E1D6}" type="pres">
      <dgm:prSet presAssocID="{E752FFFE-19D4-415C-934C-0772E63213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770EF8-C797-4A61-8A50-7D16594E3739}" type="pres">
      <dgm:prSet presAssocID="{E752FFFE-19D4-415C-934C-0772E63213AC}" presName="divider" presStyleLbl="fgShp" presStyleIdx="0" presStyleCnt="1"/>
      <dgm:spPr/>
    </dgm:pt>
    <dgm:pt modelId="{AF74CA0A-301D-4CCC-B01E-795689E71A98}" type="pres">
      <dgm:prSet presAssocID="{8289BD77-B6D7-4F3A-94DC-EA8E05E55433}" presName="downArrow" presStyleLbl="node1" presStyleIdx="0" presStyleCnt="2"/>
      <dgm:spPr/>
    </dgm:pt>
    <dgm:pt modelId="{F4F98CB1-1314-4097-8283-2E8D2176BE05}" type="pres">
      <dgm:prSet presAssocID="{8289BD77-B6D7-4F3A-94DC-EA8E05E55433}" presName="downArrowText" presStyleLbl="revTx" presStyleIdx="0" presStyleCnt="2" custScaleX="174971" custScaleY="98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97FC6-457F-42D3-93C8-018D4D576AA8}" type="pres">
      <dgm:prSet presAssocID="{11BD29BC-67AF-4246-A858-8C568BDCA1D3}" presName="upArrow" presStyleLbl="node1" presStyleIdx="1" presStyleCnt="2"/>
      <dgm:spPr/>
    </dgm:pt>
    <dgm:pt modelId="{600C71C4-4FAA-4CF9-A02A-66E8E081E6D5}" type="pres">
      <dgm:prSet presAssocID="{11BD29BC-67AF-4246-A858-8C568BDCA1D3}" presName="upArrowText" presStyleLbl="revTx" presStyleIdx="1" presStyleCnt="2" custScaleX="160152" custScaleY="85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6D517F-0349-44C4-873E-AEA5797C813E}" type="presOf" srcId="{8289BD77-B6D7-4F3A-94DC-EA8E05E55433}" destId="{F4F98CB1-1314-4097-8283-2E8D2176BE05}" srcOrd="0" destOrd="0" presId="urn:microsoft.com/office/officeart/2005/8/layout/arrow3"/>
    <dgm:cxn modelId="{BA49D0CE-0522-44F6-B136-17D9E8566F66}" srcId="{E752FFFE-19D4-415C-934C-0772E63213AC}" destId="{8289BD77-B6D7-4F3A-94DC-EA8E05E55433}" srcOrd="0" destOrd="0" parTransId="{0714B161-DA89-468C-9A7A-D8E78EFA331F}" sibTransId="{54D21E5C-E502-48D0-A874-A5F728FC0257}"/>
    <dgm:cxn modelId="{0E58360F-7DB3-4382-AEE8-89817B5324EB}" type="presOf" srcId="{E752FFFE-19D4-415C-934C-0772E63213AC}" destId="{D9D916C4-E774-49AB-A361-B99675A1E1D6}" srcOrd="0" destOrd="0" presId="urn:microsoft.com/office/officeart/2005/8/layout/arrow3"/>
    <dgm:cxn modelId="{C21A4722-1274-405E-AC39-2AD951D3232F}" srcId="{E752FFFE-19D4-415C-934C-0772E63213AC}" destId="{11BD29BC-67AF-4246-A858-8C568BDCA1D3}" srcOrd="1" destOrd="0" parTransId="{2AEC94C5-D713-4706-B3CF-4A62104479CD}" sibTransId="{24C2DE9D-CBF1-4B24-BD31-2AD324803B64}"/>
    <dgm:cxn modelId="{E8E18BAB-7987-498B-B2D2-28FEF9664501}" type="presOf" srcId="{11BD29BC-67AF-4246-A858-8C568BDCA1D3}" destId="{600C71C4-4FAA-4CF9-A02A-66E8E081E6D5}" srcOrd="0" destOrd="0" presId="urn:microsoft.com/office/officeart/2005/8/layout/arrow3"/>
    <dgm:cxn modelId="{D0471AE6-78A4-4D01-A822-23AD374F6A5D}" type="presParOf" srcId="{D9D916C4-E774-49AB-A361-B99675A1E1D6}" destId="{01770EF8-C797-4A61-8A50-7D16594E3739}" srcOrd="0" destOrd="0" presId="urn:microsoft.com/office/officeart/2005/8/layout/arrow3"/>
    <dgm:cxn modelId="{8969D817-AB2A-4EE9-B877-ABCE5FC58827}" type="presParOf" srcId="{D9D916C4-E774-49AB-A361-B99675A1E1D6}" destId="{AF74CA0A-301D-4CCC-B01E-795689E71A98}" srcOrd="1" destOrd="0" presId="urn:microsoft.com/office/officeart/2005/8/layout/arrow3"/>
    <dgm:cxn modelId="{FF5D20B7-8D0C-4898-9A04-AC9D1905C7ED}" type="presParOf" srcId="{D9D916C4-E774-49AB-A361-B99675A1E1D6}" destId="{F4F98CB1-1314-4097-8283-2E8D2176BE05}" srcOrd="2" destOrd="0" presId="urn:microsoft.com/office/officeart/2005/8/layout/arrow3"/>
    <dgm:cxn modelId="{DEFD9AE3-D4D8-4083-A3D5-F167DEC71185}" type="presParOf" srcId="{D9D916C4-E774-49AB-A361-B99675A1E1D6}" destId="{0E897FC6-457F-42D3-93C8-018D4D576AA8}" srcOrd="3" destOrd="0" presId="urn:microsoft.com/office/officeart/2005/8/layout/arrow3"/>
    <dgm:cxn modelId="{7EBB710F-D01B-46AC-8B41-A36F209B60A7}" type="presParOf" srcId="{D9D916C4-E774-49AB-A361-B99675A1E1D6}" destId="{600C71C4-4FAA-4CF9-A02A-66E8E081E6D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57A0E8-5867-4E0D-B5B1-C5F9815E13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250D9D-FBED-4476-BA4B-116F2FCEBA61}">
      <dgm:prSet phldrT="[Text]" custT="1"/>
      <dgm:spPr/>
      <dgm:t>
        <a:bodyPr/>
        <a:lstStyle/>
        <a:p>
          <a:r>
            <a:rPr lang="de-DE" sz="1800" dirty="0"/>
            <a:t>zur Bearbeitung des SPT</a:t>
          </a:r>
        </a:p>
        <a:p>
          <a:r>
            <a:rPr lang="de-DE" sz="1800" dirty="0"/>
            <a:t>gleiche Textgrundlage wie im Leistungsfach </a:t>
          </a:r>
        </a:p>
        <a:p>
          <a:r>
            <a:rPr lang="de-DE" sz="1800" dirty="0"/>
            <a:t>Reduktion der thematischen Breite/ </a:t>
          </a:r>
          <a:r>
            <a:rPr lang="de-DE" sz="1800" dirty="0" smtClean="0"/>
            <a:t/>
          </a:r>
          <a:br>
            <a:rPr lang="de-DE" sz="1800" dirty="0" smtClean="0"/>
          </a:br>
          <a:r>
            <a:rPr lang="de-DE" sz="1800" dirty="0" smtClean="0"/>
            <a:t>im </a:t>
          </a:r>
          <a:r>
            <a:rPr lang="de-DE" sz="1800" dirty="0"/>
            <a:t>Anspruch der Aufgaben </a:t>
          </a:r>
        </a:p>
        <a:p>
          <a:r>
            <a:rPr lang="de-DE" sz="1800" dirty="0"/>
            <a:t>Materialbeispiele für Abstufungen bei einzelnen Teilkompetenzen</a:t>
          </a:r>
        </a:p>
      </dgm:t>
    </dgm:pt>
    <dgm:pt modelId="{A5FA1759-BF79-4A0E-A33E-EFE860EE1CE1}" type="parTrans" cxnId="{9C22C501-E47D-4F58-B547-E961187410A9}">
      <dgm:prSet/>
      <dgm:spPr/>
      <dgm:t>
        <a:bodyPr/>
        <a:lstStyle/>
        <a:p>
          <a:endParaRPr lang="de-DE"/>
        </a:p>
      </dgm:t>
    </dgm:pt>
    <dgm:pt modelId="{E6D3D042-17BC-441D-9848-EA2C49B42E59}" type="sibTrans" cxnId="{9C22C501-E47D-4F58-B547-E961187410A9}">
      <dgm:prSet/>
      <dgm:spPr/>
      <dgm:t>
        <a:bodyPr/>
        <a:lstStyle/>
        <a:p>
          <a:endParaRPr lang="de-DE"/>
        </a:p>
      </dgm:t>
    </dgm:pt>
    <dgm:pt modelId="{A22C32DB-1EB0-4370-AF2C-B9F73EEF9FE3}">
      <dgm:prSet phldrT="[Text]" custT="1"/>
      <dgm:spPr/>
      <dgm:t>
        <a:bodyPr/>
        <a:lstStyle/>
        <a:p>
          <a:r>
            <a:rPr lang="de-DE" sz="2400" i="0" dirty="0"/>
            <a:t>Film:</a:t>
          </a:r>
          <a:r>
            <a:rPr lang="de-DE" sz="2400" i="1" dirty="0"/>
            <a:t> Gran Torino</a:t>
          </a:r>
        </a:p>
      </dgm:t>
    </dgm:pt>
    <dgm:pt modelId="{52AFE727-52CA-41CA-953D-B572E367D741}" type="parTrans" cxnId="{EC67CA8A-4641-4237-AD0F-C9614C1CF390}">
      <dgm:prSet/>
      <dgm:spPr/>
      <dgm:t>
        <a:bodyPr/>
        <a:lstStyle/>
        <a:p>
          <a:endParaRPr lang="de-DE"/>
        </a:p>
      </dgm:t>
    </dgm:pt>
    <dgm:pt modelId="{CD08058E-A72D-4331-8DE1-1FB8D612AA3E}" type="sibTrans" cxnId="{EC67CA8A-4641-4237-AD0F-C9614C1CF390}">
      <dgm:prSet/>
      <dgm:spPr/>
      <dgm:t>
        <a:bodyPr/>
        <a:lstStyle/>
        <a:p>
          <a:endParaRPr lang="de-DE"/>
        </a:p>
      </dgm:t>
    </dgm:pt>
    <dgm:pt modelId="{7E2D77B4-8541-45D8-B02E-06A7D202CBA0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41A8D5CA-C654-4B9A-B470-D78D719FDDA6}" type="parTrans" cxnId="{D9B5342E-5DAD-43CE-9D2E-AC6E143B20E1}">
      <dgm:prSet/>
      <dgm:spPr/>
      <dgm:t>
        <a:bodyPr/>
        <a:lstStyle/>
        <a:p>
          <a:endParaRPr lang="de-DE"/>
        </a:p>
      </dgm:t>
    </dgm:pt>
    <dgm:pt modelId="{7D158935-718D-417B-99FF-B3B5D6CC7E3D}" type="sibTrans" cxnId="{D9B5342E-5DAD-43CE-9D2E-AC6E143B20E1}">
      <dgm:prSet/>
      <dgm:spPr/>
      <dgm:t>
        <a:bodyPr/>
        <a:lstStyle/>
        <a:p>
          <a:endParaRPr lang="de-DE"/>
        </a:p>
      </dgm:t>
    </dgm:pt>
    <dgm:pt modelId="{1A0BC353-ED4F-495D-A7EB-4D085B0BED2A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AC45416F-BE45-47A8-B7CB-C33E704E0F90}" type="parTrans" cxnId="{CE571F6E-589E-4722-AA7E-214B18942A8B}">
      <dgm:prSet/>
      <dgm:spPr/>
      <dgm:t>
        <a:bodyPr/>
        <a:lstStyle/>
        <a:p>
          <a:endParaRPr lang="de-DE"/>
        </a:p>
      </dgm:t>
    </dgm:pt>
    <dgm:pt modelId="{4B180553-BE88-448A-8214-ABF24C927178}" type="sibTrans" cxnId="{CE571F6E-589E-4722-AA7E-214B18942A8B}">
      <dgm:prSet/>
      <dgm:spPr/>
      <dgm:t>
        <a:bodyPr/>
        <a:lstStyle/>
        <a:p>
          <a:endParaRPr lang="de-DE"/>
        </a:p>
      </dgm:t>
    </dgm:pt>
    <dgm:pt modelId="{EC689E12-F9F7-4D43-A425-2B10CAAD909E}" type="pres">
      <dgm:prSet presAssocID="{E757A0E8-5867-4E0D-B5B1-C5F9815E1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F16DE-CD88-4A8B-9C80-18FA8C7CFEF2}" type="pres">
      <dgm:prSet presAssocID="{E757A0E8-5867-4E0D-B5B1-C5F9815E13B5}" presName="radial" presStyleCnt="0">
        <dgm:presLayoutVars>
          <dgm:animLvl val="ctr"/>
        </dgm:presLayoutVars>
      </dgm:prSet>
      <dgm:spPr/>
    </dgm:pt>
    <dgm:pt modelId="{F05AF0DD-C931-4F19-8CFF-2FC206FF9A5F}" type="pres">
      <dgm:prSet presAssocID="{61250D9D-FBED-4476-BA4B-116F2FCEBA61}" presName="centerShape" presStyleLbl="vennNode1" presStyleIdx="0" presStyleCnt="2" custScaleX="114922" custScaleY="111644" custLinFactNeighborX="5985" custLinFactNeighborY="18730"/>
      <dgm:spPr/>
      <dgm:t>
        <a:bodyPr/>
        <a:lstStyle/>
        <a:p>
          <a:endParaRPr lang="en-US"/>
        </a:p>
      </dgm:t>
    </dgm:pt>
    <dgm:pt modelId="{61863002-EDB0-4833-B827-4351200C7357}" type="pres">
      <dgm:prSet presAssocID="{A22C32DB-1EB0-4370-AF2C-B9F73EEF9FE3}" presName="node" presStyleLbl="vennNode1" presStyleIdx="1" presStyleCnt="2" custScaleX="130531" custScaleY="92061" custRadScaleRad="80364" custRadScaleInc="-2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B6A6B-089A-4711-AEDD-3F25482F18D8}" type="presOf" srcId="{61250D9D-FBED-4476-BA4B-116F2FCEBA61}" destId="{F05AF0DD-C931-4F19-8CFF-2FC206FF9A5F}" srcOrd="0" destOrd="0" presId="urn:microsoft.com/office/officeart/2005/8/layout/radial3"/>
    <dgm:cxn modelId="{9C22C501-E47D-4F58-B547-E961187410A9}" srcId="{E757A0E8-5867-4E0D-B5B1-C5F9815E13B5}" destId="{61250D9D-FBED-4476-BA4B-116F2FCEBA61}" srcOrd="0" destOrd="0" parTransId="{A5FA1759-BF79-4A0E-A33E-EFE860EE1CE1}" sibTransId="{E6D3D042-17BC-441D-9848-EA2C49B42E59}"/>
    <dgm:cxn modelId="{D9B5342E-5DAD-43CE-9D2E-AC6E143B20E1}" srcId="{E757A0E8-5867-4E0D-B5B1-C5F9815E13B5}" destId="{7E2D77B4-8541-45D8-B02E-06A7D202CBA0}" srcOrd="1" destOrd="0" parTransId="{41A8D5CA-C654-4B9A-B470-D78D719FDDA6}" sibTransId="{7D158935-718D-417B-99FF-B3B5D6CC7E3D}"/>
    <dgm:cxn modelId="{3CD4E16B-5CA3-4390-A0B5-DA428D567598}" type="presOf" srcId="{E757A0E8-5867-4E0D-B5B1-C5F9815E13B5}" destId="{EC689E12-F9F7-4D43-A425-2B10CAAD909E}" srcOrd="0" destOrd="0" presId="urn:microsoft.com/office/officeart/2005/8/layout/radial3"/>
    <dgm:cxn modelId="{EC67CA8A-4641-4237-AD0F-C9614C1CF390}" srcId="{61250D9D-FBED-4476-BA4B-116F2FCEBA61}" destId="{A22C32DB-1EB0-4370-AF2C-B9F73EEF9FE3}" srcOrd="0" destOrd="0" parTransId="{52AFE727-52CA-41CA-953D-B572E367D741}" sibTransId="{CD08058E-A72D-4331-8DE1-1FB8D612AA3E}"/>
    <dgm:cxn modelId="{CE571F6E-589E-4722-AA7E-214B18942A8B}" srcId="{E757A0E8-5867-4E0D-B5B1-C5F9815E13B5}" destId="{1A0BC353-ED4F-495D-A7EB-4D085B0BED2A}" srcOrd="2" destOrd="0" parTransId="{AC45416F-BE45-47A8-B7CB-C33E704E0F90}" sibTransId="{4B180553-BE88-448A-8214-ABF24C927178}"/>
    <dgm:cxn modelId="{1CCA283E-8CF1-4908-93B9-9F07110D8E2F}" type="presOf" srcId="{A22C32DB-1EB0-4370-AF2C-B9F73EEF9FE3}" destId="{61863002-EDB0-4833-B827-4351200C7357}" srcOrd="0" destOrd="0" presId="urn:microsoft.com/office/officeart/2005/8/layout/radial3"/>
    <dgm:cxn modelId="{B9143182-25DF-4F9C-9B1A-901E15A00B11}" type="presParOf" srcId="{EC689E12-F9F7-4D43-A425-2B10CAAD909E}" destId="{0A4F16DE-CD88-4A8B-9C80-18FA8C7CFEF2}" srcOrd="0" destOrd="0" presId="urn:microsoft.com/office/officeart/2005/8/layout/radial3"/>
    <dgm:cxn modelId="{AEF2DE62-711B-42C4-A5A9-CBB4A9BF4E32}" type="presParOf" srcId="{0A4F16DE-CD88-4A8B-9C80-18FA8C7CFEF2}" destId="{F05AF0DD-C931-4F19-8CFF-2FC206FF9A5F}" srcOrd="0" destOrd="0" presId="urn:microsoft.com/office/officeart/2005/8/layout/radial3"/>
    <dgm:cxn modelId="{D189502D-4EF5-479A-BB4A-7315B407F52F}" type="presParOf" srcId="{0A4F16DE-CD88-4A8B-9C80-18FA8C7CFEF2}" destId="{61863002-EDB0-4833-B827-4351200C735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57A0E8-5867-4E0D-B5B1-C5F9815E13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250D9D-FBED-4476-BA4B-116F2FCEBA61}">
      <dgm:prSet phldrT="[Text]"/>
      <dgm:spPr/>
      <dgm:t>
        <a:bodyPr/>
        <a:lstStyle/>
        <a:p>
          <a:r>
            <a:rPr lang="de-DE" dirty="0"/>
            <a:t>zur Bearbeitung des SPT </a:t>
          </a:r>
        </a:p>
        <a:p>
          <a:r>
            <a:rPr lang="de-DE" dirty="0"/>
            <a:t>Beispiel für eine etwas weniger komplexe Textgrundlage</a:t>
          </a:r>
        </a:p>
        <a:p>
          <a:r>
            <a:rPr lang="de-DE" dirty="0"/>
            <a:t>größere Vertrautheit des Themas </a:t>
          </a:r>
        </a:p>
        <a:p>
          <a:r>
            <a:rPr lang="de-DE" dirty="0"/>
            <a:t>Ganzschrift abgedeckt </a:t>
          </a:r>
        </a:p>
        <a:p>
          <a:endParaRPr lang="de-DE" dirty="0"/>
        </a:p>
      </dgm:t>
    </dgm:pt>
    <dgm:pt modelId="{A5FA1759-BF79-4A0E-A33E-EFE860EE1CE1}" type="parTrans" cxnId="{9C22C501-E47D-4F58-B547-E961187410A9}">
      <dgm:prSet/>
      <dgm:spPr/>
      <dgm:t>
        <a:bodyPr/>
        <a:lstStyle/>
        <a:p>
          <a:endParaRPr lang="de-DE"/>
        </a:p>
      </dgm:t>
    </dgm:pt>
    <dgm:pt modelId="{E6D3D042-17BC-441D-9848-EA2C49B42E59}" type="sibTrans" cxnId="{9C22C501-E47D-4F58-B547-E961187410A9}">
      <dgm:prSet/>
      <dgm:spPr/>
      <dgm:t>
        <a:bodyPr/>
        <a:lstStyle/>
        <a:p>
          <a:endParaRPr lang="de-DE"/>
        </a:p>
      </dgm:t>
    </dgm:pt>
    <dgm:pt modelId="{A22C32DB-1EB0-4370-AF2C-B9F73EEF9FE3}">
      <dgm:prSet phldrT="[Text]" custT="1"/>
      <dgm:spPr/>
      <dgm:t>
        <a:bodyPr/>
        <a:lstStyle/>
        <a:p>
          <a:r>
            <a:rPr lang="de-DE" sz="2000" i="0" dirty="0"/>
            <a:t>Drama: </a:t>
          </a:r>
          <a:r>
            <a:rPr lang="de-DE" sz="2000" i="1" dirty="0"/>
            <a:t>The Shape </a:t>
          </a:r>
          <a:r>
            <a:rPr lang="de-DE" sz="2000" i="1" dirty="0" err="1"/>
            <a:t>of</a:t>
          </a:r>
          <a:r>
            <a:rPr lang="de-DE" sz="2000" i="1" dirty="0"/>
            <a:t> Things </a:t>
          </a:r>
        </a:p>
      </dgm:t>
    </dgm:pt>
    <dgm:pt modelId="{52AFE727-52CA-41CA-953D-B572E367D741}" type="parTrans" cxnId="{EC67CA8A-4641-4237-AD0F-C9614C1CF390}">
      <dgm:prSet/>
      <dgm:spPr/>
      <dgm:t>
        <a:bodyPr/>
        <a:lstStyle/>
        <a:p>
          <a:endParaRPr lang="de-DE"/>
        </a:p>
      </dgm:t>
    </dgm:pt>
    <dgm:pt modelId="{CD08058E-A72D-4331-8DE1-1FB8D612AA3E}" type="sibTrans" cxnId="{EC67CA8A-4641-4237-AD0F-C9614C1CF390}">
      <dgm:prSet/>
      <dgm:spPr/>
      <dgm:t>
        <a:bodyPr/>
        <a:lstStyle/>
        <a:p>
          <a:endParaRPr lang="de-DE"/>
        </a:p>
      </dgm:t>
    </dgm:pt>
    <dgm:pt modelId="{7E2D77B4-8541-45D8-B02E-06A7D202CBA0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41A8D5CA-C654-4B9A-B470-D78D719FDDA6}" type="parTrans" cxnId="{D9B5342E-5DAD-43CE-9D2E-AC6E143B20E1}">
      <dgm:prSet/>
      <dgm:spPr/>
      <dgm:t>
        <a:bodyPr/>
        <a:lstStyle/>
        <a:p>
          <a:endParaRPr lang="de-DE"/>
        </a:p>
      </dgm:t>
    </dgm:pt>
    <dgm:pt modelId="{7D158935-718D-417B-99FF-B3B5D6CC7E3D}" type="sibTrans" cxnId="{D9B5342E-5DAD-43CE-9D2E-AC6E143B20E1}">
      <dgm:prSet/>
      <dgm:spPr/>
      <dgm:t>
        <a:bodyPr/>
        <a:lstStyle/>
        <a:p>
          <a:endParaRPr lang="de-DE"/>
        </a:p>
      </dgm:t>
    </dgm:pt>
    <dgm:pt modelId="{1A0BC353-ED4F-495D-A7EB-4D085B0BED2A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AC45416F-BE45-47A8-B7CB-C33E704E0F90}" type="parTrans" cxnId="{CE571F6E-589E-4722-AA7E-214B18942A8B}">
      <dgm:prSet/>
      <dgm:spPr/>
      <dgm:t>
        <a:bodyPr/>
        <a:lstStyle/>
        <a:p>
          <a:endParaRPr lang="de-DE"/>
        </a:p>
      </dgm:t>
    </dgm:pt>
    <dgm:pt modelId="{4B180553-BE88-448A-8214-ABF24C927178}" type="sibTrans" cxnId="{CE571F6E-589E-4722-AA7E-214B18942A8B}">
      <dgm:prSet/>
      <dgm:spPr/>
      <dgm:t>
        <a:bodyPr/>
        <a:lstStyle/>
        <a:p>
          <a:endParaRPr lang="de-DE"/>
        </a:p>
      </dgm:t>
    </dgm:pt>
    <dgm:pt modelId="{EC689E12-F9F7-4D43-A425-2B10CAAD909E}" type="pres">
      <dgm:prSet presAssocID="{E757A0E8-5867-4E0D-B5B1-C5F9815E1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F16DE-CD88-4A8B-9C80-18FA8C7CFEF2}" type="pres">
      <dgm:prSet presAssocID="{E757A0E8-5867-4E0D-B5B1-C5F9815E13B5}" presName="radial" presStyleCnt="0">
        <dgm:presLayoutVars>
          <dgm:animLvl val="ctr"/>
        </dgm:presLayoutVars>
      </dgm:prSet>
      <dgm:spPr/>
    </dgm:pt>
    <dgm:pt modelId="{F05AF0DD-C931-4F19-8CFF-2FC206FF9A5F}" type="pres">
      <dgm:prSet presAssocID="{61250D9D-FBED-4476-BA4B-116F2FCEBA61}" presName="centerShape" presStyleLbl="vennNode1" presStyleIdx="0" presStyleCnt="2" custScaleX="114922" custScaleY="111644" custLinFactNeighborX="5637" custLinFactNeighborY="19935"/>
      <dgm:spPr/>
      <dgm:t>
        <a:bodyPr/>
        <a:lstStyle/>
        <a:p>
          <a:endParaRPr lang="en-US"/>
        </a:p>
      </dgm:t>
    </dgm:pt>
    <dgm:pt modelId="{61863002-EDB0-4833-B827-4351200C7357}" type="pres">
      <dgm:prSet presAssocID="{A22C32DB-1EB0-4370-AF2C-B9F73EEF9FE3}" presName="node" presStyleLbl="vennNode1" presStyleIdx="1" presStyleCnt="2" custScaleX="100300" custScaleY="83828" custRadScaleRad="124418" custRadScaleInc="2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B6A6B-089A-4711-AEDD-3F25482F18D8}" type="presOf" srcId="{61250D9D-FBED-4476-BA4B-116F2FCEBA61}" destId="{F05AF0DD-C931-4F19-8CFF-2FC206FF9A5F}" srcOrd="0" destOrd="0" presId="urn:microsoft.com/office/officeart/2005/8/layout/radial3"/>
    <dgm:cxn modelId="{9C22C501-E47D-4F58-B547-E961187410A9}" srcId="{E757A0E8-5867-4E0D-B5B1-C5F9815E13B5}" destId="{61250D9D-FBED-4476-BA4B-116F2FCEBA61}" srcOrd="0" destOrd="0" parTransId="{A5FA1759-BF79-4A0E-A33E-EFE860EE1CE1}" sibTransId="{E6D3D042-17BC-441D-9848-EA2C49B42E59}"/>
    <dgm:cxn modelId="{D9B5342E-5DAD-43CE-9D2E-AC6E143B20E1}" srcId="{E757A0E8-5867-4E0D-B5B1-C5F9815E13B5}" destId="{7E2D77B4-8541-45D8-B02E-06A7D202CBA0}" srcOrd="1" destOrd="0" parTransId="{41A8D5CA-C654-4B9A-B470-D78D719FDDA6}" sibTransId="{7D158935-718D-417B-99FF-B3B5D6CC7E3D}"/>
    <dgm:cxn modelId="{3CD4E16B-5CA3-4390-A0B5-DA428D567598}" type="presOf" srcId="{E757A0E8-5867-4E0D-B5B1-C5F9815E13B5}" destId="{EC689E12-F9F7-4D43-A425-2B10CAAD909E}" srcOrd="0" destOrd="0" presId="urn:microsoft.com/office/officeart/2005/8/layout/radial3"/>
    <dgm:cxn modelId="{EC67CA8A-4641-4237-AD0F-C9614C1CF390}" srcId="{61250D9D-FBED-4476-BA4B-116F2FCEBA61}" destId="{A22C32DB-1EB0-4370-AF2C-B9F73EEF9FE3}" srcOrd="0" destOrd="0" parTransId="{52AFE727-52CA-41CA-953D-B572E367D741}" sibTransId="{CD08058E-A72D-4331-8DE1-1FB8D612AA3E}"/>
    <dgm:cxn modelId="{CE571F6E-589E-4722-AA7E-214B18942A8B}" srcId="{E757A0E8-5867-4E0D-B5B1-C5F9815E13B5}" destId="{1A0BC353-ED4F-495D-A7EB-4D085B0BED2A}" srcOrd="2" destOrd="0" parTransId="{AC45416F-BE45-47A8-B7CB-C33E704E0F90}" sibTransId="{4B180553-BE88-448A-8214-ABF24C927178}"/>
    <dgm:cxn modelId="{1CCA283E-8CF1-4908-93B9-9F07110D8E2F}" type="presOf" srcId="{A22C32DB-1EB0-4370-AF2C-B9F73EEF9FE3}" destId="{61863002-EDB0-4833-B827-4351200C7357}" srcOrd="0" destOrd="0" presId="urn:microsoft.com/office/officeart/2005/8/layout/radial3"/>
    <dgm:cxn modelId="{B9143182-25DF-4F9C-9B1A-901E15A00B11}" type="presParOf" srcId="{EC689E12-F9F7-4D43-A425-2B10CAAD909E}" destId="{0A4F16DE-CD88-4A8B-9C80-18FA8C7CFEF2}" srcOrd="0" destOrd="0" presId="urn:microsoft.com/office/officeart/2005/8/layout/radial3"/>
    <dgm:cxn modelId="{AEF2DE62-711B-42C4-A5A9-CBB4A9BF4E32}" type="presParOf" srcId="{0A4F16DE-CD88-4A8B-9C80-18FA8C7CFEF2}" destId="{F05AF0DD-C931-4F19-8CFF-2FC206FF9A5F}" srcOrd="0" destOrd="0" presId="urn:microsoft.com/office/officeart/2005/8/layout/radial3"/>
    <dgm:cxn modelId="{D189502D-4EF5-479A-BB4A-7315B407F52F}" type="presParOf" srcId="{0A4F16DE-CD88-4A8B-9C80-18FA8C7CFEF2}" destId="{61863002-EDB0-4833-B827-4351200C735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57A0E8-5867-4E0D-B5B1-C5F9815E13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250D9D-FBED-4476-BA4B-116F2FCEBA61}">
      <dgm:prSet phldrT="[Text]" custT="1"/>
      <dgm:spPr/>
      <dgm:t>
        <a:bodyPr/>
        <a:lstStyle/>
        <a:p>
          <a:r>
            <a:rPr lang="de-DE" sz="2400" dirty="0"/>
            <a:t>Fokus auf Textanalyse </a:t>
          </a:r>
        </a:p>
        <a:p>
          <a:r>
            <a:rPr lang="de-DE" sz="2400" dirty="0"/>
            <a:t>vor allem Aufzeigen einer vertieften literarischen Analyse im Leistungsfach</a:t>
          </a:r>
        </a:p>
        <a:p>
          <a:endParaRPr lang="de-DE" sz="2600" dirty="0"/>
        </a:p>
      </dgm:t>
    </dgm:pt>
    <dgm:pt modelId="{A5FA1759-BF79-4A0E-A33E-EFE860EE1CE1}" type="parTrans" cxnId="{9C22C501-E47D-4F58-B547-E961187410A9}">
      <dgm:prSet/>
      <dgm:spPr/>
      <dgm:t>
        <a:bodyPr/>
        <a:lstStyle/>
        <a:p>
          <a:endParaRPr lang="de-DE"/>
        </a:p>
      </dgm:t>
    </dgm:pt>
    <dgm:pt modelId="{E6D3D042-17BC-441D-9848-EA2C49B42E59}" type="sibTrans" cxnId="{9C22C501-E47D-4F58-B547-E961187410A9}">
      <dgm:prSet/>
      <dgm:spPr/>
      <dgm:t>
        <a:bodyPr/>
        <a:lstStyle/>
        <a:p>
          <a:endParaRPr lang="de-DE"/>
        </a:p>
      </dgm:t>
    </dgm:pt>
    <dgm:pt modelId="{A22C32DB-1EB0-4370-AF2C-B9F73EEF9FE3}">
      <dgm:prSet phldrT="[Text]"/>
      <dgm:spPr/>
      <dgm:t>
        <a:bodyPr/>
        <a:lstStyle/>
        <a:p>
          <a:r>
            <a:rPr lang="de-DE" i="1" dirty="0"/>
            <a:t>Short Story: </a:t>
          </a:r>
          <a:r>
            <a:rPr lang="de-DE" i="1" dirty="0" err="1"/>
            <a:t>literary</a:t>
          </a:r>
          <a:r>
            <a:rPr lang="de-DE" i="1" dirty="0"/>
            <a:t> </a:t>
          </a:r>
          <a:r>
            <a:rPr lang="de-DE" i="1" dirty="0" err="1"/>
            <a:t>analysis</a:t>
          </a:r>
          <a:endParaRPr lang="de-DE" i="1" dirty="0"/>
        </a:p>
      </dgm:t>
    </dgm:pt>
    <dgm:pt modelId="{52AFE727-52CA-41CA-953D-B572E367D741}" type="parTrans" cxnId="{EC67CA8A-4641-4237-AD0F-C9614C1CF390}">
      <dgm:prSet/>
      <dgm:spPr/>
      <dgm:t>
        <a:bodyPr/>
        <a:lstStyle/>
        <a:p>
          <a:endParaRPr lang="de-DE"/>
        </a:p>
      </dgm:t>
    </dgm:pt>
    <dgm:pt modelId="{CD08058E-A72D-4331-8DE1-1FB8D612AA3E}" type="sibTrans" cxnId="{EC67CA8A-4641-4237-AD0F-C9614C1CF390}">
      <dgm:prSet/>
      <dgm:spPr/>
      <dgm:t>
        <a:bodyPr/>
        <a:lstStyle/>
        <a:p>
          <a:endParaRPr lang="de-DE"/>
        </a:p>
      </dgm:t>
    </dgm:pt>
    <dgm:pt modelId="{7E2D77B4-8541-45D8-B02E-06A7D202CBA0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41A8D5CA-C654-4B9A-B470-D78D719FDDA6}" type="parTrans" cxnId="{D9B5342E-5DAD-43CE-9D2E-AC6E143B20E1}">
      <dgm:prSet/>
      <dgm:spPr/>
      <dgm:t>
        <a:bodyPr/>
        <a:lstStyle/>
        <a:p>
          <a:endParaRPr lang="de-DE"/>
        </a:p>
      </dgm:t>
    </dgm:pt>
    <dgm:pt modelId="{7D158935-718D-417B-99FF-B3B5D6CC7E3D}" type="sibTrans" cxnId="{D9B5342E-5DAD-43CE-9D2E-AC6E143B20E1}">
      <dgm:prSet/>
      <dgm:spPr/>
      <dgm:t>
        <a:bodyPr/>
        <a:lstStyle/>
        <a:p>
          <a:endParaRPr lang="de-DE"/>
        </a:p>
      </dgm:t>
    </dgm:pt>
    <dgm:pt modelId="{1A0BC353-ED4F-495D-A7EB-4D085B0BED2A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AC45416F-BE45-47A8-B7CB-C33E704E0F90}" type="parTrans" cxnId="{CE571F6E-589E-4722-AA7E-214B18942A8B}">
      <dgm:prSet/>
      <dgm:spPr/>
      <dgm:t>
        <a:bodyPr/>
        <a:lstStyle/>
        <a:p>
          <a:endParaRPr lang="de-DE"/>
        </a:p>
      </dgm:t>
    </dgm:pt>
    <dgm:pt modelId="{4B180553-BE88-448A-8214-ABF24C927178}" type="sibTrans" cxnId="{CE571F6E-589E-4722-AA7E-214B18942A8B}">
      <dgm:prSet/>
      <dgm:spPr/>
      <dgm:t>
        <a:bodyPr/>
        <a:lstStyle/>
        <a:p>
          <a:endParaRPr lang="de-DE"/>
        </a:p>
      </dgm:t>
    </dgm:pt>
    <dgm:pt modelId="{EC689E12-F9F7-4D43-A425-2B10CAAD909E}" type="pres">
      <dgm:prSet presAssocID="{E757A0E8-5867-4E0D-B5B1-C5F9815E1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F16DE-CD88-4A8B-9C80-18FA8C7CFEF2}" type="pres">
      <dgm:prSet presAssocID="{E757A0E8-5867-4E0D-B5B1-C5F9815E13B5}" presName="radial" presStyleCnt="0">
        <dgm:presLayoutVars>
          <dgm:animLvl val="ctr"/>
        </dgm:presLayoutVars>
      </dgm:prSet>
      <dgm:spPr/>
    </dgm:pt>
    <dgm:pt modelId="{F05AF0DD-C931-4F19-8CFF-2FC206FF9A5F}" type="pres">
      <dgm:prSet presAssocID="{61250D9D-FBED-4476-BA4B-116F2FCEBA61}" presName="centerShape" presStyleLbl="vennNode1" presStyleIdx="0" presStyleCnt="2" custScaleX="114922" custScaleY="111644" custLinFactNeighborX="11969" custLinFactNeighborY="-856"/>
      <dgm:spPr/>
      <dgm:t>
        <a:bodyPr/>
        <a:lstStyle/>
        <a:p>
          <a:endParaRPr lang="en-US"/>
        </a:p>
      </dgm:t>
    </dgm:pt>
    <dgm:pt modelId="{61863002-EDB0-4833-B827-4351200C7357}" type="pres">
      <dgm:prSet presAssocID="{A22C32DB-1EB0-4370-AF2C-B9F73EEF9FE3}" presName="node" presStyleLbl="vennNode1" presStyleIdx="1" presStyleCnt="2" custScaleX="100300" custScaleY="83828" custRadScaleRad="79183" custRadScaleInc="20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B6A6B-089A-4711-AEDD-3F25482F18D8}" type="presOf" srcId="{61250D9D-FBED-4476-BA4B-116F2FCEBA61}" destId="{F05AF0DD-C931-4F19-8CFF-2FC206FF9A5F}" srcOrd="0" destOrd="0" presId="urn:microsoft.com/office/officeart/2005/8/layout/radial3"/>
    <dgm:cxn modelId="{9C22C501-E47D-4F58-B547-E961187410A9}" srcId="{E757A0E8-5867-4E0D-B5B1-C5F9815E13B5}" destId="{61250D9D-FBED-4476-BA4B-116F2FCEBA61}" srcOrd="0" destOrd="0" parTransId="{A5FA1759-BF79-4A0E-A33E-EFE860EE1CE1}" sibTransId="{E6D3D042-17BC-441D-9848-EA2C49B42E59}"/>
    <dgm:cxn modelId="{D9B5342E-5DAD-43CE-9D2E-AC6E143B20E1}" srcId="{E757A0E8-5867-4E0D-B5B1-C5F9815E13B5}" destId="{7E2D77B4-8541-45D8-B02E-06A7D202CBA0}" srcOrd="1" destOrd="0" parTransId="{41A8D5CA-C654-4B9A-B470-D78D719FDDA6}" sibTransId="{7D158935-718D-417B-99FF-B3B5D6CC7E3D}"/>
    <dgm:cxn modelId="{3CD4E16B-5CA3-4390-A0B5-DA428D567598}" type="presOf" srcId="{E757A0E8-5867-4E0D-B5B1-C5F9815E13B5}" destId="{EC689E12-F9F7-4D43-A425-2B10CAAD909E}" srcOrd="0" destOrd="0" presId="urn:microsoft.com/office/officeart/2005/8/layout/radial3"/>
    <dgm:cxn modelId="{EC67CA8A-4641-4237-AD0F-C9614C1CF390}" srcId="{61250D9D-FBED-4476-BA4B-116F2FCEBA61}" destId="{A22C32DB-1EB0-4370-AF2C-B9F73EEF9FE3}" srcOrd="0" destOrd="0" parTransId="{52AFE727-52CA-41CA-953D-B572E367D741}" sibTransId="{CD08058E-A72D-4331-8DE1-1FB8D612AA3E}"/>
    <dgm:cxn modelId="{CE571F6E-589E-4722-AA7E-214B18942A8B}" srcId="{E757A0E8-5867-4E0D-B5B1-C5F9815E13B5}" destId="{1A0BC353-ED4F-495D-A7EB-4D085B0BED2A}" srcOrd="2" destOrd="0" parTransId="{AC45416F-BE45-47A8-B7CB-C33E704E0F90}" sibTransId="{4B180553-BE88-448A-8214-ABF24C927178}"/>
    <dgm:cxn modelId="{1CCA283E-8CF1-4908-93B9-9F07110D8E2F}" type="presOf" srcId="{A22C32DB-1EB0-4370-AF2C-B9F73EEF9FE3}" destId="{61863002-EDB0-4833-B827-4351200C7357}" srcOrd="0" destOrd="0" presId="urn:microsoft.com/office/officeart/2005/8/layout/radial3"/>
    <dgm:cxn modelId="{B9143182-25DF-4F9C-9B1A-901E15A00B11}" type="presParOf" srcId="{EC689E12-F9F7-4D43-A425-2B10CAAD909E}" destId="{0A4F16DE-CD88-4A8B-9C80-18FA8C7CFEF2}" srcOrd="0" destOrd="0" presId="urn:microsoft.com/office/officeart/2005/8/layout/radial3"/>
    <dgm:cxn modelId="{AEF2DE62-711B-42C4-A5A9-CBB4A9BF4E32}" type="presParOf" srcId="{0A4F16DE-CD88-4A8B-9C80-18FA8C7CFEF2}" destId="{F05AF0DD-C931-4F19-8CFF-2FC206FF9A5F}" srcOrd="0" destOrd="0" presId="urn:microsoft.com/office/officeart/2005/8/layout/radial3"/>
    <dgm:cxn modelId="{D189502D-4EF5-479A-BB4A-7315B407F52F}" type="presParOf" srcId="{0A4F16DE-CD88-4A8B-9C80-18FA8C7CFEF2}" destId="{61863002-EDB0-4833-B827-4351200C735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757A0E8-5867-4E0D-B5B1-C5F9815E13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250D9D-FBED-4476-BA4B-116F2FCEBA61}">
      <dgm:prSet phldrT="[Text]" custT="1"/>
      <dgm:spPr/>
      <dgm:t>
        <a:bodyPr/>
        <a:lstStyle/>
        <a:p>
          <a:r>
            <a:rPr lang="de-DE" sz="2000" dirty="0"/>
            <a:t>Vorschlag zur Behandlung des neuen Themas für das Basisfach im Bereich des soziokulturellen Orientierungswissens</a:t>
          </a:r>
        </a:p>
      </dgm:t>
    </dgm:pt>
    <dgm:pt modelId="{A5FA1759-BF79-4A0E-A33E-EFE860EE1CE1}" type="parTrans" cxnId="{9C22C501-E47D-4F58-B547-E961187410A9}">
      <dgm:prSet/>
      <dgm:spPr/>
      <dgm:t>
        <a:bodyPr/>
        <a:lstStyle/>
        <a:p>
          <a:endParaRPr lang="de-DE"/>
        </a:p>
      </dgm:t>
    </dgm:pt>
    <dgm:pt modelId="{E6D3D042-17BC-441D-9848-EA2C49B42E59}" type="sibTrans" cxnId="{9C22C501-E47D-4F58-B547-E961187410A9}">
      <dgm:prSet/>
      <dgm:spPr/>
      <dgm:t>
        <a:bodyPr/>
        <a:lstStyle/>
        <a:p>
          <a:endParaRPr lang="de-DE"/>
        </a:p>
      </dgm:t>
    </dgm:pt>
    <dgm:pt modelId="{A22C32DB-1EB0-4370-AF2C-B9F73EEF9FE3}">
      <dgm:prSet phldrT="[Text]"/>
      <dgm:spPr/>
      <dgm:t>
        <a:bodyPr/>
        <a:lstStyle/>
        <a:p>
          <a:r>
            <a:rPr lang="de-DE" i="1" dirty="0"/>
            <a:t>The World </a:t>
          </a:r>
          <a:r>
            <a:rPr lang="de-DE" i="1" dirty="0" err="1"/>
            <a:t>of</a:t>
          </a:r>
          <a:r>
            <a:rPr lang="de-DE" i="1" dirty="0"/>
            <a:t> Work</a:t>
          </a:r>
        </a:p>
      </dgm:t>
    </dgm:pt>
    <dgm:pt modelId="{52AFE727-52CA-41CA-953D-B572E367D741}" type="parTrans" cxnId="{EC67CA8A-4641-4237-AD0F-C9614C1CF390}">
      <dgm:prSet/>
      <dgm:spPr/>
      <dgm:t>
        <a:bodyPr/>
        <a:lstStyle/>
        <a:p>
          <a:endParaRPr lang="de-DE"/>
        </a:p>
      </dgm:t>
    </dgm:pt>
    <dgm:pt modelId="{CD08058E-A72D-4331-8DE1-1FB8D612AA3E}" type="sibTrans" cxnId="{EC67CA8A-4641-4237-AD0F-C9614C1CF390}">
      <dgm:prSet/>
      <dgm:spPr/>
      <dgm:t>
        <a:bodyPr/>
        <a:lstStyle/>
        <a:p>
          <a:endParaRPr lang="de-DE"/>
        </a:p>
      </dgm:t>
    </dgm:pt>
    <dgm:pt modelId="{7E2D77B4-8541-45D8-B02E-06A7D202CBA0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41A8D5CA-C654-4B9A-B470-D78D719FDDA6}" type="parTrans" cxnId="{D9B5342E-5DAD-43CE-9D2E-AC6E143B20E1}">
      <dgm:prSet/>
      <dgm:spPr/>
      <dgm:t>
        <a:bodyPr/>
        <a:lstStyle/>
        <a:p>
          <a:endParaRPr lang="de-DE"/>
        </a:p>
      </dgm:t>
    </dgm:pt>
    <dgm:pt modelId="{7D158935-718D-417B-99FF-B3B5D6CC7E3D}" type="sibTrans" cxnId="{D9B5342E-5DAD-43CE-9D2E-AC6E143B20E1}">
      <dgm:prSet/>
      <dgm:spPr/>
      <dgm:t>
        <a:bodyPr/>
        <a:lstStyle/>
        <a:p>
          <a:endParaRPr lang="de-DE"/>
        </a:p>
      </dgm:t>
    </dgm:pt>
    <dgm:pt modelId="{1A0BC353-ED4F-495D-A7EB-4D085B0BED2A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AC45416F-BE45-47A8-B7CB-C33E704E0F90}" type="parTrans" cxnId="{CE571F6E-589E-4722-AA7E-214B18942A8B}">
      <dgm:prSet/>
      <dgm:spPr/>
      <dgm:t>
        <a:bodyPr/>
        <a:lstStyle/>
        <a:p>
          <a:endParaRPr lang="de-DE"/>
        </a:p>
      </dgm:t>
    </dgm:pt>
    <dgm:pt modelId="{4B180553-BE88-448A-8214-ABF24C927178}" type="sibTrans" cxnId="{CE571F6E-589E-4722-AA7E-214B18942A8B}">
      <dgm:prSet/>
      <dgm:spPr/>
      <dgm:t>
        <a:bodyPr/>
        <a:lstStyle/>
        <a:p>
          <a:endParaRPr lang="de-DE"/>
        </a:p>
      </dgm:t>
    </dgm:pt>
    <dgm:pt modelId="{EC689E12-F9F7-4D43-A425-2B10CAAD909E}" type="pres">
      <dgm:prSet presAssocID="{E757A0E8-5867-4E0D-B5B1-C5F9815E1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F16DE-CD88-4A8B-9C80-18FA8C7CFEF2}" type="pres">
      <dgm:prSet presAssocID="{E757A0E8-5867-4E0D-B5B1-C5F9815E13B5}" presName="radial" presStyleCnt="0">
        <dgm:presLayoutVars>
          <dgm:animLvl val="ctr"/>
        </dgm:presLayoutVars>
      </dgm:prSet>
      <dgm:spPr/>
    </dgm:pt>
    <dgm:pt modelId="{F05AF0DD-C931-4F19-8CFF-2FC206FF9A5F}" type="pres">
      <dgm:prSet presAssocID="{61250D9D-FBED-4476-BA4B-116F2FCEBA61}" presName="centerShape" presStyleLbl="vennNode1" presStyleIdx="0" presStyleCnt="2" custScaleX="103664" custScaleY="101519" custLinFactNeighborX="11969" custLinFactNeighborY="-856"/>
      <dgm:spPr/>
      <dgm:t>
        <a:bodyPr/>
        <a:lstStyle/>
        <a:p>
          <a:endParaRPr lang="en-US"/>
        </a:p>
      </dgm:t>
    </dgm:pt>
    <dgm:pt modelId="{61863002-EDB0-4833-B827-4351200C7357}" type="pres">
      <dgm:prSet presAssocID="{A22C32DB-1EB0-4370-AF2C-B9F73EEF9FE3}" presName="node" presStyleLbl="vennNode1" presStyleIdx="1" presStyleCnt="2" custScaleX="100300" custScaleY="83828" custRadScaleRad="86786" custRadScaleInc="-49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B6A6B-089A-4711-AEDD-3F25482F18D8}" type="presOf" srcId="{61250D9D-FBED-4476-BA4B-116F2FCEBA61}" destId="{F05AF0DD-C931-4F19-8CFF-2FC206FF9A5F}" srcOrd="0" destOrd="0" presId="urn:microsoft.com/office/officeart/2005/8/layout/radial3"/>
    <dgm:cxn modelId="{9C22C501-E47D-4F58-B547-E961187410A9}" srcId="{E757A0E8-5867-4E0D-B5B1-C5F9815E13B5}" destId="{61250D9D-FBED-4476-BA4B-116F2FCEBA61}" srcOrd="0" destOrd="0" parTransId="{A5FA1759-BF79-4A0E-A33E-EFE860EE1CE1}" sibTransId="{E6D3D042-17BC-441D-9848-EA2C49B42E59}"/>
    <dgm:cxn modelId="{D9B5342E-5DAD-43CE-9D2E-AC6E143B20E1}" srcId="{E757A0E8-5867-4E0D-B5B1-C5F9815E13B5}" destId="{7E2D77B4-8541-45D8-B02E-06A7D202CBA0}" srcOrd="1" destOrd="0" parTransId="{41A8D5CA-C654-4B9A-B470-D78D719FDDA6}" sibTransId="{7D158935-718D-417B-99FF-B3B5D6CC7E3D}"/>
    <dgm:cxn modelId="{3CD4E16B-5CA3-4390-A0B5-DA428D567598}" type="presOf" srcId="{E757A0E8-5867-4E0D-B5B1-C5F9815E13B5}" destId="{EC689E12-F9F7-4D43-A425-2B10CAAD909E}" srcOrd="0" destOrd="0" presId="urn:microsoft.com/office/officeart/2005/8/layout/radial3"/>
    <dgm:cxn modelId="{EC67CA8A-4641-4237-AD0F-C9614C1CF390}" srcId="{61250D9D-FBED-4476-BA4B-116F2FCEBA61}" destId="{A22C32DB-1EB0-4370-AF2C-B9F73EEF9FE3}" srcOrd="0" destOrd="0" parTransId="{52AFE727-52CA-41CA-953D-B572E367D741}" sibTransId="{CD08058E-A72D-4331-8DE1-1FB8D612AA3E}"/>
    <dgm:cxn modelId="{CE571F6E-589E-4722-AA7E-214B18942A8B}" srcId="{E757A0E8-5867-4E0D-B5B1-C5F9815E13B5}" destId="{1A0BC353-ED4F-495D-A7EB-4D085B0BED2A}" srcOrd="2" destOrd="0" parTransId="{AC45416F-BE45-47A8-B7CB-C33E704E0F90}" sibTransId="{4B180553-BE88-448A-8214-ABF24C927178}"/>
    <dgm:cxn modelId="{1CCA283E-8CF1-4908-93B9-9F07110D8E2F}" type="presOf" srcId="{A22C32DB-1EB0-4370-AF2C-B9F73EEF9FE3}" destId="{61863002-EDB0-4833-B827-4351200C7357}" srcOrd="0" destOrd="0" presId="urn:microsoft.com/office/officeart/2005/8/layout/radial3"/>
    <dgm:cxn modelId="{B9143182-25DF-4F9C-9B1A-901E15A00B11}" type="presParOf" srcId="{EC689E12-F9F7-4D43-A425-2B10CAAD909E}" destId="{0A4F16DE-CD88-4A8B-9C80-18FA8C7CFEF2}" srcOrd="0" destOrd="0" presId="urn:microsoft.com/office/officeart/2005/8/layout/radial3"/>
    <dgm:cxn modelId="{AEF2DE62-711B-42C4-A5A9-CBB4A9BF4E32}" type="presParOf" srcId="{0A4F16DE-CD88-4A8B-9C80-18FA8C7CFEF2}" destId="{F05AF0DD-C931-4F19-8CFF-2FC206FF9A5F}" srcOrd="0" destOrd="0" presId="urn:microsoft.com/office/officeart/2005/8/layout/radial3"/>
    <dgm:cxn modelId="{D189502D-4EF5-479A-BB4A-7315B407F52F}" type="presParOf" srcId="{0A4F16DE-CD88-4A8B-9C80-18FA8C7CFEF2}" destId="{61863002-EDB0-4833-B827-4351200C7357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757A0E8-5867-4E0D-B5B1-C5F9815E13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250D9D-FBED-4476-BA4B-116F2FCEBA61}">
      <dgm:prSet phldrT="[Text]"/>
      <dgm:spPr/>
      <dgm:t>
        <a:bodyPr/>
        <a:lstStyle/>
        <a:p>
          <a:r>
            <a:rPr lang="de-DE" dirty="0"/>
            <a:t>Basisfach Oberstufe </a:t>
          </a:r>
        </a:p>
      </dgm:t>
    </dgm:pt>
    <dgm:pt modelId="{A5FA1759-BF79-4A0E-A33E-EFE860EE1CE1}" type="parTrans" cxnId="{9C22C501-E47D-4F58-B547-E961187410A9}">
      <dgm:prSet/>
      <dgm:spPr/>
      <dgm:t>
        <a:bodyPr/>
        <a:lstStyle/>
        <a:p>
          <a:endParaRPr lang="de-DE"/>
        </a:p>
      </dgm:t>
    </dgm:pt>
    <dgm:pt modelId="{E6D3D042-17BC-441D-9848-EA2C49B42E59}" type="sibTrans" cxnId="{9C22C501-E47D-4F58-B547-E961187410A9}">
      <dgm:prSet/>
      <dgm:spPr/>
      <dgm:t>
        <a:bodyPr/>
        <a:lstStyle/>
        <a:p>
          <a:endParaRPr lang="de-DE"/>
        </a:p>
      </dgm:t>
    </dgm:pt>
    <dgm:pt modelId="{A22C32DB-1EB0-4370-AF2C-B9F73EEF9FE3}">
      <dgm:prSet phldrT="[Text]"/>
      <dgm:spPr/>
      <dgm:t>
        <a:bodyPr/>
        <a:lstStyle/>
        <a:p>
          <a:r>
            <a:rPr lang="de-DE" i="0" dirty="0"/>
            <a:t>Film: </a:t>
          </a:r>
          <a:r>
            <a:rPr lang="de-DE" i="1" dirty="0"/>
            <a:t>Gran Torino</a:t>
          </a:r>
        </a:p>
      </dgm:t>
    </dgm:pt>
    <dgm:pt modelId="{52AFE727-52CA-41CA-953D-B572E367D741}" type="parTrans" cxnId="{EC67CA8A-4641-4237-AD0F-C9614C1CF390}">
      <dgm:prSet/>
      <dgm:spPr/>
      <dgm:t>
        <a:bodyPr/>
        <a:lstStyle/>
        <a:p>
          <a:endParaRPr lang="de-DE"/>
        </a:p>
      </dgm:t>
    </dgm:pt>
    <dgm:pt modelId="{CD08058E-A72D-4331-8DE1-1FB8D612AA3E}" type="sibTrans" cxnId="{EC67CA8A-4641-4237-AD0F-C9614C1CF390}">
      <dgm:prSet/>
      <dgm:spPr/>
      <dgm:t>
        <a:bodyPr/>
        <a:lstStyle/>
        <a:p>
          <a:endParaRPr lang="de-DE"/>
        </a:p>
      </dgm:t>
    </dgm:pt>
    <dgm:pt modelId="{058EE83C-FCC6-47B3-BE56-8E9C8E45E99C}">
      <dgm:prSet phldrT="[Text]"/>
      <dgm:spPr/>
      <dgm:t>
        <a:bodyPr/>
        <a:lstStyle/>
        <a:p>
          <a:r>
            <a:rPr lang="de-DE" i="0" dirty="0"/>
            <a:t>Drama: </a:t>
          </a:r>
          <a:r>
            <a:rPr lang="de-DE" i="1" dirty="0"/>
            <a:t>The Shape </a:t>
          </a:r>
          <a:r>
            <a:rPr lang="de-DE" i="1" dirty="0" err="1"/>
            <a:t>of</a:t>
          </a:r>
          <a:r>
            <a:rPr lang="de-DE" i="1" dirty="0"/>
            <a:t> Things </a:t>
          </a:r>
        </a:p>
      </dgm:t>
    </dgm:pt>
    <dgm:pt modelId="{595A69AF-0BCD-4EA2-9CFD-A87A039AF0B8}" type="parTrans" cxnId="{488275B5-8816-4D68-AFD0-9B94A13FA598}">
      <dgm:prSet/>
      <dgm:spPr/>
      <dgm:t>
        <a:bodyPr/>
        <a:lstStyle/>
        <a:p>
          <a:endParaRPr lang="de-DE"/>
        </a:p>
      </dgm:t>
    </dgm:pt>
    <dgm:pt modelId="{02913690-2347-4F32-AB76-D24FD6070DE1}" type="sibTrans" cxnId="{488275B5-8816-4D68-AFD0-9B94A13FA598}">
      <dgm:prSet/>
      <dgm:spPr/>
      <dgm:t>
        <a:bodyPr/>
        <a:lstStyle/>
        <a:p>
          <a:endParaRPr lang="de-DE"/>
        </a:p>
      </dgm:t>
    </dgm:pt>
    <dgm:pt modelId="{7C0846A7-E865-41D6-B9ED-C8076AE5C91C}">
      <dgm:prSet phldrT="[Text]"/>
      <dgm:spPr/>
      <dgm:t>
        <a:bodyPr/>
        <a:lstStyle/>
        <a:p>
          <a:r>
            <a:rPr lang="de-DE" i="1" dirty="0"/>
            <a:t>Short Story: </a:t>
          </a:r>
          <a:r>
            <a:rPr lang="de-DE" i="1" dirty="0" err="1"/>
            <a:t>literary</a:t>
          </a:r>
          <a:r>
            <a:rPr lang="de-DE" i="1" dirty="0"/>
            <a:t> </a:t>
          </a:r>
          <a:r>
            <a:rPr lang="de-DE" i="1" dirty="0" err="1"/>
            <a:t>analysis</a:t>
          </a:r>
          <a:endParaRPr lang="de-DE" i="1" dirty="0"/>
        </a:p>
      </dgm:t>
    </dgm:pt>
    <dgm:pt modelId="{1106247B-EC00-4127-B34E-E65821CD6AB0}" type="parTrans" cxnId="{5EF76C92-B06F-4F52-9F48-B54A5B64C786}">
      <dgm:prSet/>
      <dgm:spPr/>
      <dgm:t>
        <a:bodyPr/>
        <a:lstStyle/>
        <a:p>
          <a:endParaRPr lang="de-DE"/>
        </a:p>
      </dgm:t>
    </dgm:pt>
    <dgm:pt modelId="{CEB8CBF7-4A67-4DF0-84DB-622B3D06C5CC}" type="sibTrans" cxnId="{5EF76C92-B06F-4F52-9F48-B54A5B64C786}">
      <dgm:prSet/>
      <dgm:spPr/>
      <dgm:t>
        <a:bodyPr/>
        <a:lstStyle/>
        <a:p>
          <a:endParaRPr lang="de-DE"/>
        </a:p>
      </dgm:t>
    </dgm:pt>
    <dgm:pt modelId="{0769A8D8-C7C3-479A-ADD7-F387FAF54661}">
      <dgm:prSet phldrT="[Text]"/>
      <dgm:spPr/>
      <dgm:t>
        <a:bodyPr/>
        <a:lstStyle/>
        <a:p>
          <a:r>
            <a:rPr lang="de-DE" i="1" dirty="0"/>
            <a:t>The World </a:t>
          </a:r>
          <a:r>
            <a:rPr lang="de-DE" i="1" dirty="0" err="1"/>
            <a:t>of</a:t>
          </a:r>
          <a:r>
            <a:rPr lang="de-DE" i="1" dirty="0"/>
            <a:t> Work</a:t>
          </a:r>
        </a:p>
      </dgm:t>
    </dgm:pt>
    <dgm:pt modelId="{E4AB6AAC-2F46-4A9B-A406-35EB8B7D5246}" type="parTrans" cxnId="{123A9D9C-83B6-47C4-81FE-FEA011CA4424}">
      <dgm:prSet/>
      <dgm:spPr/>
      <dgm:t>
        <a:bodyPr/>
        <a:lstStyle/>
        <a:p>
          <a:endParaRPr lang="de-DE"/>
        </a:p>
      </dgm:t>
    </dgm:pt>
    <dgm:pt modelId="{9F450F8D-0681-4EC1-9ACA-CC79E390CAF0}" type="sibTrans" cxnId="{123A9D9C-83B6-47C4-81FE-FEA011CA4424}">
      <dgm:prSet/>
      <dgm:spPr/>
      <dgm:t>
        <a:bodyPr/>
        <a:lstStyle/>
        <a:p>
          <a:endParaRPr lang="de-DE"/>
        </a:p>
      </dgm:t>
    </dgm:pt>
    <dgm:pt modelId="{7E2D77B4-8541-45D8-B02E-06A7D202CBA0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41A8D5CA-C654-4B9A-B470-D78D719FDDA6}" type="parTrans" cxnId="{D9B5342E-5DAD-43CE-9D2E-AC6E143B20E1}">
      <dgm:prSet/>
      <dgm:spPr/>
      <dgm:t>
        <a:bodyPr/>
        <a:lstStyle/>
        <a:p>
          <a:endParaRPr lang="de-DE"/>
        </a:p>
      </dgm:t>
    </dgm:pt>
    <dgm:pt modelId="{7D158935-718D-417B-99FF-B3B5D6CC7E3D}" type="sibTrans" cxnId="{D9B5342E-5DAD-43CE-9D2E-AC6E143B20E1}">
      <dgm:prSet/>
      <dgm:spPr/>
      <dgm:t>
        <a:bodyPr/>
        <a:lstStyle/>
        <a:p>
          <a:endParaRPr lang="de-DE"/>
        </a:p>
      </dgm:t>
    </dgm:pt>
    <dgm:pt modelId="{1A0BC353-ED4F-495D-A7EB-4D085B0BED2A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AC45416F-BE45-47A8-B7CB-C33E704E0F90}" type="parTrans" cxnId="{CE571F6E-589E-4722-AA7E-214B18942A8B}">
      <dgm:prSet/>
      <dgm:spPr/>
      <dgm:t>
        <a:bodyPr/>
        <a:lstStyle/>
        <a:p>
          <a:endParaRPr lang="de-DE"/>
        </a:p>
      </dgm:t>
    </dgm:pt>
    <dgm:pt modelId="{4B180553-BE88-448A-8214-ABF24C927178}" type="sibTrans" cxnId="{CE571F6E-589E-4722-AA7E-214B18942A8B}">
      <dgm:prSet/>
      <dgm:spPr/>
      <dgm:t>
        <a:bodyPr/>
        <a:lstStyle/>
        <a:p>
          <a:endParaRPr lang="de-DE"/>
        </a:p>
      </dgm:t>
    </dgm:pt>
    <dgm:pt modelId="{EC689E12-F9F7-4D43-A425-2B10CAAD909E}" type="pres">
      <dgm:prSet presAssocID="{E757A0E8-5867-4E0D-B5B1-C5F9815E1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F16DE-CD88-4A8B-9C80-18FA8C7CFEF2}" type="pres">
      <dgm:prSet presAssocID="{E757A0E8-5867-4E0D-B5B1-C5F9815E13B5}" presName="radial" presStyleCnt="0">
        <dgm:presLayoutVars>
          <dgm:animLvl val="ctr"/>
        </dgm:presLayoutVars>
      </dgm:prSet>
      <dgm:spPr/>
    </dgm:pt>
    <dgm:pt modelId="{F05AF0DD-C931-4F19-8CFF-2FC206FF9A5F}" type="pres">
      <dgm:prSet presAssocID="{61250D9D-FBED-4476-BA4B-116F2FCEBA61}" presName="centerShape" presStyleLbl="vennNode1" presStyleIdx="0" presStyleCnt="5" custScaleX="149150" custScaleY="137847"/>
      <dgm:spPr/>
      <dgm:t>
        <a:bodyPr/>
        <a:lstStyle/>
        <a:p>
          <a:endParaRPr lang="en-US"/>
        </a:p>
      </dgm:t>
    </dgm:pt>
    <dgm:pt modelId="{61863002-EDB0-4833-B827-4351200C7357}" type="pres">
      <dgm:prSet presAssocID="{A22C32DB-1EB0-4370-AF2C-B9F73EEF9FE3}" presName="node" presStyleLbl="vennNode1" presStyleIdx="1" presStyleCnt="5" custScaleX="159098" custScaleY="144756" custRadScaleRad="101975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2506F-72A8-408B-B590-26B5F17B43ED}" type="pres">
      <dgm:prSet presAssocID="{058EE83C-FCC6-47B3-BE56-8E9C8E45E99C}" presName="node" presStyleLbl="vennNode1" presStyleIdx="2" presStyleCnt="5" custScaleX="152409" custScaleY="152408" custRadScaleRad="135669" custRadScaleInc="-4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E72E3-7DE9-43D3-8A45-FA3414D27B6E}" type="pres">
      <dgm:prSet presAssocID="{7C0846A7-E865-41D6-B9ED-C8076AE5C91C}" presName="node" presStyleLbl="vennNode1" presStyleIdx="3" presStyleCnt="5" custScaleX="175265" custScaleY="135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E61ED-99F5-4CD4-9CDD-0138FF32B813}" type="pres">
      <dgm:prSet presAssocID="{0769A8D8-C7C3-479A-ADD7-F387FAF54661}" presName="node" presStyleLbl="vennNode1" presStyleIdx="4" presStyleCnt="5" custScaleX="156504" custScaleY="149009" custRadScaleRad="137021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B6A6B-089A-4711-AEDD-3F25482F18D8}" type="presOf" srcId="{61250D9D-FBED-4476-BA4B-116F2FCEBA61}" destId="{F05AF0DD-C931-4F19-8CFF-2FC206FF9A5F}" srcOrd="0" destOrd="0" presId="urn:microsoft.com/office/officeart/2005/8/layout/radial3"/>
    <dgm:cxn modelId="{123A9D9C-83B6-47C4-81FE-FEA011CA4424}" srcId="{61250D9D-FBED-4476-BA4B-116F2FCEBA61}" destId="{0769A8D8-C7C3-479A-ADD7-F387FAF54661}" srcOrd="3" destOrd="0" parTransId="{E4AB6AAC-2F46-4A9B-A406-35EB8B7D5246}" sibTransId="{9F450F8D-0681-4EC1-9ACA-CC79E390CAF0}"/>
    <dgm:cxn modelId="{E3780530-CACA-4E83-9789-B42891A19550}" type="presOf" srcId="{058EE83C-FCC6-47B3-BE56-8E9C8E45E99C}" destId="{CC32506F-72A8-408B-B590-26B5F17B43ED}" srcOrd="0" destOrd="0" presId="urn:microsoft.com/office/officeart/2005/8/layout/radial3"/>
    <dgm:cxn modelId="{9C22C501-E47D-4F58-B547-E961187410A9}" srcId="{E757A0E8-5867-4E0D-B5B1-C5F9815E13B5}" destId="{61250D9D-FBED-4476-BA4B-116F2FCEBA61}" srcOrd="0" destOrd="0" parTransId="{A5FA1759-BF79-4A0E-A33E-EFE860EE1CE1}" sibTransId="{E6D3D042-17BC-441D-9848-EA2C49B42E59}"/>
    <dgm:cxn modelId="{D9B5342E-5DAD-43CE-9D2E-AC6E143B20E1}" srcId="{E757A0E8-5867-4E0D-B5B1-C5F9815E13B5}" destId="{7E2D77B4-8541-45D8-B02E-06A7D202CBA0}" srcOrd="1" destOrd="0" parTransId="{41A8D5CA-C654-4B9A-B470-D78D719FDDA6}" sibTransId="{7D158935-718D-417B-99FF-B3B5D6CC7E3D}"/>
    <dgm:cxn modelId="{3CD4E16B-5CA3-4390-A0B5-DA428D567598}" type="presOf" srcId="{E757A0E8-5867-4E0D-B5B1-C5F9815E13B5}" destId="{EC689E12-F9F7-4D43-A425-2B10CAAD909E}" srcOrd="0" destOrd="0" presId="urn:microsoft.com/office/officeart/2005/8/layout/radial3"/>
    <dgm:cxn modelId="{5EF76C92-B06F-4F52-9F48-B54A5B64C786}" srcId="{61250D9D-FBED-4476-BA4B-116F2FCEBA61}" destId="{7C0846A7-E865-41D6-B9ED-C8076AE5C91C}" srcOrd="2" destOrd="0" parTransId="{1106247B-EC00-4127-B34E-E65821CD6AB0}" sibTransId="{CEB8CBF7-4A67-4DF0-84DB-622B3D06C5CC}"/>
    <dgm:cxn modelId="{B0BBC1C3-53D9-4452-A8C6-7F5A921DD29B}" type="presOf" srcId="{7C0846A7-E865-41D6-B9ED-C8076AE5C91C}" destId="{B6FE72E3-7DE9-43D3-8A45-FA3414D27B6E}" srcOrd="0" destOrd="0" presId="urn:microsoft.com/office/officeart/2005/8/layout/radial3"/>
    <dgm:cxn modelId="{72329218-4EF3-4607-BDE5-A2158DF21CAF}" type="presOf" srcId="{0769A8D8-C7C3-479A-ADD7-F387FAF54661}" destId="{C52E61ED-99F5-4CD4-9CDD-0138FF32B813}" srcOrd="0" destOrd="0" presId="urn:microsoft.com/office/officeart/2005/8/layout/radial3"/>
    <dgm:cxn modelId="{488275B5-8816-4D68-AFD0-9B94A13FA598}" srcId="{61250D9D-FBED-4476-BA4B-116F2FCEBA61}" destId="{058EE83C-FCC6-47B3-BE56-8E9C8E45E99C}" srcOrd="1" destOrd="0" parTransId="{595A69AF-0BCD-4EA2-9CFD-A87A039AF0B8}" sibTransId="{02913690-2347-4F32-AB76-D24FD6070DE1}"/>
    <dgm:cxn modelId="{CE571F6E-589E-4722-AA7E-214B18942A8B}" srcId="{E757A0E8-5867-4E0D-B5B1-C5F9815E13B5}" destId="{1A0BC353-ED4F-495D-A7EB-4D085B0BED2A}" srcOrd="2" destOrd="0" parTransId="{AC45416F-BE45-47A8-B7CB-C33E704E0F90}" sibTransId="{4B180553-BE88-448A-8214-ABF24C927178}"/>
    <dgm:cxn modelId="{EC67CA8A-4641-4237-AD0F-C9614C1CF390}" srcId="{61250D9D-FBED-4476-BA4B-116F2FCEBA61}" destId="{A22C32DB-1EB0-4370-AF2C-B9F73EEF9FE3}" srcOrd="0" destOrd="0" parTransId="{52AFE727-52CA-41CA-953D-B572E367D741}" sibTransId="{CD08058E-A72D-4331-8DE1-1FB8D612AA3E}"/>
    <dgm:cxn modelId="{1CCA283E-8CF1-4908-93B9-9F07110D8E2F}" type="presOf" srcId="{A22C32DB-1EB0-4370-AF2C-B9F73EEF9FE3}" destId="{61863002-EDB0-4833-B827-4351200C7357}" srcOrd="0" destOrd="0" presId="urn:microsoft.com/office/officeart/2005/8/layout/radial3"/>
    <dgm:cxn modelId="{B9143182-25DF-4F9C-9B1A-901E15A00B11}" type="presParOf" srcId="{EC689E12-F9F7-4D43-A425-2B10CAAD909E}" destId="{0A4F16DE-CD88-4A8B-9C80-18FA8C7CFEF2}" srcOrd="0" destOrd="0" presId="urn:microsoft.com/office/officeart/2005/8/layout/radial3"/>
    <dgm:cxn modelId="{AEF2DE62-711B-42C4-A5A9-CBB4A9BF4E32}" type="presParOf" srcId="{0A4F16DE-CD88-4A8B-9C80-18FA8C7CFEF2}" destId="{F05AF0DD-C931-4F19-8CFF-2FC206FF9A5F}" srcOrd="0" destOrd="0" presId="urn:microsoft.com/office/officeart/2005/8/layout/radial3"/>
    <dgm:cxn modelId="{D189502D-4EF5-479A-BB4A-7315B407F52F}" type="presParOf" srcId="{0A4F16DE-CD88-4A8B-9C80-18FA8C7CFEF2}" destId="{61863002-EDB0-4833-B827-4351200C7357}" srcOrd="1" destOrd="0" presId="urn:microsoft.com/office/officeart/2005/8/layout/radial3"/>
    <dgm:cxn modelId="{C3FF3DA3-6E76-4F49-9163-DC0E0AB5BDFC}" type="presParOf" srcId="{0A4F16DE-CD88-4A8B-9C80-18FA8C7CFEF2}" destId="{CC32506F-72A8-408B-B590-26B5F17B43ED}" srcOrd="2" destOrd="0" presId="urn:microsoft.com/office/officeart/2005/8/layout/radial3"/>
    <dgm:cxn modelId="{08DB36B3-F000-4019-B0AC-447A0BA0671D}" type="presParOf" srcId="{0A4F16DE-CD88-4A8B-9C80-18FA8C7CFEF2}" destId="{B6FE72E3-7DE9-43D3-8A45-FA3414D27B6E}" srcOrd="3" destOrd="0" presId="urn:microsoft.com/office/officeart/2005/8/layout/radial3"/>
    <dgm:cxn modelId="{7C3B4D4A-0A50-40AF-9266-66F55C3AE496}" type="presParOf" srcId="{0A4F16DE-CD88-4A8B-9C80-18FA8C7CFEF2}" destId="{C52E61ED-99F5-4CD4-9CDD-0138FF32B81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184AE1-4373-4487-8E93-A02250459FFA}" type="doc">
      <dgm:prSet loTypeId="urn:microsoft.com/office/officeart/2005/8/layout/matrix1" loCatId="matrix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7092B14-6F08-4DD7-8E42-E6D7B8952C0D}">
      <dgm:prSet phldrT="[Text]"/>
      <dgm:spPr/>
      <dgm:t>
        <a:bodyPr/>
        <a:lstStyle/>
        <a:p>
          <a:r>
            <a:rPr lang="en-US" dirty="0"/>
            <a:t>4 </a:t>
          </a:r>
          <a:r>
            <a:rPr lang="en-US" dirty="0" err="1"/>
            <a:t>Kurshalbjahre</a:t>
          </a:r>
          <a:endParaRPr lang="en-US" dirty="0"/>
        </a:p>
      </dgm:t>
    </dgm:pt>
    <dgm:pt modelId="{89E6508D-1140-42B8-8652-31F84BAA2A88}" type="parTrans" cxnId="{34630AA3-04DE-4D16-9B2D-94F183965272}">
      <dgm:prSet/>
      <dgm:spPr/>
      <dgm:t>
        <a:bodyPr/>
        <a:lstStyle/>
        <a:p>
          <a:endParaRPr lang="en-US"/>
        </a:p>
      </dgm:t>
    </dgm:pt>
    <dgm:pt modelId="{D7FD0572-5B68-4914-84DF-71C49362C811}" type="sibTrans" cxnId="{34630AA3-04DE-4D16-9B2D-94F183965272}">
      <dgm:prSet/>
      <dgm:spPr/>
      <dgm:t>
        <a:bodyPr/>
        <a:lstStyle/>
        <a:p>
          <a:endParaRPr lang="en-US"/>
        </a:p>
      </dgm:t>
    </dgm:pt>
    <dgm:pt modelId="{D3DD9DFB-E71F-4371-9CE3-B608F4977DA6}">
      <dgm:prSet phldrT="[Text]" custT="1"/>
      <dgm:spPr/>
      <dgm:t>
        <a:bodyPr/>
        <a:lstStyle/>
        <a:p>
          <a:r>
            <a:rPr lang="en-US" sz="1600" dirty="0"/>
            <a:t>1</a:t>
          </a:r>
          <a:br>
            <a:rPr lang="en-US" sz="1600" dirty="0"/>
          </a:br>
          <a:r>
            <a:rPr lang="en-US" sz="1600" dirty="0"/>
            <a:t> </a:t>
          </a:r>
          <a:r>
            <a:rPr lang="en-US" sz="1600" dirty="0" err="1"/>
            <a:t>Leseverstehen</a:t>
          </a:r>
          <a:r>
            <a:rPr lang="en-US" sz="1600" dirty="0"/>
            <a:t> und </a:t>
          </a:r>
          <a:r>
            <a:rPr lang="en-US" sz="1600" dirty="0">
              <a:solidFill>
                <a:srgbClr val="00B050"/>
              </a:solidFill>
            </a:rPr>
            <a:t> Comment</a:t>
          </a:r>
        </a:p>
      </dgm:t>
    </dgm:pt>
    <dgm:pt modelId="{8E4C16EE-A1D8-47A4-9368-D2EAF4F765BE}" type="parTrans" cxnId="{A3383429-C97F-406C-97A7-C27EF564BB86}">
      <dgm:prSet/>
      <dgm:spPr/>
      <dgm:t>
        <a:bodyPr/>
        <a:lstStyle/>
        <a:p>
          <a:endParaRPr lang="en-US"/>
        </a:p>
      </dgm:t>
    </dgm:pt>
    <dgm:pt modelId="{385CCC56-D6C8-4EA8-9253-BF40DE38A6F5}" type="sibTrans" cxnId="{A3383429-C97F-406C-97A7-C27EF564BB86}">
      <dgm:prSet/>
      <dgm:spPr/>
      <dgm:t>
        <a:bodyPr/>
        <a:lstStyle/>
        <a:p>
          <a:endParaRPr lang="en-US"/>
        </a:p>
      </dgm:t>
    </dgm:pt>
    <dgm:pt modelId="{A67F81ED-2B81-4105-A4FA-1BCE645E9EDF}">
      <dgm:prSet phldrT="[Text]" custT="1"/>
      <dgm:spPr/>
      <dgm:t>
        <a:bodyPr/>
        <a:lstStyle/>
        <a:p>
          <a:r>
            <a:rPr lang="en-US" sz="1600" dirty="0"/>
            <a:t>2</a:t>
          </a:r>
        </a:p>
        <a:p>
          <a:r>
            <a:rPr lang="en-US" sz="1600" dirty="0" err="1"/>
            <a:t>Hören</a:t>
          </a:r>
          <a:r>
            <a:rPr lang="en-US" sz="1600" dirty="0"/>
            <a:t> und   </a:t>
          </a:r>
          <a:r>
            <a:rPr lang="en-US" sz="1600" dirty="0">
              <a:solidFill>
                <a:srgbClr val="00B050"/>
              </a:solidFill>
            </a:rPr>
            <a:t> </a:t>
          </a:r>
          <a:r>
            <a:rPr lang="en-US" sz="1600" dirty="0" err="1">
              <a:solidFill>
                <a:srgbClr val="00B050"/>
              </a:solidFill>
            </a:rPr>
            <a:t>gestaltende</a:t>
          </a:r>
          <a:r>
            <a:rPr lang="en-US" sz="1600" dirty="0">
              <a:solidFill>
                <a:srgbClr val="00B050"/>
              </a:solidFill>
            </a:rPr>
            <a:t> Interpretation</a:t>
          </a:r>
        </a:p>
      </dgm:t>
    </dgm:pt>
    <dgm:pt modelId="{5F1DBBAA-29A6-4B0D-B34E-183DCB0B034E}" type="parTrans" cxnId="{84A71B4F-6705-4C3C-AA85-3ED4FC975167}">
      <dgm:prSet/>
      <dgm:spPr/>
      <dgm:t>
        <a:bodyPr/>
        <a:lstStyle/>
        <a:p>
          <a:endParaRPr lang="en-US"/>
        </a:p>
      </dgm:t>
    </dgm:pt>
    <dgm:pt modelId="{BFB56CA0-222F-4FCD-8FF0-E63B7A33622E}" type="sibTrans" cxnId="{84A71B4F-6705-4C3C-AA85-3ED4FC975167}">
      <dgm:prSet/>
      <dgm:spPr/>
      <dgm:t>
        <a:bodyPr/>
        <a:lstStyle/>
        <a:p>
          <a:endParaRPr lang="en-US"/>
        </a:p>
      </dgm:t>
    </dgm:pt>
    <dgm:pt modelId="{1528B33E-CF81-4D1D-B195-B804C4BDB39E}">
      <dgm:prSet phldrT="[Text]" custT="1"/>
      <dgm:spPr/>
      <dgm:t>
        <a:bodyPr/>
        <a:lstStyle/>
        <a:p>
          <a:r>
            <a:rPr lang="en-US" sz="1600" dirty="0"/>
            <a:t>3</a:t>
          </a:r>
        </a:p>
        <a:p>
          <a:r>
            <a:rPr lang="en-US" sz="1600" dirty="0" err="1"/>
            <a:t>Leseverstehen</a:t>
          </a:r>
          <a:r>
            <a:rPr lang="en-US" sz="1600" dirty="0"/>
            <a:t> und</a:t>
          </a:r>
          <a:br>
            <a:rPr lang="en-US" sz="1600" dirty="0"/>
          </a:br>
          <a:r>
            <a:rPr lang="en-US" sz="1600" dirty="0" err="1">
              <a:solidFill>
                <a:srgbClr val="00B050"/>
              </a:solidFill>
            </a:rPr>
            <a:t>Analyse</a:t>
          </a:r>
          <a:endParaRPr lang="en-US" sz="1600" dirty="0">
            <a:solidFill>
              <a:srgbClr val="00B050"/>
            </a:solidFill>
          </a:endParaRPr>
        </a:p>
      </dgm:t>
    </dgm:pt>
    <dgm:pt modelId="{6984AE88-4A8F-45B9-9BC4-9AE31D4E4170}" type="parTrans" cxnId="{418C4F6F-EA3F-4F87-AD61-EC8D647CB183}">
      <dgm:prSet/>
      <dgm:spPr/>
      <dgm:t>
        <a:bodyPr/>
        <a:lstStyle/>
        <a:p>
          <a:endParaRPr lang="en-US"/>
        </a:p>
      </dgm:t>
    </dgm:pt>
    <dgm:pt modelId="{65197758-155F-47E7-B36A-F3AA0A8744F8}" type="sibTrans" cxnId="{418C4F6F-EA3F-4F87-AD61-EC8D647CB183}">
      <dgm:prSet/>
      <dgm:spPr/>
      <dgm:t>
        <a:bodyPr/>
        <a:lstStyle/>
        <a:p>
          <a:endParaRPr lang="en-US"/>
        </a:p>
      </dgm:t>
    </dgm:pt>
    <dgm:pt modelId="{53DC2705-AA08-41DB-8326-46C397DC9443}">
      <dgm:prSet phldrT="[Text]" custT="1"/>
      <dgm:spPr/>
      <dgm:t>
        <a:bodyPr/>
        <a:lstStyle/>
        <a:p>
          <a:r>
            <a:rPr lang="en-US" sz="1600" dirty="0"/>
            <a:t>4</a:t>
          </a:r>
        </a:p>
        <a:p>
          <a:r>
            <a:rPr lang="en-US" sz="1600" dirty="0"/>
            <a:t/>
          </a:r>
          <a:br>
            <a:rPr lang="en-US" sz="1600" dirty="0"/>
          </a:br>
          <a:r>
            <a:rPr lang="en-US" sz="1600" dirty="0">
              <a:solidFill>
                <a:srgbClr val="00B050"/>
              </a:solidFill>
            </a:rPr>
            <a:t> </a:t>
          </a:r>
          <a:r>
            <a:rPr lang="en-US" sz="1600" dirty="0" err="1">
              <a:solidFill>
                <a:srgbClr val="00B050"/>
              </a:solidFill>
            </a:rPr>
            <a:t>Sprachmittlung</a:t>
          </a:r>
          <a:endParaRPr lang="en-US" sz="1600" dirty="0">
            <a:solidFill>
              <a:srgbClr val="00B050"/>
            </a:solidFill>
          </a:endParaRPr>
        </a:p>
      </dgm:t>
    </dgm:pt>
    <dgm:pt modelId="{261BEBF1-ED00-4309-B4B0-D105C532C212}" type="parTrans" cxnId="{AC7BCAC7-5621-438E-83C2-49A5F938E9FC}">
      <dgm:prSet/>
      <dgm:spPr/>
      <dgm:t>
        <a:bodyPr/>
        <a:lstStyle/>
        <a:p>
          <a:endParaRPr lang="en-US"/>
        </a:p>
      </dgm:t>
    </dgm:pt>
    <dgm:pt modelId="{D096AF1E-574A-46C8-9A30-027AC9C132EA}" type="sibTrans" cxnId="{AC7BCAC7-5621-438E-83C2-49A5F938E9FC}">
      <dgm:prSet/>
      <dgm:spPr/>
      <dgm:t>
        <a:bodyPr/>
        <a:lstStyle/>
        <a:p>
          <a:endParaRPr lang="en-US"/>
        </a:p>
      </dgm:t>
    </dgm:pt>
    <dgm:pt modelId="{F9AFB176-625B-4B5A-AE72-D4C4165121D0}" type="pres">
      <dgm:prSet presAssocID="{AF184AE1-4373-4487-8E93-A02250459FF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B3F317-B42A-4482-B2E9-034AEFC469AD}" type="pres">
      <dgm:prSet presAssocID="{AF184AE1-4373-4487-8E93-A02250459FFA}" presName="matrix" presStyleCnt="0"/>
      <dgm:spPr/>
    </dgm:pt>
    <dgm:pt modelId="{DDFA74E7-E499-4E1A-8853-E40E8B264A76}" type="pres">
      <dgm:prSet presAssocID="{AF184AE1-4373-4487-8E93-A02250459FFA}" presName="tile1" presStyleLbl="node1" presStyleIdx="0" presStyleCnt="4"/>
      <dgm:spPr/>
      <dgm:t>
        <a:bodyPr/>
        <a:lstStyle/>
        <a:p>
          <a:endParaRPr lang="en-US"/>
        </a:p>
      </dgm:t>
    </dgm:pt>
    <dgm:pt modelId="{9E6ADECC-CDB7-49E9-B86B-1254BE5C48D6}" type="pres">
      <dgm:prSet presAssocID="{AF184AE1-4373-4487-8E93-A02250459FF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AAE57-2892-4C1F-932D-4044759DFA32}" type="pres">
      <dgm:prSet presAssocID="{AF184AE1-4373-4487-8E93-A02250459FFA}" presName="tile2" presStyleLbl="node1" presStyleIdx="1" presStyleCnt="4"/>
      <dgm:spPr/>
      <dgm:t>
        <a:bodyPr/>
        <a:lstStyle/>
        <a:p>
          <a:endParaRPr lang="en-US"/>
        </a:p>
      </dgm:t>
    </dgm:pt>
    <dgm:pt modelId="{C4BA87FC-8953-4551-AED9-3DF8D9D2CB71}" type="pres">
      <dgm:prSet presAssocID="{AF184AE1-4373-4487-8E93-A02250459FF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34189-3121-4B5F-98D1-744881591400}" type="pres">
      <dgm:prSet presAssocID="{AF184AE1-4373-4487-8E93-A02250459FFA}" presName="tile3" presStyleLbl="node1" presStyleIdx="2" presStyleCnt="4"/>
      <dgm:spPr/>
      <dgm:t>
        <a:bodyPr/>
        <a:lstStyle/>
        <a:p>
          <a:endParaRPr lang="en-US"/>
        </a:p>
      </dgm:t>
    </dgm:pt>
    <dgm:pt modelId="{04A24A2C-A466-4A8F-ADD6-1FCA6E536A4C}" type="pres">
      <dgm:prSet presAssocID="{AF184AE1-4373-4487-8E93-A02250459FF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28164-550C-4BDE-AAEC-2D72A12E4289}" type="pres">
      <dgm:prSet presAssocID="{AF184AE1-4373-4487-8E93-A02250459FFA}" presName="tile4" presStyleLbl="node1" presStyleIdx="3" presStyleCnt="4" custLinFactNeighborX="661" custLinFactNeighborY="0"/>
      <dgm:spPr/>
      <dgm:t>
        <a:bodyPr/>
        <a:lstStyle/>
        <a:p>
          <a:endParaRPr lang="en-US"/>
        </a:p>
      </dgm:t>
    </dgm:pt>
    <dgm:pt modelId="{ABC80AF6-3C7E-4429-8AD8-C56EF0939255}" type="pres">
      <dgm:prSet presAssocID="{AF184AE1-4373-4487-8E93-A02250459FF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F7FD6-34A4-4B80-AA88-44C6ABB3736D}" type="pres">
      <dgm:prSet presAssocID="{AF184AE1-4373-4487-8E93-A02250459FF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821A06D-4C8E-472A-8E5C-1825C5114FF2}" type="presOf" srcId="{D3DD9DFB-E71F-4371-9CE3-B608F4977DA6}" destId="{9E6ADECC-CDB7-49E9-B86B-1254BE5C48D6}" srcOrd="1" destOrd="0" presId="urn:microsoft.com/office/officeart/2005/8/layout/matrix1"/>
    <dgm:cxn modelId="{34630AA3-04DE-4D16-9B2D-94F183965272}" srcId="{AF184AE1-4373-4487-8E93-A02250459FFA}" destId="{C7092B14-6F08-4DD7-8E42-E6D7B8952C0D}" srcOrd="0" destOrd="0" parTransId="{89E6508D-1140-42B8-8652-31F84BAA2A88}" sibTransId="{D7FD0572-5B68-4914-84DF-71C49362C811}"/>
    <dgm:cxn modelId="{AC7BCAC7-5621-438E-83C2-49A5F938E9FC}" srcId="{C7092B14-6F08-4DD7-8E42-E6D7B8952C0D}" destId="{53DC2705-AA08-41DB-8326-46C397DC9443}" srcOrd="3" destOrd="0" parTransId="{261BEBF1-ED00-4309-B4B0-D105C532C212}" sibTransId="{D096AF1E-574A-46C8-9A30-027AC9C132EA}"/>
    <dgm:cxn modelId="{84A71B4F-6705-4C3C-AA85-3ED4FC975167}" srcId="{C7092B14-6F08-4DD7-8E42-E6D7B8952C0D}" destId="{A67F81ED-2B81-4105-A4FA-1BCE645E9EDF}" srcOrd="1" destOrd="0" parTransId="{5F1DBBAA-29A6-4B0D-B34E-183DCB0B034E}" sibTransId="{BFB56CA0-222F-4FCD-8FF0-E63B7A33622E}"/>
    <dgm:cxn modelId="{0B123816-27F0-4981-A5CC-3288BF02DFF4}" type="presOf" srcId="{D3DD9DFB-E71F-4371-9CE3-B608F4977DA6}" destId="{DDFA74E7-E499-4E1A-8853-E40E8B264A76}" srcOrd="0" destOrd="0" presId="urn:microsoft.com/office/officeart/2005/8/layout/matrix1"/>
    <dgm:cxn modelId="{3B602F20-4D9F-473B-AAC3-E07A11ADA337}" type="presOf" srcId="{1528B33E-CF81-4D1D-B195-B804C4BDB39E}" destId="{04A24A2C-A466-4A8F-ADD6-1FCA6E536A4C}" srcOrd="1" destOrd="0" presId="urn:microsoft.com/office/officeart/2005/8/layout/matrix1"/>
    <dgm:cxn modelId="{D664E9B8-1C13-4592-BED6-767FC7B869D9}" type="presOf" srcId="{53DC2705-AA08-41DB-8326-46C397DC9443}" destId="{ABC80AF6-3C7E-4429-8AD8-C56EF0939255}" srcOrd="1" destOrd="0" presId="urn:microsoft.com/office/officeart/2005/8/layout/matrix1"/>
    <dgm:cxn modelId="{83A8D030-600B-4E43-8F09-1D14406973AB}" type="presOf" srcId="{C7092B14-6F08-4DD7-8E42-E6D7B8952C0D}" destId="{3D7F7FD6-34A4-4B80-AA88-44C6ABB3736D}" srcOrd="0" destOrd="0" presId="urn:microsoft.com/office/officeart/2005/8/layout/matrix1"/>
    <dgm:cxn modelId="{418C4F6F-EA3F-4F87-AD61-EC8D647CB183}" srcId="{C7092B14-6F08-4DD7-8E42-E6D7B8952C0D}" destId="{1528B33E-CF81-4D1D-B195-B804C4BDB39E}" srcOrd="2" destOrd="0" parTransId="{6984AE88-4A8F-45B9-9BC4-9AE31D4E4170}" sibTransId="{65197758-155F-47E7-B36A-F3AA0A8744F8}"/>
    <dgm:cxn modelId="{BC92D58D-FBCB-4C88-B261-72A4E6128919}" type="presOf" srcId="{1528B33E-CF81-4D1D-B195-B804C4BDB39E}" destId="{CCB34189-3121-4B5F-98D1-744881591400}" srcOrd="0" destOrd="0" presId="urn:microsoft.com/office/officeart/2005/8/layout/matrix1"/>
    <dgm:cxn modelId="{A3383429-C97F-406C-97A7-C27EF564BB86}" srcId="{C7092B14-6F08-4DD7-8E42-E6D7B8952C0D}" destId="{D3DD9DFB-E71F-4371-9CE3-B608F4977DA6}" srcOrd="0" destOrd="0" parTransId="{8E4C16EE-A1D8-47A4-9368-D2EAF4F765BE}" sibTransId="{385CCC56-D6C8-4EA8-9253-BF40DE38A6F5}"/>
    <dgm:cxn modelId="{529EAE7F-ED0D-47BE-B0FE-A872B9634274}" type="presOf" srcId="{AF184AE1-4373-4487-8E93-A02250459FFA}" destId="{F9AFB176-625B-4B5A-AE72-D4C4165121D0}" srcOrd="0" destOrd="0" presId="urn:microsoft.com/office/officeart/2005/8/layout/matrix1"/>
    <dgm:cxn modelId="{EB78BA5A-9B77-4B07-B12C-B105E49A4176}" type="presOf" srcId="{A67F81ED-2B81-4105-A4FA-1BCE645E9EDF}" destId="{FDAAAE57-2892-4C1F-932D-4044759DFA32}" srcOrd="0" destOrd="0" presId="urn:microsoft.com/office/officeart/2005/8/layout/matrix1"/>
    <dgm:cxn modelId="{938D7A26-ACF4-45FF-A805-310181C651AE}" type="presOf" srcId="{53DC2705-AA08-41DB-8326-46C397DC9443}" destId="{81728164-550C-4BDE-AAEC-2D72A12E4289}" srcOrd="0" destOrd="0" presId="urn:microsoft.com/office/officeart/2005/8/layout/matrix1"/>
    <dgm:cxn modelId="{3ABA40CF-D089-4272-A806-3ED8E5A103D2}" type="presOf" srcId="{A67F81ED-2B81-4105-A4FA-1BCE645E9EDF}" destId="{C4BA87FC-8953-4551-AED9-3DF8D9D2CB71}" srcOrd="1" destOrd="0" presId="urn:microsoft.com/office/officeart/2005/8/layout/matrix1"/>
    <dgm:cxn modelId="{67604484-CDE8-4029-9D68-427112231D42}" type="presParOf" srcId="{F9AFB176-625B-4B5A-AE72-D4C4165121D0}" destId="{72B3F317-B42A-4482-B2E9-034AEFC469AD}" srcOrd="0" destOrd="0" presId="urn:microsoft.com/office/officeart/2005/8/layout/matrix1"/>
    <dgm:cxn modelId="{8784D774-CD2C-4457-870E-C832D22088AC}" type="presParOf" srcId="{72B3F317-B42A-4482-B2E9-034AEFC469AD}" destId="{DDFA74E7-E499-4E1A-8853-E40E8B264A76}" srcOrd="0" destOrd="0" presId="urn:microsoft.com/office/officeart/2005/8/layout/matrix1"/>
    <dgm:cxn modelId="{BB13C146-09CA-4F39-BF7C-221E9A492CF7}" type="presParOf" srcId="{72B3F317-B42A-4482-B2E9-034AEFC469AD}" destId="{9E6ADECC-CDB7-49E9-B86B-1254BE5C48D6}" srcOrd="1" destOrd="0" presId="urn:microsoft.com/office/officeart/2005/8/layout/matrix1"/>
    <dgm:cxn modelId="{1E6705D7-0FF8-4956-92F6-2148B9F2E223}" type="presParOf" srcId="{72B3F317-B42A-4482-B2E9-034AEFC469AD}" destId="{FDAAAE57-2892-4C1F-932D-4044759DFA32}" srcOrd="2" destOrd="0" presId="urn:microsoft.com/office/officeart/2005/8/layout/matrix1"/>
    <dgm:cxn modelId="{CB14B628-69BF-4E25-B1E1-CD863452DFAA}" type="presParOf" srcId="{72B3F317-B42A-4482-B2E9-034AEFC469AD}" destId="{C4BA87FC-8953-4551-AED9-3DF8D9D2CB71}" srcOrd="3" destOrd="0" presId="urn:microsoft.com/office/officeart/2005/8/layout/matrix1"/>
    <dgm:cxn modelId="{0BAE1323-62EE-4AF2-9E78-32A724C23F48}" type="presParOf" srcId="{72B3F317-B42A-4482-B2E9-034AEFC469AD}" destId="{CCB34189-3121-4B5F-98D1-744881591400}" srcOrd="4" destOrd="0" presId="urn:microsoft.com/office/officeart/2005/8/layout/matrix1"/>
    <dgm:cxn modelId="{3E1749A9-E733-4006-840A-D4F33AA223E2}" type="presParOf" srcId="{72B3F317-B42A-4482-B2E9-034AEFC469AD}" destId="{04A24A2C-A466-4A8F-ADD6-1FCA6E536A4C}" srcOrd="5" destOrd="0" presId="urn:microsoft.com/office/officeart/2005/8/layout/matrix1"/>
    <dgm:cxn modelId="{0A059E4C-80ED-433D-BE61-76EC6A9D0736}" type="presParOf" srcId="{72B3F317-B42A-4482-B2E9-034AEFC469AD}" destId="{81728164-550C-4BDE-AAEC-2D72A12E4289}" srcOrd="6" destOrd="0" presId="urn:microsoft.com/office/officeart/2005/8/layout/matrix1"/>
    <dgm:cxn modelId="{9B1B19CE-14CD-49F0-86F3-579F4EDA47E8}" type="presParOf" srcId="{72B3F317-B42A-4482-B2E9-034AEFC469AD}" destId="{ABC80AF6-3C7E-4429-8AD8-C56EF0939255}" srcOrd="7" destOrd="0" presId="urn:microsoft.com/office/officeart/2005/8/layout/matrix1"/>
    <dgm:cxn modelId="{AE640AC3-0BEB-4D90-BCBD-CDD1DC4834C0}" type="presParOf" srcId="{F9AFB176-625B-4B5A-AE72-D4C4165121D0}" destId="{3D7F7FD6-34A4-4B80-AA88-44C6ABB3736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BB08FA-C4E1-4E84-A4EE-D0BE19BF9135}" type="doc">
      <dgm:prSet loTypeId="urn:microsoft.com/office/officeart/2005/8/layout/arrow4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6879D09-764C-4C30-8D87-1B46656D0016}">
      <dgm:prSet phldrT="[Text]" custT="1"/>
      <dgm:spPr/>
      <dgm:t>
        <a:bodyPr/>
        <a:lstStyle/>
        <a:p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err="1" smtClean="0"/>
            <a:t>Genannt</a:t>
          </a:r>
          <a:r>
            <a:rPr lang="en-US" sz="1800" dirty="0"/>
            <a:t>:</a:t>
          </a:r>
        </a:p>
        <a:p>
          <a:r>
            <a:rPr lang="en-US" sz="1800" dirty="0"/>
            <a:t>1. Debating </a:t>
          </a:r>
          <a:br>
            <a:rPr lang="en-US" sz="1800" dirty="0"/>
          </a:br>
          <a:r>
            <a:rPr lang="en-US" sz="1800" dirty="0"/>
            <a:t>2. </a:t>
          </a:r>
          <a:r>
            <a:rPr lang="en-US" sz="1800" dirty="0" err="1"/>
            <a:t>Präsentation</a:t>
          </a:r>
          <a:r>
            <a:rPr lang="en-US" sz="1800" dirty="0"/>
            <a:t> </a:t>
          </a:r>
          <a:r>
            <a:rPr lang="en-US" sz="1800" dirty="0" err="1"/>
            <a:t>mit</a:t>
          </a:r>
          <a:r>
            <a:rPr lang="en-US" sz="1800" dirty="0"/>
            <a:t> </a:t>
          </a:r>
          <a:r>
            <a:rPr lang="en-US" sz="1800" dirty="0" err="1"/>
            <a:t>anschließendem</a:t>
          </a:r>
          <a:r>
            <a:rPr lang="en-US" sz="1800" dirty="0"/>
            <a:t> </a:t>
          </a:r>
          <a:r>
            <a:rPr lang="en-US" sz="1800" dirty="0" err="1"/>
            <a:t>Gespräch</a:t>
          </a:r>
          <a:r>
            <a:rPr lang="en-US" sz="1800" dirty="0"/>
            <a:t> </a:t>
          </a:r>
          <a:r>
            <a:rPr lang="en-US" sz="1800" dirty="0" err="1"/>
            <a:t>mit</a:t>
          </a:r>
          <a:r>
            <a:rPr lang="en-US" sz="1800" dirty="0"/>
            <a:t> </a:t>
          </a:r>
          <a:r>
            <a:rPr lang="en-US" sz="1800" dirty="0" err="1"/>
            <a:t>Mitschüler</a:t>
          </a:r>
          <a:endParaRPr lang="en-US" sz="1800" dirty="0"/>
        </a:p>
      </dgm:t>
    </dgm:pt>
    <dgm:pt modelId="{131A5587-AC2F-4E57-8085-6AA7BE9F82C2}" type="parTrans" cxnId="{AA0E0F0F-1318-4844-AB93-40ACA28EDDF1}">
      <dgm:prSet/>
      <dgm:spPr/>
      <dgm:t>
        <a:bodyPr/>
        <a:lstStyle/>
        <a:p>
          <a:endParaRPr lang="en-US"/>
        </a:p>
      </dgm:t>
    </dgm:pt>
    <dgm:pt modelId="{140F5CB1-80A1-4434-85F8-C75D591F475D}" type="sibTrans" cxnId="{AA0E0F0F-1318-4844-AB93-40ACA28EDDF1}">
      <dgm:prSet/>
      <dgm:spPr/>
      <dgm:t>
        <a:bodyPr/>
        <a:lstStyle/>
        <a:p>
          <a:endParaRPr lang="en-US"/>
        </a:p>
      </dgm:t>
    </dgm:pt>
    <dgm:pt modelId="{764984FB-70B2-46E2-8D0C-B878A7527C2A}">
      <dgm:prSet phldrT="[Text]" custT="1"/>
      <dgm:spPr/>
      <dgm:t>
        <a:bodyPr/>
        <a:lstStyle/>
        <a:p>
          <a:r>
            <a:rPr lang="en-US" sz="1800" dirty="0" err="1"/>
            <a:t>Andere</a:t>
          </a:r>
          <a:r>
            <a:rPr lang="en-US" sz="1800" dirty="0"/>
            <a:t>:</a:t>
          </a:r>
          <a:br>
            <a:rPr lang="en-US" sz="1800" dirty="0"/>
          </a:br>
          <a:r>
            <a:rPr lang="en-US" sz="1800" dirty="0" err="1"/>
            <a:t>Monologisch</a:t>
          </a:r>
          <a:r>
            <a:rPr lang="en-US" sz="1800" dirty="0"/>
            <a:t>: News of the week/picture of the week</a:t>
          </a:r>
          <a:r>
            <a:rPr lang="en-US" sz="1800" dirty="0" smtClean="0"/>
            <a:t>/</a:t>
          </a:r>
          <a:br>
            <a:rPr lang="en-US" sz="1800" dirty="0" smtClean="0"/>
          </a:br>
          <a:r>
            <a:rPr lang="en-US" sz="1800" dirty="0" smtClean="0"/>
            <a:t>cartoon </a:t>
          </a:r>
          <a:r>
            <a:rPr lang="en-US" sz="1800" dirty="0"/>
            <a:t>of the week (</a:t>
          </a:r>
          <a:r>
            <a:rPr lang="en-US" sz="1800" dirty="0" err="1"/>
            <a:t>ritualisiert</a:t>
          </a:r>
          <a:r>
            <a:rPr lang="en-US" sz="1800" dirty="0"/>
            <a:t>)</a:t>
          </a:r>
        </a:p>
        <a:p>
          <a:r>
            <a:rPr lang="en-US" sz="1800" dirty="0" err="1"/>
            <a:t>Dialogisch</a:t>
          </a:r>
          <a:r>
            <a:rPr lang="en-US" sz="1800" dirty="0"/>
            <a:t>: </a:t>
          </a:r>
          <a:r>
            <a:rPr lang="en-US" sz="1800" dirty="0" err="1"/>
            <a:t>Streitgespräche</a:t>
          </a:r>
          <a:r>
            <a:rPr lang="en-US" sz="1800" dirty="0"/>
            <a:t>, role plays…, die </a:t>
          </a:r>
          <a:r>
            <a:rPr lang="en-US" sz="1800" dirty="0" err="1"/>
            <a:t>sich</a:t>
          </a:r>
          <a:r>
            <a:rPr lang="en-US" sz="1800" dirty="0"/>
            <a:t> </a:t>
          </a:r>
          <a:r>
            <a:rPr lang="en-US" sz="1800" dirty="0" err="1"/>
            <a:t>aus</a:t>
          </a:r>
          <a:r>
            <a:rPr lang="en-US" sz="1800" dirty="0"/>
            <a:t> </a:t>
          </a:r>
          <a:r>
            <a:rPr lang="en-US" sz="1800" dirty="0" err="1"/>
            <a:t>dem</a:t>
          </a:r>
          <a:r>
            <a:rPr lang="en-US" sz="1800" dirty="0"/>
            <a:t> </a:t>
          </a:r>
          <a:r>
            <a:rPr lang="en-US" sz="1800" dirty="0" err="1"/>
            <a:t>Unterricht</a:t>
          </a:r>
          <a:r>
            <a:rPr lang="en-US" sz="1800" dirty="0"/>
            <a:t> </a:t>
          </a:r>
          <a:r>
            <a:rPr lang="en-US" sz="1800" dirty="0" err="1"/>
            <a:t>ergeben</a:t>
          </a:r>
          <a:endParaRPr lang="en-US" sz="1800" dirty="0"/>
        </a:p>
      </dgm:t>
    </dgm:pt>
    <dgm:pt modelId="{99795603-52E4-41AF-B4AD-215A078E12C9}" type="parTrans" cxnId="{D155C75A-40B9-4205-87CD-F184CBAB5D7D}">
      <dgm:prSet/>
      <dgm:spPr/>
      <dgm:t>
        <a:bodyPr/>
        <a:lstStyle/>
        <a:p>
          <a:endParaRPr lang="en-US"/>
        </a:p>
      </dgm:t>
    </dgm:pt>
    <dgm:pt modelId="{AEAF25BD-7DAE-444B-BD69-50F530D60F62}" type="sibTrans" cxnId="{D155C75A-40B9-4205-87CD-F184CBAB5D7D}">
      <dgm:prSet/>
      <dgm:spPr/>
      <dgm:t>
        <a:bodyPr/>
        <a:lstStyle/>
        <a:p>
          <a:endParaRPr lang="en-US"/>
        </a:p>
      </dgm:t>
    </dgm:pt>
    <dgm:pt modelId="{69416887-DFD1-4D91-B2B2-EC7185F6AB40}" type="pres">
      <dgm:prSet presAssocID="{7CBB08FA-C4E1-4E84-A4EE-D0BE19BF91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2D7BE6-FA20-4CE5-BC32-5B7DE863D712}" type="pres">
      <dgm:prSet presAssocID="{06879D09-764C-4C30-8D87-1B46656D0016}" presName="upArrow" presStyleLbl="node1" presStyleIdx="0" presStyleCnt="2" custAng="5400000" custScaleX="70124" custScaleY="30683" custLinFactNeighborX="4581" custLinFactNeighborY="38804"/>
      <dgm:spPr/>
    </dgm:pt>
    <dgm:pt modelId="{10325349-D471-4B9C-B2C7-B1535FC04FCA}" type="pres">
      <dgm:prSet presAssocID="{06879D09-764C-4C30-8D87-1B46656D0016}" presName="upArrowText" presStyleLbl="revTx" presStyleIdx="0" presStyleCnt="2" custScaleX="1304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170C0-706D-4ABD-8C9E-5DFA0A6444F1}" type="pres">
      <dgm:prSet presAssocID="{764984FB-70B2-46E2-8D0C-B878A7527C2A}" presName="downArrow" presStyleLbl="node1" presStyleIdx="1" presStyleCnt="2" custAng="16200000" custScaleX="61527" custScaleY="34292" custLinFactNeighborX="-37965" custLinFactNeighborY="-11852"/>
      <dgm:spPr/>
    </dgm:pt>
    <dgm:pt modelId="{D6120D60-014F-47EC-9DB7-EA343CFA600E}" type="pres">
      <dgm:prSet presAssocID="{764984FB-70B2-46E2-8D0C-B878A7527C2A}" presName="downArrowText" presStyleLbl="revTx" presStyleIdx="1" presStyleCnt="2" custScaleX="155515" custScaleY="1286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4FA5D-5111-4FC0-AD5D-699307E634E4}" type="presOf" srcId="{7CBB08FA-C4E1-4E84-A4EE-D0BE19BF9135}" destId="{69416887-DFD1-4D91-B2B2-EC7185F6AB40}" srcOrd="0" destOrd="0" presId="urn:microsoft.com/office/officeart/2005/8/layout/arrow4"/>
    <dgm:cxn modelId="{D155C75A-40B9-4205-87CD-F184CBAB5D7D}" srcId="{7CBB08FA-C4E1-4E84-A4EE-D0BE19BF9135}" destId="{764984FB-70B2-46E2-8D0C-B878A7527C2A}" srcOrd="1" destOrd="0" parTransId="{99795603-52E4-41AF-B4AD-215A078E12C9}" sibTransId="{AEAF25BD-7DAE-444B-BD69-50F530D60F62}"/>
    <dgm:cxn modelId="{AA0E0F0F-1318-4844-AB93-40ACA28EDDF1}" srcId="{7CBB08FA-C4E1-4E84-A4EE-D0BE19BF9135}" destId="{06879D09-764C-4C30-8D87-1B46656D0016}" srcOrd="0" destOrd="0" parTransId="{131A5587-AC2F-4E57-8085-6AA7BE9F82C2}" sibTransId="{140F5CB1-80A1-4434-85F8-C75D591F475D}"/>
    <dgm:cxn modelId="{2F64E5DC-2161-4DD4-9950-3C10787334EC}" type="presOf" srcId="{764984FB-70B2-46E2-8D0C-B878A7527C2A}" destId="{D6120D60-014F-47EC-9DB7-EA343CFA600E}" srcOrd="0" destOrd="0" presId="urn:microsoft.com/office/officeart/2005/8/layout/arrow4"/>
    <dgm:cxn modelId="{A865F1F5-FFD7-420F-AA53-DDE40AA09161}" type="presOf" srcId="{06879D09-764C-4C30-8D87-1B46656D0016}" destId="{10325349-D471-4B9C-B2C7-B1535FC04FCA}" srcOrd="0" destOrd="0" presId="urn:microsoft.com/office/officeart/2005/8/layout/arrow4"/>
    <dgm:cxn modelId="{EEB17476-83BF-45C5-BDC2-925B1E4A21CF}" type="presParOf" srcId="{69416887-DFD1-4D91-B2B2-EC7185F6AB40}" destId="{B92D7BE6-FA20-4CE5-BC32-5B7DE863D712}" srcOrd="0" destOrd="0" presId="urn:microsoft.com/office/officeart/2005/8/layout/arrow4"/>
    <dgm:cxn modelId="{C64A5CD8-2036-4B8C-8301-C99574C595E3}" type="presParOf" srcId="{69416887-DFD1-4D91-B2B2-EC7185F6AB40}" destId="{10325349-D471-4B9C-B2C7-B1535FC04FCA}" srcOrd="1" destOrd="0" presId="urn:microsoft.com/office/officeart/2005/8/layout/arrow4"/>
    <dgm:cxn modelId="{DD7F3E4B-9FD0-43F2-AC15-0F8B2D8058E6}" type="presParOf" srcId="{69416887-DFD1-4D91-B2B2-EC7185F6AB40}" destId="{0BB170C0-706D-4ABD-8C9E-5DFA0A6444F1}" srcOrd="2" destOrd="0" presId="urn:microsoft.com/office/officeart/2005/8/layout/arrow4"/>
    <dgm:cxn modelId="{1DFC2477-1321-4A04-9150-66ABD89D89B5}" type="presParOf" srcId="{69416887-DFD1-4D91-B2B2-EC7185F6AB40}" destId="{D6120D60-014F-47EC-9DB7-EA343CFA600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2CB4D2-AA3F-4095-8BCB-98EA8B3A065A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914AC1E-E8A3-4C18-BC2F-0FA7C4903985}">
      <dgm:prSet phldrT="[Text]" custT="1"/>
      <dgm:spPr/>
      <dgm:t>
        <a:bodyPr/>
        <a:lstStyle/>
        <a:p>
          <a:r>
            <a:rPr lang="en-US" sz="1800" b="1" dirty="0" err="1"/>
            <a:t>Vorbereitung</a:t>
          </a:r>
          <a:r>
            <a:rPr lang="en-US" sz="1800" b="1" dirty="0"/>
            <a:t>: 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Text (200-300 </a:t>
          </a:r>
          <a:r>
            <a:rPr lang="en-US" sz="1800" dirty="0" err="1"/>
            <a:t>Wörter</a:t>
          </a:r>
          <a:r>
            <a:rPr lang="en-US" sz="1800" dirty="0"/>
            <a:t>) </a:t>
          </a:r>
          <a:r>
            <a:rPr lang="en-US" sz="1800" dirty="0" err="1"/>
            <a:t>mit</a:t>
          </a:r>
          <a:r>
            <a:rPr lang="en-US" sz="1800" dirty="0"/>
            <a:t> 2 </a:t>
          </a:r>
          <a:r>
            <a:rPr lang="en-US" sz="1800" dirty="0" err="1"/>
            <a:t>Fragen</a:t>
          </a:r>
          <a:r>
            <a:rPr lang="en-US" sz="1800" dirty="0"/>
            <a:t>, </a:t>
          </a:r>
          <a:br>
            <a:rPr lang="en-US" sz="1800" dirty="0"/>
          </a:br>
          <a:r>
            <a:rPr lang="en-US" sz="1800" dirty="0" err="1"/>
            <a:t>zwei</a:t>
          </a:r>
          <a:r>
            <a:rPr lang="en-US" sz="1800" dirty="0"/>
            <a:t> </a:t>
          </a:r>
          <a:r>
            <a:rPr lang="en-US" sz="1800" dirty="0" err="1"/>
            <a:t>Lexika</a:t>
          </a:r>
          <a:endParaRPr lang="en-US" sz="1800" dirty="0"/>
        </a:p>
      </dgm:t>
    </dgm:pt>
    <dgm:pt modelId="{ADE14CEA-DAC9-408D-97B8-66A751633B8D}" type="parTrans" cxnId="{7DD38E68-A150-404B-9FE6-5C88EB96F7BF}">
      <dgm:prSet/>
      <dgm:spPr/>
      <dgm:t>
        <a:bodyPr/>
        <a:lstStyle/>
        <a:p>
          <a:endParaRPr lang="en-US"/>
        </a:p>
      </dgm:t>
    </dgm:pt>
    <dgm:pt modelId="{2579EED3-F50C-4BBA-83E2-55BC637C194E}" type="sibTrans" cxnId="{7DD38E68-A150-404B-9FE6-5C88EB96F7BF}">
      <dgm:prSet/>
      <dgm:spPr/>
      <dgm:t>
        <a:bodyPr/>
        <a:lstStyle/>
        <a:p>
          <a:endParaRPr lang="en-US"/>
        </a:p>
      </dgm:t>
    </dgm:pt>
    <dgm:pt modelId="{C4C20F16-AB68-4879-BFC4-984268401F7D}">
      <dgm:prSet phldrT="[Text]" custT="1"/>
      <dgm:spPr/>
      <dgm:t>
        <a:bodyPr/>
        <a:lstStyle/>
        <a:p>
          <a:r>
            <a:rPr lang="en-US" sz="1800" b="1" dirty="0" err="1"/>
            <a:t>Monologischer</a:t>
          </a:r>
          <a:r>
            <a:rPr lang="en-US" sz="1800" b="1" dirty="0"/>
            <a:t> </a:t>
          </a:r>
          <a:r>
            <a:rPr lang="en-US" sz="1800" b="1" dirty="0" err="1"/>
            <a:t>Teil</a:t>
          </a:r>
          <a:r>
            <a:rPr lang="en-US" sz="1800" dirty="0"/>
            <a:t>: 10 </a:t>
          </a:r>
          <a:r>
            <a:rPr lang="en-US" sz="1800" dirty="0" err="1"/>
            <a:t>Minuten</a:t>
          </a:r>
          <a:endParaRPr lang="en-US" sz="1800" dirty="0"/>
        </a:p>
        <a:p>
          <a:r>
            <a:rPr lang="en-US" sz="1800" dirty="0"/>
            <a:t>S </a:t>
          </a:r>
          <a:r>
            <a:rPr lang="en-US" sz="1800" dirty="0" err="1"/>
            <a:t>beantwortet</a:t>
          </a:r>
          <a:r>
            <a:rPr lang="en-US" sz="1800" dirty="0"/>
            <a:t> die </a:t>
          </a:r>
          <a:r>
            <a:rPr lang="en-US" sz="1800" dirty="0" err="1"/>
            <a:t>beiden</a:t>
          </a:r>
          <a:r>
            <a:rPr lang="en-US" sz="1800" dirty="0"/>
            <a:t> </a:t>
          </a:r>
          <a:r>
            <a:rPr lang="en-US" sz="1800" dirty="0" err="1"/>
            <a:t>Fragen</a:t>
          </a:r>
          <a:r>
            <a:rPr lang="en-US" sz="1800" dirty="0"/>
            <a:t>:</a:t>
          </a:r>
          <a:br>
            <a:rPr lang="en-US" sz="1800" dirty="0"/>
          </a:br>
          <a:r>
            <a:rPr lang="en-US" sz="1800" dirty="0"/>
            <a:t>1. </a:t>
          </a:r>
          <a:r>
            <a:rPr lang="en-US" sz="1800" dirty="0" err="1"/>
            <a:t>Textwiedergabe</a:t>
          </a:r>
          <a:r>
            <a:rPr lang="en-US" sz="1800" dirty="0"/>
            <a:t> (</a:t>
          </a:r>
          <a:r>
            <a:rPr lang="en-US" sz="1800" dirty="0" err="1"/>
            <a:t>Kein</a:t>
          </a:r>
          <a:r>
            <a:rPr lang="en-US" sz="1800" dirty="0"/>
            <a:t> </a:t>
          </a:r>
          <a:r>
            <a:rPr lang="en-US" sz="1800" dirty="0" err="1"/>
            <a:t>Vorleseauftrag</a:t>
          </a:r>
          <a:r>
            <a:rPr lang="en-US" sz="1800" dirty="0"/>
            <a:t>!),</a:t>
          </a:r>
          <a:br>
            <a:rPr lang="en-US" sz="1800" dirty="0"/>
          </a:br>
          <a:r>
            <a:rPr lang="en-US" sz="1800" dirty="0"/>
            <a:t>    </a:t>
          </a:r>
          <a:r>
            <a:rPr lang="en-US" sz="1800" dirty="0" err="1"/>
            <a:t>Hauptaussagen</a:t>
          </a:r>
          <a:r>
            <a:rPr lang="en-US" sz="1800" dirty="0"/>
            <a:t> </a:t>
          </a:r>
          <a:r>
            <a:rPr lang="en-US" sz="1800" dirty="0" err="1"/>
            <a:t>selbstständig</a:t>
          </a:r>
          <a:r>
            <a:rPr lang="en-US" sz="1800" dirty="0"/>
            <a:t> </a:t>
          </a:r>
          <a:r>
            <a:rPr lang="en-US" sz="1800" dirty="0" err="1"/>
            <a:t>wiedergeben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2. </a:t>
          </a:r>
          <a:r>
            <a:rPr lang="en-US" sz="1800" dirty="0" err="1"/>
            <a:t>Einbettung</a:t>
          </a:r>
          <a:r>
            <a:rPr lang="en-US" sz="1800" dirty="0"/>
            <a:t> des </a:t>
          </a:r>
          <a:r>
            <a:rPr lang="en-US" sz="1800" dirty="0" err="1"/>
            <a:t>Textes</a:t>
          </a:r>
          <a:r>
            <a:rPr lang="en-US" sz="1800" dirty="0"/>
            <a:t> in </a:t>
          </a:r>
          <a:r>
            <a:rPr lang="en-US" sz="1800" dirty="0" err="1"/>
            <a:t>übergeordnetes</a:t>
          </a:r>
          <a:r>
            <a:rPr lang="en-US" sz="1800" dirty="0"/>
            <a:t> </a:t>
          </a:r>
          <a:r>
            <a:rPr lang="en-US" sz="1800" dirty="0" err="1"/>
            <a:t>Thema</a:t>
          </a:r>
          <a:r>
            <a:rPr lang="en-US" sz="1800" dirty="0"/>
            <a:t> </a:t>
          </a:r>
          <a:br>
            <a:rPr lang="en-US" sz="1800" dirty="0"/>
          </a:br>
          <a:r>
            <a:rPr lang="en-US" sz="1800" dirty="0"/>
            <a:t>    (</a:t>
          </a:r>
          <a:r>
            <a:rPr lang="en-US" sz="1800" dirty="0" err="1"/>
            <a:t>eventuell</a:t>
          </a:r>
          <a:r>
            <a:rPr lang="en-US" sz="1800" dirty="0"/>
            <a:t> </a:t>
          </a:r>
          <a:r>
            <a:rPr lang="en-US" sz="1800" dirty="0" err="1"/>
            <a:t>durch</a:t>
          </a:r>
          <a:r>
            <a:rPr lang="en-US" sz="1800" dirty="0"/>
            <a:t> </a:t>
          </a:r>
          <a:r>
            <a:rPr lang="en-US" sz="1800" dirty="0" err="1"/>
            <a:t>Aufgaben</a:t>
          </a:r>
          <a:r>
            <a:rPr lang="en-US" sz="1800" dirty="0"/>
            <a:t> </a:t>
          </a:r>
          <a:r>
            <a:rPr lang="en-US" sz="1800" dirty="0" err="1"/>
            <a:t>gelenkt</a:t>
          </a:r>
          <a:r>
            <a:rPr lang="en-US" sz="1800" dirty="0"/>
            <a:t>)</a:t>
          </a:r>
        </a:p>
      </dgm:t>
    </dgm:pt>
    <dgm:pt modelId="{6538BE4E-0364-4D4C-AF42-0AD6FDF92706}" type="parTrans" cxnId="{8B7723D0-2104-4D80-8F49-2F7330A2E0C9}">
      <dgm:prSet/>
      <dgm:spPr/>
      <dgm:t>
        <a:bodyPr/>
        <a:lstStyle/>
        <a:p>
          <a:endParaRPr lang="en-US"/>
        </a:p>
      </dgm:t>
    </dgm:pt>
    <dgm:pt modelId="{67AC6409-524A-4CC3-8C4A-5EA799F1A0EA}" type="sibTrans" cxnId="{8B7723D0-2104-4D80-8F49-2F7330A2E0C9}">
      <dgm:prSet/>
      <dgm:spPr/>
      <dgm:t>
        <a:bodyPr/>
        <a:lstStyle/>
        <a:p>
          <a:endParaRPr lang="en-US"/>
        </a:p>
      </dgm:t>
    </dgm:pt>
    <dgm:pt modelId="{BBB5B13A-6BA8-4B29-B5C4-9D38D4AB2DCC}">
      <dgm:prSet phldrT="[Text]" custT="1"/>
      <dgm:spPr/>
      <dgm:t>
        <a:bodyPr/>
        <a:lstStyle/>
        <a:p>
          <a:r>
            <a:rPr lang="en-US" sz="1800" b="1" dirty="0" err="1"/>
            <a:t>Dialogischer</a:t>
          </a:r>
          <a:r>
            <a:rPr lang="en-US" sz="1800" b="1" dirty="0"/>
            <a:t> </a:t>
          </a:r>
          <a:r>
            <a:rPr lang="en-US" sz="1800" b="1" dirty="0" err="1"/>
            <a:t>Teil</a:t>
          </a:r>
          <a:r>
            <a:rPr lang="en-US" sz="1800" dirty="0"/>
            <a:t>: 10 </a:t>
          </a:r>
          <a:r>
            <a:rPr lang="en-US" sz="1800" dirty="0" err="1"/>
            <a:t>Minuten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L-S-</a:t>
          </a:r>
          <a:r>
            <a:rPr lang="en-US" sz="1800" dirty="0" err="1"/>
            <a:t>Gespräch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1. </a:t>
          </a:r>
          <a:r>
            <a:rPr lang="en-US" sz="1800" dirty="0" err="1"/>
            <a:t>Weiterführung</a:t>
          </a:r>
          <a:r>
            <a:rPr lang="en-US" sz="1800" dirty="0"/>
            <a:t> des </a:t>
          </a:r>
          <a:r>
            <a:rPr lang="en-US" sz="1800" dirty="0" err="1"/>
            <a:t>Themas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2. </a:t>
          </a:r>
          <a:r>
            <a:rPr lang="en-US" sz="1800" dirty="0" err="1"/>
            <a:t>Ausdehnung</a:t>
          </a:r>
          <a:r>
            <a:rPr lang="en-US" sz="1800" dirty="0"/>
            <a:t> auf 2-3 </a:t>
          </a:r>
          <a:r>
            <a:rPr lang="en-US" sz="1800" dirty="0" err="1"/>
            <a:t>weitere</a:t>
          </a:r>
          <a:r>
            <a:rPr lang="en-US" sz="1800" dirty="0"/>
            <a:t>  </a:t>
          </a:r>
          <a:r>
            <a:rPr lang="en-US" sz="1800" dirty="0" err="1"/>
            <a:t>soziokulturelle</a:t>
          </a:r>
          <a:r>
            <a:rPr lang="en-US" sz="1800" dirty="0"/>
            <a:t> </a:t>
          </a:r>
          <a:r>
            <a:rPr lang="en-US" sz="1800" dirty="0" err="1"/>
            <a:t>Themenbereiche</a:t>
          </a:r>
          <a:r>
            <a:rPr lang="en-US" sz="1800" dirty="0"/>
            <a:t> des </a:t>
          </a:r>
          <a:r>
            <a:rPr lang="en-US" sz="1800" dirty="0" err="1"/>
            <a:t>Bildungsplanes</a:t>
          </a:r>
          <a:endParaRPr lang="en-US" sz="1800" dirty="0"/>
        </a:p>
      </dgm:t>
    </dgm:pt>
    <dgm:pt modelId="{5DDE8D15-5415-4C74-A41C-2312A210E5E5}" type="parTrans" cxnId="{6E7CE716-A476-4F32-AEAD-59B98E530DA5}">
      <dgm:prSet/>
      <dgm:spPr/>
      <dgm:t>
        <a:bodyPr/>
        <a:lstStyle/>
        <a:p>
          <a:endParaRPr lang="en-US"/>
        </a:p>
      </dgm:t>
    </dgm:pt>
    <dgm:pt modelId="{3D4A2E8C-0331-4736-A454-C668B409526C}" type="sibTrans" cxnId="{6E7CE716-A476-4F32-AEAD-59B98E530DA5}">
      <dgm:prSet/>
      <dgm:spPr/>
      <dgm:t>
        <a:bodyPr/>
        <a:lstStyle/>
        <a:p>
          <a:endParaRPr lang="en-US"/>
        </a:p>
      </dgm:t>
    </dgm:pt>
    <dgm:pt modelId="{DF95B928-69D8-41D6-93DE-75C6F6C86A81}" type="pres">
      <dgm:prSet presAssocID="{392CB4D2-AA3F-4095-8BCB-98EA8B3A06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00683A-06EB-411D-8FB1-E6077DDCA2E3}" type="pres">
      <dgm:prSet presAssocID="{392CB4D2-AA3F-4095-8BCB-98EA8B3A065A}" presName="dummyMaxCanvas" presStyleCnt="0">
        <dgm:presLayoutVars/>
      </dgm:prSet>
      <dgm:spPr/>
    </dgm:pt>
    <dgm:pt modelId="{77877A64-2998-4EDC-941D-867EB508350A}" type="pres">
      <dgm:prSet presAssocID="{392CB4D2-AA3F-4095-8BCB-98EA8B3A065A}" presName="ThreeNodes_1" presStyleLbl="node1" presStyleIdx="0" presStyleCnt="3" custLinFactNeighborX="2207" custLinFactNeighborY="-8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F6316-6937-40CD-BF24-E4A4E303780B}" type="pres">
      <dgm:prSet presAssocID="{392CB4D2-AA3F-4095-8BCB-98EA8B3A065A}" presName="ThreeNodes_2" presStyleLbl="node1" presStyleIdx="1" presStyleCnt="3" custScaleY="127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ACFAD-7DDC-4A9F-AE87-683847E6E3C0}" type="pres">
      <dgm:prSet presAssocID="{392CB4D2-AA3F-4095-8BCB-98EA8B3A065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5DCB6-0CD9-455E-9427-80ECF05D248D}" type="pres">
      <dgm:prSet presAssocID="{392CB4D2-AA3F-4095-8BCB-98EA8B3A065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0F895-BB62-4AF6-A333-592EF1182258}" type="pres">
      <dgm:prSet presAssocID="{392CB4D2-AA3F-4095-8BCB-98EA8B3A065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53FE8-6B3B-498D-99DB-F39BA6A87A67}" type="pres">
      <dgm:prSet presAssocID="{392CB4D2-AA3F-4095-8BCB-98EA8B3A065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0F666-3AE6-4F65-953A-00FE6C53ED11}" type="pres">
      <dgm:prSet presAssocID="{392CB4D2-AA3F-4095-8BCB-98EA8B3A065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FAFEF-119B-44BC-83FA-5C1B9ED15DE0}" type="pres">
      <dgm:prSet presAssocID="{392CB4D2-AA3F-4095-8BCB-98EA8B3A065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AB7BDA-BD9B-40AB-BE5C-DE1872963059}" type="presOf" srcId="{67AC6409-524A-4CC3-8C4A-5EA799F1A0EA}" destId="{60C0F895-BB62-4AF6-A333-592EF1182258}" srcOrd="0" destOrd="0" presId="urn:microsoft.com/office/officeart/2005/8/layout/vProcess5"/>
    <dgm:cxn modelId="{80824AEB-7182-4144-A77D-A0E5DB278894}" type="presOf" srcId="{BBB5B13A-6BA8-4B29-B5C4-9D38D4AB2DCC}" destId="{C4AACFAD-7DDC-4A9F-AE87-683847E6E3C0}" srcOrd="0" destOrd="0" presId="urn:microsoft.com/office/officeart/2005/8/layout/vProcess5"/>
    <dgm:cxn modelId="{A08008E8-E6A8-44E4-9DC5-4A7799340D38}" type="presOf" srcId="{392CB4D2-AA3F-4095-8BCB-98EA8B3A065A}" destId="{DF95B928-69D8-41D6-93DE-75C6F6C86A81}" srcOrd="0" destOrd="0" presId="urn:microsoft.com/office/officeart/2005/8/layout/vProcess5"/>
    <dgm:cxn modelId="{2EA50689-523C-4CEB-B5C6-4730F2C35D94}" type="presOf" srcId="{C4C20F16-AB68-4879-BFC4-984268401F7D}" destId="{4EAF6316-6937-40CD-BF24-E4A4E303780B}" srcOrd="0" destOrd="0" presId="urn:microsoft.com/office/officeart/2005/8/layout/vProcess5"/>
    <dgm:cxn modelId="{7DD38E68-A150-404B-9FE6-5C88EB96F7BF}" srcId="{392CB4D2-AA3F-4095-8BCB-98EA8B3A065A}" destId="{A914AC1E-E8A3-4C18-BC2F-0FA7C4903985}" srcOrd="0" destOrd="0" parTransId="{ADE14CEA-DAC9-408D-97B8-66A751633B8D}" sibTransId="{2579EED3-F50C-4BBA-83E2-55BC637C194E}"/>
    <dgm:cxn modelId="{8B7723D0-2104-4D80-8F49-2F7330A2E0C9}" srcId="{392CB4D2-AA3F-4095-8BCB-98EA8B3A065A}" destId="{C4C20F16-AB68-4879-BFC4-984268401F7D}" srcOrd="1" destOrd="0" parTransId="{6538BE4E-0364-4D4C-AF42-0AD6FDF92706}" sibTransId="{67AC6409-524A-4CC3-8C4A-5EA799F1A0EA}"/>
    <dgm:cxn modelId="{E130C262-9022-4020-A43C-00516C2D46D6}" type="presOf" srcId="{BBB5B13A-6BA8-4B29-B5C4-9D38D4AB2DCC}" destId="{A67FAFEF-119B-44BC-83FA-5C1B9ED15DE0}" srcOrd="1" destOrd="0" presId="urn:microsoft.com/office/officeart/2005/8/layout/vProcess5"/>
    <dgm:cxn modelId="{058D6EA5-C733-45B9-B805-A4A73516DFDE}" type="presOf" srcId="{2579EED3-F50C-4BBA-83E2-55BC637C194E}" destId="{0665DCB6-0CD9-455E-9427-80ECF05D248D}" srcOrd="0" destOrd="0" presId="urn:microsoft.com/office/officeart/2005/8/layout/vProcess5"/>
    <dgm:cxn modelId="{63A2196D-BA3B-421A-BD09-765B3C0CA77E}" type="presOf" srcId="{A914AC1E-E8A3-4C18-BC2F-0FA7C4903985}" destId="{17953FE8-6B3B-498D-99DB-F39BA6A87A67}" srcOrd="1" destOrd="0" presId="urn:microsoft.com/office/officeart/2005/8/layout/vProcess5"/>
    <dgm:cxn modelId="{949DCA8C-9110-4571-B484-DA241F3E24AD}" type="presOf" srcId="{C4C20F16-AB68-4879-BFC4-984268401F7D}" destId="{7EC0F666-3AE6-4F65-953A-00FE6C53ED11}" srcOrd="1" destOrd="0" presId="urn:microsoft.com/office/officeart/2005/8/layout/vProcess5"/>
    <dgm:cxn modelId="{475BFA47-1ECC-49EE-BBDA-2BF1E4E013D9}" type="presOf" srcId="{A914AC1E-E8A3-4C18-BC2F-0FA7C4903985}" destId="{77877A64-2998-4EDC-941D-867EB508350A}" srcOrd="0" destOrd="0" presId="urn:microsoft.com/office/officeart/2005/8/layout/vProcess5"/>
    <dgm:cxn modelId="{6E7CE716-A476-4F32-AEAD-59B98E530DA5}" srcId="{392CB4D2-AA3F-4095-8BCB-98EA8B3A065A}" destId="{BBB5B13A-6BA8-4B29-B5C4-9D38D4AB2DCC}" srcOrd="2" destOrd="0" parTransId="{5DDE8D15-5415-4C74-A41C-2312A210E5E5}" sibTransId="{3D4A2E8C-0331-4736-A454-C668B409526C}"/>
    <dgm:cxn modelId="{A2BA9E95-7251-44F3-8DAA-FFCE88D26F80}" type="presParOf" srcId="{DF95B928-69D8-41D6-93DE-75C6F6C86A81}" destId="{9200683A-06EB-411D-8FB1-E6077DDCA2E3}" srcOrd="0" destOrd="0" presId="urn:microsoft.com/office/officeart/2005/8/layout/vProcess5"/>
    <dgm:cxn modelId="{9EDFB254-09E7-4A36-BCB7-42F1127250B4}" type="presParOf" srcId="{DF95B928-69D8-41D6-93DE-75C6F6C86A81}" destId="{77877A64-2998-4EDC-941D-867EB508350A}" srcOrd="1" destOrd="0" presId="urn:microsoft.com/office/officeart/2005/8/layout/vProcess5"/>
    <dgm:cxn modelId="{A384BD91-B9E9-4E34-BABF-29C98E36392A}" type="presParOf" srcId="{DF95B928-69D8-41D6-93DE-75C6F6C86A81}" destId="{4EAF6316-6937-40CD-BF24-E4A4E303780B}" srcOrd="2" destOrd="0" presId="urn:microsoft.com/office/officeart/2005/8/layout/vProcess5"/>
    <dgm:cxn modelId="{DD9612BE-6219-4929-B6A2-E616F9C8490B}" type="presParOf" srcId="{DF95B928-69D8-41D6-93DE-75C6F6C86A81}" destId="{C4AACFAD-7DDC-4A9F-AE87-683847E6E3C0}" srcOrd="3" destOrd="0" presId="urn:microsoft.com/office/officeart/2005/8/layout/vProcess5"/>
    <dgm:cxn modelId="{8B1B0391-E422-4DAE-A026-81A83C7C3DBF}" type="presParOf" srcId="{DF95B928-69D8-41D6-93DE-75C6F6C86A81}" destId="{0665DCB6-0CD9-455E-9427-80ECF05D248D}" srcOrd="4" destOrd="0" presId="urn:microsoft.com/office/officeart/2005/8/layout/vProcess5"/>
    <dgm:cxn modelId="{5729C744-2C29-4D6F-8B37-67B9B238B2B2}" type="presParOf" srcId="{DF95B928-69D8-41D6-93DE-75C6F6C86A81}" destId="{60C0F895-BB62-4AF6-A333-592EF1182258}" srcOrd="5" destOrd="0" presId="urn:microsoft.com/office/officeart/2005/8/layout/vProcess5"/>
    <dgm:cxn modelId="{FFCA27FB-26B6-4D61-B944-C839B5E1BABB}" type="presParOf" srcId="{DF95B928-69D8-41D6-93DE-75C6F6C86A81}" destId="{17953FE8-6B3B-498D-99DB-F39BA6A87A67}" srcOrd="6" destOrd="0" presId="urn:microsoft.com/office/officeart/2005/8/layout/vProcess5"/>
    <dgm:cxn modelId="{10278150-EB70-434D-92C7-213EC66FDD59}" type="presParOf" srcId="{DF95B928-69D8-41D6-93DE-75C6F6C86A81}" destId="{7EC0F666-3AE6-4F65-953A-00FE6C53ED11}" srcOrd="7" destOrd="0" presId="urn:microsoft.com/office/officeart/2005/8/layout/vProcess5"/>
    <dgm:cxn modelId="{C515B196-6227-420A-BF3B-947137120159}" type="presParOf" srcId="{DF95B928-69D8-41D6-93DE-75C6F6C86A81}" destId="{A67FAFEF-119B-44BC-83FA-5C1B9ED15DE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123654-DF6A-415F-A805-477721142A0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1F1D6-0D41-4AFD-94FA-206EDF44963F}">
      <dgm:prSet phldrT="[Text]" custT="1"/>
      <dgm:spPr/>
      <dgm:t>
        <a:bodyPr/>
        <a:lstStyle/>
        <a:p>
          <a:r>
            <a:rPr lang="en-US" sz="1800" dirty="0"/>
            <a:t>Die </a:t>
          </a:r>
          <a:r>
            <a:rPr lang="en-US" sz="1800" dirty="0" err="1"/>
            <a:t>Prüfungsaufgabe</a:t>
          </a:r>
          <a:r>
            <a:rPr lang="en-US" sz="1800" dirty="0"/>
            <a:t>…..</a:t>
          </a:r>
        </a:p>
      </dgm:t>
    </dgm:pt>
    <dgm:pt modelId="{DE5C9615-4A01-4959-956D-E940FEDDD0AD}" type="parTrans" cxnId="{4AEFDEEC-6497-4E95-9D15-E1D124122C31}">
      <dgm:prSet/>
      <dgm:spPr/>
      <dgm:t>
        <a:bodyPr/>
        <a:lstStyle/>
        <a:p>
          <a:endParaRPr lang="en-US"/>
        </a:p>
      </dgm:t>
    </dgm:pt>
    <dgm:pt modelId="{72F1D105-D545-4A13-905A-C78F07EB9444}" type="sibTrans" cxnId="{4AEFDEEC-6497-4E95-9D15-E1D124122C31}">
      <dgm:prSet/>
      <dgm:spPr/>
      <dgm:t>
        <a:bodyPr/>
        <a:lstStyle/>
        <a:p>
          <a:endParaRPr lang="en-US"/>
        </a:p>
      </dgm:t>
    </dgm:pt>
    <dgm:pt modelId="{1F559CEF-EC01-4E53-9D87-A4E1C02F5143}">
      <dgm:prSet phldrT="[Text]" custT="1"/>
      <dgm:spPr/>
      <dgm:t>
        <a:bodyPr/>
        <a:lstStyle/>
        <a:p>
          <a:r>
            <a:rPr lang="en-US" sz="1800" dirty="0"/>
            <a:t>.....</a:t>
          </a:r>
          <a:r>
            <a:rPr lang="en-US" sz="1800" dirty="0" err="1"/>
            <a:t>erwächst</a:t>
          </a:r>
          <a:r>
            <a:rPr lang="en-US" sz="1800" dirty="0"/>
            <a:t> </a:t>
          </a:r>
          <a:r>
            <a:rPr lang="en-US" sz="1800" dirty="0" err="1"/>
            <a:t>aus</a:t>
          </a:r>
          <a:r>
            <a:rPr lang="en-US" sz="1800" dirty="0"/>
            <a:t> </a:t>
          </a:r>
          <a:r>
            <a:rPr lang="en-US" sz="1800" dirty="0" err="1"/>
            <a:t>dem</a:t>
          </a:r>
          <a:r>
            <a:rPr lang="en-US" sz="1800" dirty="0"/>
            <a:t> </a:t>
          </a:r>
          <a:r>
            <a:rPr lang="en-US" sz="1800" dirty="0" err="1"/>
            <a:t>Unterricht</a:t>
          </a:r>
          <a:r>
            <a:rPr lang="en-US" sz="1800" dirty="0"/>
            <a:t> in der </a:t>
          </a:r>
          <a:r>
            <a:rPr lang="en-US" sz="1800" dirty="0" err="1"/>
            <a:t>Qualifikationsphase</a:t>
          </a:r>
          <a:endParaRPr lang="en-US" sz="1800" dirty="0"/>
        </a:p>
      </dgm:t>
    </dgm:pt>
    <dgm:pt modelId="{FF9ECE9E-E9EA-4B13-B908-6F9186EF8039}" type="parTrans" cxnId="{E5D2F640-5A8D-49E3-A351-643D591EEEA3}">
      <dgm:prSet/>
      <dgm:spPr/>
      <dgm:t>
        <a:bodyPr/>
        <a:lstStyle/>
        <a:p>
          <a:endParaRPr lang="en-US"/>
        </a:p>
      </dgm:t>
    </dgm:pt>
    <dgm:pt modelId="{53D6E678-1BBD-45A9-88D4-0560E6F74785}" type="sibTrans" cxnId="{E5D2F640-5A8D-49E3-A351-643D591EEEA3}">
      <dgm:prSet/>
      <dgm:spPr/>
      <dgm:t>
        <a:bodyPr/>
        <a:lstStyle/>
        <a:p>
          <a:endParaRPr lang="en-US"/>
        </a:p>
      </dgm:t>
    </dgm:pt>
    <dgm:pt modelId="{CD8EDA29-42FF-4AE4-BEE9-1441034664A5}">
      <dgm:prSet phldrT="[Text]" custT="1"/>
      <dgm:spPr/>
      <dgm:t>
        <a:bodyPr/>
        <a:lstStyle/>
        <a:p>
          <a:r>
            <a:rPr lang="en-US" sz="1800" dirty="0"/>
            <a:t>….</a:t>
          </a:r>
          <a:r>
            <a:rPr lang="en-US" sz="1800" dirty="0" err="1"/>
            <a:t>ist</a:t>
          </a:r>
          <a:r>
            <a:rPr lang="en-US" sz="1800" dirty="0"/>
            <a:t> so </a:t>
          </a:r>
          <a:r>
            <a:rPr lang="en-US" sz="1800" dirty="0" err="1"/>
            <a:t>zu</a:t>
          </a:r>
          <a:r>
            <a:rPr lang="en-US" sz="1800" dirty="0"/>
            <a:t> </a:t>
          </a:r>
          <a:r>
            <a:rPr lang="en-US" sz="1800" dirty="0" err="1"/>
            <a:t>stellen</a:t>
          </a:r>
          <a:r>
            <a:rPr lang="en-US" sz="1800" dirty="0"/>
            <a:t>, </a:t>
          </a:r>
          <a:r>
            <a:rPr lang="en-US" sz="1800" dirty="0" err="1"/>
            <a:t>dass</a:t>
          </a:r>
          <a:r>
            <a:rPr lang="en-US" sz="1800" dirty="0"/>
            <a:t> </a:t>
          </a:r>
          <a:r>
            <a:rPr lang="en-US" sz="1800" dirty="0" err="1"/>
            <a:t>Leistungen</a:t>
          </a:r>
          <a:r>
            <a:rPr lang="en-US" sz="1800" dirty="0"/>
            <a:t> </a:t>
          </a:r>
          <a:r>
            <a:rPr lang="en-US" sz="1800" dirty="0" err="1"/>
            <a:t>aus</a:t>
          </a:r>
          <a:r>
            <a:rPr lang="en-US" sz="1800" dirty="0"/>
            <a:t> </a:t>
          </a:r>
          <a:r>
            <a:rPr lang="en-US" sz="1800" dirty="0" err="1"/>
            <a:t>allen</a:t>
          </a:r>
          <a:r>
            <a:rPr lang="en-US" sz="1800" dirty="0"/>
            <a:t> 3 </a:t>
          </a:r>
          <a:r>
            <a:rPr lang="en-US" sz="1800" dirty="0" err="1"/>
            <a:t>Anforderungsbereichen</a:t>
          </a:r>
          <a:r>
            <a:rPr lang="en-US" sz="1800" dirty="0"/>
            <a:t> </a:t>
          </a:r>
          <a:r>
            <a:rPr lang="en-US" sz="1800" dirty="0" err="1"/>
            <a:t>eingefordert</a:t>
          </a:r>
          <a:r>
            <a:rPr lang="en-US" sz="1800" dirty="0"/>
            <a:t> </a:t>
          </a:r>
          <a:r>
            <a:rPr lang="en-US" sz="1800" dirty="0" err="1"/>
            <a:t>werden</a:t>
          </a:r>
          <a:endParaRPr lang="en-US" sz="1800" dirty="0"/>
        </a:p>
      </dgm:t>
    </dgm:pt>
    <dgm:pt modelId="{13534555-41A5-4E84-867F-E445EEBCAB6B}" type="parTrans" cxnId="{6C27A1D3-9BF0-4BE0-8803-F6D6F43754D3}">
      <dgm:prSet/>
      <dgm:spPr/>
      <dgm:t>
        <a:bodyPr/>
        <a:lstStyle/>
        <a:p>
          <a:endParaRPr lang="en-US"/>
        </a:p>
      </dgm:t>
    </dgm:pt>
    <dgm:pt modelId="{EAFD5DCD-21A5-45D3-8A77-4CC289DB0B7A}" type="sibTrans" cxnId="{6C27A1D3-9BF0-4BE0-8803-F6D6F43754D3}">
      <dgm:prSet/>
      <dgm:spPr/>
      <dgm:t>
        <a:bodyPr/>
        <a:lstStyle/>
        <a:p>
          <a:endParaRPr lang="en-US"/>
        </a:p>
      </dgm:t>
    </dgm:pt>
    <dgm:pt modelId="{C3867F6F-B5C6-46ED-8C19-16ACFE2D5F4D}">
      <dgm:prSet phldrT="[Text]" custT="1"/>
      <dgm:spPr/>
      <dgm:t>
        <a:bodyPr/>
        <a:lstStyle/>
        <a:p>
          <a:r>
            <a:rPr lang="en-US" sz="1800" dirty="0"/>
            <a:t>….</a:t>
          </a:r>
          <a:r>
            <a:rPr lang="en-US" sz="1800" dirty="0" err="1"/>
            <a:t>darf</a:t>
          </a:r>
          <a:r>
            <a:rPr lang="en-US" sz="1800" dirty="0"/>
            <a:t> </a:t>
          </a:r>
          <a:r>
            <a:rPr lang="en-US" sz="1800" dirty="0" err="1"/>
            <a:t>keine</a:t>
          </a:r>
          <a:r>
            <a:rPr lang="en-US" sz="1800" dirty="0"/>
            <a:t> </a:t>
          </a:r>
          <a:r>
            <a:rPr lang="en-US" sz="1800" dirty="0" err="1"/>
            <a:t>Wiederholung</a:t>
          </a:r>
          <a:r>
            <a:rPr lang="en-US" sz="1800" dirty="0"/>
            <a:t> </a:t>
          </a:r>
          <a:r>
            <a:rPr lang="en-US" sz="1800" dirty="0" err="1"/>
            <a:t>einer</a:t>
          </a:r>
          <a:r>
            <a:rPr lang="en-US" sz="1800" dirty="0"/>
            <a:t> </a:t>
          </a:r>
          <a:r>
            <a:rPr lang="en-US" sz="1800" dirty="0" err="1"/>
            <a:t>Klausur</a:t>
          </a:r>
          <a:r>
            <a:rPr lang="en-US" sz="1800" dirty="0"/>
            <a:t> in der </a:t>
          </a:r>
          <a:r>
            <a:rPr lang="en-US" sz="1800" dirty="0" err="1"/>
            <a:t>Qualifikationsphase</a:t>
          </a:r>
          <a:r>
            <a:rPr lang="en-US" sz="1800" dirty="0"/>
            <a:t> </a:t>
          </a:r>
          <a:r>
            <a:rPr lang="en-US" sz="1800" dirty="0" err="1"/>
            <a:t>darstellen</a:t>
          </a:r>
          <a:endParaRPr lang="en-US" sz="1800" dirty="0"/>
        </a:p>
      </dgm:t>
    </dgm:pt>
    <dgm:pt modelId="{C1714800-03A2-401A-8D03-7F00871360E5}" type="parTrans" cxnId="{CD2BA67B-1091-4536-80B8-6798DF2F192A}">
      <dgm:prSet/>
      <dgm:spPr/>
      <dgm:t>
        <a:bodyPr/>
        <a:lstStyle/>
        <a:p>
          <a:endParaRPr lang="en-US"/>
        </a:p>
      </dgm:t>
    </dgm:pt>
    <dgm:pt modelId="{F3DA3E35-B269-452D-8875-2DA6019D11A2}" type="sibTrans" cxnId="{CD2BA67B-1091-4536-80B8-6798DF2F192A}">
      <dgm:prSet/>
      <dgm:spPr/>
      <dgm:t>
        <a:bodyPr/>
        <a:lstStyle/>
        <a:p>
          <a:endParaRPr lang="en-US"/>
        </a:p>
      </dgm:t>
    </dgm:pt>
    <dgm:pt modelId="{037FA539-7277-4AE7-8D90-1228738F0F85}" type="pres">
      <dgm:prSet presAssocID="{DB123654-DF6A-415F-A805-477721142A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ACE9DA-F2FF-4DCA-938B-8843CE888877}" type="pres">
      <dgm:prSet presAssocID="{0BA1F1D6-0D41-4AFD-94FA-206EDF44963F}" presName="hierRoot1" presStyleCnt="0"/>
      <dgm:spPr/>
    </dgm:pt>
    <dgm:pt modelId="{58F549EA-4465-479B-9A2E-02BC981B94EC}" type="pres">
      <dgm:prSet presAssocID="{0BA1F1D6-0D41-4AFD-94FA-206EDF44963F}" presName="composite" presStyleCnt="0"/>
      <dgm:spPr/>
    </dgm:pt>
    <dgm:pt modelId="{0449F19A-A12D-47F1-AF1F-DC9FAA87D9BE}" type="pres">
      <dgm:prSet presAssocID="{0BA1F1D6-0D41-4AFD-94FA-206EDF44963F}" presName="background" presStyleLbl="node0" presStyleIdx="0" presStyleCnt="1"/>
      <dgm:spPr/>
    </dgm:pt>
    <dgm:pt modelId="{FC79B51D-A785-455F-A782-9ED96375B275}" type="pres">
      <dgm:prSet presAssocID="{0BA1F1D6-0D41-4AFD-94FA-206EDF44963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0CC59-B773-4115-BCE9-4D2609094C63}" type="pres">
      <dgm:prSet presAssocID="{0BA1F1D6-0D41-4AFD-94FA-206EDF44963F}" presName="hierChild2" presStyleCnt="0"/>
      <dgm:spPr/>
    </dgm:pt>
    <dgm:pt modelId="{34232938-F3FC-4485-AF30-1DE3C899DE3C}" type="pres">
      <dgm:prSet presAssocID="{FF9ECE9E-E9EA-4B13-B908-6F9186EF803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90E6BD36-A4A3-45F4-A117-0F3147D0A3CE}" type="pres">
      <dgm:prSet presAssocID="{1F559CEF-EC01-4E53-9D87-A4E1C02F5143}" presName="hierRoot2" presStyleCnt="0"/>
      <dgm:spPr/>
    </dgm:pt>
    <dgm:pt modelId="{E23211CD-3122-4E00-BD9D-D4BCFB3354F5}" type="pres">
      <dgm:prSet presAssocID="{1F559CEF-EC01-4E53-9D87-A4E1C02F5143}" presName="composite2" presStyleCnt="0"/>
      <dgm:spPr/>
    </dgm:pt>
    <dgm:pt modelId="{2C1AB091-7A75-4020-AF2B-AA0ACB718D24}" type="pres">
      <dgm:prSet presAssocID="{1F559CEF-EC01-4E53-9D87-A4E1C02F5143}" presName="background2" presStyleLbl="node2" presStyleIdx="0" presStyleCnt="3"/>
      <dgm:spPr/>
    </dgm:pt>
    <dgm:pt modelId="{1BEC2CF6-7BC9-4AF1-A93F-613B213EA24E}" type="pres">
      <dgm:prSet presAssocID="{1F559CEF-EC01-4E53-9D87-A4E1C02F514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15BB45-27C5-4347-BC23-41CBB294FEBC}" type="pres">
      <dgm:prSet presAssocID="{1F559CEF-EC01-4E53-9D87-A4E1C02F5143}" presName="hierChild3" presStyleCnt="0"/>
      <dgm:spPr/>
    </dgm:pt>
    <dgm:pt modelId="{5656F92F-9ABE-4F60-BD8C-5A3088A8DA1D}" type="pres">
      <dgm:prSet presAssocID="{13534555-41A5-4E84-867F-E445EEBCAB6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DEA746E-36EB-4ABA-8F4D-2F909AD4988D}" type="pres">
      <dgm:prSet presAssocID="{CD8EDA29-42FF-4AE4-BEE9-1441034664A5}" presName="hierRoot2" presStyleCnt="0"/>
      <dgm:spPr/>
    </dgm:pt>
    <dgm:pt modelId="{53016E52-0511-4503-82C1-F68DC490EC40}" type="pres">
      <dgm:prSet presAssocID="{CD8EDA29-42FF-4AE4-BEE9-1441034664A5}" presName="composite2" presStyleCnt="0"/>
      <dgm:spPr/>
    </dgm:pt>
    <dgm:pt modelId="{1022FAD7-CA3F-4962-A0F9-49D5D06534B6}" type="pres">
      <dgm:prSet presAssocID="{CD8EDA29-42FF-4AE4-BEE9-1441034664A5}" presName="background2" presStyleLbl="node2" presStyleIdx="1" presStyleCnt="3"/>
      <dgm:spPr/>
    </dgm:pt>
    <dgm:pt modelId="{2F7D55A6-CA53-40E6-B5C5-7457C0F0FE47}" type="pres">
      <dgm:prSet presAssocID="{CD8EDA29-42FF-4AE4-BEE9-1441034664A5}" presName="text2" presStyleLbl="fgAcc2" presStyleIdx="1" presStyleCnt="3" custScaleX="1071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2DBBD-9CDB-4913-929D-E2349327B4C4}" type="pres">
      <dgm:prSet presAssocID="{CD8EDA29-42FF-4AE4-BEE9-1441034664A5}" presName="hierChild3" presStyleCnt="0"/>
      <dgm:spPr/>
    </dgm:pt>
    <dgm:pt modelId="{6406DED7-293D-4E1E-B8E7-48B71926BC52}" type="pres">
      <dgm:prSet presAssocID="{C1714800-03A2-401A-8D03-7F00871360E5}" presName="Name10" presStyleLbl="parChTrans1D2" presStyleIdx="2" presStyleCnt="3"/>
      <dgm:spPr/>
    </dgm:pt>
    <dgm:pt modelId="{378323C8-02DC-448A-99E0-E77980C6D56B}" type="pres">
      <dgm:prSet presAssocID="{C3867F6F-B5C6-46ED-8C19-16ACFE2D5F4D}" presName="hierRoot2" presStyleCnt="0"/>
      <dgm:spPr/>
    </dgm:pt>
    <dgm:pt modelId="{D78D77D7-DD84-4F97-B35C-2E1A5A47B1E3}" type="pres">
      <dgm:prSet presAssocID="{C3867F6F-B5C6-46ED-8C19-16ACFE2D5F4D}" presName="composite2" presStyleCnt="0"/>
      <dgm:spPr/>
    </dgm:pt>
    <dgm:pt modelId="{7FBEFBD0-7500-4453-B37B-0E671FFCC862}" type="pres">
      <dgm:prSet presAssocID="{C3867F6F-B5C6-46ED-8C19-16ACFE2D5F4D}" presName="background2" presStyleLbl="node2" presStyleIdx="2" presStyleCnt="3"/>
      <dgm:spPr/>
    </dgm:pt>
    <dgm:pt modelId="{26EDA647-7AEC-4EEA-8814-4B37ABA1C065}" type="pres">
      <dgm:prSet presAssocID="{C3867F6F-B5C6-46ED-8C19-16ACFE2D5F4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7A3EAE-883E-47D0-BE27-585AD9D12243}" type="pres">
      <dgm:prSet presAssocID="{C3867F6F-B5C6-46ED-8C19-16ACFE2D5F4D}" presName="hierChild3" presStyleCnt="0"/>
      <dgm:spPr/>
    </dgm:pt>
  </dgm:ptLst>
  <dgm:cxnLst>
    <dgm:cxn modelId="{6F0A4379-B83A-4120-9167-F15FA3CC5E36}" type="presOf" srcId="{C1714800-03A2-401A-8D03-7F00871360E5}" destId="{6406DED7-293D-4E1E-B8E7-48B71926BC52}" srcOrd="0" destOrd="0" presId="urn:microsoft.com/office/officeart/2005/8/layout/hierarchy1"/>
    <dgm:cxn modelId="{E5D2F640-5A8D-49E3-A351-643D591EEEA3}" srcId="{0BA1F1D6-0D41-4AFD-94FA-206EDF44963F}" destId="{1F559CEF-EC01-4E53-9D87-A4E1C02F5143}" srcOrd="0" destOrd="0" parTransId="{FF9ECE9E-E9EA-4B13-B908-6F9186EF8039}" sibTransId="{53D6E678-1BBD-45A9-88D4-0560E6F74785}"/>
    <dgm:cxn modelId="{AB103EB3-E21D-4E8B-BAF4-378E3720232A}" type="presOf" srcId="{13534555-41A5-4E84-867F-E445EEBCAB6B}" destId="{5656F92F-9ABE-4F60-BD8C-5A3088A8DA1D}" srcOrd="0" destOrd="0" presId="urn:microsoft.com/office/officeart/2005/8/layout/hierarchy1"/>
    <dgm:cxn modelId="{DD59B4AA-CB03-4ED5-8AB8-1EBD157883FC}" type="presOf" srcId="{DB123654-DF6A-415F-A805-477721142A02}" destId="{037FA539-7277-4AE7-8D90-1228738F0F85}" srcOrd="0" destOrd="0" presId="urn:microsoft.com/office/officeart/2005/8/layout/hierarchy1"/>
    <dgm:cxn modelId="{CD2BA67B-1091-4536-80B8-6798DF2F192A}" srcId="{0BA1F1D6-0D41-4AFD-94FA-206EDF44963F}" destId="{C3867F6F-B5C6-46ED-8C19-16ACFE2D5F4D}" srcOrd="2" destOrd="0" parTransId="{C1714800-03A2-401A-8D03-7F00871360E5}" sibTransId="{F3DA3E35-B269-452D-8875-2DA6019D11A2}"/>
    <dgm:cxn modelId="{B6D23536-D2BE-42B3-9A83-C1153D2AF077}" type="presOf" srcId="{C3867F6F-B5C6-46ED-8C19-16ACFE2D5F4D}" destId="{26EDA647-7AEC-4EEA-8814-4B37ABA1C065}" srcOrd="0" destOrd="0" presId="urn:microsoft.com/office/officeart/2005/8/layout/hierarchy1"/>
    <dgm:cxn modelId="{8495E546-0F6D-451D-B557-0428F9D218D3}" type="presOf" srcId="{FF9ECE9E-E9EA-4B13-B908-6F9186EF8039}" destId="{34232938-F3FC-4485-AF30-1DE3C899DE3C}" srcOrd="0" destOrd="0" presId="urn:microsoft.com/office/officeart/2005/8/layout/hierarchy1"/>
    <dgm:cxn modelId="{C5C47088-BEF7-46BB-90A5-16DAA9409457}" type="presOf" srcId="{0BA1F1D6-0D41-4AFD-94FA-206EDF44963F}" destId="{FC79B51D-A785-455F-A782-9ED96375B275}" srcOrd="0" destOrd="0" presId="urn:microsoft.com/office/officeart/2005/8/layout/hierarchy1"/>
    <dgm:cxn modelId="{6C27A1D3-9BF0-4BE0-8803-F6D6F43754D3}" srcId="{0BA1F1D6-0D41-4AFD-94FA-206EDF44963F}" destId="{CD8EDA29-42FF-4AE4-BEE9-1441034664A5}" srcOrd="1" destOrd="0" parTransId="{13534555-41A5-4E84-867F-E445EEBCAB6B}" sibTransId="{EAFD5DCD-21A5-45D3-8A77-4CC289DB0B7A}"/>
    <dgm:cxn modelId="{4AEFDEEC-6497-4E95-9D15-E1D124122C31}" srcId="{DB123654-DF6A-415F-A805-477721142A02}" destId="{0BA1F1D6-0D41-4AFD-94FA-206EDF44963F}" srcOrd="0" destOrd="0" parTransId="{DE5C9615-4A01-4959-956D-E940FEDDD0AD}" sibTransId="{72F1D105-D545-4A13-905A-C78F07EB9444}"/>
    <dgm:cxn modelId="{CFF835B3-21B6-4A89-9159-76CA5C64A216}" type="presOf" srcId="{CD8EDA29-42FF-4AE4-BEE9-1441034664A5}" destId="{2F7D55A6-CA53-40E6-B5C5-7457C0F0FE47}" srcOrd="0" destOrd="0" presId="urn:microsoft.com/office/officeart/2005/8/layout/hierarchy1"/>
    <dgm:cxn modelId="{5F1A043E-DC58-4D31-97EF-8B6E0CA8E5E8}" type="presOf" srcId="{1F559CEF-EC01-4E53-9D87-A4E1C02F5143}" destId="{1BEC2CF6-7BC9-4AF1-A93F-613B213EA24E}" srcOrd="0" destOrd="0" presId="urn:microsoft.com/office/officeart/2005/8/layout/hierarchy1"/>
    <dgm:cxn modelId="{7D470241-677D-4E79-9032-B7E2A9342FC4}" type="presParOf" srcId="{037FA539-7277-4AE7-8D90-1228738F0F85}" destId="{07ACE9DA-F2FF-4DCA-938B-8843CE888877}" srcOrd="0" destOrd="0" presId="urn:microsoft.com/office/officeart/2005/8/layout/hierarchy1"/>
    <dgm:cxn modelId="{D7734F7B-3582-4184-BDBC-376455F47D04}" type="presParOf" srcId="{07ACE9DA-F2FF-4DCA-938B-8843CE888877}" destId="{58F549EA-4465-479B-9A2E-02BC981B94EC}" srcOrd="0" destOrd="0" presId="urn:microsoft.com/office/officeart/2005/8/layout/hierarchy1"/>
    <dgm:cxn modelId="{6D03D5D1-8058-4239-824E-255199C66A49}" type="presParOf" srcId="{58F549EA-4465-479B-9A2E-02BC981B94EC}" destId="{0449F19A-A12D-47F1-AF1F-DC9FAA87D9BE}" srcOrd="0" destOrd="0" presId="urn:microsoft.com/office/officeart/2005/8/layout/hierarchy1"/>
    <dgm:cxn modelId="{D281EAC6-FA76-4B9E-B181-BF4085121E73}" type="presParOf" srcId="{58F549EA-4465-479B-9A2E-02BC981B94EC}" destId="{FC79B51D-A785-455F-A782-9ED96375B275}" srcOrd="1" destOrd="0" presId="urn:microsoft.com/office/officeart/2005/8/layout/hierarchy1"/>
    <dgm:cxn modelId="{5D6043DF-A45B-4282-9BCC-090C9E3F3766}" type="presParOf" srcId="{07ACE9DA-F2FF-4DCA-938B-8843CE888877}" destId="{55A0CC59-B773-4115-BCE9-4D2609094C63}" srcOrd="1" destOrd="0" presId="urn:microsoft.com/office/officeart/2005/8/layout/hierarchy1"/>
    <dgm:cxn modelId="{1EC54B76-ACC8-48AC-A094-58A4EED96AA8}" type="presParOf" srcId="{55A0CC59-B773-4115-BCE9-4D2609094C63}" destId="{34232938-F3FC-4485-AF30-1DE3C899DE3C}" srcOrd="0" destOrd="0" presId="urn:microsoft.com/office/officeart/2005/8/layout/hierarchy1"/>
    <dgm:cxn modelId="{6AEDB540-611E-4ECD-8F8E-9F7D5F2C3302}" type="presParOf" srcId="{55A0CC59-B773-4115-BCE9-4D2609094C63}" destId="{90E6BD36-A4A3-45F4-A117-0F3147D0A3CE}" srcOrd="1" destOrd="0" presId="urn:microsoft.com/office/officeart/2005/8/layout/hierarchy1"/>
    <dgm:cxn modelId="{630A33A1-707E-4961-AC48-4E402435DC3A}" type="presParOf" srcId="{90E6BD36-A4A3-45F4-A117-0F3147D0A3CE}" destId="{E23211CD-3122-4E00-BD9D-D4BCFB3354F5}" srcOrd="0" destOrd="0" presId="urn:microsoft.com/office/officeart/2005/8/layout/hierarchy1"/>
    <dgm:cxn modelId="{6C06A43E-28EE-4592-828F-23DB4C6F10D6}" type="presParOf" srcId="{E23211CD-3122-4E00-BD9D-D4BCFB3354F5}" destId="{2C1AB091-7A75-4020-AF2B-AA0ACB718D24}" srcOrd="0" destOrd="0" presId="urn:microsoft.com/office/officeart/2005/8/layout/hierarchy1"/>
    <dgm:cxn modelId="{3FD59117-7FC6-4371-9922-246BB4DDACD6}" type="presParOf" srcId="{E23211CD-3122-4E00-BD9D-D4BCFB3354F5}" destId="{1BEC2CF6-7BC9-4AF1-A93F-613B213EA24E}" srcOrd="1" destOrd="0" presId="urn:microsoft.com/office/officeart/2005/8/layout/hierarchy1"/>
    <dgm:cxn modelId="{0FAE0554-2FBD-4BDC-8A4B-6993A746E3D1}" type="presParOf" srcId="{90E6BD36-A4A3-45F4-A117-0F3147D0A3CE}" destId="{1715BB45-27C5-4347-BC23-41CBB294FEBC}" srcOrd="1" destOrd="0" presId="urn:microsoft.com/office/officeart/2005/8/layout/hierarchy1"/>
    <dgm:cxn modelId="{0A3312F4-7CA5-4E78-9EE5-D2F0D5389872}" type="presParOf" srcId="{55A0CC59-B773-4115-BCE9-4D2609094C63}" destId="{5656F92F-9ABE-4F60-BD8C-5A3088A8DA1D}" srcOrd="2" destOrd="0" presId="urn:microsoft.com/office/officeart/2005/8/layout/hierarchy1"/>
    <dgm:cxn modelId="{CB0A19D5-28DB-4FBC-AC9A-8B852820B98C}" type="presParOf" srcId="{55A0CC59-B773-4115-BCE9-4D2609094C63}" destId="{7DEA746E-36EB-4ABA-8F4D-2F909AD4988D}" srcOrd="3" destOrd="0" presId="urn:microsoft.com/office/officeart/2005/8/layout/hierarchy1"/>
    <dgm:cxn modelId="{C88A3192-AD6C-4934-B541-395ED4A3DC44}" type="presParOf" srcId="{7DEA746E-36EB-4ABA-8F4D-2F909AD4988D}" destId="{53016E52-0511-4503-82C1-F68DC490EC40}" srcOrd="0" destOrd="0" presId="urn:microsoft.com/office/officeart/2005/8/layout/hierarchy1"/>
    <dgm:cxn modelId="{36072982-216C-4316-8164-D082B996E30D}" type="presParOf" srcId="{53016E52-0511-4503-82C1-F68DC490EC40}" destId="{1022FAD7-CA3F-4962-A0F9-49D5D06534B6}" srcOrd="0" destOrd="0" presId="urn:microsoft.com/office/officeart/2005/8/layout/hierarchy1"/>
    <dgm:cxn modelId="{FC65B0DB-6F0F-4203-9A72-46FE489B12F8}" type="presParOf" srcId="{53016E52-0511-4503-82C1-F68DC490EC40}" destId="{2F7D55A6-CA53-40E6-B5C5-7457C0F0FE47}" srcOrd="1" destOrd="0" presId="urn:microsoft.com/office/officeart/2005/8/layout/hierarchy1"/>
    <dgm:cxn modelId="{B5CCAC0C-D313-4DCD-9EE4-AE6D0F3D6077}" type="presParOf" srcId="{7DEA746E-36EB-4ABA-8F4D-2F909AD4988D}" destId="{8412DBBD-9CDB-4913-929D-E2349327B4C4}" srcOrd="1" destOrd="0" presId="urn:microsoft.com/office/officeart/2005/8/layout/hierarchy1"/>
    <dgm:cxn modelId="{2763F4B3-A688-4C97-80B2-05E2EE93B0BA}" type="presParOf" srcId="{55A0CC59-B773-4115-BCE9-4D2609094C63}" destId="{6406DED7-293D-4E1E-B8E7-48B71926BC52}" srcOrd="4" destOrd="0" presId="urn:microsoft.com/office/officeart/2005/8/layout/hierarchy1"/>
    <dgm:cxn modelId="{1CF749B5-BA22-4860-A5B9-6FF7476C4916}" type="presParOf" srcId="{55A0CC59-B773-4115-BCE9-4D2609094C63}" destId="{378323C8-02DC-448A-99E0-E77980C6D56B}" srcOrd="5" destOrd="0" presId="urn:microsoft.com/office/officeart/2005/8/layout/hierarchy1"/>
    <dgm:cxn modelId="{DCD23989-389E-474F-8EA9-85123B8A76C3}" type="presParOf" srcId="{378323C8-02DC-448A-99E0-E77980C6D56B}" destId="{D78D77D7-DD84-4F97-B35C-2E1A5A47B1E3}" srcOrd="0" destOrd="0" presId="urn:microsoft.com/office/officeart/2005/8/layout/hierarchy1"/>
    <dgm:cxn modelId="{8266172A-9EC3-45D6-A0CA-84BEB80B15AB}" type="presParOf" srcId="{D78D77D7-DD84-4F97-B35C-2E1A5A47B1E3}" destId="{7FBEFBD0-7500-4453-B37B-0E671FFCC862}" srcOrd="0" destOrd="0" presId="urn:microsoft.com/office/officeart/2005/8/layout/hierarchy1"/>
    <dgm:cxn modelId="{30F902DE-D053-46AE-A4AA-C7EEE7AD7609}" type="presParOf" srcId="{D78D77D7-DD84-4F97-B35C-2E1A5A47B1E3}" destId="{26EDA647-7AEC-4EEA-8814-4B37ABA1C065}" srcOrd="1" destOrd="0" presId="urn:microsoft.com/office/officeart/2005/8/layout/hierarchy1"/>
    <dgm:cxn modelId="{E10F8ACE-7AD7-419E-9E00-DDA624FB2B9E}" type="presParOf" srcId="{378323C8-02DC-448A-99E0-E77980C6D56B}" destId="{7D7A3EAE-883E-47D0-BE27-585AD9D122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068ECE-2CEA-40A6-88F8-994EE51DC5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467DFF-E9FE-401B-B8D8-B583B22BDED5}">
      <dgm:prSet phldrT="[Text]" custT="1"/>
      <dgm:spPr/>
      <dgm:t>
        <a:bodyPr/>
        <a:lstStyle/>
        <a:p>
          <a:r>
            <a:rPr lang="en-US" sz="1800" dirty="0"/>
            <a:t>Der </a:t>
          </a:r>
          <a:r>
            <a:rPr lang="en-US" sz="1800" dirty="0" err="1"/>
            <a:t>Prüfer</a:t>
          </a:r>
          <a:r>
            <a:rPr lang="en-US" sz="1800" dirty="0"/>
            <a:t>…..</a:t>
          </a:r>
        </a:p>
      </dgm:t>
    </dgm:pt>
    <dgm:pt modelId="{B179945E-1DC4-4C3A-952D-E9C05B0C0CC9}" type="parTrans" cxnId="{762F2A7D-7BF5-4142-BCD8-0A01A607B194}">
      <dgm:prSet/>
      <dgm:spPr/>
      <dgm:t>
        <a:bodyPr/>
        <a:lstStyle/>
        <a:p>
          <a:endParaRPr lang="en-US"/>
        </a:p>
      </dgm:t>
    </dgm:pt>
    <dgm:pt modelId="{B7AA43B0-10F0-4510-AEF1-8C18911C68A4}" type="sibTrans" cxnId="{762F2A7D-7BF5-4142-BCD8-0A01A607B194}">
      <dgm:prSet/>
      <dgm:spPr/>
      <dgm:t>
        <a:bodyPr/>
        <a:lstStyle/>
        <a:p>
          <a:endParaRPr lang="en-US"/>
        </a:p>
      </dgm:t>
    </dgm:pt>
    <dgm:pt modelId="{8532AE3F-5439-4FBC-BB5A-F0409A9FFCD4}">
      <dgm:prSet phldrT="[Text]" custT="1"/>
      <dgm:spPr/>
      <dgm:t>
        <a:bodyPr/>
        <a:lstStyle/>
        <a:p>
          <a:r>
            <a:rPr lang="en-US" sz="1800" dirty="0"/>
            <a:t>…</a:t>
          </a:r>
          <a:r>
            <a:rPr lang="en-US" sz="1800" dirty="0" err="1"/>
            <a:t>legt</a:t>
          </a:r>
          <a:r>
            <a:rPr lang="en-US" sz="1800" dirty="0"/>
            <a:t> die </a:t>
          </a:r>
          <a:r>
            <a:rPr lang="en-US" sz="1800" dirty="0" err="1"/>
            <a:t>Prüfungsaufgaben</a:t>
          </a:r>
          <a:r>
            <a:rPr lang="en-US" sz="1800" dirty="0"/>
            <a:t> </a:t>
          </a:r>
          <a:r>
            <a:rPr lang="en-US" sz="1800" dirty="0" err="1"/>
            <a:t>schriftlich</a:t>
          </a:r>
          <a:r>
            <a:rPr lang="en-US" sz="1800" dirty="0"/>
            <a:t> </a:t>
          </a:r>
          <a:r>
            <a:rPr lang="en-US" sz="1800" dirty="0" err="1"/>
            <a:t>vor</a:t>
          </a:r>
          <a:endParaRPr lang="en-US" sz="1800" dirty="0"/>
        </a:p>
      </dgm:t>
    </dgm:pt>
    <dgm:pt modelId="{DBA18B36-40A2-437F-B365-93579EB6805A}" type="parTrans" cxnId="{98DD2F79-866E-40CB-A637-28F3CB0E9BF1}">
      <dgm:prSet/>
      <dgm:spPr/>
      <dgm:t>
        <a:bodyPr/>
        <a:lstStyle/>
        <a:p>
          <a:endParaRPr lang="en-US"/>
        </a:p>
      </dgm:t>
    </dgm:pt>
    <dgm:pt modelId="{599A81B5-6DA5-4CF6-AA0F-1E65CA37DB1E}" type="sibTrans" cxnId="{98DD2F79-866E-40CB-A637-28F3CB0E9BF1}">
      <dgm:prSet/>
      <dgm:spPr/>
      <dgm:t>
        <a:bodyPr/>
        <a:lstStyle/>
        <a:p>
          <a:endParaRPr lang="en-US"/>
        </a:p>
      </dgm:t>
    </dgm:pt>
    <dgm:pt modelId="{CA60E933-95CA-4FE6-BD59-898757BB3DF6}">
      <dgm:prSet phldrT="[Text]" custT="1"/>
      <dgm:spPr/>
      <dgm:t>
        <a:bodyPr/>
        <a:lstStyle/>
        <a:p>
          <a:r>
            <a:rPr lang="en-US" sz="1800" dirty="0"/>
            <a:t>…</a:t>
          </a:r>
          <a:r>
            <a:rPr lang="en-US" sz="1800" dirty="0" err="1"/>
            <a:t>berücksichtigt</a:t>
          </a:r>
          <a:r>
            <a:rPr lang="en-US" sz="1800" dirty="0"/>
            <a:t> </a:t>
          </a:r>
          <a:r>
            <a:rPr lang="en-US" sz="1800" dirty="0" err="1"/>
            <a:t>bei</a:t>
          </a:r>
          <a:r>
            <a:rPr lang="en-US" sz="1800" dirty="0"/>
            <a:t> der </a:t>
          </a:r>
          <a:r>
            <a:rPr lang="en-US" sz="1800" dirty="0" err="1"/>
            <a:t>Erstellung</a:t>
          </a:r>
          <a:r>
            <a:rPr lang="en-US" sz="1800" dirty="0"/>
            <a:t> </a:t>
          </a:r>
          <a:r>
            <a:rPr lang="en-US" sz="1800" dirty="0" err="1"/>
            <a:t>Inhalte</a:t>
          </a:r>
          <a:r>
            <a:rPr lang="en-US" sz="1800" dirty="0"/>
            <a:t> </a:t>
          </a:r>
          <a:r>
            <a:rPr lang="en-US" sz="1800" dirty="0" err="1"/>
            <a:t>aller</a:t>
          </a:r>
          <a:r>
            <a:rPr lang="en-US" sz="1800" dirty="0"/>
            <a:t> </a:t>
          </a:r>
          <a:r>
            <a:rPr lang="en-US" sz="1800" dirty="0" err="1"/>
            <a:t>Kurshalbjahre</a:t>
          </a:r>
          <a:r>
            <a:rPr lang="en-US" sz="1800" dirty="0"/>
            <a:t> </a:t>
          </a:r>
          <a:r>
            <a:rPr lang="en-US" sz="1800" dirty="0" err="1"/>
            <a:t>sowie</a:t>
          </a:r>
          <a:r>
            <a:rPr lang="en-US" sz="1800" dirty="0"/>
            <a:t> das </a:t>
          </a:r>
          <a:r>
            <a:rPr lang="en-US" sz="1800" dirty="0" err="1"/>
            <a:t>Schwerpunktthema</a:t>
          </a:r>
          <a:endParaRPr lang="en-US" sz="1800" dirty="0"/>
        </a:p>
      </dgm:t>
    </dgm:pt>
    <dgm:pt modelId="{7492F68F-E29E-4ABE-8EBC-40059190D929}" type="parTrans" cxnId="{96E808D1-06FC-4F1A-824F-BCDBB807D801}">
      <dgm:prSet/>
      <dgm:spPr/>
      <dgm:t>
        <a:bodyPr/>
        <a:lstStyle/>
        <a:p>
          <a:endParaRPr lang="en-US"/>
        </a:p>
      </dgm:t>
    </dgm:pt>
    <dgm:pt modelId="{87A69F40-C1DE-478A-8BCD-393EE030DFCA}" type="sibTrans" cxnId="{96E808D1-06FC-4F1A-824F-BCDBB807D801}">
      <dgm:prSet/>
      <dgm:spPr/>
      <dgm:t>
        <a:bodyPr/>
        <a:lstStyle/>
        <a:p>
          <a:endParaRPr lang="en-US"/>
        </a:p>
      </dgm:t>
    </dgm:pt>
    <dgm:pt modelId="{A34A5E13-434B-4CA8-95A6-3D28DF7FB175}">
      <dgm:prSet phldrT="[Text]" custT="1"/>
      <dgm:spPr/>
      <dgm:t>
        <a:bodyPr/>
        <a:lstStyle/>
        <a:p>
          <a:r>
            <a:rPr lang="en-US" sz="1800" dirty="0"/>
            <a:t>…</a:t>
          </a:r>
          <a:r>
            <a:rPr lang="en-US" sz="1800" dirty="0" err="1"/>
            <a:t>trägt</a:t>
          </a:r>
          <a:r>
            <a:rPr lang="en-US" sz="1800" dirty="0"/>
            <a:t> </a:t>
          </a:r>
          <a:r>
            <a:rPr lang="en-US" sz="1800" dirty="0" err="1"/>
            <a:t>vor</a:t>
          </a:r>
          <a:r>
            <a:rPr lang="en-US" sz="1800" dirty="0"/>
            <a:t> der </a:t>
          </a:r>
          <a:r>
            <a:rPr lang="en-US" sz="1800" dirty="0" err="1"/>
            <a:t>Prüfung</a:t>
          </a:r>
          <a:r>
            <a:rPr lang="en-US" sz="1800" dirty="0"/>
            <a:t> </a:t>
          </a:r>
          <a:r>
            <a:rPr lang="en-US" sz="1800" dirty="0" err="1"/>
            <a:t>jeweils</a:t>
          </a:r>
          <a:r>
            <a:rPr lang="en-US" sz="1800" dirty="0"/>
            <a:t> den </a:t>
          </a:r>
          <a:r>
            <a:rPr lang="en-US" sz="1800" dirty="0" err="1"/>
            <a:t>Erwartungshorizont</a:t>
          </a:r>
          <a:r>
            <a:rPr lang="en-US" sz="1800" dirty="0"/>
            <a:t> </a:t>
          </a:r>
          <a:r>
            <a:rPr lang="en-US" sz="1800" dirty="0" err="1"/>
            <a:t>mündlich</a:t>
          </a:r>
          <a:r>
            <a:rPr lang="en-US" sz="1800" dirty="0"/>
            <a:t> </a:t>
          </a:r>
          <a:r>
            <a:rPr lang="en-US" sz="1800" dirty="0" err="1"/>
            <a:t>vor</a:t>
          </a:r>
          <a:endParaRPr lang="en-US" sz="1800" dirty="0"/>
        </a:p>
      </dgm:t>
    </dgm:pt>
    <dgm:pt modelId="{5EEAEC00-B41A-40AC-A4AB-E348C391B7D4}" type="parTrans" cxnId="{C2802070-52EA-47D5-8808-9A90204DE1C9}">
      <dgm:prSet/>
      <dgm:spPr/>
      <dgm:t>
        <a:bodyPr/>
        <a:lstStyle/>
        <a:p>
          <a:endParaRPr lang="en-US"/>
        </a:p>
      </dgm:t>
    </dgm:pt>
    <dgm:pt modelId="{CB19F7E0-8B9E-4026-9565-5D1EEA7BD3C7}" type="sibTrans" cxnId="{C2802070-52EA-47D5-8808-9A90204DE1C9}">
      <dgm:prSet/>
      <dgm:spPr/>
      <dgm:t>
        <a:bodyPr/>
        <a:lstStyle/>
        <a:p>
          <a:endParaRPr lang="en-US"/>
        </a:p>
      </dgm:t>
    </dgm:pt>
    <dgm:pt modelId="{E24DAEA7-6B00-473D-AF14-F44C27A74903}" type="pres">
      <dgm:prSet presAssocID="{83068ECE-2CEA-40A6-88F8-994EE51DC5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7A608A-2534-4D24-BA3B-2BB6D7580ECF}" type="pres">
      <dgm:prSet presAssocID="{B6467DFF-E9FE-401B-B8D8-B583B22BDED5}" presName="hierRoot1" presStyleCnt="0"/>
      <dgm:spPr/>
    </dgm:pt>
    <dgm:pt modelId="{D59271E0-6715-4094-8DEA-34A69671FA89}" type="pres">
      <dgm:prSet presAssocID="{B6467DFF-E9FE-401B-B8D8-B583B22BDED5}" presName="composite" presStyleCnt="0"/>
      <dgm:spPr/>
    </dgm:pt>
    <dgm:pt modelId="{A40F4CC5-0ED4-4E7A-83F2-CB4DDD671B8C}" type="pres">
      <dgm:prSet presAssocID="{B6467DFF-E9FE-401B-B8D8-B583B22BDED5}" presName="background" presStyleLbl="node0" presStyleIdx="0" presStyleCnt="1"/>
      <dgm:spPr/>
    </dgm:pt>
    <dgm:pt modelId="{3D6D5C69-B727-413F-AE49-9B87F7A25DD3}" type="pres">
      <dgm:prSet presAssocID="{B6467DFF-E9FE-401B-B8D8-B583B22BDED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890472-D1B3-4CA0-BF76-186EE25DEE06}" type="pres">
      <dgm:prSet presAssocID="{B6467DFF-E9FE-401B-B8D8-B583B22BDED5}" presName="hierChild2" presStyleCnt="0"/>
      <dgm:spPr/>
    </dgm:pt>
    <dgm:pt modelId="{32AE975D-4A56-42F4-890D-7E351C696DD3}" type="pres">
      <dgm:prSet presAssocID="{DBA18B36-40A2-437F-B365-93579EB6805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9713BF9B-B685-45D2-A1CF-248FDBF29B3E}" type="pres">
      <dgm:prSet presAssocID="{8532AE3F-5439-4FBC-BB5A-F0409A9FFCD4}" presName="hierRoot2" presStyleCnt="0"/>
      <dgm:spPr/>
    </dgm:pt>
    <dgm:pt modelId="{0272EC3C-A25B-4277-8488-7E0A69C09160}" type="pres">
      <dgm:prSet presAssocID="{8532AE3F-5439-4FBC-BB5A-F0409A9FFCD4}" presName="composite2" presStyleCnt="0"/>
      <dgm:spPr/>
    </dgm:pt>
    <dgm:pt modelId="{08B7AAA1-22CB-4E99-89CE-EED57506C524}" type="pres">
      <dgm:prSet presAssocID="{8532AE3F-5439-4FBC-BB5A-F0409A9FFCD4}" presName="background2" presStyleLbl="node2" presStyleIdx="0" presStyleCnt="3"/>
      <dgm:spPr/>
    </dgm:pt>
    <dgm:pt modelId="{EC0BBD48-12BD-4A1E-B0CF-A2319B899381}" type="pres">
      <dgm:prSet presAssocID="{8532AE3F-5439-4FBC-BB5A-F0409A9FFCD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D1ADD6-0341-4031-A055-9612507A3D2A}" type="pres">
      <dgm:prSet presAssocID="{8532AE3F-5439-4FBC-BB5A-F0409A9FFCD4}" presName="hierChild3" presStyleCnt="0"/>
      <dgm:spPr/>
    </dgm:pt>
    <dgm:pt modelId="{2EDF910E-2FB8-44AD-BF4D-B1D91BAA71AB}" type="pres">
      <dgm:prSet presAssocID="{7492F68F-E29E-4ABE-8EBC-40059190D92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BC5B231-33A5-4C2C-B36D-D97F930B0DE9}" type="pres">
      <dgm:prSet presAssocID="{CA60E933-95CA-4FE6-BD59-898757BB3DF6}" presName="hierRoot2" presStyleCnt="0"/>
      <dgm:spPr/>
    </dgm:pt>
    <dgm:pt modelId="{EB10498C-5F7B-44DE-AB9B-5B644120A946}" type="pres">
      <dgm:prSet presAssocID="{CA60E933-95CA-4FE6-BD59-898757BB3DF6}" presName="composite2" presStyleCnt="0"/>
      <dgm:spPr/>
    </dgm:pt>
    <dgm:pt modelId="{2504363A-3682-4D5A-A7E0-6C5D74BD1ACA}" type="pres">
      <dgm:prSet presAssocID="{CA60E933-95CA-4FE6-BD59-898757BB3DF6}" presName="background2" presStyleLbl="node2" presStyleIdx="1" presStyleCnt="3"/>
      <dgm:spPr/>
    </dgm:pt>
    <dgm:pt modelId="{04054E09-40EB-4157-96FE-7D5554A28540}" type="pres">
      <dgm:prSet presAssocID="{CA60E933-95CA-4FE6-BD59-898757BB3DF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1C3526-96E7-43E8-8105-5D7CFD267D00}" type="pres">
      <dgm:prSet presAssocID="{CA60E933-95CA-4FE6-BD59-898757BB3DF6}" presName="hierChild3" presStyleCnt="0"/>
      <dgm:spPr/>
    </dgm:pt>
    <dgm:pt modelId="{F34B4F42-43D8-4E28-BC99-8C7D1D820B12}" type="pres">
      <dgm:prSet presAssocID="{5EEAEC00-B41A-40AC-A4AB-E348C391B7D4}" presName="Name10" presStyleLbl="parChTrans1D2" presStyleIdx="2" presStyleCnt="3"/>
      <dgm:spPr/>
    </dgm:pt>
    <dgm:pt modelId="{4B6E0525-72F4-4998-94A5-090956A435F5}" type="pres">
      <dgm:prSet presAssocID="{A34A5E13-434B-4CA8-95A6-3D28DF7FB175}" presName="hierRoot2" presStyleCnt="0"/>
      <dgm:spPr/>
    </dgm:pt>
    <dgm:pt modelId="{4EC9FE88-3E4B-41F1-9CAA-B0BFD078F1F5}" type="pres">
      <dgm:prSet presAssocID="{A34A5E13-434B-4CA8-95A6-3D28DF7FB175}" presName="composite2" presStyleCnt="0"/>
      <dgm:spPr/>
    </dgm:pt>
    <dgm:pt modelId="{3BE1CE51-A44B-43B2-A8E2-2893A3333BEF}" type="pres">
      <dgm:prSet presAssocID="{A34A5E13-434B-4CA8-95A6-3D28DF7FB175}" presName="background2" presStyleLbl="node2" presStyleIdx="2" presStyleCnt="3"/>
      <dgm:spPr/>
    </dgm:pt>
    <dgm:pt modelId="{87910C4E-F140-40D9-BB02-05E7C6DA20D2}" type="pres">
      <dgm:prSet presAssocID="{A34A5E13-434B-4CA8-95A6-3D28DF7FB17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D57243-9CF1-4CE1-AA6F-CB222C819794}" type="pres">
      <dgm:prSet presAssocID="{A34A5E13-434B-4CA8-95A6-3D28DF7FB175}" presName="hierChild3" presStyleCnt="0"/>
      <dgm:spPr/>
    </dgm:pt>
  </dgm:ptLst>
  <dgm:cxnLst>
    <dgm:cxn modelId="{14D3FF0F-A295-413C-8C3B-D2431798C92A}" type="presOf" srcId="{7492F68F-E29E-4ABE-8EBC-40059190D929}" destId="{2EDF910E-2FB8-44AD-BF4D-B1D91BAA71AB}" srcOrd="0" destOrd="0" presId="urn:microsoft.com/office/officeart/2005/8/layout/hierarchy1"/>
    <dgm:cxn modelId="{5D51439E-3DE0-4E45-B913-8645CAAAE206}" type="presOf" srcId="{A34A5E13-434B-4CA8-95A6-3D28DF7FB175}" destId="{87910C4E-F140-40D9-BB02-05E7C6DA20D2}" srcOrd="0" destOrd="0" presId="urn:microsoft.com/office/officeart/2005/8/layout/hierarchy1"/>
    <dgm:cxn modelId="{F18F0B6C-CDCB-4FA1-A65B-F429136AAFB3}" type="presOf" srcId="{CA60E933-95CA-4FE6-BD59-898757BB3DF6}" destId="{04054E09-40EB-4157-96FE-7D5554A28540}" srcOrd="0" destOrd="0" presId="urn:microsoft.com/office/officeart/2005/8/layout/hierarchy1"/>
    <dgm:cxn modelId="{5DF9065B-CCD0-437E-8F45-1E656161F1D1}" type="presOf" srcId="{83068ECE-2CEA-40A6-88F8-994EE51DC55C}" destId="{E24DAEA7-6B00-473D-AF14-F44C27A74903}" srcOrd="0" destOrd="0" presId="urn:microsoft.com/office/officeart/2005/8/layout/hierarchy1"/>
    <dgm:cxn modelId="{FF4862B2-40F0-46E2-8E7D-A88B57DC36A7}" type="presOf" srcId="{DBA18B36-40A2-437F-B365-93579EB6805A}" destId="{32AE975D-4A56-42F4-890D-7E351C696DD3}" srcOrd="0" destOrd="0" presId="urn:microsoft.com/office/officeart/2005/8/layout/hierarchy1"/>
    <dgm:cxn modelId="{96E808D1-06FC-4F1A-824F-BCDBB807D801}" srcId="{B6467DFF-E9FE-401B-B8D8-B583B22BDED5}" destId="{CA60E933-95CA-4FE6-BD59-898757BB3DF6}" srcOrd="1" destOrd="0" parTransId="{7492F68F-E29E-4ABE-8EBC-40059190D929}" sibTransId="{87A69F40-C1DE-478A-8BCD-393EE030DFCA}"/>
    <dgm:cxn modelId="{C2802070-52EA-47D5-8808-9A90204DE1C9}" srcId="{B6467DFF-E9FE-401B-B8D8-B583B22BDED5}" destId="{A34A5E13-434B-4CA8-95A6-3D28DF7FB175}" srcOrd="2" destOrd="0" parTransId="{5EEAEC00-B41A-40AC-A4AB-E348C391B7D4}" sibTransId="{CB19F7E0-8B9E-4026-9565-5D1EEA7BD3C7}"/>
    <dgm:cxn modelId="{0C67A13C-8937-4C2D-AD87-C102FCAE747C}" type="presOf" srcId="{B6467DFF-E9FE-401B-B8D8-B583B22BDED5}" destId="{3D6D5C69-B727-413F-AE49-9B87F7A25DD3}" srcOrd="0" destOrd="0" presId="urn:microsoft.com/office/officeart/2005/8/layout/hierarchy1"/>
    <dgm:cxn modelId="{69DF2E6A-33FD-41D1-BEEE-73F227DCADC2}" type="presOf" srcId="{5EEAEC00-B41A-40AC-A4AB-E348C391B7D4}" destId="{F34B4F42-43D8-4E28-BC99-8C7D1D820B12}" srcOrd="0" destOrd="0" presId="urn:microsoft.com/office/officeart/2005/8/layout/hierarchy1"/>
    <dgm:cxn modelId="{98DD2F79-866E-40CB-A637-28F3CB0E9BF1}" srcId="{B6467DFF-E9FE-401B-B8D8-B583B22BDED5}" destId="{8532AE3F-5439-4FBC-BB5A-F0409A9FFCD4}" srcOrd="0" destOrd="0" parTransId="{DBA18B36-40A2-437F-B365-93579EB6805A}" sibTransId="{599A81B5-6DA5-4CF6-AA0F-1E65CA37DB1E}"/>
    <dgm:cxn modelId="{1642B770-8B73-40DF-8B3C-86728A42A2D8}" type="presOf" srcId="{8532AE3F-5439-4FBC-BB5A-F0409A9FFCD4}" destId="{EC0BBD48-12BD-4A1E-B0CF-A2319B899381}" srcOrd="0" destOrd="0" presId="urn:microsoft.com/office/officeart/2005/8/layout/hierarchy1"/>
    <dgm:cxn modelId="{762F2A7D-7BF5-4142-BCD8-0A01A607B194}" srcId="{83068ECE-2CEA-40A6-88F8-994EE51DC55C}" destId="{B6467DFF-E9FE-401B-B8D8-B583B22BDED5}" srcOrd="0" destOrd="0" parTransId="{B179945E-1DC4-4C3A-952D-E9C05B0C0CC9}" sibTransId="{B7AA43B0-10F0-4510-AEF1-8C18911C68A4}"/>
    <dgm:cxn modelId="{AF571347-CD2C-4231-B00D-3461A04873D8}" type="presParOf" srcId="{E24DAEA7-6B00-473D-AF14-F44C27A74903}" destId="{867A608A-2534-4D24-BA3B-2BB6D7580ECF}" srcOrd="0" destOrd="0" presId="urn:microsoft.com/office/officeart/2005/8/layout/hierarchy1"/>
    <dgm:cxn modelId="{34393EF5-6C73-4203-A572-CDF41BF134ED}" type="presParOf" srcId="{867A608A-2534-4D24-BA3B-2BB6D7580ECF}" destId="{D59271E0-6715-4094-8DEA-34A69671FA89}" srcOrd="0" destOrd="0" presId="urn:microsoft.com/office/officeart/2005/8/layout/hierarchy1"/>
    <dgm:cxn modelId="{25B60229-107D-4CB3-AA8F-B0DBB22BD7FE}" type="presParOf" srcId="{D59271E0-6715-4094-8DEA-34A69671FA89}" destId="{A40F4CC5-0ED4-4E7A-83F2-CB4DDD671B8C}" srcOrd="0" destOrd="0" presId="urn:microsoft.com/office/officeart/2005/8/layout/hierarchy1"/>
    <dgm:cxn modelId="{A65764D4-B69F-4262-B8C7-F1F298884672}" type="presParOf" srcId="{D59271E0-6715-4094-8DEA-34A69671FA89}" destId="{3D6D5C69-B727-413F-AE49-9B87F7A25DD3}" srcOrd="1" destOrd="0" presId="urn:microsoft.com/office/officeart/2005/8/layout/hierarchy1"/>
    <dgm:cxn modelId="{3039A818-13BE-4465-BC46-9175035367A6}" type="presParOf" srcId="{867A608A-2534-4D24-BA3B-2BB6D7580ECF}" destId="{C7890472-D1B3-4CA0-BF76-186EE25DEE06}" srcOrd="1" destOrd="0" presId="urn:microsoft.com/office/officeart/2005/8/layout/hierarchy1"/>
    <dgm:cxn modelId="{827946B2-8412-4B6D-B09E-263DB489F2A8}" type="presParOf" srcId="{C7890472-D1B3-4CA0-BF76-186EE25DEE06}" destId="{32AE975D-4A56-42F4-890D-7E351C696DD3}" srcOrd="0" destOrd="0" presId="urn:microsoft.com/office/officeart/2005/8/layout/hierarchy1"/>
    <dgm:cxn modelId="{CBB77D01-7070-4D09-A714-828AC160C950}" type="presParOf" srcId="{C7890472-D1B3-4CA0-BF76-186EE25DEE06}" destId="{9713BF9B-B685-45D2-A1CF-248FDBF29B3E}" srcOrd="1" destOrd="0" presId="urn:microsoft.com/office/officeart/2005/8/layout/hierarchy1"/>
    <dgm:cxn modelId="{7861D8AA-35F6-4094-AB08-F786D383DF55}" type="presParOf" srcId="{9713BF9B-B685-45D2-A1CF-248FDBF29B3E}" destId="{0272EC3C-A25B-4277-8488-7E0A69C09160}" srcOrd="0" destOrd="0" presId="urn:microsoft.com/office/officeart/2005/8/layout/hierarchy1"/>
    <dgm:cxn modelId="{171335F0-B1E3-47EE-974D-831B138CD81A}" type="presParOf" srcId="{0272EC3C-A25B-4277-8488-7E0A69C09160}" destId="{08B7AAA1-22CB-4E99-89CE-EED57506C524}" srcOrd="0" destOrd="0" presId="urn:microsoft.com/office/officeart/2005/8/layout/hierarchy1"/>
    <dgm:cxn modelId="{D3FD5E4F-6161-4BAA-98F9-E5D2806728FB}" type="presParOf" srcId="{0272EC3C-A25B-4277-8488-7E0A69C09160}" destId="{EC0BBD48-12BD-4A1E-B0CF-A2319B899381}" srcOrd="1" destOrd="0" presId="urn:microsoft.com/office/officeart/2005/8/layout/hierarchy1"/>
    <dgm:cxn modelId="{35AD4044-BDFF-4E05-B5C7-33D000388D70}" type="presParOf" srcId="{9713BF9B-B685-45D2-A1CF-248FDBF29B3E}" destId="{30D1ADD6-0341-4031-A055-9612507A3D2A}" srcOrd="1" destOrd="0" presId="urn:microsoft.com/office/officeart/2005/8/layout/hierarchy1"/>
    <dgm:cxn modelId="{5414A04D-FCD7-4166-921A-6A5C92DC522F}" type="presParOf" srcId="{C7890472-D1B3-4CA0-BF76-186EE25DEE06}" destId="{2EDF910E-2FB8-44AD-BF4D-B1D91BAA71AB}" srcOrd="2" destOrd="0" presId="urn:microsoft.com/office/officeart/2005/8/layout/hierarchy1"/>
    <dgm:cxn modelId="{CDB05E3B-57F5-485B-ABFE-3B46BCE22DB7}" type="presParOf" srcId="{C7890472-D1B3-4CA0-BF76-186EE25DEE06}" destId="{ABC5B231-33A5-4C2C-B36D-D97F930B0DE9}" srcOrd="3" destOrd="0" presId="urn:microsoft.com/office/officeart/2005/8/layout/hierarchy1"/>
    <dgm:cxn modelId="{8B923634-4DBA-4E2D-8227-7908030CFE17}" type="presParOf" srcId="{ABC5B231-33A5-4C2C-B36D-D97F930B0DE9}" destId="{EB10498C-5F7B-44DE-AB9B-5B644120A946}" srcOrd="0" destOrd="0" presId="urn:microsoft.com/office/officeart/2005/8/layout/hierarchy1"/>
    <dgm:cxn modelId="{2104C68D-D4F0-4EB3-873C-CF04C5847A4C}" type="presParOf" srcId="{EB10498C-5F7B-44DE-AB9B-5B644120A946}" destId="{2504363A-3682-4D5A-A7E0-6C5D74BD1ACA}" srcOrd="0" destOrd="0" presId="urn:microsoft.com/office/officeart/2005/8/layout/hierarchy1"/>
    <dgm:cxn modelId="{7CB4617F-CD19-4E37-B82E-D44EF0780227}" type="presParOf" srcId="{EB10498C-5F7B-44DE-AB9B-5B644120A946}" destId="{04054E09-40EB-4157-96FE-7D5554A28540}" srcOrd="1" destOrd="0" presId="urn:microsoft.com/office/officeart/2005/8/layout/hierarchy1"/>
    <dgm:cxn modelId="{B7F704E2-BB8A-4B77-8E02-AF573884A2A0}" type="presParOf" srcId="{ABC5B231-33A5-4C2C-B36D-D97F930B0DE9}" destId="{001C3526-96E7-43E8-8105-5D7CFD267D00}" srcOrd="1" destOrd="0" presId="urn:microsoft.com/office/officeart/2005/8/layout/hierarchy1"/>
    <dgm:cxn modelId="{BBECCB2D-8564-4B29-A8CC-36069CD996AB}" type="presParOf" srcId="{C7890472-D1B3-4CA0-BF76-186EE25DEE06}" destId="{F34B4F42-43D8-4E28-BC99-8C7D1D820B12}" srcOrd="4" destOrd="0" presId="urn:microsoft.com/office/officeart/2005/8/layout/hierarchy1"/>
    <dgm:cxn modelId="{D2052CDE-0C0D-412E-9C12-9F1F8C81F0DC}" type="presParOf" srcId="{C7890472-D1B3-4CA0-BF76-186EE25DEE06}" destId="{4B6E0525-72F4-4998-94A5-090956A435F5}" srcOrd="5" destOrd="0" presId="urn:microsoft.com/office/officeart/2005/8/layout/hierarchy1"/>
    <dgm:cxn modelId="{6D3D69CC-DDFA-4C10-8935-3528541BEF22}" type="presParOf" srcId="{4B6E0525-72F4-4998-94A5-090956A435F5}" destId="{4EC9FE88-3E4B-41F1-9CAA-B0BFD078F1F5}" srcOrd="0" destOrd="0" presId="urn:microsoft.com/office/officeart/2005/8/layout/hierarchy1"/>
    <dgm:cxn modelId="{3B50841A-B7E1-408D-9AF7-2EE1D5D2467B}" type="presParOf" srcId="{4EC9FE88-3E4B-41F1-9CAA-B0BFD078F1F5}" destId="{3BE1CE51-A44B-43B2-A8E2-2893A3333BEF}" srcOrd="0" destOrd="0" presId="urn:microsoft.com/office/officeart/2005/8/layout/hierarchy1"/>
    <dgm:cxn modelId="{FE7DFFFD-7E04-4EB3-95B5-F9600CFB4B44}" type="presParOf" srcId="{4EC9FE88-3E4B-41F1-9CAA-B0BFD078F1F5}" destId="{87910C4E-F140-40D9-BB02-05E7C6DA20D2}" srcOrd="1" destOrd="0" presId="urn:microsoft.com/office/officeart/2005/8/layout/hierarchy1"/>
    <dgm:cxn modelId="{3E8B39DD-C911-44AD-8AC1-03DAA452E12B}" type="presParOf" srcId="{4B6E0525-72F4-4998-94A5-090956A435F5}" destId="{10D57243-9CF1-4CE1-AA6F-CB222C8197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D5789C-0DFB-4BC7-9BA4-01DAC682E6C4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1F1D0A-6F8D-4D78-A97F-DE5D54DF9D44}">
      <dgm:prSet phldrT="[Text]" custT="1"/>
      <dgm:spPr/>
      <dgm:t>
        <a:bodyPr/>
        <a:lstStyle/>
        <a:p>
          <a:r>
            <a:rPr lang="en-US" sz="1600" b="1" dirty="0" err="1"/>
            <a:t>Basisfach</a:t>
          </a:r>
          <a:r>
            <a:rPr lang="en-US" sz="1600" b="1" dirty="0"/>
            <a:t>:</a:t>
          </a:r>
          <a:br>
            <a:rPr lang="en-US" sz="1600" b="1" dirty="0"/>
          </a:br>
          <a:r>
            <a:rPr lang="en-US" sz="1600" dirty="0"/>
            <a:t>The Ambiguity of Belonging</a:t>
          </a:r>
          <a:br>
            <a:rPr lang="en-US" sz="1600" dirty="0"/>
          </a:br>
          <a:r>
            <a:rPr lang="en-US" sz="1600" dirty="0" err="1"/>
            <a:t>Pflichtkanon</a:t>
          </a:r>
          <a:endParaRPr lang="en-US" sz="1600" dirty="0"/>
        </a:p>
      </dgm:t>
    </dgm:pt>
    <dgm:pt modelId="{B880E88C-6B6F-4AB1-A9AF-A711F0CCE1F4}" type="parTrans" cxnId="{FD780FB7-AB36-4EC5-ADB4-605813485D9A}">
      <dgm:prSet/>
      <dgm:spPr/>
      <dgm:t>
        <a:bodyPr/>
        <a:lstStyle/>
        <a:p>
          <a:endParaRPr lang="en-US"/>
        </a:p>
      </dgm:t>
    </dgm:pt>
    <dgm:pt modelId="{6666AC82-8D91-4EEC-B05F-E4FF0DC51321}" type="sibTrans" cxnId="{FD780FB7-AB36-4EC5-ADB4-605813485D9A}">
      <dgm:prSet/>
      <dgm:spPr/>
      <dgm:t>
        <a:bodyPr/>
        <a:lstStyle/>
        <a:p>
          <a:endParaRPr lang="en-US"/>
        </a:p>
      </dgm:t>
    </dgm:pt>
    <dgm:pt modelId="{BF5D328E-F4C0-4659-BA90-23FC2ED99A02}">
      <dgm:prSet phldrT="[Text]" custT="1"/>
      <dgm:spPr/>
      <dgm:t>
        <a:bodyPr/>
        <a:lstStyle/>
        <a:p>
          <a:r>
            <a:rPr lang="en-US" sz="1600" b="1" dirty="0" err="1"/>
            <a:t>Leistungsfach</a:t>
          </a:r>
          <a:r>
            <a:rPr lang="en-US" sz="1600" b="1" dirty="0"/>
            <a:t>:</a:t>
          </a:r>
        </a:p>
        <a:p>
          <a:r>
            <a:rPr lang="en-US" sz="1600" dirty="0"/>
            <a:t>The Ambiguity of Belonging:</a:t>
          </a:r>
          <a:br>
            <a:rPr lang="en-US" sz="1600" dirty="0"/>
          </a:br>
          <a:r>
            <a:rPr lang="en-US" sz="1600" dirty="0" err="1"/>
            <a:t>Pflichtkanon</a:t>
          </a:r>
          <a:endParaRPr lang="en-US" sz="1600" dirty="0"/>
        </a:p>
      </dgm:t>
    </dgm:pt>
    <dgm:pt modelId="{AD7274D0-199E-4331-A751-83268688D475}" type="parTrans" cxnId="{77E7A4B4-D2B1-400F-BDFC-484DE689D64B}">
      <dgm:prSet/>
      <dgm:spPr/>
      <dgm:t>
        <a:bodyPr/>
        <a:lstStyle/>
        <a:p>
          <a:endParaRPr lang="en-US"/>
        </a:p>
      </dgm:t>
    </dgm:pt>
    <dgm:pt modelId="{C101E98D-94A2-4E17-88B7-D6152E52BF81}" type="sibTrans" cxnId="{77E7A4B4-D2B1-400F-BDFC-484DE689D64B}">
      <dgm:prSet/>
      <dgm:spPr/>
      <dgm:t>
        <a:bodyPr/>
        <a:lstStyle/>
        <a:p>
          <a:endParaRPr lang="en-US"/>
        </a:p>
      </dgm:t>
    </dgm:pt>
    <dgm:pt modelId="{8C3E6664-4EB3-4D4D-AA70-A869688DC2A7}">
      <dgm:prSet phldrT="[Text]" custT="1"/>
      <dgm:spPr/>
      <dgm:t>
        <a:bodyPr/>
        <a:lstStyle/>
        <a:p>
          <a:endParaRPr lang="en-US" sz="1600" dirty="0"/>
        </a:p>
      </dgm:t>
    </dgm:pt>
    <dgm:pt modelId="{C2E8D545-A121-4348-9B5B-F3798FEBD5A8}" type="parTrans" cxnId="{579639A6-E524-4742-A07E-8CA238ED9686}">
      <dgm:prSet/>
      <dgm:spPr/>
      <dgm:t>
        <a:bodyPr/>
        <a:lstStyle/>
        <a:p>
          <a:endParaRPr lang="en-US"/>
        </a:p>
      </dgm:t>
    </dgm:pt>
    <dgm:pt modelId="{DFEDEF73-111A-4688-81B9-9173FC8E12C7}" type="sibTrans" cxnId="{579639A6-E524-4742-A07E-8CA238ED9686}">
      <dgm:prSet/>
      <dgm:spPr/>
      <dgm:t>
        <a:bodyPr/>
        <a:lstStyle/>
        <a:p>
          <a:endParaRPr lang="en-US"/>
        </a:p>
      </dgm:t>
    </dgm:pt>
    <dgm:pt modelId="{68537B21-E7E1-4E3C-860D-3918F4723389}">
      <dgm:prSet phldrT="[Text]" custT="1"/>
      <dgm:spPr/>
      <dgm:t>
        <a:bodyPr/>
        <a:lstStyle/>
        <a:p>
          <a:r>
            <a:rPr lang="en-US" sz="1600" dirty="0" err="1"/>
            <a:t>Alle</a:t>
          </a:r>
          <a:r>
            <a:rPr lang="en-US" sz="1600" dirty="0"/>
            <a:t> </a:t>
          </a:r>
          <a:r>
            <a:rPr lang="en-US" sz="1600" dirty="0" err="1"/>
            <a:t>Texte</a:t>
          </a:r>
          <a:endParaRPr lang="en-US" sz="1600" dirty="0"/>
        </a:p>
      </dgm:t>
    </dgm:pt>
    <dgm:pt modelId="{AB3F53A2-74E1-46BD-8F10-FD2124A85F4E}" type="parTrans" cxnId="{221A73B7-5CAB-43FB-802C-C70C4FD50EBF}">
      <dgm:prSet/>
      <dgm:spPr/>
      <dgm:t>
        <a:bodyPr/>
        <a:lstStyle/>
        <a:p>
          <a:endParaRPr lang="en-US"/>
        </a:p>
      </dgm:t>
    </dgm:pt>
    <dgm:pt modelId="{D6D54C75-3437-412C-95D7-00DA4F48FBEF}" type="sibTrans" cxnId="{221A73B7-5CAB-43FB-802C-C70C4FD50EBF}">
      <dgm:prSet/>
      <dgm:spPr/>
      <dgm:t>
        <a:bodyPr/>
        <a:lstStyle/>
        <a:p>
          <a:endParaRPr lang="en-US"/>
        </a:p>
      </dgm:t>
    </dgm:pt>
    <dgm:pt modelId="{2050F2D2-39FC-402A-B68A-0F3FAA54DC07}">
      <dgm:prSet phldrT="[Text]" custT="1"/>
      <dgm:spPr/>
      <dgm:t>
        <a:bodyPr/>
        <a:lstStyle/>
        <a:p>
          <a:r>
            <a:rPr lang="en-US" sz="1600" dirty="0" err="1"/>
            <a:t>Alle</a:t>
          </a:r>
          <a:r>
            <a:rPr lang="en-US" sz="1600" dirty="0"/>
            <a:t> </a:t>
          </a:r>
          <a:r>
            <a:rPr lang="en-US" sz="1600" dirty="0" err="1"/>
            <a:t>Aspekte</a:t>
          </a:r>
          <a:endParaRPr lang="en-US" sz="1600" dirty="0"/>
        </a:p>
      </dgm:t>
    </dgm:pt>
    <dgm:pt modelId="{0B688040-42CD-4DD6-A34C-63824C601AB7}" type="parTrans" cxnId="{C140949A-6140-4174-97E6-A0287229A039}">
      <dgm:prSet/>
      <dgm:spPr/>
      <dgm:t>
        <a:bodyPr/>
        <a:lstStyle/>
        <a:p>
          <a:endParaRPr lang="en-US"/>
        </a:p>
      </dgm:t>
    </dgm:pt>
    <dgm:pt modelId="{1A1F9313-4ECB-43FA-8BC9-EA784484213A}" type="sibTrans" cxnId="{C140949A-6140-4174-97E6-A0287229A039}">
      <dgm:prSet/>
      <dgm:spPr/>
      <dgm:t>
        <a:bodyPr/>
        <a:lstStyle/>
        <a:p>
          <a:endParaRPr lang="en-US"/>
        </a:p>
      </dgm:t>
    </dgm:pt>
    <dgm:pt modelId="{EE089D23-842F-4A01-96FF-79E43E7F6832}">
      <dgm:prSet phldrT="[Text]" custT="1"/>
      <dgm:spPr/>
      <dgm:t>
        <a:bodyPr/>
        <a:lstStyle/>
        <a:p>
          <a:r>
            <a:rPr lang="en-US" sz="1600" dirty="0" err="1"/>
            <a:t>Berücksichtigung</a:t>
          </a:r>
          <a:r>
            <a:rPr lang="en-US" sz="1600" dirty="0"/>
            <a:t> der </a:t>
          </a:r>
          <a:r>
            <a:rPr lang="en-US" sz="1600" dirty="0" err="1"/>
            <a:t>Niveauabstufung</a:t>
          </a:r>
          <a:endParaRPr lang="en-US" sz="1600" dirty="0"/>
        </a:p>
      </dgm:t>
    </dgm:pt>
    <dgm:pt modelId="{B2E4373D-71C1-42E1-9DE2-4861A7ABA4E6}" type="parTrans" cxnId="{80B6A2EB-12AE-4D84-ACCB-87C1E35678DD}">
      <dgm:prSet/>
      <dgm:spPr/>
      <dgm:t>
        <a:bodyPr/>
        <a:lstStyle/>
        <a:p>
          <a:endParaRPr lang="en-US"/>
        </a:p>
      </dgm:t>
    </dgm:pt>
    <dgm:pt modelId="{2B473844-2795-4139-8563-4FE9658DE1A4}" type="sibTrans" cxnId="{80B6A2EB-12AE-4D84-ACCB-87C1E35678DD}">
      <dgm:prSet/>
      <dgm:spPr/>
      <dgm:t>
        <a:bodyPr/>
        <a:lstStyle/>
        <a:p>
          <a:endParaRPr lang="en-US"/>
        </a:p>
      </dgm:t>
    </dgm:pt>
    <dgm:pt modelId="{50C32E12-B94B-4878-97F1-C22BCDDDBE1C}">
      <dgm:prSet phldrT="[Text]" custT="1"/>
      <dgm:spPr/>
      <dgm:t>
        <a:bodyPr/>
        <a:lstStyle/>
        <a:p>
          <a:r>
            <a:rPr lang="en-US" sz="1600" dirty="0" err="1"/>
            <a:t>nur</a:t>
          </a:r>
          <a:r>
            <a:rPr lang="en-US" sz="1600" dirty="0"/>
            <a:t> </a:t>
          </a:r>
          <a:r>
            <a:rPr lang="en-US" sz="1600" dirty="0" err="1"/>
            <a:t>eine</a:t>
          </a:r>
          <a:r>
            <a:rPr lang="en-US" sz="1600" dirty="0"/>
            <a:t> </a:t>
          </a:r>
          <a:r>
            <a:rPr lang="en-US" sz="1600" dirty="0" err="1"/>
            <a:t>Auswahl</a:t>
          </a:r>
          <a:r>
            <a:rPr lang="en-US" sz="1600" dirty="0"/>
            <a:t> von </a:t>
          </a:r>
          <a:r>
            <a:rPr lang="en-US" sz="1600" dirty="0" err="1"/>
            <a:t>Texten</a:t>
          </a:r>
          <a:endParaRPr lang="en-US" sz="1600" dirty="0"/>
        </a:p>
      </dgm:t>
    </dgm:pt>
    <dgm:pt modelId="{B5562E83-23BD-42B6-9CA4-9BB84A2EC33D}" type="parTrans" cxnId="{AC172AE6-DEF9-47EC-9BAF-8F2E0029FECA}">
      <dgm:prSet/>
      <dgm:spPr/>
      <dgm:t>
        <a:bodyPr/>
        <a:lstStyle/>
        <a:p>
          <a:endParaRPr lang="en-US"/>
        </a:p>
      </dgm:t>
    </dgm:pt>
    <dgm:pt modelId="{F590E764-5C63-458F-8575-10A40CE7BB06}" type="sibTrans" cxnId="{AC172AE6-DEF9-47EC-9BAF-8F2E0029FECA}">
      <dgm:prSet/>
      <dgm:spPr/>
      <dgm:t>
        <a:bodyPr/>
        <a:lstStyle/>
        <a:p>
          <a:endParaRPr lang="en-US"/>
        </a:p>
      </dgm:t>
    </dgm:pt>
    <dgm:pt modelId="{2C21E274-61A9-465B-B858-9C4F767D326F}">
      <dgm:prSet phldrT="[Text]" custT="1"/>
      <dgm:spPr/>
      <dgm:t>
        <a:bodyPr/>
        <a:lstStyle/>
        <a:p>
          <a:r>
            <a:rPr lang="en-US" sz="1600" dirty="0" err="1"/>
            <a:t>Nur</a:t>
          </a:r>
          <a:r>
            <a:rPr lang="en-US" sz="1600" dirty="0"/>
            <a:t> </a:t>
          </a:r>
          <a:r>
            <a:rPr lang="en-US" sz="1600" dirty="0" err="1"/>
            <a:t>eine</a:t>
          </a:r>
          <a:r>
            <a:rPr lang="en-US" sz="1600" dirty="0"/>
            <a:t> </a:t>
          </a:r>
          <a:r>
            <a:rPr lang="en-US" sz="1600" dirty="0" err="1"/>
            <a:t>Auswahl</a:t>
          </a:r>
          <a:r>
            <a:rPr lang="en-US" sz="1600" dirty="0"/>
            <a:t> von </a:t>
          </a:r>
          <a:r>
            <a:rPr lang="en-US" sz="1600" dirty="0" err="1"/>
            <a:t>Aspekten</a:t>
          </a:r>
          <a:endParaRPr lang="en-US" sz="1600" dirty="0"/>
        </a:p>
      </dgm:t>
    </dgm:pt>
    <dgm:pt modelId="{8BDBE6D4-61AD-4E35-B1C4-9A9EE419635D}" type="parTrans" cxnId="{315C3989-DAFC-42A8-A96C-89B599215B45}">
      <dgm:prSet/>
      <dgm:spPr/>
      <dgm:t>
        <a:bodyPr/>
        <a:lstStyle/>
        <a:p>
          <a:endParaRPr lang="en-US"/>
        </a:p>
      </dgm:t>
    </dgm:pt>
    <dgm:pt modelId="{CE2CAE72-0CD7-4DEC-B8C1-3F98BFE3AD78}" type="sibTrans" cxnId="{315C3989-DAFC-42A8-A96C-89B599215B45}">
      <dgm:prSet/>
      <dgm:spPr/>
      <dgm:t>
        <a:bodyPr/>
        <a:lstStyle/>
        <a:p>
          <a:endParaRPr lang="en-US"/>
        </a:p>
      </dgm:t>
    </dgm:pt>
    <dgm:pt modelId="{327E9437-793B-40ED-9885-F9EDCE27B051}" type="pres">
      <dgm:prSet presAssocID="{F8D5789C-0DFB-4BC7-9BA4-01DAC682E6C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8C407-9ED0-4AB8-B343-641B89CE26EF}" type="pres">
      <dgm:prSet presAssocID="{F8D5789C-0DFB-4BC7-9BA4-01DAC682E6C4}" presName="dummyMaxCanvas" presStyleCnt="0"/>
      <dgm:spPr/>
    </dgm:pt>
    <dgm:pt modelId="{2F8764B0-4015-46A8-9CD2-67EC8F0D0EEA}" type="pres">
      <dgm:prSet presAssocID="{F8D5789C-0DFB-4BC7-9BA4-01DAC682E6C4}" presName="parentComposite" presStyleCnt="0"/>
      <dgm:spPr/>
    </dgm:pt>
    <dgm:pt modelId="{DAADA0BE-5533-4F7F-A7D5-3F69A260F865}" type="pres">
      <dgm:prSet presAssocID="{F8D5789C-0DFB-4BC7-9BA4-01DAC682E6C4}" presName="parent1" presStyleLbl="alignAccFollowNode1" presStyleIdx="0" presStyleCnt="4" custScaleX="143578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6D249B4-315A-49B7-846E-5302E631FCDD}" type="pres">
      <dgm:prSet presAssocID="{F8D5789C-0DFB-4BC7-9BA4-01DAC682E6C4}" presName="parent2" presStyleLbl="alignAccFollowNode1" presStyleIdx="1" presStyleCnt="4" custScaleX="134289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716FC19-764F-4BEB-81F1-9DB63FE9F90D}" type="pres">
      <dgm:prSet presAssocID="{F8D5789C-0DFB-4BC7-9BA4-01DAC682E6C4}" presName="childrenComposite" presStyleCnt="0"/>
      <dgm:spPr/>
    </dgm:pt>
    <dgm:pt modelId="{246166BB-D1B9-4A19-A0D0-384A177E311F}" type="pres">
      <dgm:prSet presAssocID="{F8D5789C-0DFB-4BC7-9BA4-01DAC682E6C4}" presName="dummyMaxCanvas_ChildArea" presStyleCnt="0"/>
      <dgm:spPr/>
    </dgm:pt>
    <dgm:pt modelId="{96363282-B953-4151-8D68-E08DFDB33416}" type="pres">
      <dgm:prSet presAssocID="{F8D5789C-0DFB-4BC7-9BA4-01DAC682E6C4}" presName="fulcrum" presStyleLbl="alignAccFollowNode1" presStyleIdx="2" presStyleCnt="4"/>
      <dgm:spPr/>
    </dgm:pt>
    <dgm:pt modelId="{CB1B96C8-71AC-48B8-9BA1-E460E79A6A49}" type="pres">
      <dgm:prSet presAssocID="{F8D5789C-0DFB-4BC7-9BA4-01DAC682E6C4}" presName="balance_33" presStyleLbl="alignAccFollowNode1" presStyleIdx="3" presStyleCnt="4">
        <dgm:presLayoutVars>
          <dgm:bulletEnabled val="1"/>
        </dgm:presLayoutVars>
      </dgm:prSet>
      <dgm:spPr/>
    </dgm:pt>
    <dgm:pt modelId="{E1D39761-EE94-4A37-A728-6F8543C6928B}" type="pres">
      <dgm:prSet presAssocID="{F8D5789C-0DFB-4BC7-9BA4-01DAC682E6C4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616DD-DB6D-4A2F-B185-4430C62BBB6A}" type="pres">
      <dgm:prSet presAssocID="{F8D5789C-0DFB-4BC7-9BA4-01DAC682E6C4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FFCDE-0468-42C4-A582-48C4D6327AB1}" type="pres">
      <dgm:prSet presAssocID="{F8D5789C-0DFB-4BC7-9BA4-01DAC682E6C4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2F739-13BC-47E0-8269-B984CA995BD4}" type="pres">
      <dgm:prSet presAssocID="{F8D5789C-0DFB-4BC7-9BA4-01DAC682E6C4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71269-F7C4-432D-8DF0-A3AF61B9EB9A}" type="pres">
      <dgm:prSet presAssocID="{F8D5789C-0DFB-4BC7-9BA4-01DAC682E6C4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60CCB-E0EB-4D49-AC74-BAE70221E164}" type="pres">
      <dgm:prSet presAssocID="{F8D5789C-0DFB-4BC7-9BA4-01DAC682E6C4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CF6428-BF7B-451B-9774-BE90C4FFE487}" type="presOf" srcId="{EE089D23-842F-4A01-96FF-79E43E7F6832}" destId="{3482F739-13BC-47E0-8269-B984CA995BD4}" srcOrd="0" destOrd="0" presId="urn:microsoft.com/office/officeart/2005/8/layout/balance1"/>
    <dgm:cxn modelId="{AC172AE6-DEF9-47EC-9BAF-8F2E0029FECA}" srcId="{411F1D0A-6F8D-4D78-A97F-DE5D54DF9D44}" destId="{50C32E12-B94B-4878-97F1-C22BCDDDBE1C}" srcOrd="1" destOrd="0" parTransId="{B5562E83-23BD-42B6-9CA4-9BB84A2EC33D}" sibTransId="{F590E764-5C63-458F-8575-10A40CE7BB06}"/>
    <dgm:cxn modelId="{80B6A2EB-12AE-4D84-ACCB-87C1E35678DD}" srcId="{411F1D0A-6F8D-4D78-A97F-DE5D54DF9D44}" destId="{EE089D23-842F-4A01-96FF-79E43E7F6832}" srcOrd="0" destOrd="0" parTransId="{B2E4373D-71C1-42E1-9DE2-4861A7ABA4E6}" sibTransId="{2B473844-2795-4139-8563-4FE9658DE1A4}"/>
    <dgm:cxn modelId="{0610AA5E-822A-4990-BC56-4D2942A02793}" type="presOf" srcId="{68537B21-E7E1-4E3C-860D-3918F4723389}" destId="{A7D616DD-DB6D-4A2F-B185-4430C62BBB6A}" srcOrd="0" destOrd="0" presId="urn:microsoft.com/office/officeart/2005/8/layout/balance1"/>
    <dgm:cxn modelId="{42CECCAC-CCD6-4A4F-A4F8-EBE8103A809C}" type="presOf" srcId="{2C21E274-61A9-465B-B858-9C4F767D326F}" destId="{BA560CCB-E0EB-4D49-AC74-BAE70221E164}" srcOrd="0" destOrd="0" presId="urn:microsoft.com/office/officeart/2005/8/layout/balance1"/>
    <dgm:cxn modelId="{3A84FA93-3D6E-4C8B-9BB3-6AADFE2BC0DA}" type="presOf" srcId="{411F1D0A-6F8D-4D78-A97F-DE5D54DF9D44}" destId="{DAADA0BE-5533-4F7F-A7D5-3F69A260F865}" srcOrd="0" destOrd="0" presId="urn:microsoft.com/office/officeart/2005/8/layout/balance1"/>
    <dgm:cxn modelId="{4C2FB75C-134D-4546-9379-F160BB216431}" type="presOf" srcId="{BF5D328E-F4C0-4659-BA90-23FC2ED99A02}" destId="{96D249B4-315A-49B7-846E-5302E631FCDD}" srcOrd="0" destOrd="0" presId="urn:microsoft.com/office/officeart/2005/8/layout/balance1"/>
    <dgm:cxn modelId="{221A73B7-5CAB-43FB-802C-C70C4FD50EBF}" srcId="{BF5D328E-F4C0-4659-BA90-23FC2ED99A02}" destId="{68537B21-E7E1-4E3C-860D-3918F4723389}" srcOrd="1" destOrd="0" parTransId="{AB3F53A2-74E1-46BD-8F10-FD2124A85F4E}" sibTransId="{D6D54C75-3437-412C-95D7-00DA4F48FBEF}"/>
    <dgm:cxn modelId="{77E7A4B4-D2B1-400F-BDFC-484DE689D64B}" srcId="{F8D5789C-0DFB-4BC7-9BA4-01DAC682E6C4}" destId="{BF5D328E-F4C0-4659-BA90-23FC2ED99A02}" srcOrd="1" destOrd="0" parTransId="{AD7274D0-199E-4331-A751-83268688D475}" sibTransId="{C101E98D-94A2-4E17-88B7-D6152E52BF81}"/>
    <dgm:cxn modelId="{C140949A-6140-4174-97E6-A0287229A039}" srcId="{BF5D328E-F4C0-4659-BA90-23FC2ED99A02}" destId="{2050F2D2-39FC-402A-B68A-0F3FAA54DC07}" srcOrd="2" destOrd="0" parTransId="{0B688040-42CD-4DD6-A34C-63824C601AB7}" sibTransId="{1A1F9313-4ECB-43FA-8BC9-EA784484213A}"/>
    <dgm:cxn modelId="{8844D566-4B54-42D3-8A02-F498B39487A6}" type="presOf" srcId="{F8D5789C-0DFB-4BC7-9BA4-01DAC682E6C4}" destId="{327E9437-793B-40ED-9885-F9EDCE27B051}" srcOrd="0" destOrd="0" presId="urn:microsoft.com/office/officeart/2005/8/layout/balance1"/>
    <dgm:cxn modelId="{FD780FB7-AB36-4EC5-ADB4-605813485D9A}" srcId="{F8D5789C-0DFB-4BC7-9BA4-01DAC682E6C4}" destId="{411F1D0A-6F8D-4D78-A97F-DE5D54DF9D44}" srcOrd="0" destOrd="0" parTransId="{B880E88C-6B6F-4AB1-A9AF-A711F0CCE1F4}" sibTransId="{6666AC82-8D91-4EEC-B05F-E4FF0DC51321}"/>
    <dgm:cxn modelId="{F4BCC149-62E5-4DB1-87B4-095A76D68891}" type="presOf" srcId="{8C3E6664-4EB3-4D4D-AA70-A869688DC2A7}" destId="{E1D39761-EE94-4A37-A728-6F8543C6928B}" srcOrd="0" destOrd="0" presId="urn:microsoft.com/office/officeart/2005/8/layout/balance1"/>
    <dgm:cxn modelId="{168CD142-6325-49F7-950B-E1CFBD11D755}" type="presOf" srcId="{2050F2D2-39FC-402A-B68A-0F3FAA54DC07}" destId="{336FFCDE-0468-42C4-A582-48C4D6327AB1}" srcOrd="0" destOrd="0" presId="urn:microsoft.com/office/officeart/2005/8/layout/balance1"/>
    <dgm:cxn modelId="{579639A6-E524-4742-A07E-8CA238ED9686}" srcId="{BF5D328E-F4C0-4659-BA90-23FC2ED99A02}" destId="{8C3E6664-4EB3-4D4D-AA70-A869688DC2A7}" srcOrd="0" destOrd="0" parTransId="{C2E8D545-A121-4348-9B5B-F3798FEBD5A8}" sibTransId="{DFEDEF73-111A-4688-81B9-9173FC8E12C7}"/>
    <dgm:cxn modelId="{315C3989-DAFC-42A8-A96C-89B599215B45}" srcId="{411F1D0A-6F8D-4D78-A97F-DE5D54DF9D44}" destId="{2C21E274-61A9-465B-B858-9C4F767D326F}" srcOrd="2" destOrd="0" parTransId="{8BDBE6D4-61AD-4E35-B1C4-9A9EE419635D}" sibTransId="{CE2CAE72-0CD7-4DEC-B8C1-3F98BFE3AD78}"/>
    <dgm:cxn modelId="{DFAD1FB2-22FC-4B50-90BB-75863DD5B942}" type="presOf" srcId="{50C32E12-B94B-4878-97F1-C22BCDDDBE1C}" destId="{E8E71269-F7C4-432D-8DF0-A3AF61B9EB9A}" srcOrd="0" destOrd="0" presId="urn:microsoft.com/office/officeart/2005/8/layout/balance1"/>
    <dgm:cxn modelId="{ECAA7830-6A18-43FF-9CCE-B810DD1EAFCF}" type="presParOf" srcId="{327E9437-793B-40ED-9885-F9EDCE27B051}" destId="{4968C407-9ED0-4AB8-B343-641B89CE26EF}" srcOrd="0" destOrd="0" presId="urn:microsoft.com/office/officeart/2005/8/layout/balance1"/>
    <dgm:cxn modelId="{95C83CA1-4370-4EEC-A97F-937A78B35F98}" type="presParOf" srcId="{327E9437-793B-40ED-9885-F9EDCE27B051}" destId="{2F8764B0-4015-46A8-9CD2-67EC8F0D0EEA}" srcOrd="1" destOrd="0" presId="urn:microsoft.com/office/officeart/2005/8/layout/balance1"/>
    <dgm:cxn modelId="{1A44C54D-5174-4863-8BB0-FE5C212EEEB7}" type="presParOf" srcId="{2F8764B0-4015-46A8-9CD2-67EC8F0D0EEA}" destId="{DAADA0BE-5533-4F7F-A7D5-3F69A260F865}" srcOrd="0" destOrd="0" presId="urn:microsoft.com/office/officeart/2005/8/layout/balance1"/>
    <dgm:cxn modelId="{F4962E81-2C27-4BE3-93DE-F28EDFBD1312}" type="presParOf" srcId="{2F8764B0-4015-46A8-9CD2-67EC8F0D0EEA}" destId="{96D249B4-315A-49B7-846E-5302E631FCDD}" srcOrd="1" destOrd="0" presId="urn:microsoft.com/office/officeart/2005/8/layout/balance1"/>
    <dgm:cxn modelId="{84D986D4-210B-4496-AB25-EF2FEFA80955}" type="presParOf" srcId="{327E9437-793B-40ED-9885-F9EDCE27B051}" destId="{E716FC19-764F-4BEB-81F1-9DB63FE9F90D}" srcOrd="2" destOrd="0" presId="urn:microsoft.com/office/officeart/2005/8/layout/balance1"/>
    <dgm:cxn modelId="{1F8F4F84-2EFC-43E9-BC3D-FD001DA471E0}" type="presParOf" srcId="{E716FC19-764F-4BEB-81F1-9DB63FE9F90D}" destId="{246166BB-D1B9-4A19-A0D0-384A177E311F}" srcOrd="0" destOrd="0" presId="urn:microsoft.com/office/officeart/2005/8/layout/balance1"/>
    <dgm:cxn modelId="{3578AEC5-A89F-4404-BC4F-935DF3A42B09}" type="presParOf" srcId="{E716FC19-764F-4BEB-81F1-9DB63FE9F90D}" destId="{96363282-B953-4151-8D68-E08DFDB33416}" srcOrd="1" destOrd="0" presId="urn:microsoft.com/office/officeart/2005/8/layout/balance1"/>
    <dgm:cxn modelId="{DAF0CAA3-5D91-436B-BC73-A06855D17B5F}" type="presParOf" srcId="{E716FC19-764F-4BEB-81F1-9DB63FE9F90D}" destId="{CB1B96C8-71AC-48B8-9BA1-E460E79A6A49}" srcOrd="2" destOrd="0" presId="urn:microsoft.com/office/officeart/2005/8/layout/balance1"/>
    <dgm:cxn modelId="{29C48841-F1C0-43F4-9D3B-35E0E894B1EA}" type="presParOf" srcId="{E716FC19-764F-4BEB-81F1-9DB63FE9F90D}" destId="{E1D39761-EE94-4A37-A728-6F8543C6928B}" srcOrd="3" destOrd="0" presId="urn:microsoft.com/office/officeart/2005/8/layout/balance1"/>
    <dgm:cxn modelId="{0FA0B25C-FADE-4E37-A46F-76A87FE319AD}" type="presParOf" srcId="{E716FC19-764F-4BEB-81F1-9DB63FE9F90D}" destId="{A7D616DD-DB6D-4A2F-B185-4430C62BBB6A}" srcOrd="4" destOrd="0" presId="urn:microsoft.com/office/officeart/2005/8/layout/balance1"/>
    <dgm:cxn modelId="{0DB5E446-79EA-4109-ACEE-820B56D1E3FE}" type="presParOf" srcId="{E716FC19-764F-4BEB-81F1-9DB63FE9F90D}" destId="{336FFCDE-0468-42C4-A582-48C4D6327AB1}" srcOrd="5" destOrd="0" presId="urn:microsoft.com/office/officeart/2005/8/layout/balance1"/>
    <dgm:cxn modelId="{BE1B471C-A56E-4A5B-8960-9A84883E0881}" type="presParOf" srcId="{E716FC19-764F-4BEB-81F1-9DB63FE9F90D}" destId="{3482F739-13BC-47E0-8269-B984CA995BD4}" srcOrd="6" destOrd="0" presId="urn:microsoft.com/office/officeart/2005/8/layout/balance1"/>
    <dgm:cxn modelId="{5AF9E90E-571E-41ED-96C9-9FC3D56FA64A}" type="presParOf" srcId="{E716FC19-764F-4BEB-81F1-9DB63FE9F90D}" destId="{E8E71269-F7C4-432D-8DF0-A3AF61B9EB9A}" srcOrd="7" destOrd="0" presId="urn:microsoft.com/office/officeart/2005/8/layout/balance1"/>
    <dgm:cxn modelId="{29C57C7D-9E3B-4DCB-9BA3-E1066F82923B}" type="presParOf" srcId="{E716FC19-764F-4BEB-81F1-9DB63FE9F90D}" destId="{BA560CCB-E0EB-4D49-AC74-BAE70221E164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96B2BC-B655-49DB-8E44-5D91A957FD51}" type="doc">
      <dgm:prSet loTypeId="urn:microsoft.com/office/officeart/2005/8/layout/cycle3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01B6073-DA15-4708-8250-0CDB4478FE4C}">
      <dgm:prSet phldrT="[Text]"/>
      <dgm:spPr/>
      <dgm:t>
        <a:bodyPr/>
        <a:lstStyle/>
        <a:p>
          <a:r>
            <a:rPr lang="en-US" dirty="0" err="1"/>
            <a:t>Komplexe</a:t>
          </a:r>
          <a:r>
            <a:rPr lang="en-US" dirty="0"/>
            <a:t> (</a:t>
          </a:r>
          <a:r>
            <a:rPr lang="en-US" dirty="0" err="1"/>
            <a:t>Erzähl</a:t>
          </a:r>
          <a:r>
            <a:rPr lang="en-US" dirty="0"/>
            <a:t>)</a:t>
          </a:r>
          <a:r>
            <a:rPr lang="en-US" dirty="0" err="1"/>
            <a:t>struktur</a:t>
          </a:r>
          <a:endParaRPr lang="en-US" dirty="0"/>
        </a:p>
      </dgm:t>
    </dgm:pt>
    <dgm:pt modelId="{B4D3CFCD-681E-4850-B234-006009ACD299}" type="parTrans" cxnId="{F345E1E3-EB4B-4854-9E55-9FBE9B418F77}">
      <dgm:prSet/>
      <dgm:spPr/>
      <dgm:t>
        <a:bodyPr/>
        <a:lstStyle/>
        <a:p>
          <a:endParaRPr lang="en-US"/>
        </a:p>
      </dgm:t>
    </dgm:pt>
    <dgm:pt modelId="{ACF630AD-DB7A-4B37-A494-38C51A6B6641}" type="sibTrans" cxnId="{F345E1E3-EB4B-4854-9E55-9FBE9B418F77}">
      <dgm:prSet/>
      <dgm:spPr/>
      <dgm:t>
        <a:bodyPr/>
        <a:lstStyle/>
        <a:p>
          <a:endParaRPr lang="en-US"/>
        </a:p>
      </dgm:t>
    </dgm:pt>
    <dgm:pt modelId="{791A6B90-DC88-4177-9525-E6C82267BD30}">
      <dgm:prSet phldrT="[Text]"/>
      <dgm:spPr/>
      <dgm:t>
        <a:bodyPr/>
        <a:lstStyle/>
        <a:p>
          <a:r>
            <a:rPr lang="en-US" dirty="0" err="1"/>
            <a:t>Höhere</a:t>
          </a:r>
          <a:r>
            <a:rPr lang="en-US" dirty="0"/>
            <a:t> </a:t>
          </a:r>
          <a:r>
            <a:rPr lang="en-US" dirty="0" err="1"/>
            <a:t>Anforderungen</a:t>
          </a:r>
          <a:r>
            <a:rPr lang="en-US" dirty="0"/>
            <a:t> an den </a:t>
          </a:r>
          <a:r>
            <a:rPr lang="en-US" dirty="0" err="1"/>
            <a:t>Wortschatz</a:t>
          </a:r>
          <a:endParaRPr lang="en-US" dirty="0"/>
        </a:p>
      </dgm:t>
    </dgm:pt>
    <dgm:pt modelId="{73A19EEF-E4FC-46FA-8EAF-9B4C61BCDF77}" type="parTrans" cxnId="{6D216253-E946-4043-87C5-59A02E2EA0D4}">
      <dgm:prSet/>
      <dgm:spPr/>
      <dgm:t>
        <a:bodyPr/>
        <a:lstStyle/>
        <a:p>
          <a:endParaRPr lang="en-US"/>
        </a:p>
      </dgm:t>
    </dgm:pt>
    <dgm:pt modelId="{ACE4D1A6-14FB-4634-A69D-D5443DF3A63E}" type="sibTrans" cxnId="{6D216253-E946-4043-87C5-59A02E2EA0D4}">
      <dgm:prSet/>
      <dgm:spPr/>
      <dgm:t>
        <a:bodyPr/>
        <a:lstStyle/>
        <a:p>
          <a:endParaRPr lang="en-US"/>
        </a:p>
      </dgm:t>
    </dgm:pt>
    <dgm:pt modelId="{6F4ACF8E-DD0D-437A-9A45-D8F347A0BDE5}">
      <dgm:prSet phldrT="[Text]"/>
      <dgm:spPr/>
      <dgm:t>
        <a:bodyPr/>
        <a:lstStyle/>
        <a:p>
          <a:r>
            <a:rPr lang="en-US" dirty="0" err="1"/>
            <a:t>Komplexe</a:t>
          </a:r>
          <a:r>
            <a:rPr lang="en-US" dirty="0"/>
            <a:t> </a:t>
          </a:r>
          <a:r>
            <a:rPr lang="en-US" dirty="0" err="1"/>
            <a:t>syntaktische</a:t>
          </a:r>
          <a:r>
            <a:rPr lang="en-US" dirty="0"/>
            <a:t> </a:t>
          </a:r>
          <a:r>
            <a:rPr lang="en-US" dirty="0" err="1"/>
            <a:t>Strukturen</a:t>
          </a:r>
          <a:endParaRPr lang="en-US" dirty="0"/>
        </a:p>
      </dgm:t>
    </dgm:pt>
    <dgm:pt modelId="{0DE649D9-C885-4D1D-B352-D8EDF5029BFD}" type="parTrans" cxnId="{5F6D98B3-F47E-4B34-894F-DF2002B625EB}">
      <dgm:prSet/>
      <dgm:spPr/>
      <dgm:t>
        <a:bodyPr/>
        <a:lstStyle/>
        <a:p>
          <a:endParaRPr lang="en-US"/>
        </a:p>
      </dgm:t>
    </dgm:pt>
    <dgm:pt modelId="{6346A639-F270-4D72-9DFB-A13E51C2D38B}" type="sibTrans" cxnId="{5F6D98B3-F47E-4B34-894F-DF2002B625EB}">
      <dgm:prSet/>
      <dgm:spPr/>
      <dgm:t>
        <a:bodyPr/>
        <a:lstStyle/>
        <a:p>
          <a:endParaRPr lang="en-US"/>
        </a:p>
      </dgm:t>
    </dgm:pt>
    <dgm:pt modelId="{1E5875D3-D5FE-40D8-AC66-3DCBC271678A}">
      <dgm:prSet phldrT="[Text]"/>
      <dgm:spPr/>
      <dgm:t>
        <a:bodyPr/>
        <a:lstStyle/>
        <a:p>
          <a:r>
            <a:rPr lang="en-US" dirty="0" err="1"/>
            <a:t>Bildlichkeit</a:t>
          </a:r>
          <a:endParaRPr lang="en-US" dirty="0"/>
        </a:p>
      </dgm:t>
    </dgm:pt>
    <dgm:pt modelId="{62F67755-31E6-4138-B4B7-FA1531858CA1}" type="parTrans" cxnId="{8496BB1C-165A-4158-81F1-6CD503B171FA}">
      <dgm:prSet/>
      <dgm:spPr/>
      <dgm:t>
        <a:bodyPr/>
        <a:lstStyle/>
        <a:p>
          <a:endParaRPr lang="en-US"/>
        </a:p>
      </dgm:t>
    </dgm:pt>
    <dgm:pt modelId="{6EF33F09-4942-45EB-8A67-37A745152181}" type="sibTrans" cxnId="{8496BB1C-165A-4158-81F1-6CD503B171FA}">
      <dgm:prSet/>
      <dgm:spPr/>
      <dgm:t>
        <a:bodyPr/>
        <a:lstStyle/>
        <a:p>
          <a:endParaRPr lang="en-US"/>
        </a:p>
      </dgm:t>
    </dgm:pt>
    <dgm:pt modelId="{6A1264C2-75EB-4603-A8E3-B5B3F30E9ABA}">
      <dgm:prSet phldrT="[Text]"/>
      <dgm:spPr/>
      <dgm:t>
        <a:bodyPr/>
        <a:lstStyle/>
        <a:p>
          <a:r>
            <a:rPr lang="en-US" dirty="0" err="1"/>
            <a:t>Hohe</a:t>
          </a:r>
          <a:r>
            <a:rPr lang="en-US" dirty="0"/>
            <a:t> </a:t>
          </a:r>
          <a:r>
            <a:rPr lang="en-US" dirty="0" err="1"/>
            <a:t>Dichte</a:t>
          </a:r>
          <a:r>
            <a:rPr lang="en-US" dirty="0"/>
            <a:t> an </a:t>
          </a:r>
          <a:r>
            <a:rPr lang="en-US" dirty="0" err="1"/>
            <a:t>kulturspezifischen</a:t>
          </a:r>
          <a:r>
            <a:rPr lang="en-US" dirty="0"/>
            <a:t> </a:t>
          </a:r>
          <a:r>
            <a:rPr lang="en-US" dirty="0" err="1"/>
            <a:t>Bezügen</a:t>
          </a:r>
          <a:endParaRPr lang="en-US" dirty="0"/>
        </a:p>
      </dgm:t>
    </dgm:pt>
    <dgm:pt modelId="{E11A9EE2-8849-438E-9B22-4F5B5B5E58A5}" type="parTrans" cxnId="{2FD15B2B-B5B4-4E46-8300-DDD737D76A05}">
      <dgm:prSet/>
      <dgm:spPr/>
      <dgm:t>
        <a:bodyPr/>
        <a:lstStyle/>
        <a:p>
          <a:endParaRPr lang="en-US"/>
        </a:p>
      </dgm:t>
    </dgm:pt>
    <dgm:pt modelId="{98177A36-6D29-43AD-A08C-9DFBB4BFB407}" type="sibTrans" cxnId="{2FD15B2B-B5B4-4E46-8300-DDD737D76A05}">
      <dgm:prSet/>
      <dgm:spPr/>
      <dgm:t>
        <a:bodyPr/>
        <a:lstStyle/>
        <a:p>
          <a:endParaRPr lang="en-US"/>
        </a:p>
      </dgm:t>
    </dgm:pt>
    <dgm:pt modelId="{EECA423B-3BBE-4E5F-B33F-B976C7F632A9}" type="pres">
      <dgm:prSet presAssocID="{9496B2BC-B655-49DB-8E44-5D91A957FD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DD3AE0-7268-434A-817F-3071D70E88FA}" type="pres">
      <dgm:prSet presAssocID="{9496B2BC-B655-49DB-8E44-5D91A957FD51}" presName="cycle" presStyleCnt="0"/>
      <dgm:spPr/>
    </dgm:pt>
    <dgm:pt modelId="{A533E25D-FAAB-4E54-A126-1A9E5CBF039D}" type="pres">
      <dgm:prSet presAssocID="{C01B6073-DA15-4708-8250-0CDB4478FE4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AC4BF-245A-4DA6-B2DB-C37C5D742BC8}" type="pres">
      <dgm:prSet presAssocID="{ACF630AD-DB7A-4B37-A494-38C51A6B664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B41F1BC-1E11-4951-AB9F-A700FAA7ACF5}" type="pres">
      <dgm:prSet presAssocID="{791A6B90-DC88-4177-9525-E6C82267BD3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DD36E-11F0-4053-BA56-D2E29286C961}" type="pres">
      <dgm:prSet presAssocID="{6F4ACF8E-DD0D-437A-9A45-D8F347A0BDE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CAA52-B159-4B4F-9585-9CBA68F3FF7F}" type="pres">
      <dgm:prSet presAssocID="{1E5875D3-D5FE-40D8-AC66-3DCBC271678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69BA0-8CED-458D-A15E-ED14080BFAA7}" type="pres">
      <dgm:prSet presAssocID="{6A1264C2-75EB-4603-A8E3-B5B3F30E9ABA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43BBFC-9FBA-4E07-8D2A-E3630DF7D92F}" type="presOf" srcId="{1E5875D3-D5FE-40D8-AC66-3DCBC271678A}" destId="{3E6CAA52-B159-4B4F-9585-9CBA68F3FF7F}" srcOrd="0" destOrd="0" presId="urn:microsoft.com/office/officeart/2005/8/layout/cycle3"/>
    <dgm:cxn modelId="{96BD8415-1A97-4E72-9EA5-71C17FA21EEC}" type="presOf" srcId="{C01B6073-DA15-4708-8250-0CDB4478FE4C}" destId="{A533E25D-FAAB-4E54-A126-1A9E5CBF039D}" srcOrd="0" destOrd="0" presId="urn:microsoft.com/office/officeart/2005/8/layout/cycle3"/>
    <dgm:cxn modelId="{8496BB1C-165A-4158-81F1-6CD503B171FA}" srcId="{9496B2BC-B655-49DB-8E44-5D91A957FD51}" destId="{1E5875D3-D5FE-40D8-AC66-3DCBC271678A}" srcOrd="3" destOrd="0" parTransId="{62F67755-31E6-4138-B4B7-FA1531858CA1}" sibTransId="{6EF33F09-4942-45EB-8A67-37A745152181}"/>
    <dgm:cxn modelId="{6D216253-E946-4043-87C5-59A02E2EA0D4}" srcId="{9496B2BC-B655-49DB-8E44-5D91A957FD51}" destId="{791A6B90-DC88-4177-9525-E6C82267BD30}" srcOrd="1" destOrd="0" parTransId="{73A19EEF-E4FC-46FA-8EAF-9B4C61BCDF77}" sibTransId="{ACE4D1A6-14FB-4634-A69D-D5443DF3A63E}"/>
    <dgm:cxn modelId="{AB0FA13E-3044-4A3F-BECC-BEB3E3135CAD}" type="presOf" srcId="{6F4ACF8E-DD0D-437A-9A45-D8F347A0BDE5}" destId="{838DD36E-11F0-4053-BA56-D2E29286C961}" srcOrd="0" destOrd="0" presId="urn:microsoft.com/office/officeart/2005/8/layout/cycle3"/>
    <dgm:cxn modelId="{F345E1E3-EB4B-4854-9E55-9FBE9B418F77}" srcId="{9496B2BC-B655-49DB-8E44-5D91A957FD51}" destId="{C01B6073-DA15-4708-8250-0CDB4478FE4C}" srcOrd="0" destOrd="0" parTransId="{B4D3CFCD-681E-4850-B234-006009ACD299}" sibTransId="{ACF630AD-DB7A-4B37-A494-38C51A6B6641}"/>
    <dgm:cxn modelId="{9B1235DF-7B51-4559-AA4B-3843614BB632}" type="presOf" srcId="{6A1264C2-75EB-4603-A8E3-B5B3F30E9ABA}" destId="{6A869BA0-8CED-458D-A15E-ED14080BFAA7}" srcOrd="0" destOrd="0" presId="urn:microsoft.com/office/officeart/2005/8/layout/cycle3"/>
    <dgm:cxn modelId="{2FD15B2B-B5B4-4E46-8300-DDD737D76A05}" srcId="{9496B2BC-B655-49DB-8E44-5D91A957FD51}" destId="{6A1264C2-75EB-4603-A8E3-B5B3F30E9ABA}" srcOrd="4" destOrd="0" parTransId="{E11A9EE2-8849-438E-9B22-4F5B5B5E58A5}" sibTransId="{98177A36-6D29-43AD-A08C-9DFBB4BFB407}"/>
    <dgm:cxn modelId="{1F9C3C68-56BA-4BFA-8BBD-8F867371F776}" type="presOf" srcId="{ACF630AD-DB7A-4B37-A494-38C51A6B6641}" destId="{F8EAC4BF-245A-4DA6-B2DB-C37C5D742BC8}" srcOrd="0" destOrd="0" presId="urn:microsoft.com/office/officeart/2005/8/layout/cycle3"/>
    <dgm:cxn modelId="{5F6D98B3-F47E-4B34-894F-DF2002B625EB}" srcId="{9496B2BC-B655-49DB-8E44-5D91A957FD51}" destId="{6F4ACF8E-DD0D-437A-9A45-D8F347A0BDE5}" srcOrd="2" destOrd="0" parTransId="{0DE649D9-C885-4D1D-B352-D8EDF5029BFD}" sibTransId="{6346A639-F270-4D72-9DFB-A13E51C2D38B}"/>
    <dgm:cxn modelId="{B70B8C0A-AE3E-47FC-8354-A2CA3859A4A1}" type="presOf" srcId="{791A6B90-DC88-4177-9525-E6C82267BD30}" destId="{0B41F1BC-1E11-4951-AB9F-A700FAA7ACF5}" srcOrd="0" destOrd="0" presId="urn:microsoft.com/office/officeart/2005/8/layout/cycle3"/>
    <dgm:cxn modelId="{389E66A2-0622-4E0E-B257-DEBC93A54B59}" type="presOf" srcId="{9496B2BC-B655-49DB-8E44-5D91A957FD51}" destId="{EECA423B-3BBE-4E5F-B33F-B976C7F632A9}" srcOrd="0" destOrd="0" presId="urn:microsoft.com/office/officeart/2005/8/layout/cycle3"/>
    <dgm:cxn modelId="{3FACC22F-DB50-4DC3-BE14-886987ABEAE6}" type="presParOf" srcId="{EECA423B-3BBE-4E5F-B33F-B976C7F632A9}" destId="{F6DD3AE0-7268-434A-817F-3071D70E88FA}" srcOrd="0" destOrd="0" presId="urn:microsoft.com/office/officeart/2005/8/layout/cycle3"/>
    <dgm:cxn modelId="{BB67F225-F78C-4241-B068-879C46C8FB20}" type="presParOf" srcId="{F6DD3AE0-7268-434A-817F-3071D70E88FA}" destId="{A533E25D-FAAB-4E54-A126-1A9E5CBF039D}" srcOrd="0" destOrd="0" presId="urn:microsoft.com/office/officeart/2005/8/layout/cycle3"/>
    <dgm:cxn modelId="{83874EC4-512A-4F14-8F93-1D93CFBAFA32}" type="presParOf" srcId="{F6DD3AE0-7268-434A-817F-3071D70E88FA}" destId="{F8EAC4BF-245A-4DA6-B2DB-C37C5D742BC8}" srcOrd="1" destOrd="0" presId="urn:microsoft.com/office/officeart/2005/8/layout/cycle3"/>
    <dgm:cxn modelId="{C71A2938-FAF8-4AF5-A105-9881FA821C4A}" type="presParOf" srcId="{F6DD3AE0-7268-434A-817F-3071D70E88FA}" destId="{0B41F1BC-1E11-4951-AB9F-A700FAA7ACF5}" srcOrd="2" destOrd="0" presId="urn:microsoft.com/office/officeart/2005/8/layout/cycle3"/>
    <dgm:cxn modelId="{5A4F9C05-2B38-47D7-AB78-901318B80AB8}" type="presParOf" srcId="{F6DD3AE0-7268-434A-817F-3071D70E88FA}" destId="{838DD36E-11F0-4053-BA56-D2E29286C961}" srcOrd="3" destOrd="0" presId="urn:microsoft.com/office/officeart/2005/8/layout/cycle3"/>
    <dgm:cxn modelId="{088945F5-9846-4E54-858C-7B5B81E33A87}" type="presParOf" srcId="{F6DD3AE0-7268-434A-817F-3071D70E88FA}" destId="{3E6CAA52-B159-4B4F-9585-9CBA68F3FF7F}" srcOrd="4" destOrd="0" presId="urn:microsoft.com/office/officeart/2005/8/layout/cycle3"/>
    <dgm:cxn modelId="{1ABC6AF3-C396-40F3-97C2-68B7D6A31CFF}" type="presParOf" srcId="{F6DD3AE0-7268-434A-817F-3071D70E88FA}" destId="{6A869BA0-8CED-458D-A15E-ED14080BFAA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57A0E8-5867-4E0D-B5B1-C5F9815E13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250D9D-FBED-4476-BA4B-116F2FCEBA61}">
      <dgm:prSet phldrT="[Text]"/>
      <dgm:spPr/>
      <dgm:t>
        <a:bodyPr/>
        <a:lstStyle/>
        <a:p>
          <a:r>
            <a:rPr lang="de-DE" dirty="0"/>
            <a:t>Basisfach Oberstufe </a:t>
          </a:r>
        </a:p>
      </dgm:t>
    </dgm:pt>
    <dgm:pt modelId="{A5FA1759-BF79-4A0E-A33E-EFE860EE1CE1}" type="parTrans" cxnId="{9C22C501-E47D-4F58-B547-E961187410A9}">
      <dgm:prSet/>
      <dgm:spPr/>
      <dgm:t>
        <a:bodyPr/>
        <a:lstStyle/>
        <a:p>
          <a:endParaRPr lang="de-DE"/>
        </a:p>
      </dgm:t>
    </dgm:pt>
    <dgm:pt modelId="{E6D3D042-17BC-441D-9848-EA2C49B42E59}" type="sibTrans" cxnId="{9C22C501-E47D-4F58-B547-E961187410A9}">
      <dgm:prSet/>
      <dgm:spPr/>
      <dgm:t>
        <a:bodyPr/>
        <a:lstStyle/>
        <a:p>
          <a:endParaRPr lang="de-DE"/>
        </a:p>
      </dgm:t>
    </dgm:pt>
    <dgm:pt modelId="{A22C32DB-1EB0-4370-AF2C-B9F73EEF9FE3}">
      <dgm:prSet phldrT="[Text]"/>
      <dgm:spPr/>
      <dgm:t>
        <a:bodyPr/>
        <a:lstStyle/>
        <a:p>
          <a:r>
            <a:rPr lang="de-DE" i="0" dirty="0"/>
            <a:t>Film: </a:t>
          </a:r>
          <a:r>
            <a:rPr lang="de-DE" i="1" dirty="0"/>
            <a:t>Gran Torino</a:t>
          </a:r>
        </a:p>
      </dgm:t>
    </dgm:pt>
    <dgm:pt modelId="{52AFE727-52CA-41CA-953D-B572E367D741}" type="parTrans" cxnId="{EC67CA8A-4641-4237-AD0F-C9614C1CF390}">
      <dgm:prSet/>
      <dgm:spPr/>
      <dgm:t>
        <a:bodyPr/>
        <a:lstStyle/>
        <a:p>
          <a:endParaRPr lang="de-DE"/>
        </a:p>
      </dgm:t>
    </dgm:pt>
    <dgm:pt modelId="{CD08058E-A72D-4331-8DE1-1FB8D612AA3E}" type="sibTrans" cxnId="{EC67CA8A-4641-4237-AD0F-C9614C1CF390}">
      <dgm:prSet/>
      <dgm:spPr/>
      <dgm:t>
        <a:bodyPr/>
        <a:lstStyle/>
        <a:p>
          <a:endParaRPr lang="de-DE"/>
        </a:p>
      </dgm:t>
    </dgm:pt>
    <dgm:pt modelId="{058EE83C-FCC6-47B3-BE56-8E9C8E45E99C}">
      <dgm:prSet phldrT="[Text]"/>
      <dgm:spPr/>
      <dgm:t>
        <a:bodyPr/>
        <a:lstStyle/>
        <a:p>
          <a:r>
            <a:rPr lang="de-DE" i="0" dirty="0"/>
            <a:t>Drama: </a:t>
          </a:r>
          <a:r>
            <a:rPr lang="de-DE" i="1" dirty="0"/>
            <a:t>The Shape </a:t>
          </a:r>
          <a:r>
            <a:rPr lang="de-DE" i="1" dirty="0" err="1"/>
            <a:t>of</a:t>
          </a:r>
          <a:r>
            <a:rPr lang="de-DE" i="1" dirty="0"/>
            <a:t> Things </a:t>
          </a:r>
        </a:p>
      </dgm:t>
    </dgm:pt>
    <dgm:pt modelId="{595A69AF-0BCD-4EA2-9CFD-A87A039AF0B8}" type="parTrans" cxnId="{488275B5-8816-4D68-AFD0-9B94A13FA598}">
      <dgm:prSet/>
      <dgm:spPr/>
      <dgm:t>
        <a:bodyPr/>
        <a:lstStyle/>
        <a:p>
          <a:endParaRPr lang="de-DE"/>
        </a:p>
      </dgm:t>
    </dgm:pt>
    <dgm:pt modelId="{02913690-2347-4F32-AB76-D24FD6070DE1}" type="sibTrans" cxnId="{488275B5-8816-4D68-AFD0-9B94A13FA598}">
      <dgm:prSet/>
      <dgm:spPr/>
      <dgm:t>
        <a:bodyPr/>
        <a:lstStyle/>
        <a:p>
          <a:endParaRPr lang="de-DE"/>
        </a:p>
      </dgm:t>
    </dgm:pt>
    <dgm:pt modelId="{7C0846A7-E865-41D6-B9ED-C8076AE5C91C}">
      <dgm:prSet phldrT="[Text]"/>
      <dgm:spPr/>
      <dgm:t>
        <a:bodyPr/>
        <a:lstStyle/>
        <a:p>
          <a:r>
            <a:rPr lang="de-DE" i="1" dirty="0"/>
            <a:t>Short Story: </a:t>
          </a:r>
          <a:r>
            <a:rPr lang="de-DE" i="1" dirty="0" err="1"/>
            <a:t>literary</a:t>
          </a:r>
          <a:r>
            <a:rPr lang="de-DE" i="1" dirty="0"/>
            <a:t> </a:t>
          </a:r>
          <a:r>
            <a:rPr lang="de-DE" i="1" dirty="0" err="1"/>
            <a:t>analysis</a:t>
          </a:r>
          <a:endParaRPr lang="de-DE" i="1" dirty="0"/>
        </a:p>
      </dgm:t>
    </dgm:pt>
    <dgm:pt modelId="{1106247B-EC00-4127-B34E-E65821CD6AB0}" type="parTrans" cxnId="{5EF76C92-B06F-4F52-9F48-B54A5B64C786}">
      <dgm:prSet/>
      <dgm:spPr/>
      <dgm:t>
        <a:bodyPr/>
        <a:lstStyle/>
        <a:p>
          <a:endParaRPr lang="de-DE"/>
        </a:p>
      </dgm:t>
    </dgm:pt>
    <dgm:pt modelId="{CEB8CBF7-4A67-4DF0-84DB-622B3D06C5CC}" type="sibTrans" cxnId="{5EF76C92-B06F-4F52-9F48-B54A5B64C786}">
      <dgm:prSet/>
      <dgm:spPr/>
      <dgm:t>
        <a:bodyPr/>
        <a:lstStyle/>
        <a:p>
          <a:endParaRPr lang="de-DE"/>
        </a:p>
      </dgm:t>
    </dgm:pt>
    <dgm:pt modelId="{0769A8D8-C7C3-479A-ADD7-F387FAF54661}">
      <dgm:prSet phldrT="[Text]"/>
      <dgm:spPr/>
      <dgm:t>
        <a:bodyPr/>
        <a:lstStyle/>
        <a:p>
          <a:r>
            <a:rPr lang="de-DE" i="1" dirty="0"/>
            <a:t>The World </a:t>
          </a:r>
          <a:r>
            <a:rPr lang="de-DE" i="1" dirty="0" err="1"/>
            <a:t>of</a:t>
          </a:r>
          <a:r>
            <a:rPr lang="de-DE" i="1" dirty="0"/>
            <a:t> Work</a:t>
          </a:r>
        </a:p>
      </dgm:t>
    </dgm:pt>
    <dgm:pt modelId="{E4AB6AAC-2F46-4A9B-A406-35EB8B7D5246}" type="parTrans" cxnId="{123A9D9C-83B6-47C4-81FE-FEA011CA4424}">
      <dgm:prSet/>
      <dgm:spPr/>
      <dgm:t>
        <a:bodyPr/>
        <a:lstStyle/>
        <a:p>
          <a:endParaRPr lang="de-DE"/>
        </a:p>
      </dgm:t>
    </dgm:pt>
    <dgm:pt modelId="{9F450F8D-0681-4EC1-9ACA-CC79E390CAF0}" type="sibTrans" cxnId="{123A9D9C-83B6-47C4-81FE-FEA011CA4424}">
      <dgm:prSet/>
      <dgm:spPr/>
      <dgm:t>
        <a:bodyPr/>
        <a:lstStyle/>
        <a:p>
          <a:endParaRPr lang="de-DE"/>
        </a:p>
      </dgm:t>
    </dgm:pt>
    <dgm:pt modelId="{7E2D77B4-8541-45D8-B02E-06A7D202CBA0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41A8D5CA-C654-4B9A-B470-D78D719FDDA6}" type="parTrans" cxnId="{D9B5342E-5DAD-43CE-9D2E-AC6E143B20E1}">
      <dgm:prSet/>
      <dgm:spPr/>
      <dgm:t>
        <a:bodyPr/>
        <a:lstStyle/>
        <a:p>
          <a:endParaRPr lang="de-DE"/>
        </a:p>
      </dgm:t>
    </dgm:pt>
    <dgm:pt modelId="{7D158935-718D-417B-99FF-B3B5D6CC7E3D}" type="sibTrans" cxnId="{D9B5342E-5DAD-43CE-9D2E-AC6E143B20E1}">
      <dgm:prSet/>
      <dgm:spPr/>
      <dgm:t>
        <a:bodyPr/>
        <a:lstStyle/>
        <a:p>
          <a:endParaRPr lang="de-DE"/>
        </a:p>
      </dgm:t>
    </dgm:pt>
    <dgm:pt modelId="{1A0BC353-ED4F-495D-A7EB-4D085B0BED2A}">
      <dgm:prSet phldrT="[Text]" custScaleX="152409" custScaleY="152408" custRadScaleRad="135669" custRadScaleInc="-4786"/>
      <dgm:spPr/>
      <dgm:t>
        <a:bodyPr/>
        <a:lstStyle/>
        <a:p>
          <a:endParaRPr lang="en-US"/>
        </a:p>
      </dgm:t>
    </dgm:pt>
    <dgm:pt modelId="{AC45416F-BE45-47A8-B7CB-C33E704E0F90}" type="parTrans" cxnId="{CE571F6E-589E-4722-AA7E-214B18942A8B}">
      <dgm:prSet/>
      <dgm:spPr/>
      <dgm:t>
        <a:bodyPr/>
        <a:lstStyle/>
        <a:p>
          <a:endParaRPr lang="de-DE"/>
        </a:p>
      </dgm:t>
    </dgm:pt>
    <dgm:pt modelId="{4B180553-BE88-448A-8214-ABF24C927178}" type="sibTrans" cxnId="{CE571F6E-589E-4722-AA7E-214B18942A8B}">
      <dgm:prSet/>
      <dgm:spPr/>
      <dgm:t>
        <a:bodyPr/>
        <a:lstStyle/>
        <a:p>
          <a:endParaRPr lang="de-DE"/>
        </a:p>
      </dgm:t>
    </dgm:pt>
    <dgm:pt modelId="{EC689E12-F9F7-4D43-A425-2B10CAAD909E}" type="pres">
      <dgm:prSet presAssocID="{E757A0E8-5867-4E0D-B5B1-C5F9815E1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F16DE-CD88-4A8B-9C80-18FA8C7CFEF2}" type="pres">
      <dgm:prSet presAssocID="{E757A0E8-5867-4E0D-B5B1-C5F9815E13B5}" presName="radial" presStyleCnt="0">
        <dgm:presLayoutVars>
          <dgm:animLvl val="ctr"/>
        </dgm:presLayoutVars>
      </dgm:prSet>
      <dgm:spPr/>
    </dgm:pt>
    <dgm:pt modelId="{F05AF0DD-C931-4F19-8CFF-2FC206FF9A5F}" type="pres">
      <dgm:prSet presAssocID="{61250D9D-FBED-4476-BA4B-116F2FCEBA61}" presName="centerShape" presStyleLbl="vennNode1" presStyleIdx="0" presStyleCnt="5" custScaleX="149150" custScaleY="137847"/>
      <dgm:spPr/>
      <dgm:t>
        <a:bodyPr/>
        <a:lstStyle/>
        <a:p>
          <a:endParaRPr lang="en-US"/>
        </a:p>
      </dgm:t>
    </dgm:pt>
    <dgm:pt modelId="{61863002-EDB0-4833-B827-4351200C7357}" type="pres">
      <dgm:prSet presAssocID="{A22C32DB-1EB0-4370-AF2C-B9F73EEF9FE3}" presName="node" presStyleLbl="vennNode1" presStyleIdx="1" presStyleCnt="5" custScaleX="159098" custScaleY="144756" custRadScaleRad="101975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2506F-72A8-408B-B590-26B5F17B43ED}" type="pres">
      <dgm:prSet presAssocID="{058EE83C-FCC6-47B3-BE56-8E9C8E45E99C}" presName="node" presStyleLbl="vennNode1" presStyleIdx="2" presStyleCnt="5" custScaleX="152409" custScaleY="152408" custRadScaleRad="135669" custRadScaleInc="-4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E72E3-7DE9-43D3-8A45-FA3414D27B6E}" type="pres">
      <dgm:prSet presAssocID="{7C0846A7-E865-41D6-B9ED-C8076AE5C91C}" presName="node" presStyleLbl="vennNode1" presStyleIdx="3" presStyleCnt="5" custScaleX="175265" custScaleY="135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E61ED-99F5-4CD4-9CDD-0138FF32B813}" type="pres">
      <dgm:prSet presAssocID="{0769A8D8-C7C3-479A-ADD7-F387FAF54661}" presName="node" presStyleLbl="vennNode1" presStyleIdx="4" presStyleCnt="5" custScaleX="156504" custScaleY="149009" custRadScaleRad="137021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B6A6B-089A-4711-AEDD-3F25482F18D8}" type="presOf" srcId="{61250D9D-FBED-4476-BA4B-116F2FCEBA61}" destId="{F05AF0DD-C931-4F19-8CFF-2FC206FF9A5F}" srcOrd="0" destOrd="0" presId="urn:microsoft.com/office/officeart/2005/8/layout/radial3"/>
    <dgm:cxn modelId="{123A9D9C-83B6-47C4-81FE-FEA011CA4424}" srcId="{61250D9D-FBED-4476-BA4B-116F2FCEBA61}" destId="{0769A8D8-C7C3-479A-ADD7-F387FAF54661}" srcOrd="3" destOrd="0" parTransId="{E4AB6AAC-2F46-4A9B-A406-35EB8B7D5246}" sibTransId="{9F450F8D-0681-4EC1-9ACA-CC79E390CAF0}"/>
    <dgm:cxn modelId="{E3780530-CACA-4E83-9789-B42891A19550}" type="presOf" srcId="{058EE83C-FCC6-47B3-BE56-8E9C8E45E99C}" destId="{CC32506F-72A8-408B-B590-26B5F17B43ED}" srcOrd="0" destOrd="0" presId="urn:microsoft.com/office/officeart/2005/8/layout/radial3"/>
    <dgm:cxn modelId="{9C22C501-E47D-4F58-B547-E961187410A9}" srcId="{E757A0E8-5867-4E0D-B5B1-C5F9815E13B5}" destId="{61250D9D-FBED-4476-BA4B-116F2FCEBA61}" srcOrd="0" destOrd="0" parTransId="{A5FA1759-BF79-4A0E-A33E-EFE860EE1CE1}" sibTransId="{E6D3D042-17BC-441D-9848-EA2C49B42E59}"/>
    <dgm:cxn modelId="{D9B5342E-5DAD-43CE-9D2E-AC6E143B20E1}" srcId="{E757A0E8-5867-4E0D-B5B1-C5F9815E13B5}" destId="{7E2D77B4-8541-45D8-B02E-06A7D202CBA0}" srcOrd="1" destOrd="0" parTransId="{41A8D5CA-C654-4B9A-B470-D78D719FDDA6}" sibTransId="{7D158935-718D-417B-99FF-B3B5D6CC7E3D}"/>
    <dgm:cxn modelId="{3CD4E16B-5CA3-4390-A0B5-DA428D567598}" type="presOf" srcId="{E757A0E8-5867-4E0D-B5B1-C5F9815E13B5}" destId="{EC689E12-F9F7-4D43-A425-2B10CAAD909E}" srcOrd="0" destOrd="0" presId="urn:microsoft.com/office/officeart/2005/8/layout/radial3"/>
    <dgm:cxn modelId="{5EF76C92-B06F-4F52-9F48-B54A5B64C786}" srcId="{61250D9D-FBED-4476-BA4B-116F2FCEBA61}" destId="{7C0846A7-E865-41D6-B9ED-C8076AE5C91C}" srcOrd="2" destOrd="0" parTransId="{1106247B-EC00-4127-B34E-E65821CD6AB0}" sibTransId="{CEB8CBF7-4A67-4DF0-84DB-622B3D06C5CC}"/>
    <dgm:cxn modelId="{B0BBC1C3-53D9-4452-A8C6-7F5A921DD29B}" type="presOf" srcId="{7C0846A7-E865-41D6-B9ED-C8076AE5C91C}" destId="{B6FE72E3-7DE9-43D3-8A45-FA3414D27B6E}" srcOrd="0" destOrd="0" presId="urn:microsoft.com/office/officeart/2005/8/layout/radial3"/>
    <dgm:cxn modelId="{72329218-4EF3-4607-BDE5-A2158DF21CAF}" type="presOf" srcId="{0769A8D8-C7C3-479A-ADD7-F387FAF54661}" destId="{C52E61ED-99F5-4CD4-9CDD-0138FF32B813}" srcOrd="0" destOrd="0" presId="urn:microsoft.com/office/officeart/2005/8/layout/radial3"/>
    <dgm:cxn modelId="{488275B5-8816-4D68-AFD0-9B94A13FA598}" srcId="{61250D9D-FBED-4476-BA4B-116F2FCEBA61}" destId="{058EE83C-FCC6-47B3-BE56-8E9C8E45E99C}" srcOrd="1" destOrd="0" parTransId="{595A69AF-0BCD-4EA2-9CFD-A87A039AF0B8}" sibTransId="{02913690-2347-4F32-AB76-D24FD6070DE1}"/>
    <dgm:cxn modelId="{CE571F6E-589E-4722-AA7E-214B18942A8B}" srcId="{E757A0E8-5867-4E0D-B5B1-C5F9815E13B5}" destId="{1A0BC353-ED4F-495D-A7EB-4D085B0BED2A}" srcOrd="2" destOrd="0" parTransId="{AC45416F-BE45-47A8-B7CB-C33E704E0F90}" sibTransId="{4B180553-BE88-448A-8214-ABF24C927178}"/>
    <dgm:cxn modelId="{EC67CA8A-4641-4237-AD0F-C9614C1CF390}" srcId="{61250D9D-FBED-4476-BA4B-116F2FCEBA61}" destId="{A22C32DB-1EB0-4370-AF2C-B9F73EEF9FE3}" srcOrd="0" destOrd="0" parTransId="{52AFE727-52CA-41CA-953D-B572E367D741}" sibTransId="{CD08058E-A72D-4331-8DE1-1FB8D612AA3E}"/>
    <dgm:cxn modelId="{1CCA283E-8CF1-4908-93B9-9F07110D8E2F}" type="presOf" srcId="{A22C32DB-1EB0-4370-AF2C-B9F73EEF9FE3}" destId="{61863002-EDB0-4833-B827-4351200C7357}" srcOrd="0" destOrd="0" presId="urn:microsoft.com/office/officeart/2005/8/layout/radial3"/>
    <dgm:cxn modelId="{B9143182-25DF-4F9C-9B1A-901E15A00B11}" type="presParOf" srcId="{EC689E12-F9F7-4D43-A425-2B10CAAD909E}" destId="{0A4F16DE-CD88-4A8B-9C80-18FA8C7CFEF2}" srcOrd="0" destOrd="0" presId="urn:microsoft.com/office/officeart/2005/8/layout/radial3"/>
    <dgm:cxn modelId="{AEF2DE62-711B-42C4-A5A9-CBB4A9BF4E32}" type="presParOf" srcId="{0A4F16DE-CD88-4A8B-9C80-18FA8C7CFEF2}" destId="{F05AF0DD-C931-4F19-8CFF-2FC206FF9A5F}" srcOrd="0" destOrd="0" presId="urn:microsoft.com/office/officeart/2005/8/layout/radial3"/>
    <dgm:cxn modelId="{D189502D-4EF5-479A-BB4A-7315B407F52F}" type="presParOf" srcId="{0A4F16DE-CD88-4A8B-9C80-18FA8C7CFEF2}" destId="{61863002-EDB0-4833-B827-4351200C7357}" srcOrd="1" destOrd="0" presId="urn:microsoft.com/office/officeart/2005/8/layout/radial3"/>
    <dgm:cxn modelId="{C3FF3DA3-6E76-4F49-9163-DC0E0AB5BDFC}" type="presParOf" srcId="{0A4F16DE-CD88-4A8B-9C80-18FA8C7CFEF2}" destId="{CC32506F-72A8-408B-B590-26B5F17B43ED}" srcOrd="2" destOrd="0" presId="urn:microsoft.com/office/officeart/2005/8/layout/radial3"/>
    <dgm:cxn modelId="{08DB36B3-F000-4019-B0AC-447A0BA0671D}" type="presParOf" srcId="{0A4F16DE-CD88-4A8B-9C80-18FA8C7CFEF2}" destId="{B6FE72E3-7DE9-43D3-8A45-FA3414D27B6E}" srcOrd="3" destOrd="0" presId="urn:microsoft.com/office/officeart/2005/8/layout/radial3"/>
    <dgm:cxn modelId="{7C3B4D4A-0A50-40AF-9266-66F55C3AE496}" type="presParOf" srcId="{0A4F16DE-CD88-4A8B-9C80-18FA8C7CFEF2}" destId="{C52E61ED-99F5-4CD4-9CDD-0138FF32B81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770EF8-C797-4A61-8A50-7D16594E3739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4CA0A-301D-4CCC-B01E-795689E71A98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98CB1-1314-4097-8283-2E8D2176BE05}">
      <dsp:nvSpPr>
        <dsp:cNvPr id="0" name=""/>
        <dsp:cNvSpPr/>
      </dsp:nvSpPr>
      <dsp:spPr>
        <a:xfrm>
          <a:off x="3374517" y="11414"/>
          <a:ext cx="4607812" cy="18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The same: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1. </a:t>
          </a:r>
          <a:r>
            <a:rPr lang="en-US" sz="1600" b="0" kern="1200" dirty="0" err="1"/>
            <a:t>Leitgedanken</a:t>
          </a:r>
          <a:r>
            <a:rPr lang="en-US" sz="1600" b="0" kern="1200" dirty="0"/>
            <a:t>, </a:t>
          </a:r>
          <a:r>
            <a:rPr lang="en-US" sz="1600" b="0" kern="1200" dirty="0" err="1"/>
            <a:t>prozessbezogene</a:t>
          </a:r>
          <a:r>
            <a:rPr lang="en-US" sz="1600" b="0" kern="1200" dirty="0"/>
            <a:t> </a:t>
          </a:r>
          <a:r>
            <a:rPr lang="en-US" sz="1600" b="0" kern="1200" dirty="0" err="1"/>
            <a:t>Kompetenzen</a:t>
          </a:r>
          <a:r>
            <a:rPr lang="en-US" sz="1600" b="0" kern="1200" dirty="0"/>
            <a:t>, </a:t>
          </a:r>
          <a:r>
            <a:rPr lang="en-US" sz="1600" b="0" kern="1200" dirty="0" err="1"/>
            <a:t>Operatoren</a:t>
          </a:r>
          <a:r>
            <a:rPr lang="en-US" sz="1600" b="0" kern="1200" dirty="0"/>
            <a:t/>
          </a:r>
          <a:br>
            <a:rPr lang="en-US" sz="1600" b="0" kern="1200" dirty="0"/>
          </a:br>
          <a:r>
            <a:rPr lang="en-US" sz="1600" b="0" kern="1200" dirty="0"/>
            <a:t>2. lit. und </a:t>
          </a:r>
          <a:r>
            <a:rPr lang="en-US" sz="1600" b="0" kern="1200" dirty="0" err="1"/>
            <a:t>nichtlit</a:t>
          </a:r>
          <a:r>
            <a:rPr lang="en-US" sz="1600" b="0" kern="1200" dirty="0"/>
            <a:t>. </a:t>
          </a:r>
          <a:r>
            <a:rPr lang="en-US" sz="1600" b="0" kern="1200" dirty="0" err="1"/>
            <a:t>Texte</a:t>
          </a:r>
          <a:r>
            <a:rPr lang="en-US" sz="1600" b="0" kern="1200" dirty="0"/>
            <a:t> und </a:t>
          </a:r>
          <a:r>
            <a:rPr lang="en-US" sz="1600" b="0" kern="1200" dirty="0" err="1"/>
            <a:t>Medien</a:t>
          </a:r>
          <a:r>
            <a:rPr lang="en-US" sz="1600" b="0" kern="1200" dirty="0"/>
            <a:t/>
          </a:r>
          <a:br>
            <a:rPr lang="en-US" sz="1600" b="0" kern="1200" dirty="0"/>
          </a:br>
          <a:r>
            <a:rPr lang="en-US" sz="1600" b="0" kern="1200" dirty="0"/>
            <a:t>3. </a:t>
          </a:r>
          <a:r>
            <a:rPr lang="en-US" sz="1600" b="0" kern="1200" dirty="0" err="1"/>
            <a:t>Erweiterung</a:t>
          </a:r>
          <a:r>
            <a:rPr lang="en-US" sz="1600" b="0" kern="1200" dirty="0"/>
            <a:t> der </a:t>
          </a:r>
          <a:r>
            <a:rPr lang="en-US" sz="1600" b="0" kern="1200" dirty="0" err="1"/>
            <a:t>fremdspachlichen</a:t>
          </a:r>
          <a:r>
            <a:rPr lang="en-US" sz="1600" b="0" kern="1200" dirty="0"/>
            <a:t> </a:t>
          </a:r>
          <a:r>
            <a:rPr lang="en-US" sz="1600" b="0" kern="1200" dirty="0" err="1"/>
            <a:t>Kompetenz</a:t>
          </a:r>
          <a:r>
            <a:rPr lang="en-US" sz="1600" b="0" kern="1200" dirty="0"/>
            <a:t> und der </a:t>
          </a:r>
          <a:r>
            <a:rPr lang="en-US" sz="1600" b="0" kern="1200" dirty="0" err="1"/>
            <a:t>interkulturellen</a:t>
          </a:r>
          <a:r>
            <a:rPr lang="en-US" sz="1600" b="0" kern="1200" dirty="0"/>
            <a:t> </a:t>
          </a:r>
          <a:r>
            <a:rPr lang="en-US" sz="1600" b="0" kern="1200" dirty="0" err="1"/>
            <a:t>Handlungskompetenz</a:t>
          </a:r>
          <a:r>
            <a:rPr lang="en-US" sz="1600" b="0" kern="1200" dirty="0"/>
            <a:t/>
          </a:r>
          <a:br>
            <a:rPr lang="en-US" sz="1600" b="0" kern="1200" dirty="0"/>
          </a:br>
          <a:r>
            <a:rPr lang="en-US" sz="1600" b="0" kern="1200" dirty="0"/>
            <a:t>3. </a:t>
          </a:r>
          <a:r>
            <a:rPr lang="en-US" sz="1600" b="0" kern="1200" dirty="0" err="1"/>
            <a:t>Beide</a:t>
          </a:r>
          <a:r>
            <a:rPr lang="en-US" sz="1600" b="0" kern="1200" dirty="0"/>
            <a:t> </a:t>
          </a:r>
          <a:r>
            <a:rPr lang="en-US" sz="1600" b="0" kern="1200" dirty="0" err="1"/>
            <a:t>errreichen</a:t>
          </a:r>
          <a:r>
            <a:rPr lang="en-US" sz="1600" b="0" kern="1200" dirty="0"/>
            <a:t> B2, in </a:t>
          </a:r>
          <a:r>
            <a:rPr lang="en-US" sz="1600" b="0" kern="1200" dirty="0" err="1"/>
            <a:t>Teilen</a:t>
          </a:r>
          <a:r>
            <a:rPr lang="en-US" sz="1600" b="0" kern="1200" dirty="0"/>
            <a:t> C1 des GER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374517" y="11414"/>
        <a:ext cx="4607812" cy="1878074"/>
      </dsp:txXfrm>
    </dsp:sp>
    <dsp:sp modelId="{0E897FC6-457F-42D3-93C8-018D4D576AA8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C71C4-4FAA-4CF9-A02A-66E8E081E6D5}">
      <dsp:nvSpPr>
        <dsp:cNvPr id="0" name=""/>
        <dsp:cNvSpPr/>
      </dsp:nvSpPr>
      <dsp:spPr>
        <a:xfrm>
          <a:off x="442396" y="2764908"/>
          <a:ext cx="4217558" cy="1621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Different: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en-US" sz="1600" kern="1200" dirty="0"/>
            <a:t>1. </a:t>
          </a:r>
          <a:r>
            <a:rPr lang="en-US" sz="1600" kern="1200" dirty="0" err="1"/>
            <a:t>Komplexitätsgrad</a:t>
          </a:r>
          <a:r>
            <a:rPr lang="en-US" sz="1600" kern="1200" dirty="0"/>
            <a:t> und </a:t>
          </a:r>
          <a:r>
            <a:rPr lang="en-US" sz="1600" kern="1200" dirty="0" err="1"/>
            <a:t>Abstraktionsgrad</a:t>
          </a:r>
          <a:r>
            <a:rPr lang="en-US" sz="1600" kern="1200" dirty="0"/>
            <a:t> der </a:t>
          </a:r>
          <a:r>
            <a:rPr lang="en-US" sz="1600" kern="1200" dirty="0" err="1"/>
            <a:t>Texte</a:t>
          </a:r>
          <a:r>
            <a:rPr lang="en-US" sz="1600" kern="1200" dirty="0"/>
            <a:t> und </a:t>
          </a:r>
          <a:r>
            <a:rPr lang="en-US" sz="1600" kern="1200" dirty="0" err="1"/>
            <a:t>Themen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en-US" sz="1600" kern="1200" dirty="0"/>
            <a:t>2. </a:t>
          </a:r>
          <a:r>
            <a:rPr lang="en-US" sz="1600" kern="1200" dirty="0" err="1"/>
            <a:t>Breite</a:t>
          </a:r>
          <a:r>
            <a:rPr lang="en-US" sz="1600" kern="1200" dirty="0"/>
            <a:t>, </a:t>
          </a:r>
          <a:r>
            <a:rPr lang="en-US" sz="1600" kern="1200" dirty="0" err="1"/>
            <a:t>Tiefe</a:t>
          </a:r>
          <a:r>
            <a:rPr lang="en-US" sz="1600" kern="1200" dirty="0"/>
            <a:t> und </a:t>
          </a:r>
          <a:r>
            <a:rPr lang="en-US" sz="1600" kern="1200" dirty="0" err="1"/>
            <a:t>Differenziertheit</a:t>
          </a:r>
          <a:r>
            <a:rPr lang="en-US" sz="1600" kern="1200" dirty="0"/>
            <a:t> der </a:t>
          </a:r>
          <a:r>
            <a:rPr lang="en-US" sz="1600" kern="1200" dirty="0" err="1"/>
            <a:t>Aufgabenbearbeitung</a:t>
          </a:r>
          <a:r>
            <a:rPr lang="en-US" sz="1600" kern="1200" dirty="0"/>
            <a:t/>
          </a:r>
          <a:br>
            <a:rPr lang="en-US" sz="1600" kern="1200" dirty="0"/>
          </a:br>
          <a:endParaRPr lang="en-US" sz="1600" kern="1200" dirty="0"/>
        </a:p>
      </dsp:txBody>
      <dsp:txXfrm>
        <a:off x="442396" y="2764908"/>
        <a:ext cx="4217558" cy="162120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5AF0DD-C931-4F19-8CFF-2FC206FF9A5F}">
      <dsp:nvSpPr>
        <dsp:cNvPr id="0" name=""/>
        <dsp:cNvSpPr/>
      </dsp:nvSpPr>
      <dsp:spPr>
        <a:xfrm>
          <a:off x="1880299" y="987756"/>
          <a:ext cx="3991651" cy="38777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zur Bearbeitung des SPT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gleiche Textgrundlage wie im Leistungsfach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Reduktion der thematischen Breite/ </a:t>
          </a:r>
          <a:r>
            <a:rPr lang="de-DE" sz="1800" kern="1200" dirty="0" smtClean="0"/>
            <a:t/>
          </a:r>
          <a:br>
            <a:rPr lang="de-DE" sz="1800" kern="1200" dirty="0" smtClean="0"/>
          </a:br>
          <a:r>
            <a:rPr lang="de-DE" sz="1800" kern="1200" dirty="0" smtClean="0"/>
            <a:t>im </a:t>
          </a:r>
          <a:r>
            <a:rPr lang="de-DE" sz="1800" kern="1200" dirty="0"/>
            <a:t>Anspruch der Aufgaben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Materialbeispiele für Abstufungen bei einzelnen Teilkompetenzen</a:t>
          </a:r>
        </a:p>
      </dsp:txBody>
      <dsp:txXfrm>
        <a:off x="1880299" y="987756"/>
        <a:ext cx="3991651" cy="3877794"/>
      </dsp:txXfrm>
    </dsp:sp>
    <dsp:sp modelId="{61863002-EDB0-4833-B827-4351200C7357}">
      <dsp:nvSpPr>
        <dsp:cNvPr id="0" name=""/>
        <dsp:cNvSpPr/>
      </dsp:nvSpPr>
      <dsp:spPr>
        <a:xfrm>
          <a:off x="2740031" y="0"/>
          <a:ext cx="2266903" cy="15988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0" kern="1200" dirty="0"/>
            <a:t>Film:</a:t>
          </a:r>
          <a:r>
            <a:rPr lang="de-DE" sz="2400" i="1" kern="1200" dirty="0"/>
            <a:t> Gran Torino</a:t>
          </a:r>
        </a:p>
      </dsp:txBody>
      <dsp:txXfrm>
        <a:off x="2740031" y="0"/>
        <a:ext cx="2266903" cy="159880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5AF0DD-C931-4F19-8CFF-2FC206FF9A5F}">
      <dsp:nvSpPr>
        <dsp:cNvPr id="0" name=""/>
        <dsp:cNvSpPr/>
      </dsp:nvSpPr>
      <dsp:spPr>
        <a:xfrm>
          <a:off x="1995832" y="987756"/>
          <a:ext cx="3991651" cy="38777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zur Bearbeitung des SPT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Beispiel für eine etwas weniger komplexe Textgrundlage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größere Vertrautheit des Themas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Ganzschrift abgedeckt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kern="1200" dirty="0"/>
        </a:p>
      </dsp:txBody>
      <dsp:txXfrm>
        <a:off x="1995832" y="987756"/>
        <a:ext cx="3991651" cy="3877794"/>
      </dsp:txXfrm>
    </dsp:sp>
    <dsp:sp modelId="{61863002-EDB0-4833-B827-4351200C7357}">
      <dsp:nvSpPr>
        <dsp:cNvPr id="0" name=""/>
        <dsp:cNvSpPr/>
      </dsp:nvSpPr>
      <dsp:spPr>
        <a:xfrm>
          <a:off x="5653635" y="2061644"/>
          <a:ext cx="1741888" cy="14558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i="0" kern="1200" dirty="0"/>
            <a:t>Drama: </a:t>
          </a:r>
          <a:r>
            <a:rPr lang="de-DE" sz="2000" i="1" kern="1200" dirty="0"/>
            <a:t>The Shape </a:t>
          </a:r>
          <a:r>
            <a:rPr lang="de-DE" sz="2000" i="1" kern="1200" dirty="0" err="1"/>
            <a:t>of</a:t>
          </a:r>
          <a:r>
            <a:rPr lang="de-DE" sz="2000" i="1" kern="1200" dirty="0"/>
            <a:t> Things </a:t>
          </a:r>
        </a:p>
      </dsp:txBody>
      <dsp:txXfrm>
        <a:off x="5653635" y="2061644"/>
        <a:ext cx="1741888" cy="145582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5AF0DD-C931-4F19-8CFF-2FC206FF9A5F}">
      <dsp:nvSpPr>
        <dsp:cNvPr id="0" name=""/>
        <dsp:cNvSpPr/>
      </dsp:nvSpPr>
      <dsp:spPr>
        <a:xfrm>
          <a:off x="1911953" y="495905"/>
          <a:ext cx="4348523" cy="42244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Fokus auf Textanalyse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vor allem Aufzeigen einer vertieften literarischen Analyse im Leistungsfach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 dirty="0"/>
        </a:p>
      </dsp:txBody>
      <dsp:txXfrm>
        <a:off x="1911953" y="495905"/>
        <a:ext cx="4348523" cy="4224487"/>
      </dsp:txXfrm>
    </dsp:sp>
    <dsp:sp modelId="{61863002-EDB0-4833-B827-4351200C7357}">
      <dsp:nvSpPr>
        <dsp:cNvPr id="0" name=""/>
        <dsp:cNvSpPr/>
      </dsp:nvSpPr>
      <dsp:spPr>
        <a:xfrm>
          <a:off x="3137412" y="3714572"/>
          <a:ext cx="1897621" cy="15859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i="1" kern="1200" dirty="0"/>
            <a:t>Short Story: </a:t>
          </a:r>
          <a:r>
            <a:rPr lang="de-DE" sz="2100" i="1" kern="1200" dirty="0" err="1"/>
            <a:t>literary</a:t>
          </a:r>
          <a:r>
            <a:rPr lang="de-DE" sz="2100" i="1" kern="1200" dirty="0"/>
            <a:t> </a:t>
          </a:r>
          <a:r>
            <a:rPr lang="de-DE" sz="2100" i="1" kern="1200" dirty="0" err="1"/>
            <a:t>analysis</a:t>
          </a:r>
          <a:endParaRPr lang="de-DE" sz="2100" i="1" kern="1200" dirty="0"/>
        </a:p>
      </dsp:txBody>
      <dsp:txXfrm>
        <a:off x="3137412" y="3714572"/>
        <a:ext cx="1897621" cy="158598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5AF0DD-C931-4F19-8CFF-2FC206FF9A5F}">
      <dsp:nvSpPr>
        <dsp:cNvPr id="0" name=""/>
        <dsp:cNvSpPr/>
      </dsp:nvSpPr>
      <dsp:spPr>
        <a:xfrm>
          <a:off x="2017151" y="687891"/>
          <a:ext cx="3924964" cy="3843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Vorschlag zur Behandlung des neuen Themas für das Basisfach im Bereich des soziokulturellen Orientierungswissens</a:t>
          </a:r>
        </a:p>
      </dsp:txBody>
      <dsp:txXfrm>
        <a:off x="2017151" y="687891"/>
        <a:ext cx="3924964" cy="3843749"/>
      </dsp:txXfrm>
    </dsp:sp>
    <dsp:sp modelId="{61863002-EDB0-4833-B827-4351200C7357}">
      <dsp:nvSpPr>
        <dsp:cNvPr id="0" name=""/>
        <dsp:cNvSpPr/>
      </dsp:nvSpPr>
      <dsp:spPr>
        <a:xfrm>
          <a:off x="304942" y="1793195"/>
          <a:ext cx="1898797" cy="1586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i="1" kern="1200" dirty="0"/>
            <a:t>The World </a:t>
          </a:r>
          <a:r>
            <a:rPr lang="de-DE" sz="2500" i="1" kern="1200" dirty="0" err="1"/>
            <a:t>of</a:t>
          </a:r>
          <a:r>
            <a:rPr lang="de-DE" sz="2500" i="1" kern="1200" dirty="0"/>
            <a:t> Work</a:t>
          </a:r>
        </a:p>
      </dsp:txBody>
      <dsp:txXfrm>
        <a:off x="304942" y="1793195"/>
        <a:ext cx="1898797" cy="158696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5AF0DD-C931-4F19-8CFF-2FC206FF9A5F}">
      <dsp:nvSpPr>
        <dsp:cNvPr id="0" name=""/>
        <dsp:cNvSpPr/>
      </dsp:nvSpPr>
      <dsp:spPr>
        <a:xfrm>
          <a:off x="2237616" y="567208"/>
          <a:ext cx="3780315" cy="349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900" kern="1200" dirty="0"/>
            <a:t>Basisfach Oberstufe </a:t>
          </a:r>
        </a:p>
      </dsp:txBody>
      <dsp:txXfrm>
        <a:off x="2237616" y="567208"/>
        <a:ext cx="3780315" cy="3493832"/>
      </dsp:txXfrm>
    </dsp:sp>
    <dsp:sp modelId="{61863002-EDB0-4833-B827-4351200C7357}">
      <dsp:nvSpPr>
        <dsp:cNvPr id="0" name=""/>
        <dsp:cNvSpPr/>
      </dsp:nvSpPr>
      <dsp:spPr>
        <a:xfrm>
          <a:off x="3106678" y="-253701"/>
          <a:ext cx="2016227" cy="18344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0" kern="1200" dirty="0"/>
            <a:t>Film: </a:t>
          </a:r>
          <a:r>
            <a:rPr lang="de-DE" sz="2400" i="1" kern="1200" dirty="0"/>
            <a:t>Gran Torino</a:t>
          </a:r>
        </a:p>
      </dsp:txBody>
      <dsp:txXfrm>
        <a:off x="3106678" y="-253701"/>
        <a:ext cx="2016227" cy="1834473"/>
      </dsp:txXfrm>
    </dsp:sp>
    <dsp:sp modelId="{CC32506F-72A8-408B-B590-26B5F17B43ED}">
      <dsp:nvSpPr>
        <dsp:cNvPr id="0" name=""/>
        <dsp:cNvSpPr/>
      </dsp:nvSpPr>
      <dsp:spPr>
        <a:xfrm>
          <a:off x="5395058" y="1180210"/>
          <a:ext cx="1931458" cy="193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0" kern="1200" dirty="0"/>
            <a:t>Drama: </a:t>
          </a:r>
          <a:r>
            <a:rPr lang="de-DE" sz="2400" i="1" kern="1200" dirty="0"/>
            <a:t>The Shape </a:t>
          </a:r>
          <a:r>
            <a:rPr lang="de-DE" sz="2400" i="1" kern="1200" dirty="0" err="1"/>
            <a:t>of</a:t>
          </a:r>
          <a:r>
            <a:rPr lang="de-DE" sz="2400" i="1" kern="1200" dirty="0"/>
            <a:t> Things </a:t>
          </a:r>
        </a:p>
      </dsp:txBody>
      <dsp:txXfrm>
        <a:off x="5395058" y="1180210"/>
        <a:ext cx="1931458" cy="1931445"/>
      </dsp:txXfrm>
    </dsp:sp>
    <dsp:sp modelId="{B6FE72E3-7DE9-43D3-8A45-FA3414D27B6E}">
      <dsp:nvSpPr>
        <dsp:cNvPr id="0" name=""/>
        <dsp:cNvSpPr/>
      </dsp:nvSpPr>
      <dsp:spPr>
        <a:xfrm>
          <a:off x="3017219" y="3106355"/>
          <a:ext cx="2221109" cy="17167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1" kern="1200" dirty="0"/>
            <a:t>Short Story: </a:t>
          </a:r>
          <a:r>
            <a:rPr lang="de-DE" sz="2400" i="1" kern="1200" dirty="0" err="1"/>
            <a:t>literary</a:t>
          </a:r>
          <a:r>
            <a:rPr lang="de-DE" sz="2400" i="1" kern="1200" dirty="0"/>
            <a:t> </a:t>
          </a:r>
          <a:r>
            <a:rPr lang="de-DE" sz="2400" i="1" kern="1200" dirty="0" err="1"/>
            <a:t>analysis</a:t>
          </a:r>
          <a:endParaRPr lang="de-DE" sz="2400" i="1" kern="1200" dirty="0"/>
        </a:p>
      </dsp:txBody>
      <dsp:txXfrm>
        <a:off x="3017219" y="3106355"/>
        <a:ext cx="2221109" cy="1716716"/>
      </dsp:txXfrm>
    </dsp:sp>
    <dsp:sp modelId="{C52E61ED-99F5-4CD4-9CDD-0138FF32B813}">
      <dsp:nvSpPr>
        <dsp:cNvPr id="0" name=""/>
        <dsp:cNvSpPr/>
      </dsp:nvSpPr>
      <dsp:spPr>
        <a:xfrm>
          <a:off x="874442" y="1369939"/>
          <a:ext cx="1983354" cy="1888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1" kern="1200" dirty="0"/>
            <a:t>The World </a:t>
          </a:r>
          <a:r>
            <a:rPr lang="de-DE" sz="2400" i="1" kern="1200" dirty="0" err="1"/>
            <a:t>of</a:t>
          </a:r>
          <a:r>
            <a:rPr lang="de-DE" sz="2400" i="1" kern="1200" dirty="0"/>
            <a:t> Work</a:t>
          </a:r>
        </a:p>
      </dsp:txBody>
      <dsp:txXfrm>
        <a:off x="874442" y="1369939"/>
        <a:ext cx="1983354" cy="18883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A74E7-E499-4E1A-8853-E40E8B264A76}">
      <dsp:nvSpPr>
        <dsp:cNvPr id="0" name=""/>
        <dsp:cNvSpPr/>
      </dsp:nvSpPr>
      <dsp:spPr>
        <a:xfrm rot="16200000">
          <a:off x="22621" y="-22621"/>
          <a:ext cx="1975644" cy="2020887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1</a:t>
          </a:r>
          <a:br>
            <a:rPr lang="en-US" sz="1600" kern="1200" dirty="0"/>
          </a:br>
          <a:r>
            <a:rPr lang="en-US" sz="1600" kern="1200" dirty="0"/>
            <a:t> </a:t>
          </a:r>
          <a:r>
            <a:rPr lang="en-US" sz="1600" kern="1200" dirty="0" err="1"/>
            <a:t>Leseverstehen</a:t>
          </a:r>
          <a:r>
            <a:rPr lang="en-US" sz="1600" kern="1200" dirty="0"/>
            <a:t> und </a:t>
          </a:r>
          <a:r>
            <a:rPr lang="en-US" sz="1600" kern="1200" dirty="0">
              <a:solidFill>
                <a:srgbClr val="00B050"/>
              </a:solidFill>
            </a:rPr>
            <a:t> Comment</a:t>
          </a:r>
        </a:p>
      </dsp:txBody>
      <dsp:txXfrm rot="16200000">
        <a:off x="269577" y="-269577"/>
        <a:ext cx="1481733" cy="2020887"/>
      </dsp:txXfrm>
    </dsp:sp>
    <dsp:sp modelId="{FDAAAE57-2892-4C1F-932D-4044759DFA32}">
      <dsp:nvSpPr>
        <dsp:cNvPr id="0" name=""/>
        <dsp:cNvSpPr/>
      </dsp:nvSpPr>
      <dsp:spPr>
        <a:xfrm>
          <a:off x="2020887" y="0"/>
          <a:ext cx="2020887" cy="1975644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02082"/>
                <a:satOff val="-1464"/>
                <a:lumOff val="853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Hören</a:t>
          </a:r>
          <a:r>
            <a:rPr lang="en-US" sz="1600" kern="1200" dirty="0"/>
            <a:t> und   </a:t>
          </a:r>
          <a:r>
            <a:rPr lang="en-US" sz="1600" kern="1200" dirty="0">
              <a:solidFill>
                <a:srgbClr val="00B050"/>
              </a:solidFill>
            </a:rPr>
            <a:t> </a:t>
          </a:r>
          <a:r>
            <a:rPr lang="en-US" sz="1600" kern="1200" dirty="0" err="1">
              <a:solidFill>
                <a:srgbClr val="00B050"/>
              </a:solidFill>
            </a:rPr>
            <a:t>gestaltende</a:t>
          </a:r>
          <a:r>
            <a:rPr lang="en-US" sz="1600" kern="1200" dirty="0">
              <a:solidFill>
                <a:srgbClr val="00B050"/>
              </a:solidFill>
            </a:rPr>
            <a:t> Interpretation</a:t>
          </a:r>
        </a:p>
      </dsp:txBody>
      <dsp:txXfrm>
        <a:off x="2020887" y="0"/>
        <a:ext cx="2020887" cy="1481733"/>
      </dsp:txXfrm>
    </dsp:sp>
    <dsp:sp modelId="{CCB34189-3121-4B5F-98D1-744881591400}">
      <dsp:nvSpPr>
        <dsp:cNvPr id="0" name=""/>
        <dsp:cNvSpPr/>
      </dsp:nvSpPr>
      <dsp:spPr>
        <a:xfrm rot="10800000">
          <a:off x="0" y="1975644"/>
          <a:ext cx="2020887" cy="1975644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204164"/>
                <a:satOff val="-2928"/>
                <a:lumOff val="17077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Leseverstehen</a:t>
          </a:r>
          <a:r>
            <a:rPr lang="en-US" sz="1600" kern="1200" dirty="0"/>
            <a:t> und</a:t>
          </a:r>
          <a:br>
            <a:rPr lang="en-US" sz="1600" kern="1200" dirty="0"/>
          </a:br>
          <a:r>
            <a:rPr lang="en-US" sz="1600" kern="1200" dirty="0" err="1">
              <a:solidFill>
                <a:srgbClr val="00B050"/>
              </a:solidFill>
            </a:rPr>
            <a:t>Analyse</a:t>
          </a:r>
          <a:endParaRPr lang="en-US" sz="1600" kern="1200" dirty="0">
            <a:solidFill>
              <a:srgbClr val="00B050"/>
            </a:solidFill>
          </a:endParaRPr>
        </a:p>
      </dsp:txBody>
      <dsp:txXfrm rot="10800000">
        <a:off x="0" y="2469555"/>
        <a:ext cx="2020887" cy="1481733"/>
      </dsp:txXfrm>
    </dsp:sp>
    <dsp:sp modelId="{81728164-550C-4BDE-AAEC-2D72A12E4289}">
      <dsp:nvSpPr>
        <dsp:cNvPr id="0" name=""/>
        <dsp:cNvSpPr/>
      </dsp:nvSpPr>
      <dsp:spPr>
        <a:xfrm rot="5400000">
          <a:off x="2043509" y="1953022"/>
          <a:ext cx="1975644" cy="2020887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306246"/>
                <a:satOff val="-4392"/>
                <a:lumOff val="25615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/>
          </a:r>
          <a:br>
            <a:rPr lang="en-US" sz="1600" kern="1200" dirty="0"/>
          </a:br>
          <a:r>
            <a:rPr lang="en-US" sz="1600" kern="1200" dirty="0">
              <a:solidFill>
                <a:srgbClr val="00B050"/>
              </a:solidFill>
            </a:rPr>
            <a:t> </a:t>
          </a:r>
          <a:r>
            <a:rPr lang="en-US" sz="1600" kern="1200" dirty="0" err="1">
              <a:solidFill>
                <a:srgbClr val="00B050"/>
              </a:solidFill>
            </a:rPr>
            <a:t>Sprachmittlung</a:t>
          </a:r>
          <a:endParaRPr lang="en-US" sz="1600" kern="1200" dirty="0">
            <a:solidFill>
              <a:srgbClr val="00B050"/>
            </a:solidFill>
          </a:endParaRPr>
        </a:p>
      </dsp:txBody>
      <dsp:txXfrm rot="5400000">
        <a:off x="2290464" y="2199977"/>
        <a:ext cx="1481733" cy="2020887"/>
      </dsp:txXfrm>
    </dsp:sp>
    <dsp:sp modelId="{3D7F7FD6-34A4-4B80-AA88-44C6ABB3736D}">
      <dsp:nvSpPr>
        <dsp:cNvPr id="0" name=""/>
        <dsp:cNvSpPr/>
      </dsp:nvSpPr>
      <dsp:spPr>
        <a:xfrm>
          <a:off x="1414621" y="1481733"/>
          <a:ext cx="1212532" cy="987822"/>
        </a:xfrm>
        <a:prstGeom prst="roundRect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4 </a:t>
          </a:r>
          <a:r>
            <a:rPr lang="en-US" sz="1400" kern="1200" dirty="0" err="1"/>
            <a:t>Kurshalbjahre</a:t>
          </a:r>
          <a:endParaRPr lang="en-US" sz="1400" kern="1200" dirty="0"/>
        </a:p>
      </dsp:txBody>
      <dsp:txXfrm>
        <a:off x="1414621" y="1481733"/>
        <a:ext cx="1212532" cy="9878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2D7BE6-FA20-4CE5-BC32-5B7DE863D712}">
      <dsp:nvSpPr>
        <dsp:cNvPr id="0" name=""/>
        <dsp:cNvSpPr/>
      </dsp:nvSpPr>
      <dsp:spPr>
        <a:xfrm rot="5400000">
          <a:off x="-250807" y="600336"/>
          <a:ext cx="935303" cy="581939"/>
        </a:xfrm>
        <a:prstGeom prst="upArrow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25349-D471-4B9C-B2C7-B1535FC04FCA}">
      <dsp:nvSpPr>
        <dsp:cNvPr id="0" name=""/>
        <dsp:cNvSpPr/>
      </dsp:nvSpPr>
      <dsp:spPr>
        <a:xfrm>
          <a:off x="716882" y="-135627"/>
          <a:ext cx="2953412" cy="1896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err="1" smtClean="0"/>
            <a:t>Genannt</a:t>
          </a:r>
          <a:r>
            <a:rPr lang="en-US" sz="1800" kern="1200" dirty="0"/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1. Debating </a:t>
          </a:r>
          <a:br>
            <a:rPr lang="en-US" sz="1800" kern="1200" dirty="0"/>
          </a:br>
          <a:r>
            <a:rPr lang="en-US" sz="1800" kern="1200" dirty="0"/>
            <a:t>2. </a:t>
          </a:r>
          <a:r>
            <a:rPr lang="en-US" sz="1800" kern="1200" dirty="0" err="1"/>
            <a:t>Präsentation</a:t>
          </a:r>
          <a:r>
            <a:rPr lang="en-US" sz="1800" kern="1200" dirty="0"/>
            <a:t> </a:t>
          </a:r>
          <a:r>
            <a:rPr lang="en-US" sz="1800" kern="1200" dirty="0" err="1"/>
            <a:t>mit</a:t>
          </a:r>
          <a:r>
            <a:rPr lang="en-US" sz="1800" kern="1200" dirty="0"/>
            <a:t> </a:t>
          </a:r>
          <a:r>
            <a:rPr lang="en-US" sz="1800" kern="1200" dirty="0" err="1"/>
            <a:t>anschließendem</a:t>
          </a:r>
          <a:r>
            <a:rPr lang="en-US" sz="1800" kern="1200" dirty="0"/>
            <a:t> </a:t>
          </a:r>
          <a:r>
            <a:rPr lang="en-US" sz="1800" kern="1200" dirty="0" err="1"/>
            <a:t>Gespräch</a:t>
          </a:r>
          <a:r>
            <a:rPr lang="en-US" sz="1800" kern="1200" dirty="0"/>
            <a:t> </a:t>
          </a:r>
          <a:r>
            <a:rPr lang="en-US" sz="1800" kern="1200" dirty="0" err="1"/>
            <a:t>mit</a:t>
          </a:r>
          <a:r>
            <a:rPr lang="en-US" sz="1800" kern="1200" dirty="0"/>
            <a:t> </a:t>
          </a:r>
          <a:r>
            <a:rPr lang="en-US" sz="1800" kern="1200" dirty="0" err="1"/>
            <a:t>Mitschüler</a:t>
          </a:r>
          <a:endParaRPr lang="en-US" sz="1800" kern="1200" dirty="0"/>
        </a:p>
      </dsp:txBody>
      <dsp:txXfrm>
        <a:off x="716882" y="-135627"/>
        <a:ext cx="2953412" cy="1896618"/>
      </dsp:txXfrm>
    </dsp:sp>
    <dsp:sp modelId="{0BB170C0-706D-4ABD-8C9E-5DFA0A6444F1}">
      <dsp:nvSpPr>
        <dsp:cNvPr id="0" name=""/>
        <dsp:cNvSpPr/>
      </dsp:nvSpPr>
      <dsp:spPr>
        <a:xfrm rot="16200000">
          <a:off x="-85125" y="2317370"/>
          <a:ext cx="820638" cy="650388"/>
        </a:xfrm>
        <a:prstGeom prst="downArrow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20D60-014F-47EC-9DB7-EA343CFA600E}">
      <dsp:nvSpPr>
        <dsp:cNvPr id="0" name=""/>
        <dsp:cNvSpPr/>
      </dsp:nvSpPr>
      <dsp:spPr>
        <a:xfrm>
          <a:off x="833765" y="1647788"/>
          <a:ext cx="3519917" cy="2439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Andere</a:t>
          </a:r>
          <a:r>
            <a:rPr lang="en-US" sz="1800" kern="1200" dirty="0"/>
            <a:t>:</a:t>
          </a:r>
          <a:br>
            <a:rPr lang="en-US" sz="1800" kern="1200" dirty="0"/>
          </a:br>
          <a:r>
            <a:rPr lang="en-US" sz="1800" kern="1200" dirty="0" err="1"/>
            <a:t>Monologisch</a:t>
          </a:r>
          <a:r>
            <a:rPr lang="en-US" sz="1800" kern="1200" dirty="0"/>
            <a:t>: News of the week/picture of the week</a:t>
          </a:r>
          <a:r>
            <a:rPr lang="en-US" sz="1800" kern="1200" dirty="0" smtClean="0"/>
            <a:t>/</a:t>
          </a:r>
          <a:br>
            <a:rPr lang="en-US" sz="1800" kern="1200" dirty="0" smtClean="0"/>
          </a:br>
          <a:r>
            <a:rPr lang="en-US" sz="1800" kern="1200" dirty="0" smtClean="0"/>
            <a:t>cartoon </a:t>
          </a:r>
          <a:r>
            <a:rPr lang="en-US" sz="1800" kern="1200" dirty="0"/>
            <a:t>of the week (</a:t>
          </a:r>
          <a:r>
            <a:rPr lang="en-US" sz="1800" kern="1200" dirty="0" err="1"/>
            <a:t>ritualisiert</a:t>
          </a:r>
          <a:r>
            <a:rPr lang="en-US" sz="1800" kern="1200" dirty="0"/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Dialogisch</a:t>
          </a:r>
          <a:r>
            <a:rPr lang="en-US" sz="1800" kern="1200" dirty="0"/>
            <a:t>: </a:t>
          </a:r>
          <a:r>
            <a:rPr lang="en-US" sz="1800" kern="1200" dirty="0" err="1"/>
            <a:t>Streitgespräche</a:t>
          </a:r>
          <a:r>
            <a:rPr lang="en-US" sz="1800" kern="1200" dirty="0"/>
            <a:t>, role plays…, die </a:t>
          </a:r>
          <a:r>
            <a:rPr lang="en-US" sz="1800" kern="1200" dirty="0" err="1"/>
            <a:t>sich</a:t>
          </a:r>
          <a:r>
            <a:rPr lang="en-US" sz="1800" kern="1200" dirty="0"/>
            <a:t> </a:t>
          </a:r>
          <a:r>
            <a:rPr lang="en-US" sz="1800" kern="1200" dirty="0" err="1"/>
            <a:t>aus</a:t>
          </a:r>
          <a:r>
            <a:rPr lang="en-US" sz="1800" kern="1200" dirty="0"/>
            <a:t> </a:t>
          </a:r>
          <a:r>
            <a:rPr lang="en-US" sz="1800" kern="1200" dirty="0" err="1"/>
            <a:t>dem</a:t>
          </a:r>
          <a:r>
            <a:rPr lang="en-US" sz="1800" kern="1200" dirty="0"/>
            <a:t> </a:t>
          </a:r>
          <a:r>
            <a:rPr lang="en-US" sz="1800" kern="1200" dirty="0" err="1"/>
            <a:t>Unterricht</a:t>
          </a:r>
          <a:r>
            <a:rPr lang="en-US" sz="1800" kern="1200" dirty="0"/>
            <a:t> </a:t>
          </a:r>
          <a:r>
            <a:rPr lang="en-US" sz="1800" kern="1200" dirty="0" err="1"/>
            <a:t>ergeben</a:t>
          </a:r>
          <a:endParaRPr lang="en-US" sz="1800" kern="1200" dirty="0"/>
        </a:p>
      </dsp:txBody>
      <dsp:txXfrm>
        <a:off x="833765" y="1647788"/>
        <a:ext cx="3519917" cy="24391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877A64-2998-4EDC-941D-867EB508350A}">
      <dsp:nvSpPr>
        <dsp:cNvPr id="0" name=""/>
        <dsp:cNvSpPr/>
      </dsp:nvSpPr>
      <dsp:spPr>
        <a:xfrm>
          <a:off x="154383" y="0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/>
            <a:t>Vorbereitung</a:t>
          </a:r>
          <a:r>
            <a:rPr lang="en-US" sz="1800" b="1" kern="1200" dirty="0"/>
            <a:t>: 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Text (200-300 </a:t>
          </a:r>
          <a:r>
            <a:rPr lang="en-US" sz="1800" kern="1200" dirty="0" err="1"/>
            <a:t>Wörter</a:t>
          </a:r>
          <a:r>
            <a:rPr lang="en-US" sz="1800" kern="1200" dirty="0"/>
            <a:t>) </a:t>
          </a:r>
          <a:r>
            <a:rPr lang="en-US" sz="1800" kern="1200" dirty="0" err="1"/>
            <a:t>mit</a:t>
          </a:r>
          <a:r>
            <a:rPr lang="en-US" sz="1800" kern="1200" dirty="0"/>
            <a:t> 2 </a:t>
          </a:r>
          <a:r>
            <a:rPr lang="en-US" sz="1800" kern="1200" dirty="0" err="1"/>
            <a:t>Fragen</a:t>
          </a:r>
          <a:r>
            <a:rPr lang="en-US" sz="1800" kern="1200" dirty="0"/>
            <a:t>, </a:t>
          </a:r>
          <a:br>
            <a:rPr lang="en-US" sz="1800" kern="1200" dirty="0"/>
          </a:br>
          <a:r>
            <a:rPr lang="en-US" sz="1800" kern="1200" dirty="0" err="1"/>
            <a:t>zwei</a:t>
          </a:r>
          <a:r>
            <a:rPr lang="en-US" sz="1800" kern="1200" dirty="0"/>
            <a:t> </a:t>
          </a:r>
          <a:r>
            <a:rPr lang="en-US" sz="1800" kern="1200" dirty="0" err="1"/>
            <a:t>Lexika</a:t>
          </a:r>
          <a:endParaRPr lang="en-US" sz="1800" kern="1200" dirty="0"/>
        </a:p>
      </dsp:txBody>
      <dsp:txXfrm>
        <a:off x="154383" y="0"/>
        <a:ext cx="5609536" cy="1357788"/>
      </dsp:txXfrm>
    </dsp:sp>
    <dsp:sp modelId="{4EAF6316-6937-40CD-BF24-E4A4E303780B}">
      <dsp:nvSpPr>
        <dsp:cNvPr id="0" name=""/>
        <dsp:cNvSpPr/>
      </dsp:nvSpPr>
      <dsp:spPr>
        <a:xfrm>
          <a:off x="617219" y="1396752"/>
          <a:ext cx="6995160" cy="1732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/>
            <a:t>Monologischer</a:t>
          </a:r>
          <a:r>
            <a:rPr lang="en-US" sz="1800" b="1" kern="1200" dirty="0"/>
            <a:t> </a:t>
          </a:r>
          <a:r>
            <a:rPr lang="en-US" sz="1800" b="1" kern="1200" dirty="0" err="1"/>
            <a:t>Teil</a:t>
          </a:r>
          <a:r>
            <a:rPr lang="en-US" sz="1800" kern="1200" dirty="0"/>
            <a:t>: 10 </a:t>
          </a:r>
          <a:r>
            <a:rPr lang="en-US" sz="1800" kern="1200" dirty="0" err="1"/>
            <a:t>Minuten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 </a:t>
          </a:r>
          <a:r>
            <a:rPr lang="en-US" sz="1800" kern="1200" dirty="0" err="1"/>
            <a:t>beantwortet</a:t>
          </a:r>
          <a:r>
            <a:rPr lang="en-US" sz="1800" kern="1200" dirty="0"/>
            <a:t> die </a:t>
          </a:r>
          <a:r>
            <a:rPr lang="en-US" sz="1800" kern="1200" dirty="0" err="1"/>
            <a:t>beiden</a:t>
          </a:r>
          <a:r>
            <a:rPr lang="en-US" sz="1800" kern="1200" dirty="0"/>
            <a:t> </a:t>
          </a:r>
          <a:r>
            <a:rPr lang="en-US" sz="1800" kern="1200" dirty="0" err="1"/>
            <a:t>Fragen</a:t>
          </a:r>
          <a:r>
            <a:rPr lang="en-US" sz="1800" kern="1200" dirty="0"/>
            <a:t>:</a:t>
          </a:r>
          <a:br>
            <a:rPr lang="en-US" sz="1800" kern="1200" dirty="0"/>
          </a:br>
          <a:r>
            <a:rPr lang="en-US" sz="1800" kern="1200" dirty="0"/>
            <a:t>1. </a:t>
          </a:r>
          <a:r>
            <a:rPr lang="en-US" sz="1800" kern="1200" dirty="0" err="1"/>
            <a:t>Textwiedergabe</a:t>
          </a:r>
          <a:r>
            <a:rPr lang="en-US" sz="1800" kern="1200" dirty="0"/>
            <a:t> (</a:t>
          </a:r>
          <a:r>
            <a:rPr lang="en-US" sz="1800" kern="1200" dirty="0" err="1"/>
            <a:t>Kein</a:t>
          </a:r>
          <a:r>
            <a:rPr lang="en-US" sz="1800" kern="1200" dirty="0"/>
            <a:t> </a:t>
          </a:r>
          <a:r>
            <a:rPr lang="en-US" sz="1800" kern="1200" dirty="0" err="1"/>
            <a:t>Vorleseauftrag</a:t>
          </a:r>
          <a:r>
            <a:rPr lang="en-US" sz="1800" kern="1200" dirty="0"/>
            <a:t>!),</a:t>
          </a:r>
          <a:br>
            <a:rPr lang="en-US" sz="1800" kern="1200" dirty="0"/>
          </a:br>
          <a:r>
            <a:rPr lang="en-US" sz="1800" kern="1200" dirty="0"/>
            <a:t>    </a:t>
          </a:r>
          <a:r>
            <a:rPr lang="en-US" sz="1800" kern="1200" dirty="0" err="1"/>
            <a:t>Hauptaussagen</a:t>
          </a:r>
          <a:r>
            <a:rPr lang="en-US" sz="1800" kern="1200" dirty="0"/>
            <a:t> </a:t>
          </a:r>
          <a:r>
            <a:rPr lang="en-US" sz="1800" kern="1200" dirty="0" err="1"/>
            <a:t>selbstständig</a:t>
          </a:r>
          <a:r>
            <a:rPr lang="en-US" sz="1800" kern="1200" dirty="0"/>
            <a:t> </a:t>
          </a:r>
          <a:r>
            <a:rPr lang="en-US" sz="1800" kern="1200" dirty="0" err="1"/>
            <a:t>wiedergeben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2. </a:t>
          </a:r>
          <a:r>
            <a:rPr lang="en-US" sz="1800" kern="1200" dirty="0" err="1"/>
            <a:t>Einbettung</a:t>
          </a:r>
          <a:r>
            <a:rPr lang="en-US" sz="1800" kern="1200" dirty="0"/>
            <a:t> des </a:t>
          </a:r>
          <a:r>
            <a:rPr lang="en-US" sz="1800" kern="1200" dirty="0" err="1"/>
            <a:t>Textes</a:t>
          </a:r>
          <a:r>
            <a:rPr lang="en-US" sz="1800" kern="1200" dirty="0"/>
            <a:t> in </a:t>
          </a:r>
          <a:r>
            <a:rPr lang="en-US" sz="1800" kern="1200" dirty="0" err="1"/>
            <a:t>übergeordnetes</a:t>
          </a:r>
          <a:r>
            <a:rPr lang="en-US" sz="1800" kern="1200" dirty="0"/>
            <a:t> </a:t>
          </a:r>
          <a:r>
            <a:rPr lang="en-US" sz="1800" kern="1200" dirty="0" err="1"/>
            <a:t>Thema</a:t>
          </a:r>
          <a:r>
            <a:rPr lang="en-US" sz="1800" kern="1200" dirty="0"/>
            <a:t> </a:t>
          </a:r>
          <a:br>
            <a:rPr lang="en-US" sz="1800" kern="1200" dirty="0"/>
          </a:br>
          <a:r>
            <a:rPr lang="en-US" sz="1800" kern="1200" dirty="0"/>
            <a:t>    (</a:t>
          </a:r>
          <a:r>
            <a:rPr lang="en-US" sz="1800" kern="1200" dirty="0" err="1"/>
            <a:t>eventuell</a:t>
          </a:r>
          <a:r>
            <a:rPr lang="en-US" sz="1800" kern="1200" dirty="0"/>
            <a:t> </a:t>
          </a:r>
          <a:r>
            <a:rPr lang="en-US" sz="1800" kern="1200" dirty="0" err="1"/>
            <a:t>durch</a:t>
          </a:r>
          <a:r>
            <a:rPr lang="en-US" sz="1800" kern="1200" dirty="0"/>
            <a:t> </a:t>
          </a:r>
          <a:r>
            <a:rPr lang="en-US" sz="1800" kern="1200" dirty="0" err="1"/>
            <a:t>Aufgaben</a:t>
          </a:r>
          <a:r>
            <a:rPr lang="en-US" sz="1800" kern="1200" dirty="0"/>
            <a:t> </a:t>
          </a:r>
          <a:r>
            <a:rPr lang="en-US" sz="1800" kern="1200" dirty="0" err="1"/>
            <a:t>gelenkt</a:t>
          </a:r>
          <a:r>
            <a:rPr lang="en-US" sz="1800" kern="1200" dirty="0"/>
            <a:t>)</a:t>
          </a:r>
        </a:p>
      </dsp:txBody>
      <dsp:txXfrm>
        <a:off x="617219" y="1396752"/>
        <a:ext cx="5495377" cy="1732457"/>
      </dsp:txXfrm>
    </dsp:sp>
    <dsp:sp modelId="{C4AACFAD-7DDC-4A9F-AE87-683847E6E3C0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/>
            <a:t>Dialogischer</a:t>
          </a:r>
          <a:r>
            <a:rPr lang="en-US" sz="1800" b="1" kern="1200" dirty="0"/>
            <a:t> </a:t>
          </a:r>
          <a:r>
            <a:rPr lang="en-US" sz="1800" b="1" kern="1200" dirty="0" err="1"/>
            <a:t>Teil</a:t>
          </a:r>
          <a:r>
            <a:rPr lang="en-US" sz="1800" kern="1200" dirty="0"/>
            <a:t>: 10 </a:t>
          </a:r>
          <a:r>
            <a:rPr lang="en-US" sz="1800" kern="1200" dirty="0" err="1"/>
            <a:t>Minuten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L-S-</a:t>
          </a:r>
          <a:r>
            <a:rPr lang="en-US" sz="1800" kern="1200" dirty="0" err="1"/>
            <a:t>Gespräch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1. </a:t>
          </a:r>
          <a:r>
            <a:rPr lang="en-US" sz="1800" kern="1200" dirty="0" err="1"/>
            <a:t>Weiterführung</a:t>
          </a:r>
          <a:r>
            <a:rPr lang="en-US" sz="1800" kern="1200" dirty="0"/>
            <a:t> des </a:t>
          </a:r>
          <a:r>
            <a:rPr lang="en-US" sz="1800" kern="1200" dirty="0" err="1"/>
            <a:t>Themas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2. </a:t>
          </a:r>
          <a:r>
            <a:rPr lang="en-US" sz="1800" kern="1200" dirty="0" err="1"/>
            <a:t>Ausdehnung</a:t>
          </a:r>
          <a:r>
            <a:rPr lang="en-US" sz="1800" kern="1200" dirty="0"/>
            <a:t> auf 2-3 </a:t>
          </a:r>
          <a:r>
            <a:rPr lang="en-US" sz="1800" kern="1200" dirty="0" err="1"/>
            <a:t>weitere</a:t>
          </a:r>
          <a:r>
            <a:rPr lang="en-US" sz="1800" kern="1200" dirty="0"/>
            <a:t>  </a:t>
          </a:r>
          <a:r>
            <a:rPr lang="en-US" sz="1800" kern="1200" dirty="0" err="1"/>
            <a:t>soziokulturelle</a:t>
          </a:r>
          <a:r>
            <a:rPr lang="en-US" sz="1800" kern="1200" dirty="0"/>
            <a:t> </a:t>
          </a:r>
          <a:r>
            <a:rPr lang="en-US" sz="1800" kern="1200" dirty="0" err="1"/>
            <a:t>Themenbereiche</a:t>
          </a:r>
          <a:r>
            <a:rPr lang="en-US" sz="1800" kern="1200" dirty="0"/>
            <a:t> des </a:t>
          </a:r>
          <a:r>
            <a:rPr lang="en-US" sz="1800" kern="1200" dirty="0" err="1"/>
            <a:t>Bildungsplanes</a:t>
          </a:r>
          <a:endParaRPr lang="en-US" sz="1800" kern="1200" dirty="0"/>
        </a:p>
      </dsp:txBody>
      <dsp:txXfrm>
        <a:off x="1234439" y="3168174"/>
        <a:ext cx="5495377" cy="1357788"/>
      </dsp:txXfrm>
    </dsp:sp>
    <dsp:sp modelId="{0665DCB6-0CD9-455E-9427-80ECF05D248D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112597" y="1029656"/>
        <a:ext cx="882562" cy="882562"/>
      </dsp:txXfrm>
    </dsp:sp>
    <dsp:sp modelId="{60C0F895-BB62-4AF6-A333-592EF1182258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729817" y="2604691"/>
        <a:ext cx="882562" cy="882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06DED7-293D-4E1E-B8E7-48B71926BC52}">
      <dsp:nvSpPr>
        <dsp:cNvPr id="0" name=""/>
        <dsp:cNvSpPr/>
      </dsp:nvSpPr>
      <dsp:spPr>
        <a:xfrm>
          <a:off x="3988824" y="1813563"/>
          <a:ext cx="2852074" cy="659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417"/>
              </a:lnTo>
              <a:lnTo>
                <a:pt x="2852074" y="449417"/>
              </a:lnTo>
              <a:lnTo>
                <a:pt x="2852074" y="65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6F92F-9ABE-4F60-BD8C-5A3088A8DA1D}">
      <dsp:nvSpPr>
        <dsp:cNvPr id="0" name=""/>
        <dsp:cNvSpPr/>
      </dsp:nvSpPr>
      <dsp:spPr>
        <a:xfrm>
          <a:off x="3943104" y="1813563"/>
          <a:ext cx="91440" cy="6594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32938-F3FC-4485-AF30-1DE3C899DE3C}">
      <dsp:nvSpPr>
        <dsp:cNvPr id="0" name=""/>
        <dsp:cNvSpPr/>
      </dsp:nvSpPr>
      <dsp:spPr>
        <a:xfrm>
          <a:off x="1136750" y="1813563"/>
          <a:ext cx="2852074" cy="659482"/>
        </a:xfrm>
        <a:custGeom>
          <a:avLst/>
          <a:gdLst/>
          <a:ahLst/>
          <a:cxnLst/>
          <a:rect l="0" t="0" r="0" b="0"/>
          <a:pathLst>
            <a:path>
              <a:moveTo>
                <a:pt x="2852074" y="0"/>
              </a:moveTo>
              <a:lnTo>
                <a:pt x="2852074" y="449417"/>
              </a:lnTo>
              <a:lnTo>
                <a:pt x="0" y="449417"/>
              </a:lnTo>
              <a:lnTo>
                <a:pt x="0" y="65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9F19A-A12D-47F1-AF1F-DC9FAA87D9BE}">
      <dsp:nvSpPr>
        <dsp:cNvPr id="0" name=""/>
        <dsp:cNvSpPr/>
      </dsp:nvSpPr>
      <dsp:spPr>
        <a:xfrm>
          <a:off x="2855044" y="373662"/>
          <a:ext cx="2267560" cy="143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9B51D-A785-455F-A782-9ED96375B275}">
      <dsp:nvSpPr>
        <dsp:cNvPr id="0" name=""/>
        <dsp:cNvSpPr/>
      </dsp:nvSpPr>
      <dsp:spPr>
        <a:xfrm>
          <a:off x="3106995" y="613016"/>
          <a:ext cx="2267560" cy="143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Die </a:t>
          </a:r>
          <a:r>
            <a:rPr lang="en-US" sz="1800" kern="1200" dirty="0" err="1"/>
            <a:t>Prüfungsaufgabe</a:t>
          </a:r>
          <a:r>
            <a:rPr lang="en-US" sz="1800" kern="1200" dirty="0"/>
            <a:t>…..</a:t>
          </a:r>
        </a:p>
      </dsp:txBody>
      <dsp:txXfrm>
        <a:off x="3106995" y="613016"/>
        <a:ext cx="2267560" cy="1439900"/>
      </dsp:txXfrm>
    </dsp:sp>
    <dsp:sp modelId="{2C1AB091-7A75-4020-AF2B-AA0ACB718D24}">
      <dsp:nvSpPr>
        <dsp:cNvPr id="0" name=""/>
        <dsp:cNvSpPr/>
      </dsp:nvSpPr>
      <dsp:spPr>
        <a:xfrm>
          <a:off x="2970" y="2473045"/>
          <a:ext cx="2267560" cy="143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C2CF6-7BC9-4AF1-A93F-613B213EA24E}">
      <dsp:nvSpPr>
        <dsp:cNvPr id="0" name=""/>
        <dsp:cNvSpPr/>
      </dsp:nvSpPr>
      <dsp:spPr>
        <a:xfrm>
          <a:off x="254921" y="2712399"/>
          <a:ext cx="2267560" cy="143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.....</a:t>
          </a:r>
          <a:r>
            <a:rPr lang="en-US" sz="1800" kern="1200" dirty="0" err="1"/>
            <a:t>erwächst</a:t>
          </a:r>
          <a:r>
            <a:rPr lang="en-US" sz="1800" kern="1200" dirty="0"/>
            <a:t> </a:t>
          </a:r>
          <a:r>
            <a:rPr lang="en-US" sz="1800" kern="1200" dirty="0" err="1"/>
            <a:t>aus</a:t>
          </a:r>
          <a:r>
            <a:rPr lang="en-US" sz="1800" kern="1200" dirty="0"/>
            <a:t> </a:t>
          </a:r>
          <a:r>
            <a:rPr lang="en-US" sz="1800" kern="1200" dirty="0" err="1"/>
            <a:t>dem</a:t>
          </a:r>
          <a:r>
            <a:rPr lang="en-US" sz="1800" kern="1200" dirty="0"/>
            <a:t> </a:t>
          </a:r>
          <a:r>
            <a:rPr lang="en-US" sz="1800" kern="1200" dirty="0" err="1"/>
            <a:t>Unterricht</a:t>
          </a:r>
          <a:r>
            <a:rPr lang="en-US" sz="1800" kern="1200" dirty="0"/>
            <a:t> in der </a:t>
          </a:r>
          <a:r>
            <a:rPr lang="en-US" sz="1800" kern="1200" dirty="0" err="1"/>
            <a:t>Qualifikationsphase</a:t>
          </a:r>
          <a:endParaRPr lang="en-US" sz="1800" kern="1200" dirty="0"/>
        </a:p>
      </dsp:txBody>
      <dsp:txXfrm>
        <a:off x="254921" y="2712399"/>
        <a:ext cx="2267560" cy="1439900"/>
      </dsp:txXfrm>
    </dsp:sp>
    <dsp:sp modelId="{1022FAD7-CA3F-4962-A0F9-49D5D06534B6}">
      <dsp:nvSpPr>
        <dsp:cNvPr id="0" name=""/>
        <dsp:cNvSpPr/>
      </dsp:nvSpPr>
      <dsp:spPr>
        <a:xfrm>
          <a:off x="2774432" y="2473045"/>
          <a:ext cx="2428783" cy="143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D55A6-CA53-40E6-B5C5-7457C0F0FE47}">
      <dsp:nvSpPr>
        <dsp:cNvPr id="0" name=""/>
        <dsp:cNvSpPr/>
      </dsp:nvSpPr>
      <dsp:spPr>
        <a:xfrm>
          <a:off x="3026383" y="2712399"/>
          <a:ext cx="2428783" cy="143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….</a:t>
          </a:r>
          <a:r>
            <a:rPr lang="en-US" sz="1800" kern="1200" dirty="0" err="1"/>
            <a:t>ist</a:t>
          </a:r>
          <a:r>
            <a:rPr lang="en-US" sz="1800" kern="1200" dirty="0"/>
            <a:t> so </a:t>
          </a:r>
          <a:r>
            <a:rPr lang="en-US" sz="1800" kern="1200" dirty="0" err="1"/>
            <a:t>zu</a:t>
          </a:r>
          <a:r>
            <a:rPr lang="en-US" sz="1800" kern="1200" dirty="0"/>
            <a:t> </a:t>
          </a:r>
          <a:r>
            <a:rPr lang="en-US" sz="1800" kern="1200" dirty="0" err="1"/>
            <a:t>stellen</a:t>
          </a:r>
          <a:r>
            <a:rPr lang="en-US" sz="1800" kern="1200" dirty="0"/>
            <a:t>, </a:t>
          </a:r>
          <a:r>
            <a:rPr lang="en-US" sz="1800" kern="1200" dirty="0" err="1"/>
            <a:t>dass</a:t>
          </a:r>
          <a:r>
            <a:rPr lang="en-US" sz="1800" kern="1200" dirty="0"/>
            <a:t> </a:t>
          </a:r>
          <a:r>
            <a:rPr lang="en-US" sz="1800" kern="1200" dirty="0" err="1"/>
            <a:t>Leistungen</a:t>
          </a:r>
          <a:r>
            <a:rPr lang="en-US" sz="1800" kern="1200" dirty="0"/>
            <a:t> </a:t>
          </a:r>
          <a:r>
            <a:rPr lang="en-US" sz="1800" kern="1200" dirty="0" err="1"/>
            <a:t>aus</a:t>
          </a:r>
          <a:r>
            <a:rPr lang="en-US" sz="1800" kern="1200" dirty="0"/>
            <a:t> </a:t>
          </a:r>
          <a:r>
            <a:rPr lang="en-US" sz="1800" kern="1200" dirty="0" err="1"/>
            <a:t>allen</a:t>
          </a:r>
          <a:r>
            <a:rPr lang="en-US" sz="1800" kern="1200" dirty="0"/>
            <a:t> 3 </a:t>
          </a:r>
          <a:r>
            <a:rPr lang="en-US" sz="1800" kern="1200" dirty="0" err="1"/>
            <a:t>Anforderungsbereichen</a:t>
          </a:r>
          <a:r>
            <a:rPr lang="en-US" sz="1800" kern="1200" dirty="0"/>
            <a:t> </a:t>
          </a:r>
          <a:r>
            <a:rPr lang="en-US" sz="1800" kern="1200" dirty="0" err="1"/>
            <a:t>eingefordert</a:t>
          </a:r>
          <a:r>
            <a:rPr lang="en-US" sz="1800" kern="1200" dirty="0"/>
            <a:t> </a:t>
          </a:r>
          <a:r>
            <a:rPr lang="en-US" sz="1800" kern="1200" dirty="0" err="1"/>
            <a:t>werden</a:t>
          </a:r>
          <a:endParaRPr lang="en-US" sz="1800" kern="1200" dirty="0"/>
        </a:p>
      </dsp:txBody>
      <dsp:txXfrm>
        <a:off x="3026383" y="2712399"/>
        <a:ext cx="2428783" cy="1439900"/>
      </dsp:txXfrm>
    </dsp:sp>
    <dsp:sp modelId="{7FBEFBD0-7500-4453-B37B-0E671FFCC862}">
      <dsp:nvSpPr>
        <dsp:cNvPr id="0" name=""/>
        <dsp:cNvSpPr/>
      </dsp:nvSpPr>
      <dsp:spPr>
        <a:xfrm>
          <a:off x="5707118" y="2473045"/>
          <a:ext cx="2267560" cy="143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DA647-7AEC-4EEA-8814-4B37ABA1C065}">
      <dsp:nvSpPr>
        <dsp:cNvPr id="0" name=""/>
        <dsp:cNvSpPr/>
      </dsp:nvSpPr>
      <dsp:spPr>
        <a:xfrm>
          <a:off x="5959069" y="2712399"/>
          <a:ext cx="2267560" cy="143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….</a:t>
          </a:r>
          <a:r>
            <a:rPr lang="en-US" sz="1800" kern="1200" dirty="0" err="1"/>
            <a:t>darf</a:t>
          </a:r>
          <a:r>
            <a:rPr lang="en-US" sz="1800" kern="1200" dirty="0"/>
            <a:t> </a:t>
          </a:r>
          <a:r>
            <a:rPr lang="en-US" sz="1800" kern="1200" dirty="0" err="1"/>
            <a:t>keine</a:t>
          </a:r>
          <a:r>
            <a:rPr lang="en-US" sz="1800" kern="1200" dirty="0"/>
            <a:t> </a:t>
          </a:r>
          <a:r>
            <a:rPr lang="en-US" sz="1800" kern="1200" dirty="0" err="1"/>
            <a:t>Wiederholung</a:t>
          </a:r>
          <a:r>
            <a:rPr lang="en-US" sz="1800" kern="1200" dirty="0"/>
            <a:t> </a:t>
          </a:r>
          <a:r>
            <a:rPr lang="en-US" sz="1800" kern="1200" dirty="0" err="1"/>
            <a:t>einer</a:t>
          </a:r>
          <a:r>
            <a:rPr lang="en-US" sz="1800" kern="1200" dirty="0"/>
            <a:t> </a:t>
          </a:r>
          <a:r>
            <a:rPr lang="en-US" sz="1800" kern="1200" dirty="0" err="1"/>
            <a:t>Klausur</a:t>
          </a:r>
          <a:r>
            <a:rPr lang="en-US" sz="1800" kern="1200" dirty="0"/>
            <a:t> in der </a:t>
          </a:r>
          <a:r>
            <a:rPr lang="en-US" sz="1800" kern="1200" dirty="0" err="1"/>
            <a:t>Qualifikationsphase</a:t>
          </a:r>
          <a:r>
            <a:rPr lang="en-US" sz="1800" kern="1200" dirty="0"/>
            <a:t> </a:t>
          </a:r>
          <a:r>
            <a:rPr lang="en-US" sz="1800" kern="1200" dirty="0" err="1"/>
            <a:t>darstellen</a:t>
          </a:r>
          <a:endParaRPr lang="en-US" sz="1800" kern="1200" dirty="0"/>
        </a:p>
      </dsp:txBody>
      <dsp:txXfrm>
        <a:off x="5959069" y="2712399"/>
        <a:ext cx="2267560" cy="14399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4B4F42-43D8-4E28-BC99-8C7D1D820B12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F910E-2FB8-44AD-BF4D-B1D91BAA71AB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E975D-4A56-42F4-890D-7E351C696DD3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F4CC5-0ED4-4E7A-83F2-CB4DDD671B8C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D5C69-B727-413F-AE49-9B87F7A25DD3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Der </a:t>
          </a:r>
          <a:r>
            <a:rPr lang="en-US" sz="1800" kern="1200" dirty="0" err="1"/>
            <a:t>Prüfer</a:t>
          </a:r>
          <a:r>
            <a:rPr lang="en-US" sz="1800" kern="1200" dirty="0"/>
            <a:t>…..</a:t>
          </a:r>
        </a:p>
      </dsp:txBody>
      <dsp:txXfrm>
        <a:off x="3086099" y="578806"/>
        <a:ext cx="2314575" cy="1469755"/>
      </dsp:txXfrm>
    </dsp:sp>
    <dsp:sp modelId="{08B7AAA1-22CB-4E99-89CE-EED57506C524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BBD48-12BD-4A1E-B0CF-A2319B899381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…</a:t>
          </a:r>
          <a:r>
            <a:rPr lang="en-US" sz="1800" kern="1200" dirty="0" err="1"/>
            <a:t>legt</a:t>
          </a:r>
          <a:r>
            <a:rPr lang="en-US" sz="1800" kern="1200" dirty="0"/>
            <a:t> die </a:t>
          </a:r>
          <a:r>
            <a:rPr lang="en-US" sz="1800" kern="1200" dirty="0" err="1"/>
            <a:t>Prüfungsaufgaben</a:t>
          </a:r>
          <a:r>
            <a:rPr lang="en-US" sz="1800" kern="1200" dirty="0"/>
            <a:t> </a:t>
          </a:r>
          <a:r>
            <a:rPr lang="en-US" sz="1800" kern="1200" dirty="0" err="1"/>
            <a:t>schriftlich</a:t>
          </a:r>
          <a:r>
            <a:rPr lang="en-US" sz="1800" kern="1200" dirty="0"/>
            <a:t> </a:t>
          </a:r>
          <a:r>
            <a:rPr lang="en-US" sz="1800" kern="1200" dirty="0" err="1"/>
            <a:t>vor</a:t>
          </a:r>
          <a:endParaRPr lang="en-US" sz="1800" kern="1200" dirty="0"/>
        </a:p>
      </dsp:txBody>
      <dsp:txXfrm>
        <a:off x="257174" y="2721717"/>
        <a:ext cx="2314575" cy="1469755"/>
      </dsp:txXfrm>
    </dsp:sp>
    <dsp:sp modelId="{2504363A-3682-4D5A-A7E0-6C5D74BD1ACA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54E09-40EB-4157-96FE-7D5554A28540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…</a:t>
          </a:r>
          <a:r>
            <a:rPr lang="en-US" sz="1800" kern="1200" dirty="0" err="1"/>
            <a:t>berücksichtigt</a:t>
          </a:r>
          <a:r>
            <a:rPr lang="en-US" sz="1800" kern="1200" dirty="0"/>
            <a:t> </a:t>
          </a:r>
          <a:r>
            <a:rPr lang="en-US" sz="1800" kern="1200" dirty="0" err="1"/>
            <a:t>bei</a:t>
          </a:r>
          <a:r>
            <a:rPr lang="en-US" sz="1800" kern="1200" dirty="0"/>
            <a:t> der </a:t>
          </a:r>
          <a:r>
            <a:rPr lang="en-US" sz="1800" kern="1200" dirty="0" err="1"/>
            <a:t>Erstellung</a:t>
          </a:r>
          <a:r>
            <a:rPr lang="en-US" sz="1800" kern="1200" dirty="0"/>
            <a:t> </a:t>
          </a:r>
          <a:r>
            <a:rPr lang="en-US" sz="1800" kern="1200" dirty="0" err="1"/>
            <a:t>Inhalte</a:t>
          </a:r>
          <a:r>
            <a:rPr lang="en-US" sz="1800" kern="1200" dirty="0"/>
            <a:t> </a:t>
          </a:r>
          <a:r>
            <a:rPr lang="en-US" sz="1800" kern="1200" dirty="0" err="1"/>
            <a:t>aller</a:t>
          </a:r>
          <a:r>
            <a:rPr lang="en-US" sz="1800" kern="1200" dirty="0"/>
            <a:t> </a:t>
          </a:r>
          <a:r>
            <a:rPr lang="en-US" sz="1800" kern="1200" dirty="0" err="1"/>
            <a:t>Kurshalbjahre</a:t>
          </a:r>
          <a:r>
            <a:rPr lang="en-US" sz="1800" kern="1200" dirty="0"/>
            <a:t> </a:t>
          </a:r>
          <a:r>
            <a:rPr lang="en-US" sz="1800" kern="1200" dirty="0" err="1"/>
            <a:t>sowie</a:t>
          </a:r>
          <a:r>
            <a:rPr lang="en-US" sz="1800" kern="1200" dirty="0"/>
            <a:t> das </a:t>
          </a:r>
          <a:r>
            <a:rPr lang="en-US" sz="1800" kern="1200" dirty="0" err="1"/>
            <a:t>Schwerpunktthema</a:t>
          </a:r>
          <a:endParaRPr lang="en-US" sz="1800" kern="1200" dirty="0"/>
        </a:p>
      </dsp:txBody>
      <dsp:txXfrm>
        <a:off x="3086099" y="2721717"/>
        <a:ext cx="2314575" cy="1469755"/>
      </dsp:txXfrm>
    </dsp:sp>
    <dsp:sp modelId="{3BE1CE51-A44B-43B2-A8E2-2893A3333BEF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10C4E-F140-40D9-BB02-05E7C6DA20D2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…</a:t>
          </a:r>
          <a:r>
            <a:rPr lang="en-US" sz="1800" kern="1200" dirty="0" err="1"/>
            <a:t>trägt</a:t>
          </a:r>
          <a:r>
            <a:rPr lang="en-US" sz="1800" kern="1200" dirty="0"/>
            <a:t> </a:t>
          </a:r>
          <a:r>
            <a:rPr lang="en-US" sz="1800" kern="1200" dirty="0" err="1"/>
            <a:t>vor</a:t>
          </a:r>
          <a:r>
            <a:rPr lang="en-US" sz="1800" kern="1200" dirty="0"/>
            <a:t> der </a:t>
          </a:r>
          <a:r>
            <a:rPr lang="en-US" sz="1800" kern="1200" dirty="0" err="1"/>
            <a:t>Prüfung</a:t>
          </a:r>
          <a:r>
            <a:rPr lang="en-US" sz="1800" kern="1200" dirty="0"/>
            <a:t> </a:t>
          </a:r>
          <a:r>
            <a:rPr lang="en-US" sz="1800" kern="1200" dirty="0" err="1"/>
            <a:t>jeweils</a:t>
          </a:r>
          <a:r>
            <a:rPr lang="en-US" sz="1800" kern="1200" dirty="0"/>
            <a:t> den </a:t>
          </a:r>
          <a:r>
            <a:rPr lang="en-US" sz="1800" kern="1200" dirty="0" err="1"/>
            <a:t>Erwartungshorizont</a:t>
          </a:r>
          <a:r>
            <a:rPr lang="en-US" sz="1800" kern="1200" dirty="0"/>
            <a:t> </a:t>
          </a:r>
          <a:r>
            <a:rPr lang="en-US" sz="1800" kern="1200" dirty="0" err="1"/>
            <a:t>mündlich</a:t>
          </a:r>
          <a:r>
            <a:rPr lang="en-US" sz="1800" kern="1200" dirty="0"/>
            <a:t> </a:t>
          </a:r>
          <a:r>
            <a:rPr lang="en-US" sz="1800" kern="1200" dirty="0" err="1"/>
            <a:t>vor</a:t>
          </a:r>
          <a:endParaRPr lang="en-US" sz="1800" kern="1200" dirty="0"/>
        </a:p>
      </dsp:txBody>
      <dsp:txXfrm>
        <a:off x="5915024" y="2721717"/>
        <a:ext cx="2314575" cy="14697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ADA0BE-5533-4F7F-A7D5-3F69A260F865}">
      <dsp:nvSpPr>
        <dsp:cNvPr id="0" name=""/>
        <dsp:cNvSpPr/>
      </dsp:nvSpPr>
      <dsp:spPr>
        <a:xfrm>
          <a:off x="1806195" y="0"/>
          <a:ext cx="2339383" cy="9051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/>
            <a:t>Basisfach</a:t>
          </a:r>
          <a:r>
            <a:rPr lang="en-US" sz="1600" b="1" kern="1200" dirty="0"/>
            <a:t>:</a:t>
          </a:r>
          <a:br>
            <a:rPr lang="en-US" sz="1600" b="1" kern="1200" dirty="0"/>
          </a:br>
          <a:r>
            <a:rPr lang="en-US" sz="1600" kern="1200" dirty="0"/>
            <a:t>The Ambiguity of Belonging</a:t>
          </a:r>
          <a:br>
            <a:rPr lang="en-US" sz="1600" kern="1200" dirty="0"/>
          </a:br>
          <a:r>
            <a:rPr lang="en-US" sz="1600" kern="1200" dirty="0" err="1"/>
            <a:t>Pflichtkanon</a:t>
          </a:r>
          <a:endParaRPr lang="en-US" sz="1600" kern="1200" dirty="0"/>
        </a:p>
      </dsp:txBody>
      <dsp:txXfrm>
        <a:off x="1806195" y="0"/>
        <a:ext cx="2339383" cy="905192"/>
      </dsp:txXfrm>
    </dsp:sp>
    <dsp:sp modelId="{96D249B4-315A-49B7-846E-5302E631FCDD}">
      <dsp:nvSpPr>
        <dsp:cNvPr id="0" name=""/>
        <dsp:cNvSpPr/>
      </dsp:nvSpPr>
      <dsp:spPr>
        <a:xfrm>
          <a:off x="4235371" y="0"/>
          <a:ext cx="2188033" cy="9051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/>
            <a:t>Leistungsfach</a:t>
          </a:r>
          <a:r>
            <a:rPr lang="en-US" sz="1600" b="1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The Ambiguity of Belonging:</a:t>
          </a:r>
          <a:br>
            <a:rPr lang="en-US" sz="1600" kern="1200" dirty="0"/>
          </a:br>
          <a:r>
            <a:rPr lang="en-US" sz="1600" kern="1200" dirty="0" err="1"/>
            <a:t>Pflichtkanon</a:t>
          </a:r>
          <a:endParaRPr lang="en-US" sz="1600" kern="1200" dirty="0"/>
        </a:p>
      </dsp:txBody>
      <dsp:txXfrm>
        <a:off x="4235371" y="0"/>
        <a:ext cx="2188033" cy="905192"/>
      </dsp:txXfrm>
    </dsp:sp>
    <dsp:sp modelId="{96363282-B953-4151-8D68-E08DFDB33416}">
      <dsp:nvSpPr>
        <dsp:cNvPr id="0" name=""/>
        <dsp:cNvSpPr/>
      </dsp:nvSpPr>
      <dsp:spPr>
        <a:xfrm>
          <a:off x="3775352" y="3847068"/>
          <a:ext cx="678894" cy="678894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B96C8-71AC-48B8-9BA1-E460E79A6A49}">
      <dsp:nvSpPr>
        <dsp:cNvPr id="0" name=""/>
        <dsp:cNvSpPr/>
      </dsp:nvSpPr>
      <dsp:spPr>
        <a:xfrm>
          <a:off x="2078116" y="3562838"/>
          <a:ext cx="4073366" cy="2751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39761-EE94-4A37-A728-6F8543C6928B}">
      <dsp:nvSpPr>
        <dsp:cNvPr id="0" name=""/>
        <dsp:cNvSpPr/>
      </dsp:nvSpPr>
      <dsp:spPr>
        <a:xfrm>
          <a:off x="4476877" y="2769889"/>
          <a:ext cx="1629346" cy="7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476877" y="2769889"/>
        <a:ext cx="1629346" cy="760361"/>
      </dsp:txXfrm>
    </dsp:sp>
    <dsp:sp modelId="{A7D616DD-DB6D-4A2F-B185-4430C62BBB6A}">
      <dsp:nvSpPr>
        <dsp:cNvPr id="0" name=""/>
        <dsp:cNvSpPr/>
      </dsp:nvSpPr>
      <dsp:spPr>
        <a:xfrm>
          <a:off x="4476877" y="1955216"/>
          <a:ext cx="1629346" cy="7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Alle</a:t>
          </a:r>
          <a:r>
            <a:rPr lang="en-US" sz="1600" kern="1200" dirty="0"/>
            <a:t> </a:t>
          </a:r>
          <a:r>
            <a:rPr lang="en-US" sz="1600" kern="1200" dirty="0" err="1"/>
            <a:t>Texte</a:t>
          </a:r>
          <a:endParaRPr lang="en-US" sz="1600" kern="1200" dirty="0"/>
        </a:p>
      </dsp:txBody>
      <dsp:txXfrm>
        <a:off x="4476877" y="1955216"/>
        <a:ext cx="1629346" cy="760361"/>
      </dsp:txXfrm>
    </dsp:sp>
    <dsp:sp modelId="{336FFCDE-0468-42C4-A582-48C4D6327AB1}">
      <dsp:nvSpPr>
        <dsp:cNvPr id="0" name=""/>
        <dsp:cNvSpPr/>
      </dsp:nvSpPr>
      <dsp:spPr>
        <a:xfrm>
          <a:off x="4476877" y="1140542"/>
          <a:ext cx="1629346" cy="7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Alle</a:t>
          </a:r>
          <a:r>
            <a:rPr lang="en-US" sz="1600" kern="1200" dirty="0"/>
            <a:t> </a:t>
          </a:r>
          <a:r>
            <a:rPr lang="en-US" sz="1600" kern="1200" dirty="0" err="1"/>
            <a:t>Aspekte</a:t>
          </a:r>
          <a:endParaRPr lang="en-US" sz="1600" kern="1200" dirty="0"/>
        </a:p>
      </dsp:txBody>
      <dsp:txXfrm>
        <a:off x="4476877" y="1140542"/>
        <a:ext cx="1629346" cy="760361"/>
      </dsp:txXfrm>
    </dsp:sp>
    <dsp:sp modelId="{3482F739-13BC-47E0-8269-B984CA995BD4}">
      <dsp:nvSpPr>
        <dsp:cNvPr id="0" name=""/>
        <dsp:cNvSpPr/>
      </dsp:nvSpPr>
      <dsp:spPr>
        <a:xfrm>
          <a:off x="2123376" y="2769889"/>
          <a:ext cx="1629346" cy="7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Berücksichtigung</a:t>
          </a:r>
          <a:r>
            <a:rPr lang="en-US" sz="1600" kern="1200" dirty="0"/>
            <a:t> der </a:t>
          </a:r>
          <a:r>
            <a:rPr lang="en-US" sz="1600" kern="1200" dirty="0" err="1"/>
            <a:t>Niveauabstufung</a:t>
          </a:r>
          <a:endParaRPr lang="en-US" sz="1600" kern="1200" dirty="0"/>
        </a:p>
      </dsp:txBody>
      <dsp:txXfrm>
        <a:off x="2123376" y="2769889"/>
        <a:ext cx="1629346" cy="760361"/>
      </dsp:txXfrm>
    </dsp:sp>
    <dsp:sp modelId="{E8E71269-F7C4-432D-8DF0-A3AF61B9EB9A}">
      <dsp:nvSpPr>
        <dsp:cNvPr id="0" name=""/>
        <dsp:cNvSpPr/>
      </dsp:nvSpPr>
      <dsp:spPr>
        <a:xfrm>
          <a:off x="2123376" y="1955216"/>
          <a:ext cx="1629346" cy="7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nur</a:t>
          </a:r>
          <a:r>
            <a:rPr lang="en-US" sz="1600" kern="1200" dirty="0"/>
            <a:t> </a:t>
          </a:r>
          <a:r>
            <a:rPr lang="en-US" sz="1600" kern="1200" dirty="0" err="1"/>
            <a:t>eine</a:t>
          </a:r>
          <a:r>
            <a:rPr lang="en-US" sz="1600" kern="1200" dirty="0"/>
            <a:t> </a:t>
          </a:r>
          <a:r>
            <a:rPr lang="en-US" sz="1600" kern="1200" dirty="0" err="1"/>
            <a:t>Auswahl</a:t>
          </a:r>
          <a:r>
            <a:rPr lang="en-US" sz="1600" kern="1200" dirty="0"/>
            <a:t> von </a:t>
          </a:r>
          <a:r>
            <a:rPr lang="en-US" sz="1600" kern="1200" dirty="0" err="1"/>
            <a:t>Texten</a:t>
          </a:r>
          <a:endParaRPr lang="en-US" sz="1600" kern="1200" dirty="0"/>
        </a:p>
      </dsp:txBody>
      <dsp:txXfrm>
        <a:off x="2123376" y="1955216"/>
        <a:ext cx="1629346" cy="760361"/>
      </dsp:txXfrm>
    </dsp:sp>
    <dsp:sp modelId="{BA560CCB-E0EB-4D49-AC74-BAE70221E164}">
      <dsp:nvSpPr>
        <dsp:cNvPr id="0" name=""/>
        <dsp:cNvSpPr/>
      </dsp:nvSpPr>
      <dsp:spPr>
        <a:xfrm>
          <a:off x="2123376" y="1140542"/>
          <a:ext cx="1629346" cy="7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Nur</a:t>
          </a:r>
          <a:r>
            <a:rPr lang="en-US" sz="1600" kern="1200" dirty="0"/>
            <a:t> </a:t>
          </a:r>
          <a:r>
            <a:rPr lang="en-US" sz="1600" kern="1200" dirty="0" err="1"/>
            <a:t>eine</a:t>
          </a:r>
          <a:r>
            <a:rPr lang="en-US" sz="1600" kern="1200" dirty="0"/>
            <a:t> </a:t>
          </a:r>
          <a:r>
            <a:rPr lang="en-US" sz="1600" kern="1200" dirty="0" err="1"/>
            <a:t>Auswahl</a:t>
          </a:r>
          <a:r>
            <a:rPr lang="en-US" sz="1600" kern="1200" dirty="0"/>
            <a:t> von </a:t>
          </a:r>
          <a:r>
            <a:rPr lang="en-US" sz="1600" kern="1200" dirty="0" err="1"/>
            <a:t>Aspekten</a:t>
          </a:r>
          <a:endParaRPr lang="en-US" sz="1600" kern="1200" dirty="0"/>
        </a:p>
      </dsp:txBody>
      <dsp:txXfrm>
        <a:off x="2123376" y="1140542"/>
        <a:ext cx="1629346" cy="76036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AC4BF-245A-4DA6-B2DB-C37C5D742BC8}">
      <dsp:nvSpPr>
        <dsp:cNvPr id="0" name=""/>
        <dsp:cNvSpPr/>
      </dsp:nvSpPr>
      <dsp:spPr>
        <a:xfrm>
          <a:off x="1478998" y="-24367"/>
          <a:ext cx="4088542" cy="4088542"/>
        </a:xfrm>
        <a:prstGeom prst="circularArrow">
          <a:avLst>
            <a:gd name="adj1" fmla="val 5544"/>
            <a:gd name="adj2" fmla="val 330680"/>
            <a:gd name="adj3" fmla="val 13794368"/>
            <a:gd name="adj4" fmla="val 1737475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3E25D-FAAB-4E54-A126-1A9E5CBF039D}">
      <dsp:nvSpPr>
        <dsp:cNvPr id="0" name=""/>
        <dsp:cNvSpPr/>
      </dsp:nvSpPr>
      <dsp:spPr>
        <a:xfrm>
          <a:off x="2573638" y="388"/>
          <a:ext cx="1899262" cy="94963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Komplexe</a:t>
          </a:r>
          <a:r>
            <a:rPr lang="en-US" sz="1700" kern="1200" dirty="0"/>
            <a:t> (</a:t>
          </a:r>
          <a:r>
            <a:rPr lang="en-US" sz="1700" kern="1200" dirty="0" err="1"/>
            <a:t>Erzähl</a:t>
          </a:r>
          <a:r>
            <a:rPr lang="en-US" sz="1700" kern="1200" dirty="0"/>
            <a:t>)</a:t>
          </a:r>
          <a:r>
            <a:rPr lang="en-US" sz="1700" kern="1200" dirty="0" err="1"/>
            <a:t>struktur</a:t>
          </a:r>
          <a:endParaRPr lang="en-US" sz="1700" kern="1200" dirty="0"/>
        </a:p>
      </dsp:txBody>
      <dsp:txXfrm>
        <a:off x="2573638" y="388"/>
        <a:ext cx="1899262" cy="949631"/>
      </dsp:txXfrm>
    </dsp:sp>
    <dsp:sp modelId="{0B41F1BC-1E11-4951-AB9F-A700FAA7ACF5}">
      <dsp:nvSpPr>
        <dsp:cNvPr id="0" name=""/>
        <dsp:cNvSpPr/>
      </dsp:nvSpPr>
      <dsp:spPr>
        <a:xfrm>
          <a:off x="4231819" y="1205127"/>
          <a:ext cx="1899262" cy="949631"/>
        </a:xfrm>
        <a:prstGeom prst="roundRect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Höhere</a:t>
          </a:r>
          <a:r>
            <a:rPr lang="en-US" sz="1700" kern="1200" dirty="0"/>
            <a:t> </a:t>
          </a:r>
          <a:r>
            <a:rPr lang="en-US" sz="1700" kern="1200" dirty="0" err="1"/>
            <a:t>Anforderungen</a:t>
          </a:r>
          <a:r>
            <a:rPr lang="en-US" sz="1700" kern="1200" dirty="0"/>
            <a:t> an den </a:t>
          </a:r>
          <a:r>
            <a:rPr lang="en-US" sz="1700" kern="1200" dirty="0" err="1"/>
            <a:t>Wortschatz</a:t>
          </a:r>
          <a:endParaRPr lang="en-US" sz="1700" kern="1200" dirty="0"/>
        </a:p>
      </dsp:txBody>
      <dsp:txXfrm>
        <a:off x="4231819" y="1205127"/>
        <a:ext cx="1899262" cy="949631"/>
      </dsp:txXfrm>
    </dsp:sp>
    <dsp:sp modelId="{838DD36E-11F0-4053-BA56-D2E29286C961}">
      <dsp:nvSpPr>
        <dsp:cNvPr id="0" name=""/>
        <dsp:cNvSpPr/>
      </dsp:nvSpPr>
      <dsp:spPr>
        <a:xfrm>
          <a:off x="3598450" y="3154436"/>
          <a:ext cx="1899262" cy="949631"/>
        </a:xfrm>
        <a:prstGeom prst="round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Komplexe</a:t>
          </a:r>
          <a:r>
            <a:rPr lang="en-US" sz="1700" kern="1200" dirty="0"/>
            <a:t> </a:t>
          </a:r>
          <a:r>
            <a:rPr lang="en-US" sz="1700" kern="1200" dirty="0" err="1"/>
            <a:t>syntaktische</a:t>
          </a:r>
          <a:r>
            <a:rPr lang="en-US" sz="1700" kern="1200" dirty="0"/>
            <a:t> </a:t>
          </a:r>
          <a:r>
            <a:rPr lang="en-US" sz="1700" kern="1200" dirty="0" err="1"/>
            <a:t>Strukturen</a:t>
          </a:r>
          <a:endParaRPr lang="en-US" sz="1700" kern="1200" dirty="0"/>
        </a:p>
      </dsp:txBody>
      <dsp:txXfrm>
        <a:off x="3598450" y="3154436"/>
        <a:ext cx="1899262" cy="949631"/>
      </dsp:txXfrm>
    </dsp:sp>
    <dsp:sp modelId="{3E6CAA52-B159-4B4F-9585-9CBA68F3FF7F}">
      <dsp:nvSpPr>
        <dsp:cNvPr id="0" name=""/>
        <dsp:cNvSpPr/>
      </dsp:nvSpPr>
      <dsp:spPr>
        <a:xfrm>
          <a:off x="1548826" y="3154436"/>
          <a:ext cx="1899262" cy="949631"/>
        </a:xfrm>
        <a:prstGeom prst="roundRect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Bildlichkeit</a:t>
          </a:r>
          <a:endParaRPr lang="en-US" sz="1700" kern="1200" dirty="0"/>
        </a:p>
      </dsp:txBody>
      <dsp:txXfrm>
        <a:off x="1548826" y="3154436"/>
        <a:ext cx="1899262" cy="949631"/>
      </dsp:txXfrm>
    </dsp:sp>
    <dsp:sp modelId="{6A869BA0-8CED-458D-A15E-ED14080BFAA7}">
      <dsp:nvSpPr>
        <dsp:cNvPr id="0" name=""/>
        <dsp:cNvSpPr/>
      </dsp:nvSpPr>
      <dsp:spPr>
        <a:xfrm>
          <a:off x="915457" y="1205127"/>
          <a:ext cx="1899262" cy="949631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Hohe</a:t>
          </a:r>
          <a:r>
            <a:rPr lang="en-US" sz="1700" kern="1200" dirty="0"/>
            <a:t> </a:t>
          </a:r>
          <a:r>
            <a:rPr lang="en-US" sz="1700" kern="1200" dirty="0" err="1"/>
            <a:t>Dichte</a:t>
          </a:r>
          <a:r>
            <a:rPr lang="en-US" sz="1700" kern="1200" dirty="0"/>
            <a:t> an </a:t>
          </a:r>
          <a:r>
            <a:rPr lang="en-US" sz="1700" kern="1200" dirty="0" err="1"/>
            <a:t>kulturspezifischen</a:t>
          </a:r>
          <a:r>
            <a:rPr lang="en-US" sz="1700" kern="1200" dirty="0"/>
            <a:t> </a:t>
          </a:r>
          <a:r>
            <a:rPr lang="en-US" sz="1700" kern="1200" dirty="0" err="1"/>
            <a:t>Bezügen</a:t>
          </a:r>
          <a:endParaRPr lang="en-US" sz="1700" kern="1200" dirty="0"/>
        </a:p>
      </dsp:txBody>
      <dsp:txXfrm>
        <a:off x="915457" y="1205127"/>
        <a:ext cx="1899262" cy="94963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5AF0DD-C931-4F19-8CFF-2FC206FF9A5F}">
      <dsp:nvSpPr>
        <dsp:cNvPr id="0" name=""/>
        <dsp:cNvSpPr/>
      </dsp:nvSpPr>
      <dsp:spPr>
        <a:xfrm>
          <a:off x="2237616" y="567208"/>
          <a:ext cx="3780315" cy="349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900" kern="1200" dirty="0"/>
            <a:t>Basisfach Oberstufe </a:t>
          </a:r>
        </a:p>
      </dsp:txBody>
      <dsp:txXfrm>
        <a:off x="2237616" y="567208"/>
        <a:ext cx="3780315" cy="3493832"/>
      </dsp:txXfrm>
    </dsp:sp>
    <dsp:sp modelId="{61863002-EDB0-4833-B827-4351200C7357}">
      <dsp:nvSpPr>
        <dsp:cNvPr id="0" name=""/>
        <dsp:cNvSpPr/>
      </dsp:nvSpPr>
      <dsp:spPr>
        <a:xfrm>
          <a:off x="3106678" y="-253701"/>
          <a:ext cx="2016227" cy="18344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0" kern="1200" dirty="0"/>
            <a:t>Film: </a:t>
          </a:r>
          <a:r>
            <a:rPr lang="de-DE" sz="2400" i="1" kern="1200" dirty="0"/>
            <a:t>Gran Torino</a:t>
          </a:r>
        </a:p>
      </dsp:txBody>
      <dsp:txXfrm>
        <a:off x="3106678" y="-253701"/>
        <a:ext cx="2016227" cy="1834473"/>
      </dsp:txXfrm>
    </dsp:sp>
    <dsp:sp modelId="{CC32506F-72A8-408B-B590-26B5F17B43ED}">
      <dsp:nvSpPr>
        <dsp:cNvPr id="0" name=""/>
        <dsp:cNvSpPr/>
      </dsp:nvSpPr>
      <dsp:spPr>
        <a:xfrm>
          <a:off x="5395058" y="1180210"/>
          <a:ext cx="1931458" cy="193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0" kern="1200" dirty="0"/>
            <a:t>Drama: </a:t>
          </a:r>
          <a:r>
            <a:rPr lang="de-DE" sz="2400" i="1" kern="1200" dirty="0"/>
            <a:t>The Shape </a:t>
          </a:r>
          <a:r>
            <a:rPr lang="de-DE" sz="2400" i="1" kern="1200" dirty="0" err="1"/>
            <a:t>of</a:t>
          </a:r>
          <a:r>
            <a:rPr lang="de-DE" sz="2400" i="1" kern="1200" dirty="0"/>
            <a:t> Things </a:t>
          </a:r>
        </a:p>
      </dsp:txBody>
      <dsp:txXfrm>
        <a:off x="5395058" y="1180210"/>
        <a:ext cx="1931458" cy="1931445"/>
      </dsp:txXfrm>
    </dsp:sp>
    <dsp:sp modelId="{B6FE72E3-7DE9-43D3-8A45-FA3414D27B6E}">
      <dsp:nvSpPr>
        <dsp:cNvPr id="0" name=""/>
        <dsp:cNvSpPr/>
      </dsp:nvSpPr>
      <dsp:spPr>
        <a:xfrm>
          <a:off x="3017219" y="3106355"/>
          <a:ext cx="2221109" cy="17167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1" kern="1200" dirty="0"/>
            <a:t>Short Story: </a:t>
          </a:r>
          <a:r>
            <a:rPr lang="de-DE" sz="2400" i="1" kern="1200" dirty="0" err="1"/>
            <a:t>literary</a:t>
          </a:r>
          <a:r>
            <a:rPr lang="de-DE" sz="2400" i="1" kern="1200" dirty="0"/>
            <a:t> </a:t>
          </a:r>
          <a:r>
            <a:rPr lang="de-DE" sz="2400" i="1" kern="1200" dirty="0" err="1"/>
            <a:t>analysis</a:t>
          </a:r>
          <a:endParaRPr lang="de-DE" sz="2400" i="1" kern="1200" dirty="0"/>
        </a:p>
      </dsp:txBody>
      <dsp:txXfrm>
        <a:off x="3017219" y="3106355"/>
        <a:ext cx="2221109" cy="1716716"/>
      </dsp:txXfrm>
    </dsp:sp>
    <dsp:sp modelId="{C52E61ED-99F5-4CD4-9CDD-0138FF32B813}">
      <dsp:nvSpPr>
        <dsp:cNvPr id="0" name=""/>
        <dsp:cNvSpPr/>
      </dsp:nvSpPr>
      <dsp:spPr>
        <a:xfrm>
          <a:off x="874442" y="1369939"/>
          <a:ext cx="1983354" cy="1888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1" kern="1200" dirty="0"/>
            <a:t>The World </a:t>
          </a:r>
          <a:r>
            <a:rPr lang="de-DE" sz="2400" i="1" kern="1200" dirty="0" err="1"/>
            <a:t>of</a:t>
          </a:r>
          <a:r>
            <a:rPr lang="de-DE" sz="2400" i="1" kern="1200" dirty="0"/>
            <a:t> Work</a:t>
          </a:r>
        </a:p>
      </dsp:txBody>
      <dsp:txXfrm>
        <a:off x="874442" y="1369939"/>
        <a:ext cx="1983354" cy="1888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0E65E-6401-49C0-A39A-718922A03988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2B71-493B-45E7-B285-281C3033A5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30119-AF83-449E-BB78-1560A6490495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9F6E9-0988-40EB-84B7-8B43B8762A1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0A9D-6944-41F3-B5A4-5ABFF758C6E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26911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352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069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799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569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018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592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078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427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Vertieft: im fünfstündigen Fach</a:t>
            </a:r>
            <a:r>
              <a:rPr lang="de-DE" baseline="0" dirty="0"/>
              <a:t> wieder literarische Analyse, die auch tiefer geht als bisher im vierstündigen Kurs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7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12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83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E9-0988-40EB-84B7-8B43B8762A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10A9D-6944-41F3-B5A4-5ABFF758C6E4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62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9A08-1AD7-4BFB-8EA0-8885BB2CC878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64B9-7EC6-4887-98A8-48457E992D4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1D12-F4B6-4B05-B4CC-C473AD22F878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9A08-1AD7-4BFB-8EA0-8885BB2CC878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80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BEDA-186C-4CBA-BE80-D483DF09D12D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741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B0CA-1DF7-4B8B-B985-B526FD2F8C0A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19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5A3D-64A9-436C-8717-4535BEC5277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51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E8B-96D2-483C-AC3F-FE47DB68DD37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50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25A-8C31-4D2C-B459-99902ADD25F5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287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B8E1-D622-4EB1-A453-76BB9316EFF1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71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7CF6-2DC6-4303-A456-68D4152BB749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30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BEDA-186C-4CBA-BE80-D483DF09D12D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426B-922B-4D28-AA64-EC7E0B3A2AC6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814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64B9-7EC6-4887-98A8-48457E992D4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318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1D12-F4B6-4B05-B4CC-C473AD22F878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343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24780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54207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75805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761759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3063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8499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5032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B0CA-1DF7-4B8B-B985-B526FD2F8C0A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86610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56639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3136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AFE6-0FB7-47BD-AB13-CA92CD339D68}" type="datetimeFigureOut">
              <a:rPr lang="de-DE" smtClean="0"/>
              <a:pPr/>
              <a:t>07.03.2019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A8F2-9EAB-4D19-ADBA-EAE6FCFF1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1941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5A3D-64A9-436C-8717-4535BEC5277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E8B-96D2-483C-AC3F-FE47DB68DD37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25A-8C31-4D2C-B459-99902ADD25F5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B8E1-D622-4EB1-A453-76BB9316EFF1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7CF6-2DC6-4303-A456-68D4152BB749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426B-922B-4D28-AA64-EC7E0B3A2AC6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8401-70E5-4DFC-8319-6DE2B5B323D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8401-70E5-4DFC-8319-6DE2B5B323D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0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038401-70E5-4DFC-8319-6DE2B5B323DE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DA3D-7774-4DC3-AC6E-55B5F94CED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47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31460F96-85CA-46EA-B172-5BA050ABD44C}"/>
              </a:ext>
            </a:extLst>
          </p:cNvPr>
          <p:cNvSpPr txBox="1"/>
          <p:nvPr/>
        </p:nvSpPr>
        <p:spPr>
          <a:xfrm>
            <a:off x="539552" y="692696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4000" dirty="0"/>
          </a:p>
          <a:p>
            <a:pPr algn="ctr"/>
            <a:r>
              <a:rPr lang="de-DE" sz="6000" b="1" dirty="0"/>
              <a:t>Bildungsplan 2016:</a:t>
            </a:r>
          </a:p>
          <a:p>
            <a:pPr algn="ctr"/>
            <a:r>
              <a:rPr lang="de-DE" sz="6000" dirty="0"/>
              <a:t> Basisfach 2018 </a:t>
            </a:r>
          </a:p>
          <a:p>
            <a:pPr algn="ctr"/>
            <a:r>
              <a:rPr lang="de-DE" sz="6000" dirty="0"/>
              <a:t>im Fach Englisch</a:t>
            </a:r>
          </a:p>
          <a:p>
            <a:pPr algn="ctr"/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xmlns="" val="244241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Das </a:t>
            </a:r>
            <a:r>
              <a:rPr lang="en-US" dirty="0" err="1"/>
              <a:t>Basisfach</a:t>
            </a:r>
            <a:r>
              <a:rPr lang="en-US" dirty="0"/>
              <a:t> in 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err="1"/>
              <a:t>Oberstufe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err="1">
                <a:solidFill>
                  <a:srgbClr val="0070C0"/>
                </a:solidFill>
              </a:rPr>
              <a:t>Formalia</a:t>
            </a:r>
            <a:r>
              <a:rPr lang="en-US" sz="2700" dirty="0">
                <a:solidFill>
                  <a:srgbClr val="0070C0"/>
                </a:solidFill>
              </a:rPr>
              <a:t>: </a:t>
            </a:r>
            <a:r>
              <a:rPr lang="en-US" sz="2700" dirty="0" err="1">
                <a:solidFill>
                  <a:srgbClr val="0070C0"/>
                </a:solidFill>
              </a:rPr>
              <a:t>mündliche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Prüfung</a:t>
            </a:r>
            <a:r>
              <a:rPr lang="en-US" sz="2700" dirty="0">
                <a:solidFill>
                  <a:srgbClr val="0070C0"/>
                </a:solidFill>
              </a:rPr>
              <a:t> – die </a:t>
            </a:r>
            <a:r>
              <a:rPr lang="en-US" sz="2700" dirty="0" err="1">
                <a:solidFill>
                  <a:srgbClr val="0070C0"/>
                </a:solidFill>
              </a:rPr>
              <a:t>Prüfungsaufgabe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Das </a:t>
            </a:r>
            <a:r>
              <a:rPr lang="en-US" dirty="0" err="1"/>
              <a:t>Basisfach</a:t>
            </a:r>
            <a:r>
              <a:rPr lang="en-US" dirty="0"/>
              <a:t> in 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err="1"/>
              <a:t>Oberstufe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err="1">
                <a:solidFill>
                  <a:srgbClr val="0070C0"/>
                </a:solidFill>
              </a:rPr>
              <a:t>Formalia</a:t>
            </a:r>
            <a:r>
              <a:rPr lang="en-US" sz="2700" dirty="0">
                <a:solidFill>
                  <a:srgbClr val="0070C0"/>
                </a:solidFill>
              </a:rPr>
              <a:t>: </a:t>
            </a:r>
            <a:r>
              <a:rPr lang="en-US" sz="2700" dirty="0" err="1">
                <a:solidFill>
                  <a:srgbClr val="0070C0"/>
                </a:solidFill>
              </a:rPr>
              <a:t>mündliche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Prüfung</a:t>
            </a:r>
            <a:r>
              <a:rPr lang="en-US" sz="2700" dirty="0">
                <a:solidFill>
                  <a:srgbClr val="0070C0"/>
                </a:solidFill>
              </a:rPr>
              <a:t> – der </a:t>
            </a:r>
            <a:r>
              <a:rPr lang="en-US" sz="2700" dirty="0" err="1">
                <a:solidFill>
                  <a:srgbClr val="0070C0"/>
                </a:solidFill>
              </a:rPr>
              <a:t>Prüfer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 Das </a:t>
            </a:r>
            <a:r>
              <a:rPr lang="en-US" dirty="0" err="1"/>
              <a:t>Basisfach</a:t>
            </a:r>
            <a:r>
              <a:rPr lang="en-US" dirty="0"/>
              <a:t> in 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err="1"/>
              <a:t>Oberstufe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err="1">
                <a:solidFill>
                  <a:srgbClr val="0070C0"/>
                </a:solidFill>
              </a:rPr>
              <a:t>Schwerpunktthema</a:t>
            </a:r>
            <a:endParaRPr lang="en-US" sz="4000" dirty="0">
              <a:solidFill>
                <a:srgbClr val="0070C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8937770"/>
              </p:ext>
            </p:extLst>
          </p:nvPr>
        </p:nvGraphicFramePr>
        <p:xfrm>
          <a:off x="457200" y="19774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594" y="708282"/>
            <a:ext cx="7535120" cy="511036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5 „Downsizing“ in den Worten des Bildungsplans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396CBA1-6AC8-4F08-89D1-543DBD8F7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594" y="1412776"/>
            <a:ext cx="7847734" cy="48247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b="1" dirty="0" err="1"/>
              <a:t>Basisfach</a:t>
            </a:r>
            <a:r>
              <a:rPr lang="en-US" dirty="0"/>
              <a:t> und </a:t>
            </a:r>
            <a:r>
              <a:rPr lang="en-US" b="1" dirty="0" err="1"/>
              <a:t>Leistungsfach</a:t>
            </a:r>
            <a:r>
              <a:rPr lang="en-US" dirty="0"/>
              <a:t> </a:t>
            </a:r>
            <a:r>
              <a:rPr lang="en-US" dirty="0" err="1"/>
              <a:t>unterscheiden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hinsichtlich</a:t>
            </a:r>
            <a:r>
              <a:rPr lang="en-US" dirty="0"/>
              <a:t> </a:t>
            </a:r>
          </a:p>
          <a:p>
            <a:r>
              <a:rPr lang="en-US" dirty="0"/>
              <a:t>des </a:t>
            </a:r>
            <a:r>
              <a:rPr lang="en-US" dirty="0" err="1">
                <a:solidFill>
                  <a:srgbClr val="0070C0"/>
                </a:solidFill>
              </a:rPr>
              <a:t>Komplexitäts</a:t>
            </a:r>
            <a:r>
              <a:rPr lang="en-US" dirty="0"/>
              <a:t>- und </a:t>
            </a:r>
            <a:r>
              <a:rPr lang="en-US" dirty="0" err="1">
                <a:solidFill>
                  <a:srgbClr val="0070C0"/>
                </a:solidFill>
              </a:rPr>
              <a:t>Abstraktionsgrades</a:t>
            </a:r>
            <a:r>
              <a:rPr lang="en-US" dirty="0"/>
              <a:t> der </a:t>
            </a:r>
            <a:r>
              <a:rPr lang="en-US" dirty="0" err="1"/>
              <a:t>Texte</a:t>
            </a:r>
            <a:r>
              <a:rPr lang="en-US" dirty="0"/>
              <a:t> und </a:t>
            </a:r>
            <a:r>
              <a:rPr lang="en-US" dirty="0" err="1"/>
              <a:t>Themen</a:t>
            </a:r>
            <a:r>
              <a:rPr lang="en-US" dirty="0"/>
              <a:t> </a:t>
            </a:r>
          </a:p>
          <a:p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hinsichtlich</a:t>
            </a:r>
            <a:r>
              <a:rPr lang="en-US" dirty="0"/>
              <a:t> der </a:t>
            </a:r>
            <a:r>
              <a:rPr lang="en-US" dirty="0" err="1">
                <a:solidFill>
                  <a:srgbClr val="0070C0"/>
                </a:solidFill>
              </a:rPr>
              <a:t>Breite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Tiefe</a:t>
            </a:r>
            <a:r>
              <a:rPr lang="en-US" dirty="0"/>
              <a:t> und </a:t>
            </a:r>
            <a:r>
              <a:rPr lang="en-US" dirty="0" err="1">
                <a:solidFill>
                  <a:srgbClr val="0070C0"/>
                </a:solidFill>
              </a:rPr>
              <a:t>Differenziertheit</a:t>
            </a:r>
            <a:r>
              <a:rPr lang="en-US" dirty="0"/>
              <a:t> der </a:t>
            </a:r>
            <a:r>
              <a:rPr lang="en-US" dirty="0" err="1"/>
              <a:t>Aufgabenbearbeitung</a:t>
            </a:r>
            <a:r>
              <a:rPr lang="en-US" dirty="0"/>
              <a:t>.”</a:t>
            </a:r>
            <a:r>
              <a:rPr lang="de-DE" dirty="0"/>
              <a:t> </a:t>
            </a:r>
            <a:r>
              <a:rPr lang="de-DE" sz="1800" dirty="0"/>
              <a:t>(Bildungsplan 2016, Vorwort Synopse, S. 12)</a:t>
            </a:r>
            <a:endParaRPr lang="en-US" sz="18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800" b="1" dirty="0"/>
              <a:t>Aber: </a:t>
            </a:r>
          </a:p>
          <a:p>
            <a:r>
              <a:rPr lang="de-DE" dirty="0"/>
              <a:t>„Am Ende der Kursstufe erreichen alle Schülerinnen und Schüler die </a:t>
            </a:r>
            <a:r>
              <a:rPr lang="de-DE" dirty="0">
                <a:solidFill>
                  <a:srgbClr val="0070C0"/>
                </a:solidFill>
              </a:rPr>
              <a:t>Niveaustufe B2, in Teilen C1 </a:t>
            </a:r>
            <a:r>
              <a:rPr lang="de-DE" dirty="0"/>
              <a:t>des Gemeinsamen Europäischen Referenzrahmens.“ </a:t>
            </a:r>
            <a:r>
              <a:rPr lang="de-DE" sz="1800" dirty="0"/>
              <a:t>(Bildungsplan 2016, Vorwort Synopse, S. 12)</a:t>
            </a:r>
          </a:p>
          <a:p>
            <a:pPr marL="0" indent="0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2400" b="1" dirty="0"/>
              <a:t>Dies bedeutet, dass die </a:t>
            </a:r>
            <a:r>
              <a:rPr lang="de-DE" sz="2400" b="1" dirty="0">
                <a:solidFill>
                  <a:srgbClr val="0070C0"/>
                </a:solidFill>
              </a:rPr>
              <a:t>Abstufungen</a:t>
            </a:r>
            <a:r>
              <a:rPr lang="de-DE" sz="2400" b="1" dirty="0"/>
              <a:t> nur </a:t>
            </a:r>
            <a:r>
              <a:rPr lang="de-DE" sz="2400" b="1" dirty="0">
                <a:solidFill>
                  <a:srgbClr val="0070C0"/>
                </a:solidFill>
              </a:rPr>
              <a:t>gezielt</a:t>
            </a:r>
            <a:r>
              <a:rPr lang="de-DE" sz="2400" b="1" dirty="0"/>
              <a:t> an </a:t>
            </a:r>
            <a:r>
              <a:rPr lang="de-DE" sz="2400" b="1" dirty="0">
                <a:solidFill>
                  <a:srgbClr val="0070C0"/>
                </a:solidFill>
              </a:rPr>
              <a:t>einzelnen Stellen</a:t>
            </a:r>
            <a:r>
              <a:rPr lang="de-DE" sz="2400" b="1" dirty="0"/>
              <a:t> vorgenommen werden können (siehe Bildungsstandards!).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7863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5 Hauptkriterien der Abstufung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396CBA1-6AC8-4F08-89D1-543DBD8F7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3200" dirty="0" smtClean="0">
                <a:solidFill>
                  <a:srgbClr val="FF0000"/>
                </a:solidFill>
              </a:rPr>
              <a:t> Anzahl </a:t>
            </a:r>
            <a:r>
              <a:rPr lang="de-DE" sz="3200" dirty="0">
                <a:solidFill>
                  <a:srgbClr val="FF0000"/>
                </a:solidFill>
              </a:rPr>
              <a:t>und Anspruch der Themen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3200" dirty="0" smtClean="0">
                <a:solidFill>
                  <a:srgbClr val="24B7BE"/>
                </a:solidFill>
              </a:rPr>
              <a:t> Vertrautheit </a:t>
            </a:r>
            <a:r>
              <a:rPr lang="de-DE" sz="3200" dirty="0">
                <a:solidFill>
                  <a:srgbClr val="24B7BE"/>
                </a:solidFill>
              </a:rPr>
              <a:t>der Themen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3200" dirty="0" smtClean="0">
                <a:solidFill>
                  <a:srgbClr val="7030A0"/>
                </a:solidFill>
              </a:rPr>
              <a:t> Komplexität/Abstraktionsgrad </a:t>
            </a:r>
            <a:r>
              <a:rPr lang="de-DE" sz="3200" dirty="0">
                <a:solidFill>
                  <a:srgbClr val="7030A0"/>
                </a:solidFill>
              </a:rPr>
              <a:t>der Texte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3200" dirty="0" smtClean="0">
                <a:solidFill>
                  <a:srgbClr val="F658DF"/>
                </a:solidFill>
              </a:rPr>
              <a:t> Anspruch </a:t>
            </a:r>
            <a:r>
              <a:rPr lang="de-DE" sz="3200" dirty="0">
                <a:solidFill>
                  <a:srgbClr val="F658DF"/>
                </a:solidFill>
              </a:rPr>
              <a:t>der Aufgaben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3200" dirty="0" smtClean="0">
                <a:solidFill>
                  <a:srgbClr val="00B050"/>
                </a:solidFill>
              </a:rPr>
              <a:t> Differenziertheit </a:t>
            </a:r>
            <a:r>
              <a:rPr lang="de-DE" sz="3200" dirty="0">
                <a:solidFill>
                  <a:srgbClr val="00B050"/>
                </a:solidFill>
              </a:rPr>
              <a:t>der Sprachproduktion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3200" dirty="0" smtClean="0">
                <a:solidFill>
                  <a:srgbClr val="F59413"/>
                </a:solidFill>
              </a:rPr>
              <a:t> Verbindlichkeit/Bandbreite </a:t>
            </a:r>
            <a:r>
              <a:rPr lang="de-DE" sz="3200" dirty="0">
                <a:solidFill>
                  <a:srgbClr val="F59413"/>
                </a:solidFill>
              </a:rPr>
              <a:t>der ausgewiesenen Textsorten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183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72" y="404664"/>
            <a:ext cx="7202456" cy="550002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</a:rPr>
              <a:t>5.1 Anzahl und Anspruch der Themen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xmlns="" id="{7B70FC97-7F39-485C-9D7C-9E3E004E9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2459268"/>
              </p:ext>
            </p:extLst>
          </p:nvPr>
        </p:nvGraphicFramePr>
        <p:xfrm>
          <a:off x="3131840" y="1417731"/>
          <a:ext cx="5761620" cy="211537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766126605"/>
                    </a:ext>
                  </a:extLst>
                </a:gridCol>
                <a:gridCol w="2881300">
                  <a:extLst>
                    <a:ext uri="{9D8B030D-6E8A-4147-A177-3AD203B41FA5}">
                      <a16:colId xmlns:a16="http://schemas.microsoft.com/office/drawing/2014/main" xmlns="" val="3852269273"/>
                    </a:ext>
                  </a:extLst>
                </a:gridCol>
              </a:tblGrid>
              <a:tr h="501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Basisfach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Leistungsfach</a:t>
                      </a: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2405889213"/>
                  </a:ext>
                </a:extLst>
              </a:tr>
              <a:tr h="161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chemeClr val="tx1"/>
                          </a:solidFill>
                          <a:effectLst/>
                        </a:rPr>
                        <a:t>Frage der nationalen und individuellen Identität in multikulturellen Gesellschaften </a:t>
                      </a:r>
                      <a:r>
                        <a:rPr lang="de-DE" sz="15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de-DE" sz="1500" b="1" dirty="0">
                          <a:solidFill>
                            <a:srgbClr val="FF0000"/>
                          </a:solidFill>
                          <a:effectLst/>
                        </a:rPr>
                        <a:t>zum Beispiel</a:t>
                      </a:r>
                      <a:r>
                        <a:rPr lang="de-DE" sz="1500" b="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politics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immigration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acculturation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vs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parallel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societies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struggle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racial</a:t>
                      </a:r>
                      <a:r>
                        <a:rPr lang="de-DE" sz="15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500" b="0" i="1" dirty="0" err="1">
                          <a:solidFill>
                            <a:schemeClr val="tx1"/>
                          </a:solidFill>
                          <a:effectLst/>
                        </a:rPr>
                        <a:t>equality</a:t>
                      </a:r>
                      <a:r>
                        <a:rPr lang="de-DE" sz="15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</a:rPr>
                        <a:t>Frage der nationalen und individuellen Identität in multikulturellen Gesellschaften </a:t>
                      </a:r>
                      <a:r>
                        <a:rPr lang="de-DE" sz="1500" dirty="0">
                          <a:effectLst/>
                        </a:rPr>
                        <a:t>(</a:t>
                      </a:r>
                      <a:r>
                        <a:rPr lang="de-DE" sz="1400" b="1" i="1" dirty="0">
                          <a:solidFill>
                            <a:srgbClr val="FF0000"/>
                          </a:solidFill>
                        </a:rPr>
                        <a:t>national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myths</a:t>
                      </a:r>
                      <a:r>
                        <a:rPr lang="de-DE" sz="1400" i="1" dirty="0"/>
                        <a:t>,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Britishness</a:t>
                      </a:r>
                      <a:r>
                        <a:rPr lang="de-DE" sz="1400" i="1" dirty="0"/>
                        <a:t>,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politics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of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immigration</a:t>
                      </a:r>
                      <a:r>
                        <a:rPr lang="de-DE" sz="1400" i="1" dirty="0">
                          <a:effectLst/>
                        </a:rPr>
                        <a:t>, </a:t>
                      </a:r>
                      <a:r>
                        <a:rPr lang="de-DE" sz="1400" i="1" dirty="0" err="1">
                          <a:effectLst/>
                        </a:rPr>
                        <a:t>acculturation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vs</a:t>
                      </a:r>
                      <a:r>
                        <a:rPr lang="de-DE" sz="1400" i="1" dirty="0">
                          <a:effectLst/>
                        </a:rPr>
                        <a:t> parallel </a:t>
                      </a:r>
                      <a:r>
                        <a:rPr lang="de-DE" sz="1400" i="1" dirty="0" err="1">
                          <a:effectLst/>
                        </a:rPr>
                        <a:t>societies</a:t>
                      </a:r>
                      <a:r>
                        <a:rPr lang="de-DE" sz="1400" i="1" dirty="0">
                          <a:effectLst/>
                        </a:rPr>
                        <a:t>,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language</a:t>
                      </a:r>
                      <a:r>
                        <a:rPr lang="de-DE" sz="1400" b="1" i="1" dirty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identity</a:t>
                      </a:r>
                      <a:r>
                        <a:rPr lang="de-DE" sz="1400" i="1" dirty="0">
                          <a:effectLst/>
                        </a:rPr>
                        <a:t>, </a:t>
                      </a:r>
                      <a:r>
                        <a:rPr lang="de-DE" sz="1400" i="1" dirty="0" err="1">
                          <a:effectLst/>
                        </a:rPr>
                        <a:t>struggle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for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racial</a:t>
                      </a:r>
                      <a:r>
                        <a:rPr lang="de-DE" sz="1400" i="1" dirty="0">
                          <a:effectLst/>
                        </a:rPr>
                        <a:t> </a:t>
                      </a:r>
                      <a:r>
                        <a:rPr lang="de-DE" sz="1400" i="1" dirty="0" err="1">
                          <a:effectLst/>
                        </a:rPr>
                        <a:t>equality</a:t>
                      </a:r>
                      <a:r>
                        <a:rPr lang="de-DE" sz="1500" dirty="0">
                          <a:effectLst/>
                        </a:rPr>
                        <a:t>)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9217863"/>
                  </a:ext>
                </a:extLst>
              </a:tr>
            </a:tbl>
          </a:graphicData>
        </a:graphic>
      </p:graphicFrame>
      <p:sp>
        <p:nvSpPr>
          <p:cNvPr id="9" name="Legende: mit Pfeil nach rechts 8">
            <a:extLst>
              <a:ext uri="{FF2B5EF4-FFF2-40B4-BE49-F238E27FC236}">
                <a16:creationId xmlns:a16="http://schemas.microsoft.com/office/drawing/2014/main" xmlns="" id="{74AAC6AF-D18C-48BA-8B24-E63D7C0F7FBA}"/>
              </a:ext>
            </a:extLst>
          </p:cNvPr>
          <p:cNvSpPr/>
          <p:nvPr/>
        </p:nvSpPr>
        <p:spPr>
          <a:xfrm>
            <a:off x="250540" y="1481854"/>
            <a:ext cx="2881300" cy="4062473"/>
          </a:xfrm>
          <a:prstGeom prst="rightArrowCallout">
            <a:avLst>
              <a:gd name="adj1" fmla="val 30381"/>
              <a:gd name="adj2" fmla="val 26380"/>
              <a:gd name="adj3" fmla="val 23671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prstClr val="white"/>
                </a:solidFill>
                <a:latin typeface="Calibri" panose="020F0502020204030204"/>
              </a:rPr>
              <a:t>Reduzierung</a:t>
            </a:r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 in Anzahl und Anspruch der verbindlich zu bearbeitenden Themen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endParaRPr lang="de-DE" dirty="0">
              <a:solidFill>
                <a:prstClr val="white"/>
              </a:solidFill>
              <a:latin typeface="Calibri" panose="020F0502020204030204"/>
            </a:endParaRP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prstClr val="white"/>
                </a:solidFill>
                <a:latin typeface="Calibri" panose="020F0502020204030204"/>
              </a:rPr>
              <a:t>Anpassung</a:t>
            </a:r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 der Themen an vorrangiges Kursziel („Studien-sprache Englisch“)</a:t>
            </a:r>
          </a:p>
          <a:p>
            <a:pPr marL="214313" indent="-214313" defTabSz="342900">
              <a:buFont typeface="Arial" panose="020B0604020202020204" pitchFamily="34" charset="0"/>
              <a:buChar char="•"/>
            </a:pPr>
            <a:endParaRPr lang="de-DE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0CAF8F58-59AB-40ED-B8BB-21F8AE5B7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429843"/>
              </p:ext>
            </p:extLst>
          </p:nvPr>
        </p:nvGraphicFramePr>
        <p:xfrm>
          <a:off x="3131352" y="3541117"/>
          <a:ext cx="5761620" cy="4611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61620">
                  <a:extLst>
                    <a:ext uri="{9D8B030D-6E8A-4147-A177-3AD203B41FA5}">
                      <a16:colId xmlns:a16="http://schemas.microsoft.com/office/drawing/2014/main" xmlns="" val="920997668"/>
                    </a:ext>
                  </a:extLst>
                </a:gridCol>
              </a:tblGrid>
              <a:tr h="46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  <a:effectLst/>
                        </a:rPr>
                        <a:t>Im Basisfach werden zu den Großthemen weniger Unterthemen verbindlich eingefordert,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die Unterthemen sind als Beispiele angeführt.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1128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xmlns="" id="{57FA527E-C2DA-4AD3-91B7-C75DC1FB2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2244126"/>
              </p:ext>
            </p:extLst>
          </p:nvPr>
        </p:nvGraphicFramePr>
        <p:xfrm>
          <a:off x="3130625" y="3996170"/>
          <a:ext cx="5761620" cy="9490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880810">
                  <a:extLst>
                    <a:ext uri="{9D8B030D-6E8A-4147-A177-3AD203B41FA5}">
                      <a16:colId xmlns:a16="http://schemas.microsoft.com/office/drawing/2014/main" xmlns="" val="2904123468"/>
                    </a:ext>
                  </a:extLst>
                </a:gridCol>
                <a:gridCol w="2880810">
                  <a:extLst>
                    <a:ext uri="{9D8B030D-6E8A-4147-A177-3AD203B41FA5}">
                      <a16:colId xmlns:a16="http://schemas.microsoft.com/office/drawing/2014/main" xmlns="" val="3696593583"/>
                    </a:ext>
                  </a:extLst>
                </a:gridCol>
              </a:tblGrid>
              <a:tr h="949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0000"/>
                          </a:solidFill>
                        </a:rPr>
                        <a:t>Rolle des Individuums in der Arbeitswelt (zum Beispiel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technology</a:t>
                      </a:r>
                      <a:r>
                        <a:rPr lang="de-DE" sz="1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for</a:t>
                      </a:r>
                      <a:r>
                        <a:rPr lang="de-DE" sz="1400" b="1" i="1" dirty="0">
                          <a:solidFill>
                            <a:srgbClr val="FF0000"/>
                          </a:solidFill>
                        </a:rPr>
                        <a:t> a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better</a:t>
                      </a:r>
                      <a:r>
                        <a:rPr lang="de-DE" sz="14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world</a:t>
                      </a:r>
                      <a:r>
                        <a:rPr lang="de-DE" sz="1400" b="1" dirty="0">
                          <a:solidFill>
                            <a:srgbClr val="FF0000"/>
                          </a:solidFill>
                        </a:rPr>
                        <a:t>, Berufs- und Arbeitsethos, </a:t>
                      </a:r>
                      <a:r>
                        <a:rPr lang="de-DE" sz="1400" b="1" i="1" dirty="0" err="1">
                          <a:solidFill>
                            <a:srgbClr val="FF0000"/>
                          </a:solidFill>
                        </a:rPr>
                        <a:t>gender</a:t>
                      </a:r>
                      <a:r>
                        <a:rPr lang="de-DE" sz="1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214815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xmlns="" id="{A5FFE473-7C74-4E4A-9AC8-0EB4FBA23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7572426"/>
              </p:ext>
            </p:extLst>
          </p:nvPr>
        </p:nvGraphicFramePr>
        <p:xfrm>
          <a:off x="3130625" y="4939108"/>
          <a:ext cx="5761620" cy="4611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61620">
                  <a:extLst>
                    <a:ext uri="{9D8B030D-6E8A-4147-A177-3AD203B41FA5}">
                      <a16:colId xmlns:a16="http://schemas.microsoft.com/office/drawing/2014/main" xmlns="" val="920997668"/>
                    </a:ext>
                  </a:extLst>
                </a:gridCol>
              </a:tblGrid>
              <a:tr h="4611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Im Basisfach erfolgt eine dem Kursziel „Studiensprache Englisch“ angepasste Themenergänzung.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1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149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72" y="694830"/>
            <a:ext cx="7202456" cy="550002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24B7BE"/>
                </a:solidFill>
              </a:rPr>
              <a:t>5.2 Vertrautheit der Themen</a:t>
            </a:r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xmlns="" id="{F96DE158-312B-46EB-9703-3218F864F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7500951"/>
              </p:ext>
            </p:extLst>
          </p:nvPr>
        </p:nvGraphicFramePr>
        <p:xfrm>
          <a:off x="3320530" y="4101981"/>
          <a:ext cx="5454058" cy="176873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454058">
                  <a:extLst>
                    <a:ext uri="{9D8B030D-6E8A-4147-A177-3AD203B41FA5}">
                      <a16:colId xmlns:a16="http://schemas.microsoft.com/office/drawing/2014/main" xmlns="" val="3334781507"/>
                    </a:ext>
                  </a:extLst>
                </a:gridCol>
              </a:tblGrid>
              <a:tr h="176873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Im Leistungsfach sind die weniger vertrauen Themen inkludiert, auch wenn sie nicht explizit erwähnt werden.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Im Basisfach sind Texte zu weniger vertrauten Themen die mögliche Ausnahme. </a:t>
                      </a:r>
                    </a:p>
                  </a:txBody>
                  <a:tcPr marL="51435" marR="51435" marT="0" marB="0">
                    <a:solidFill>
                      <a:srgbClr val="3E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6497315"/>
                  </a:ext>
                </a:extLst>
              </a:tr>
            </a:tbl>
          </a:graphicData>
        </a:graphic>
      </p:graphicFrame>
      <p:sp>
        <p:nvSpPr>
          <p:cNvPr id="9" name="Legende: mit Pfeil nach rechts 8">
            <a:extLst>
              <a:ext uri="{FF2B5EF4-FFF2-40B4-BE49-F238E27FC236}">
                <a16:creationId xmlns:a16="http://schemas.microsoft.com/office/drawing/2014/main" xmlns="" id="{74AAC6AF-D18C-48BA-8B24-E63D7C0F7FBA}"/>
              </a:ext>
            </a:extLst>
          </p:cNvPr>
          <p:cNvSpPr/>
          <p:nvPr/>
        </p:nvSpPr>
        <p:spPr>
          <a:xfrm>
            <a:off x="336871" y="2364371"/>
            <a:ext cx="2964137" cy="350693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de-DE" sz="2100" dirty="0">
                <a:solidFill>
                  <a:prstClr val="white"/>
                </a:solidFill>
                <a:latin typeface="Calibri" panose="020F0502020204030204"/>
              </a:rPr>
              <a:t>durchgängiges Abstufungs-kriterium sowohl bei den produktiven als </a:t>
            </a:r>
            <a:r>
              <a:rPr lang="de-DE" sz="2100" dirty="0" smtClean="0">
                <a:solidFill>
                  <a:prstClr val="white"/>
                </a:solidFill>
                <a:latin typeface="Calibri" panose="020F0502020204030204"/>
              </a:rPr>
              <a:t>auch bei </a:t>
            </a:r>
            <a:r>
              <a:rPr lang="de-DE" sz="2100" dirty="0">
                <a:solidFill>
                  <a:prstClr val="white"/>
                </a:solidFill>
                <a:latin typeface="Calibri" panose="020F0502020204030204"/>
              </a:rPr>
              <a:t>den rezeptiven Kompetenzen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0F60EE72-AF67-42BA-BDD1-00C109B31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1998992"/>
              </p:ext>
            </p:extLst>
          </p:nvPr>
        </p:nvGraphicFramePr>
        <p:xfrm>
          <a:off x="3320530" y="1971385"/>
          <a:ext cx="5454058" cy="213059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16260">
                  <a:extLst>
                    <a:ext uri="{9D8B030D-6E8A-4147-A177-3AD203B41FA5}">
                      <a16:colId xmlns:a16="http://schemas.microsoft.com/office/drawing/2014/main" xmlns="" val="3200758108"/>
                    </a:ext>
                  </a:extLst>
                </a:gridCol>
                <a:gridCol w="2737798">
                  <a:extLst>
                    <a:ext uri="{9D8B030D-6E8A-4147-A177-3AD203B41FA5}">
                      <a16:colId xmlns:a16="http://schemas.microsoft.com/office/drawing/2014/main" xmlns="" val="3457982665"/>
                    </a:ext>
                  </a:extLst>
                </a:gridCol>
              </a:tblGrid>
              <a:tr h="294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Basisfach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Leistungsfach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2177580438"/>
                  </a:ext>
                </a:extLst>
              </a:tr>
              <a:tr h="1825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HHSV (1):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500" b="0" dirty="0">
                          <a:effectLst/>
                        </a:rPr>
                        <a:t>die Hauptaussagen und ggf. die Intention von Gehörtem / Gesehenem, auch zu abstrakten </a:t>
                      </a:r>
                      <a:r>
                        <a:rPr lang="de-DE" sz="1500" b="0" dirty="0"/>
                        <a:t>und </a:t>
                      </a:r>
                      <a:r>
                        <a:rPr lang="de-DE" sz="1500" b="1" dirty="0">
                          <a:solidFill>
                            <a:srgbClr val="24B7BE"/>
                          </a:solidFill>
                        </a:rPr>
                        <a:t>teilweise weniger vertrauten </a:t>
                      </a:r>
                      <a:r>
                        <a:rPr lang="de-DE" sz="1500" b="0" dirty="0">
                          <a:effectLst/>
                        </a:rPr>
                        <a:t>Themen entnehmen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dirty="0">
                          <a:effectLst/>
                        </a:rPr>
                        <a:t>HHSV (1):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die Hauptaussagen und ggf. die Intention von Gehörtem / Gesehenem, auch zu abstrakten Themen entnehmen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8000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500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72" y="548680"/>
            <a:ext cx="7202456" cy="550002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7030A0"/>
                </a:solidFill>
              </a:rPr>
              <a:t>5.3 Komplexität/Abstraktionsgrad der Texte </a:t>
            </a:r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xmlns="" id="{F96DE158-312B-46EB-9703-3218F864F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9218217"/>
              </p:ext>
            </p:extLst>
          </p:nvPr>
        </p:nvGraphicFramePr>
        <p:xfrm>
          <a:off x="3355302" y="1505347"/>
          <a:ext cx="5421993" cy="398758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00291">
                  <a:extLst>
                    <a:ext uri="{9D8B030D-6E8A-4147-A177-3AD203B41FA5}">
                      <a16:colId xmlns:a16="http://schemas.microsoft.com/office/drawing/2014/main" xmlns="" val="3334781507"/>
                    </a:ext>
                  </a:extLst>
                </a:gridCol>
                <a:gridCol w="2721702">
                  <a:extLst>
                    <a:ext uri="{9D8B030D-6E8A-4147-A177-3AD203B41FA5}">
                      <a16:colId xmlns:a16="http://schemas.microsoft.com/office/drawing/2014/main" xmlns="" val="805451267"/>
                    </a:ext>
                  </a:extLst>
                </a:gridCol>
              </a:tblGrid>
              <a:tr h="325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Basisfach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Leistungsfach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425552847"/>
                  </a:ext>
                </a:extLst>
              </a:tr>
              <a:tr h="3662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HHSV Zielkompetenz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Äußerungen in der direkten Kommunikation sowie längere </a:t>
                      </a:r>
                      <a:r>
                        <a:rPr lang="de-DE" sz="1600" b="1" dirty="0">
                          <a:solidFill>
                            <a:srgbClr val="7030A0"/>
                          </a:solidFill>
                          <a:effectLst/>
                        </a:rPr>
                        <a:t>komplexere</a:t>
                      </a:r>
                      <a:r>
                        <a:rPr lang="de-DE" sz="1600" b="0" dirty="0">
                          <a:effectLst/>
                        </a:rPr>
                        <a:t> und authentische Hör- und Hörsehtexte, zu gesellschaftlichen, politischen und </a:t>
                      </a:r>
                      <a:r>
                        <a:rPr lang="de-DE" sz="1600" b="1" dirty="0">
                          <a:solidFill>
                            <a:srgbClr val="7030A0"/>
                          </a:solidFill>
                          <a:effectLst/>
                        </a:rPr>
                        <a:t>populär-wissenschaftlichen</a:t>
                      </a:r>
                      <a:r>
                        <a:rPr lang="de-DE" sz="1600" b="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de-DE" sz="1600" b="0" dirty="0">
                          <a:effectLst/>
                        </a:rPr>
                        <a:t>Themen, </a:t>
                      </a:r>
                      <a:r>
                        <a:rPr lang="de-DE" sz="1600" b="1" dirty="0">
                          <a:solidFill>
                            <a:srgbClr val="7030A0"/>
                          </a:solidFill>
                          <a:effectLst/>
                        </a:rPr>
                        <a:t>auch wenn sie abstrakt sind</a:t>
                      </a:r>
                      <a:r>
                        <a:rPr lang="de-DE" sz="1600" b="0" dirty="0">
                          <a:effectLst/>
                        </a:rPr>
                        <a:t>, verstehen, </a:t>
                      </a:r>
                      <a:r>
                        <a:rPr lang="de-DE" sz="1600" b="1" dirty="0">
                          <a:solidFill>
                            <a:srgbClr val="7030A0"/>
                          </a:solidFill>
                          <a:effectLst/>
                        </a:rPr>
                        <a:t>gegebenenfalls</a:t>
                      </a:r>
                      <a:r>
                        <a:rPr lang="de-DE" sz="1600" b="0" dirty="0">
                          <a:effectLst/>
                        </a:rPr>
                        <a:t> auch in unterschiedlichen Varietäten, </a:t>
                      </a:r>
                      <a:r>
                        <a:rPr lang="de-DE" sz="1600" b="1" dirty="0">
                          <a:solidFill>
                            <a:srgbClr val="7030A0"/>
                          </a:solidFill>
                          <a:effectLst/>
                        </a:rPr>
                        <a:t>wenn nicht </a:t>
                      </a:r>
                      <a:r>
                        <a:rPr lang="de-DE" sz="1600" b="0" dirty="0">
                          <a:effectLst/>
                        </a:rPr>
                        <a:t>zu schnell gesprochen wird.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600" b="0" dirty="0">
                        <a:effectLst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effectLst/>
                        </a:rPr>
                        <a:t>HHSV Zielkompetenz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effectLst/>
                        </a:rPr>
                        <a:t>Die Schülerinnen und Schüler können Äußerungen in der direkten Kommunikation sowie längere </a:t>
                      </a:r>
                      <a:r>
                        <a:rPr lang="de-DE" sz="1600" b="1" kern="1200" dirty="0">
                          <a:solidFill>
                            <a:srgbClr val="7030A0"/>
                          </a:solidFill>
                          <a:effectLst/>
                        </a:rPr>
                        <a:t>komplexe</a:t>
                      </a:r>
                      <a:r>
                        <a:rPr lang="de-DE" sz="1600" kern="1200" dirty="0">
                          <a:effectLst/>
                        </a:rPr>
                        <a:t> und authentische Hör- und Hörsehtexte </a:t>
                      </a:r>
                      <a:r>
                        <a:rPr lang="de-DE" sz="1600" b="1" kern="1200" dirty="0">
                          <a:solidFill>
                            <a:srgbClr val="7030A0"/>
                          </a:solidFill>
                          <a:effectLst/>
                        </a:rPr>
                        <a:t>auch zu abstrakten </a:t>
                      </a:r>
                      <a:r>
                        <a:rPr lang="de-DE" sz="1600" kern="1200" dirty="0">
                          <a:effectLst/>
                        </a:rPr>
                        <a:t>gesellschaftlichen und politischen Themen verstehen, </a:t>
                      </a:r>
                      <a:r>
                        <a:rPr lang="de-DE" sz="1600" b="1" kern="1200" dirty="0">
                          <a:solidFill>
                            <a:srgbClr val="7030A0"/>
                          </a:solidFill>
                          <a:effectLst/>
                        </a:rPr>
                        <a:t>auch wenn mitunter </a:t>
                      </a:r>
                      <a:r>
                        <a:rPr lang="de-DE" sz="1600" kern="1200" dirty="0">
                          <a:effectLst/>
                        </a:rPr>
                        <a:t>schnell und/oder in unterschiedlichen Varietäten gesprochen wird.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314943"/>
                  </a:ext>
                </a:extLst>
              </a:tr>
            </a:tbl>
          </a:graphicData>
        </a:graphic>
      </p:graphicFrame>
      <p:sp>
        <p:nvSpPr>
          <p:cNvPr id="9" name="Legende: mit Pfeil nach rechts 8">
            <a:extLst>
              <a:ext uri="{FF2B5EF4-FFF2-40B4-BE49-F238E27FC236}">
                <a16:creationId xmlns:a16="http://schemas.microsoft.com/office/drawing/2014/main" xmlns="" id="{74AAC6AF-D18C-48BA-8B24-E63D7C0F7FBA}"/>
              </a:ext>
            </a:extLst>
          </p:cNvPr>
          <p:cNvSpPr/>
          <p:nvPr/>
        </p:nvSpPr>
        <p:spPr>
          <a:xfrm>
            <a:off x="228601" y="1745673"/>
            <a:ext cx="3152732" cy="350693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de-DE" sz="2100" dirty="0">
                <a:solidFill>
                  <a:prstClr val="white"/>
                </a:solidFill>
                <a:latin typeface="Calibri" panose="020F0502020204030204"/>
              </a:rPr>
              <a:t>Komplexität </a:t>
            </a:r>
          </a:p>
          <a:p>
            <a:pPr algn="ctr" defTabSz="342900"/>
            <a:endParaRPr lang="de-DE" sz="210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342900"/>
            <a:r>
              <a:rPr lang="de-DE" sz="2100" dirty="0">
                <a:solidFill>
                  <a:prstClr val="white"/>
                </a:solidFill>
                <a:latin typeface="Calibri" panose="020F0502020204030204"/>
              </a:rPr>
              <a:t>Abstraktions-grad</a:t>
            </a:r>
          </a:p>
          <a:p>
            <a:pPr algn="ctr" defTabSz="342900"/>
            <a:endParaRPr lang="de-DE" sz="210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342900"/>
            <a:r>
              <a:rPr lang="de-DE" sz="2100" dirty="0">
                <a:solidFill>
                  <a:prstClr val="white"/>
                </a:solidFill>
                <a:latin typeface="Calibri" panose="020F0502020204030204"/>
              </a:rPr>
              <a:t>Länge</a:t>
            </a:r>
          </a:p>
        </p:txBody>
      </p:sp>
    </p:spTree>
    <p:extLst>
      <p:ext uri="{BB962C8B-B14F-4D97-AF65-F5344CB8AC3E}">
        <p14:creationId xmlns:p14="http://schemas.microsoft.com/office/powerpoint/2010/main" xmlns="" val="14173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Einschub</a:t>
            </a:r>
            <a:r>
              <a:rPr lang="en-US" dirty="0"/>
              <a:t>: Definition ‘</a:t>
            </a:r>
            <a:r>
              <a:rPr lang="en-US" dirty="0" err="1"/>
              <a:t>komplexe</a:t>
            </a:r>
            <a:r>
              <a:rPr lang="en-US" dirty="0"/>
              <a:t>’ </a:t>
            </a:r>
            <a:r>
              <a:rPr lang="en-US" dirty="0" err="1"/>
              <a:t>Texte</a:t>
            </a:r>
            <a:r>
              <a:rPr lang="en-US" dirty="0"/>
              <a:t>*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5155066"/>
              </p:ext>
            </p:extLst>
          </p:nvPr>
        </p:nvGraphicFramePr>
        <p:xfrm>
          <a:off x="1048730" y="1700808"/>
          <a:ext cx="704654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8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72" y="620688"/>
            <a:ext cx="7202456" cy="550002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F658DF"/>
                </a:solidFill>
              </a:rPr>
              <a:t>5.4 Anspruch der Aufgaben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xmlns="" id="{69776FBE-FB7A-45CA-A976-F419DB638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4217903"/>
              </p:ext>
            </p:extLst>
          </p:nvPr>
        </p:nvGraphicFramePr>
        <p:xfrm>
          <a:off x="3059832" y="4040832"/>
          <a:ext cx="5487700" cy="12192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487700">
                  <a:extLst>
                    <a:ext uri="{9D8B030D-6E8A-4147-A177-3AD203B41FA5}">
                      <a16:colId xmlns:a16="http://schemas.microsoft.com/office/drawing/2014/main" xmlns="" val="2673744995"/>
                    </a:ext>
                  </a:extLst>
                </a:gridCol>
              </a:tblGrid>
              <a:tr h="118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Anspruch der Aufgabe: Durchdringungstiefe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</a:rPr>
                        <a:t>„reflektieren in ihrer historischen Bedingtheit“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</a:rPr>
                        <a:t>im Leistungsfach die Regel, im Basisfach eine Möglichkeit</a:t>
                      </a:r>
                      <a:endParaRPr lang="de-DE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47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0408863"/>
                  </a:ext>
                </a:extLst>
              </a:tr>
            </a:tbl>
          </a:graphicData>
        </a:graphic>
      </p:graphicFrame>
      <p:sp>
        <p:nvSpPr>
          <p:cNvPr id="9" name="Legende: mit Pfeil nach rechts 8">
            <a:extLst>
              <a:ext uri="{FF2B5EF4-FFF2-40B4-BE49-F238E27FC236}">
                <a16:creationId xmlns:a16="http://schemas.microsoft.com/office/drawing/2014/main" xmlns="" id="{74AAC6AF-D18C-48BA-8B24-E63D7C0F7FBA}"/>
              </a:ext>
            </a:extLst>
          </p:cNvPr>
          <p:cNvSpPr/>
          <p:nvPr/>
        </p:nvSpPr>
        <p:spPr>
          <a:xfrm>
            <a:off x="260782" y="2382443"/>
            <a:ext cx="2799050" cy="331677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durchgängiges Abstufungs-kriterium sowohl bei den produktiven als </a:t>
            </a:r>
            <a:r>
              <a:rPr lang="de-DE" dirty="0" smtClean="0">
                <a:solidFill>
                  <a:prstClr val="white"/>
                </a:solidFill>
                <a:latin typeface="Calibri" panose="020F0502020204030204"/>
              </a:rPr>
              <a:t>auch bei </a:t>
            </a:r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den rezeptiven Kompetenzen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67C4EDC8-3D4F-4606-8250-C8A59ECCF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0096507"/>
              </p:ext>
            </p:extLst>
          </p:nvPr>
        </p:nvGraphicFramePr>
        <p:xfrm>
          <a:off x="3059832" y="1617325"/>
          <a:ext cx="5487700" cy="242350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84484">
                  <a:extLst>
                    <a:ext uri="{9D8B030D-6E8A-4147-A177-3AD203B41FA5}">
                      <a16:colId xmlns:a16="http://schemas.microsoft.com/office/drawing/2014/main" xmlns="" val="2860276142"/>
                    </a:ext>
                  </a:extLst>
                </a:gridCol>
                <a:gridCol w="2703216">
                  <a:extLst>
                    <a:ext uri="{9D8B030D-6E8A-4147-A177-3AD203B41FA5}">
                      <a16:colId xmlns:a16="http://schemas.microsoft.com/office/drawing/2014/main" xmlns="" val="4117537582"/>
                    </a:ext>
                  </a:extLst>
                </a:gridCol>
              </a:tblGrid>
              <a:tr h="594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Basisfach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0070C0"/>
                          </a:solidFill>
                          <a:effectLst/>
                        </a:rPr>
                        <a:t>Beispiel Leistungsfach</a:t>
                      </a:r>
                      <a:endParaRPr lang="de-DE" sz="2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3789411937"/>
                  </a:ext>
                </a:extLst>
              </a:tr>
              <a:tr h="1784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IKK (3):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</a:rPr>
                        <a:t>Sie reflektieren kulturelle Phänomene, </a:t>
                      </a:r>
                      <a:r>
                        <a:rPr lang="de-DE" sz="2000" b="1" dirty="0">
                          <a:solidFill>
                            <a:srgbClr val="F658DF"/>
                          </a:solidFill>
                        </a:rPr>
                        <a:t>auch</a:t>
                      </a:r>
                      <a:r>
                        <a:rPr lang="de-DE" sz="2000" b="1" dirty="0">
                          <a:solidFill>
                            <a:srgbClr val="F658DF"/>
                          </a:solidFill>
                          <a:effectLst/>
                        </a:rPr>
                        <a:t> in ihrer historischen</a:t>
                      </a:r>
                      <a:r>
                        <a:rPr lang="de-DE" sz="2000" b="1" dirty="0">
                          <a:effectLst/>
                        </a:rPr>
                        <a:t> </a:t>
                      </a:r>
                      <a:r>
                        <a:rPr lang="de-DE" sz="2000" b="0" dirty="0">
                          <a:effectLst/>
                        </a:rPr>
                        <a:t>Bedingtheit.</a:t>
                      </a:r>
                      <a:endParaRPr lang="de-DE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effectLst/>
                        </a:rPr>
                        <a:t>IKK (3):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Sie reflektieren kulturelle Phänomene </a:t>
                      </a:r>
                      <a:r>
                        <a:rPr lang="de-DE" sz="2000" b="1" dirty="0">
                          <a:solidFill>
                            <a:srgbClr val="F658DF"/>
                          </a:solidFill>
                          <a:effectLst/>
                        </a:rPr>
                        <a:t>in ihrer historischen</a:t>
                      </a:r>
                      <a:r>
                        <a:rPr lang="de-DE" sz="2000" dirty="0">
                          <a:solidFill>
                            <a:srgbClr val="F658DF"/>
                          </a:solidFill>
                          <a:effectLst/>
                        </a:rPr>
                        <a:t> </a:t>
                      </a:r>
                      <a:r>
                        <a:rPr lang="de-DE" sz="2000" dirty="0">
                          <a:effectLst/>
                        </a:rPr>
                        <a:t>Bedingtheit.</a:t>
                      </a:r>
                      <a:endParaRPr lang="de-DE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987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2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en-US" dirty="0" err="1"/>
              <a:t>Übersicht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9231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Basisfach</a:t>
            </a:r>
            <a:r>
              <a:rPr lang="en-US" sz="2800" dirty="0">
                <a:solidFill>
                  <a:srgbClr val="0070C0"/>
                </a:solidFill>
              </a:rPr>
              <a:t> und </a:t>
            </a:r>
            <a:r>
              <a:rPr lang="en-US" sz="2800" dirty="0" err="1">
                <a:solidFill>
                  <a:srgbClr val="0070C0"/>
                </a:solidFill>
              </a:rPr>
              <a:t>Leistungsfach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Vergleich</a:t>
            </a:r>
            <a:endParaRPr lang="en-US" sz="2800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Abitur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Leistungsfach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Was </a:t>
            </a:r>
            <a:r>
              <a:rPr lang="en-US" sz="1800" dirty="0" err="1"/>
              <a:t>bleibt</a:t>
            </a:r>
            <a:r>
              <a:rPr lang="en-US" sz="1800" dirty="0"/>
              <a:t>? Was </a:t>
            </a:r>
            <a:r>
              <a:rPr lang="en-US" sz="1800" dirty="0" err="1"/>
              <a:t>kommt</a:t>
            </a:r>
            <a:r>
              <a:rPr lang="en-US" sz="1800" dirty="0"/>
              <a:t>? </a:t>
            </a:r>
            <a:r>
              <a:rPr lang="en-US" sz="1800" dirty="0" err="1"/>
              <a:t>Übersicht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Das </a:t>
            </a:r>
            <a:r>
              <a:rPr lang="en-US" sz="2800" dirty="0" err="1">
                <a:solidFill>
                  <a:srgbClr val="0070C0"/>
                </a:solidFill>
              </a:rPr>
              <a:t>Basisfach</a:t>
            </a:r>
            <a:r>
              <a:rPr lang="en-US" sz="2800" dirty="0">
                <a:solidFill>
                  <a:srgbClr val="0070C0"/>
                </a:solidFill>
              </a:rPr>
              <a:t> in der </a:t>
            </a:r>
            <a:r>
              <a:rPr lang="en-US" sz="2800" dirty="0" err="1">
                <a:solidFill>
                  <a:srgbClr val="0070C0"/>
                </a:solidFill>
              </a:rPr>
              <a:t>Oberstufe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Formalia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err="1"/>
              <a:t>Klausuren</a:t>
            </a:r>
            <a:r>
              <a:rPr lang="en-US" sz="2000" dirty="0"/>
              <a:t>, </a:t>
            </a:r>
            <a:r>
              <a:rPr lang="en-US" sz="2000" dirty="0" err="1"/>
              <a:t>mündlicher</a:t>
            </a:r>
            <a:r>
              <a:rPr lang="en-US" sz="2000" dirty="0"/>
              <a:t> </a:t>
            </a:r>
            <a:r>
              <a:rPr lang="en-US" sz="2000" dirty="0" err="1"/>
              <a:t>Beitrag</a:t>
            </a:r>
            <a:r>
              <a:rPr lang="en-US" sz="2000" dirty="0"/>
              <a:t>, </a:t>
            </a:r>
            <a:r>
              <a:rPr lang="en-US" sz="2000" dirty="0" err="1"/>
              <a:t>mündliche</a:t>
            </a:r>
            <a:r>
              <a:rPr lang="en-US" sz="2000" dirty="0"/>
              <a:t> </a:t>
            </a:r>
            <a:r>
              <a:rPr lang="en-US" sz="2000" dirty="0" err="1"/>
              <a:t>Prüfung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Das </a:t>
            </a:r>
            <a:r>
              <a:rPr lang="en-US" sz="2800" dirty="0" err="1">
                <a:solidFill>
                  <a:srgbClr val="0070C0"/>
                </a:solidFill>
              </a:rPr>
              <a:t>Basisfach</a:t>
            </a:r>
            <a:r>
              <a:rPr lang="en-US" sz="2800" dirty="0">
                <a:solidFill>
                  <a:srgbClr val="0070C0"/>
                </a:solidFill>
              </a:rPr>
              <a:t> in der </a:t>
            </a:r>
            <a:r>
              <a:rPr lang="en-US" sz="2800" dirty="0" err="1">
                <a:solidFill>
                  <a:srgbClr val="0070C0"/>
                </a:solidFill>
              </a:rPr>
              <a:t>Oberstufe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Schwerpunktthema</a:t>
            </a:r>
            <a:endParaRPr lang="en-US" sz="2800" dirty="0">
              <a:solidFill>
                <a:srgbClr val="0070C0"/>
              </a:solidFill>
            </a:endParaRPr>
          </a:p>
          <a:p>
            <a:pPr marL="514350" indent="-514350">
              <a:buAutoNum type="arabicPeriod" startAt="5"/>
            </a:pPr>
            <a:r>
              <a:rPr lang="en-US" sz="2800" dirty="0">
                <a:solidFill>
                  <a:srgbClr val="0070C0"/>
                </a:solidFill>
              </a:rPr>
              <a:t>‘Downsizing’ – die </a:t>
            </a:r>
            <a:r>
              <a:rPr lang="en-US" sz="2800" dirty="0" err="1">
                <a:solidFill>
                  <a:srgbClr val="0070C0"/>
                </a:solidFill>
              </a:rPr>
              <a:t>Hauptkriterien</a:t>
            </a:r>
            <a:r>
              <a:rPr lang="en-US" sz="2800" dirty="0">
                <a:solidFill>
                  <a:srgbClr val="0070C0"/>
                </a:solidFill>
              </a:rPr>
              <a:t> der </a:t>
            </a:r>
            <a:r>
              <a:rPr lang="en-US" sz="2800" dirty="0" err="1">
                <a:solidFill>
                  <a:srgbClr val="0070C0"/>
                </a:solidFill>
              </a:rPr>
              <a:t>Abstufung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de-DE" sz="1800" dirty="0"/>
              <a:t>Anzahl und Anspruch der Themen; Vertrautheit der Themen; Komplexität/       Abstraktionsgrad der Texte; Anspruch der Aufgaben; Differenziertheit der Sprachproduktion; Verbindlichkeit/Bandbreite der ausgewiesenen Textsorten</a:t>
            </a:r>
          </a:p>
          <a:p>
            <a:pPr marL="514350" indent="-514350">
              <a:buAutoNum type="arabicPeriod" startAt="5"/>
            </a:pPr>
            <a:r>
              <a:rPr lang="de-DE" sz="2800" dirty="0">
                <a:solidFill>
                  <a:srgbClr val="0070C0"/>
                </a:solidFill>
              </a:rPr>
              <a:t>Module</a:t>
            </a:r>
          </a:p>
          <a:p>
            <a:pPr>
              <a:buAutoNum type="arabicPeriod" startAt="5"/>
            </a:pPr>
            <a:endParaRPr lang="de-DE" sz="1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72" y="620688"/>
            <a:ext cx="7202456" cy="550002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50"/>
                </a:solidFill>
              </a:rPr>
              <a:t>5.5 Differenziertheit der Sprachproduktion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xmlns="" id="{05E372EB-8897-4960-BFF8-FED030893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1714159"/>
              </p:ext>
            </p:extLst>
          </p:nvPr>
        </p:nvGraphicFramePr>
        <p:xfrm>
          <a:off x="3202990" y="4163606"/>
          <a:ext cx="5432779" cy="13716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432779">
                  <a:extLst>
                    <a:ext uri="{9D8B030D-6E8A-4147-A177-3AD203B41FA5}">
                      <a16:colId xmlns:a16="http://schemas.microsoft.com/office/drawing/2014/main" xmlns="" val="798178655"/>
                    </a:ext>
                  </a:extLst>
                </a:gridCol>
              </a:tblGrid>
              <a:tr h="1329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i="0" dirty="0">
                          <a:solidFill>
                            <a:schemeClr val="tx1"/>
                          </a:solidFill>
                          <a:effectLst/>
                        </a:rPr>
                        <a:t>Umfang des zu beherrschenden Wortschatzes: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800" b="1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b="0" i="0" dirty="0">
                          <a:solidFill>
                            <a:schemeClr val="tx1"/>
                          </a:solidFill>
                          <a:effectLst/>
                        </a:rPr>
                        <a:t>Leistungsfach: </a:t>
                      </a:r>
                      <a:r>
                        <a:rPr lang="de-DE" sz="1800" b="1" i="0" dirty="0">
                          <a:solidFill>
                            <a:schemeClr val="tx1"/>
                          </a:solidFill>
                          <a:effectLst/>
                        </a:rPr>
                        <a:t>4.500</a:t>
                      </a:r>
                      <a:r>
                        <a:rPr lang="de-DE" sz="1800" b="0" i="0" dirty="0">
                          <a:solidFill>
                            <a:schemeClr val="tx1"/>
                          </a:solidFill>
                          <a:effectLst/>
                        </a:rPr>
                        <a:t> produktiv verfügbare lex. Einheiten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b="0" i="0" dirty="0">
                          <a:solidFill>
                            <a:schemeClr val="tx1"/>
                          </a:solidFill>
                          <a:effectLst/>
                        </a:rPr>
                        <a:t>Basisfach: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800" b="1" i="0" dirty="0">
                          <a:solidFill>
                            <a:schemeClr val="tx1"/>
                          </a:solidFill>
                          <a:effectLst/>
                        </a:rPr>
                        <a:t>4.200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800" b="0" i="0" u="none" dirty="0">
                          <a:solidFill>
                            <a:schemeClr val="tx1"/>
                          </a:solidFill>
                          <a:effectLst/>
                        </a:rPr>
                        <a:t>produktiv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800" b="0" i="0" dirty="0">
                          <a:solidFill>
                            <a:schemeClr val="tx1"/>
                          </a:solidFill>
                          <a:effectLst/>
                        </a:rPr>
                        <a:t>verfügbare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800" b="0" i="0" dirty="0">
                          <a:solidFill>
                            <a:schemeClr val="tx1"/>
                          </a:solidFill>
                          <a:effectLst/>
                        </a:rPr>
                        <a:t>lex. Einheiten</a:t>
                      </a:r>
                      <a:endParaRPr lang="de-DE" sz="18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00E6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4166735"/>
                  </a:ext>
                </a:extLst>
              </a:tr>
            </a:tbl>
          </a:graphicData>
        </a:graphic>
      </p:graphicFrame>
      <p:sp>
        <p:nvSpPr>
          <p:cNvPr id="9" name="Legende: mit Pfeil nach rechts 8">
            <a:extLst>
              <a:ext uri="{FF2B5EF4-FFF2-40B4-BE49-F238E27FC236}">
                <a16:creationId xmlns:a16="http://schemas.microsoft.com/office/drawing/2014/main" xmlns="" id="{74AAC6AF-D18C-48BA-8B24-E63D7C0F7FBA}"/>
              </a:ext>
            </a:extLst>
          </p:cNvPr>
          <p:cNvSpPr/>
          <p:nvPr/>
        </p:nvSpPr>
        <p:spPr>
          <a:xfrm>
            <a:off x="459947" y="2492896"/>
            <a:ext cx="2743043" cy="334142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de-DE" sz="2000" dirty="0">
                <a:solidFill>
                  <a:prstClr val="white"/>
                </a:solidFill>
                <a:latin typeface="Calibri" panose="020F0502020204030204"/>
              </a:rPr>
              <a:t>bezieht sich sowohl auf sprachliche </a:t>
            </a:r>
          </a:p>
          <a:p>
            <a:pPr algn="ctr" defTabSz="342900"/>
            <a:r>
              <a:rPr lang="de-DE" sz="2000" dirty="0">
                <a:solidFill>
                  <a:prstClr val="white"/>
                </a:solidFill>
                <a:latin typeface="Calibri" panose="020F0502020204030204"/>
              </a:rPr>
              <a:t>als auch </a:t>
            </a:r>
            <a:r>
              <a:rPr lang="de-DE" sz="2000" dirty="0" smtClean="0">
                <a:solidFill>
                  <a:prstClr val="white"/>
                </a:solidFill>
                <a:latin typeface="Calibri" panose="020F0502020204030204"/>
              </a:rPr>
              <a:t>auf inhaltliche </a:t>
            </a:r>
            <a:r>
              <a:rPr lang="de-DE" sz="2000" dirty="0">
                <a:solidFill>
                  <a:prstClr val="white"/>
                </a:solidFill>
                <a:latin typeface="Calibri" panose="020F0502020204030204"/>
              </a:rPr>
              <a:t>Differenziert-</a:t>
            </a:r>
            <a:r>
              <a:rPr lang="de-DE" sz="2000" dirty="0" err="1">
                <a:solidFill>
                  <a:prstClr val="white"/>
                </a:solidFill>
                <a:latin typeface="Calibri" panose="020F0502020204030204"/>
              </a:rPr>
              <a:t>heit</a:t>
            </a:r>
            <a:endParaRPr lang="de-DE" sz="2000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C317ABEF-2F5A-4067-B55A-1366D3DCE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6836441"/>
              </p:ext>
            </p:extLst>
          </p:nvPr>
        </p:nvGraphicFramePr>
        <p:xfrm>
          <a:off x="3202989" y="1610684"/>
          <a:ext cx="5432779" cy="256032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672971">
                  <a:extLst>
                    <a:ext uri="{9D8B030D-6E8A-4147-A177-3AD203B41FA5}">
                      <a16:colId xmlns:a16="http://schemas.microsoft.com/office/drawing/2014/main" xmlns="" val="1247375568"/>
                    </a:ext>
                  </a:extLst>
                </a:gridCol>
                <a:gridCol w="2759808">
                  <a:extLst>
                    <a:ext uri="{9D8B030D-6E8A-4147-A177-3AD203B41FA5}">
                      <a16:colId xmlns:a16="http://schemas.microsoft.com/office/drawing/2014/main" xmlns="" val="304190082"/>
                    </a:ext>
                  </a:extLst>
                </a:gridCol>
              </a:tblGrid>
              <a:tr h="245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70C0"/>
                          </a:solidFill>
                          <a:effectLst/>
                        </a:rPr>
                        <a:t>Beispiel Basisfach</a:t>
                      </a:r>
                      <a:endParaRPr lang="de-DE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70C0"/>
                          </a:solidFill>
                          <a:effectLst/>
                        </a:rPr>
                        <a:t>Beispiel Leistungsfach</a:t>
                      </a:r>
                      <a:endParaRPr lang="de-DE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889442030"/>
                  </a:ext>
                </a:extLst>
              </a:tr>
              <a:tr h="2011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Schreiben (3):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unterschiedliche Argumente und Positionen zu einem kontroversen Thema </a:t>
                      </a:r>
                      <a:r>
                        <a:rPr lang="de-DE" sz="1800" b="1" dirty="0">
                          <a:solidFill>
                            <a:srgbClr val="00B050"/>
                          </a:solidFill>
                        </a:rPr>
                        <a:t>überwiegend</a:t>
                      </a:r>
                      <a:r>
                        <a:rPr lang="de-DE" sz="1800" b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e-DE" sz="1800" b="1" dirty="0">
                          <a:solidFill>
                            <a:srgbClr val="00B050"/>
                          </a:solidFill>
                        </a:rPr>
                        <a:t>differenziert</a:t>
                      </a:r>
                      <a:r>
                        <a:rPr lang="de-DE" sz="1800" b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e-DE" sz="1800" b="0" dirty="0">
                          <a:effectLst/>
                        </a:rPr>
                        <a:t>darlegen.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Schreiben (3)</a:t>
                      </a:r>
                      <a:r>
                        <a:rPr lang="de-DE" sz="1800" dirty="0">
                          <a:effectLst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unterschiedliche Argumente und Positionen zu einem kontroversen Thema </a:t>
                      </a:r>
                      <a:r>
                        <a:rPr lang="de-DE" sz="1800" b="1" dirty="0">
                          <a:solidFill>
                            <a:srgbClr val="00B050"/>
                          </a:solidFill>
                        </a:rPr>
                        <a:t>differenziert</a:t>
                      </a:r>
                      <a:r>
                        <a:rPr lang="de-DE" sz="1800" dirty="0">
                          <a:effectLst/>
                        </a:rPr>
                        <a:t> darlegen</a:t>
                      </a:r>
                      <a:endParaRPr lang="de-DE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523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406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3D1E83-8BBB-4FBC-BF38-9D30FF8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33250"/>
            <a:ext cx="8424428" cy="55000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F59413"/>
                </a:solidFill>
              </a:rPr>
              <a:t>5.6 </a:t>
            </a:r>
            <a:r>
              <a:rPr lang="de-DE" sz="3200" b="1" dirty="0" smtClean="0">
                <a:solidFill>
                  <a:srgbClr val="F59413"/>
                </a:solidFill>
              </a:rPr>
              <a:t>Verbindlichkeit/Bandbreite </a:t>
            </a:r>
            <a:r>
              <a:rPr lang="de-DE" sz="3200" b="1" dirty="0">
                <a:solidFill>
                  <a:srgbClr val="F59413"/>
                </a:solidFill>
              </a:rPr>
              <a:t>der Textsorten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xmlns="" id="{FA8F91AE-97B6-4D33-BA9A-C60B41B85F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4905203"/>
              </p:ext>
            </p:extLst>
          </p:nvPr>
        </p:nvGraphicFramePr>
        <p:xfrm>
          <a:off x="3227676" y="4239441"/>
          <a:ext cx="5563032" cy="153530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563032">
                  <a:extLst>
                    <a:ext uri="{9D8B030D-6E8A-4147-A177-3AD203B41FA5}">
                      <a16:colId xmlns:a16="http://schemas.microsoft.com/office/drawing/2014/main" xmlns="" val="828426639"/>
                    </a:ext>
                  </a:extLst>
                </a:gridCol>
              </a:tblGrid>
              <a:tr h="1535307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Basisfach „zum Beispiel“ =  </a:t>
                      </a:r>
                      <a:r>
                        <a:rPr lang="de-DE" sz="1800" u="sng" dirty="0">
                          <a:solidFill>
                            <a:schemeClr val="tx1"/>
                          </a:solidFill>
                          <a:effectLst/>
                        </a:rPr>
                        <a:t>mögliche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 Textsortenbeispiele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Leistungsfach „unter anderem“ = </a:t>
                      </a:r>
                      <a:r>
                        <a:rPr lang="de-DE" sz="1800" u="sng" dirty="0">
                          <a:solidFill>
                            <a:schemeClr val="tx1"/>
                          </a:solidFill>
                          <a:effectLst/>
                        </a:rPr>
                        <a:t>verbindliche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 Textsorten </a:t>
                      </a:r>
                      <a:endParaRPr lang="de-DE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032149"/>
                  </a:ext>
                </a:extLst>
              </a:tr>
            </a:tbl>
          </a:graphicData>
        </a:graphic>
      </p:graphicFrame>
      <p:sp>
        <p:nvSpPr>
          <p:cNvPr id="9" name="Legende: mit Pfeil nach rechts 8">
            <a:extLst>
              <a:ext uri="{FF2B5EF4-FFF2-40B4-BE49-F238E27FC236}">
                <a16:creationId xmlns:a16="http://schemas.microsoft.com/office/drawing/2014/main" xmlns="" id="{74AAC6AF-D18C-48BA-8B24-E63D7C0F7FBA}"/>
              </a:ext>
            </a:extLst>
          </p:cNvPr>
          <p:cNvSpPr/>
          <p:nvPr/>
        </p:nvSpPr>
        <p:spPr>
          <a:xfrm>
            <a:off x="428626" y="2432202"/>
            <a:ext cx="2799050" cy="361447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Abstufung in der Anzahl </a:t>
            </a:r>
          </a:p>
          <a:p>
            <a:pPr algn="ctr" defTabSz="342900"/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und </a:t>
            </a:r>
          </a:p>
          <a:p>
            <a:pPr algn="ctr" defTabSz="342900"/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im Anspruch </a:t>
            </a:r>
          </a:p>
          <a:p>
            <a:pPr algn="ctr" defTabSz="342900"/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der verbindlich </a:t>
            </a:r>
          </a:p>
          <a:p>
            <a:pPr algn="ctr" defTabSz="342900"/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zu bearbeitenden Textsorten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6C2BD1C4-C853-4024-9F25-B7A6890B4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0924835"/>
              </p:ext>
            </p:extLst>
          </p:nvPr>
        </p:nvGraphicFramePr>
        <p:xfrm>
          <a:off x="3227676" y="1622290"/>
          <a:ext cx="5563032" cy="263317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70531">
                  <a:extLst>
                    <a:ext uri="{9D8B030D-6E8A-4147-A177-3AD203B41FA5}">
                      <a16:colId xmlns:a16="http://schemas.microsoft.com/office/drawing/2014/main" xmlns="" val="3055424575"/>
                    </a:ext>
                  </a:extLst>
                </a:gridCol>
                <a:gridCol w="2792501">
                  <a:extLst>
                    <a:ext uri="{9D8B030D-6E8A-4147-A177-3AD203B41FA5}">
                      <a16:colId xmlns:a16="http://schemas.microsoft.com/office/drawing/2014/main" xmlns="" val="1956925161"/>
                    </a:ext>
                  </a:extLst>
                </a:gridCol>
              </a:tblGrid>
              <a:tr h="511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70C0"/>
                          </a:solidFill>
                          <a:effectLst/>
                        </a:rPr>
                        <a:t>Beispiel Basisfach</a:t>
                      </a:r>
                      <a:endParaRPr lang="de-DE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70C0"/>
                          </a:solidFill>
                          <a:effectLst/>
                        </a:rPr>
                        <a:t>Beispiel Leistungsfach</a:t>
                      </a:r>
                      <a:endParaRPr lang="de-DE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818228448"/>
                  </a:ext>
                </a:extLst>
              </a:tr>
              <a:tr h="2121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Leseverstehen (1):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(</a:t>
                      </a:r>
                      <a:r>
                        <a:rPr lang="de-DE" sz="1800" b="1" dirty="0">
                          <a:solidFill>
                            <a:srgbClr val="F59413"/>
                          </a:solidFill>
                        </a:rPr>
                        <a:t>zum Beispiel</a:t>
                      </a:r>
                      <a:r>
                        <a:rPr lang="de-DE" sz="1800" b="1" dirty="0">
                          <a:solidFill>
                            <a:srgbClr val="F59413"/>
                          </a:solidFill>
                          <a:effectLst/>
                        </a:rPr>
                        <a:t> </a:t>
                      </a:r>
                      <a:r>
                        <a:rPr lang="de-DE" sz="1800" b="0" dirty="0">
                          <a:effectLst/>
                        </a:rPr>
                        <a:t>Zeitungsartikel, Kommentar, Roman, Romanauszug, Rede, Redeauszug)</a:t>
                      </a: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Leseverstehen (1):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(</a:t>
                      </a:r>
                      <a:r>
                        <a:rPr lang="de-DE" sz="1800" b="1" dirty="0">
                          <a:solidFill>
                            <a:srgbClr val="F59413"/>
                          </a:solidFill>
                        </a:rPr>
                        <a:t>unter anderem</a:t>
                      </a:r>
                      <a:r>
                        <a:rPr lang="de-DE" sz="1800" b="1" dirty="0">
                          <a:solidFill>
                            <a:srgbClr val="F59413"/>
                          </a:solidFill>
                          <a:effectLst/>
                        </a:rPr>
                        <a:t> </a:t>
                      </a:r>
                      <a:r>
                        <a:rPr lang="de-DE" sz="1800" dirty="0">
                          <a:effectLst/>
                        </a:rPr>
                        <a:t>Zeitungsartikel, Kommentar, Roman, Romanauszug, Rede, Redeauszug)</a:t>
                      </a:r>
                      <a:endParaRPr lang="de-DE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96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397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 </a:t>
            </a:r>
            <a:r>
              <a:rPr lang="en-US" dirty="0" err="1"/>
              <a:t>Leistungsfach</a:t>
            </a:r>
            <a:r>
              <a:rPr lang="en-US" dirty="0"/>
              <a:t>/</a:t>
            </a:r>
            <a:r>
              <a:rPr lang="en-US" dirty="0" err="1"/>
              <a:t>Basisfach</a:t>
            </a:r>
            <a:r>
              <a:rPr lang="en-US" dirty="0"/>
              <a:t>: 4 Module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0063810"/>
              </p:ext>
            </p:extLst>
          </p:nvPr>
        </p:nvGraphicFramePr>
        <p:xfrm>
          <a:off x="485800" y="1420924"/>
          <a:ext cx="822960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50638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6.1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i="1" dirty="0"/>
              <a:t>Gran Torino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1393980"/>
              </p:ext>
            </p:extLst>
          </p:nvPr>
        </p:nvGraphicFramePr>
        <p:xfrm>
          <a:off x="827584" y="1417638"/>
          <a:ext cx="8607896" cy="486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3345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6.2 </a:t>
            </a:r>
            <a:r>
              <a:rPr lang="en-US" dirty="0" err="1"/>
              <a:t>Modul</a:t>
            </a:r>
            <a:r>
              <a:rPr lang="en-US" dirty="0"/>
              <a:t>  T</a:t>
            </a:r>
            <a:r>
              <a:rPr lang="en-US" i="1" dirty="0"/>
              <a:t>he Shape of Things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3981228"/>
              </p:ext>
            </p:extLst>
          </p:nvPr>
        </p:nvGraphicFramePr>
        <p:xfrm>
          <a:off x="108315" y="996224"/>
          <a:ext cx="8607896" cy="486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740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6.3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i="1" dirty="0"/>
              <a:t>Short Story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5715853"/>
              </p:ext>
            </p:extLst>
          </p:nvPr>
        </p:nvGraphicFramePr>
        <p:xfrm>
          <a:off x="485800" y="1420924"/>
          <a:ext cx="8229600" cy="5300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542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6.4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i="1" dirty="0"/>
              <a:t>The World of Work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8933414"/>
              </p:ext>
            </p:extLst>
          </p:nvPr>
        </p:nvGraphicFramePr>
        <p:xfrm>
          <a:off x="683568" y="1417638"/>
          <a:ext cx="8229600" cy="5303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4838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 </a:t>
            </a:r>
            <a:r>
              <a:rPr lang="en-US" dirty="0" err="1"/>
              <a:t>Leistungsfach</a:t>
            </a:r>
            <a:r>
              <a:rPr lang="en-US" dirty="0"/>
              <a:t>/</a:t>
            </a:r>
            <a:r>
              <a:rPr lang="en-US" dirty="0" err="1"/>
              <a:t>Basisfach</a:t>
            </a:r>
            <a:r>
              <a:rPr lang="en-US" dirty="0"/>
              <a:t>: 4 Module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A85DA3D-7774-4DC3-AC6E-55B5F94CED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/>
          </p:nvPr>
        </p:nvGraphicFramePr>
        <p:xfrm>
          <a:off x="485800" y="1420924"/>
          <a:ext cx="822960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5250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1 </a:t>
            </a:r>
            <a:r>
              <a:rPr lang="en-US" sz="3200" dirty="0" err="1"/>
              <a:t>Basisfach</a:t>
            </a:r>
            <a:r>
              <a:rPr lang="en-US" sz="3200" dirty="0"/>
              <a:t> und </a:t>
            </a:r>
            <a:r>
              <a:rPr lang="en-US" sz="3200" dirty="0" err="1"/>
              <a:t>Leistungsfach</a:t>
            </a:r>
            <a:r>
              <a:rPr lang="en-US" sz="3200" dirty="0"/>
              <a:t> </a:t>
            </a:r>
            <a:r>
              <a:rPr lang="en-US" sz="3200" dirty="0" err="1"/>
              <a:t>im</a:t>
            </a:r>
            <a:r>
              <a:rPr lang="en-US" sz="3200" dirty="0"/>
              <a:t> </a:t>
            </a:r>
            <a:r>
              <a:rPr lang="en-US" sz="3200" dirty="0" err="1"/>
              <a:t>Vergleich</a:t>
            </a:r>
            <a:endParaRPr lang="en-US" sz="32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3853989"/>
              </p:ext>
            </p:extLst>
          </p:nvPr>
        </p:nvGraphicFramePr>
        <p:xfrm>
          <a:off x="478099" y="19774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 Das </a:t>
            </a:r>
            <a:r>
              <a:rPr lang="en-US" sz="3600" dirty="0" err="1"/>
              <a:t>Leistungsfach</a:t>
            </a:r>
            <a:r>
              <a:rPr lang="en-US" sz="3600" dirty="0"/>
              <a:t>: Abitur</a:t>
            </a:r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Was </a:t>
            </a:r>
            <a:r>
              <a:rPr lang="en-US" sz="3600" dirty="0" err="1">
                <a:solidFill>
                  <a:srgbClr val="0070C0"/>
                </a:solidFill>
              </a:rPr>
              <a:t>bleibt</a:t>
            </a:r>
            <a:r>
              <a:rPr lang="en-US" sz="36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err="1"/>
              <a:t>Verbindliche</a:t>
            </a:r>
            <a:r>
              <a:rPr lang="en-US" sz="2400" dirty="0"/>
              <a:t> </a:t>
            </a:r>
            <a:r>
              <a:rPr lang="en-US" sz="2400" dirty="0" err="1"/>
              <a:t>Inhalte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drei</a:t>
            </a:r>
            <a:r>
              <a:rPr lang="en-US" sz="2400" dirty="0"/>
              <a:t> </a:t>
            </a:r>
            <a:r>
              <a:rPr lang="en-US" sz="2400" dirty="0" err="1"/>
              <a:t>Anforderungsbereiche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dem</a:t>
            </a:r>
            <a:r>
              <a:rPr lang="en-US" sz="2400" dirty="0"/>
              <a:t> </a:t>
            </a:r>
            <a:r>
              <a:rPr lang="en-US" sz="2400" dirty="0" err="1"/>
              <a:t>Schwerpunkt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auf </a:t>
            </a:r>
            <a:r>
              <a:rPr lang="en-US" sz="2400" dirty="0"/>
              <a:t>II und III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Anzahl</a:t>
            </a:r>
            <a:r>
              <a:rPr lang="en-US" sz="2400" dirty="0"/>
              <a:t> der </a:t>
            </a:r>
            <a:r>
              <a:rPr lang="en-US" sz="2400" dirty="0" err="1"/>
              <a:t>Klausuren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Hilfsmittel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Leseverstehen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Analyseaufgabe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allerdings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ohne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Sprachmittlung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Kommentar</a:t>
            </a:r>
            <a:r>
              <a:rPr lang="en-US" sz="2400" dirty="0"/>
              <a:t> </a:t>
            </a:r>
            <a:r>
              <a:rPr lang="en-US" sz="2400" dirty="0" err="1"/>
              <a:t>oder</a:t>
            </a:r>
            <a:r>
              <a:rPr lang="en-US" sz="2400" dirty="0"/>
              <a:t> </a:t>
            </a:r>
            <a:r>
              <a:rPr lang="en-US" sz="2400" dirty="0" err="1"/>
              <a:t>Schreibaufgabe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Kommunikationsprüfung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Möglichkeit</a:t>
            </a:r>
            <a:r>
              <a:rPr lang="en-US" sz="2400" dirty="0"/>
              <a:t> der </a:t>
            </a:r>
            <a:r>
              <a:rPr lang="en-US" sz="2400" dirty="0" err="1"/>
              <a:t>mündlichen</a:t>
            </a:r>
            <a:r>
              <a:rPr lang="en-US" sz="2400" dirty="0"/>
              <a:t> </a:t>
            </a:r>
            <a:r>
              <a:rPr lang="en-US" sz="2400" dirty="0" err="1"/>
              <a:t>Prüfung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err="1"/>
              <a:t>Bescheinigung</a:t>
            </a:r>
            <a:r>
              <a:rPr lang="en-US" sz="2400" dirty="0"/>
              <a:t> des </a:t>
            </a:r>
            <a:r>
              <a:rPr lang="en-US" sz="2400" dirty="0" err="1"/>
              <a:t>Sprachniveaus</a:t>
            </a:r>
            <a:endParaRPr lang="en-US" sz="24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4294967295"/>
          </p:nvPr>
        </p:nvSpPr>
        <p:spPr>
          <a:xfrm flipH="1">
            <a:off x="9144000" y="2174875"/>
            <a:ext cx="45719" cy="3951288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872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Das </a:t>
            </a:r>
            <a:r>
              <a:rPr lang="en-US" dirty="0" err="1"/>
              <a:t>Leistungsfach</a:t>
            </a:r>
            <a:r>
              <a:rPr lang="en-US" dirty="0"/>
              <a:t>: </a:t>
            </a:r>
            <a:r>
              <a:rPr lang="en-US" dirty="0" err="1"/>
              <a:t>Abitur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rgbClr val="0070C0"/>
                </a:solidFill>
              </a:rPr>
              <a:t>Was </a:t>
            </a:r>
            <a:r>
              <a:rPr lang="en-US" sz="4000" dirty="0" err="1">
                <a:solidFill>
                  <a:srgbClr val="0070C0"/>
                </a:solidFill>
              </a:rPr>
              <a:t>kommt</a:t>
            </a:r>
            <a:r>
              <a:rPr lang="en-US" sz="4000" dirty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Bearbeitungszeit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schriftlichen</a:t>
            </a:r>
            <a:r>
              <a:rPr lang="en-US" dirty="0"/>
              <a:t> </a:t>
            </a:r>
            <a:r>
              <a:rPr lang="en-US" dirty="0" err="1"/>
              <a:t>Abitur</a:t>
            </a:r>
            <a:r>
              <a:rPr lang="en-US" dirty="0"/>
              <a:t>: 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240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Minuten</a:t>
            </a: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/>
              <a:t>Überprüfung</a:t>
            </a:r>
            <a:r>
              <a:rPr lang="en-US" dirty="0"/>
              <a:t> des </a:t>
            </a:r>
            <a:r>
              <a:rPr lang="en-US" b="1" dirty="0" err="1">
                <a:solidFill>
                  <a:srgbClr val="0070C0"/>
                </a:solidFill>
              </a:rPr>
              <a:t>Hörverstehens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schriftlichen</a:t>
            </a:r>
            <a:r>
              <a:rPr lang="en-US" dirty="0"/>
              <a:t> Abitur (</a:t>
            </a:r>
            <a:r>
              <a:rPr lang="en-US" dirty="0" err="1"/>
              <a:t>geschlossene</a:t>
            </a:r>
            <a:r>
              <a:rPr lang="en-US" dirty="0"/>
              <a:t>/</a:t>
            </a:r>
            <a:r>
              <a:rPr lang="en-US" dirty="0" err="1"/>
              <a:t>halboffene</a:t>
            </a:r>
            <a:r>
              <a:rPr lang="en-US" dirty="0"/>
              <a:t> </a:t>
            </a:r>
            <a:r>
              <a:rPr lang="en-US" dirty="0" err="1"/>
              <a:t>Aufgabenformate</a:t>
            </a:r>
            <a:r>
              <a:rPr lang="en-US" dirty="0"/>
              <a:t>, 30 </a:t>
            </a:r>
            <a:r>
              <a:rPr lang="en-US" dirty="0" err="1"/>
              <a:t>Minuten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Verbindliche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Sprachmittlung</a:t>
            </a:r>
            <a:r>
              <a:rPr lang="en-US" dirty="0" err="1" smtClean="0"/>
              <a:t>sklausur</a:t>
            </a:r>
            <a:r>
              <a:rPr lang="en-US" dirty="0" smtClean="0"/>
              <a:t> von 60 </a:t>
            </a:r>
            <a:r>
              <a:rPr lang="en-US" dirty="0" err="1" smtClean="0"/>
              <a:t>Minuten</a:t>
            </a:r>
            <a:r>
              <a:rPr lang="en-US" dirty="0" smtClean="0"/>
              <a:t> in der </a:t>
            </a:r>
            <a:r>
              <a:rPr lang="en-US" dirty="0" err="1" smtClean="0"/>
              <a:t>Qualifikationsphase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Das </a:t>
            </a:r>
            <a:r>
              <a:rPr lang="en-US" sz="3600" dirty="0" err="1" smtClean="0"/>
              <a:t>Leistungsfach</a:t>
            </a:r>
            <a:r>
              <a:rPr lang="en-US" sz="3600" dirty="0" smtClean="0"/>
              <a:t>: </a:t>
            </a:r>
            <a:r>
              <a:rPr lang="en-US" sz="3600" dirty="0" err="1" smtClean="0"/>
              <a:t>Abitur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>
                <a:solidFill>
                  <a:srgbClr val="0070C0"/>
                </a:solidFill>
              </a:rPr>
              <a:t>Schriftliche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Prüfung</a:t>
            </a:r>
            <a:r>
              <a:rPr lang="en-US" sz="3600" dirty="0" smtClean="0">
                <a:solidFill>
                  <a:srgbClr val="0070C0"/>
                </a:solidFill>
              </a:rPr>
              <a:t>: </a:t>
            </a:r>
            <a:r>
              <a:rPr lang="en-US" sz="3600" dirty="0" err="1" smtClean="0">
                <a:solidFill>
                  <a:srgbClr val="0070C0"/>
                </a:solidFill>
              </a:rPr>
              <a:t>Übersicht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 </a:t>
                      </a:r>
                      <a:r>
                        <a:rPr lang="en-US" sz="1800" dirty="0" err="1" smtClean="0"/>
                        <a:t>Schriftlicher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Teil</a:t>
                      </a:r>
                      <a:r>
                        <a:rPr lang="en-US" sz="1800" dirty="0" smtClean="0"/>
                        <a:t>: 240 </a:t>
                      </a:r>
                      <a:r>
                        <a:rPr lang="en-US" sz="1800" dirty="0" err="1" smtClean="0"/>
                        <a:t>Minuten</a:t>
                      </a:r>
                      <a:endParaRPr lang="en-US" sz="180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 </a:t>
                      </a:r>
                      <a:r>
                        <a:rPr lang="en-US" sz="1800" dirty="0" err="1" smtClean="0"/>
                        <a:t>Mündlicher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Teil</a:t>
                      </a:r>
                      <a:r>
                        <a:rPr lang="en-US" sz="1800" dirty="0" smtClean="0"/>
                        <a:t>: 15/20Minuten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err="1" smtClean="0"/>
                        <a:t>Teil</a:t>
                      </a:r>
                      <a:r>
                        <a:rPr lang="en-US" dirty="0" smtClean="0"/>
                        <a:t> I 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Leseverstehen</a:t>
                      </a:r>
                      <a:endParaRPr lang="en-US" dirty="0" smtClean="0"/>
                    </a:p>
                    <a:p>
                      <a:pPr>
                        <a:buNone/>
                      </a:pPr>
                      <a:endParaRPr lang="en-US" dirty="0" smtClean="0"/>
                    </a:p>
                    <a:p>
                      <a:pPr>
                        <a:buNone/>
                      </a:pPr>
                      <a:r>
                        <a:rPr lang="en-US" dirty="0" err="1" smtClean="0"/>
                        <a:t>Teil</a:t>
                      </a:r>
                      <a:r>
                        <a:rPr lang="en-US" dirty="0" smtClean="0"/>
                        <a:t> II.1  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Analyseaufgabe</a:t>
                      </a:r>
                      <a:r>
                        <a:rPr lang="en-US" dirty="0" smtClean="0"/>
                        <a:t> </a:t>
                      </a:r>
                      <a:br>
                        <a:rPr lang="en-US" dirty="0" smtClean="0"/>
                      </a:b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ohne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Mediation)</a:t>
                      </a:r>
                    </a:p>
                    <a:p>
                      <a:pPr>
                        <a:buNone/>
                      </a:pPr>
                      <a:r>
                        <a:rPr lang="en-US" dirty="0" err="1" smtClean="0"/>
                        <a:t>Teil</a:t>
                      </a:r>
                      <a:r>
                        <a:rPr lang="en-US" dirty="0" smtClean="0"/>
                        <a:t> II.2 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Kommentar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oder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Schreibaufgabe</a:t>
                      </a:r>
                      <a:endParaRPr lang="en-US" dirty="0" smtClean="0"/>
                    </a:p>
                    <a:p>
                      <a:pPr>
                        <a:buNone/>
                      </a:pPr>
                      <a:endParaRPr lang="en-US" dirty="0" smtClean="0"/>
                    </a:p>
                    <a:p>
                      <a:pPr>
                        <a:buNone/>
                      </a:pPr>
                      <a:r>
                        <a:rPr lang="en-US" dirty="0" err="1" smtClean="0"/>
                        <a:t>Teil</a:t>
                      </a:r>
                      <a:r>
                        <a:rPr lang="en-US" dirty="0" smtClean="0"/>
                        <a:t> III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Hörverstehen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(NEU)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Kommunikationsprüfung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Das </a:t>
            </a:r>
            <a:r>
              <a:rPr lang="en-US" dirty="0" err="1"/>
              <a:t>Basisfach</a:t>
            </a:r>
            <a:r>
              <a:rPr lang="en-US" dirty="0"/>
              <a:t> in 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err="1"/>
              <a:t>Oberstufe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err="1">
                <a:solidFill>
                  <a:srgbClr val="0070C0"/>
                </a:solidFill>
              </a:rPr>
              <a:t>Formalia</a:t>
            </a:r>
            <a:r>
              <a:rPr lang="en-US" sz="3100" dirty="0">
                <a:solidFill>
                  <a:srgbClr val="0070C0"/>
                </a:solidFill>
              </a:rPr>
              <a:t>: </a:t>
            </a:r>
            <a:r>
              <a:rPr lang="en-US" sz="3100" dirty="0" err="1" smtClean="0">
                <a:solidFill>
                  <a:srgbClr val="0070C0"/>
                </a:solidFill>
              </a:rPr>
              <a:t>Leistungsmessung</a:t>
            </a:r>
            <a:r>
              <a:rPr lang="en-US" sz="3100" dirty="0" smtClean="0">
                <a:solidFill>
                  <a:srgbClr val="0070C0"/>
                </a:solidFill>
              </a:rPr>
              <a:t> </a:t>
            </a:r>
            <a:r>
              <a:rPr lang="en-US" sz="3100" dirty="0">
                <a:solidFill>
                  <a:srgbClr val="0070C0"/>
                </a:solidFill>
              </a:rPr>
              <a:t>– </a:t>
            </a:r>
            <a:r>
              <a:rPr lang="en-US" sz="3100" dirty="0" err="1">
                <a:solidFill>
                  <a:srgbClr val="0070C0"/>
                </a:solidFill>
              </a:rPr>
              <a:t>Klausuren</a:t>
            </a:r>
            <a:endParaRPr lang="en-US" sz="3100" dirty="0">
              <a:solidFill>
                <a:srgbClr val="0070C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Vorgaben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Mindestens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pro </a:t>
            </a:r>
            <a:r>
              <a:rPr lang="en-US" dirty="0" err="1"/>
              <a:t>Kurshalbjahr</a:t>
            </a:r>
            <a:endParaRPr lang="en-US" dirty="0"/>
          </a:p>
          <a:p>
            <a:r>
              <a:rPr lang="en-US" dirty="0"/>
              <a:t>In der </a:t>
            </a:r>
            <a:r>
              <a:rPr lang="en-US" dirty="0" err="1"/>
              <a:t>Regel</a:t>
            </a:r>
            <a:r>
              <a:rPr lang="en-US" dirty="0"/>
              <a:t> 90 </a:t>
            </a:r>
            <a:r>
              <a:rPr lang="en-US" dirty="0" err="1"/>
              <a:t>Minuten</a:t>
            </a:r>
            <a:endParaRPr lang="en-US" dirty="0"/>
          </a:p>
          <a:p>
            <a:r>
              <a:rPr lang="en-US" dirty="0"/>
              <a:t>2 </a:t>
            </a:r>
            <a:r>
              <a:rPr lang="en-US" dirty="0" err="1"/>
              <a:t>Aufgabenformate</a:t>
            </a:r>
            <a:r>
              <a:rPr lang="en-US" dirty="0"/>
              <a:t> pro </a:t>
            </a:r>
            <a:r>
              <a:rPr lang="en-US" dirty="0" err="1"/>
              <a:t>Klausur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In </a:t>
            </a:r>
            <a:r>
              <a:rPr lang="en-US" dirty="0" err="1">
                <a:solidFill>
                  <a:srgbClr val="00B050"/>
                </a:solidFill>
              </a:rPr>
              <a:t>jeder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Klausur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err="1">
                <a:solidFill>
                  <a:srgbClr val="00B050"/>
                </a:solidFill>
              </a:rPr>
              <a:t>Textproduktion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Schreiben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1x </a:t>
            </a:r>
            <a:r>
              <a:rPr lang="en-US" dirty="0" err="1"/>
              <a:t>Analyse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1x </a:t>
            </a:r>
            <a:r>
              <a:rPr lang="en-US" dirty="0" err="1"/>
              <a:t>Sprachmittlung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2x </a:t>
            </a:r>
            <a:r>
              <a:rPr lang="en-US" dirty="0" err="1"/>
              <a:t>Auswahl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argumentative </a:t>
            </a:r>
            <a:r>
              <a:rPr lang="en-US" dirty="0" err="1"/>
              <a:t>Stellungnahme</a:t>
            </a:r>
            <a:r>
              <a:rPr lang="en-US" dirty="0"/>
              <a:t>/</a:t>
            </a:r>
            <a:r>
              <a:rPr lang="en-US" dirty="0" err="1"/>
              <a:t>Kommentar</a:t>
            </a:r>
            <a:r>
              <a:rPr lang="en-US" dirty="0"/>
              <a:t>/</a:t>
            </a:r>
            <a:r>
              <a:rPr lang="en-US" dirty="0" err="1"/>
              <a:t>Er-örterung</a:t>
            </a:r>
            <a:r>
              <a:rPr lang="en-US" dirty="0"/>
              <a:t>/</a:t>
            </a:r>
            <a:r>
              <a:rPr lang="en-US" dirty="0" err="1"/>
              <a:t>gestaltende</a:t>
            </a:r>
            <a:r>
              <a:rPr lang="en-US" dirty="0"/>
              <a:t> Interpretation</a:t>
            </a:r>
          </a:p>
          <a:p>
            <a:r>
              <a:rPr lang="en-US" dirty="0"/>
              <a:t>2xLesen</a:t>
            </a:r>
          </a:p>
          <a:p>
            <a:r>
              <a:rPr lang="en-US" dirty="0"/>
              <a:t>1x </a:t>
            </a:r>
            <a:r>
              <a:rPr lang="en-US" dirty="0" err="1"/>
              <a:t>Hören</a:t>
            </a:r>
            <a:endParaRPr lang="en-US" dirty="0"/>
          </a:p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drei</a:t>
            </a:r>
            <a:r>
              <a:rPr lang="en-US" dirty="0"/>
              <a:t> </a:t>
            </a:r>
            <a:r>
              <a:rPr lang="en-US" dirty="0" err="1"/>
              <a:t>Anforderungsbereiche</a:t>
            </a:r>
            <a:r>
              <a:rPr lang="en-US" dirty="0"/>
              <a:t>: </a:t>
            </a:r>
            <a:r>
              <a:rPr lang="en-US" dirty="0" err="1"/>
              <a:t>Schwerpunkt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Bereich</a:t>
            </a:r>
            <a:r>
              <a:rPr lang="en-US" dirty="0"/>
              <a:t> II; </a:t>
            </a:r>
            <a:br>
              <a:rPr lang="en-US" dirty="0"/>
            </a:br>
            <a:r>
              <a:rPr lang="en-US" dirty="0"/>
              <a:t>I und II </a:t>
            </a:r>
            <a:r>
              <a:rPr lang="en-US" dirty="0" err="1"/>
              <a:t>stärker</a:t>
            </a:r>
            <a:r>
              <a:rPr lang="en-US" dirty="0"/>
              <a:t> </a:t>
            </a:r>
            <a:r>
              <a:rPr lang="en-US" dirty="0" err="1"/>
              <a:t>akzentuieren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III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Umsetzungsbeispiel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92529903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3 Das </a:t>
            </a:r>
            <a:r>
              <a:rPr lang="en-US" sz="3200" dirty="0" err="1"/>
              <a:t>Basisfach</a:t>
            </a:r>
            <a:r>
              <a:rPr lang="en-US" sz="3200" dirty="0"/>
              <a:t> in der </a:t>
            </a:r>
            <a:r>
              <a:rPr lang="en-US" sz="3200" dirty="0" err="1"/>
              <a:t>neuen</a:t>
            </a:r>
            <a:r>
              <a:rPr lang="en-US" sz="3200" dirty="0"/>
              <a:t> </a:t>
            </a:r>
            <a:r>
              <a:rPr lang="en-US" sz="3200" dirty="0" err="1"/>
              <a:t>Oberstufe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200" dirty="0" err="1">
                <a:solidFill>
                  <a:srgbClr val="0070C0"/>
                </a:solidFill>
              </a:rPr>
              <a:t>Formalia</a:t>
            </a:r>
            <a:r>
              <a:rPr lang="en-US" sz="2200" dirty="0">
                <a:solidFill>
                  <a:srgbClr val="0070C0"/>
                </a:solidFill>
              </a:rPr>
              <a:t>: </a:t>
            </a:r>
            <a:r>
              <a:rPr lang="en-US" sz="2200" dirty="0" err="1">
                <a:solidFill>
                  <a:srgbClr val="0070C0"/>
                </a:solidFill>
              </a:rPr>
              <a:t>Leistungsmessung</a:t>
            </a:r>
            <a:r>
              <a:rPr lang="en-US" sz="2200" dirty="0">
                <a:solidFill>
                  <a:srgbClr val="0070C0"/>
                </a:solidFill>
              </a:rPr>
              <a:t> - </a:t>
            </a:r>
            <a:r>
              <a:rPr lang="en-US" sz="2200" dirty="0" err="1">
                <a:solidFill>
                  <a:srgbClr val="0070C0"/>
                </a:solidFill>
              </a:rPr>
              <a:t>größerer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mündlicher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Beitrag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Vorgaben</a:t>
            </a:r>
            <a:r>
              <a:rPr lang="en-US" dirty="0"/>
              <a:t>: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98776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Schüler</a:t>
            </a:r>
            <a:r>
              <a:rPr lang="en-US" dirty="0"/>
              <a:t> </a:t>
            </a:r>
            <a:r>
              <a:rPr lang="en-US" dirty="0" err="1"/>
              <a:t>verpflichtend</a:t>
            </a:r>
            <a:endParaRPr lang="en-US" dirty="0"/>
          </a:p>
          <a:p>
            <a:r>
              <a:rPr lang="en-US" dirty="0" err="1"/>
              <a:t>Irgendwann</a:t>
            </a:r>
            <a:r>
              <a:rPr lang="en-US" dirty="0"/>
              <a:t> </a:t>
            </a:r>
            <a:r>
              <a:rPr lang="en-US" dirty="0" err="1"/>
              <a:t>innerhalb</a:t>
            </a:r>
            <a:r>
              <a:rPr lang="en-US" dirty="0"/>
              <a:t> der 4 </a:t>
            </a:r>
            <a:r>
              <a:rPr lang="en-US" dirty="0" err="1"/>
              <a:t>Kurshalbjahre</a:t>
            </a:r>
            <a:endParaRPr lang="en-US" dirty="0"/>
          </a:p>
          <a:p>
            <a:r>
              <a:rPr lang="en-US" dirty="0" err="1"/>
              <a:t>Monologischer</a:t>
            </a:r>
            <a:r>
              <a:rPr lang="en-US" dirty="0"/>
              <a:t> </a:t>
            </a:r>
            <a:r>
              <a:rPr lang="en-US" dirty="0" err="1"/>
              <a:t>Teil</a:t>
            </a:r>
            <a:r>
              <a:rPr lang="en-US" dirty="0"/>
              <a:t> </a:t>
            </a:r>
            <a:r>
              <a:rPr lang="en-US" sz="1600" dirty="0"/>
              <a:t>(5 </a:t>
            </a:r>
            <a:r>
              <a:rPr lang="en-US" sz="1600" dirty="0" err="1"/>
              <a:t>Minuten</a:t>
            </a:r>
            <a:r>
              <a:rPr lang="en-US" sz="1600" dirty="0"/>
              <a:t>) </a:t>
            </a:r>
            <a:r>
              <a:rPr lang="en-US" dirty="0"/>
              <a:t>  </a:t>
            </a:r>
            <a:r>
              <a:rPr lang="en-US" dirty="0" err="1"/>
              <a:t>dialogischer</a:t>
            </a:r>
            <a:r>
              <a:rPr lang="en-US" dirty="0"/>
              <a:t> </a:t>
            </a:r>
            <a:r>
              <a:rPr lang="en-US" dirty="0" err="1"/>
              <a:t>Teil</a:t>
            </a:r>
            <a:r>
              <a:rPr lang="en-US" dirty="0"/>
              <a:t> </a:t>
            </a:r>
            <a:r>
              <a:rPr lang="en-US" sz="1600" dirty="0"/>
              <a:t>(10 </a:t>
            </a:r>
            <a:r>
              <a:rPr lang="en-US" sz="1600" dirty="0" err="1"/>
              <a:t>Minuten</a:t>
            </a:r>
            <a:r>
              <a:rPr lang="en-US" sz="1600" dirty="0"/>
              <a:t>) </a:t>
            </a:r>
            <a:r>
              <a:rPr lang="en-US" dirty="0"/>
              <a:t>/ </a:t>
            </a:r>
            <a:r>
              <a:rPr lang="en-US" dirty="0" err="1"/>
              <a:t>gekoppelt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getrennt</a:t>
            </a:r>
            <a:endParaRPr lang="en-US" dirty="0"/>
          </a:p>
          <a:p>
            <a:r>
              <a:rPr lang="en-US" dirty="0" err="1"/>
              <a:t>Fließt</a:t>
            </a:r>
            <a:r>
              <a:rPr lang="en-US" dirty="0"/>
              <a:t> </a:t>
            </a:r>
            <a:r>
              <a:rPr lang="en-US" dirty="0" err="1"/>
              <a:t>gesondert</a:t>
            </a:r>
            <a:r>
              <a:rPr lang="en-US" dirty="0"/>
              <a:t> in die </a:t>
            </a:r>
            <a:r>
              <a:rPr lang="en-US" dirty="0" err="1"/>
              <a:t>mündliche</a:t>
            </a:r>
            <a:r>
              <a:rPr lang="en-US" dirty="0"/>
              <a:t> Note </a:t>
            </a:r>
            <a:r>
              <a:rPr lang="en-US" dirty="0" err="1"/>
              <a:t>ein</a:t>
            </a:r>
            <a:endParaRPr lang="en-US" dirty="0"/>
          </a:p>
          <a:p>
            <a:r>
              <a:rPr lang="en-US" dirty="0" err="1"/>
              <a:t>Beiträge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den </a:t>
            </a:r>
            <a:r>
              <a:rPr lang="en-US" dirty="0" err="1"/>
              <a:t>regulären</a:t>
            </a:r>
            <a:r>
              <a:rPr lang="en-US" dirty="0"/>
              <a:t> </a:t>
            </a:r>
            <a:r>
              <a:rPr lang="en-US" dirty="0" err="1"/>
              <a:t>Unterricht</a:t>
            </a:r>
            <a:r>
              <a:rPr lang="en-US" dirty="0"/>
              <a:t> </a:t>
            </a:r>
            <a:r>
              <a:rPr lang="en-US" dirty="0" err="1"/>
              <a:t>integriert</a:t>
            </a:r>
            <a:r>
              <a:rPr lang="en-US" dirty="0"/>
              <a:t> </a:t>
            </a:r>
            <a:r>
              <a:rPr lang="en-US" dirty="0" err="1"/>
              <a:t>werden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Beispiele</a:t>
            </a:r>
            <a:endParaRPr lang="en-US" dirty="0"/>
          </a:p>
        </p:txBody>
      </p:sp>
      <p:graphicFrame>
        <p:nvGraphicFramePr>
          <p:cNvPr id="13" name="Inhaltsplatzhalt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513566982"/>
              </p:ext>
            </p:extLst>
          </p:nvPr>
        </p:nvGraphicFramePr>
        <p:xfrm>
          <a:off x="4499992" y="2060848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Das </a:t>
            </a:r>
            <a:r>
              <a:rPr lang="en-US" dirty="0" err="1"/>
              <a:t>Basisfach</a:t>
            </a:r>
            <a:r>
              <a:rPr lang="en-US" dirty="0"/>
              <a:t> in 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err="1"/>
              <a:t>Oberstufe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err="1">
                <a:solidFill>
                  <a:srgbClr val="0070C0"/>
                </a:solidFill>
              </a:rPr>
              <a:t>Formalia</a:t>
            </a:r>
            <a:r>
              <a:rPr lang="en-US" sz="2700" dirty="0">
                <a:solidFill>
                  <a:srgbClr val="0070C0"/>
                </a:solidFill>
              </a:rPr>
              <a:t>: </a:t>
            </a:r>
            <a:r>
              <a:rPr lang="en-US" sz="2700" dirty="0" err="1">
                <a:solidFill>
                  <a:srgbClr val="0070C0"/>
                </a:solidFill>
              </a:rPr>
              <a:t>mündliche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Prüfung</a:t>
            </a:r>
            <a:r>
              <a:rPr lang="en-US" sz="2700" dirty="0">
                <a:solidFill>
                  <a:srgbClr val="0070C0"/>
                </a:solidFill>
              </a:rPr>
              <a:t>  - </a:t>
            </a:r>
            <a:r>
              <a:rPr lang="en-US" sz="2700" dirty="0" err="1">
                <a:solidFill>
                  <a:srgbClr val="0070C0"/>
                </a:solidFill>
              </a:rPr>
              <a:t>Ablauf</a:t>
            </a:r>
            <a:r>
              <a:rPr lang="en-US" sz="2700" dirty="0">
                <a:solidFill>
                  <a:srgbClr val="0070C0"/>
                </a:solidFill>
              </a:rPr>
              <a:t>/</a:t>
            </a:r>
            <a:r>
              <a:rPr lang="en-US" sz="2700" dirty="0" err="1">
                <a:solidFill>
                  <a:srgbClr val="0070C0"/>
                </a:solidFill>
              </a:rPr>
              <a:t>Struktur</a:t>
            </a:r>
            <a:endParaRPr lang="en-US" sz="2700" dirty="0">
              <a:solidFill>
                <a:srgbClr val="0070C0"/>
              </a:solidFill>
            </a:endParaRP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DA3D-7774-4DC3-AC6E-55B5F94CED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</Words>
  <Application>Microsoft Office PowerPoint</Application>
  <PresentationFormat>Bildschirmpräsentation (4:3)</PresentationFormat>
  <Paragraphs>271</Paragraphs>
  <Slides>27</Slides>
  <Notes>18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Larissa-Design</vt:lpstr>
      <vt:lpstr>1_Larissa-Design</vt:lpstr>
      <vt:lpstr>HDOfficeLightV0</vt:lpstr>
      <vt:lpstr>Folie 1</vt:lpstr>
      <vt:lpstr>Übersicht</vt:lpstr>
      <vt:lpstr>1 Basisfach und Leistungsfach im Vergleich</vt:lpstr>
      <vt:lpstr>2 Das Leistungsfach: Abitur Was bleibt?</vt:lpstr>
      <vt:lpstr>Das Leistungsfach: Abitur Was kommt?</vt:lpstr>
      <vt:lpstr> Das Leistungsfach: Abitur Schriftliche Prüfung: Übersicht </vt:lpstr>
      <vt:lpstr>3 Das Basisfach in der neuen Oberstufe Formalia: Leistungsmessung – Klausuren</vt:lpstr>
      <vt:lpstr>3 Das Basisfach in der neuen Oberstufe Formalia: Leistungsmessung - größerer mündlicher Beitrag</vt:lpstr>
      <vt:lpstr>3 Das Basisfach in der neuen Oberstufe Formalia: mündliche Prüfung  - Ablauf/Struktur</vt:lpstr>
      <vt:lpstr>3 Das Basisfach in der neuen Oberstufe Formalia: mündliche Prüfung – die Prüfungsaufgabe</vt:lpstr>
      <vt:lpstr>3 Das Basisfach in der neuen Oberstufe Formalia: mündliche Prüfung – der Prüfer</vt:lpstr>
      <vt:lpstr>4 Das Basisfach in der neuen Oberstufe Schwerpunktthema</vt:lpstr>
      <vt:lpstr>5 „Downsizing“ in den Worten des Bildungsplans</vt:lpstr>
      <vt:lpstr>5 Hauptkriterien der Abstufung</vt:lpstr>
      <vt:lpstr>5.1 Anzahl und Anspruch der Themen</vt:lpstr>
      <vt:lpstr>5.2 Vertrautheit der Themen</vt:lpstr>
      <vt:lpstr>5.3 Komplexität/Abstraktionsgrad der Texte </vt:lpstr>
      <vt:lpstr>Einschub: Definition ‘komplexe’ Texte*</vt:lpstr>
      <vt:lpstr>5.4 Anspruch der Aufgaben</vt:lpstr>
      <vt:lpstr>5.5 Differenziertheit der Sprachproduktion</vt:lpstr>
      <vt:lpstr>5.6 Verbindlichkeit/Bandbreite der Textsorten</vt:lpstr>
      <vt:lpstr>6 Leistungsfach/Basisfach: 4 Module </vt:lpstr>
      <vt:lpstr>6.1 Modul Gran Torino </vt:lpstr>
      <vt:lpstr>6.2 Modul  The Shape of Things </vt:lpstr>
      <vt:lpstr>6.3 Modul Short Story </vt:lpstr>
      <vt:lpstr>6.4 Modul The World of Work </vt:lpstr>
      <vt:lpstr>6 Leistungsfach/Basisfach: 4 Module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Basisfächer in der neuen Oberstufe</dc:title>
  <dc:creator>B.Rietgraf</dc:creator>
  <cp:lastModifiedBy>B.Rietgraf</cp:lastModifiedBy>
  <cp:revision>90</cp:revision>
  <dcterms:created xsi:type="dcterms:W3CDTF">2018-07-16T10:28:20Z</dcterms:created>
  <dcterms:modified xsi:type="dcterms:W3CDTF">2019-03-07T15:38:09Z</dcterms:modified>
</cp:coreProperties>
</file>