
<file path=[Content_Types].xml><?xml version="1.0" encoding="utf-8"?>
<Types xmlns="http://schemas.openxmlformats.org/package/2006/content-types">
  <Override PartName="/ppt/diagrams/drawing2.xml" ContentType="application/vnd.ms-office.drawingml.diagramDrawing+xml"/>
  <Override PartName="/ppt/notesSlides/notesSlide2.xml" ContentType="application/vnd.openxmlformats-officedocument.presentationml.notesSlide+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diagrams/quickStyle17.xml" ContentType="application/vnd.openxmlformats-officedocument.drawingml.diagramStyl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colors8.xml" ContentType="application/vnd.openxmlformats-officedocument.drawingml.diagramColors+xml"/>
  <Override PartName="/ppt/notesSlides/notesSlide12.xml" ContentType="application/vnd.openxmlformats-officedocument.presentationml.notesSlide+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diagrams/colors16.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diagrams/drawing3.xml" ContentType="application/vnd.ms-office.drawingml.diagramDrawing+xml"/>
  <Override PartName="/ppt/diagrams/colors12.xml" ContentType="application/vnd.openxmlformats-officedocument.drawingml.diagramColors+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ppt/notesSlides/notesSlide15.xml" ContentType="application/vnd.openxmlformats-officedocument.presentationml.notesSlide+xml"/>
  <Override PartName="/ppt/diagrams/quickStyle16.xml" ContentType="application/vnd.openxmlformats-officedocument.drawingml.diagramStyle+xml"/>
  <Override PartName="/ppt/diagrams/drawing17.xml" ContentType="application/vnd.ms-office.drawingml.diagramDrawing+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notesSlides/notesSlide13.xml" ContentType="application/vnd.openxmlformats-officedocument.presentationml.notesSlide+xml"/>
  <Override PartName="/ppt/diagrams/quickStyle14.xml" ContentType="application/vnd.openxmlformats-officedocument.drawingml.diagramStyle+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Override PartName="/ppt/diagrams/colors7.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diagrams/colors17.xml" ContentType="application/vnd.openxmlformats-officedocument.drawingml.diagramColors+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notesSlides/notesSlide4.xml" ContentType="application/vnd.openxmlformats-officedocument.presentationml.notesSlide+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quickStyle15.xml" ContentType="application/vnd.openxmlformats-officedocument.drawingml.diagramStyle+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diagrams/drawing9.xml" ContentType="application/vnd.ms-office.drawingml.diagramDrawing+xml"/>
  <Override PartName="/ppt/diagrams/layout15.xml" ContentType="application/vnd.openxmlformats-officedocument.drawingml.diagramLayout+xml"/>
  <Override PartName="/ppt/diagrams/colors6.xml" ContentType="application/vnd.openxmlformats-officedocument.drawingml.diagramColors+xml"/>
  <Override PartName="/ppt/diagrams/quickStyle9.xml" ContentType="application/vnd.openxmlformats-officedocument.drawingml.diagramStyle+xml"/>
  <Override PartName="/ppt/notesSlides/notesSlide10.xml" ContentType="application/vnd.openxmlformats-officedocument.presentationml.notesSlid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s/slide28.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77" r:id="rId2"/>
    <p:sldId id="297" r:id="rId3"/>
    <p:sldId id="256" r:id="rId4"/>
    <p:sldId id="263" r:id="rId5"/>
    <p:sldId id="264" r:id="rId6"/>
    <p:sldId id="268" r:id="rId7"/>
    <p:sldId id="258" r:id="rId8"/>
    <p:sldId id="261" r:id="rId9"/>
    <p:sldId id="259" r:id="rId10"/>
    <p:sldId id="260" r:id="rId11"/>
    <p:sldId id="262" r:id="rId12"/>
    <p:sldId id="283" r:id="rId13"/>
    <p:sldId id="290" r:id="rId14"/>
    <p:sldId id="298" r:id="rId15"/>
    <p:sldId id="299" r:id="rId16"/>
    <p:sldId id="302" r:id="rId17"/>
    <p:sldId id="278" r:id="rId18"/>
    <p:sldId id="279" r:id="rId19"/>
    <p:sldId id="280" r:id="rId20"/>
    <p:sldId id="282" r:id="rId21"/>
    <p:sldId id="284" r:id="rId22"/>
    <p:sldId id="286" r:id="rId23"/>
    <p:sldId id="291" r:id="rId24"/>
    <p:sldId id="292" r:id="rId25"/>
    <p:sldId id="303" r:id="rId26"/>
    <p:sldId id="296" r:id="rId27"/>
    <p:sldId id="300" r:id="rId28"/>
    <p:sldId id="305" r:id="rId2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9112"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3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B171D5-B1C6-4058-BF07-1EF284164769}"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70A331F2-79BD-4174-A974-E6E0C70E5946}">
      <dgm:prSet phldrT="[Text]" custT="1"/>
      <dgm:spPr/>
      <dgm:t>
        <a:bodyPr/>
        <a:lstStyle/>
        <a:p>
          <a:r>
            <a:rPr lang="en-US" sz="2400" dirty="0" smtClean="0"/>
            <a:t>Gran Torino</a:t>
          </a:r>
          <a:endParaRPr lang="en-US" sz="2400" dirty="0"/>
        </a:p>
      </dgm:t>
    </dgm:pt>
    <dgm:pt modelId="{A9123B62-E896-4D3F-B498-1141CBD5784F}" type="parTrans" cxnId="{3D1B2020-BD91-4B0B-8F55-DB522966E539}">
      <dgm:prSet/>
      <dgm:spPr/>
      <dgm:t>
        <a:bodyPr/>
        <a:lstStyle/>
        <a:p>
          <a:endParaRPr lang="en-US"/>
        </a:p>
      </dgm:t>
    </dgm:pt>
    <dgm:pt modelId="{0907400D-4648-4069-9FCD-0BB38F0905B2}" type="sibTrans" cxnId="{3D1B2020-BD91-4B0B-8F55-DB522966E539}">
      <dgm:prSet/>
      <dgm:spPr/>
      <dgm:t>
        <a:bodyPr/>
        <a:lstStyle/>
        <a:p>
          <a:endParaRPr lang="en-US"/>
        </a:p>
      </dgm:t>
    </dgm:pt>
    <dgm:pt modelId="{88B75362-BC26-4D45-9F61-6848914387FB}">
      <dgm:prSet phldrT="[Text]" custT="1"/>
      <dgm:spPr/>
      <dgm:t>
        <a:bodyPr/>
        <a:lstStyle/>
        <a:p>
          <a:r>
            <a:rPr lang="en-US" sz="2400" dirty="0" smtClean="0"/>
            <a:t>Crooked Letter, Crooked Letter</a:t>
          </a:r>
          <a:endParaRPr lang="en-US" sz="2400" dirty="0"/>
        </a:p>
      </dgm:t>
    </dgm:pt>
    <dgm:pt modelId="{CA12EFF0-C4C3-4DB4-8D5B-4F3886BF77FC}" type="parTrans" cxnId="{9A6079D0-C1A1-4638-8307-F759E59D8B41}">
      <dgm:prSet/>
      <dgm:spPr/>
      <dgm:t>
        <a:bodyPr/>
        <a:lstStyle/>
        <a:p>
          <a:endParaRPr lang="en-US"/>
        </a:p>
      </dgm:t>
    </dgm:pt>
    <dgm:pt modelId="{4360BA3D-244F-4823-82F1-FA67ABFDD849}" type="sibTrans" cxnId="{9A6079D0-C1A1-4638-8307-F759E59D8B41}">
      <dgm:prSet/>
      <dgm:spPr/>
      <dgm:t>
        <a:bodyPr/>
        <a:lstStyle/>
        <a:p>
          <a:endParaRPr lang="en-US"/>
        </a:p>
      </dgm:t>
    </dgm:pt>
    <dgm:pt modelId="{FD4FF6A1-24C0-4BE8-A10C-916F6670E03B}" type="pres">
      <dgm:prSet presAssocID="{9FB171D5-B1C6-4058-BF07-1EF284164769}" presName="linear" presStyleCnt="0">
        <dgm:presLayoutVars>
          <dgm:dir/>
          <dgm:animLvl val="lvl"/>
          <dgm:resizeHandles val="exact"/>
        </dgm:presLayoutVars>
      </dgm:prSet>
      <dgm:spPr/>
      <dgm:t>
        <a:bodyPr/>
        <a:lstStyle/>
        <a:p>
          <a:endParaRPr lang="en-US"/>
        </a:p>
      </dgm:t>
    </dgm:pt>
    <dgm:pt modelId="{29BC07B4-C53B-4149-8C90-776EDCFAD423}" type="pres">
      <dgm:prSet presAssocID="{70A331F2-79BD-4174-A974-E6E0C70E5946}" presName="parentLin" presStyleCnt="0"/>
      <dgm:spPr/>
    </dgm:pt>
    <dgm:pt modelId="{F6FC894B-B5D6-4BB3-998A-CC143580A724}" type="pres">
      <dgm:prSet presAssocID="{70A331F2-79BD-4174-A974-E6E0C70E5946}" presName="parentLeftMargin" presStyleLbl="node1" presStyleIdx="0" presStyleCnt="2"/>
      <dgm:spPr/>
      <dgm:t>
        <a:bodyPr/>
        <a:lstStyle/>
        <a:p>
          <a:endParaRPr lang="en-US"/>
        </a:p>
      </dgm:t>
    </dgm:pt>
    <dgm:pt modelId="{1EEB620A-360E-4967-96AA-672E46126348}" type="pres">
      <dgm:prSet presAssocID="{70A331F2-79BD-4174-A974-E6E0C70E5946}" presName="parentText" presStyleLbl="node1" presStyleIdx="0" presStyleCnt="2">
        <dgm:presLayoutVars>
          <dgm:chMax val="0"/>
          <dgm:bulletEnabled val="1"/>
        </dgm:presLayoutVars>
      </dgm:prSet>
      <dgm:spPr/>
      <dgm:t>
        <a:bodyPr/>
        <a:lstStyle/>
        <a:p>
          <a:endParaRPr lang="en-US"/>
        </a:p>
      </dgm:t>
    </dgm:pt>
    <dgm:pt modelId="{0EBD2914-B5B5-4C44-AE1C-EFCD7DDE13DA}" type="pres">
      <dgm:prSet presAssocID="{70A331F2-79BD-4174-A974-E6E0C70E5946}" presName="negativeSpace" presStyleCnt="0"/>
      <dgm:spPr/>
    </dgm:pt>
    <dgm:pt modelId="{FF9A9DAB-C5C5-4843-8FB2-A301C3BA5C6B}" type="pres">
      <dgm:prSet presAssocID="{70A331F2-79BD-4174-A974-E6E0C70E5946}" presName="childText" presStyleLbl="conFgAcc1" presStyleIdx="0" presStyleCnt="2">
        <dgm:presLayoutVars>
          <dgm:bulletEnabled val="1"/>
        </dgm:presLayoutVars>
      </dgm:prSet>
      <dgm:spPr/>
    </dgm:pt>
    <dgm:pt modelId="{C5A8F818-EEF7-442E-B50D-E676B3D5138A}" type="pres">
      <dgm:prSet presAssocID="{0907400D-4648-4069-9FCD-0BB38F0905B2}" presName="spaceBetweenRectangles" presStyleCnt="0"/>
      <dgm:spPr/>
    </dgm:pt>
    <dgm:pt modelId="{2DE33462-4980-43CD-AA08-87035D0D1464}" type="pres">
      <dgm:prSet presAssocID="{88B75362-BC26-4D45-9F61-6848914387FB}" presName="parentLin" presStyleCnt="0"/>
      <dgm:spPr/>
    </dgm:pt>
    <dgm:pt modelId="{320AB1E7-4006-4F7A-803D-B7DA939D6ACB}" type="pres">
      <dgm:prSet presAssocID="{88B75362-BC26-4D45-9F61-6848914387FB}" presName="parentLeftMargin" presStyleLbl="node1" presStyleIdx="0" presStyleCnt="2"/>
      <dgm:spPr/>
      <dgm:t>
        <a:bodyPr/>
        <a:lstStyle/>
        <a:p>
          <a:endParaRPr lang="en-US"/>
        </a:p>
      </dgm:t>
    </dgm:pt>
    <dgm:pt modelId="{C4A46133-734F-4CA4-8F4B-77F3887EDCBB}" type="pres">
      <dgm:prSet presAssocID="{88B75362-BC26-4D45-9F61-6848914387FB}" presName="parentText" presStyleLbl="node1" presStyleIdx="1" presStyleCnt="2">
        <dgm:presLayoutVars>
          <dgm:chMax val="0"/>
          <dgm:bulletEnabled val="1"/>
        </dgm:presLayoutVars>
      </dgm:prSet>
      <dgm:spPr/>
      <dgm:t>
        <a:bodyPr/>
        <a:lstStyle/>
        <a:p>
          <a:endParaRPr lang="en-US"/>
        </a:p>
      </dgm:t>
    </dgm:pt>
    <dgm:pt modelId="{5929D49D-7900-40D6-A9D6-9B783247B98C}" type="pres">
      <dgm:prSet presAssocID="{88B75362-BC26-4D45-9F61-6848914387FB}" presName="negativeSpace" presStyleCnt="0"/>
      <dgm:spPr/>
    </dgm:pt>
    <dgm:pt modelId="{5B99EF00-77AB-4DBF-887D-CDB7840CA751}" type="pres">
      <dgm:prSet presAssocID="{88B75362-BC26-4D45-9F61-6848914387FB}" presName="childText" presStyleLbl="conFgAcc1" presStyleIdx="1" presStyleCnt="2">
        <dgm:presLayoutVars>
          <dgm:bulletEnabled val="1"/>
        </dgm:presLayoutVars>
      </dgm:prSet>
      <dgm:spPr/>
    </dgm:pt>
  </dgm:ptLst>
  <dgm:cxnLst>
    <dgm:cxn modelId="{9A6079D0-C1A1-4638-8307-F759E59D8B41}" srcId="{9FB171D5-B1C6-4058-BF07-1EF284164769}" destId="{88B75362-BC26-4D45-9F61-6848914387FB}" srcOrd="1" destOrd="0" parTransId="{CA12EFF0-C4C3-4DB4-8D5B-4F3886BF77FC}" sibTransId="{4360BA3D-244F-4823-82F1-FA67ABFDD849}"/>
    <dgm:cxn modelId="{5C2F98D7-E640-4FC7-BD14-F1EDA6C9D3FE}" type="presOf" srcId="{70A331F2-79BD-4174-A974-E6E0C70E5946}" destId="{1EEB620A-360E-4967-96AA-672E46126348}" srcOrd="1" destOrd="0" presId="urn:microsoft.com/office/officeart/2005/8/layout/list1"/>
    <dgm:cxn modelId="{D9D01751-905E-4424-9DD5-80ACD9F91F54}" type="presOf" srcId="{88B75362-BC26-4D45-9F61-6848914387FB}" destId="{320AB1E7-4006-4F7A-803D-B7DA939D6ACB}" srcOrd="0" destOrd="0" presId="urn:microsoft.com/office/officeart/2005/8/layout/list1"/>
    <dgm:cxn modelId="{2564A2FC-8CA4-447C-92F0-38C262016266}" type="presOf" srcId="{9FB171D5-B1C6-4058-BF07-1EF284164769}" destId="{FD4FF6A1-24C0-4BE8-A10C-916F6670E03B}" srcOrd="0" destOrd="0" presId="urn:microsoft.com/office/officeart/2005/8/layout/list1"/>
    <dgm:cxn modelId="{3D1B2020-BD91-4B0B-8F55-DB522966E539}" srcId="{9FB171D5-B1C6-4058-BF07-1EF284164769}" destId="{70A331F2-79BD-4174-A974-E6E0C70E5946}" srcOrd="0" destOrd="0" parTransId="{A9123B62-E896-4D3F-B498-1141CBD5784F}" sibTransId="{0907400D-4648-4069-9FCD-0BB38F0905B2}"/>
    <dgm:cxn modelId="{8605F38A-BB44-4859-AD1B-D2D74D6C97E6}" type="presOf" srcId="{70A331F2-79BD-4174-A974-E6E0C70E5946}" destId="{F6FC894B-B5D6-4BB3-998A-CC143580A724}" srcOrd="0" destOrd="0" presId="urn:microsoft.com/office/officeart/2005/8/layout/list1"/>
    <dgm:cxn modelId="{E392CCE0-3997-47EB-A5C6-BEA4C85E97BB}" type="presOf" srcId="{88B75362-BC26-4D45-9F61-6848914387FB}" destId="{C4A46133-734F-4CA4-8F4B-77F3887EDCBB}" srcOrd="1" destOrd="0" presId="urn:microsoft.com/office/officeart/2005/8/layout/list1"/>
    <dgm:cxn modelId="{131902DA-D12B-4444-BFD6-3511F4D90754}" type="presParOf" srcId="{FD4FF6A1-24C0-4BE8-A10C-916F6670E03B}" destId="{29BC07B4-C53B-4149-8C90-776EDCFAD423}" srcOrd="0" destOrd="0" presId="urn:microsoft.com/office/officeart/2005/8/layout/list1"/>
    <dgm:cxn modelId="{CE13C9F2-0DC0-4E0D-8B04-C0475279E203}" type="presParOf" srcId="{29BC07B4-C53B-4149-8C90-776EDCFAD423}" destId="{F6FC894B-B5D6-4BB3-998A-CC143580A724}" srcOrd="0" destOrd="0" presId="urn:microsoft.com/office/officeart/2005/8/layout/list1"/>
    <dgm:cxn modelId="{1FC13EBE-6622-4F6D-AAC9-412A8C69439C}" type="presParOf" srcId="{29BC07B4-C53B-4149-8C90-776EDCFAD423}" destId="{1EEB620A-360E-4967-96AA-672E46126348}" srcOrd="1" destOrd="0" presId="urn:microsoft.com/office/officeart/2005/8/layout/list1"/>
    <dgm:cxn modelId="{742E45E6-9A3C-4E63-933B-7EC7BB8751E9}" type="presParOf" srcId="{FD4FF6A1-24C0-4BE8-A10C-916F6670E03B}" destId="{0EBD2914-B5B5-4C44-AE1C-EFCD7DDE13DA}" srcOrd="1" destOrd="0" presId="urn:microsoft.com/office/officeart/2005/8/layout/list1"/>
    <dgm:cxn modelId="{98C6315A-E5FB-46F9-8B6F-ECB0908CE4FF}" type="presParOf" srcId="{FD4FF6A1-24C0-4BE8-A10C-916F6670E03B}" destId="{FF9A9DAB-C5C5-4843-8FB2-A301C3BA5C6B}" srcOrd="2" destOrd="0" presId="urn:microsoft.com/office/officeart/2005/8/layout/list1"/>
    <dgm:cxn modelId="{50B4B035-6A34-4150-9E8C-DDC2DD8431E5}" type="presParOf" srcId="{FD4FF6A1-24C0-4BE8-A10C-916F6670E03B}" destId="{C5A8F818-EEF7-442E-B50D-E676B3D5138A}" srcOrd="3" destOrd="0" presId="urn:microsoft.com/office/officeart/2005/8/layout/list1"/>
    <dgm:cxn modelId="{788827E0-FBDC-4317-9250-6BEF2E59F0BC}" type="presParOf" srcId="{FD4FF6A1-24C0-4BE8-A10C-916F6670E03B}" destId="{2DE33462-4980-43CD-AA08-87035D0D1464}" srcOrd="4" destOrd="0" presId="urn:microsoft.com/office/officeart/2005/8/layout/list1"/>
    <dgm:cxn modelId="{0BEABAA9-9C41-48B6-8229-34480FD10BA7}" type="presParOf" srcId="{2DE33462-4980-43CD-AA08-87035D0D1464}" destId="{320AB1E7-4006-4F7A-803D-B7DA939D6ACB}" srcOrd="0" destOrd="0" presId="urn:microsoft.com/office/officeart/2005/8/layout/list1"/>
    <dgm:cxn modelId="{B4DD1D49-B70F-41E9-ADEF-8E5C27567F1C}" type="presParOf" srcId="{2DE33462-4980-43CD-AA08-87035D0D1464}" destId="{C4A46133-734F-4CA4-8F4B-77F3887EDCBB}" srcOrd="1" destOrd="0" presId="urn:microsoft.com/office/officeart/2005/8/layout/list1"/>
    <dgm:cxn modelId="{33AD4F03-9721-49E1-BD72-0CF56015640E}" type="presParOf" srcId="{FD4FF6A1-24C0-4BE8-A10C-916F6670E03B}" destId="{5929D49D-7900-40D6-A9D6-9B783247B98C}" srcOrd="5" destOrd="0" presId="urn:microsoft.com/office/officeart/2005/8/layout/list1"/>
    <dgm:cxn modelId="{D992BC92-609B-47AF-9AEA-365624B65A91}" type="presParOf" srcId="{FD4FF6A1-24C0-4BE8-A10C-916F6670E03B}" destId="{5B99EF00-77AB-4DBF-887D-CDB7840CA751}" srcOrd="6"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73B364F-61EA-44DC-A1CB-36A037C80E72}"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8836A027-4434-40B8-9BC9-90B78F1E5BCB}">
      <dgm:prSet phldrT="[Text]" custT="1"/>
      <dgm:spPr/>
      <dgm:t>
        <a:bodyPr/>
        <a:lstStyle/>
        <a:p>
          <a:r>
            <a:rPr lang="en-US" sz="1800" dirty="0" smtClean="0"/>
            <a:t>1 The ambiguity of art </a:t>
          </a:r>
          <a:endParaRPr lang="en-US" sz="1800" dirty="0"/>
        </a:p>
      </dgm:t>
    </dgm:pt>
    <dgm:pt modelId="{2BB01591-1DBE-438A-8A22-5A0FEEEF1D37}" type="parTrans" cxnId="{3D118234-9754-4D68-B627-3956BDFCDF19}">
      <dgm:prSet/>
      <dgm:spPr/>
      <dgm:t>
        <a:bodyPr/>
        <a:lstStyle/>
        <a:p>
          <a:endParaRPr lang="en-US"/>
        </a:p>
      </dgm:t>
    </dgm:pt>
    <dgm:pt modelId="{AB3C2B12-F970-4CAA-93E7-F19CCBD3D86E}" type="sibTrans" cxnId="{3D118234-9754-4D68-B627-3956BDFCDF19}">
      <dgm:prSet/>
      <dgm:spPr/>
      <dgm:t>
        <a:bodyPr/>
        <a:lstStyle/>
        <a:p>
          <a:endParaRPr lang="en-US"/>
        </a:p>
      </dgm:t>
    </dgm:pt>
    <dgm:pt modelId="{DB497993-2B81-4661-9F4F-1E8CD5E79D2F}">
      <dgm:prSet phldrT="[Text]" custT="1"/>
      <dgm:spPr/>
      <dgm:t>
        <a:bodyPr/>
        <a:lstStyle/>
        <a:p>
          <a:r>
            <a:rPr lang="en-US" sz="1800" dirty="0" smtClean="0"/>
            <a:t>2 Reversed gender roles</a:t>
          </a:r>
          <a:endParaRPr lang="en-US" sz="1800" dirty="0"/>
        </a:p>
      </dgm:t>
    </dgm:pt>
    <dgm:pt modelId="{3B631ABC-0959-4EB7-B822-1D029B7D05C9}" type="parTrans" cxnId="{0AB94F58-D1AF-4FE5-95F4-E549A7C509A7}">
      <dgm:prSet/>
      <dgm:spPr/>
      <dgm:t>
        <a:bodyPr/>
        <a:lstStyle/>
        <a:p>
          <a:endParaRPr lang="en-US"/>
        </a:p>
      </dgm:t>
    </dgm:pt>
    <dgm:pt modelId="{62A1AB1D-0ACE-48E4-B82B-7E721B27879A}" type="sibTrans" cxnId="{0AB94F58-D1AF-4FE5-95F4-E549A7C509A7}">
      <dgm:prSet/>
      <dgm:spPr/>
      <dgm:t>
        <a:bodyPr/>
        <a:lstStyle/>
        <a:p>
          <a:endParaRPr lang="en-US"/>
        </a:p>
      </dgm:t>
    </dgm:pt>
    <dgm:pt modelId="{B00C0EC7-6FAC-42D0-85A4-8B9FD8768449}">
      <dgm:prSet phldrT="[Text]" custT="1"/>
      <dgm:spPr/>
      <dgm:t>
        <a:bodyPr/>
        <a:lstStyle/>
        <a:p>
          <a:r>
            <a:rPr lang="en-US" sz="1800" dirty="0" smtClean="0"/>
            <a:t>3 Literary allusions/Symbolism</a:t>
          </a:r>
          <a:endParaRPr lang="en-US" sz="1800" dirty="0"/>
        </a:p>
      </dgm:t>
    </dgm:pt>
    <dgm:pt modelId="{5A00FA06-A99C-4492-BE8B-85D4F10C352F}" type="parTrans" cxnId="{BE818B51-F5D2-419A-93D3-5640DCD3FB74}">
      <dgm:prSet/>
      <dgm:spPr/>
      <dgm:t>
        <a:bodyPr/>
        <a:lstStyle/>
        <a:p>
          <a:endParaRPr lang="en-US"/>
        </a:p>
      </dgm:t>
    </dgm:pt>
    <dgm:pt modelId="{EA82D508-B99A-4688-B0D5-D0FE8025F967}" type="sibTrans" cxnId="{BE818B51-F5D2-419A-93D3-5640DCD3FB74}">
      <dgm:prSet/>
      <dgm:spPr/>
      <dgm:t>
        <a:bodyPr/>
        <a:lstStyle/>
        <a:p>
          <a:endParaRPr lang="en-US"/>
        </a:p>
      </dgm:t>
    </dgm:pt>
    <dgm:pt modelId="{041EE76D-E7CD-46E5-A865-FD45B3132155}">
      <dgm:prSet phldrT="[Text]" custT="1"/>
      <dgm:spPr/>
      <dgm:t>
        <a:bodyPr/>
        <a:lstStyle/>
        <a:p>
          <a:r>
            <a:rPr lang="en-US" sz="1800" dirty="0" smtClean="0"/>
            <a:t>4 Language and structure. Tragedy?/Short play?</a:t>
          </a:r>
          <a:endParaRPr lang="en-US" sz="1800" dirty="0"/>
        </a:p>
      </dgm:t>
    </dgm:pt>
    <dgm:pt modelId="{F6A89274-B737-49C9-AF59-328C65F40F41}" type="parTrans" cxnId="{E819F501-AF39-4DC4-A0F5-FE74D1F7BB84}">
      <dgm:prSet/>
      <dgm:spPr/>
      <dgm:t>
        <a:bodyPr/>
        <a:lstStyle/>
        <a:p>
          <a:endParaRPr lang="en-US"/>
        </a:p>
      </dgm:t>
    </dgm:pt>
    <dgm:pt modelId="{DCE84836-D7EA-4591-8CB5-C559CCD1C1FB}" type="sibTrans" cxnId="{E819F501-AF39-4DC4-A0F5-FE74D1F7BB84}">
      <dgm:prSet/>
      <dgm:spPr/>
      <dgm:t>
        <a:bodyPr/>
        <a:lstStyle/>
        <a:p>
          <a:endParaRPr lang="en-US"/>
        </a:p>
      </dgm:t>
    </dgm:pt>
    <dgm:pt modelId="{1E471269-A78E-4DCC-9BA5-37FAB927351F}">
      <dgm:prSet phldrT="[Text]" custT="1"/>
      <dgm:spPr/>
      <dgm:t>
        <a:bodyPr/>
        <a:lstStyle/>
        <a:p>
          <a:r>
            <a:rPr lang="en-US" sz="1800" dirty="0" smtClean="0"/>
            <a:t>5 Criticism of contemporary culture</a:t>
          </a:r>
          <a:endParaRPr lang="en-US" sz="1800" dirty="0"/>
        </a:p>
      </dgm:t>
    </dgm:pt>
    <dgm:pt modelId="{40962515-E858-455C-97B4-67D3A6422FB2}" type="parTrans" cxnId="{B1FD4307-71ED-4315-8009-D093285E9A9A}">
      <dgm:prSet/>
      <dgm:spPr/>
      <dgm:t>
        <a:bodyPr/>
        <a:lstStyle/>
        <a:p>
          <a:endParaRPr lang="en-US"/>
        </a:p>
      </dgm:t>
    </dgm:pt>
    <dgm:pt modelId="{22E39FA5-CE09-49F5-A923-DBE5F75DEEC4}" type="sibTrans" cxnId="{B1FD4307-71ED-4315-8009-D093285E9A9A}">
      <dgm:prSet/>
      <dgm:spPr/>
      <dgm:t>
        <a:bodyPr/>
        <a:lstStyle/>
        <a:p>
          <a:endParaRPr lang="en-US"/>
        </a:p>
      </dgm:t>
    </dgm:pt>
    <dgm:pt modelId="{2DB9C868-CA9D-4103-A8F5-7E7DE46FCC7D}" type="pres">
      <dgm:prSet presAssocID="{A73B364F-61EA-44DC-A1CB-36A037C80E72}" presName="linear" presStyleCnt="0">
        <dgm:presLayoutVars>
          <dgm:dir/>
          <dgm:animLvl val="lvl"/>
          <dgm:resizeHandles val="exact"/>
        </dgm:presLayoutVars>
      </dgm:prSet>
      <dgm:spPr/>
      <dgm:t>
        <a:bodyPr/>
        <a:lstStyle/>
        <a:p>
          <a:endParaRPr lang="en-US"/>
        </a:p>
      </dgm:t>
    </dgm:pt>
    <dgm:pt modelId="{A0A1900B-6BD3-42C7-A3F1-9D9D8ABF640B}" type="pres">
      <dgm:prSet presAssocID="{8836A027-4434-40B8-9BC9-90B78F1E5BCB}" presName="parentLin" presStyleCnt="0"/>
      <dgm:spPr/>
    </dgm:pt>
    <dgm:pt modelId="{A7453009-F829-4B45-943A-33D70B8AE903}" type="pres">
      <dgm:prSet presAssocID="{8836A027-4434-40B8-9BC9-90B78F1E5BCB}" presName="parentLeftMargin" presStyleLbl="node1" presStyleIdx="0" presStyleCnt="5"/>
      <dgm:spPr/>
      <dgm:t>
        <a:bodyPr/>
        <a:lstStyle/>
        <a:p>
          <a:endParaRPr lang="en-US"/>
        </a:p>
      </dgm:t>
    </dgm:pt>
    <dgm:pt modelId="{BC026544-1C48-482A-B8F8-A62C9EE1029A}" type="pres">
      <dgm:prSet presAssocID="{8836A027-4434-40B8-9BC9-90B78F1E5BCB}" presName="parentText" presStyleLbl="node1" presStyleIdx="0" presStyleCnt="5">
        <dgm:presLayoutVars>
          <dgm:chMax val="0"/>
          <dgm:bulletEnabled val="1"/>
        </dgm:presLayoutVars>
      </dgm:prSet>
      <dgm:spPr/>
      <dgm:t>
        <a:bodyPr/>
        <a:lstStyle/>
        <a:p>
          <a:endParaRPr lang="en-US"/>
        </a:p>
      </dgm:t>
    </dgm:pt>
    <dgm:pt modelId="{BD1421F3-648B-42B9-A20C-05F5B29E34DA}" type="pres">
      <dgm:prSet presAssocID="{8836A027-4434-40B8-9BC9-90B78F1E5BCB}" presName="negativeSpace" presStyleCnt="0"/>
      <dgm:spPr/>
    </dgm:pt>
    <dgm:pt modelId="{1F253420-4A46-47CD-8E7B-9B733D012780}" type="pres">
      <dgm:prSet presAssocID="{8836A027-4434-40B8-9BC9-90B78F1E5BCB}" presName="childText" presStyleLbl="conFgAcc1" presStyleIdx="0" presStyleCnt="5">
        <dgm:presLayoutVars>
          <dgm:bulletEnabled val="1"/>
        </dgm:presLayoutVars>
      </dgm:prSet>
      <dgm:spPr/>
    </dgm:pt>
    <dgm:pt modelId="{C0047F05-5BF7-4D5A-AFA1-C5462CDADAB0}" type="pres">
      <dgm:prSet presAssocID="{AB3C2B12-F970-4CAA-93E7-F19CCBD3D86E}" presName="spaceBetweenRectangles" presStyleCnt="0"/>
      <dgm:spPr/>
    </dgm:pt>
    <dgm:pt modelId="{460A15C7-09B9-49EC-8A36-2CBB366CD8BD}" type="pres">
      <dgm:prSet presAssocID="{DB497993-2B81-4661-9F4F-1E8CD5E79D2F}" presName="parentLin" presStyleCnt="0"/>
      <dgm:spPr/>
    </dgm:pt>
    <dgm:pt modelId="{6D10DD68-A5AF-4353-BFB9-DD069261AB54}" type="pres">
      <dgm:prSet presAssocID="{DB497993-2B81-4661-9F4F-1E8CD5E79D2F}" presName="parentLeftMargin" presStyleLbl="node1" presStyleIdx="0" presStyleCnt="5"/>
      <dgm:spPr/>
      <dgm:t>
        <a:bodyPr/>
        <a:lstStyle/>
        <a:p>
          <a:endParaRPr lang="en-US"/>
        </a:p>
      </dgm:t>
    </dgm:pt>
    <dgm:pt modelId="{C5D3C5AF-9CEC-4B2E-8CD6-3CF988CED5F0}" type="pres">
      <dgm:prSet presAssocID="{DB497993-2B81-4661-9F4F-1E8CD5E79D2F}" presName="parentText" presStyleLbl="node1" presStyleIdx="1" presStyleCnt="5">
        <dgm:presLayoutVars>
          <dgm:chMax val="0"/>
          <dgm:bulletEnabled val="1"/>
        </dgm:presLayoutVars>
      </dgm:prSet>
      <dgm:spPr/>
      <dgm:t>
        <a:bodyPr/>
        <a:lstStyle/>
        <a:p>
          <a:endParaRPr lang="en-US"/>
        </a:p>
      </dgm:t>
    </dgm:pt>
    <dgm:pt modelId="{4E4C6089-33EC-4749-A007-FB0C2DD9C702}" type="pres">
      <dgm:prSet presAssocID="{DB497993-2B81-4661-9F4F-1E8CD5E79D2F}" presName="negativeSpace" presStyleCnt="0"/>
      <dgm:spPr/>
    </dgm:pt>
    <dgm:pt modelId="{516C7CBB-2C2F-4CF7-97BD-BE0DF379ED2C}" type="pres">
      <dgm:prSet presAssocID="{DB497993-2B81-4661-9F4F-1E8CD5E79D2F}" presName="childText" presStyleLbl="conFgAcc1" presStyleIdx="1" presStyleCnt="5">
        <dgm:presLayoutVars>
          <dgm:bulletEnabled val="1"/>
        </dgm:presLayoutVars>
      </dgm:prSet>
      <dgm:spPr/>
    </dgm:pt>
    <dgm:pt modelId="{96157181-34C9-4464-89D5-B384A8F2F0D8}" type="pres">
      <dgm:prSet presAssocID="{62A1AB1D-0ACE-48E4-B82B-7E721B27879A}" presName="spaceBetweenRectangles" presStyleCnt="0"/>
      <dgm:spPr/>
    </dgm:pt>
    <dgm:pt modelId="{3C327957-A63C-4BE6-8EA3-E2368CD3CFE4}" type="pres">
      <dgm:prSet presAssocID="{B00C0EC7-6FAC-42D0-85A4-8B9FD8768449}" presName="parentLin" presStyleCnt="0"/>
      <dgm:spPr/>
    </dgm:pt>
    <dgm:pt modelId="{459B0F2C-29E2-443B-A286-9AAEDF836B83}" type="pres">
      <dgm:prSet presAssocID="{B00C0EC7-6FAC-42D0-85A4-8B9FD8768449}" presName="parentLeftMargin" presStyleLbl="node1" presStyleIdx="1" presStyleCnt="5"/>
      <dgm:spPr/>
      <dgm:t>
        <a:bodyPr/>
        <a:lstStyle/>
        <a:p>
          <a:endParaRPr lang="en-US"/>
        </a:p>
      </dgm:t>
    </dgm:pt>
    <dgm:pt modelId="{6ED41D91-DD6E-4021-9E46-46AC3959792B}" type="pres">
      <dgm:prSet presAssocID="{B00C0EC7-6FAC-42D0-85A4-8B9FD8768449}" presName="parentText" presStyleLbl="node1" presStyleIdx="2" presStyleCnt="5">
        <dgm:presLayoutVars>
          <dgm:chMax val="0"/>
          <dgm:bulletEnabled val="1"/>
        </dgm:presLayoutVars>
      </dgm:prSet>
      <dgm:spPr/>
      <dgm:t>
        <a:bodyPr/>
        <a:lstStyle/>
        <a:p>
          <a:endParaRPr lang="en-US"/>
        </a:p>
      </dgm:t>
    </dgm:pt>
    <dgm:pt modelId="{3309EBBE-2C57-4F99-BC69-2A8EAA72D6D3}" type="pres">
      <dgm:prSet presAssocID="{B00C0EC7-6FAC-42D0-85A4-8B9FD8768449}" presName="negativeSpace" presStyleCnt="0"/>
      <dgm:spPr/>
    </dgm:pt>
    <dgm:pt modelId="{D9AF2429-65BF-4044-A492-5A1047603863}" type="pres">
      <dgm:prSet presAssocID="{B00C0EC7-6FAC-42D0-85A4-8B9FD8768449}" presName="childText" presStyleLbl="conFgAcc1" presStyleIdx="2" presStyleCnt="5">
        <dgm:presLayoutVars>
          <dgm:bulletEnabled val="1"/>
        </dgm:presLayoutVars>
      </dgm:prSet>
      <dgm:spPr/>
    </dgm:pt>
    <dgm:pt modelId="{AE8E026C-452D-4042-97AE-0E4E5A933A67}" type="pres">
      <dgm:prSet presAssocID="{EA82D508-B99A-4688-B0D5-D0FE8025F967}" presName="spaceBetweenRectangles" presStyleCnt="0"/>
      <dgm:spPr/>
    </dgm:pt>
    <dgm:pt modelId="{CFF64DE9-2078-4689-B1C8-D465A12270BF}" type="pres">
      <dgm:prSet presAssocID="{041EE76D-E7CD-46E5-A865-FD45B3132155}" presName="parentLin" presStyleCnt="0"/>
      <dgm:spPr/>
    </dgm:pt>
    <dgm:pt modelId="{1F5078A4-2DC2-42AF-8632-457D587CC939}" type="pres">
      <dgm:prSet presAssocID="{041EE76D-E7CD-46E5-A865-FD45B3132155}" presName="parentLeftMargin" presStyleLbl="node1" presStyleIdx="2" presStyleCnt="5"/>
      <dgm:spPr/>
      <dgm:t>
        <a:bodyPr/>
        <a:lstStyle/>
        <a:p>
          <a:endParaRPr lang="en-US"/>
        </a:p>
      </dgm:t>
    </dgm:pt>
    <dgm:pt modelId="{96CB4E5E-5221-4BD7-B2FC-69225A430BD8}" type="pres">
      <dgm:prSet presAssocID="{041EE76D-E7CD-46E5-A865-FD45B3132155}" presName="parentText" presStyleLbl="node1" presStyleIdx="3" presStyleCnt="5">
        <dgm:presLayoutVars>
          <dgm:chMax val="0"/>
          <dgm:bulletEnabled val="1"/>
        </dgm:presLayoutVars>
      </dgm:prSet>
      <dgm:spPr/>
      <dgm:t>
        <a:bodyPr/>
        <a:lstStyle/>
        <a:p>
          <a:endParaRPr lang="en-US"/>
        </a:p>
      </dgm:t>
    </dgm:pt>
    <dgm:pt modelId="{4F216A17-7EDB-485A-BBA4-B556E127A2A0}" type="pres">
      <dgm:prSet presAssocID="{041EE76D-E7CD-46E5-A865-FD45B3132155}" presName="negativeSpace" presStyleCnt="0"/>
      <dgm:spPr/>
    </dgm:pt>
    <dgm:pt modelId="{AAA6F620-86F0-4C66-848A-06A6BB1E0BBE}" type="pres">
      <dgm:prSet presAssocID="{041EE76D-E7CD-46E5-A865-FD45B3132155}" presName="childText" presStyleLbl="conFgAcc1" presStyleIdx="3" presStyleCnt="5">
        <dgm:presLayoutVars>
          <dgm:bulletEnabled val="1"/>
        </dgm:presLayoutVars>
      </dgm:prSet>
      <dgm:spPr/>
    </dgm:pt>
    <dgm:pt modelId="{1F996F35-7130-4CBC-B729-FA7D8A9DBAB3}" type="pres">
      <dgm:prSet presAssocID="{DCE84836-D7EA-4591-8CB5-C559CCD1C1FB}" presName="spaceBetweenRectangles" presStyleCnt="0"/>
      <dgm:spPr/>
    </dgm:pt>
    <dgm:pt modelId="{EC656689-8425-48D3-A2D5-42A7A4569713}" type="pres">
      <dgm:prSet presAssocID="{1E471269-A78E-4DCC-9BA5-37FAB927351F}" presName="parentLin" presStyleCnt="0"/>
      <dgm:spPr/>
    </dgm:pt>
    <dgm:pt modelId="{539C4B81-8BAF-49F8-B41B-C0D7512DF3C5}" type="pres">
      <dgm:prSet presAssocID="{1E471269-A78E-4DCC-9BA5-37FAB927351F}" presName="parentLeftMargin" presStyleLbl="node1" presStyleIdx="3" presStyleCnt="5"/>
      <dgm:spPr/>
      <dgm:t>
        <a:bodyPr/>
        <a:lstStyle/>
        <a:p>
          <a:endParaRPr lang="en-US"/>
        </a:p>
      </dgm:t>
    </dgm:pt>
    <dgm:pt modelId="{4BCDB21C-D26F-43A0-A642-279CC12613B3}" type="pres">
      <dgm:prSet presAssocID="{1E471269-A78E-4DCC-9BA5-37FAB927351F}" presName="parentText" presStyleLbl="node1" presStyleIdx="4" presStyleCnt="5">
        <dgm:presLayoutVars>
          <dgm:chMax val="0"/>
          <dgm:bulletEnabled val="1"/>
        </dgm:presLayoutVars>
      </dgm:prSet>
      <dgm:spPr/>
      <dgm:t>
        <a:bodyPr/>
        <a:lstStyle/>
        <a:p>
          <a:endParaRPr lang="en-US"/>
        </a:p>
      </dgm:t>
    </dgm:pt>
    <dgm:pt modelId="{EC86B089-2ED6-4906-A200-D67FB73EC9D6}" type="pres">
      <dgm:prSet presAssocID="{1E471269-A78E-4DCC-9BA5-37FAB927351F}" presName="negativeSpace" presStyleCnt="0"/>
      <dgm:spPr/>
    </dgm:pt>
    <dgm:pt modelId="{047F0EF8-4A84-4AA1-9FED-75791CDA3901}" type="pres">
      <dgm:prSet presAssocID="{1E471269-A78E-4DCC-9BA5-37FAB927351F}" presName="childText" presStyleLbl="conFgAcc1" presStyleIdx="4" presStyleCnt="5">
        <dgm:presLayoutVars>
          <dgm:bulletEnabled val="1"/>
        </dgm:presLayoutVars>
      </dgm:prSet>
      <dgm:spPr/>
    </dgm:pt>
  </dgm:ptLst>
  <dgm:cxnLst>
    <dgm:cxn modelId="{B1FD4307-71ED-4315-8009-D093285E9A9A}" srcId="{A73B364F-61EA-44DC-A1CB-36A037C80E72}" destId="{1E471269-A78E-4DCC-9BA5-37FAB927351F}" srcOrd="4" destOrd="0" parTransId="{40962515-E858-455C-97B4-67D3A6422FB2}" sibTransId="{22E39FA5-CE09-49F5-A923-DBE5F75DEEC4}"/>
    <dgm:cxn modelId="{F2E58DFC-59A5-4C38-AA1B-BCF9D95F0106}" type="presOf" srcId="{B00C0EC7-6FAC-42D0-85A4-8B9FD8768449}" destId="{6ED41D91-DD6E-4021-9E46-46AC3959792B}" srcOrd="1" destOrd="0" presId="urn:microsoft.com/office/officeart/2005/8/layout/list1"/>
    <dgm:cxn modelId="{E819F501-AF39-4DC4-A0F5-FE74D1F7BB84}" srcId="{A73B364F-61EA-44DC-A1CB-36A037C80E72}" destId="{041EE76D-E7CD-46E5-A865-FD45B3132155}" srcOrd="3" destOrd="0" parTransId="{F6A89274-B737-49C9-AF59-328C65F40F41}" sibTransId="{DCE84836-D7EA-4591-8CB5-C559CCD1C1FB}"/>
    <dgm:cxn modelId="{3D118234-9754-4D68-B627-3956BDFCDF19}" srcId="{A73B364F-61EA-44DC-A1CB-36A037C80E72}" destId="{8836A027-4434-40B8-9BC9-90B78F1E5BCB}" srcOrd="0" destOrd="0" parTransId="{2BB01591-1DBE-438A-8A22-5A0FEEEF1D37}" sibTransId="{AB3C2B12-F970-4CAA-93E7-F19CCBD3D86E}"/>
    <dgm:cxn modelId="{E152F660-EE50-4381-8FFB-CA73DEC28A6A}" type="presOf" srcId="{8836A027-4434-40B8-9BC9-90B78F1E5BCB}" destId="{BC026544-1C48-482A-B8F8-A62C9EE1029A}" srcOrd="1" destOrd="0" presId="urn:microsoft.com/office/officeart/2005/8/layout/list1"/>
    <dgm:cxn modelId="{0AB94F58-D1AF-4FE5-95F4-E549A7C509A7}" srcId="{A73B364F-61EA-44DC-A1CB-36A037C80E72}" destId="{DB497993-2B81-4661-9F4F-1E8CD5E79D2F}" srcOrd="1" destOrd="0" parTransId="{3B631ABC-0959-4EB7-B822-1D029B7D05C9}" sibTransId="{62A1AB1D-0ACE-48E4-B82B-7E721B27879A}"/>
    <dgm:cxn modelId="{F04237B1-B9A5-49AD-AD84-EDECDB81A1A0}" type="presOf" srcId="{DB497993-2B81-4661-9F4F-1E8CD5E79D2F}" destId="{6D10DD68-A5AF-4353-BFB9-DD069261AB54}" srcOrd="0" destOrd="0" presId="urn:microsoft.com/office/officeart/2005/8/layout/list1"/>
    <dgm:cxn modelId="{D1D61CBF-4217-4B90-B68A-7913F096AEC4}" type="presOf" srcId="{041EE76D-E7CD-46E5-A865-FD45B3132155}" destId="{1F5078A4-2DC2-42AF-8632-457D587CC939}" srcOrd="0" destOrd="0" presId="urn:microsoft.com/office/officeart/2005/8/layout/list1"/>
    <dgm:cxn modelId="{FF1C8F7E-8DAB-4002-B41E-673E3BCCEAF5}" type="presOf" srcId="{041EE76D-E7CD-46E5-A865-FD45B3132155}" destId="{96CB4E5E-5221-4BD7-B2FC-69225A430BD8}" srcOrd="1" destOrd="0" presId="urn:microsoft.com/office/officeart/2005/8/layout/list1"/>
    <dgm:cxn modelId="{147B1E6B-1052-477B-9406-0D270201EDDE}" type="presOf" srcId="{1E471269-A78E-4DCC-9BA5-37FAB927351F}" destId="{539C4B81-8BAF-49F8-B41B-C0D7512DF3C5}" srcOrd="0" destOrd="0" presId="urn:microsoft.com/office/officeart/2005/8/layout/list1"/>
    <dgm:cxn modelId="{B251CF6D-9BDD-4E37-9567-A0C39AFA3A66}" type="presOf" srcId="{DB497993-2B81-4661-9F4F-1E8CD5E79D2F}" destId="{C5D3C5AF-9CEC-4B2E-8CD6-3CF988CED5F0}" srcOrd="1" destOrd="0" presId="urn:microsoft.com/office/officeart/2005/8/layout/list1"/>
    <dgm:cxn modelId="{87D431E0-C123-43E2-BBBB-CDD7EDC44BC3}" type="presOf" srcId="{A73B364F-61EA-44DC-A1CB-36A037C80E72}" destId="{2DB9C868-CA9D-4103-A8F5-7E7DE46FCC7D}" srcOrd="0" destOrd="0" presId="urn:microsoft.com/office/officeart/2005/8/layout/list1"/>
    <dgm:cxn modelId="{BE818B51-F5D2-419A-93D3-5640DCD3FB74}" srcId="{A73B364F-61EA-44DC-A1CB-36A037C80E72}" destId="{B00C0EC7-6FAC-42D0-85A4-8B9FD8768449}" srcOrd="2" destOrd="0" parTransId="{5A00FA06-A99C-4492-BE8B-85D4F10C352F}" sibTransId="{EA82D508-B99A-4688-B0D5-D0FE8025F967}"/>
    <dgm:cxn modelId="{5A6E0E36-FDEC-4194-8BA8-1C7505595410}" type="presOf" srcId="{B00C0EC7-6FAC-42D0-85A4-8B9FD8768449}" destId="{459B0F2C-29E2-443B-A286-9AAEDF836B83}" srcOrd="0" destOrd="0" presId="urn:microsoft.com/office/officeart/2005/8/layout/list1"/>
    <dgm:cxn modelId="{D3A4F8DB-0916-4F42-B45B-392135ED287C}" type="presOf" srcId="{8836A027-4434-40B8-9BC9-90B78F1E5BCB}" destId="{A7453009-F829-4B45-943A-33D70B8AE903}" srcOrd="0" destOrd="0" presId="urn:microsoft.com/office/officeart/2005/8/layout/list1"/>
    <dgm:cxn modelId="{B59D5AD8-6B78-4C82-BF34-63077632408B}" type="presOf" srcId="{1E471269-A78E-4DCC-9BA5-37FAB927351F}" destId="{4BCDB21C-D26F-43A0-A642-279CC12613B3}" srcOrd="1" destOrd="0" presId="urn:microsoft.com/office/officeart/2005/8/layout/list1"/>
    <dgm:cxn modelId="{70A20B23-D1C6-4E18-B114-C1A0399EBB30}" type="presParOf" srcId="{2DB9C868-CA9D-4103-A8F5-7E7DE46FCC7D}" destId="{A0A1900B-6BD3-42C7-A3F1-9D9D8ABF640B}" srcOrd="0" destOrd="0" presId="urn:microsoft.com/office/officeart/2005/8/layout/list1"/>
    <dgm:cxn modelId="{65A2AEB2-5C89-4040-98C8-A0BB3E002996}" type="presParOf" srcId="{A0A1900B-6BD3-42C7-A3F1-9D9D8ABF640B}" destId="{A7453009-F829-4B45-943A-33D70B8AE903}" srcOrd="0" destOrd="0" presId="urn:microsoft.com/office/officeart/2005/8/layout/list1"/>
    <dgm:cxn modelId="{6F498FBA-C3D2-42CE-B5C3-8DCEBAE33F34}" type="presParOf" srcId="{A0A1900B-6BD3-42C7-A3F1-9D9D8ABF640B}" destId="{BC026544-1C48-482A-B8F8-A62C9EE1029A}" srcOrd="1" destOrd="0" presId="urn:microsoft.com/office/officeart/2005/8/layout/list1"/>
    <dgm:cxn modelId="{AE1096CE-CD27-40A1-91FE-D4CF38875A0C}" type="presParOf" srcId="{2DB9C868-CA9D-4103-A8F5-7E7DE46FCC7D}" destId="{BD1421F3-648B-42B9-A20C-05F5B29E34DA}" srcOrd="1" destOrd="0" presId="urn:microsoft.com/office/officeart/2005/8/layout/list1"/>
    <dgm:cxn modelId="{CB0C2820-F1C0-4E78-A3E4-BE1D5891D0B2}" type="presParOf" srcId="{2DB9C868-CA9D-4103-A8F5-7E7DE46FCC7D}" destId="{1F253420-4A46-47CD-8E7B-9B733D012780}" srcOrd="2" destOrd="0" presId="urn:microsoft.com/office/officeart/2005/8/layout/list1"/>
    <dgm:cxn modelId="{33937A08-604E-44D6-9C3D-C432F3C0208F}" type="presParOf" srcId="{2DB9C868-CA9D-4103-A8F5-7E7DE46FCC7D}" destId="{C0047F05-5BF7-4D5A-AFA1-C5462CDADAB0}" srcOrd="3" destOrd="0" presId="urn:microsoft.com/office/officeart/2005/8/layout/list1"/>
    <dgm:cxn modelId="{093C1274-9051-4DB9-9065-EB78010BB052}" type="presParOf" srcId="{2DB9C868-CA9D-4103-A8F5-7E7DE46FCC7D}" destId="{460A15C7-09B9-49EC-8A36-2CBB366CD8BD}" srcOrd="4" destOrd="0" presId="urn:microsoft.com/office/officeart/2005/8/layout/list1"/>
    <dgm:cxn modelId="{142A0C46-6619-470F-B46A-6809D3C854FC}" type="presParOf" srcId="{460A15C7-09B9-49EC-8A36-2CBB366CD8BD}" destId="{6D10DD68-A5AF-4353-BFB9-DD069261AB54}" srcOrd="0" destOrd="0" presId="urn:microsoft.com/office/officeart/2005/8/layout/list1"/>
    <dgm:cxn modelId="{262827E7-3B55-46D3-8DAE-8FE67C96CE15}" type="presParOf" srcId="{460A15C7-09B9-49EC-8A36-2CBB366CD8BD}" destId="{C5D3C5AF-9CEC-4B2E-8CD6-3CF988CED5F0}" srcOrd="1" destOrd="0" presId="urn:microsoft.com/office/officeart/2005/8/layout/list1"/>
    <dgm:cxn modelId="{892C02C8-BEEF-44A3-B10A-D1EE729D1C58}" type="presParOf" srcId="{2DB9C868-CA9D-4103-A8F5-7E7DE46FCC7D}" destId="{4E4C6089-33EC-4749-A007-FB0C2DD9C702}" srcOrd="5" destOrd="0" presId="urn:microsoft.com/office/officeart/2005/8/layout/list1"/>
    <dgm:cxn modelId="{FDC116ED-793B-4657-86BB-482E9F4B01C9}" type="presParOf" srcId="{2DB9C868-CA9D-4103-A8F5-7E7DE46FCC7D}" destId="{516C7CBB-2C2F-4CF7-97BD-BE0DF379ED2C}" srcOrd="6" destOrd="0" presId="urn:microsoft.com/office/officeart/2005/8/layout/list1"/>
    <dgm:cxn modelId="{5615595A-435C-4E81-B797-55AF374812B7}" type="presParOf" srcId="{2DB9C868-CA9D-4103-A8F5-7E7DE46FCC7D}" destId="{96157181-34C9-4464-89D5-B384A8F2F0D8}" srcOrd="7" destOrd="0" presId="urn:microsoft.com/office/officeart/2005/8/layout/list1"/>
    <dgm:cxn modelId="{21A40A82-9463-478C-B9EA-C95DC5F2FA54}" type="presParOf" srcId="{2DB9C868-CA9D-4103-A8F5-7E7DE46FCC7D}" destId="{3C327957-A63C-4BE6-8EA3-E2368CD3CFE4}" srcOrd="8" destOrd="0" presId="urn:microsoft.com/office/officeart/2005/8/layout/list1"/>
    <dgm:cxn modelId="{39419A24-88AC-4FEC-A4FF-94D8B416B4D3}" type="presParOf" srcId="{3C327957-A63C-4BE6-8EA3-E2368CD3CFE4}" destId="{459B0F2C-29E2-443B-A286-9AAEDF836B83}" srcOrd="0" destOrd="0" presId="urn:microsoft.com/office/officeart/2005/8/layout/list1"/>
    <dgm:cxn modelId="{3243996C-C1BA-4CFD-B149-39C5C1AECF40}" type="presParOf" srcId="{3C327957-A63C-4BE6-8EA3-E2368CD3CFE4}" destId="{6ED41D91-DD6E-4021-9E46-46AC3959792B}" srcOrd="1" destOrd="0" presId="urn:microsoft.com/office/officeart/2005/8/layout/list1"/>
    <dgm:cxn modelId="{A54F378C-1C84-4E04-BDE3-491A294CEE23}" type="presParOf" srcId="{2DB9C868-CA9D-4103-A8F5-7E7DE46FCC7D}" destId="{3309EBBE-2C57-4F99-BC69-2A8EAA72D6D3}" srcOrd="9" destOrd="0" presId="urn:microsoft.com/office/officeart/2005/8/layout/list1"/>
    <dgm:cxn modelId="{F18BE350-557C-400B-BCD6-C524B14AD0B5}" type="presParOf" srcId="{2DB9C868-CA9D-4103-A8F5-7E7DE46FCC7D}" destId="{D9AF2429-65BF-4044-A492-5A1047603863}" srcOrd="10" destOrd="0" presId="urn:microsoft.com/office/officeart/2005/8/layout/list1"/>
    <dgm:cxn modelId="{E0191A20-D030-480F-B314-F8162CE39C11}" type="presParOf" srcId="{2DB9C868-CA9D-4103-A8F5-7E7DE46FCC7D}" destId="{AE8E026C-452D-4042-97AE-0E4E5A933A67}" srcOrd="11" destOrd="0" presId="urn:microsoft.com/office/officeart/2005/8/layout/list1"/>
    <dgm:cxn modelId="{CDC5718B-91B1-4F46-AD35-70BEE919EEDB}" type="presParOf" srcId="{2DB9C868-CA9D-4103-A8F5-7E7DE46FCC7D}" destId="{CFF64DE9-2078-4689-B1C8-D465A12270BF}" srcOrd="12" destOrd="0" presId="urn:microsoft.com/office/officeart/2005/8/layout/list1"/>
    <dgm:cxn modelId="{9BBDCA4C-9AC1-45F4-906B-7A428ED7E38D}" type="presParOf" srcId="{CFF64DE9-2078-4689-B1C8-D465A12270BF}" destId="{1F5078A4-2DC2-42AF-8632-457D587CC939}" srcOrd="0" destOrd="0" presId="urn:microsoft.com/office/officeart/2005/8/layout/list1"/>
    <dgm:cxn modelId="{5422DC25-1229-4305-9FEF-969E9C2F18A9}" type="presParOf" srcId="{CFF64DE9-2078-4689-B1C8-D465A12270BF}" destId="{96CB4E5E-5221-4BD7-B2FC-69225A430BD8}" srcOrd="1" destOrd="0" presId="urn:microsoft.com/office/officeart/2005/8/layout/list1"/>
    <dgm:cxn modelId="{843744DC-2603-41E9-BCD2-940BA7C2F9C9}" type="presParOf" srcId="{2DB9C868-CA9D-4103-A8F5-7E7DE46FCC7D}" destId="{4F216A17-7EDB-485A-BBA4-B556E127A2A0}" srcOrd="13" destOrd="0" presId="urn:microsoft.com/office/officeart/2005/8/layout/list1"/>
    <dgm:cxn modelId="{CE47FD5E-4711-4F0C-B7D2-3A47ACA329FC}" type="presParOf" srcId="{2DB9C868-CA9D-4103-A8F5-7E7DE46FCC7D}" destId="{AAA6F620-86F0-4C66-848A-06A6BB1E0BBE}" srcOrd="14" destOrd="0" presId="urn:microsoft.com/office/officeart/2005/8/layout/list1"/>
    <dgm:cxn modelId="{FB7CC800-20F8-444E-B1DC-47C63AE4565E}" type="presParOf" srcId="{2DB9C868-CA9D-4103-A8F5-7E7DE46FCC7D}" destId="{1F996F35-7130-4CBC-B729-FA7D8A9DBAB3}" srcOrd="15" destOrd="0" presId="urn:microsoft.com/office/officeart/2005/8/layout/list1"/>
    <dgm:cxn modelId="{3FBE07FA-47B0-4E0F-BF01-599AD696140D}" type="presParOf" srcId="{2DB9C868-CA9D-4103-A8F5-7E7DE46FCC7D}" destId="{EC656689-8425-48D3-A2D5-42A7A4569713}" srcOrd="16" destOrd="0" presId="urn:microsoft.com/office/officeart/2005/8/layout/list1"/>
    <dgm:cxn modelId="{12F0BD0B-BB7F-4DD5-982A-D64D8F65AF00}" type="presParOf" srcId="{EC656689-8425-48D3-A2D5-42A7A4569713}" destId="{539C4B81-8BAF-49F8-B41B-C0D7512DF3C5}" srcOrd="0" destOrd="0" presId="urn:microsoft.com/office/officeart/2005/8/layout/list1"/>
    <dgm:cxn modelId="{E385C2C1-C35B-4498-BB5F-A9813079C5C3}" type="presParOf" srcId="{EC656689-8425-48D3-A2D5-42A7A4569713}" destId="{4BCDB21C-D26F-43A0-A642-279CC12613B3}" srcOrd="1" destOrd="0" presId="urn:microsoft.com/office/officeart/2005/8/layout/list1"/>
    <dgm:cxn modelId="{6A8A61AC-2C52-4645-A77F-AEAFA97D6BB0}" type="presParOf" srcId="{2DB9C868-CA9D-4103-A8F5-7E7DE46FCC7D}" destId="{EC86B089-2ED6-4906-A200-D67FB73EC9D6}" srcOrd="17" destOrd="0" presId="urn:microsoft.com/office/officeart/2005/8/layout/list1"/>
    <dgm:cxn modelId="{F4DB270D-4AF7-4C9F-B8E3-F84B36F7E9C4}" type="presParOf" srcId="{2DB9C868-CA9D-4103-A8F5-7E7DE46FCC7D}" destId="{047F0EF8-4A84-4AA1-9FED-75791CDA3901}" srcOrd="18"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3F41C7C-5618-4D08-AD37-61C9330F5991}" type="doc">
      <dgm:prSet loTypeId="urn:microsoft.com/office/officeart/2005/8/layout/arrow5" loCatId="relationship" qsTypeId="urn:microsoft.com/office/officeart/2005/8/quickstyle/simple1" qsCatId="simple" csTypeId="urn:microsoft.com/office/officeart/2005/8/colors/colorful3" csCatId="colorful" phldr="1"/>
      <dgm:spPr/>
      <dgm:t>
        <a:bodyPr/>
        <a:lstStyle/>
        <a:p>
          <a:endParaRPr lang="en-US"/>
        </a:p>
      </dgm:t>
    </dgm:pt>
    <dgm:pt modelId="{464F4B9B-D559-4F2F-931A-168E57F0B93E}">
      <dgm:prSet phldrT="[Text]"/>
      <dgm:spPr/>
      <dgm:t>
        <a:bodyPr/>
        <a:lstStyle/>
        <a:p>
          <a:r>
            <a:rPr lang="en-US" dirty="0" smtClean="0"/>
            <a:t>…there is no such concept as religion, or government, community or even family. Art must be created. Whatever the cost.</a:t>
          </a:r>
          <a:endParaRPr lang="en-US" dirty="0"/>
        </a:p>
      </dgm:t>
    </dgm:pt>
    <dgm:pt modelId="{1B0A63DB-576D-4BE9-9045-7D35DCB35745}" type="parTrans" cxnId="{60084230-4892-4CCD-90EB-B368A2872048}">
      <dgm:prSet/>
      <dgm:spPr/>
      <dgm:t>
        <a:bodyPr/>
        <a:lstStyle/>
        <a:p>
          <a:endParaRPr lang="en-US"/>
        </a:p>
      </dgm:t>
    </dgm:pt>
    <dgm:pt modelId="{D3B8DEA0-74DC-489F-9EAA-F0C59517BB76}" type="sibTrans" cxnId="{60084230-4892-4CCD-90EB-B368A2872048}">
      <dgm:prSet/>
      <dgm:spPr/>
      <dgm:t>
        <a:bodyPr/>
        <a:lstStyle/>
        <a:p>
          <a:endParaRPr lang="en-US"/>
        </a:p>
      </dgm:t>
    </dgm:pt>
    <dgm:pt modelId="{4A1E4E7D-CFE7-49FE-9257-7760E81B6CFF}">
      <dgm:prSet phldrT="[Text]"/>
      <dgm:spPr/>
      <dgm:t>
        <a:bodyPr/>
        <a:lstStyle/>
        <a:p>
          <a:r>
            <a:rPr lang="en-US" dirty="0" smtClean="0"/>
            <a:t> For art to exist, there has to be a line out there somewhere.</a:t>
          </a:r>
          <a:endParaRPr lang="en-US" dirty="0"/>
        </a:p>
      </dgm:t>
    </dgm:pt>
    <dgm:pt modelId="{7FF90369-EB3B-4775-B758-0607B8973D8B}" type="parTrans" cxnId="{D20F9032-433E-4391-8262-0180541B5011}">
      <dgm:prSet/>
      <dgm:spPr/>
      <dgm:t>
        <a:bodyPr/>
        <a:lstStyle/>
        <a:p>
          <a:endParaRPr lang="en-US"/>
        </a:p>
      </dgm:t>
    </dgm:pt>
    <dgm:pt modelId="{390F4936-3A0A-42E8-8E9B-DED6B1F18761}" type="sibTrans" cxnId="{D20F9032-433E-4391-8262-0180541B5011}">
      <dgm:prSet/>
      <dgm:spPr/>
      <dgm:t>
        <a:bodyPr/>
        <a:lstStyle/>
        <a:p>
          <a:endParaRPr lang="en-US"/>
        </a:p>
      </dgm:t>
    </dgm:pt>
    <dgm:pt modelId="{6578B47B-0F27-494B-8CCA-25BB6CDAB330}" type="pres">
      <dgm:prSet presAssocID="{A3F41C7C-5618-4D08-AD37-61C9330F5991}" presName="diagram" presStyleCnt="0">
        <dgm:presLayoutVars>
          <dgm:dir/>
          <dgm:resizeHandles val="exact"/>
        </dgm:presLayoutVars>
      </dgm:prSet>
      <dgm:spPr/>
      <dgm:t>
        <a:bodyPr/>
        <a:lstStyle/>
        <a:p>
          <a:endParaRPr lang="en-US"/>
        </a:p>
      </dgm:t>
    </dgm:pt>
    <dgm:pt modelId="{4774FF40-2D2E-4F90-B9F7-58D976431C9E}" type="pres">
      <dgm:prSet presAssocID="{464F4B9B-D559-4F2F-931A-168E57F0B93E}" presName="arrow" presStyleLbl="node1" presStyleIdx="0" presStyleCnt="2">
        <dgm:presLayoutVars>
          <dgm:bulletEnabled val="1"/>
        </dgm:presLayoutVars>
      </dgm:prSet>
      <dgm:spPr/>
      <dgm:t>
        <a:bodyPr/>
        <a:lstStyle/>
        <a:p>
          <a:endParaRPr lang="en-US"/>
        </a:p>
      </dgm:t>
    </dgm:pt>
    <dgm:pt modelId="{B7FFA733-0730-45C1-953E-FECF84A21FE8}" type="pres">
      <dgm:prSet presAssocID="{4A1E4E7D-CFE7-49FE-9257-7760E81B6CFF}" presName="arrow" presStyleLbl="node1" presStyleIdx="1" presStyleCnt="2">
        <dgm:presLayoutVars>
          <dgm:bulletEnabled val="1"/>
        </dgm:presLayoutVars>
      </dgm:prSet>
      <dgm:spPr/>
      <dgm:t>
        <a:bodyPr/>
        <a:lstStyle/>
        <a:p>
          <a:endParaRPr lang="en-US"/>
        </a:p>
      </dgm:t>
    </dgm:pt>
  </dgm:ptLst>
  <dgm:cxnLst>
    <dgm:cxn modelId="{C9E6F657-B63B-4FDD-8C99-F72EA6795A7F}" type="presOf" srcId="{4A1E4E7D-CFE7-49FE-9257-7760E81B6CFF}" destId="{B7FFA733-0730-45C1-953E-FECF84A21FE8}" srcOrd="0" destOrd="0" presId="urn:microsoft.com/office/officeart/2005/8/layout/arrow5"/>
    <dgm:cxn modelId="{60084230-4892-4CCD-90EB-B368A2872048}" srcId="{A3F41C7C-5618-4D08-AD37-61C9330F5991}" destId="{464F4B9B-D559-4F2F-931A-168E57F0B93E}" srcOrd="0" destOrd="0" parTransId="{1B0A63DB-576D-4BE9-9045-7D35DCB35745}" sibTransId="{D3B8DEA0-74DC-489F-9EAA-F0C59517BB76}"/>
    <dgm:cxn modelId="{26A29154-621B-416F-A1C4-0053C3DE4259}" type="presOf" srcId="{A3F41C7C-5618-4D08-AD37-61C9330F5991}" destId="{6578B47B-0F27-494B-8CCA-25BB6CDAB330}" srcOrd="0" destOrd="0" presId="urn:microsoft.com/office/officeart/2005/8/layout/arrow5"/>
    <dgm:cxn modelId="{D20F9032-433E-4391-8262-0180541B5011}" srcId="{A3F41C7C-5618-4D08-AD37-61C9330F5991}" destId="{4A1E4E7D-CFE7-49FE-9257-7760E81B6CFF}" srcOrd="1" destOrd="0" parTransId="{7FF90369-EB3B-4775-B758-0607B8973D8B}" sibTransId="{390F4936-3A0A-42E8-8E9B-DED6B1F18761}"/>
    <dgm:cxn modelId="{A6D23A76-DB3C-4263-9B92-B5646479B5CC}" type="presOf" srcId="{464F4B9B-D559-4F2F-931A-168E57F0B93E}" destId="{4774FF40-2D2E-4F90-B9F7-58D976431C9E}" srcOrd="0" destOrd="0" presId="urn:microsoft.com/office/officeart/2005/8/layout/arrow5"/>
    <dgm:cxn modelId="{1E2BCC1D-8CB6-4243-8DFF-71AEC7BB51BC}" type="presParOf" srcId="{6578B47B-0F27-494B-8CCA-25BB6CDAB330}" destId="{4774FF40-2D2E-4F90-B9F7-58D976431C9E}" srcOrd="0" destOrd="0" presId="urn:microsoft.com/office/officeart/2005/8/layout/arrow5"/>
    <dgm:cxn modelId="{7B76282F-D783-4BED-BC2D-00CC5F8118F2}" type="presParOf" srcId="{6578B47B-0F27-494B-8CCA-25BB6CDAB330}" destId="{B7FFA733-0730-45C1-953E-FECF84A21FE8}" srcOrd="1" destOrd="0" presId="urn:microsoft.com/office/officeart/2005/8/layout/arrow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FBC9EAB-A231-4427-8040-671586A97433}" type="doc">
      <dgm:prSet loTypeId="urn:microsoft.com/office/officeart/2005/8/layout/arrow3" loCatId="relationship" qsTypeId="urn:microsoft.com/office/officeart/2005/8/quickstyle/simple1" qsCatId="simple" csTypeId="urn:microsoft.com/office/officeart/2005/8/colors/colorful3" csCatId="colorful" phldr="1"/>
      <dgm:spPr/>
      <dgm:t>
        <a:bodyPr/>
        <a:lstStyle/>
        <a:p>
          <a:endParaRPr lang="en-US"/>
        </a:p>
      </dgm:t>
    </dgm:pt>
    <dgm:pt modelId="{9584071D-7C54-44AD-A8AC-4F26D34D01F6}">
      <dgm:prSet phldrT="[Text]" custT="1"/>
      <dgm:spPr/>
      <dgm:t>
        <a:bodyPr/>
        <a:lstStyle/>
        <a:p>
          <a:r>
            <a:rPr lang="en-US" sz="1800" dirty="0" smtClean="0"/>
            <a:t>Adam as being fully aware of the process of self-transformation (not of the real purpose though), self-transformation as a choice, moments of self-reflection, sacrificing who he is to receive the rewards of surface appeal</a:t>
          </a:r>
        </a:p>
        <a:p>
          <a:r>
            <a:rPr lang="en-US" sz="1600" dirty="0" smtClean="0"/>
            <a:t> </a:t>
          </a:r>
          <a:endParaRPr lang="en-US" sz="1600" dirty="0"/>
        </a:p>
      </dgm:t>
    </dgm:pt>
    <dgm:pt modelId="{DBF2D4A3-A44A-4461-A73E-28B5F439BDA9}" type="parTrans" cxnId="{D5719FCD-1660-44A1-AB60-A44BDBE1D0CF}">
      <dgm:prSet/>
      <dgm:spPr/>
      <dgm:t>
        <a:bodyPr/>
        <a:lstStyle/>
        <a:p>
          <a:endParaRPr lang="en-US"/>
        </a:p>
      </dgm:t>
    </dgm:pt>
    <dgm:pt modelId="{303E51A3-EEA4-4D0A-92DB-02D4C0D7BDD8}" type="sibTrans" cxnId="{D5719FCD-1660-44A1-AB60-A44BDBE1D0CF}">
      <dgm:prSet/>
      <dgm:spPr/>
      <dgm:t>
        <a:bodyPr/>
        <a:lstStyle/>
        <a:p>
          <a:endParaRPr lang="en-US"/>
        </a:p>
      </dgm:t>
    </dgm:pt>
    <dgm:pt modelId="{E5566CF6-2034-49DF-9911-12384F00F9AE}">
      <dgm:prSet phldrT="[Text]" custT="1"/>
      <dgm:spPr/>
      <dgm:t>
        <a:bodyPr/>
        <a:lstStyle/>
        <a:p>
          <a:r>
            <a:rPr lang="en-US" sz="1600" dirty="0" smtClean="0"/>
            <a:t>Adam as object, victim, as pitiful and poor man transformed by the manipulative, cruel and abusive Evelyn.</a:t>
          </a:r>
          <a:endParaRPr lang="en-US" sz="1600" dirty="0"/>
        </a:p>
      </dgm:t>
    </dgm:pt>
    <dgm:pt modelId="{210BF98C-92E9-48F5-9EA6-1FD3B2424E59}" type="parTrans" cxnId="{09FB1622-0835-4185-9EAE-B457897E4673}">
      <dgm:prSet/>
      <dgm:spPr/>
      <dgm:t>
        <a:bodyPr/>
        <a:lstStyle/>
        <a:p>
          <a:endParaRPr lang="en-US"/>
        </a:p>
      </dgm:t>
    </dgm:pt>
    <dgm:pt modelId="{3B9AB3F7-8C02-4961-8FE1-78E57F582CF2}" type="sibTrans" cxnId="{09FB1622-0835-4185-9EAE-B457897E4673}">
      <dgm:prSet/>
      <dgm:spPr/>
      <dgm:t>
        <a:bodyPr/>
        <a:lstStyle/>
        <a:p>
          <a:endParaRPr lang="en-US"/>
        </a:p>
      </dgm:t>
    </dgm:pt>
    <dgm:pt modelId="{D620688F-F10F-4123-B46A-333E83B55B5C}" type="pres">
      <dgm:prSet presAssocID="{DFBC9EAB-A231-4427-8040-671586A97433}" presName="compositeShape" presStyleCnt="0">
        <dgm:presLayoutVars>
          <dgm:chMax val="2"/>
          <dgm:dir/>
          <dgm:resizeHandles val="exact"/>
        </dgm:presLayoutVars>
      </dgm:prSet>
      <dgm:spPr/>
      <dgm:t>
        <a:bodyPr/>
        <a:lstStyle/>
        <a:p>
          <a:endParaRPr lang="en-US"/>
        </a:p>
      </dgm:t>
    </dgm:pt>
    <dgm:pt modelId="{B1B39E8D-41BA-4D9D-A92C-A3C900DE75EA}" type="pres">
      <dgm:prSet presAssocID="{DFBC9EAB-A231-4427-8040-671586A97433}" presName="divider" presStyleLbl="fgShp" presStyleIdx="0" presStyleCnt="1"/>
      <dgm:spPr/>
    </dgm:pt>
    <dgm:pt modelId="{45EBC49D-FBCD-4C52-99F1-7598BADF7D32}" type="pres">
      <dgm:prSet presAssocID="{9584071D-7C54-44AD-A8AC-4F26D34D01F6}" presName="downArrow" presStyleLbl="node1" presStyleIdx="0" presStyleCnt="2"/>
      <dgm:spPr/>
    </dgm:pt>
    <dgm:pt modelId="{E9D5AB5B-B1B3-40DA-9FC7-473B08101BED}" type="pres">
      <dgm:prSet presAssocID="{9584071D-7C54-44AD-A8AC-4F26D34D01F6}" presName="downArrowText" presStyleLbl="revTx" presStyleIdx="0" presStyleCnt="2" custScaleX="165621" custScaleY="112143">
        <dgm:presLayoutVars>
          <dgm:bulletEnabled val="1"/>
        </dgm:presLayoutVars>
      </dgm:prSet>
      <dgm:spPr/>
      <dgm:t>
        <a:bodyPr/>
        <a:lstStyle/>
        <a:p>
          <a:endParaRPr lang="en-US"/>
        </a:p>
      </dgm:t>
    </dgm:pt>
    <dgm:pt modelId="{C54B93D7-01FF-4580-9898-EBE6122A1852}" type="pres">
      <dgm:prSet presAssocID="{E5566CF6-2034-49DF-9911-12384F00F9AE}" presName="upArrow" presStyleLbl="node1" presStyleIdx="1" presStyleCnt="2"/>
      <dgm:spPr/>
    </dgm:pt>
    <dgm:pt modelId="{05CB443E-A46D-4A8E-9503-AA758D00F202}" type="pres">
      <dgm:prSet presAssocID="{E5566CF6-2034-49DF-9911-12384F00F9AE}" presName="upArrowText" presStyleLbl="revTx" presStyleIdx="1" presStyleCnt="2" custScaleY="70134">
        <dgm:presLayoutVars>
          <dgm:bulletEnabled val="1"/>
        </dgm:presLayoutVars>
      </dgm:prSet>
      <dgm:spPr/>
      <dgm:t>
        <a:bodyPr/>
        <a:lstStyle/>
        <a:p>
          <a:endParaRPr lang="en-US"/>
        </a:p>
      </dgm:t>
    </dgm:pt>
  </dgm:ptLst>
  <dgm:cxnLst>
    <dgm:cxn modelId="{DA1C590D-1C67-4E1B-853B-432D4D98B030}" type="presOf" srcId="{DFBC9EAB-A231-4427-8040-671586A97433}" destId="{D620688F-F10F-4123-B46A-333E83B55B5C}" srcOrd="0" destOrd="0" presId="urn:microsoft.com/office/officeart/2005/8/layout/arrow3"/>
    <dgm:cxn modelId="{09FB1622-0835-4185-9EAE-B457897E4673}" srcId="{DFBC9EAB-A231-4427-8040-671586A97433}" destId="{E5566CF6-2034-49DF-9911-12384F00F9AE}" srcOrd="1" destOrd="0" parTransId="{210BF98C-92E9-48F5-9EA6-1FD3B2424E59}" sibTransId="{3B9AB3F7-8C02-4961-8FE1-78E57F582CF2}"/>
    <dgm:cxn modelId="{3A15CF98-9C1C-4A2B-8595-178BB04BF4FA}" type="presOf" srcId="{9584071D-7C54-44AD-A8AC-4F26D34D01F6}" destId="{E9D5AB5B-B1B3-40DA-9FC7-473B08101BED}" srcOrd="0" destOrd="0" presId="urn:microsoft.com/office/officeart/2005/8/layout/arrow3"/>
    <dgm:cxn modelId="{D5719FCD-1660-44A1-AB60-A44BDBE1D0CF}" srcId="{DFBC9EAB-A231-4427-8040-671586A97433}" destId="{9584071D-7C54-44AD-A8AC-4F26D34D01F6}" srcOrd="0" destOrd="0" parTransId="{DBF2D4A3-A44A-4461-A73E-28B5F439BDA9}" sibTransId="{303E51A3-EEA4-4D0A-92DB-02D4C0D7BDD8}"/>
    <dgm:cxn modelId="{AAF4B604-F93F-4AF3-9DD0-64D589ADEAAE}" type="presOf" srcId="{E5566CF6-2034-49DF-9911-12384F00F9AE}" destId="{05CB443E-A46D-4A8E-9503-AA758D00F202}" srcOrd="0" destOrd="0" presId="urn:microsoft.com/office/officeart/2005/8/layout/arrow3"/>
    <dgm:cxn modelId="{9BF76CD8-19B7-4C03-9B5A-1081C4C14E8B}" type="presParOf" srcId="{D620688F-F10F-4123-B46A-333E83B55B5C}" destId="{B1B39E8D-41BA-4D9D-A92C-A3C900DE75EA}" srcOrd="0" destOrd="0" presId="urn:microsoft.com/office/officeart/2005/8/layout/arrow3"/>
    <dgm:cxn modelId="{3AC2B68C-065B-41C9-A9B9-EF1339119A92}" type="presParOf" srcId="{D620688F-F10F-4123-B46A-333E83B55B5C}" destId="{45EBC49D-FBCD-4C52-99F1-7598BADF7D32}" srcOrd="1" destOrd="0" presId="urn:microsoft.com/office/officeart/2005/8/layout/arrow3"/>
    <dgm:cxn modelId="{2CB63E22-10FA-47D2-9666-B12A21592E3B}" type="presParOf" srcId="{D620688F-F10F-4123-B46A-333E83B55B5C}" destId="{E9D5AB5B-B1B3-40DA-9FC7-473B08101BED}" srcOrd="2" destOrd="0" presId="urn:microsoft.com/office/officeart/2005/8/layout/arrow3"/>
    <dgm:cxn modelId="{44D7C5BF-DA2E-4F06-BD6A-1AEEB9F64489}" type="presParOf" srcId="{D620688F-F10F-4123-B46A-333E83B55B5C}" destId="{C54B93D7-01FF-4580-9898-EBE6122A1852}" srcOrd="3" destOrd="0" presId="urn:microsoft.com/office/officeart/2005/8/layout/arrow3"/>
    <dgm:cxn modelId="{65E0A780-2036-4AB1-B6CE-30461BD7B983}" type="presParOf" srcId="{D620688F-F10F-4123-B46A-333E83B55B5C}" destId="{05CB443E-A46D-4A8E-9503-AA758D00F202}" srcOrd="4" destOrd="0" presId="urn:microsoft.com/office/officeart/2005/8/layout/arrow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1B88F9C-F19F-48B9-B475-09EA77F1D2A6}" type="doc">
      <dgm:prSet loTypeId="urn:microsoft.com/office/officeart/2005/8/layout/arrow3" loCatId="relationship" qsTypeId="urn:microsoft.com/office/officeart/2005/8/quickstyle/simple1" qsCatId="simple" csTypeId="urn:microsoft.com/office/officeart/2005/8/colors/colorful3" csCatId="colorful" phldr="1"/>
      <dgm:spPr/>
      <dgm:t>
        <a:bodyPr/>
        <a:lstStyle/>
        <a:p>
          <a:endParaRPr lang="en-US"/>
        </a:p>
      </dgm:t>
    </dgm:pt>
    <dgm:pt modelId="{021CF6FD-860E-4C8E-80B5-8AD87B5D48FE}">
      <dgm:prSet phldrT="[Text]"/>
      <dgm:spPr/>
      <dgm:t>
        <a:bodyPr/>
        <a:lstStyle/>
        <a:p>
          <a:r>
            <a:rPr lang="en-US" dirty="0" err="1" smtClean="0"/>
            <a:t>Aber</a:t>
          </a:r>
          <a:r>
            <a:rPr lang="en-US" dirty="0" smtClean="0"/>
            <a:t>: </a:t>
          </a:r>
          <a:r>
            <a:rPr lang="en-US" dirty="0" err="1" smtClean="0"/>
            <a:t>Komplexität</a:t>
          </a:r>
          <a:r>
            <a:rPr lang="en-US" dirty="0" smtClean="0"/>
            <a:t> des </a:t>
          </a:r>
          <a:r>
            <a:rPr lang="en-US" dirty="0" err="1" smtClean="0"/>
            <a:t>Diskurses</a:t>
          </a:r>
          <a:r>
            <a:rPr lang="en-US" dirty="0" smtClean="0"/>
            <a:t>: </a:t>
          </a:r>
        </a:p>
        <a:p>
          <a:r>
            <a:rPr lang="en-US" dirty="0" err="1" smtClean="0"/>
            <a:t>kein</a:t>
          </a:r>
          <a:r>
            <a:rPr lang="en-US" dirty="0" smtClean="0"/>
            <a:t> </a:t>
          </a:r>
          <a:r>
            <a:rPr lang="en-US" dirty="0" err="1" smtClean="0"/>
            <a:t>Raum</a:t>
          </a:r>
          <a:r>
            <a:rPr lang="en-US" dirty="0" smtClean="0"/>
            <a:t> </a:t>
          </a:r>
          <a:r>
            <a:rPr lang="en-US" dirty="0" err="1" smtClean="0"/>
            <a:t>für</a:t>
          </a:r>
          <a:r>
            <a:rPr lang="en-US" dirty="0" smtClean="0"/>
            <a:t> </a:t>
          </a:r>
          <a:r>
            <a:rPr lang="en-US" dirty="0" err="1" smtClean="0"/>
            <a:t>einfache</a:t>
          </a:r>
          <a:r>
            <a:rPr lang="en-US" dirty="0" smtClean="0"/>
            <a:t> </a:t>
          </a:r>
          <a:r>
            <a:rPr lang="en-US" dirty="0" err="1" smtClean="0"/>
            <a:t>Antworten</a:t>
          </a:r>
          <a:endParaRPr lang="en-US" dirty="0"/>
        </a:p>
      </dgm:t>
    </dgm:pt>
    <dgm:pt modelId="{0DE23590-8A8A-4B2F-B67E-486DAF072764}" type="parTrans" cxnId="{E3D68CAE-E892-4589-B316-53CF113D2A04}">
      <dgm:prSet/>
      <dgm:spPr/>
      <dgm:t>
        <a:bodyPr/>
        <a:lstStyle/>
        <a:p>
          <a:endParaRPr lang="en-US"/>
        </a:p>
      </dgm:t>
    </dgm:pt>
    <dgm:pt modelId="{C25E45BE-9F44-4D36-B1DC-3D6189AE663C}" type="sibTrans" cxnId="{E3D68CAE-E892-4589-B316-53CF113D2A04}">
      <dgm:prSet/>
      <dgm:spPr/>
      <dgm:t>
        <a:bodyPr/>
        <a:lstStyle/>
        <a:p>
          <a:endParaRPr lang="en-US"/>
        </a:p>
      </dgm:t>
    </dgm:pt>
    <dgm:pt modelId="{CD3AF509-63BF-42D6-BD89-D01FF198565E}">
      <dgm:prSet phldrT="[Text]"/>
      <dgm:spPr/>
      <dgm:t>
        <a:bodyPr/>
        <a:lstStyle/>
        <a:p>
          <a:r>
            <a:rPr lang="en-US" dirty="0" err="1" smtClean="0"/>
            <a:t>Zwar</a:t>
          </a:r>
          <a:r>
            <a:rPr lang="en-US" dirty="0" smtClean="0"/>
            <a:t>: </a:t>
          </a:r>
          <a:r>
            <a:rPr lang="en-US" dirty="0" err="1" smtClean="0"/>
            <a:t>Reduktivität</a:t>
          </a:r>
          <a:r>
            <a:rPr lang="en-US" dirty="0" smtClean="0"/>
            <a:t> der Form:</a:t>
          </a:r>
        </a:p>
        <a:p>
          <a:r>
            <a:rPr lang="en-US" dirty="0" err="1" smtClean="0"/>
            <a:t>Charaktere</a:t>
          </a:r>
          <a:r>
            <a:rPr lang="en-US" dirty="0" smtClean="0"/>
            <a:t>, Setting, Plot, </a:t>
          </a:r>
          <a:r>
            <a:rPr lang="en-US" dirty="0" err="1" smtClean="0"/>
            <a:t>Konflikt</a:t>
          </a:r>
          <a:endParaRPr lang="en-US" dirty="0"/>
        </a:p>
      </dgm:t>
    </dgm:pt>
    <dgm:pt modelId="{8DBDEE54-6A07-4408-8AA7-9C42CFE30274}" type="parTrans" cxnId="{589F4681-CFE4-4289-966E-C3199AFCEDEE}">
      <dgm:prSet/>
      <dgm:spPr/>
      <dgm:t>
        <a:bodyPr/>
        <a:lstStyle/>
        <a:p>
          <a:endParaRPr lang="en-US"/>
        </a:p>
      </dgm:t>
    </dgm:pt>
    <dgm:pt modelId="{22460C58-D234-478C-9637-69BEF40D346E}" type="sibTrans" cxnId="{589F4681-CFE4-4289-966E-C3199AFCEDEE}">
      <dgm:prSet/>
      <dgm:spPr/>
      <dgm:t>
        <a:bodyPr/>
        <a:lstStyle/>
        <a:p>
          <a:endParaRPr lang="en-US"/>
        </a:p>
      </dgm:t>
    </dgm:pt>
    <dgm:pt modelId="{D101817B-3F8C-4615-851D-9A4FC564799A}" type="pres">
      <dgm:prSet presAssocID="{21B88F9C-F19F-48B9-B475-09EA77F1D2A6}" presName="compositeShape" presStyleCnt="0">
        <dgm:presLayoutVars>
          <dgm:chMax val="2"/>
          <dgm:dir/>
          <dgm:resizeHandles val="exact"/>
        </dgm:presLayoutVars>
      </dgm:prSet>
      <dgm:spPr/>
      <dgm:t>
        <a:bodyPr/>
        <a:lstStyle/>
        <a:p>
          <a:endParaRPr lang="en-US"/>
        </a:p>
      </dgm:t>
    </dgm:pt>
    <dgm:pt modelId="{D3799C8D-FD0B-41AF-90AC-EBB3D2A20B74}" type="pres">
      <dgm:prSet presAssocID="{21B88F9C-F19F-48B9-B475-09EA77F1D2A6}" presName="divider" presStyleLbl="fgShp" presStyleIdx="0" presStyleCnt="1"/>
      <dgm:spPr/>
    </dgm:pt>
    <dgm:pt modelId="{48FAF65C-0472-404B-BBFB-992DB37AC413}" type="pres">
      <dgm:prSet presAssocID="{021CF6FD-860E-4C8E-80B5-8AD87B5D48FE}" presName="downArrow" presStyleLbl="node1" presStyleIdx="0" presStyleCnt="2"/>
      <dgm:spPr/>
    </dgm:pt>
    <dgm:pt modelId="{366581E7-0B93-48E4-B96A-ABACED49CAAB}" type="pres">
      <dgm:prSet presAssocID="{021CF6FD-860E-4C8E-80B5-8AD87B5D48FE}" presName="downArrowText" presStyleLbl="revTx" presStyleIdx="0" presStyleCnt="2">
        <dgm:presLayoutVars>
          <dgm:bulletEnabled val="1"/>
        </dgm:presLayoutVars>
      </dgm:prSet>
      <dgm:spPr/>
      <dgm:t>
        <a:bodyPr/>
        <a:lstStyle/>
        <a:p>
          <a:endParaRPr lang="en-US"/>
        </a:p>
      </dgm:t>
    </dgm:pt>
    <dgm:pt modelId="{F331ADC3-31C8-4097-9D32-C9711F194E47}" type="pres">
      <dgm:prSet presAssocID="{CD3AF509-63BF-42D6-BD89-D01FF198565E}" presName="upArrow" presStyleLbl="node1" presStyleIdx="1" presStyleCnt="2"/>
      <dgm:spPr/>
    </dgm:pt>
    <dgm:pt modelId="{E66D69FD-0816-4530-BC28-CA661321C5AC}" type="pres">
      <dgm:prSet presAssocID="{CD3AF509-63BF-42D6-BD89-D01FF198565E}" presName="upArrowText" presStyleLbl="revTx" presStyleIdx="1" presStyleCnt="2">
        <dgm:presLayoutVars>
          <dgm:bulletEnabled val="1"/>
        </dgm:presLayoutVars>
      </dgm:prSet>
      <dgm:spPr/>
      <dgm:t>
        <a:bodyPr/>
        <a:lstStyle/>
        <a:p>
          <a:endParaRPr lang="en-US"/>
        </a:p>
      </dgm:t>
    </dgm:pt>
  </dgm:ptLst>
  <dgm:cxnLst>
    <dgm:cxn modelId="{88DFCEA6-2FDD-47F2-84E4-78ABB2D218BE}" type="presOf" srcId="{021CF6FD-860E-4C8E-80B5-8AD87B5D48FE}" destId="{366581E7-0B93-48E4-B96A-ABACED49CAAB}" srcOrd="0" destOrd="0" presId="urn:microsoft.com/office/officeart/2005/8/layout/arrow3"/>
    <dgm:cxn modelId="{E3D68CAE-E892-4589-B316-53CF113D2A04}" srcId="{21B88F9C-F19F-48B9-B475-09EA77F1D2A6}" destId="{021CF6FD-860E-4C8E-80B5-8AD87B5D48FE}" srcOrd="0" destOrd="0" parTransId="{0DE23590-8A8A-4B2F-B67E-486DAF072764}" sibTransId="{C25E45BE-9F44-4D36-B1DC-3D6189AE663C}"/>
    <dgm:cxn modelId="{589F4681-CFE4-4289-966E-C3199AFCEDEE}" srcId="{21B88F9C-F19F-48B9-B475-09EA77F1D2A6}" destId="{CD3AF509-63BF-42D6-BD89-D01FF198565E}" srcOrd="1" destOrd="0" parTransId="{8DBDEE54-6A07-4408-8AA7-9C42CFE30274}" sibTransId="{22460C58-D234-478C-9637-69BEF40D346E}"/>
    <dgm:cxn modelId="{3ACA40E3-C0A5-4B4C-8C40-AFBAA432EFE3}" type="presOf" srcId="{CD3AF509-63BF-42D6-BD89-D01FF198565E}" destId="{E66D69FD-0816-4530-BC28-CA661321C5AC}" srcOrd="0" destOrd="0" presId="urn:microsoft.com/office/officeart/2005/8/layout/arrow3"/>
    <dgm:cxn modelId="{4F1DBF6E-19F3-4074-BD7C-51296916F16B}" type="presOf" srcId="{21B88F9C-F19F-48B9-B475-09EA77F1D2A6}" destId="{D101817B-3F8C-4615-851D-9A4FC564799A}" srcOrd="0" destOrd="0" presId="urn:microsoft.com/office/officeart/2005/8/layout/arrow3"/>
    <dgm:cxn modelId="{4455BF06-FC83-4EB5-BF80-4A561CFBA373}" type="presParOf" srcId="{D101817B-3F8C-4615-851D-9A4FC564799A}" destId="{D3799C8D-FD0B-41AF-90AC-EBB3D2A20B74}" srcOrd="0" destOrd="0" presId="urn:microsoft.com/office/officeart/2005/8/layout/arrow3"/>
    <dgm:cxn modelId="{148A5B3A-178A-4D46-87BD-D1FCC9F52CEC}" type="presParOf" srcId="{D101817B-3F8C-4615-851D-9A4FC564799A}" destId="{48FAF65C-0472-404B-BBFB-992DB37AC413}" srcOrd="1" destOrd="0" presId="urn:microsoft.com/office/officeart/2005/8/layout/arrow3"/>
    <dgm:cxn modelId="{B20BD5BD-6E28-4054-87D0-9192D399DBBE}" type="presParOf" srcId="{D101817B-3F8C-4615-851D-9A4FC564799A}" destId="{366581E7-0B93-48E4-B96A-ABACED49CAAB}" srcOrd="2" destOrd="0" presId="urn:microsoft.com/office/officeart/2005/8/layout/arrow3"/>
    <dgm:cxn modelId="{9051578C-2897-40F1-B1F1-95EEFD698A8F}" type="presParOf" srcId="{D101817B-3F8C-4615-851D-9A4FC564799A}" destId="{F331ADC3-31C8-4097-9D32-C9711F194E47}" srcOrd="3" destOrd="0" presId="urn:microsoft.com/office/officeart/2005/8/layout/arrow3"/>
    <dgm:cxn modelId="{DB52480A-E261-4664-8EA8-89519E152953}" type="presParOf" srcId="{D101817B-3F8C-4615-851D-9A4FC564799A}" destId="{E66D69FD-0816-4530-BC28-CA661321C5AC}" srcOrd="4" destOrd="0" presId="urn:microsoft.com/office/officeart/2005/8/layout/arrow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E57EA61-06E7-4EB7-8101-85D50645250C}" type="doc">
      <dgm:prSet loTypeId="urn:microsoft.com/office/officeart/2005/8/layout/radial3" loCatId="cycle" qsTypeId="urn:microsoft.com/office/officeart/2005/8/quickstyle/simple1" qsCatId="simple" csTypeId="urn:microsoft.com/office/officeart/2005/8/colors/colorful2" csCatId="colorful" phldr="1"/>
      <dgm:spPr/>
      <dgm:t>
        <a:bodyPr/>
        <a:lstStyle/>
        <a:p>
          <a:endParaRPr lang="en-US"/>
        </a:p>
      </dgm:t>
    </dgm:pt>
    <dgm:pt modelId="{244860AF-21F2-42F4-AFB8-60A05949716A}">
      <dgm:prSet phldrT="[Text]"/>
      <dgm:spPr/>
      <dgm:t>
        <a:bodyPr/>
        <a:lstStyle/>
        <a:p>
          <a:r>
            <a:rPr lang="en-US" dirty="0" smtClean="0"/>
            <a:t>mainstream culture, dominated by…..</a:t>
          </a:r>
          <a:endParaRPr lang="en-US" dirty="0"/>
        </a:p>
      </dgm:t>
    </dgm:pt>
    <dgm:pt modelId="{027CDA57-8C9D-4A97-B566-1D0347242BE5}" type="parTrans" cxnId="{707C3645-4B1E-4B17-8A72-E343D7CCF442}">
      <dgm:prSet/>
      <dgm:spPr/>
      <dgm:t>
        <a:bodyPr/>
        <a:lstStyle/>
        <a:p>
          <a:endParaRPr lang="en-US"/>
        </a:p>
      </dgm:t>
    </dgm:pt>
    <dgm:pt modelId="{5D5970C6-49FB-4599-99A7-526302A4D74C}" type="sibTrans" cxnId="{707C3645-4B1E-4B17-8A72-E343D7CCF442}">
      <dgm:prSet/>
      <dgm:spPr/>
      <dgm:t>
        <a:bodyPr/>
        <a:lstStyle/>
        <a:p>
          <a:endParaRPr lang="en-US"/>
        </a:p>
      </dgm:t>
    </dgm:pt>
    <dgm:pt modelId="{A3BDD938-06E3-45A2-BC94-5EA1B7077B70}">
      <dgm:prSet phldrT="[Text]" custT="1"/>
      <dgm:spPr/>
      <dgm:t>
        <a:bodyPr/>
        <a:lstStyle/>
        <a:p>
          <a:r>
            <a:rPr lang="en-US" sz="1600" dirty="0" smtClean="0"/>
            <a:t>…surface appeal</a:t>
          </a:r>
          <a:endParaRPr lang="en-US" sz="1600" dirty="0"/>
        </a:p>
      </dgm:t>
    </dgm:pt>
    <dgm:pt modelId="{417575AC-A1D1-4304-BC71-80FA5F114F11}" type="parTrans" cxnId="{1B247577-8C3D-44C7-BC76-ACB760F6D73C}">
      <dgm:prSet/>
      <dgm:spPr/>
      <dgm:t>
        <a:bodyPr/>
        <a:lstStyle/>
        <a:p>
          <a:endParaRPr lang="en-US"/>
        </a:p>
      </dgm:t>
    </dgm:pt>
    <dgm:pt modelId="{3F645216-4222-4EAF-8F6A-9C9809793EB9}" type="sibTrans" cxnId="{1B247577-8C3D-44C7-BC76-ACB760F6D73C}">
      <dgm:prSet/>
      <dgm:spPr/>
      <dgm:t>
        <a:bodyPr/>
        <a:lstStyle/>
        <a:p>
          <a:endParaRPr lang="en-US"/>
        </a:p>
      </dgm:t>
    </dgm:pt>
    <dgm:pt modelId="{C1782245-25D8-491E-996F-03301B6644F7}">
      <dgm:prSet phldrT="[Text]" custT="1"/>
      <dgm:spPr/>
      <dgm:t>
        <a:bodyPr/>
        <a:lstStyle/>
        <a:p>
          <a:r>
            <a:rPr lang="en-US" sz="1600" dirty="0" smtClean="0"/>
            <a:t>…..self-improve-</a:t>
          </a:r>
          <a:r>
            <a:rPr lang="en-US" sz="1600" dirty="0" err="1" smtClean="0"/>
            <a:t>ment</a:t>
          </a:r>
          <a:r>
            <a:rPr lang="en-US" sz="1600" dirty="0" smtClean="0"/>
            <a:t>…</a:t>
          </a:r>
          <a:endParaRPr lang="en-US" sz="1600" dirty="0"/>
        </a:p>
      </dgm:t>
    </dgm:pt>
    <dgm:pt modelId="{FB50ADCE-94CC-47EE-882D-EDE3DC6B81A9}" type="parTrans" cxnId="{C8FFD59C-AB66-4C47-A6F9-5BD8E916CC5C}">
      <dgm:prSet/>
      <dgm:spPr/>
      <dgm:t>
        <a:bodyPr/>
        <a:lstStyle/>
        <a:p>
          <a:endParaRPr lang="en-US"/>
        </a:p>
      </dgm:t>
    </dgm:pt>
    <dgm:pt modelId="{7899BFF1-92D8-49D5-B9E7-26D10BD92BF4}" type="sibTrans" cxnId="{C8FFD59C-AB66-4C47-A6F9-5BD8E916CC5C}">
      <dgm:prSet/>
      <dgm:spPr/>
      <dgm:t>
        <a:bodyPr/>
        <a:lstStyle/>
        <a:p>
          <a:endParaRPr lang="en-US"/>
        </a:p>
      </dgm:t>
    </dgm:pt>
    <dgm:pt modelId="{48F4CD6E-705E-42AF-ADED-0FD7822FF384}">
      <dgm:prSet phldrT="[Text]" custT="1"/>
      <dgm:spPr/>
      <dgm:t>
        <a:bodyPr/>
        <a:lstStyle/>
        <a:p>
          <a:r>
            <a:rPr lang="en-US" sz="1600" dirty="0" smtClean="0"/>
            <a:t>…the shape of things</a:t>
          </a:r>
          <a:endParaRPr lang="en-US" sz="1600" dirty="0"/>
        </a:p>
      </dgm:t>
    </dgm:pt>
    <dgm:pt modelId="{057F5646-63A3-49B1-A96A-06A264E896E1}" type="parTrans" cxnId="{375C029D-94E4-4BDD-B6DB-7874E9AF71A8}">
      <dgm:prSet/>
      <dgm:spPr/>
      <dgm:t>
        <a:bodyPr/>
        <a:lstStyle/>
        <a:p>
          <a:endParaRPr lang="en-US"/>
        </a:p>
      </dgm:t>
    </dgm:pt>
    <dgm:pt modelId="{282B9EB7-4E90-4C71-9045-AF40BE39C35F}" type="sibTrans" cxnId="{375C029D-94E4-4BDD-B6DB-7874E9AF71A8}">
      <dgm:prSet/>
      <dgm:spPr/>
      <dgm:t>
        <a:bodyPr/>
        <a:lstStyle/>
        <a:p>
          <a:endParaRPr lang="en-US"/>
        </a:p>
      </dgm:t>
    </dgm:pt>
    <dgm:pt modelId="{6FEFC132-20FE-412E-97D0-2B27553BE426}">
      <dgm:prSet phldrT="[Text]" custT="1"/>
      <dgm:spPr/>
      <dgm:t>
        <a:bodyPr/>
        <a:lstStyle/>
        <a:p>
          <a:r>
            <a:rPr lang="en-US" sz="1600" dirty="0" smtClean="0"/>
            <a:t>…shallow and hollow ideals</a:t>
          </a:r>
          <a:endParaRPr lang="en-US" sz="1600" dirty="0"/>
        </a:p>
      </dgm:t>
    </dgm:pt>
    <dgm:pt modelId="{095F0085-86F4-4935-9130-9FA78C7FD882}" type="parTrans" cxnId="{4D96542B-CA09-4A94-B6C1-36481D0D3588}">
      <dgm:prSet/>
      <dgm:spPr/>
      <dgm:t>
        <a:bodyPr/>
        <a:lstStyle/>
        <a:p>
          <a:endParaRPr lang="en-US"/>
        </a:p>
      </dgm:t>
    </dgm:pt>
    <dgm:pt modelId="{6F76F3F3-FAF1-45EF-AD3A-3A4387840C7C}" type="sibTrans" cxnId="{4D96542B-CA09-4A94-B6C1-36481D0D3588}">
      <dgm:prSet/>
      <dgm:spPr/>
      <dgm:t>
        <a:bodyPr/>
        <a:lstStyle/>
        <a:p>
          <a:endParaRPr lang="en-US"/>
        </a:p>
      </dgm:t>
    </dgm:pt>
    <dgm:pt modelId="{C453B42B-D533-4284-A9AD-A30E5A090B48}">
      <dgm:prSet phldrT="[Text]" custT="1"/>
      <dgm:spPr/>
      <dgm:t>
        <a:bodyPr/>
        <a:lstStyle/>
        <a:p>
          <a:r>
            <a:rPr lang="en-US" sz="1600" dirty="0" smtClean="0"/>
            <a:t>..rules of fashion magazines</a:t>
          </a:r>
          <a:endParaRPr lang="en-US" sz="1600" dirty="0"/>
        </a:p>
      </dgm:t>
    </dgm:pt>
    <dgm:pt modelId="{1AAC43E1-85AE-45B1-A01B-9A5DD3AFAAB3}" type="parTrans" cxnId="{41C639F6-C5CC-42C2-821C-F9CE78362B21}">
      <dgm:prSet/>
      <dgm:spPr/>
      <dgm:t>
        <a:bodyPr/>
        <a:lstStyle/>
        <a:p>
          <a:endParaRPr lang="en-US"/>
        </a:p>
      </dgm:t>
    </dgm:pt>
    <dgm:pt modelId="{7035CDBD-6B3B-48B0-B368-0EC5AE08BC9A}" type="sibTrans" cxnId="{41C639F6-C5CC-42C2-821C-F9CE78362B21}">
      <dgm:prSet/>
      <dgm:spPr/>
      <dgm:t>
        <a:bodyPr/>
        <a:lstStyle/>
        <a:p>
          <a:endParaRPr lang="en-US"/>
        </a:p>
      </dgm:t>
    </dgm:pt>
    <dgm:pt modelId="{DAD20CB6-A1CC-4E47-96E9-76909D96A463}">
      <dgm:prSet phldrT="[Text]" custT="1"/>
      <dgm:spPr/>
      <dgm:t>
        <a:bodyPr/>
        <a:lstStyle/>
        <a:p>
          <a:r>
            <a:rPr lang="en-US" sz="1600" dirty="0" smtClean="0"/>
            <a:t>…the need to become more acceptable</a:t>
          </a:r>
          <a:endParaRPr lang="en-US" sz="1600" dirty="0"/>
        </a:p>
      </dgm:t>
    </dgm:pt>
    <dgm:pt modelId="{7100431B-7A4A-4BE3-8805-3098A2E13861}" type="parTrans" cxnId="{90B1FC05-CF49-4DE8-AA89-A652CDC40E0B}">
      <dgm:prSet/>
      <dgm:spPr/>
      <dgm:t>
        <a:bodyPr/>
        <a:lstStyle/>
        <a:p>
          <a:endParaRPr lang="en-US"/>
        </a:p>
      </dgm:t>
    </dgm:pt>
    <dgm:pt modelId="{1D1F96F8-521E-4B8B-AB8B-E151D0524541}" type="sibTrans" cxnId="{90B1FC05-CF49-4DE8-AA89-A652CDC40E0B}">
      <dgm:prSet/>
      <dgm:spPr/>
      <dgm:t>
        <a:bodyPr/>
        <a:lstStyle/>
        <a:p>
          <a:endParaRPr lang="en-US"/>
        </a:p>
      </dgm:t>
    </dgm:pt>
    <dgm:pt modelId="{C5460B0F-9C41-4A56-A136-5669AEA3CD7B}" type="pres">
      <dgm:prSet presAssocID="{EE57EA61-06E7-4EB7-8101-85D50645250C}" presName="composite" presStyleCnt="0">
        <dgm:presLayoutVars>
          <dgm:chMax val="1"/>
          <dgm:dir/>
          <dgm:resizeHandles val="exact"/>
        </dgm:presLayoutVars>
      </dgm:prSet>
      <dgm:spPr/>
      <dgm:t>
        <a:bodyPr/>
        <a:lstStyle/>
        <a:p>
          <a:endParaRPr lang="en-US"/>
        </a:p>
      </dgm:t>
    </dgm:pt>
    <dgm:pt modelId="{302DC349-8D66-4E63-B60C-F0B100FE29FF}" type="pres">
      <dgm:prSet presAssocID="{EE57EA61-06E7-4EB7-8101-85D50645250C}" presName="radial" presStyleCnt="0">
        <dgm:presLayoutVars>
          <dgm:animLvl val="ctr"/>
        </dgm:presLayoutVars>
      </dgm:prSet>
      <dgm:spPr/>
    </dgm:pt>
    <dgm:pt modelId="{64543995-532E-473E-80DE-37411DA8085E}" type="pres">
      <dgm:prSet presAssocID="{244860AF-21F2-42F4-AFB8-60A05949716A}" presName="centerShape" presStyleLbl="vennNode1" presStyleIdx="0" presStyleCnt="7"/>
      <dgm:spPr/>
      <dgm:t>
        <a:bodyPr/>
        <a:lstStyle/>
        <a:p>
          <a:endParaRPr lang="en-US"/>
        </a:p>
      </dgm:t>
    </dgm:pt>
    <dgm:pt modelId="{8503F145-5978-4992-8516-D3404651F75A}" type="pres">
      <dgm:prSet presAssocID="{A3BDD938-06E3-45A2-BC94-5EA1B7077B70}" presName="node" presStyleLbl="vennNode1" presStyleIdx="1" presStyleCnt="7">
        <dgm:presLayoutVars>
          <dgm:bulletEnabled val="1"/>
        </dgm:presLayoutVars>
      </dgm:prSet>
      <dgm:spPr/>
      <dgm:t>
        <a:bodyPr/>
        <a:lstStyle/>
        <a:p>
          <a:endParaRPr lang="en-US"/>
        </a:p>
      </dgm:t>
    </dgm:pt>
    <dgm:pt modelId="{9AA43F36-25C7-477C-A81C-4BA0D9585796}" type="pres">
      <dgm:prSet presAssocID="{C1782245-25D8-491E-996F-03301B6644F7}" presName="node" presStyleLbl="vennNode1" presStyleIdx="2" presStyleCnt="7" custScaleX="96741" custScaleY="84014">
        <dgm:presLayoutVars>
          <dgm:bulletEnabled val="1"/>
        </dgm:presLayoutVars>
      </dgm:prSet>
      <dgm:spPr/>
      <dgm:t>
        <a:bodyPr/>
        <a:lstStyle/>
        <a:p>
          <a:endParaRPr lang="en-US"/>
        </a:p>
      </dgm:t>
    </dgm:pt>
    <dgm:pt modelId="{DADC0A3B-1483-4FB1-8250-6CA809CB323A}" type="pres">
      <dgm:prSet presAssocID="{48F4CD6E-705E-42AF-ADED-0FD7822FF384}" presName="node" presStyleLbl="vennNode1" presStyleIdx="3" presStyleCnt="7">
        <dgm:presLayoutVars>
          <dgm:bulletEnabled val="1"/>
        </dgm:presLayoutVars>
      </dgm:prSet>
      <dgm:spPr/>
      <dgm:t>
        <a:bodyPr/>
        <a:lstStyle/>
        <a:p>
          <a:endParaRPr lang="en-US"/>
        </a:p>
      </dgm:t>
    </dgm:pt>
    <dgm:pt modelId="{14AED6D3-7DE6-486B-923D-FE13A446AAAE}" type="pres">
      <dgm:prSet presAssocID="{6FEFC132-20FE-412E-97D0-2B27553BE426}" presName="node" presStyleLbl="vennNode1" presStyleIdx="4" presStyleCnt="7">
        <dgm:presLayoutVars>
          <dgm:bulletEnabled val="1"/>
        </dgm:presLayoutVars>
      </dgm:prSet>
      <dgm:spPr/>
      <dgm:t>
        <a:bodyPr/>
        <a:lstStyle/>
        <a:p>
          <a:endParaRPr lang="en-US"/>
        </a:p>
      </dgm:t>
    </dgm:pt>
    <dgm:pt modelId="{F744685F-90FE-4A5F-AB30-32822B587AC8}" type="pres">
      <dgm:prSet presAssocID="{C453B42B-D533-4284-A9AD-A30E5A090B48}" presName="node" presStyleLbl="vennNode1" presStyleIdx="5" presStyleCnt="7" custScaleX="104955">
        <dgm:presLayoutVars>
          <dgm:bulletEnabled val="1"/>
        </dgm:presLayoutVars>
      </dgm:prSet>
      <dgm:spPr/>
      <dgm:t>
        <a:bodyPr/>
        <a:lstStyle/>
        <a:p>
          <a:endParaRPr lang="en-US"/>
        </a:p>
      </dgm:t>
    </dgm:pt>
    <dgm:pt modelId="{E6500C6C-4DA3-47F3-B2AE-7BF1F4528395}" type="pres">
      <dgm:prSet presAssocID="{DAD20CB6-A1CC-4E47-96E9-76909D96A463}" presName="node" presStyleLbl="vennNode1" presStyleIdx="6" presStyleCnt="7" custScaleX="164493">
        <dgm:presLayoutVars>
          <dgm:bulletEnabled val="1"/>
        </dgm:presLayoutVars>
      </dgm:prSet>
      <dgm:spPr/>
      <dgm:t>
        <a:bodyPr/>
        <a:lstStyle/>
        <a:p>
          <a:endParaRPr lang="en-US"/>
        </a:p>
      </dgm:t>
    </dgm:pt>
  </dgm:ptLst>
  <dgm:cxnLst>
    <dgm:cxn modelId="{707C3645-4B1E-4B17-8A72-E343D7CCF442}" srcId="{EE57EA61-06E7-4EB7-8101-85D50645250C}" destId="{244860AF-21F2-42F4-AFB8-60A05949716A}" srcOrd="0" destOrd="0" parTransId="{027CDA57-8C9D-4A97-B566-1D0347242BE5}" sibTransId="{5D5970C6-49FB-4599-99A7-526302A4D74C}"/>
    <dgm:cxn modelId="{C8FFD59C-AB66-4C47-A6F9-5BD8E916CC5C}" srcId="{244860AF-21F2-42F4-AFB8-60A05949716A}" destId="{C1782245-25D8-491E-996F-03301B6644F7}" srcOrd="1" destOrd="0" parTransId="{FB50ADCE-94CC-47EE-882D-EDE3DC6B81A9}" sibTransId="{7899BFF1-92D8-49D5-B9E7-26D10BD92BF4}"/>
    <dgm:cxn modelId="{E1E6A22B-AE63-4827-B3DE-000B0E67647E}" type="presOf" srcId="{244860AF-21F2-42F4-AFB8-60A05949716A}" destId="{64543995-532E-473E-80DE-37411DA8085E}" srcOrd="0" destOrd="0" presId="urn:microsoft.com/office/officeart/2005/8/layout/radial3"/>
    <dgm:cxn modelId="{1B247577-8C3D-44C7-BC76-ACB760F6D73C}" srcId="{244860AF-21F2-42F4-AFB8-60A05949716A}" destId="{A3BDD938-06E3-45A2-BC94-5EA1B7077B70}" srcOrd="0" destOrd="0" parTransId="{417575AC-A1D1-4304-BC71-80FA5F114F11}" sibTransId="{3F645216-4222-4EAF-8F6A-9C9809793EB9}"/>
    <dgm:cxn modelId="{996181CB-B345-4CF9-BEDF-5655E30FA81F}" type="presOf" srcId="{48F4CD6E-705E-42AF-ADED-0FD7822FF384}" destId="{DADC0A3B-1483-4FB1-8250-6CA809CB323A}" srcOrd="0" destOrd="0" presId="urn:microsoft.com/office/officeart/2005/8/layout/radial3"/>
    <dgm:cxn modelId="{EBEC7D6D-0D86-4B04-A54F-95690D087A9E}" type="presOf" srcId="{C1782245-25D8-491E-996F-03301B6644F7}" destId="{9AA43F36-25C7-477C-A81C-4BA0D9585796}" srcOrd="0" destOrd="0" presId="urn:microsoft.com/office/officeart/2005/8/layout/radial3"/>
    <dgm:cxn modelId="{05625A21-C958-422F-A072-8BBB733160B3}" type="presOf" srcId="{C453B42B-D533-4284-A9AD-A30E5A090B48}" destId="{F744685F-90FE-4A5F-AB30-32822B587AC8}" srcOrd="0" destOrd="0" presId="urn:microsoft.com/office/officeart/2005/8/layout/radial3"/>
    <dgm:cxn modelId="{90B1FC05-CF49-4DE8-AA89-A652CDC40E0B}" srcId="{244860AF-21F2-42F4-AFB8-60A05949716A}" destId="{DAD20CB6-A1CC-4E47-96E9-76909D96A463}" srcOrd="5" destOrd="0" parTransId="{7100431B-7A4A-4BE3-8805-3098A2E13861}" sibTransId="{1D1F96F8-521E-4B8B-AB8B-E151D0524541}"/>
    <dgm:cxn modelId="{B095A4ED-AAC2-4B47-9DE2-C7E273E0CF26}" type="presOf" srcId="{A3BDD938-06E3-45A2-BC94-5EA1B7077B70}" destId="{8503F145-5978-4992-8516-D3404651F75A}" srcOrd="0" destOrd="0" presId="urn:microsoft.com/office/officeart/2005/8/layout/radial3"/>
    <dgm:cxn modelId="{375C029D-94E4-4BDD-B6DB-7874E9AF71A8}" srcId="{244860AF-21F2-42F4-AFB8-60A05949716A}" destId="{48F4CD6E-705E-42AF-ADED-0FD7822FF384}" srcOrd="2" destOrd="0" parTransId="{057F5646-63A3-49B1-A96A-06A264E896E1}" sibTransId="{282B9EB7-4E90-4C71-9045-AF40BE39C35F}"/>
    <dgm:cxn modelId="{7589DD73-AD63-4C17-9E22-7D181E70A91B}" type="presOf" srcId="{DAD20CB6-A1CC-4E47-96E9-76909D96A463}" destId="{E6500C6C-4DA3-47F3-B2AE-7BF1F4528395}" srcOrd="0" destOrd="0" presId="urn:microsoft.com/office/officeart/2005/8/layout/radial3"/>
    <dgm:cxn modelId="{053F33B1-E646-4508-B6C0-B1CD6BA3CAFD}" type="presOf" srcId="{EE57EA61-06E7-4EB7-8101-85D50645250C}" destId="{C5460B0F-9C41-4A56-A136-5669AEA3CD7B}" srcOrd="0" destOrd="0" presId="urn:microsoft.com/office/officeart/2005/8/layout/radial3"/>
    <dgm:cxn modelId="{4D96542B-CA09-4A94-B6C1-36481D0D3588}" srcId="{244860AF-21F2-42F4-AFB8-60A05949716A}" destId="{6FEFC132-20FE-412E-97D0-2B27553BE426}" srcOrd="3" destOrd="0" parTransId="{095F0085-86F4-4935-9130-9FA78C7FD882}" sibTransId="{6F76F3F3-FAF1-45EF-AD3A-3A4387840C7C}"/>
    <dgm:cxn modelId="{41C639F6-C5CC-42C2-821C-F9CE78362B21}" srcId="{244860AF-21F2-42F4-AFB8-60A05949716A}" destId="{C453B42B-D533-4284-A9AD-A30E5A090B48}" srcOrd="4" destOrd="0" parTransId="{1AAC43E1-85AE-45B1-A01B-9A5DD3AFAAB3}" sibTransId="{7035CDBD-6B3B-48B0-B368-0EC5AE08BC9A}"/>
    <dgm:cxn modelId="{301B92B8-6F4E-42D4-9159-D355A0300587}" type="presOf" srcId="{6FEFC132-20FE-412E-97D0-2B27553BE426}" destId="{14AED6D3-7DE6-486B-923D-FE13A446AAAE}" srcOrd="0" destOrd="0" presId="urn:microsoft.com/office/officeart/2005/8/layout/radial3"/>
    <dgm:cxn modelId="{DDD6CBFF-613C-40A6-B52A-8728AF28CE3A}" type="presParOf" srcId="{C5460B0F-9C41-4A56-A136-5669AEA3CD7B}" destId="{302DC349-8D66-4E63-B60C-F0B100FE29FF}" srcOrd="0" destOrd="0" presId="urn:microsoft.com/office/officeart/2005/8/layout/radial3"/>
    <dgm:cxn modelId="{FCC87693-C8FF-479B-A7CF-D70050A968DA}" type="presParOf" srcId="{302DC349-8D66-4E63-B60C-F0B100FE29FF}" destId="{64543995-532E-473E-80DE-37411DA8085E}" srcOrd="0" destOrd="0" presId="urn:microsoft.com/office/officeart/2005/8/layout/radial3"/>
    <dgm:cxn modelId="{77F2EF3D-D40D-4C22-A366-1F1E4AFB0824}" type="presParOf" srcId="{302DC349-8D66-4E63-B60C-F0B100FE29FF}" destId="{8503F145-5978-4992-8516-D3404651F75A}" srcOrd="1" destOrd="0" presId="urn:microsoft.com/office/officeart/2005/8/layout/radial3"/>
    <dgm:cxn modelId="{3F9605BF-4454-43FE-97EE-CFA26EEF2792}" type="presParOf" srcId="{302DC349-8D66-4E63-B60C-F0B100FE29FF}" destId="{9AA43F36-25C7-477C-A81C-4BA0D9585796}" srcOrd="2" destOrd="0" presId="urn:microsoft.com/office/officeart/2005/8/layout/radial3"/>
    <dgm:cxn modelId="{D3F85880-3302-4B02-B2B4-675BF4AA708B}" type="presParOf" srcId="{302DC349-8D66-4E63-B60C-F0B100FE29FF}" destId="{DADC0A3B-1483-4FB1-8250-6CA809CB323A}" srcOrd="3" destOrd="0" presId="urn:microsoft.com/office/officeart/2005/8/layout/radial3"/>
    <dgm:cxn modelId="{E7F399C6-AB79-4778-8C9C-6F547C0C2721}" type="presParOf" srcId="{302DC349-8D66-4E63-B60C-F0B100FE29FF}" destId="{14AED6D3-7DE6-486B-923D-FE13A446AAAE}" srcOrd="4" destOrd="0" presId="urn:microsoft.com/office/officeart/2005/8/layout/radial3"/>
    <dgm:cxn modelId="{6839200B-3FEC-42CC-9D45-591B7C543FBA}" type="presParOf" srcId="{302DC349-8D66-4E63-B60C-F0B100FE29FF}" destId="{F744685F-90FE-4A5F-AB30-32822B587AC8}" srcOrd="5" destOrd="0" presId="urn:microsoft.com/office/officeart/2005/8/layout/radial3"/>
    <dgm:cxn modelId="{469242B3-5BDD-476A-B0B1-FE39C453BDCA}" type="presParOf" srcId="{302DC349-8D66-4E63-B60C-F0B100FE29FF}" destId="{E6500C6C-4DA3-47F3-B2AE-7BF1F4528395}" srcOrd="6" destOrd="0" presId="urn:microsoft.com/office/officeart/2005/8/layout/radial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BAC876E-20B2-43F0-B661-C213F471FEA4}" type="doc">
      <dgm:prSet loTypeId="urn:microsoft.com/office/officeart/2005/8/layout/equation2" loCatId="relationship" qsTypeId="urn:microsoft.com/office/officeart/2005/8/quickstyle/simple1" qsCatId="simple" csTypeId="urn:microsoft.com/office/officeart/2005/8/colors/colorful3" csCatId="colorful" phldr="1"/>
      <dgm:spPr/>
    </dgm:pt>
    <dgm:pt modelId="{22233786-29EB-423A-845F-5F2414541D14}">
      <dgm:prSet phldrT="[Text]" custT="1"/>
      <dgm:spPr/>
      <dgm:t>
        <a:bodyPr/>
        <a:lstStyle/>
        <a:p>
          <a:r>
            <a:rPr lang="en-US" sz="1800" dirty="0" err="1" smtClean="0"/>
            <a:t>Literarisches</a:t>
          </a:r>
          <a:r>
            <a:rPr lang="en-US" sz="1800" dirty="0" smtClean="0"/>
            <a:t> </a:t>
          </a:r>
          <a:r>
            <a:rPr lang="en-US" sz="1800" dirty="0" err="1" smtClean="0"/>
            <a:t>Verstehen</a:t>
          </a:r>
          <a:endParaRPr lang="en-US" sz="1800" dirty="0"/>
        </a:p>
      </dgm:t>
    </dgm:pt>
    <dgm:pt modelId="{3D4FC913-FD55-493F-AA6A-E423E0297F82}" type="parTrans" cxnId="{95CFBE8C-4EC4-4F13-81ED-9CFF37D2B7BC}">
      <dgm:prSet/>
      <dgm:spPr/>
      <dgm:t>
        <a:bodyPr/>
        <a:lstStyle/>
        <a:p>
          <a:endParaRPr lang="en-US"/>
        </a:p>
      </dgm:t>
    </dgm:pt>
    <dgm:pt modelId="{8D147360-F51A-42BA-B52E-74C640397021}" type="sibTrans" cxnId="{95CFBE8C-4EC4-4F13-81ED-9CFF37D2B7BC}">
      <dgm:prSet/>
      <dgm:spPr/>
      <dgm:t>
        <a:bodyPr/>
        <a:lstStyle/>
        <a:p>
          <a:endParaRPr lang="en-US"/>
        </a:p>
      </dgm:t>
    </dgm:pt>
    <dgm:pt modelId="{E380CA21-6BB8-4A06-A5D0-08F3F3C587C7}">
      <dgm:prSet phldrT="[Text]" custT="1"/>
      <dgm:spPr/>
      <dgm:t>
        <a:bodyPr/>
        <a:lstStyle/>
        <a:p>
          <a:r>
            <a:rPr lang="en-US" sz="1800" dirty="0" err="1" smtClean="0"/>
            <a:t>Lebenswelt-liches</a:t>
          </a:r>
          <a:r>
            <a:rPr lang="en-US" sz="1800" dirty="0" smtClean="0"/>
            <a:t> </a:t>
          </a:r>
          <a:r>
            <a:rPr lang="en-US" sz="1800" dirty="0" err="1" smtClean="0"/>
            <a:t>Erfahren</a:t>
          </a:r>
          <a:endParaRPr lang="en-US" sz="1800" dirty="0"/>
        </a:p>
      </dgm:t>
    </dgm:pt>
    <dgm:pt modelId="{FF038A7C-EDA5-4E82-91F3-E313DB18EFBF}" type="parTrans" cxnId="{97ED772C-078E-41DD-8A1D-9970BCC83A87}">
      <dgm:prSet/>
      <dgm:spPr/>
      <dgm:t>
        <a:bodyPr/>
        <a:lstStyle/>
        <a:p>
          <a:endParaRPr lang="en-US"/>
        </a:p>
      </dgm:t>
    </dgm:pt>
    <dgm:pt modelId="{942BF028-0FF4-4638-9B1C-EECD03EA9EA6}" type="sibTrans" cxnId="{97ED772C-078E-41DD-8A1D-9970BCC83A87}">
      <dgm:prSet/>
      <dgm:spPr/>
      <dgm:t>
        <a:bodyPr/>
        <a:lstStyle/>
        <a:p>
          <a:endParaRPr lang="en-US"/>
        </a:p>
      </dgm:t>
    </dgm:pt>
    <dgm:pt modelId="{C9856744-593B-4168-8E9E-2C3845C56930}">
      <dgm:prSet phldrT="[Text]"/>
      <dgm:spPr/>
      <dgm:t>
        <a:bodyPr/>
        <a:lstStyle/>
        <a:p>
          <a:r>
            <a:rPr lang="en-US" dirty="0" err="1" smtClean="0"/>
            <a:t>Erwerb</a:t>
          </a:r>
          <a:r>
            <a:rPr lang="en-US" dirty="0" smtClean="0"/>
            <a:t> </a:t>
          </a:r>
          <a:r>
            <a:rPr lang="en-US" dirty="0" err="1" smtClean="0"/>
            <a:t>sozialer</a:t>
          </a:r>
          <a:r>
            <a:rPr lang="en-US" dirty="0" smtClean="0"/>
            <a:t>, </a:t>
          </a:r>
          <a:r>
            <a:rPr lang="en-US" dirty="0" err="1" smtClean="0"/>
            <a:t>kultureller</a:t>
          </a:r>
          <a:r>
            <a:rPr lang="en-US" dirty="0" smtClean="0"/>
            <a:t> und </a:t>
          </a:r>
          <a:r>
            <a:rPr lang="en-US" dirty="0" err="1" smtClean="0"/>
            <a:t>diskursiv-interaktionaler</a:t>
          </a:r>
          <a:r>
            <a:rPr lang="en-US" dirty="0" smtClean="0"/>
            <a:t> </a:t>
          </a:r>
          <a:r>
            <a:rPr lang="en-US" dirty="0" err="1" smtClean="0"/>
            <a:t>Kompetenzen</a:t>
          </a:r>
          <a:r>
            <a:rPr lang="en-US" dirty="0" smtClean="0"/>
            <a:t>, die </a:t>
          </a:r>
          <a:r>
            <a:rPr lang="en-US" dirty="0" err="1" smtClean="0"/>
            <a:t>im</a:t>
          </a:r>
          <a:r>
            <a:rPr lang="en-US" dirty="0" smtClean="0"/>
            <a:t> </a:t>
          </a:r>
          <a:r>
            <a:rPr lang="en-US" dirty="0" err="1" smtClean="0"/>
            <a:t>realen</a:t>
          </a:r>
          <a:r>
            <a:rPr lang="en-US" dirty="0" smtClean="0"/>
            <a:t> </a:t>
          </a:r>
          <a:r>
            <a:rPr lang="en-US" dirty="0" err="1" smtClean="0"/>
            <a:t>Leben</a:t>
          </a:r>
          <a:r>
            <a:rPr lang="en-US" dirty="0" smtClean="0"/>
            <a:t> </a:t>
          </a:r>
          <a:r>
            <a:rPr lang="en-US" dirty="0" err="1" smtClean="0"/>
            <a:t>benötigt</a:t>
          </a:r>
          <a:r>
            <a:rPr lang="en-US" dirty="0" smtClean="0"/>
            <a:t> </a:t>
          </a:r>
          <a:r>
            <a:rPr lang="en-US" dirty="0" err="1" smtClean="0"/>
            <a:t>werden</a:t>
          </a:r>
          <a:endParaRPr lang="en-US" dirty="0"/>
        </a:p>
      </dgm:t>
    </dgm:pt>
    <dgm:pt modelId="{FF7BDF99-6CB3-4873-990E-65B1CDE24D31}" type="parTrans" cxnId="{B935CC80-CF81-4048-AA42-E7CD9D2D7248}">
      <dgm:prSet/>
      <dgm:spPr/>
      <dgm:t>
        <a:bodyPr/>
        <a:lstStyle/>
        <a:p>
          <a:endParaRPr lang="en-US"/>
        </a:p>
      </dgm:t>
    </dgm:pt>
    <dgm:pt modelId="{9B4E8C44-5579-4614-9017-83B41E515B34}" type="sibTrans" cxnId="{B935CC80-CF81-4048-AA42-E7CD9D2D7248}">
      <dgm:prSet/>
      <dgm:spPr/>
      <dgm:t>
        <a:bodyPr/>
        <a:lstStyle/>
        <a:p>
          <a:endParaRPr lang="en-US"/>
        </a:p>
      </dgm:t>
    </dgm:pt>
    <dgm:pt modelId="{AB13AB77-7172-4DE1-BCF7-FEF5B0121AD6}" type="pres">
      <dgm:prSet presAssocID="{ABAC876E-20B2-43F0-B661-C213F471FEA4}" presName="Name0" presStyleCnt="0">
        <dgm:presLayoutVars>
          <dgm:dir/>
          <dgm:resizeHandles val="exact"/>
        </dgm:presLayoutVars>
      </dgm:prSet>
      <dgm:spPr/>
    </dgm:pt>
    <dgm:pt modelId="{42770CDB-99F6-444F-8610-4F7BF2A3ED82}" type="pres">
      <dgm:prSet presAssocID="{ABAC876E-20B2-43F0-B661-C213F471FEA4}" presName="vNodes" presStyleCnt="0"/>
      <dgm:spPr/>
    </dgm:pt>
    <dgm:pt modelId="{15F9E798-1ABD-47D6-9292-50280619B1AB}" type="pres">
      <dgm:prSet presAssocID="{22233786-29EB-423A-845F-5F2414541D14}" presName="node" presStyleLbl="node1" presStyleIdx="0" presStyleCnt="3" custScaleX="120309">
        <dgm:presLayoutVars>
          <dgm:bulletEnabled val="1"/>
        </dgm:presLayoutVars>
      </dgm:prSet>
      <dgm:spPr/>
      <dgm:t>
        <a:bodyPr/>
        <a:lstStyle/>
        <a:p>
          <a:endParaRPr lang="en-US"/>
        </a:p>
      </dgm:t>
    </dgm:pt>
    <dgm:pt modelId="{7A23F80E-1529-45F8-9784-AFF4C5422785}" type="pres">
      <dgm:prSet presAssocID="{8D147360-F51A-42BA-B52E-74C640397021}" presName="spacerT" presStyleCnt="0"/>
      <dgm:spPr/>
    </dgm:pt>
    <dgm:pt modelId="{7737A613-E897-4D07-B4F1-5E8C6ACD72D1}" type="pres">
      <dgm:prSet presAssocID="{8D147360-F51A-42BA-B52E-74C640397021}" presName="sibTrans" presStyleLbl="sibTrans2D1" presStyleIdx="0" presStyleCnt="2"/>
      <dgm:spPr/>
      <dgm:t>
        <a:bodyPr/>
        <a:lstStyle/>
        <a:p>
          <a:endParaRPr lang="en-US"/>
        </a:p>
      </dgm:t>
    </dgm:pt>
    <dgm:pt modelId="{6401830F-B749-4517-8CF5-C57BD2AF23DA}" type="pres">
      <dgm:prSet presAssocID="{8D147360-F51A-42BA-B52E-74C640397021}" presName="spacerB" presStyleCnt="0"/>
      <dgm:spPr/>
    </dgm:pt>
    <dgm:pt modelId="{7DE3DF9D-76D9-429C-864D-F9D216ECFD93}" type="pres">
      <dgm:prSet presAssocID="{E380CA21-6BB8-4A06-A5D0-08F3F3C587C7}" presName="node" presStyleLbl="node1" presStyleIdx="1" presStyleCnt="3">
        <dgm:presLayoutVars>
          <dgm:bulletEnabled val="1"/>
        </dgm:presLayoutVars>
      </dgm:prSet>
      <dgm:spPr/>
      <dgm:t>
        <a:bodyPr/>
        <a:lstStyle/>
        <a:p>
          <a:endParaRPr lang="en-US"/>
        </a:p>
      </dgm:t>
    </dgm:pt>
    <dgm:pt modelId="{01F2EE58-2235-47DB-A5FD-4218DEEC59B5}" type="pres">
      <dgm:prSet presAssocID="{ABAC876E-20B2-43F0-B661-C213F471FEA4}" presName="sibTransLast" presStyleLbl="sibTrans2D1" presStyleIdx="1" presStyleCnt="2"/>
      <dgm:spPr/>
      <dgm:t>
        <a:bodyPr/>
        <a:lstStyle/>
        <a:p>
          <a:endParaRPr lang="en-US"/>
        </a:p>
      </dgm:t>
    </dgm:pt>
    <dgm:pt modelId="{54484B0E-0603-4693-8AEC-B47C0C32623F}" type="pres">
      <dgm:prSet presAssocID="{ABAC876E-20B2-43F0-B661-C213F471FEA4}" presName="connectorText" presStyleLbl="sibTrans2D1" presStyleIdx="1" presStyleCnt="2"/>
      <dgm:spPr/>
      <dgm:t>
        <a:bodyPr/>
        <a:lstStyle/>
        <a:p>
          <a:endParaRPr lang="en-US"/>
        </a:p>
      </dgm:t>
    </dgm:pt>
    <dgm:pt modelId="{22E1B5A1-93CA-460C-B0F9-C95DAB2D08A6}" type="pres">
      <dgm:prSet presAssocID="{ABAC876E-20B2-43F0-B661-C213F471FEA4}" presName="lastNode" presStyleLbl="node1" presStyleIdx="2" presStyleCnt="3">
        <dgm:presLayoutVars>
          <dgm:bulletEnabled val="1"/>
        </dgm:presLayoutVars>
      </dgm:prSet>
      <dgm:spPr/>
      <dgm:t>
        <a:bodyPr/>
        <a:lstStyle/>
        <a:p>
          <a:endParaRPr lang="en-US"/>
        </a:p>
      </dgm:t>
    </dgm:pt>
  </dgm:ptLst>
  <dgm:cxnLst>
    <dgm:cxn modelId="{9B8D7DDC-2136-487E-84AF-FCE58F4F71B1}" type="presOf" srcId="{C9856744-593B-4168-8E9E-2C3845C56930}" destId="{22E1B5A1-93CA-460C-B0F9-C95DAB2D08A6}" srcOrd="0" destOrd="0" presId="urn:microsoft.com/office/officeart/2005/8/layout/equation2"/>
    <dgm:cxn modelId="{16D4AA48-2139-41FF-A498-B3862992FA09}" type="presOf" srcId="{ABAC876E-20B2-43F0-B661-C213F471FEA4}" destId="{AB13AB77-7172-4DE1-BCF7-FEF5B0121AD6}" srcOrd="0" destOrd="0" presId="urn:microsoft.com/office/officeart/2005/8/layout/equation2"/>
    <dgm:cxn modelId="{B935CC80-CF81-4048-AA42-E7CD9D2D7248}" srcId="{ABAC876E-20B2-43F0-B661-C213F471FEA4}" destId="{C9856744-593B-4168-8E9E-2C3845C56930}" srcOrd="2" destOrd="0" parTransId="{FF7BDF99-6CB3-4873-990E-65B1CDE24D31}" sibTransId="{9B4E8C44-5579-4614-9017-83B41E515B34}"/>
    <dgm:cxn modelId="{83D5A29F-FEA2-4B46-9690-82BBE1A48952}" type="presOf" srcId="{E380CA21-6BB8-4A06-A5D0-08F3F3C587C7}" destId="{7DE3DF9D-76D9-429C-864D-F9D216ECFD93}" srcOrd="0" destOrd="0" presId="urn:microsoft.com/office/officeart/2005/8/layout/equation2"/>
    <dgm:cxn modelId="{995D8E11-484E-4939-AF7E-F88AB86EB34A}" type="presOf" srcId="{942BF028-0FF4-4638-9B1C-EECD03EA9EA6}" destId="{01F2EE58-2235-47DB-A5FD-4218DEEC59B5}" srcOrd="0" destOrd="0" presId="urn:microsoft.com/office/officeart/2005/8/layout/equation2"/>
    <dgm:cxn modelId="{97ED772C-078E-41DD-8A1D-9970BCC83A87}" srcId="{ABAC876E-20B2-43F0-B661-C213F471FEA4}" destId="{E380CA21-6BB8-4A06-A5D0-08F3F3C587C7}" srcOrd="1" destOrd="0" parTransId="{FF038A7C-EDA5-4E82-91F3-E313DB18EFBF}" sibTransId="{942BF028-0FF4-4638-9B1C-EECD03EA9EA6}"/>
    <dgm:cxn modelId="{3147C3E1-CFE6-4E0E-9EFD-EC3E93CD1AA3}" type="presOf" srcId="{8D147360-F51A-42BA-B52E-74C640397021}" destId="{7737A613-E897-4D07-B4F1-5E8C6ACD72D1}" srcOrd="0" destOrd="0" presId="urn:microsoft.com/office/officeart/2005/8/layout/equation2"/>
    <dgm:cxn modelId="{95CFBE8C-4EC4-4F13-81ED-9CFF37D2B7BC}" srcId="{ABAC876E-20B2-43F0-B661-C213F471FEA4}" destId="{22233786-29EB-423A-845F-5F2414541D14}" srcOrd="0" destOrd="0" parTransId="{3D4FC913-FD55-493F-AA6A-E423E0297F82}" sibTransId="{8D147360-F51A-42BA-B52E-74C640397021}"/>
    <dgm:cxn modelId="{5ACA053A-B3E3-4FC0-B752-41857E06BBD7}" type="presOf" srcId="{22233786-29EB-423A-845F-5F2414541D14}" destId="{15F9E798-1ABD-47D6-9292-50280619B1AB}" srcOrd="0" destOrd="0" presId="urn:microsoft.com/office/officeart/2005/8/layout/equation2"/>
    <dgm:cxn modelId="{18BC098B-91F9-4209-A072-CCC09A2738A9}" type="presOf" srcId="{942BF028-0FF4-4638-9B1C-EECD03EA9EA6}" destId="{54484B0E-0603-4693-8AEC-B47C0C32623F}" srcOrd="1" destOrd="0" presId="urn:microsoft.com/office/officeart/2005/8/layout/equation2"/>
    <dgm:cxn modelId="{0BEDB0C9-5340-4AA7-B554-5BB3F0C7B058}" type="presParOf" srcId="{AB13AB77-7172-4DE1-BCF7-FEF5B0121AD6}" destId="{42770CDB-99F6-444F-8610-4F7BF2A3ED82}" srcOrd="0" destOrd="0" presId="urn:microsoft.com/office/officeart/2005/8/layout/equation2"/>
    <dgm:cxn modelId="{B0107F5F-AAF9-4AF9-99E2-11AF479AE9F0}" type="presParOf" srcId="{42770CDB-99F6-444F-8610-4F7BF2A3ED82}" destId="{15F9E798-1ABD-47D6-9292-50280619B1AB}" srcOrd="0" destOrd="0" presId="urn:microsoft.com/office/officeart/2005/8/layout/equation2"/>
    <dgm:cxn modelId="{1EEE467E-2FDB-4F75-887D-A72ABE72FEE2}" type="presParOf" srcId="{42770CDB-99F6-444F-8610-4F7BF2A3ED82}" destId="{7A23F80E-1529-45F8-9784-AFF4C5422785}" srcOrd="1" destOrd="0" presId="urn:microsoft.com/office/officeart/2005/8/layout/equation2"/>
    <dgm:cxn modelId="{A0B4D147-ED11-4C13-867A-87621F52E972}" type="presParOf" srcId="{42770CDB-99F6-444F-8610-4F7BF2A3ED82}" destId="{7737A613-E897-4D07-B4F1-5E8C6ACD72D1}" srcOrd="2" destOrd="0" presId="urn:microsoft.com/office/officeart/2005/8/layout/equation2"/>
    <dgm:cxn modelId="{197C8B5B-852F-4A81-9AB0-280236F5287D}" type="presParOf" srcId="{42770CDB-99F6-444F-8610-4F7BF2A3ED82}" destId="{6401830F-B749-4517-8CF5-C57BD2AF23DA}" srcOrd="3" destOrd="0" presId="urn:microsoft.com/office/officeart/2005/8/layout/equation2"/>
    <dgm:cxn modelId="{7166DC8D-4138-44B3-A9E8-8970380D1D77}" type="presParOf" srcId="{42770CDB-99F6-444F-8610-4F7BF2A3ED82}" destId="{7DE3DF9D-76D9-429C-864D-F9D216ECFD93}" srcOrd="4" destOrd="0" presId="urn:microsoft.com/office/officeart/2005/8/layout/equation2"/>
    <dgm:cxn modelId="{E58A1C95-8858-4DEF-BA57-2AE70B62DCBC}" type="presParOf" srcId="{AB13AB77-7172-4DE1-BCF7-FEF5B0121AD6}" destId="{01F2EE58-2235-47DB-A5FD-4218DEEC59B5}" srcOrd="1" destOrd="0" presId="urn:microsoft.com/office/officeart/2005/8/layout/equation2"/>
    <dgm:cxn modelId="{BDAA1BF2-62AB-43C8-8637-0A7BA2BF56BB}" type="presParOf" srcId="{01F2EE58-2235-47DB-A5FD-4218DEEC59B5}" destId="{54484B0E-0603-4693-8AEC-B47C0C32623F}" srcOrd="0" destOrd="0" presId="urn:microsoft.com/office/officeart/2005/8/layout/equation2"/>
    <dgm:cxn modelId="{C32A8760-1E32-46C0-BF5F-C2F7C9AC6693}" type="presParOf" srcId="{AB13AB77-7172-4DE1-BCF7-FEF5B0121AD6}" destId="{22E1B5A1-93CA-460C-B0F9-C95DAB2D08A6}" srcOrd="2" destOrd="0" presId="urn:microsoft.com/office/officeart/2005/8/layout/equati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FE0BE14-3ACA-4616-9B9B-19C59CE19486}" type="doc">
      <dgm:prSet loTypeId="urn:microsoft.com/office/officeart/2005/8/layout/arrow5" loCatId="relationship" qsTypeId="urn:microsoft.com/office/officeart/2005/8/quickstyle/simple1" qsCatId="simple" csTypeId="urn:microsoft.com/office/officeart/2005/8/colors/colorful3" csCatId="colorful" phldr="1"/>
      <dgm:spPr/>
      <dgm:t>
        <a:bodyPr/>
        <a:lstStyle/>
        <a:p>
          <a:endParaRPr lang="en-US"/>
        </a:p>
      </dgm:t>
    </dgm:pt>
    <dgm:pt modelId="{297D4DC6-D93F-42E9-A0C5-406270407474}">
      <dgm:prSet phldrT="[Text]"/>
      <dgm:spPr/>
      <dgm:t>
        <a:bodyPr/>
        <a:lstStyle/>
        <a:p>
          <a:r>
            <a:rPr lang="en-US" dirty="0" smtClean="0"/>
            <a:t>1. </a:t>
          </a:r>
          <a:r>
            <a:rPr lang="en-US" dirty="0" err="1" smtClean="0"/>
            <a:t>Lesart</a:t>
          </a:r>
          <a:r>
            <a:rPr lang="en-US" dirty="0" smtClean="0"/>
            <a:t/>
          </a:r>
          <a:br>
            <a:rPr lang="en-US" dirty="0" smtClean="0"/>
          </a:br>
          <a:r>
            <a:rPr lang="en-US" dirty="0" err="1" smtClean="0"/>
            <a:t>Lebensweltlich</a:t>
          </a:r>
          <a:r>
            <a:rPr lang="en-US" dirty="0" smtClean="0"/>
            <a:t> </a:t>
          </a:r>
          <a:r>
            <a:rPr lang="en-US" dirty="0" err="1" smtClean="0"/>
            <a:t>orientierter</a:t>
          </a:r>
          <a:r>
            <a:rPr lang="en-US" dirty="0" smtClean="0"/>
            <a:t> </a:t>
          </a:r>
          <a:r>
            <a:rPr lang="en-US" dirty="0" err="1" smtClean="0"/>
            <a:t>Literaturunterricht</a:t>
          </a:r>
          <a:r>
            <a:rPr lang="en-US" dirty="0" smtClean="0"/>
            <a:t/>
          </a:r>
          <a:br>
            <a:rPr lang="en-US" dirty="0" smtClean="0"/>
          </a:br>
          <a:endParaRPr lang="en-US" dirty="0"/>
        </a:p>
      </dgm:t>
    </dgm:pt>
    <dgm:pt modelId="{A41127FB-6E91-4A3B-AA32-70C869FC2A19}" type="parTrans" cxnId="{108FEC3E-E352-43F3-8B32-D37B59D0F843}">
      <dgm:prSet/>
      <dgm:spPr/>
      <dgm:t>
        <a:bodyPr/>
        <a:lstStyle/>
        <a:p>
          <a:endParaRPr lang="en-US"/>
        </a:p>
      </dgm:t>
    </dgm:pt>
    <dgm:pt modelId="{E86EA6D8-6BCD-4548-92D1-B5F2629ED6D0}" type="sibTrans" cxnId="{108FEC3E-E352-43F3-8B32-D37B59D0F843}">
      <dgm:prSet/>
      <dgm:spPr/>
      <dgm:t>
        <a:bodyPr/>
        <a:lstStyle/>
        <a:p>
          <a:endParaRPr lang="en-US"/>
        </a:p>
      </dgm:t>
    </dgm:pt>
    <dgm:pt modelId="{C227E248-F840-44E5-A127-67F62F6A9E34}">
      <dgm:prSet/>
      <dgm:spPr/>
      <dgm:t>
        <a:bodyPr/>
        <a:lstStyle/>
        <a:p>
          <a:r>
            <a:rPr lang="en-US" dirty="0" smtClean="0"/>
            <a:t>2. </a:t>
          </a:r>
          <a:r>
            <a:rPr lang="en-US" dirty="0" err="1" smtClean="0"/>
            <a:t>Lesart</a:t>
          </a:r>
          <a:r>
            <a:rPr lang="en-US" dirty="0" smtClean="0"/>
            <a:t/>
          </a:r>
          <a:br>
            <a:rPr lang="en-US" dirty="0" smtClean="0"/>
          </a:br>
          <a:r>
            <a:rPr lang="en-US" dirty="0" err="1" smtClean="0"/>
            <a:t>Bezug</a:t>
          </a:r>
          <a:r>
            <a:rPr lang="en-US" dirty="0" smtClean="0"/>
            <a:t> </a:t>
          </a:r>
          <a:r>
            <a:rPr lang="en-US" dirty="0" err="1" smtClean="0"/>
            <a:t>zum</a:t>
          </a:r>
          <a:r>
            <a:rPr lang="en-US" dirty="0" smtClean="0"/>
            <a:t> SPT ‘The Ambiguity of Belonging’</a:t>
          </a:r>
          <a:endParaRPr lang="en-US" dirty="0"/>
        </a:p>
      </dgm:t>
    </dgm:pt>
    <dgm:pt modelId="{D0AA77F4-5A23-43FE-874D-73CED12E87B8}" type="parTrans" cxnId="{61F7E130-CDAA-4BAB-B679-A78BB17C6A6B}">
      <dgm:prSet/>
      <dgm:spPr/>
      <dgm:t>
        <a:bodyPr/>
        <a:lstStyle/>
        <a:p>
          <a:endParaRPr lang="en-US"/>
        </a:p>
      </dgm:t>
    </dgm:pt>
    <dgm:pt modelId="{7716D2FF-AD5F-4658-B455-F8420A49A472}" type="sibTrans" cxnId="{61F7E130-CDAA-4BAB-B679-A78BB17C6A6B}">
      <dgm:prSet/>
      <dgm:spPr/>
      <dgm:t>
        <a:bodyPr/>
        <a:lstStyle/>
        <a:p>
          <a:endParaRPr lang="en-US"/>
        </a:p>
      </dgm:t>
    </dgm:pt>
    <dgm:pt modelId="{6097B760-CC0F-467F-9562-AF039695705E}" type="pres">
      <dgm:prSet presAssocID="{1FE0BE14-3ACA-4616-9B9B-19C59CE19486}" presName="diagram" presStyleCnt="0">
        <dgm:presLayoutVars>
          <dgm:dir/>
          <dgm:resizeHandles val="exact"/>
        </dgm:presLayoutVars>
      </dgm:prSet>
      <dgm:spPr/>
      <dgm:t>
        <a:bodyPr/>
        <a:lstStyle/>
        <a:p>
          <a:endParaRPr lang="en-US"/>
        </a:p>
      </dgm:t>
    </dgm:pt>
    <dgm:pt modelId="{7BA980AD-21D6-40BD-A8E1-5A67E6EF2090}" type="pres">
      <dgm:prSet presAssocID="{297D4DC6-D93F-42E9-A0C5-406270407474}" presName="arrow" presStyleLbl="node1" presStyleIdx="0" presStyleCnt="2">
        <dgm:presLayoutVars>
          <dgm:bulletEnabled val="1"/>
        </dgm:presLayoutVars>
      </dgm:prSet>
      <dgm:spPr/>
      <dgm:t>
        <a:bodyPr/>
        <a:lstStyle/>
        <a:p>
          <a:endParaRPr lang="en-US"/>
        </a:p>
      </dgm:t>
    </dgm:pt>
    <dgm:pt modelId="{EDA6E8F2-E20E-4566-B86E-109FF6CBE404}" type="pres">
      <dgm:prSet presAssocID="{C227E248-F840-44E5-A127-67F62F6A9E34}" presName="arrow" presStyleLbl="node1" presStyleIdx="1" presStyleCnt="2">
        <dgm:presLayoutVars>
          <dgm:bulletEnabled val="1"/>
        </dgm:presLayoutVars>
      </dgm:prSet>
      <dgm:spPr/>
      <dgm:t>
        <a:bodyPr/>
        <a:lstStyle/>
        <a:p>
          <a:endParaRPr lang="en-US"/>
        </a:p>
      </dgm:t>
    </dgm:pt>
  </dgm:ptLst>
  <dgm:cxnLst>
    <dgm:cxn modelId="{108FEC3E-E352-43F3-8B32-D37B59D0F843}" srcId="{1FE0BE14-3ACA-4616-9B9B-19C59CE19486}" destId="{297D4DC6-D93F-42E9-A0C5-406270407474}" srcOrd="0" destOrd="0" parTransId="{A41127FB-6E91-4A3B-AA32-70C869FC2A19}" sibTransId="{E86EA6D8-6BCD-4548-92D1-B5F2629ED6D0}"/>
    <dgm:cxn modelId="{700C34D9-755C-477F-A24F-60F6F248D500}" type="presOf" srcId="{C227E248-F840-44E5-A127-67F62F6A9E34}" destId="{EDA6E8F2-E20E-4566-B86E-109FF6CBE404}" srcOrd="0" destOrd="0" presId="urn:microsoft.com/office/officeart/2005/8/layout/arrow5"/>
    <dgm:cxn modelId="{9F743AFD-09EB-4E50-B8D5-2B74845003D3}" type="presOf" srcId="{1FE0BE14-3ACA-4616-9B9B-19C59CE19486}" destId="{6097B760-CC0F-467F-9562-AF039695705E}" srcOrd="0" destOrd="0" presId="urn:microsoft.com/office/officeart/2005/8/layout/arrow5"/>
    <dgm:cxn modelId="{A89145B6-6FEC-4DE6-9664-0A661801BCB3}" type="presOf" srcId="{297D4DC6-D93F-42E9-A0C5-406270407474}" destId="{7BA980AD-21D6-40BD-A8E1-5A67E6EF2090}" srcOrd="0" destOrd="0" presId="urn:microsoft.com/office/officeart/2005/8/layout/arrow5"/>
    <dgm:cxn modelId="{61F7E130-CDAA-4BAB-B679-A78BB17C6A6B}" srcId="{1FE0BE14-3ACA-4616-9B9B-19C59CE19486}" destId="{C227E248-F840-44E5-A127-67F62F6A9E34}" srcOrd="1" destOrd="0" parTransId="{D0AA77F4-5A23-43FE-874D-73CED12E87B8}" sibTransId="{7716D2FF-AD5F-4658-B455-F8420A49A472}"/>
    <dgm:cxn modelId="{096AC758-6D2A-4DAD-B23D-ADA571CB4547}" type="presParOf" srcId="{6097B760-CC0F-467F-9562-AF039695705E}" destId="{7BA980AD-21D6-40BD-A8E1-5A67E6EF2090}" srcOrd="0" destOrd="0" presId="urn:microsoft.com/office/officeart/2005/8/layout/arrow5"/>
    <dgm:cxn modelId="{16EBEB42-8B74-4D34-AA92-C6E86E765078}" type="presParOf" srcId="{6097B760-CC0F-467F-9562-AF039695705E}" destId="{EDA6E8F2-E20E-4566-B86E-109FF6CBE404}" srcOrd="1" destOrd="0" presId="urn:microsoft.com/office/officeart/2005/8/layout/arrow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3089268-75E3-45DB-8F46-2DB7B3C6AA3F}" type="doc">
      <dgm:prSet loTypeId="urn:microsoft.com/office/officeart/2005/8/layout/chevron2" loCatId="process" qsTypeId="urn:microsoft.com/office/officeart/2005/8/quickstyle/simple1" qsCatId="simple" csTypeId="urn:microsoft.com/office/officeart/2005/8/colors/colorful3" csCatId="colorful" phldr="1"/>
      <dgm:spPr/>
      <dgm:t>
        <a:bodyPr/>
        <a:lstStyle/>
        <a:p>
          <a:endParaRPr lang="en-US"/>
        </a:p>
      </dgm:t>
    </dgm:pt>
    <dgm:pt modelId="{105C6F45-0B3B-4227-9CD5-821F6A29321E}">
      <dgm:prSet phldrT="[Text]" custT="1"/>
      <dgm:spPr/>
      <dgm:t>
        <a:bodyPr/>
        <a:lstStyle/>
        <a:p>
          <a:r>
            <a:rPr lang="en-US" sz="2000" dirty="0" smtClean="0"/>
            <a:t>SPT</a:t>
          </a:r>
          <a:endParaRPr lang="en-US" sz="2000" dirty="0"/>
        </a:p>
      </dgm:t>
    </dgm:pt>
    <dgm:pt modelId="{CA507A42-A3AC-49D6-AFE7-4644E5831D56}" type="parTrans" cxnId="{4FE633BD-857F-4A91-AEA0-3969FC3A7794}">
      <dgm:prSet/>
      <dgm:spPr/>
      <dgm:t>
        <a:bodyPr/>
        <a:lstStyle/>
        <a:p>
          <a:endParaRPr lang="en-US"/>
        </a:p>
      </dgm:t>
    </dgm:pt>
    <dgm:pt modelId="{28FD7755-3448-4E1C-8268-C83F6900FEF5}" type="sibTrans" cxnId="{4FE633BD-857F-4A91-AEA0-3969FC3A7794}">
      <dgm:prSet/>
      <dgm:spPr/>
      <dgm:t>
        <a:bodyPr/>
        <a:lstStyle/>
        <a:p>
          <a:endParaRPr lang="en-US"/>
        </a:p>
      </dgm:t>
    </dgm:pt>
    <dgm:pt modelId="{214B70AA-47FB-48A7-B70D-B74BCF0F4F3C}">
      <dgm:prSet phldrT="[Text]"/>
      <dgm:spPr/>
      <dgm:t>
        <a:bodyPr/>
        <a:lstStyle/>
        <a:p>
          <a:r>
            <a:rPr lang="en-US" dirty="0" smtClean="0"/>
            <a:t>Motivation</a:t>
          </a:r>
          <a:endParaRPr lang="en-US" dirty="0"/>
        </a:p>
      </dgm:t>
    </dgm:pt>
    <dgm:pt modelId="{59A21047-2799-494E-8002-3AD76C0F0C58}" type="parTrans" cxnId="{7DD47C0B-C8BE-4FAA-8D6F-10C56555D4C9}">
      <dgm:prSet/>
      <dgm:spPr/>
      <dgm:t>
        <a:bodyPr/>
        <a:lstStyle/>
        <a:p>
          <a:endParaRPr lang="en-US"/>
        </a:p>
      </dgm:t>
    </dgm:pt>
    <dgm:pt modelId="{1CA6179D-59A9-4353-8972-EA40884F1112}" type="sibTrans" cxnId="{7DD47C0B-C8BE-4FAA-8D6F-10C56555D4C9}">
      <dgm:prSet/>
      <dgm:spPr/>
      <dgm:t>
        <a:bodyPr/>
        <a:lstStyle/>
        <a:p>
          <a:endParaRPr lang="en-US"/>
        </a:p>
      </dgm:t>
    </dgm:pt>
    <dgm:pt modelId="{D779335E-27F0-41B0-AFBD-9207DE6CEC56}">
      <dgm:prSet phldrT="[Text]"/>
      <dgm:spPr/>
      <dgm:t>
        <a:bodyPr/>
        <a:lstStyle/>
        <a:p>
          <a:r>
            <a:rPr lang="en-US" dirty="0" err="1" smtClean="0"/>
            <a:t>Literarisches</a:t>
          </a:r>
          <a:r>
            <a:rPr lang="en-US" dirty="0" smtClean="0"/>
            <a:t> </a:t>
          </a:r>
          <a:r>
            <a:rPr lang="en-US" dirty="0" err="1" smtClean="0"/>
            <a:t>Verstehen</a:t>
          </a:r>
          <a:endParaRPr lang="en-US" dirty="0"/>
        </a:p>
      </dgm:t>
    </dgm:pt>
    <dgm:pt modelId="{C1574B3C-B50B-403B-8089-016BC0EF8F4F}" type="parTrans" cxnId="{62C595BF-6597-405B-9E73-21AC3AC257A1}">
      <dgm:prSet/>
      <dgm:spPr/>
      <dgm:t>
        <a:bodyPr/>
        <a:lstStyle/>
        <a:p>
          <a:endParaRPr lang="en-US"/>
        </a:p>
      </dgm:t>
    </dgm:pt>
    <dgm:pt modelId="{A786CE04-E8BA-43C2-BDE1-C4914EF8333C}" type="sibTrans" cxnId="{62C595BF-6597-405B-9E73-21AC3AC257A1}">
      <dgm:prSet/>
      <dgm:spPr/>
      <dgm:t>
        <a:bodyPr/>
        <a:lstStyle/>
        <a:p>
          <a:endParaRPr lang="en-US"/>
        </a:p>
      </dgm:t>
    </dgm:pt>
    <dgm:pt modelId="{933DC507-1527-4E4E-8620-EBD140373B54}">
      <dgm:prSet phldrT="[Text]"/>
      <dgm:spPr/>
      <dgm:t>
        <a:bodyPr/>
        <a:lstStyle/>
        <a:p>
          <a:r>
            <a:rPr lang="en-US" dirty="0" err="1" smtClean="0"/>
            <a:t>Rekonstruktion</a:t>
          </a:r>
          <a:r>
            <a:rPr lang="en-US" dirty="0" smtClean="0"/>
            <a:t> und </a:t>
          </a:r>
          <a:r>
            <a:rPr lang="en-US" dirty="0" err="1" smtClean="0"/>
            <a:t>szenische</a:t>
          </a:r>
          <a:r>
            <a:rPr lang="en-US" dirty="0" smtClean="0"/>
            <a:t> Interpretation (</a:t>
          </a:r>
          <a:r>
            <a:rPr lang="en-US" dirty="0" err="1" smtClean="0"/>
            <a:t>lebensweltliches</a:t>
          </a:r>
          <a:r>
            <a:rPr lang="en-US" dirty="0" smtClean="0"/>
            <a:t> </a:t>
          </a:r>
          <a:r>
            <a:rPr lang="en-US" dirty="0" err="1" smtClean="0"/>
            <a:t>Erfahren</a:t>
          </a:r>
          <a:r>
            <a:rPr lang="en-US" dirty="0" smtClean="0"/>
            <a:t>)</a:t>
          </a:r>
          <a:endParaRPr lang="en-US" dirty="0"/>
        </a:p>
      </dgm:t>
    </dgm:pt>
    <dgm:pt modelId="{0DA58C8F-FD7F-4D11-B6C6-A6C244584FD0}" type="parTrans" cxnId="{6F054AEA-E620-4A0A-9412-0DB63BEAB229}">
      <dgm:prSet/>
      <dgm:spPr/>
      <dgm:t>
        <a:bodyPr/>
        <a:lstStyle/>
        <a:p>
          <a:endParaRPr lang="en-US"/>
        </a:p>
      </dgm:t>
    </dgm:pt>
    <dgm:pt modelId="{6AC41853-4F3A-4B9B-A9EA-3D82DF8F359C}" type="sibTrans" cxnId="{6F054AEA-E620-4A0A-9412-0DB63BEAB229}">
      <dgm:prSet/>
      <dgm:spPr/>
      <dgm:t>
        <a:bodyPr/>
        <a:lstStyle/>
        <a:p>
          <a:endParaRPr lang="en-US"/>
        </a:p>
      </dgm:t>
    </dgm:pt>
    <dgm:pt modelId="{D1810B92-BF6A-442A-960C-23BEAA97BB9E}">
      <dgm:prSet phldrT="[Text]" custT="1"/>
      <dgm:spPr/>
      <dgm:t>
        <a:bodyPr/>
        <a:lstStyle/>
        <a:p>
          <a:r>
            <a:rPr lang="en-US" sz="2000" dirty="0" smtClean="0"/>
            <a:t>SPT</a:t>
          </a:r>
          <a:endParaRPr lang="en-US" sz="2000" dirty="0"/>
        </a:p>
      </dgm:t>
    </dgm:pt>
    <dgm:pt modelId="{7882791B-3CC9-4496-9F91-28EFA605E32D}" type="parTrans" cxnId="{ACC1702B-5472-48E1-AD11-093F8CDB9D23}">
      <dgm:prSet/>
      <dgm:spPr/>
      <dgm:t>
        <a:bodyPr/>
        <a:lstStyle/>
        <a:p>
          <a:endParaRPr lang="en-US"/>
        </a:p>
      </dgm:t>
    </dgm:pt>
    <dgm:pt modelId="{F55D9421-50AB-43EC-8ABC-A6A4E0CEE219}" type="sibTrans" cxnId="{ACC1702B-5472-48E1-AD11-093F8CDB9D23}">
      <dgm:prSet/>
      <dgm:spPr/>
      <dgm:t>
        <a:bodyPr/>
        <a:lstStyle/>
        <a:p>
          <a:endParaRPr lang="en-US"/>
        </a:p>
      </dgm:t>
    </dgm:pt>
    <dgm:pt modelId="{8D75343D-3A3A-42BF-916D-E8CBAEF44C77}">
      <dgm:prSet phldrT="[Text]"/>
      <dgm:spPr/>
      <dgm:t>
        <a:bodyPr/>
        <a:lstStyle/>
        <a:p>
          <a:r>
            <a:rPr lang="en-US" dirty="0" err="1" smtClean="0"/>
            <a:t>Analyse</a:t>
          </a:r>
          <a:r>
            <a:rPr lang="en-US" dirty="0" smtClean="0"/>
            <a:t>/</a:t>
          </a:r>
          <a:r>
            <a:rPr lang="en-US" b="1" dirty="0" err="1" smtClean="0"/>
            <a:t>Stellungnahme</a:t>
          </a:r>
          <a:endParaRPr lang="en-US" b="1" dirty="0"/>
        </a:p>
      </dgm:t>
    </dgm:pt>
    <dgm:pt modelId="{CE1A63A8-3601-4C8A-8996-B0A56B0316F7}" type="parTrans" cxnId="{97D31024-775B-471C-A3A9-35A7F7025CEA}">
      <dgm:prSet/>
      <dgm:spPr/>
      <dgm:t>
        <a:bodyPr/>
        <a:lstStyle/>
        <a:p>
          <a:endParaRPr lang="en-US"/>
        </a:p>
      </dgm:t>
    </dgm:pt>
    <dgm:pt modelId="{52188BCF-4F4B-4355-A384-671E1C5A0F6E}" type="sibTrans" cxnId="{97D31024-775B-471C-A3A9-35A7F7025CEA}">
      <dgm:prSet/>
      <dgm:spPr/>
      <dgm:t>
        <a:bodyPr/>
        <a:lstStyle/>
        <a:p>
          <a:endParaRPr lang="en-US"/>
        </a:p>
      </dgm:t>
    </dgm:pt>
    <dgm:pt modelId="{72B77F11-D5A4-4314-82EC-A8C31BE6C086}">
      <dgm:prSet phldrT="[Text]"/>
      <dgm:spPr/>
      <dgm:t>
        <a:bodyPr/>
        <a:lstStyle/>
        <a:p>
          <a:r>
            <a:rPr lang="en-US" b="1" dirty="0" err="1" smtClean="0"/>
            <a:t>Analyse</a:t>
          </a:r>
          <a:r>
            <a:rPr lang="en-US" dirty="0" smtClean="0"/>
            <a:t> /</a:t>
          </a:r>
          <a:r>
            <a:rPr lang="en-US" dirty="0" err="1" smtClean="0"/>
            <a:t>Stellungnahme</a:t>
          </a:r>
          <a:endParaRPr lang="en-US" dirty="0"/>
        </a:p>
      </dgm:t>
    </dgm:pt>
    <dgm:pt modelId="{43D2379E-48BB-4597-8AAF-44123B5068DB}" type="parTrans" cxnId="{7F0616B5-7F74-4A5D-9F3C-FCA5E78B1A8E}">
      <dgm:prSet/>
      <dgm:spPr/>
      <dgm:t>
        <a:bodyPr/>
        <a:lstStyle/>
        <a:p>
          <a:endParaRPr lang="en-US"/>
        </a:p>
      </dgm:t>
    </dgm:pt>
    <dgm:pt modelId="{B917B048-16DA-4353-B2D9-1A4BAB8867FC}" type="sibTrans" cxnId="{7F0616B5-7F74-4A5D-9F3C-FCA5E78B1A8E}">
      <dgm:prSet/>
      <dgm:spPr/>
      <dgm:t>
        <a:bodyPr/>
        <a:lstStyle/>
        <a:p>
          <a:endParaRPr lang="en-US"/>
        </a:p>
      </dgm:t>
    </dgm:pt>
    <dgm:pt modelId="{5F039A9B-BA54-4280-B564-218E1D534795}">
      <dgm:prSet phldrT="[Text]"/>
      <dgm:spPr/>
      <dgm:t>
        <a:bodyPr/>
        <a:lstStyle/>
        <a:p>
          <a:r>
            <a:rPr lang="en-US" dirty="0" err="1" smtClean="0"/>
            <a:t>Konzepte</a:t>
          </a:r>
          <a:endParaRPr lang="en-US" dirty="0"/>
        </a:p>
      </dgm:t>
    </dgm:pt>
    <dgm:pt modelId="{42A31B8E-D11B-4B24-85BA-D43BF08988ED}" type="parTrans" cxnId="{9B470D77-1A8C-4542-AD00-46FE3ABF8310}">
      <dgm:prSet/>
      <dgm:spPr/>
      <dgm:t>
        <a:bodyPr/>
        <a:lstStyle/>
        <a:p>
          <a:endParaRPr lang="en-US"/>
        </a:p>
      </dgm:t>
    </dgm:pt>
    <dgm:pt modelId="{74DF15F9-DA37-4842-8014-DD933AC41908}" type="sibTrans" cxnId="{9B470D77-1A8C-4542-AD00-46FE3ABF8310}">
      <dgm:prSet/>
      <dgm:spPr/>
      <dgm:t>
        <a:bodyPr/>
        <a:lstStyle/>
        <a:p>
          <a:endParaRPr lang="en-US"/>
        </a:p>
      </dgm:t>
    </dgm:pt>
    <dgm:pt modelId="{4C3CAB95-E7F0-4D67-B81D-933D2FE9A711}" type="pres">
      <dgm:prSet presAssocID="{53089268-75E3-45DB-8F46-2DB7B3C6AA3F}" presName="linearFlow" presStyleCnt="0">
        <dgm:presLayoutVars>
          <dgm:dir/>
          <dgm:animLvl val="lvl"/>
          <dgm:resizeHandles val="exact"/>
        </dgm:presLayoutVars>
      </dgm:prSet>
      <dgm:spPr/>
      <dgm:t>
        <a:bodyPr/>
        <a:lstStyle/>
        <a:p>
          <a:endParaRPr lang="en-US"/>
        </a:p>
      </dgm:t>
    </dgm:pt>
    <dgm:pt modelId="{59BA3456-102E-4BF2-9188-C63793EDFFFA}" type="pres">
      <dgm:prSet presAssocID="{105C6F45-0B3B-4227-9CD5-821F6A29321E}" presName="composite" presStyleCnt="0"/>
      <dgm:spPr/>
      <dgm:t>
        <a:bodyPr/>
        <a:lstStyle/>
        <a:p>
          <a:endParaRPr lang="en-US"/>
        </a:p>
      </dgm:t>
    </dgm:pt>
    <dgm:pt modelId="{C3C94E42-88F9-4FC1-9FDC-E542E92FC1C4}" type="pres">
      <dgm:prSet presAssocID="{105C6F45-0B3B-4227-9CD5-821F6A29321E}" presName="parentText" presStyleLbl="alignNode1" presStyleIdx="0" presStyleCnt="3">
        <dgm:presLayoutVars>
          <dgm:chMax val="1"/>
          <dgm:bulletEnabled val="1"/>
        </dgm:presLayoutVars>
      </dgm:prSet>
      <dgm:spPr/>
      <dgm:t>
        <a:bodyPr/>
        <a:lstStyle/>
        <a:p>
          <a:endParaRPr lang="en-US"/>
        </a:p>
      </dgm:t>
    </dgm:pt>
    <dgm:pt modelId="{06C2FFA7-1952-482D-9A0A-AFC0894DAE16}" type="pres">
      <dgm:prSet presAssocID="{105C6F45-0B3B-4227-9CD5-821F6A29321E}" presName="descendantText" presStyleLbl="alignAcc1" presStyleIdx="0" presStyleCnt="3">
        <dgm:presLayoutVars>
          <dgm:bulletEnabled val="1"/>
        </dgm:presLayoutVars>
      </dgm:prSet>
      <dgm:spPr/>
      <dgm:t>
        <a:bodyPr/>
        <a:lstStyle/>
        <a:p>
          <a:endParaRPr lang="en-US"/>
        </a:p>
      </dgm:t>
    </dgm:pt>
    <dgm:pt modelId="{53EA06A6-2EDC-4CEB-8B0C-71FB2CE0A5A9}" type="pres">
      <dgm:prSet presAssocID="{28FD7755-3448-4E1C-8268-C83F6900FEF5}" presName="sp" presStyleCnt="0"/>
      <dgm:spPr/>
      <dgm:t>
        <a:bodyPr/>
        <a:lstStyle/>
        <a:p>
          <a:endParaRPr lang="en-US"/>
        </a:p>
      </dgm:t>
    </dgm:pt>
    <dgm:pt modelId="{B39EC157-21AC-49DB-AD06-734776A54C30}" type="pres">
      <dgm:prSet presAssocID="{D779335E-27F0-41B0-AFBD-9207DE6CEC56}" presName="composite" presStyleCnt="0"/>
      <dgm:spPr/>
      <dgm:t>
        <a:bodyPr/>
        <a:lstStyle/>
        <a:p>
          <a:endParaRPr lang="en-US"/>
        </a:p>
      </dgm:t>
    </dgm:pt>
    <dgm:pt modelId="{24DE336E-01D8-4C99-B292-7B120D166942}" type="pres">
      <dgm:prSet presAssocID="{D779335E-27F0-41B0-AFBD-9207DE6CEC56}" presName="parentText" presStyleLbl="alignNode1" presStyleIdx="1" presStyleCnt="3">
        <dgm:presLayoutVars>
          <dgm:chMax val="1"/>
          <dgm:bulletEnabled val="1"/>
        </dgm:presLayoutVars>
      </dgm:prSet>
      <dgm:spPr/>
      <dgm:t>
        <a:bodyPr/>
        <a:lstStyle/>
        <a:p>
          <a:endParaRPr lang="en-US"/>
        </a:p>
      </dgm:t>
    </dgm:pt>
    <dgm:pt modelId="{FC3BB44C-9E8E-40E5-A855-F29E71C17027}" type="pres">
      <dgm:prSet presAssocID="{D779335E-27F0-41B0-AFBD-9207DE6CEC56}" presName="descendantText" presStyleLbl="alignAcc1" presStyleIdx="1" presStyleCnt="3">
        <dgm:presLayoutVars>
          <dgm:bulletEnabled val="1"/>
        </dgm:presLayoutVars>
      </dgm:prSet>
      <dgm:spPr/>
      <dgm:t>
        <a:bodyPr/>
        <a:lstStyle/>
        <a:p>
          <a:endParaRPr lang="en-US"/>
        </a:p>
      </dgm:t>
    </dgm:pt>
    <dgm:pt modelId="{153AE70D-27B5-4C87-9275-BCBE3B4FABA7}" type="pres">
      <dgm:prSet presAssocID="{A786CE04-E8BA-43C2-BDE1-C4914EF8333C}" presName="sp" presStyleCnt="0"/>
      <dgm:spPr/>
      <dgm:t>
        <a:bodyPr/>
        <a:lstStyle/>
        <a:p>
          <a:endParaRPr lang="en-US"/>
        </a:p>
      </dgm:t>
    </dgm:pt>
    <dgm:pt modelId="{2D5C4D55-DCD3-4FB8-8D7C-DC794DE90AC1}" type="pres">
      <dgm:prSet presAssocID="{D1810B92-BF6A-442A-960C-23BEAA97BB9E}" presName="composite" presStyleCnt="0"/>
      <dgm:spPr/>
      <dgm:t>
        <a:bodyPr/>
        <a:lstStyle/>
        <a:p>
          <a:endParaRPr lang="en-US"/>
        </a:p>
      </dgm:t>
    </dgm:pt>
    <dgm:pt modelId="{219DA86D-D6FF-4394-975A-092773778C12}" type="pres">
      <dgm:prSet presAssocID="{D1810B92-BF6A-442A-960C-23BEAA97BB9E}" presName="parentText" presStyleLbl="alignNode1" presStyleIdx="2" presStyleCnt="3">
        <dgm:presLayoutVars>
          <dgm:chMax val="1"/>
          <dgm:bulletEnabled val="1"/>
        </dgm:presLayoutVars>
      </dgm:prSet>
      <dgm:spPr/>
      <dgm:t>
        <a:bodyPr/>
        <a:lstStyle/>
        <a:p>
          <a:endParaRPr lang="en-US"/>
        </a:p>
      </dgm:t>
    </dgm:pt>
    <dgm:pt modelId="{6B6FD0F3-FC27-4344-97A0-4DD159DA7CC9}" type="pres">
      <dgm:prSet presAssocID="{D1810B92-BF6A-442A-960C-23BEAA97BB9E}" presName="descendantText" presStyleLbl="alignAcc1" presStyleIdx="2" presStyleCnt="3">
        <dgm:presLayoutVars>
          <dgm:bulletEnabled val="1"/>
        </dgm:presLayoutVars>
      </dgm:prSet>
      <dgm:spPr/>
      <dgm:t>
        <a:bodyPr/>
        <a:lstStyle/>
        <a:p>
          <a:endParaRPr lang="en-US"/>
        </a:p>
      </dgm:t>
    </dgm:pt>
  </dgm:ptLst>
  <dgm:cxnLst>
    <dgm:cxn modelId="{2A5CADD4-0485-4AAD-8E95-1537442B5719}" type="presOf" srcId="{105C6F45-0B3B-4227-9CD5-821F6A29321E}" destId="{C3C94E42-88F9-4FC1-9FDC-E542E92FC1C4}" srcOrd="0" destOrd="0" presId="urn:microsoft.com/office/officeart/2005/8/layout/chevron2"/>
    <dgm:cxn modelId="{8C4C43C6-FA87-4E19-B0EF-98FF21D2903E}" type="presOf" srcId="{D1810B92-BF6A-442A-960C-23BEAA97BB9E}" destId="{219DA86D-D6FF-4394-975A-092773778C12}" srcOrd="0" destOrd="0" presId="urn:microsoft.com/office/officeart/2005/8/layout/chevron2"/>
    <dgm:cxn modelId="{2DCBE0F0-2118-4053-ABF4-9C71B5A99987}" type="presOf" srcId="{D779335E-27F0-41B0-AFBD-9207DE6CEC56}" destId="{24DE336E-01D8-4C99-B292-7B120D166942}" srcOrd="0" destOrd="0" presId="urn:microsoft.com/office/officeart/2005/8/layout/chevron2"/>
    <dgm:cxn modelId="{FB188A55-1CE5-4586-873C-CD3FCF86F198}" type="presOf" srcId="{53089268-75E3-45DB-8F46-2DB7B3C6AA3F}" destId="{4C3CAB95-E7F0-4D67-B81D-933D2FE9A711}" srcOrd="0" destOrd="0" presId="urn:microsoft.com/office/officeart/2005/8/layout/chevron2"/>
    <dgm:cxn modelId="{ACC1702B-5472-48E1-AD11-093F8CDB9D23}" srcId="{53089268-75E3-45DB-8F46-2DB7B3C6AA3F}" destId="{D1810B92-BF6A-442A-960C-23BEAA97BB9E}" srcOrd="2" destOrd="0" parTransId="{7882791B-3CC9-4496-9F91-28EFA605E32D}" sibTransId="{F55D9421-50AB-43EC-8ABC-A6A4E0CEE219}"/>
    <dgm:cxn modelId="{6F054AEA-E620-4A0A-9412-0DB63BEAB229}" srcId="{D779335E-27F0-41B0-AFBD-9207DE6CEC56}" destId="{933DC507-1527-4E4E-8620-EBD140373B54}" srcOrd="0" destOrd="0" parTransId="{0DA58C8F-FD7F-4D11-B6C6-A6C244584FD0}" sibTransId="{6AC41853-4F3A-4B9B-A9EA-3D82DF8F359C}"/>
    <dgm:cxn modelId="{97D31024-775B-471C-A3A9-35A7F7025CEA}" srcId="{D1810B92-BF6A-442A-960C-23BEAA97BB9E}" destId="{8D75343D-3A3A-42BF-916D-E8CBAEF44C77}" srcOrd="0" destOrd="0" parTransId="{CE1A63A8-3601-4C8A-8996-B0A56B0316F7}" sibTransId="{52188BCF-4F4B-4355-A384-671E1C5A0F6E}"/>
    <dgm:cxn modelId="{A604B23A-BBE2-4E6E-A1CF-54EC48E9BBA3}" type="presOf" srcId="{5F039A9B-BA54-4280-B564-218E1D534795}" destId="{06C2FFA7-1952-482D-9A0A-AFC0894DAE16}" srcOrd="0" destOrd="1" presId="urn:microsoft.com/office/officeart/2005/8/layout/chevron2"/>
    <dgm:cxn modelId="{7DD47C0B-C8BE-4FAA-8D6F-10C56555D4C9}" srcId="{105C6F45-0B3B-4227-9CD5-821F6A29321E}" destId="{214B70AA-47FB-48A7-B70D-B74BCF0F4F3C}" srcOrd="0" destOrd="0" parTransId="{59A21047-2799-494E-8002-3AD76C0F0C58}" sibTransId="{1CA6179D-59A9-4353-8972-EA40884F1112}"/>
    <dgm:cxn modelId="{331D853B-04A9-4418-B046-6104D7C45DD6}" type="presOf" srcId="{933DC507-1527-4E4E-8620-EBD140373B54}" destId="{FC3BB44C-9E8E-40E5-A855-F29E71C17027}" srcOrd="0" destOrd="0" presId="urn:microsoft.com/office/officeart/2005/8/layout/chevron2"/>
    <dgm:cxn modelId="{758C7A1B-04DE-4A22-BD2B-94E5BFD9FED8}" type="presOf" srcId="{8D75343D-3A3A-42BF-916D-E8CBAEF44C77}" destId="{6B6FD0F3-FC27-4344-97A0-4DD159DA7CC9}" srcOrd="0" destOrd="0" presId="urn:microsoft.com/office/officeart/2005/8/layout/chevron2"/>
    <dgm:cxn modelId="{E6F2F42A-885A-47BD-B789-694BFFF47AE7}" type="presOf" srcId="{214B70AA-47FB-48A7-B70D-B74BCF0F4F3C}" destId="{06C2FFA7-1952-482D-9A0A-AFC0894DAE16}" srcOrd="0" destOrd="0" presId="urn:microsoft.com/office/officeart/2005/8/layout/chevron2"/>
    <dgm:cxn modelId="{9B470D77-1A8C-4542-AD00-46FE3ABF8310}" srcId="{105C6F45-0B3B-4227-9CD5-821F6A29321E}" destId="{5F039A9B-BA54-4280-B564-218E1D534795}" srcOrd="1" destOrd="0" parTransId="{42A31B8E-D11B-4B24-85BA-D43BF08988ED}" sibTransId="{74DF15F9-DA37-4842-8014-DD933AC41908}"/>
    <dgm:cxn modelId="{62C595BF-6597-405B-9E73-21AC3AC257A1}" srcId="{53089268-75E3-45DB-8F46-2DB7B3C6AA3F}" destId="{D779335E-27F0-41B0-AFBD-9207DE6CEC56}" srcOrd="1" destOrd="0" parTransId="{C1574B3C-B50B-403B-8089-016BC0EF8F4F}" sibTransId="{A786CE04-E8BA-43C2-BDE1-C4914EF8333C}"/>
    <dgm:cxn modelId="{4FE633BD-857F-4A91-AEA0-3969FC3A7794}" srcId="{53089268-75E3-45DB-8F46-2DB7B3C6AA3F}" destId="{105C6F45-0B3B-4227-9CD5-821F6A29321E}" srcOrd="0" destOrd="0" parTransId="{CA507A42-A3AC-49D6-AFE7-4644E5831D56}" sibTransId="{28FD7755-3448-4E1C-8268-C83F6900FEF5}"/>
    <dgm:cxn modelId="{20791559-B1B1-472F-9263-0A88836219A1}" type="presOf" srcId="{72B77F11-D5A4-4314-82EC-A8C31BE6C086}" destId="{FC3BB44C-9E8E-40E5-A855-F29E71C17027}" srcOrd="0" destOrd="1" presId="urn:microsoft.com/office/officeart/2005/8/layout/chevron2"/>
    <dgm:cxn modelId="{7F0616B5-7F74-4A5D-9F3C-FCA5E78B1A8E}" srcId="{D779335E-27F0-41B0-AFBD-9207DE6CEC56}" destId="{72B77F11-D5A4-4314-82EC-A8C31BE6C086}" srcOrd="1" destOrd="0" parTransId="{43D2379E-48BB-4597-8AAF-44123B5068DB}" sibTransId="{B917B048-16DA-4353-B2D9-1A4BAB8867FC}"/>
    <dgm:cxn modelId="{22EAEA53-168E-4AC2-A0B8-EDC0381D6916}" type="presParOf" srcId="{4C3CAB95-E7F0-4D67-B81D-933D2FE9A711}" destId="{59BA3456-102E-4BF2-9188-C63793EDFFFA}" srcOrd="0" destOrd="0" presId="urn:microsoft.com/office/officeart/2005/8/layout/chevron2"/>
    <dgm:cxn modelId="{E819B851-F57C-4124-AC83-EE6F2F32F2AB}" type="presParOf" srcId="{59BA3456-102E-4BF2-9188-C63793EDFFFA}" destId="{C3C94E42-88F9-4FC1-9FDC-E542E92FC1C4}" srcOrd="0" destOrd="0" presId="urn:microsoft.com/office/officeart/2005/8/layout/chevron2"/>
    <dgm:cxn modelId="{FC6F7843-491D-4D21-B1A4-FD747EBED6A3}" type="presParOf" srcId="{59BA3456-102E-4BF2-9188-C63793EDFFFA}" destId="{06C2FFA7-1952-482D-9A0A-AFC0894DAE16}" srcOrd="1" destOrd="0" presId="urn:microsoft.com/office/officeart/2005/8/layout/chevron2"/>
    <dgm:cxn modelId="{7935CFCC-5814-46D1-A24B-210A329D4970}" type="presParOf" srcId="{4C3CAB95-E7F0-4D67-B81D-933D2FE9A711}" destId="{53EA06A6-2EDC-4CEB-8B0C-71FB2CE0A5A9}" srcOrd="1" destOrd="0" presId="urn:microsoft.com/office/officeart/2005/8/layout/chevron2"/>
    <dgm:cxn modelId="{9443637E-7254-4C1C-B0EF-0B6888B81261}" type="presParOf" srcId="{4C3CAB95-E7F0-4D67-B81D-933D2FE9A711}" destId="{B39EC157-21AC-49DB-AD06-734776A54C30}" srcOrd="2" destOrd="0" presId="urn:microsoft.com/office/officeart/2005/8/layout/chevron2"/>
    <dgm:cxn modelId="{BA7F596D-9CF1-4AE8-957A-6A7E79810BF2}" type="presParOf" srcId="{B39EC157-21AC-49DB-AD06-734776A54C30}" destId="{24DE336E-01D8-4C99-B292-7B120D166942}" srcOrd="0" destOrd="0" presId="urn:microsoft.com/office/officeart/2005/8/layout/chevron2"/>
    <dgm:cxn modelId="{A63521ED-6B89-4610-9974-62BB43AF8CE2}" type="presParOf" srcId="{B39EC157-21AC-49DB-AD06-734776A54C30}" destId="{FC3BB44C-9E8E-40E5-A855-F29E71C17027}" srcOrd="1" destOrd="0" presId="urn:microsoft.com/office/officeart/2005/8/layout/chevron2"/>
    <dgm:cxn modelId="{A56FD726-9F57-47C6-8EBD-F72AD57A990B}" type="presParOf" srcId="{4C3CAB95-E7F0-4D67-B81D-933D2FE9A711}" destId="{153AE70D-27B5-4C87-9275-BCBE3B4FABA7}" srcOrd="3" destOrd="0" presId="urn:microsoft.com/office/officeart/2005/8/layout/chevron2"/>
    <dgm:cxn modelId="{0C0FEC93-04CC-41D8-8498-0B18DDF31EEB}" type="presParOf" srcId="{4C3CAB95-E7F0-4D67-B81D-933D2FE9A711}" destId="{2D5C4D55-DCD3-4FB8-8D7C-DC794DE90AC1}" srcOrd="4" destOrd="0" presId="urn:microsoft.com/office/officeart/2005/8/layout/chevron2"/>
    <dgm:cxn modelId="{9881D3FA-A65D-4527-A9FD-4517DA94073A}" type="presParOf" srcId="{2D5C4D55-DCD3-4FB8-8D7C-DC794DE90AC1}" destId="{219DA86D-D6FF-4394-975A-092773778C12}" srcOrd="0" destOrd="0" presId="urn:microsoft.com/office/officeart/2005/8/layout/chevron2"/>
    <dgm:cxn modelId="{2E4D44DF-EC35-41FA-AFDF-392A21522599}" type="presParOf" srcId="{2D5C4D55-DCD3-4FB8-8D7C-DC794DE90AC1}" destId="{6B6FD0F3-FC27-4344-97A0-4DD159DA7CC9}"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C701D0-52AA-4AD7-8E71-910261368A04}"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D658D197-9675-46FA-91BF-DF88C2611EE3}">
      <dgm:prSet phldrT="[Text]" custT="1"/>
      <dgm:spPr/>
      <dgm:t>
        <a:bodyPr/>
        <a:lstStyle/>
        <a:p>
          <a:r>
            <a:rPr lang="en-US" sz="2400" dirty="0" smtClean="0"/>
            <a:t>Gran Torino</a:t>
          </a:r>
          <a:br>
            <a:rPr lang="en-US" sz="2400" dirty="0" smtClean="0"/>
          </a:br>
          <a:r>
            <a:rPr lang="en-US" sz="1600" dirty="0" smtClean="0"/>
            <a:t>‘</a:t>
          </a:r>
          <a:r>
            <a:rPr lang="en-US" sz="1600" dirty="0" err="1" smtClean="0"/>
            <a:t>weniger</a:t>
          </a:r>
          <a:r>
            <a:rPr lang="en-US" sz="1600" dirty="0" smtClean="0"/>
            <a:t> </a:t>
          </a:r>
          <a:r>
            <a:rPr lang="en-US" sz="1600" dirty="0" err="1" smtClean="0"/>
            <a:t>komplex</a:t>
          </a:r>
          <a:r>
            <a:rPr lang="en-US" sz="1600" dirty="0" smtClean="0"/>
            <a:t> </a:t>
          </a:r>
          <a:r>
            <a:rPr lang="en-US" sz="1600" dirty="0" err="1" smtClean="0"/>
            <a:t>unterrichtet</a:t>
          </a:r>
          <a:r>
            <a:rPr lang="en-US" sz="1600" dirty="0" smtClean="0"/>
            <a:t>’</a:t>
          </a:r>
        </a:p>
        <a:p>
          <a:r>
            <a:rPr lang="en-US" sz="1600" dirty="0" err="1" smtClean="0"/>
            <a:t>Derselbe</a:t>
          </a:r>
          <a:r>
            <a:rPr lang="en-US" sz="1600" dirty="0" smtClean="0"/>
            <a:t> ‘Text’ –</a:t>
          </a:r>
          <a:br>
            <a:rPr lang="en-US" sz="1600" dirty="0" smtClean="0"/>
          </a:br>
          <a:r>
            <a:rPr lang="en-US" sz="1600" dirty="0" err="1" smtClean="0"/>
            <a:t>andere</a:t>
          </a:r>
          <a:r>
            <a:rPr lang="en-US" sz="1600" dirty="0" smtClean="0"/>
            <a:t> </a:t>
          </a:r>
          <a:r>
            <a:rPr lang="en-US" sz="1600" dirty="0" err="1" smtClean="0"/>
            <a:t>Herangehensweise</a:t>
          </a:r>
          <a:endParaRPr lang="en-US" sz="1600" dirty="0"/>
        </a:p>
      </dgm:t>
    </dgm:pt>
    <dgm:pt modelId="{A5CC0785-3F2E-4052-BFF9-9301CAAC6B99}" type="parTrans" cxnId="{A3DBBB88-04F0-4F64-9BB1-A489859DC577}">
      <dgm:prSet/>
      <dgm:spPr/>
      <dgm:t>
        <a:bodyPr/>
        <a:lstStyle/>
        <a:p>
          <a:endParaRPr lang="en-US"/>
        </a:p>
      </dgm:t>
    </dgm:pt>
    <dgm:pt modelId="{56180D11-BA7A-4E8F-808D-C0C8643B66AB}" type="sibTrans" cxnId="{A3DBBB88-04F0-4F64-9BB1-A489859DC577}">
      <dgm:prSet/>
      <dgm:spPr/>
      <dgm:t>
        <a:bodyPr/>
        <a:lstStyle/>
        <a:p>
          <a:endParaRPr lang="en-US"/>
        </a:p>
      </dgm:t>
    </dgm:pt>
    <dgm:pt modelId="{E9056210-F749-4BE2-89F2-C6BBB258440C}">
      <dgm:prSet phldrT="[Text]" custT="1"/>
      <dgm:spPr/>
      <dgm:t>
        <a:bodyPr/>
        <a:lstStyle/>
        <a:p>
          <a:r>
            <a:rPr lang="en-US" sz="2400" dirty="0" smtClean="0"/>
            <a:t>The Shape of Things</a:t>
          </a:r>
        </a:p>
        <a:p>
          <a:r>
            <a:rPr lang="en-US" sz="2400" dirty="0" err="1" smtClean="0"/>
            <a:t>Dasselbe</a:t>
          </a:r>
          <a:r>
            <a:rPr lang="en-US" sz="2400" dirty="0" smtClean="0"/>
            <a:t> SPT, </a:t>
          </a:r>
          <a:r>
            <a:rPr lang="en-US" sz="2400" dirty="0" err="1" smtClean="0"/>
            <a:t>anderer</a:t>
          </a:r>
          <a:r>
            <a:rPr lang="en-US" sz="2400" dirty="0" smtClean="0"/>
            <a:t> Text</a:t>
          </a:r>
          <a:endParaRPr lang="en-US" sz="2400" dirty="0"/>
        </a:p>
      </dgm:t>
    </dgm:pt>
    <dgm:pt modelId="{3EC30094-5469-4A68-B755-F33974B5AD0A}" type="parTrans" cxnId="{552F94A9-235D-41CA-803F-F7A0545D19D5}">
      <dgm:prSet/>
      <dgm:spPr/>
      <dgm:t>
        <a:bodyPr/>
        <a:lstStyle/>
        <a:p>
          <a:endParaRPr lang="en-US"/>
        </a:p>
      </dgm:t>
    </dgm:pt>
    <dgm:pt modelId="{DC1F57C9-3659-45AA-83FD-C3003FC7D9C6}" type="sibTrans" cxnId="{552F94A9-235D-41CA-803F-F7A0545D19D5}">
      <dgm:prSet/>
      <dgm:spPr/>
      <dgm:t>
        <a:bodyPr/>
        <a:lstStyle/>
        <a:p>
          <a:endParaRPr lang="en-US"/>
        </a:p>
      </dgm:t>
    </dgm:pt>
    <dgm:pt modelId="{E59412B5-D23D-4000-BE7B-E43D0A3B8194}" type="pres">
      <dgm:prSet presAssocID="{43C701D0-52AA-4AD7-8E71-910261368A04}" presName="linear" presStyleCnt="0">
        <dgm:presLayoutVars>
          <dgm:dir/>
          <dgm:animLvl val="lvl"/>
          <dgm:resizeHandles val="exact"/>
        </dgm:presLayoutVars>
      </dgm:prSet>
      <dgm:spPr/>
      <dgm:t>
        <a:bodyPr/>
        <a:lstStyle/>
        <a:p>
          <a:endParaRPr lang="en-US"/>
        </a:p>
      </dgm:t>
    </dgm:pt>
    <dgm:pt modelId="{0A16EF53-0173-4BC9-A019-79A51DC8DEC2}" type="pres">
      <dgm:prSet presAssocID="{D658D197-9675-46FA-91BF-DF88C2611EE3}" presName="parentLin" presStyleCnt="0"/>
      <dgm:spPr/>
    </dgm:pt>
    <dgm:pt modelId="{3CF376F3-94A1-44AA-90A7-9F28E37E829E}" type="pres">
      <dgm:prSet presAssocID="{D658D197-9675-46FA-91BF-DF88C2611EE3}" presName="parentLeftMargin" presStyleLbl="node1" presStyleIdx="0" presStyleCnt="2"/>
      <dgm:spPr/>
      <dgm:t>
        <a:bodyPr/>
        <a:lstStyle/>
        <a:p>
          <a:endParaRPr lang="en-US"/>
        </a:p>
      </dgm:t>
    </dgm:pt>
    <dgm:pt modelId="{F5E3006C-97AA-4BA7-817E-981D15ECA0FA}" type="pres">
      <dgm:prSet presAssocID="{D658D197-9675-46FA-91BF-DF88C2611EE3}" presName="parentText" presStyleLbl="node1" presStyleIdx="0" presStyleCnt="2" custScaleX="104524" custScaleY="135784">
        <dgm:presLayoutVars>
          <dgm:chMax val="0"/>
          <dgm:bulletEnabled val="1"/>
        </dgm:presLayoutVars>
      </dgm:prSet>
      <dgm:spPr/>
      <dgm:t>
        <a:bodyPr/>
        <a:lstStyle/>
        <a:p>
          <a:endParaRPr lang="en-US"/>
        </a:p>
      </dgm:t>
    </dgm:pt>
    <dgm:pt modelId="{D5557FDF-9C3C-4971-89B4-9D453BE3DEC4}" type="pres">
      <dgm:prSet presAssocID="{D658D197-9675-46FA-91BF-DF88C2611EE3}" presName="negativeSpace" presStyleCnt="0"/>
      <dgm:spPr/>
    </dgm:pt>
    <dgm:pt modelId="{590CEE7C-D819-4D30-9CF6-732BD1929C72}" type="pres">
      <dgm:prSet presAssocID="{D658D197-9675-46FA-91BF-DF88C2611EE3}" presName="childText" presStyleLbl="conFgAcc1" presStyleIdx="0" presStyleCnt="2">
        <dgm:presLayoutVars>
          <dgm:bulletEnabled val="1"/>
        </dgm:presLayoutVars>
      </dgm:prSet>
      <dgm:spPr/>
    </dgm:pt>
    <dgm:pt modelId="{BBE78986-9951-4466-A2F1-6F2CD6AF9F24}" type="pres">
      <dgm:prSet presAssocID="{56180D11-BA7A-4E8F-808D-C0C8643B66AB}" presName="spaceBetweenRectangles" presStyleCnt="0"/>
      <dgm:spPr/>
    </dgm:pt>
    <dgm:pt modelId="{4FAA6A79-4405-4DD8-ADDE-82E1C0531AAF}" type="pres">
      <dgm:prSet presAssocID="{E9056210-F749-4BE2-89F2-C6BBB258440C}" presName="parentLin" presStyleCnt="0"/>
      <dgm:spPr/>
    </dgm:pt>
    <dgm:pt modelId="{426F565F-003A-4F18-9D5E-8AB84B098A5E}" type="pres">
      <dgm:prSet presAssocID="{E9056210-F749-4BE2-89F2-C6BBB258440C}" presName="parentLeftMargin" presStyleLbl="node1" presStyleIdx="0" presStyleCnt="2"/>
      <dgm:spPr/>
      <dgm:t>
        <a:bodyPr/>
        <a:lstStyle/>
        <a:p>
          <a:endParaRPr lang="en-US"/>
        </a:p>
      </dgm:t>
    </dgm:pt>
    <dgm:pt modelId="{196A19C9-0655-4395-A0C8-6E43F39CC255}" type="pres">
      <dgm:prSet presAssocID="{E9056210-F749-4BE2-89F2-C6BBB258440C}" presName="parentText" presStyleLbl="node1" presStyleIdx="1" presStyleCnt="2">
        <dgm:presLayoutVars>
          <dgm:chMax val="0"/>
          <dgm:bulletEnabled val="1"/>
        </dgm:presLayoutVars>
      </dgm:prSet>
      <dgm:spPr/>
      <dgm:t>
        <a:bodyPr/>
        <a:lstStyle/>
        <a:p>
          <a:endParaRPr lang="en-US"/>
        </a:p>
      </dgm:t>
    </dgm:pt>
    <dgm:pt modelId="{AD39F805-FC46-472F-BE75-23F075C43E1F}" type="pres">
      <dgm:prSet presAssocID="{E9056210-F749-4BE2-89F2-C6BBB258440C}" presName="negativeSpace" presStyleCnt="0"/>
      <dgm:spPr/>
    </dgm:pt>
    <dgm:pt modelId="{61ACFD5E-34BB-4DEA-B0D5-28D592038E2B}" type="pres">
      <dgm:prSet presAssocID="{E9056210-F749-4BE2-89F2-C6BBB258440C}" presName="childText" presStyleLbl="conFgAcc1" presStyleIdx="1" presStyleCnt="2">
        <dgm:presLayoutVars>
          <dgm:bulletEnabled val="1"/>
        </dgm:presLayoutVars>
      </dgm:prSet>
      <dgm:spPr/>
    </dgm:pt>
  </dgm:ptLst>
  <dgm:cxnLst>
    <dgm:cxn modelId="{1B6B3736-DE3A-4301-A1DF-305DBA71BD4F}" type="presOf" srcId="{E9056210-F749-4BE2-89F2-C6BBB258440C}" destId="{196A19C9-0655-4395-A0C8-6E43F39CC255}" srcOrd="1" destOrd="0" presId="urn:microsoft.com/office/officeart/2005/8/layout/list1"/>
    <dgm:cxn modelId="{A3DBBB88-04F0-4F64-9BB1-A489859DC577}" srcId="{43C701D0-52AA-4AD7-8E71-910261368A04}" destId="{D658D197-9675-46FA-91BF-DF88C2611EE3}" srcOrd="0" destOrd="0" parTransId="{A5CC0785-3F2E-4052-BFF9-9301CAAC6B99}" sibTransId="{56180D11-BA7A-4E8F-808D-C0C8643B66AB}"/>
    <dgm:cxn modelId="{A769AD9B-39C7-4759-9059-93833FC7EAC7}" type="presOf" srcId="{D658D197-9675-46FA-91BF-DF88C2611EE3}" destId="{F5E3006C-97AA-4BA7-817E-981D15ECA0FA}" srcOrd="1" destOrd="0" presId="urn:microsoft.com/office/officeart/2005/8/layout/list1"/>
    <dgm:cxn modelId="{9716D574-17B0-4750-A2A7-2CC09A9AECE8}" type="presOf" srcId="{E9056210-F749-4BE2-89F2-C6BBB258440C}" destId="{426F565F-003A-4F18-9D5E-8AB84B098A5E}" srcOrd="0" destOrd="0" presId="urn:microsoft.com/office/officeart/2005/8/layout/list1"/>
    <dgm:cxn modelId="{552F94A9-235D-41CA-803F-F7A0545D19D5}" srcId="{43C701D0-52AA-4AD7-8E71-910261368A04}" destId="{E9056210-F749-4BE2-89F2-C6BBB258440C}" srcOrd="1" destOrd="0" parTransId="{3EC30094-5469-4A68-B755-F33974B5AD0A}" sibTransId="{DC1F57C9-3659-45AA-83FD-C3003FC7D9C6}"/>
    <dgm:cxn modelId="{9D0A8CC3-E662-4BBF-8350-2BC4C4F1A4F6}" type="presOf" srcId="{D658D197-9675-46FA-91BF-DF88C2611EE3}" destId="{3CF376F3-94A1-44AA-90A7-9F28E37E829E}" srcOrd="0" destOrd="0" presId="urn:microsoft.com/office/officeart/2005/8/layout/list1"/>
    <dgm:cxn modelId="{EA5BE63D-4721-4B6C-B8AB-5DA3A74776A7}" type="presOf" srcId="{43C701D0-52AA-4AD7-8E71-910261368A04}" destId="{E59412B5-D23D-4000-BE7B-E43D0A3B8194}" srcOrd="0" destOrd="0" presId="urn:microsoft.com/office/officeart/2005/8/layout/list1"/>
    <dgm:cxn modelId="{CDEA23FE-8EB2-4F14-A683-C0A9ECEBED3C}" type="presParOf" srcId="{E59412B5-D23D-4000-BE7B-E43D0A3B8194}" destId="{0A16EF53-0173-4BC9-A019-79A51DC8DEC2}" srcOrd="0" destOrd="0" presId="urn:microsoft.com/office/officeart/2005/8/layout/list1"/>
    <dgm:cxn modelId="{D81455C0-DDE4-4169-A08F-4A810414A92B}" type="presParOf" srcId="{0A16EF53-0173-4BC9-A019-79A51DC8DEC2}" destId="{3CF376F3-94A1-44AA-90A7-9F28E37E829E}" srcOrd="0" destOrd="0" presId="urn:microsoft.com/office/officeart/2005/8/layout/list1"/>
    <dgm:cxn modelId="{54617BE3-23F3-41C2-B8A9-66E0D6732BF0}" type="presParOf" srcId="{0A16EF53-0173-4BC9-A019-79A51DC8DEC2}" destId="{F5E3006C-97AA-4BA7-817E-981D15ECA0FA}" srcOrd="1" destOrd="0" presId="urn:microsoft.com/office/officeart/2005/8/layout/list1"/>
    <dgm:cxn modelId="{DB24949B-8891-455D-8ACD-C175D9C10DF9}" type="presParOf" srcId="{E59412B5-D23D-4000-BE7B-E43D0A3B8194}" destId="{D5557FDF-9C3C-4971-89B4-9D453BE3DEC4}" srcOrd="1" destOrd="0" presId="urn:microsoft.com/office/officeart/2005/8/layout/list1"/>
    <dgm:cxn modelId="{0BD91641-F40F-470A-9AF1-DB54EB48ADD1}" type="presParOf" srcId="{E59412B5-D23D-4000-BE7B-E43D0A3B8194}" destId="{590CEE7C-D819-4D30-9CF6-732BD1929C72}" srcOrd="2" destOrd="0" presId="urn:microsoft.com/office/officeart/2005/8/layout/list1"/>
    <dgm:cxn modelId="{B551C4B8-E155-40C0-920F-86DC7BD6D47B}" type="presParOf" srcId="{E59412B5-D23D-4000-BE7B-E43D0A3B8194}" destId="{BBE78986-9951-4466-A2F1-6F2CD6AF9F24}" srcOrd="3" destOrd="0" presId="urn:microsoft.com/office/officeart/2005/8/layout/list1"/>
    <dgm:cxn modelId="{D9882B34-0FEB-41F8-844E-09223ABB645F}" type="presParOf" srcId="{E59412B5-D23D-4000-BE7B-E43D0A3B8194}" destId="{4FAA6A79-4405-4DD8-ADDE-82E1C0531AAF}" srcOrd="4" destOrd="0" presId="urn:microsoft.com/office/officeart/2005/8/layout/list1"/>
    <dgm:cxn modelId="{5F90B564-C61A-4E06-AFFB-5B651B4BDD72}" type="presParOf" srcId="{4FAA6A79-4405-4DD8-ADDE-82E1C0531AAF}" destId="{426F565F-003A-4F18-9D5E-8AB84B098A5E}" srcOrd="0" destOrd="0" presId="urn:microsoft.com/office/officeart/2005/8/layout/list1"/>
    <dgm:cxn modelId="{EE6500CC-A6DF-4F95-87FD-C7E5B5772FA6}" type="presParOf" srcId="{4FAA6A79-4405-4DD8-ADDE-82E1C0531AAF}" destId="{196A19C9-0655-4395-A0C8-6E43F39CC255}" srcOrd="1" destOrd="0" presId="urn:microsoft.com/office/officeart/2005/8/layout/list1"/>
    <dgm:cxn modelId="{D9E480E3-ACD4-4B4B-9AB3-D91A2CD18114}" type="presParOf" srcId="{E59412B5-D23D-4000-BE7B-E43D0A3B8194}" destId="{AD39F805-FC46-472F-BE75-23F075C43E1F}" srcOrd="5" destOrd="0" presId="urn:microsoft.com/office/officeart/2005/8/layout/list1"/>
    <dgm:cxn modelId="{C0C0F453-9F50-4CD1-8592-B870B7EEE23E}" type="presParOf" srcId="{E59412B5-D23D-4000-BE7B-E43D0A3B8194}" destId="{61ACFD5E-34BB-4DEA-B0D5-28D592038E2B}" srcOrd="6" destOrd="0" presId="urn:microsoft.com/office/officeart/2005/8/layout/list1"/>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A16732-2CBE-4899-AFD6-4D76DC50BED2}" type="doc">
      <dgm:prSet loTypeId="urn:microsoft.com/office/officeart/2005/8/layout/bProcess3" loCatId="process" qsTypeId="urn:microsoft.com/office/officeart/2005/8/quickstyle/simple1" qsCatId="simple" csTypeId="urn:microsoft.com/office/officeart/2005/8/colors/colorful3" csCatId="colorful" phldr="1"/>
      <dgm:spPr/>
      <dgm:t>
        <a:bodyPr/>
        <a:lstStyle/>
        <a:p>
          <a:endParaRPr lang="en-US"/>
        </a:p>
      </dgm:t>
    </dgm:pt>
    <dgm:pt modelId="{6912A438-FF82-4622-B4FD-6F23C3042311}">
      <dgm:prSet phldrT="[Text]"/>
      <dgm:spPr/>
      <dgm:t>
        <a:bodyPr/>
        <a:lstStyle/>
        <a:p>
          <a:r>
            <a:rPr lang="en-US" dirty="0" smtClean="0"/>
            <a:t>A Museum</a:t>
          </a:r>
          <a:endParaRPr lang="en-US" dirty="0"/>
        </a:p>
      </dgm:t>
    </dgm:pt>
    <dgm:pt modelId="{D84EB241-B80E-4839-A477-675235E8BFED}" type="parTrans" cxnId="{139A7C8D-08AF-49BA-B429-88A8E2B86BA0}">
      <dgm:prSet/>
      <dgm:spPr/>
      <dgm:t>
        <a:bodyPr/>
        <a:lstStyle/>
        <a:p>
          <a:endParaRPr lang="en-US"/>
        </a:p>
      </dgm:t>
    </dgm:pt>
    <dgm:pt modelId="{7325EB11-C446-4872-85E5-0090BB2211A2}" type="sibTrans" cxnId="{139A7C8D-08AF-49BA-B429-88A8E2B86BA0}">
      <dgm:prSet/>
      <dgm:spPr/>
      <dgm:t>
        <a:bodyPr/>
        <a:lstStyle/>
        <a:p>
          <a:endParaRPr lang="en-US"/>
        </a:p>
      </dgm:t>
    </dgm:pt>
    <dgm:pt modelId="{4A8BD77D-3483-4709-B2E0-58C2C5EDDE25}">
      <dgm:prSet phldrT="[Text]"/>
      <dgm:spPr/>
      <dgm:t>
        <a:bodyPr/>
        <a:lstStyle/>
        <a:p>
          <a:r>
            <a:rPr lang="en-US" dirty="0" smtClean="0"/>
            <a:t>A Park</a:t>
          </a:r>
          <a:endParaRPr lang="en-US" dirty="0"/>
        </a:p>
      </dgm:t>
    </dgm:pt>
    <dgm:pt modelId="{FDFE15D5-7205-42FB-924B-11B2D90BC6F3}" type="parTrans" cxnId="{96091AE7-FC92-4C4F-83C3-997C60EA7F44}">
      <dgm:prSet/>
      <dgm:spPr/>
      <dgm:t>
        <a:bodyPr/>
        <a:lstStyle/>
        <a:p>
          <a:endParaRPr lang="en-US"/>
        </a:p>
      </dgm:t>
    </dgm:pt>
    <dgm:pt modelId="{5A5A9078-2858-4780-95A6-CCCFF7E5CF58}" type="sibTrans" cxnId="{96091AE7-FC92-4C4F-83C3-997C60EA7F44}">
      <dgm:prSet/>
      <dgm:spPr/>
      <dgm:t>
        <a:bodyPr/>
        <a:lstStyle/>
        <a:p>
          <a:endParaRPr lang="en-US"/>
        </a:p>
      </dgm:t>
    </dgm:pt>
    <dgm:pt modelId="{08228A95-27E3-4D80-8507-96F49AD1CEAD}">
      <dgm:prSet phldrT="[Text]"/>
      <dgm:spPr/>
      <dgm:t>
        <a:bodyPr/>
        <a:lstStyle/>
        <a:p>
          <a:r>
            <a:rPr lang="en-US" dirty="0" smtClean="0"/>
            <a:t>A Restaurant Lobby</a:t>
          </a:r>
          <a:endParaRPr lang="en-US" dirty="0"/>
        </a:p>
      </dgm:t>
    </dgm:pt>
    <dgm:pt modelId="{19487360-886E-40DB-A9AD-3D4C95DC741E}" type="parTrans" cxnId="{3E79C6DF-2321-4FFF-B2D4-41FC207B91BD}">
      <dgm:prSet/>
      <dgm:spPr/>
    </dgm:pt>
    <dgm:pt modelId="{5A787D54-01DE-4D06-8483-CFD56A9A150C}" type="sibTrans" cxnId="{3E79C6DF-2321-4FFF-B2D4-41FC207B91BD}">
      <dgm:prSet/>
      <dgm:spPr/>
      <dgm:t>
        <a:bodyPr/>
        <a:lstStyle/>
        <a:p>
          <a:endParaRPr lang="en-US"/>
        </a:p>
      </dgm:t>
    </dgm:pt>
    <dgm:pt modelId="{9ABC0F7C-2DED-46E6-9902-4CE9E7585C97}">
      <dgm:prSet phldrT="[Text]"/>
      <dgm:spPr/>
      <dgm:t>
        <a:bodyPr/>
        <a:lstStyle/>
        <a:p>
          <a:r>
            <a:rPr lang="en-US" dirty="0" smtClean="0"/>
            <a:t>A Living Room</a:t>
          </a:r>
          <a:endParaRPr lang="en-US" dirty="0"/>
        </a:p>
      </dgm:t>
    </dgm:pt>
    <dgm:pt modelId="{43D04E62-E8B1-455C-A6F0-F4336D0870CA}" type="parTrans" cxnId="{6799424C-C666-4841-9491-C9F25B017D40}">
      <dgm:prSet/>
      <dgm:spPr/>
    </dgm:pt>
    <dgm:pt modelId="{8F030DF7-07D9-4B5E-B391-57C4CC166A7C}" type="sibTrans" cxnId="{6799424C-C666-4841-9491-C9F25B017D40}">
      <dgm:prSet/>
      <dgm:spPr/>
      <dgm:t>
        <a:bodyPr/>
        <a:lstStyle/>
        <a:p>
          <a:endParaRPr lang="en-US"/>
        </a:p>
      </dgm:t>
    </dgm:pt>
    <dgm:pt modelId="{262A977E-2B53-4BAB-B306-B8511B2EA063}">
      <dgm:prSet phldrT="[Text]"/>
      <dgm:spPr/>
      <dgm:t>
        <a:bodyPr/>
        <a:lstStyle/>
        <a:p>
          <a:r>
            <a:rPr lang="en-US" dirty="0" smtClean="0"/>
            <a:t>A Bedroom</a:t>
          </a:r>
          <a:endParaRPr lang="en-US" dirty="0"/>
        </a:p>
      </dgm:t>
    </dgm:pt>
    <dgm:pt modelId="{3C6B0AA0-2931-4E87-950E-796B338FD801}" type="parTrans" cxnId="{B7A22ACA-4016-47C9-BDA2-E493AC0DC612}">
      <dgm:prSet/>
      <dgm:spPr/>
    </dgm:pt>
    <dgm:pt modelId="{615EBE3B-3B84-456C-B1F9-E790257761AC}" type="sibTrans" cxnId="{B7A22ACA-4016-47C9-BDA2-E493AC0DC612}">
      <dgm:prSet/>
      <dgm:spPr/>
      <dgm:t>
        <a:bodyPr/>
        <a:lstStyle/>
        <a:p>
          <a:endParaRPr lang="en-US"/>
        </a:p>
      </dgm:t>
    </dgm:pt>
    <dgm:pt modelId="{1341188E-B8BC-4FE0-BAE7-5D80034491C1}">
      <dgm:prSet phldrT="[Text]"/>
      <dgm:spPr/>
      <dgm:t>
        <a:bodyPr/>
        <a:lstStyle/>
        <a:p>
          <a:r>
            <a:rPr lang="en-US" dirty="0" smtClean="0"/>
            <a:t>A Doctor’s Lounge</a:t>
          </a:r>
          <a:endParaRPr lang="en-US" dirty="0"/>
        </a:p>
      </dgm:t>
    </dgm:pt>
    <dgm:pt modelId="{4C82D726-F9BF-416F-84B6-084DD35028C3}" type="parTrans" cxnId="{B2217EBE-0161-4D94-99F5-2E34D3174E43}">
      <dgm:prSet/>
      <dgm:spPr/>
    </dgm:pt>
    <dgm:pt modelId="{74D526D7-4657-4065-931C-D25F2FC3E54D}" type="sibTrans" cxnId="{B2217EBE-0161-4D94-99F5-2E34D3174E43}">
      <dgm:prSet/>
      <dgm:spPr/>
      <dgm:t>
        <a:bodyPr/>
        <a:lstStyle/>
        <a:p>
          <a:endParaRPr lang="en-US"/>
        </a:p>
      </dgm:t>
    </dgm:pt>
    <dgm:pt modelId="{0088A59C-D92B-4D1B-8A01-016631D045BA}">
      <dgm:prSet phldrT="[Text]"/>
      <dgm:spPr/>
      <dgm:t>
        <a:bodyPr/>
        <a:lstStyle/>
        <a:p>
          <a:r>
            <a:rPr lang="en-US" dirty="0" smtClean="0"/>
            <a:t>A Lawn</a:t>
          </a:r>
          <a:endParaRPr lang="en-US" dirty="0"/>
        </a:p>
      </dgm:t>
    </dgm:pt>
    <dgm:pt modelId="{552A9F4C-EA30-47E5-809F-3A4384B3BCDE}" type="parTrans" cxnId="{7C35F79C-7137-4786-9E27-C16BEE334F02}">
      <dgm:prSet/>
      <dgm:spPr/>
    </dgm:pt>
    <dgm:pt modelId="{A70A327B-11F9-4767-943F-C076B050EC9F}" type="sibTrans" cxnId="{7C35F79C-7137-4786-9E27-C16BEE334F02}">
      <dgm:prSet/>
      <dgm:spPr/>
      <dgm:t>
        <a:bodyPr/>
        <a:lstStyle/>
        <a:p>
          <a:endParaRPr lang="en-US"/>
        </a:p>
      </dgm:t>
    </dgm:pt>
    <dgm:pt modelId="{95A098CE-EB14-4A65-B902-5F4BF24C0EE1}">
      <dgm:prSet phldrT="[Text]"/>
      <dgm:spPr/>
      <dgm:t>
        <a:bodyPr/>
        <a:lstStyle/>
        <a:p>
          <a:r>
            <a:rPr lang="en-US" dirty="0" smtClean="0"/>
            <a:t>A Coffee Shop</a:t>
          </a:r>
          <a:endParaRPr lang="en-US" dirty="0"/>
        </a:p>
      </dgm:t>
    </dgm:pt>
    <dgm:pt modelId="{83219595-F875-4B5D-AC57-C55276D085D1}" type="parTrans" cxnId="{BFEEEC66-875D-4DE1-A2E4-DB3CC77B4B31}">
      <dgm:prSet/>
      <dgm:spPr/>
    </dgm:pt>
    <dgm:pt modelId="{243EF4AE-ADEB-4AD2-A773-BAEA298BF1EA}" type="sibTrans" cxnId="{BFEEEC66-875D-4DE1-A2E4-DB3CC77B4B31}">
      <dgm:prSet/>
      <dgm:spPr/>
      <dgm:t>
        <a:bodyPr/>
        <a:lstStyle/>
        <a:p>
          <a:endParaRPr lang="en-US"/>
        </a:p>
      </dgm:t>
    </dgm:pt>
    <dgm:pt modelId="{475BDA4D-49BF-46C1-9206-67DC1294591B}">
      <dgm:prSet phldrT="[Text]"/>
      <dgm:spPr/>
      <dgm:t>
        <a:bodyPr/>
        <a:lstStyle/>
        <a:p>
          <a:r>
            <a:rPr lang="en-US" dirty="0" smtClean="0"/>
            <a:t>An Auditorium</a:t>
          </a:r>
          <a:endParaRPr lang="en-US" dirty="0"/>
        </a:p>
      </dgm:t>
    </dgm:pt>
    <dgm:pt modelId="{E6CC8F5D-2369-451E-96A5-EEF807FFC71A}" type="parTrans" cxnId="{7D73BAA6-B4DE-4D2C-9688-E804B04216F3}">
      <dgm:prSet/>
      <dgm:spPr/>
    </dgm:pt>
    <dgm:pt modelId="{67EB443F-FA5C-46BD-8708-AADFC2CC50CD}" type="sibTrans" cxnId="{7D73BAA6-B4DE-4D2C-9688-E804B04216F3}">
      <dgm:prSet/>
      <dgm:spPr/>
      <dgm:t>
        <a:bodyPr/>
        <a:lstStyle/>
        <a:p>
          <a:endParaRPr lang="en-US"/>
        </a:p>
      </dgm:t>
    </dgm:pt>
    <dgm:pt modelId="{71F49A88-AB83-47D2-A000-889BBF7E78D2}">
      <dgm:prSet phldrT="[Text]"/>
      <dgm:spPr/>
      <dgm:t>
        <a:bodyPr/>
        <a:lstStyle/>
        <a:p>
          <a:r>
            <a:rPr lang="en-US" dirty="0" smtClean="0"/>
            <a:t>An Exhibition Gallery</a:t>
          </a:r>
          <a:endParaRPr lang="en-US" dirty="0"/>
        </a:p>
      </dgm:t>
    </dgm:pt>
    <dgm:pt modelId="{17392DB0-D22E-46BD-B9AF-4E86C0D1B0AA}" type="parTrans" cxnId="{F6C90F58-7BCC-41B7-B885-D85031817263}">
      <dgm:prSet/>
      <dgm:spPr/>
    </dgm:pt>
    <dgm:pt modelId="{8F4A3807-59DC-464F-9525-C233AA60AEBB}" type="sibTrans" cxnId="{F6C90F58-7BCC-41B7-B885-D85031817263}">
      <dgm:prSet/>
      <dgm:spPr/>
      <dgm:t>
        <a:bodyPr/>
        <a:lstStyle/>
        <a:p>
          <a:endParaRPr lang="en-US"/>
        </a:p>
      </dgm:t>
    </dgm:pt>
    <dgm:pt modelId="{5EAD0C87-0995-4F39-BEB8-C394BCBE0C32}" type="pres">
      <dgm:prSet presAssocID="{96A16732-2CBE-4899-AFD6-4D76DC50BED2}" presName="Name0" presStyleCnt="0">
        <dgm:presLayoutVars>
          <dgm:dir/>
          <dgm:resizeHandles val="exact"/>
        </dgm:presLayoutVars>
      </dgm:prSet>
      <dgm:spPr/>
      <dgm:t>
        <a:bodyPr/>
        <a:lstStyle/>
        <a:p>
          <a:endParaRPr lang="en-US"/>
        </a:p>
      </dgm:t>
    </dgm:pt>
    <dgm:pt modelId="{0EDCDB9B-CE96-42AE-845B-E8C2F5B66284}" type="pres">
      <dgm:prSet presAssocID="{6912A438-FF82-4622-B4FD-6F23C3042311}" presName="node" presStyleLbl="node1" presStyleIdx="0" presStyleCnt="10">
        <dgm:presLayoutVars>
          <dgm:bulletEnabled val="1"/>
        </dgm:presLayoutVars>
      </dgm:prSet>
      <dgm:spPr/>
      <dgm:t>
        <a:bodyPr/>
        <a:lstStyle/>
        <a:p>
          <a:endParaRPr lang="en-US"/>
        </a:p>
      </dgm:t>
    </dgm:pt>
    <dgm:pt modelId="{829E8D63-38BF-4857-9F68-A5BA47CD9617}" type="pres">
      <dgm:prSet presAssocID="{7325EB11-C446-4872-85E5-0090BB2211A2}" presName="sibTrans" presStyleLbl="sibTrans1D1" presStyleIdx="0" presStyleCnt="9"/>
      <dgm:spPr/>
      <dgm:t>
        <a:bodyPr/>
        <a:lstStyle/>
        <a:p>
          <a:endParaRPr lang="en-US"/>
        </a:p>
      </dgm:t>
    </dgm:pt>
    <dgm:pt modelId="{19C7F1F1-1022-414B-BF4D-6ECE021115FD}" type="pres">
      <dgm:prSet presAssocID="{7325EB11-C446-4872-85E5-0090BB2211A2}" presName="connectorText" presStyleLbl="sibTrans1D1" presStyleIdx="0" presStyleCnt="9"/>
      <dgm:spPr/>
      <dgm:t>
        <a:bodyPr/>
        <a:lstStyle/>
        <a:p>
          <a:endParaRPr lang="en-US"/>
        </a:p>
      </dgm:t>
    </dgm:pt>
    <dgm:pt modelId="{955BF8C5-4A34-4EA6-AA81-F26EB25821D9}" type="pres">
      <dgm:prSet presAssocID="{08228A95-27E3-4D80-8507-96F49AD1CEAD}" presName="node" presStyleLbl="node1" presStyleIdx="1" presStyleCnt="10">
        <dgm:presLayoutVars>
          <dgm:bulletEnabled val="1"/>
        </dgm:presLayoutVars>
      </dgm:prSet>
      <dgm:spPr/>
      <dgm:t>
        <a:bodyPr/>
        <a:lstStyle/>
        <a:p>
          <a:endParaRPr lang="en-US"/>
        </a:p>
      </dgm:t>
    </dgm:pt>
    <dgm:pt modelId="{306762DD-6546-4F11-A2B2-F2AEDC7A12D7}" type="pres">
      <dgm:prSet presAssocID="{5A787D54-01DE-4D06-8483-CFD56A9A150C}" presName="sibTrans" presStyleLbl="sibTrans1D1" presStyleIdx="1" presStyleCnt="9"/>
      <dgm:spPr/>
      <dgm:t>
        <a:bodyPr/>
        <a:lstStyle/>
        <a:p>
          <a:endParaRPr lang="en-US"/>
        </a:p>
      </dgm:t>
    </dgm:pt>
    <dgm:pt modelId="{7C625B54-128B-4A44-B2D9-6FBAEF90AC05}" type="pres">
      <dgm:prSet presAssocID="{5A787D54-01DE-4D06-8483-CFD56A9A150C}" presName="connectorText" presStyleLbl="sibTrans1D1" presStyleIdx="1" presStyleCnt="9"/>
      <dgm:spPr/>
      <dgm:t>
        <a:bodyPr/>
        <a:lstStyle/>
        <a:p>
          <a:endParaRPr lang="en-US"/>
        </a:p>
      </dgm:t>
    </dgm:pt>
    <dgm:pt modelId="{F815EF1D-9498-4B1D-A0FE-8A7271D9841E}" type="pres">
      <dgm:prSet presAssocID="{9ABC0F7C-2DED-46E6-9902-4CE9E7585C97}" presName="node" presStyleLbl="node1" presStyleIdx="2" presStyleCnt="10">
        <dgm:presLayoutVars>
          <dgm:bulletEnabled val="1"/>
        </dgm:presLayoutVars>
      </dgm:prSet>
      <dgm:spPr/>
      <dgm:t>
        <a:bodyPr/>
        <a:lstStyle/>
        <a:p>
          <a:endParaRPr lang="en-US"/>
        </a:p>
      </dgm:t>
    </dgm:pt>
    <dgm:pt modelId="{EB4A3FDC-ED9D-438E-9A45-8992BEBC7FA0}" type="pres">
      <dgm:prSet presAssocID="{8F030DF7-07D9-4B5E-B391-57C4CC166A7C}" presName="sibTrans" presStyleLbl="sibTrans1D1" presStyleIdx="2" presStyleCnt="9"/>
      <dgm:spPr/>
      <dgm:t>
        <a:bodyPr/>
        <a:lstStyle/>
        <a:p>
          <a:endParaRPr lang="en-US"/>
        </a:p>
      </dgm:t>
    </dgm:pt>
    <dgm:pt modelId="{5BEC48AF-01B8-4A78-9EB3-DAD7CF30A0BB}" type="pres">
      <dgm:prSet presAssocID="{8F030DF7-07D9-4B5E-B391-57C4CC166A7C}" presName="connectorText" presStyleLbl="sibTrans1D1" presStyleIdx="2" presStyleCnt="9"/>
      <dgm:spPr/>
      <dgm:t>
        <a:bodyPr/>
        <a:lstStyle/>
        <a:p>
          <a:endParaRPr lang="en-US"/>
        </a:p>
      </dgm:t>
    </dgm:pt>
    <dgm:pt modelId="{727212E5-30AA-48FD-89DA-23983C5E7464}" type="pres">
      <dgm:prSet presAssocID="{262A977E-2B53-4BAB-B306-B8511B2EA063}" presName="node" presStyleLbl="node1" presStyleIdx="3" presStyleCnt="10">
        <dgm:presLayoutVars>
          <dgm:bulletEnabled val="1"/>
        </dgm:presLayoutVars>
      </dgm:prSet>
      <dgm:spPr/>
      <dgm:t>
        <a:bodyPr/>
        <a:lstStyle/>
        <a:p>
          <a:endParaRPr lang="en-US"/>
        </a:p>
      </dgm:t>
    </dgm:pt>
    <dgm:pt modelId="{6A7C86AC-5C6B-4BA8-8B66-08F35AB17D65}" type="pres">
      <dgm:prSet presAssocID="{615EBE3B-3B84-456C-B1F9-E790257761AC}" presName="sibTrans" presStyleLbl="sibTrans1D1" presStyleIdx="3" presStyleCnt="9"/>
      <dgm:spPr/>
      <dgm:t>
        <a:bodyPr/>
        <a:lstStyle/>
        <a:p>
          <a:endParaRPr lang="en-US"/>
        </a:p>
      </dgm:t>
    </dgm:pt>
    <dgm:pt modelId="{C51C03E6-E433-46AC-83E8-C57F289908E2}" type="pres">
      <dgm:prSet presAssocID="{615EBE3B-3B84-456C-B1F9-E790257761AC}" presName="connectorText" presStyleLbl="sibTrans1D1" presStyleIdx="3" presStyleCnt="9"/>
      <dgm:spPr/>
      <dgm:t>
        <a:bodyPr/>
        <a:lstStyle/>
        <a:p>
          <a:endParaRPr lang="en-US"/>
        </a:p>
      </dgm:t>
    </dgm:pt>
    <dgm:pt modelId="{8EFBC48A-397A-4C40-B554-069381767A1E}" type="pres">
      <dgm:prSet presAssocID="{4A8BD77D-3483-4709-B2E0-58C2C5EDDE25}" presName="node" presStyleLbl="node1" presStyleIdx="4" presStyleCnt="10">
        <dgm:presLayoutVars>
          <dgm:bulletEnabled val="1"/>
        </dgm:presLayoutVars>
      </dgm:prSet>
      <dgm:spPr/>
      <dgm:t>
        <a:bodyPr/>
        <a:lstStyle/>
        <a:p>
          <a:endParaRPr lang="en-US"/>
        </a:p>
      </dgm:t>
    </dgm:pt>
    <dgm:pt modelId="{8E364A99-CE46-404C-88D5-C0E9075D99B6}" type="pres">
      <dgm:prSet presAssocID="{5A5A9078-2858-4780-95A6-CCCFF7E5CF58}" presName="sibTrans" presStyleLbl="sibTrans1D1" presStyleIdx="4" presStyleCnt="9"/>
      <dgm:spPr/>
      <dgm:t>
        <a:bodyPr/>
        <a:lstStyle/>
        <a:p>
          <a:endParaRPr lang="en-US"/>
        </a:p>
      </dgm:t>
    </dgm:pt>
    <dgm:pt modelId="{3AC4546E-C9CC-4B63-913D-89A617AABBF9}" type="pres">
      <dgm:prSet presAssocID="{5A5A9078-2858-4780-95A6-CCCFF7E5CF58}" presName="connectorText" presStyleLbl="sibTrans1D1" presStyleIdx="4" presStyleCnt="9"/>
      <dgm:spPr/>
      <dgm:t>
        <a:bodyPr/>
        <a:lstStyle/>
        <a:p>
          <a:endParaRPr lang="en-US"/>
        </a:p>
      </dgm:t>
    </dgm:pt>
    <dgm:pt modelId="{B716FA00-F65E-4F54-9AE9-9FCE39B61B0A}" type="pres">
      <dgm:prSet presAssocID="{1341188E-B8BC-4FE0-BAE7-5D80034491C1}" presName="node" presStyleLbl="node1" presStyleIdx="5" presStyleCnt="10">
        <dgm:presLayoutVars>
          <dgm:bulletEnabled val="1"/>
        </dgm:presLayoutVars>
      </dgm:prSet>
      <dgm:spPr/>
      <dgm:t>
        <a:bodyPr/>
        <a:lstStyle/>
        <a:p>
          <a:endParaRPr lang="en-US"/>
        </a:p>
      </dgm:t>
    </dgm:pt>
    <dgm:pt modelId="{FF201C93-36E2-470F-9865-C57C278B82D6}" type="pres">
      <dgm:prSet presAssocID="{74D526D7-4657-4065-931C-D25F2FC3E54D}" presName="sibTrans" presStyleLbl="sibTrans1D1" presStyleIdx="5" presStyleCnt="9"/>
      <dgm:spPr/>
      <dgm:t>
        <a:bodyPr/>
        <a:lstStyle/>
        <a:p>
          <a:endParaRPr lang="en-US"/>
        </a:p>
      </dgm:t>
    </dgm:pt>
    <dgm:pt modelId="{55F9E06E-ED98-4F24-9520-2CE7522DA92E}" type="pres">
      <dgm:prSet presAssocID="{74D526D7-4657-4065-931C-D25F2FC3E54D}" presName="connectorText" presStyleLbl="sibTrans1D1" presStyleIdx="5" presStyleCnt="9"/>
      <dgm:spPr/>
      <dgm:t>
        <a:bodyPr/>
        <a:lstStyle/>
        <a:p>
          <a:endParaRPr lang="en-US"/>
        </a:p>
      </dgm:t>
    </dgm:pt>
    <dgm:pt modelId="{B703909C-12A2-4F77-BF6F-0005A380A784}" type="pres">
      <dgm:prSet presAssocID="{0088A59C-D92B-4D1B-8A01-016631D045BA}" presName="node" presStyleLbl="node1" presStyleIdx="6" presStyleCnt="10">
        <dgm:presLayoutVars>
          <dgm:bulletEnabled val="1"/>
        </dgm:presLayoutVars>
      </dgm:prSet>
      <dgm:spPr/>
      <dgm:t>
        <a:bodyPr/>
        <a:lstStyle/>
        <a:p>
          <a:endParaRPr lang="en-US"/>
        </a:p>
      </dgm:t>
    </dgm:pt>
    <dgm:pt modelId="{9A8B634B-AC94-4838-845D-884F1FA43F7F}" type="pres">
      <dgm:prSet presAssocID="{A70A327B-11F9-4767-943F-C076B050EC9F}" presName="sibTrans" presStyleLbl="sibTrans1D1" presStyleIdx="6" presStyleCnt="9"/>
      <dgm:spPr/>
      <dgm:t>
        <a:bodyPr/>
        <a:lstStyle/>
        <a:p>
          <a:endParaRPr lang="en-US"/>
        </a:p>
      </dgm:t>
    </dgm:pt>
    <dgm:pt modelId="{CE019261-6B81-4FF4-AF91-963DF02B1E83}" type="pres">
      <dgm:prSet presAssocID="{A70A327B-11F9-4767-943F-C076B050EC9F}" presName="connectorText" presStyleLbl="sibTrans1D1" presStyleIdx="6" presStyleCnt="9"/>
      <dgm:spPr/>
      <dgm:t>
        <a:bodyPr/>
        <a:lstStyle/>
        <a:p>
          <a:endParaRPr lang="en-US"/>
        </a:p>
      </dgm:t>
    </dgm:pt>
    <dgm:pt modelId="{8EE88CE2-308E-4814-840E-FEEC5B71448A}" type="pres">
      <dgm:prSet presAssocID="{95A098CE-EB14-4A65-B902-5F4BF24C0EE1}" presName="node" presStyleLbl="node1" presStyleIdx="7" presStyleCnt="10">
        <dgm:presLayoutVars>
          <dgm:bulletEnabled val="1"/>
        </dgm:presLayoutVars>
      </dgm:prSet>
      <dgm:spPr/>
      <dgm:t>
        <a:bodyPr/>
        <a:lstStyle/>
        <a:p>
          <a:endParaRPr lang="en-US"/>
        </a:p>
      </dgm:t>
    </dgm:pt>
    <dgm:pt modelId="{741E0FAB-4993-4A85-8BB7-14FFDECCA00D}" type="pres">
      <dgm:prSet presAssocID="{243EF4AE-ADEB-4AD2-A773-BAEA298BF1EA}" presName="sibTrans" presStyleLbl="sibTrans1D1" presStyleIdx="7" presStyleCnt="9"/>
      <dgm:spPr/>
      <dgm:t>
        <a:bodyPr/>
        <a:lstStyle/>
        <a:p>
          <a:endParaRPr lang="en-US"/>
        </a:p>
      </dgm:t>
    </dgm:pt>
    <dgm:pt modelId="{58B2E4BA-A8EF-4F8E-8BAD-2E4DB166AC54}" type="pres">
      <dgm:prSet presAssocID="{243EF4AE-ADEB-4AD2-A773-BAEA298BF1EA}" presName="connectorText" presStyleLbl="sibTrans1D1" presStyleIdx="7" presStyleCnt="9"/>
      <dgm:spPr/>
      <dgm:t>
        <a:bodyPr/>
        <a:lstStyle/>
        <a:p>
          <a:endParaRPr lang="en-US"/>
        </a:p>
      </dgm:t>
    </dgm:pt>
    <dgm:pt modelId="{5BD77738-E487-41E2-9D16-5974A37CC5EE}" type="pres">
      <dgm:prSet presAssocID="{475BDA4D-49BF-46C1-9206-67DC1294591B}" presName="node" presStyleLbl="node1" presStyleIdx="8" presStyleCnt="10">
        <dgm:presLayoutVars>
          <dgm:bulletEnabled val="1"/>
        </dgm:presLayoutVars>
      </dgm:prSet>
      <dgm:spPr/>
      <dgm:t>
        <a:bodyPr/>
        <a:lstStyle/>
        <a:p>
          <a:endParaRPr lang="en-US"/>
        </a:p>
      </dgm:t>
    </dgm:pt>
    <dgm:pt modelId="{ACDD3A46-3872-4A85-B797-24F92D0B7E51}" type="pres">
      <dgm:prSet presAssocID="{67EB443F-FA5C-46BD-8708-AADFC2CC50CD}" presName="sibTrans" presStyleLbl="sibTrans1D1" presStyleIdx="8" presStyleCnt="9"/>
      <dgm:spPr/>
      <dgm:t>
        <a:bodyPr/>
        <a:lstStyle/>
        <a:p>
          <a:endParaRPr lang="en-US"/>
        </a:p>
      </dgm:t>
    </dgm:pt>
    <dgm:pt modelId="{DAE87D8F-96BB-4A7A-A1A2-0D7A37013E36}" type="pres">
      <dgm:prSet presAssocID="{67EB443F-FA5C-46BD-8708-AADFC2CC50CD}" presName="connectorText" presStyleLbl="sibTrans1D1" presStyleIdx="8" presStyleCnt="9"/>
      <dgm:spPr/>
      <dgm:t>
        <a:bodyPr/>
        <a:lstStyle/>
        <a:p>
          <a:endParaRPr lang="en-US"/>
        </a:p>
      </dgm:t>
    </dgm:pt>
    <dgm:pt modelId="{B958E460-F274-42A3-B1A5-59332BE6B61F}" type="pres">
      <dgm:prSet presAssocID="{71F49A88-AB83-47D2-A000-889BBF7E78D2}" presName="node" presStyleLbl="node1" presStyleIdx="9" presStyleCnt="10">
        <dgm:presLayoutVars>
          <dgm:bulletEnabled val="1"/>
        </dgm:presLayoutVars>
      </dgm:prSet>
      <dgm:spPr/>
      <dgm:t>
        <a:bodyPr/>
        <a:lstStyle/>
        <a:p>
          <a:endParaRPr lang="en-US"/>
        </a:p>
      </dgm:t>
    </dgm:pt>
  </dgm:ptLst>
  <dgm:cxnLst>
    <dgm:cxn modelId="{9C563EDF-3F3D-47EF-8E88-904494ED3B61}" type="presOf" srcId="{5A5A9078-2858-4780-95A6-CCCFF7E5CF58}" destId="{8E364A99-CE46-404C-88D5-C0E9075D99B6}" srcOrd="0" destOrd="0" presId="urn:microsoft.com/office/officeart/2005/8/layout/bProcess3"/>
    <dgm:cxn modelId="{7A43AA83-3B66-440A-AFDB-0DB96E587380}" type="presOf" srcId="{A70A327B-11F9-4767-943F-C076B050EC9F}" destId="{CE019261-6B81-4FF4-AF91-963DF02B1E83}" srcOrd="1" destOrd="0" presId="urn:microsoft.com/office/officeart/2005/8/layout/bProcess3"/>
    <dgm:cxn modelId="{933472A7-6837-4AFC-B876-F7DAAFE66EB3}" type="presOf" srcId="{243EF4AE-ADEB-4AD2-A773-BAEA298BF1EA}" destId="{741E0FAB-4993-4A85-8BB7-14FFDECCA00D}" srcOrd="0" destOrd="0" presId="urn:microsoft.com/office/officeart/2005/8/layout/bProcess3"/>
    <dgm:cxn modelId="{4639F5AD-6D77-4050-B016-F8BE0A24FF18}" type="presOf" srcId="{615EBE3B-3B84-456C-B1F9-E790257761AC}" destId="{6A7C86AC-5C6B-4BA8-8B66-08F35AB17D65}" srcOrd="0" destOrd="0" presId="urn:microsoft.com/office/officeart/2005/8/layout/bProcess3"/>
    <dgm:cxn modelId="{7D73BAA6-B4DE-4D2C-9688-E804B04216F3}" srcId="{96A16732-2CBE-4899-AFD6-4D76DC50BED2}" destId="{475BDA4D-49BF-46C1-9206-67DC1294591B}" srcOrd="8" destOrd="0" parTransId="{E6CC8F5D-2369-451E-96A5-EEF807FFC71A}" sibTransId="{67EB443F-FA5C-46BD-8708-AADFC2CC50CD}"/>
    <dgm:cxn modelId="{C5500E0D-3D01-4618-915D-56DB98AC28D7}" type="presOf" srcId="{5A787D54-01DE-4D06-8483-CFD56A9A150C}" destId="{7C625B54-128B-4A44-B2D9-6FBAEF90AC05}" srcOrd="1" destOrd="0" presId="urn:microsoft.com/office/officeart/2005/8/layout/bProcess3"/>
    <dgm:cxn modelId="{32546773-0C31-4446-8166-D19B06A95520}" type="presOf" srcId="{5A787D54-01DE-4D06-8483-CFD56A9A150C}" destId="{306762DD-6546-4F11-A2B2-F2AEDC7A12D7}" srcOrd="0" destOrd="0" presId="urn:microsoft.com/office/officeart/2005/8/layout/bProcess3"/>
    <dgm:cxn modelId="{10014008-FDE3-41A5-863C-99BFA7F16B7C}" type="presOf" srcId="{74D526D7-4657-4065-931C-D25F2FC3E54D}" destId="{FF201C93-36E2-470F-9865-C57C278B82D6}" srcOrd="0" destOrd="0" presId="urn:microsoft.com/office/officeart/2005/8/layout/bProcess3"/>
    <dgm:cxn modelId="{064C863E-6134-4B10-B554-4FA875613A4E}" type="presOf" srcId="{A70A327B-11F9-4767-943F-C076B050EC9F}" destId="{9A8B634B-AC94-4838-845D-884F1FA43F7F}" srcOrd="0" destOrd="0" presId="urn:microsoft.com/office/officeart/2005/8/layout/bProcess3"/>
    <dgm:cxn modelId="{8AC6EE85-806E-48B1-B637-223ED9A077B1}" type="presOf" srcId="{8F030DF7-07D9-4B5E-B391-57C4CC166A7C}" destId="{5BEC48AF-01B8-4A78-9EB3-DAD7CF30A0BB}" srcOrd="1" destOrd="0" presId="urn:microsoft.com/office/officeart/2005/8/layout/bProcess3"/>
    <dgm:cxn modelId="{A99B1999-9B4F-4C56-A4BC-0BD2A640FF61}" type="presOf" srcId="{4A8BD77D-3483-4709-B2E0-58C2C5EDDE25}" destId="{8EFBC48A-397A-4C40-B554-069381767A1E}" srcOrd="0" destOrd="0" presId="urn:microsoft.com/office/officeart/2005/8/layout/bProcess3"/>
    <dgm:cxn modelId="{BD605E2B-6935-4608-949D-81542945FF39}" type="presOf" srcId="{67EB443F-FA5C-46BD-8708-AADFC2CC50CD}" destId="{DAE87D8F-96BB-4A7A-A1A2-0D7A37013E36}" srcOrd="1" destOrd="0" presId="urn:microsoft.com/office/officeart/2005/8/layout/bProcess3"/>
    <dgm:cxn modelId="{EC12B8D4-F8CA-4ABA-9163-E3FA5115FBE3}" type="presOf" srcId="{08228A95-27E3-4D80-8507-96F49AD1CEAD}" destId="{955BF8C5-4A34-4EA6-AA81-F26EB25821D9}" srcOrd="0" destOrd="0" presId="urn:microsoft.com/office/officeart/2005/8/layout/bProcess3"/>
    <dgm:cxn modelId="{3E79C6DF-2321-4FFF-B2D4-41FC207B91BD}" srcId="{96A16732-2CBE-4899-AFD6-4D76DC50BED2}" destId="{08228A95-27E3-4D80-8507-96F49AD1CEAD}" srcOrd="1" destOrd="0" parTransId="{19487360-886E-40DB-A9AD-3D4C95DC741E}" sibTransId="{5A787D54-01DE-4D06-8483-CFD56A9A150C}"/>
    <dgm:cxn modelId="{10DA39B8-11E6-40CA-AAC1-C6DDB138374C}" type="presOf" srcId="{475BDA4D-49BF-46C1-9206-67DC1294591B}" destId="{5BD77738-E487-41E2-9D16-5974A37CC5EE}" srcOrd="0" destOrd="0" presId="urn:microsoft.com/office/officeart/2005/8/layout/bProcess3"/>
    <dgm:cxn modelId="{8DCFF704-9D7F-4ED8-962A-98795A6B3862}" type="presOf" srcId="{67EB443F-FA5C-46BD-8708-AADFC2CC50CD}" destId="{ACDD3A46-3872-4A85-B797-24F92D0B7E51}" srcOrd="0" destOrd="0" presId="urn:microsoft.com/office/officeart/2005/8/layout/bProcess3"/>
    <dgm:cxn modelId="{CA2FAE2E-4B74-46AD-9CCF-05B98CEB6174}" type="presOf" srcId="{7325EB11-C446-4872-85E5-0090BB2211A2}" destId="{829E8D63-38BF-4857-9F68-A5BA47CD9617}" srcOrd="0" destOrd="0" presId="urn:microsoft.com/office/officeart/2005/8/layout/bProcess3"/>
    <dgm:cxn modelId="{2141F87D-A21C-41E2-A46B-46F80E422D25}" type="presOf" srcId="{1341188E-B8BC-4FE0-BAE7-5D80034491C1}" destId="{B716FA00-F65E-4F54-9AE9-9FCE39B61B0A}" srcOrd="0" destOrd="0" presId="urn:microsoft.com/office/officeart/2005/8/layout/bProcess3"/>
    <dgm:cxn modelId="{C0A8DDD4-8F7B-4D73-BD79-437AD09CDAE5}" type="presOf" srcId="{615EBE3B-3B84-456C-B1F9-E790257761AC}" destId="{C51C03E6-E433-46AC-83E8-C57F289908E2}" srcOrd="1" destOrd="0" presId="urn:microsoft.com/office/officeart/2005/8/layout/bProcess3"/>
    <dgm:cxn modelId="{B7A22ACA-4016-47C9-BDA2-E493AC0DC612}" srcId="{96A16732-2CBE-4899-AFD6-4D76DC50BED2}" destId="{262A977E-2B53-4BAB-B306-B8511B2EA063}" srcOrd="3" destOrd="0" parTransId="{3C6B0AA0-2931-4E87-950E-796B338FD801}" sibTransId="{615EBE3B-3B84-456C-B1F9-E790257761AC}"/>
    <dgm:cxn modelId="{176A42BB-0E04-4FDF-9C90-A334976D9E2F}" type="presOf" srcId="{7325EB11-C446-4872-85E5-0090BB2211A2}" destId="{19C7F1F1-1022-414B-BF4D-6ECE021115FD}" srcOrd="1" destOrd="0" presId="urn:microsoft.com/office/officeart/2005/8/layout/bProcess3"/>
    <dgm:cxn modelId="{1811FAEE-B9DF-4546-82C1-0FDF485EB6C2}" type="presOf" srcId="{95A098CE-EB14-4A65-B902-5F4BF24C0EE1}" destId="{8EE88CE2-308E-4814-840E-FEEC5B71448A}" srcOrd="0" destOrd="0" presId="urn:microsoft.com/office/officeart/2005/8/layout/bProcess3"/>
    <dgm:cxn modelId="{C2C2B145-E6FD-45F0-8A6C-4D69D34BDC51}" type="presOf" srcId="{0088A59C-D92B-4D1B-8A01-016631D045BA}" destId="{B703909C-12A2-4F77-BF6F-0005A380A784}" srcOrd="0" destOrd="0" presId="urn:microsoft.com/office/officeart/2005/8/layout/bProcess3"/>
    <dgm:cxn modelId="{7C35F79C-7137-4786-9E27-C16BEE334F02}" srcId="{96A16732-2CBE-4899-AFD6-4D76DC50BED2}" destId="{0088A59C-D92B-4D1B-8A01-016631D045BA}" srcOrd="6" destOrd="0" parTransId="{552A9F4C-EA30-47E5-809F-3A4384B3BCDE}" sibTransId="{A70A327B-11F9-4767-943F-C076B050EC9F}"/>
    <dgm:cxn modelId="{A7C2DEB6-DCF0-42E7-918F-AD91A6A1163F}" type="presOf" srcId="{6912A438-FF82-4622-B4FD-6F23C3042311}" destId="{0EDCDB9B-CE96-42AE-845B-E8C2F5B66284}" srcOrd="0" destOrd="0" presId="urn:microsoft.com/office/officeart/2005/8/layout/bProcess3"/>
    <dgm:cxn modelId="{F6C90F58-7BCC-41B7-B885-D85031817263}" srcId="{96A16732-2CBE-4899-AFD6-4D76DC50BED2}" destId="{71F49A88-AB83-47D2-A000-889BBF7E78D2}" srcOrd="9" destOrd="0" parTransId="{17392DB0-D22E-46BD-B9AF-4E86C0D1B0AA}" sibTransId="{8F4A3807-59DC-464F-9525-C233AA60AEBB}"/>
    <dgm:cxn modelId="{8E67C226-542A-4052-80CF-0B9B2A4BB3EE}" type="presOf" srcId="{71F49A88-AB83-47D2-A000-889BBF7E78D2}" destId="{B958E460-F274-42A3-B1A5-59332BE6B61F}" srcOrd="0" destOrd="0" presId="urn:microsoft.com/office/officeart/2005/8/layout/bProcess3"/>
    <dgm:cxn modelId="{96091AE7-FC92-4C4F-83C3-997C60EA7F44}" srcId="{96A16732-2CBE-4899-AFD6-4D76DC50BED2}" destId="{4A8BD77D-3483-4709-B2E0-58C2C5EDDE25}" srcOrd="4" destOrd="0" parTransId="{FDFE15D5-7205-42FB-924B-11B2D90BC6F3}" sibTransId="{5A5A9078-2858-4780-95A6-CCCFF7E5CF58}"/>
    <dgm:cxn modelId="{6799424C-C666-4841-9491-C9F25B017D40}" srcId="{96A16732-2CBE-4899-AFD6-4D76DC50BED2}" destId="{9ABC0F7C-2DED-46E6-9902-4CE9E7585C97}" srcOrd="2" destOrd="0" parTransId="{43D04E62-E8B1-455C-A6F0-F4336D0870CA}" sibTransId="{8F030DF7-07D9-4B5E-B391-57C4CC166A7C}"/>
    <dgm:cxn modelId="{F18BA218-68F0-48E7-91D5-E1859AEFA925}" type="presOf" srcId="{96A16732-2CBE-4899-AFD6-4D76DC50BED2}" destId="{5EAD0C87-0995-4F39-BEB8-C394BCBE0C32}" srcOrd="0" destOrd="0" presId="urn:microsoft.com/office/officeart/2005/8/layout/bProcess3"/>
    <dgm:cxn modelId="{BE7191FC-E9E5-4C3A-9CE9-AB393E42868F}" type="presOf" srcId="{243EF4AE-ADEB-4AD2-A773-BAEA298BF1EA}" destId="{58B2E4BA-A8EF-4F8E-8BAD-2E4DB166AC54}" srcOrd="1" destOrd="0" presId="urn:microsoft.com/office/officeart/2005/8/layout/bProcess3"/>
    <dgm:cxn modelId="{BFEEEC66-875D-4DE1-A2E4-DB3CC77B4B31}" srcId="{96A16732-2CBE-4899-AFD6-4D76DC50BED2}" destId="{95A098CE-EB14-4A65-B902-5F4BF24C0EE1}" srcOrd="7" destOrd="0" parTransId="{83219595-F875-4B5D-AC57-C55276D085D1}" sibTransId="{243EF4AE-ADEB-4AD2-A773-BAEA298BF1EA}"/>
    <dgm:cxn modelId="{2EF56645-8581-4273-9496-DE98A5D2A683}" type="presOf" srcId="{74D526D7-4657-4065-931C-D25F2FC3E54D}" destId="{55F9E06E-ED98-4F24-9520-2CE7522DA92E}" srcOrd="1" destOrd="0" presId="urn:microsoft.com/office/officeart/2005/8/layout/bProcess3"/>
    <dgm:cxn modelId="{29254F9F-177D-4CBC-990D-632B98CEB207}" type="presOf" srcId="{5A5A9078-2858-4780-95A6-CCCFF7E5CF58}" destId="{3AC4546E-C9CC-4B63-913D-89A617AABBF9}" srcOrd="1" destOrd="0" presId="urn:microsoft.com/office/officeart/2005/8/layout/bProcess3"/>
    <dgm:cxn modelId="{BCC7E715-C440-4FB5-982B-51F7FF9E2B3E}" type="presOf" srcId="{262A977E-2B53-4BAB-B306-B8511B2EA063}" destId="{727212E5-30AA-48FD-89DA-23983C5E7464}" srcOrd="0" destOrd="0" presId="urn:microsoft.com/office/officeart/2005/8/layout/bProcess3"/>
    <dgm:cxn modelId="{1208E34D-79E5-4B98-AB48-BEDDE82F34B7}" type="presOf" srcId="{8F030DF7-07D9-4B5E-B391-57C4CC166A7C}" destId="{EB4A3FDC-ED9D-438E-9A45-8992BEBC7FA0}" srcOrd="0" destOrd="0" presId="urn:microsoft.com/office/officeart/2005/8/layout/bProcess3"/>
    <dgm:cxn modelId="{849C9C4C-6966-47B8-B07C-473ACFC551EA}" type="presOf" srcId="{9ABC0F7C-2DED-46E6-9902-4CE9E7585C97}" destId="{F815EF1D-9498-4B1D-A0FE-8A7271D9841E}" srcOrd="0" destOrd="0" presId="urn:microsoft.com/office/officeart/2005/8/layout/bProcess3"/>
    <dgm:cxn modelId="{B2217EBE-0161-4D94-99F5-2E34D3174E43}" srcId="{96A16732-2CBE-4899-AFD6-4D76DC50BED2}" destId="{1341188E-B8BC-4FE0-BAE7-5D80034491C1}" srcOrd="5" destOrd="0" parTransId="{4C82D726-F9BF-416F-84B6-084DD35028C3}" sibTransId="{74D526D7-4657-4065-931C-D25F2FC3E54D}"/>
    <dgm:cxn modelId="{139A7C8D-08AF-49BA-B429-88A8E2B86BA0}" srcId="{96A16732-2CBE-4899-AFD6-4D76DC50BED2}" destId="{6912A438-FF82-4622-B4FD-6F23C3042311}" srcOrd="0" destOrd="0" parTransId="{D84EB241-B80E-4839-A477-675235E8BFED}" sibTransId="{7325EB11-C446-4872-85E5-0090BB2211A2}"/>
    <dgm:cxn modelId="{72874CF1-999C-4D72-B17B-BDF149DEC45D}" type="presParOf" srcId="{5EAD0C87-0995-4F39-BEB8-C394BCBE0C32}" destId="{0EDCDB9B-CE96-42AE-845B-E8C2F5B66284}" srcOrd="0" destOrd="0" presId="urn:microsoft.com/office/officeart/2005/8/layout/bProcess3"/>
    <dgm:cxn modelId="{BB99B542-60AB-4B5E-AEBD-7295AA977BFD}" type="presParOf" srcId="{5EAD0C87-0995-4F39-BEB8-C394BCBE0C32}" destId="{829E8D63-38BF-4857-9F68-A5BA47CD9617}" srcOrd="1" destOrd="0" presId="urn:microsoft.com/office/officeart/2005/8/layout/bProcess3"/>
    <dgm:cxn modelId="{BB14F4A6-1D87-4EF6-90F3-9367002506BA}" type="presParOf" srcId="{829E8D63-38BF-4857-9F68-A5BA47CD9617}" destId="{19C7F1F1-1022-414B-BF4D-6ECE021115FD}" srcOrd="0" destOrd="0" presId="urn:microsoft.com/office/officeart/2005/8/layout/bProcess3"/>
    <dgm:cxn modelId="{010FCA9C-1D1C-4C3C-837E-F63B1C303F55}" type="presParOf" srcId="{5EAD0C87-0995-4F39-BEB8-C394BCBE0C32}" destId="{955BF8C5-4A34-4EA6-AA81-F26EB25821D9}" srcOrd="2" destOrd="0" presId="urn:microsoft.com/office/officeart/2005/8/layout/bProcess3"/>
    <dgm:cxn modelId="{AC22F469-3D36-4797-8C7E-11B60798EA35}" type="presParOf" srcId="{5EAD0C87-0995-4F39-BEB8-C394BCBE0C32}" destId="{306762DD-6546-4F11-A2B2-F2AEDC7A12D7}" srcOrd="3" destOrd="0" presId="urn:microsoft.com/office/officeart/2005/8/layout/bProcess3"/>
    <dgm:cxn modelId="{1EC94BB4-331C-406E-8EE6-CF4DA161B7F2}" type="presParOf" srcId="{306762DD-6546-4F11-A2B2-F2AEDC7A12D7}" destId="{7C625B54-128B-4A44-B2D9-6FBAEF90AC05}" srcOrd="0" destOrd="0" presId="urn:microsoft.com/office/officeart/2005/8/layout/bProcess3"/>
    <dgm:cxn modelId="{937BC7CB-CD81-4D59-B8E1-9158546433F1}" type="presParOf" srcId="{5EAD0C87-0995-4F39-BEB8-C394BCBE0C32}" destId="{F815EF1D-9498-4B1D-A0FE-8A7271D9841E}" srcOrd="4" destOrd="0" presId="urn:microsoft.com/office/officeart/2005/8/layout/bProcess3"/>
    <dgm:cxn modelId="{0A22A067-7EFC-4909-B6CB-CC2BBF4B7BD5}" type="presParOf" srcId="{5EAD0C87-0995-4F39-BEB8-C394BCBE0C32}" destId="{EB4A3FDC-ED9D-438E-9A45-8992BEBC7FA0}" srcOrd="5" destOrd="0" presId="urn:microsoft.com/office/officeart/2005/8/layout/bProcess3"/>
    <dgm:cxn modelId="{C484FF9D-5F3A-4FEE-8D55-E644777C9BB2}" type="presParOf" srcId="{EB4A3FDC-ED9D-438E-9A45-8992BEBC7FA0}" destId="{5BEC48AF-01B8-4A78-9EB3-DAD7CF30A0BB}" srcOrd="0" destOrd="0" presId="urn:microsoft.com/office/officeart/2005/8/layout/bProcess3"/>
    <dgm:cxn modelId="{B4BBE882-4AD9-4F55-9856-AFC041C59597}" type="presParOf" srcId="{5EAD0C87-0995-4F39-BEB8-C394BCBE0C32}" destId="{727212E5-30AA-48FD-89DA-23983C5E7464}" srcOrd="6" destOrd="0" presId="urn:microsoft.com/office/officeart/2005/8/layout/bProcess3"/>
    <dgm:cxn modelId="{8F46EDCD-68DD-41A3-A62E-668B8635B289}" type="presParOf" srcId="{5EAD0C87-0995-4F39-BEB8-C394BCBE0C32}" destId="{6A7C86AC-5C6B-4BA8-8B66-08F35AB17D65}" srcOrd="7" destOrd="0" presId="urn:microsoft.com/office/officeart/2005/8/layout/bProcess3"/>
    <dgm:cxn modelId="{FABA453E-C29B-4BF7-B4DD-9E3A99D43A72}" type="presParOf" srcId="{6A7C86AC-5C6B-4BA8-8B66-08F35AB17D65}" destId="{C51C03E6-E433-46AC-83E8-C57F289908E2}" srcOrd="0" destOrd="0" presId="urn:microsoft.com/office/officeart/2005/8/layout/bProcess3"/>
    <dgm:cxn modelId="{C70255B5-C1EE-472E-AAC0-8387A063D543}" type="presParOf" srcId="{5EAD0C87-0995-4F39-BEB8-C394BCBE0C32}" destId="{8EFBC48A-397A-4C40-B554-069381767A1E}" srcOrd="8" destOrd="0" presId="urn:microsoft.com/office/officeart/2005/8/layout/bProcess3"/>
    <dgm:cxn modelId="{E0A0F2AF-1D33-4274-858B-B37C4F594C03}" type="presParOf" srcId="{5EAD0C87-0995-4F39-BEB8-C394BCBE0C32}" destId="{8E364A99-CE46-404C-88D5-C0E9075D99B6}" srcOrd="9" destOrd="0" presId="urn:microsoft.com/office/officeart/2005/8/layout/bProcess3"/>
    <dgm:cxn modelId="{F3FF0A12-D276-434F-8C71-05254C9F987F}" type="presParOf" srcId="{8E364A99-CE46-404C-88D5-C0E9075D99B6}" destId="{3AC4546E-C9CC-4B63-913D-89A617AABBF9}" srcOrd="0" destOrd="0" presId="urn:microsoft.com/office/officeart/2005/8/layout/bProcess3"/>
    <dgm:cxn modelId="{BB9B7ED8-A753-4571-8136-739B715A668F}" type="presParOf" srcId="{5EAD0C87-0995-4F39-BEB8-C394BCBE0C32}" destId="{B716FA00-F65E-4F54-9AE9-9FCE39B61B0A}" srcOrd="10" destOrd="0" presId="urn:microsoft.com/office/officeart/2005/8/layout/bProcess3"/>
    <dgm:cxn modelId="{C35586AC-ECEC-4650-89D8-51627707CCCF}" type="presParOf" srcId="{5EAD0C87-0995-4F39-BEB8-C394BCBE0C32}" destId="{FF201C93-36E2-470F-9865-C57C278B82D6}" srcOrd="11" destOrd="0" presId="urn:microsoft.com/office/officeart/2005/8/layout/bProcess3"/>
    <dgm:cxn modelId="{3DEAB95C-27AF-4DD6-81CE-FD7E04244842}" type="presParOf" srcId="{FF201C93-36E2-470F-9865-C57C278B82D6}" destId="{55F9E06E-ED98-4F24-9520-2CE7522DA92E}" srcOrd="0" destOrd="0" presId="urn:microsoft.com/office/officeart/2005/8/layout/bProcess3"/>
    <dgm:cxn modelId="{04DD38D1-4985-493E-A3F9-2B481FF118F5}" type="presParOf" srcId="{5EAD0C87-0995-4F39-BEB8-C394BCBE0C32}" destId="{B703909C-12A2-4F77-BF6F-0005A380A784}" srcOrd="12" destOrd="0" presId="urn:microsoft.com/office/officeart/2005/8/layout/bProcess3"/>
    <dgm:cxn modelId="{36F1F7B7-A2E3-4329-A5ED-10BC6057FB02}" type="presParOf" srcId="{5EAD0C87-0995-4F39-BEB8-C394BCBE0C32}" destId="{9A8B634B-AC94-4838-845D-884F1FA43F7F}" srcOrd="13" destOrd="0" presId="urn:microsoft.com/office/officeart/2005/8/layout/bProcess3"/>
    <dgm:cxn modelId="{223A050B-522B-4A6C-A44F-5CD04BAAF890}" type="presParOf" srcId="{9A8B634B-AC94-4838-845D-884F1FA43F7F}" destId="{CE019261-6B81-4FF4-AF91-963DF02B1E83}" srcOrd="0" destOrd="0" presId="urn:microsoft.com/office/officeart/2005/8/layout/bProcess3"/>
    <dgm:cxn modelId="{26D23F40-199D-40B4-84F8-148CF218AD27}" type="presParOf" srcId="{5EAD0C87-0995-4F39-BEB8-C394BCBE0C32}" destId="{8EE88CE2-308E-4814-840E-FEEC5B71448A}" srcOrd="14" destOrd="0" presId="urn:microsoft.com/office/officeart/2005/8/layout/bProcess3"/>
    <dgm:cxn modelId="{05CB19C6-C256-49A4-B086-2C0958A18952}" type="presParOf" srcId="{5EAD0C87-0995-4F39-BEB8-C394BCBE0C32}" destId="{741E0FAB-4993-4A85-8BB7-14FFDECCA00D}" srcOrd="15" destOrd="0" presId="urn:microsoft.com/office/officeart/2005/8/layout/bProcess3"/>
    <dgm:cxn modelId="{637EF564-8924-43B0-B3FD-7813422E9EB0}" type="presParOf" srcId="{741E0FAB-4993-4A85-8BB7-14FFDECCA00D}" destId="{58B2E4BA-A8EF-4F8E-8BAD-2E4DB166AC54}" srcOrd="0" destOrd="0" presId="urn:microsoft.com/office/officeart/2005/8/layout/bProcess3"/>
    <dgm:cxn modelId="{2FFBDD84-EB5D-4EEE-87F0-2C5964E7AA90}" type="presParOf" srcId="{5EAD0C87-0995-4F39-BEB8-C394BCBE0C32}" destId="{5BD77738-E487-41E2-9D16-5974A37CC5EE}" srcOrd="16" destOrd="0" presId="urn:microsoft.com/office/officeart/2005/8/layout/bProcess3"/>
    <dgm:cxn modelId="{72DC1954-3870-4813-A90B-7572E43CCB83}" type="presParOf" srcId="{5EAD0C87-0995-4F39-BEB8-C394BCBE0C32}" destId="{ACDD3A46-3872-4A85-B797-24F92D0B7E51}" srcOrd="17" destOrd="0" presId="urn:microsoft.com/office/officeart/2005/8/layout/bProcess3"/>
    <dgm:cxn modelId="{30C8F7D6-F507-4716-A3F2-85571EC709C4}" type="presParOf" srcId="{ACDD3A46-3872-4A85-B797-24F92D0B7E51}" destId="{DAE87D8F-96BB-4A7A-A1A2-0D7A37013E36}" srcOrd="0" destOrd="0" presId="urn:microsoft.com/office/officeart/2005/8/layout/bProcess3"/>
    <dgm:cxn modelId="{C01551C7-7E1A-474B-9FEE-4E7F796FDE05}" type="presParOf" srcId="{5EAD0C87-0995-4F39-BEB8-C394BCBE0C32}" destId="{B958E460-F274-42A3-B1A5-59332BE6B61F}" srcOrd="18" destOrd="0" presId="urn:microsoft.com/office/officeart/2005/8/layout/bProcess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274D649-2F09-4945-B5AA-3B27B17919F3}" type="doc">
      <dgm:prSet loTypeId="urn:microsoft.com/office/officeart/2005/8/layout/hProcess9" loCatId="process" qsTypeId="urn:microsoft.com/office/officeart/2005/8/quickstyle/simple1" qsCatId="simple" csTypeId="urn:microsoft.com/office/officeart/2005/8/colors/colorful3" csCatId="colorful" phldr="1"/>
      <dgm:spPr/>
    </dgm:pt>
    <dgm:pt modelId="{0FBD186A-950A-4A86-8966-E945AD0D6493}">
      <dgm:prSet phldrT="[Text]" custT="1"/>
      <dgm:spPr/>
      <dgm:t>
        <a:bodyPr/>
        <a:lstStyle/>
        <a:p>
          <a:r>
            <a:rPr lang="en-US" sz="3200" dirty="0" smtClean="0"/>
            <a:t>3</a:t>
          </a:r>
        </a:p>
        <a:p>
          <a:r>
            <a:rPr lang="en-US" sz="3200" dirty="0" smtClean="0"/>
            <a:t> </a:t>
          </a:r>
          <a:r>
            <a:rPr lang="en-US" sz="3200" dirty="0" err="1" smtClean="0"/>
            <a:t>Passung</a:t>
          </a:r>
          <a:r>
            <a:rPr lang="en-US" sz="3200" dirty="0" smtClean="0"/>
            <a:t> </a:t>
          </a:r>
          <a:r>
            <a:rPr lang="en-US" sz="3200" dirty="0" err="1" smtClean="0"/>
            <a:t>Basisfach</a:t>
          </a:r>
          <a:endParaRPr lang="en-US" sz="3200" dirty="0" smtClean="0"/>
        </a:p>
      </dgm:t>
    </dgm:pt>
    <dgm:pt modelId="{87BDC743-EC7B-4FAA-BF3C-52C6AA7EB946}" type="parTrans" cxnId="{F1F4FED3-B321-4599-840C-9044F511E2F4}">
      <dgm:prSet/>
      <dgm:spPr/>
      <dgm:t>
        <a:bodyPr/>
        <a:lstStyle/>
        <a:p>
          <a:endParaRPr lang="en-US"/>
        </a:p>
      </dgm:t>
    </dgm:pt>
    <dgm:pt modelId="{A1767568-9FDE-41F0-835F-EFA44FD9B547}" type="sibTrans" cxnId="{F1F4FED3-B321-4599-840C-9044F511E2F4}">
      <dgm:prSet/>
      <dgm:spPr/>
      <dgm:t>
        <a:bodyPr/>
        <a:lstStyle/>
        <a:p>
          <a:endParaRPr lang="en-US"/>
        </a:p>
      </dgm:t>
    </dgm:pt>
    <dgm:pt modelId="{9C011853-945E-4F30-B29C-029EF35266DD}">
      <dgm:prSet phldrT="[Text]"/>
      <dgm:spPr/>
      <dgm:t>
        <a:bodyPr/>
        <a:lstStyle/>
        <a:p>
          <a:r>
            <a:rPr lang="en-US" dirty="0" smtClean="0"/>
            <a:t>4 </a:t>
          </a:r>
        </a:p>
        <a:p>
          <a:r>
            <a:rPr lang="en-US" dirty="0" err="1" smtClean="0"/>
            <a:t>Passung</a:t>
          </a:r>
          <a:r>
            <a:rPr lang="en-US" dirty="0" smtClean="0"/>
            <a:t> SPT</a:t>
          </a:r>
          <a:endParaRPr lang="en-US" dirty="0"/>
        </a:p>
      </dgm:t>
    </dgm:pt>
    <dgm:pt modelId="{26A82E88-B641-4F0C-8D68-76AC92E1A9BF}" type="parTrans" cxnId="{B7E36E3B-9BCC-4A49-B458-9E9CC1DA5047}">
      <dgm:prSet/>
      <dgm:spPr/>
      <dgm:t>
        <a:bodyPr/>
        <a:lstStyle/>
        <a:p>
          <a:endParaRPr lang="en-US"/>
        </a:p>
      </dgm:t>
    </dgm:pt>
    <dgm:pt modelId="{5AE210D2-7165-4DF8-A5E5-A7CC4B6FC6AB}" type="sibTrans" cxnId="{B7E36E3B-9BCC-4A49-B458-9E9CC1DA5047}">
      <dgm:prSet/>
      <dgm:spPr/>
      <dgm:t>
        <a:bodyPr/>
        <a:lstStyle/>
        <a:p>
          <a:endParaRPr lang="en-US"/>
        </a:p>
      </dgm:t>
    </dgm:pt>
    <dgm:pt modelId="{9D135686-94FE-4CC4-9121-92214DBA3EC5}">
      <dgm:prSet phldrT="[Text]"/>
      <dgm:spPr/>
      <dgm:t>
        <a:bodyPr/>
        <a:lstStyle/>
        <a:p>
          <a:r>
            <a:rPr lang="en-US" dirty="0" smtClean="0"/>
            <a:t>5 </a:t>
          </a:r>
        </a:p>
        <a:p>
          <a:r>
            <a:rPr lang="en-US" dirty="0" err="1" smtClean="0"/>
            <a:t>Passung</a:t>
          </a:r>
          <a:r>
            <a:rPr lang="en-US" dirty="0" smtClean="0"/>
            <a:t> </a:t>
          </a:r>
          <a:r>
            <a:rPr lang="en-US" dirty="0" err="1" smtClean="0"/>
            <a:t>Bildungsplan</a:t>
          </a:r>
          <a:endParaRPr lang="en-US" dirty="0"/>
        </a:p>
      </dgm:t>
    </dgm:pt>
    <dgm:pt modelId="{B5EC2ED2-F8CD-42C0-A1D0-2E0DA0D986EE}" type="parTrans" cxnId="{ABCE095B-8F2C-4C42-9730-7E9C91D624E7}">
      <dgm:prSet/>
      <dgm:spPr/>
      <dgm:t>
        <a:bodyPr/>
        <a:lstStyle/>
        <a:p>
          <a:endParaRPr lang="en-US"/>
        </a:p>
      </dgm:t>
    </dgm:pt>
    <dgm:pt modelId="{8554E24A-ECF7-44A1-870E-F59781BDD945}" type="sibTrans" cxnId="{ABCE095B-8F2C-4C42-9730-7E9C91D624E7}">
      <dgm:prSet/>
      <dgm:spPr/>
      <dgm:t>
        <a:bodyPr/>
        <a:lstStyle/>
        <a:p>
          <a:endParaRPr lang="en-US"/>
        </a:p>
      </dgm:t>
    </dgm:pt>
    <dgm:pt modelId="{0B0271C7-BAED-45C8-93FC-3C411EC64E44}" type="pres">
      <dgm:prSet presAssocID="{A274D649-2F09-4945-B5AA-3B27B17919F3}" presName="CompostProcess" presStyleCnt="0">
        <dgm:presLayoutVars>
          <dgm:dir/>
          <dgm:resizeHandles val="exact"/>
        </dgm:presLayoutVars>
      </dgm:prSet>
      <dgm:spPr/>
    </dgm:pt>
    <dgm:pt modelId="{8F55B0A6-926E-40ED-A384-0F027668B788}" type="pres">
      <dgm:prSet presAssocID="{A274D649-2F09-4945-B5AA-3B27B17919F3}" presName="arrow" presStyleLbl="bgShp" presStyleIdx="0" presStyleCnt="1"/>
      <dgm:spPr/>
    </dgm:pt>
    <dgm:pt modelId="{96B15D7C-CBFA-490B-A450-1F7FA7A62359}" type="pres">
      <dgm:prSet presAssocID="{A274D649-2F09-4945-B5AA-3B27B17919F3}" presName="linearProcess" presStyleCnt="0"/>
      <dgm:spPr/>
    </dgm:pt>
    <dgm:pt modelId="{ABAB6A5B-C504-4FFB-944F-872A82FF1C09}" type="pres">
      <dgm:prSet presAssocID="{0FBD186A-950A-4A86-8966-E945AD0D6493}" presName="textNode" presStyleLbl="node1" presStyleIdx="0" presStyleCnt="3">
        <dgm:presLayoutVars>
          <dgm:bulletEnabled val="1"/>
        </dgm:presLayoutVars>
      </dgm:prSet>
      <dgm:spPr/>
      <dgm:t>
        <a:bodyPr/>
        <a:lstStyle/>
        <a:p>
          <a:endParaRPr lang="en-US"/>
        </a:p>
      </dgm:t>
    </dgm:pt>
    <dgm:pt modelId="{D0B8B190-EEB7-4715-AD9F-5CC139C6898D}" type="pres">
      <dgm:prSet presAssocID="{A1767568-9FDE-41F0-835F-EFA44FD9B547}" presName="sibTrans" presStyleCnt="0"/>
      <dgm:spPr/>
    </dgm:pt>
    <dgm:pt modelId="{2211CBCC-DE01-49CF-8D2B-1C8F501FB86C}" type="pres">
      <dgm:prSet presAssocID="{9C011853-945E-4F30-B29C-029EF35266DD}" presName="textNode" presStyleLbl="node1" presStyleIdx="1" presStyleCnt="3">
        <dgm:presLayoutVars>
          <dgm:bulletEnabled val="1"/>
        </dgm:presLayoutVars>
      </dgm:prSet>
      <dgm:spPr/>
      <dgm:t>
        <a:bodyPr/>
        <a:lstStyle/>
        <a:p>
          <a:endParaRPr lang="en-US"/>
        </a:p>
      </dgm:t>
    </dgm:pt>
    <dgm:pt modelId="{030F4CF5-F2B2-4F34-A7B3-D06020F94291}" type="pres">
      <dgm:prSet presAssocID="{5AE210D2-7165-4DF8-A5E5-A7CC4B6FC6AB}" presName="sibTrans" presStyleCnt="0"/>
      <dgm:spPr/>
    </dgm:pt>
    <dgm:pt modelId="{58E63388-6B7A-40AC-9920-D7B637B41BD3}" type="pres">
      <dgm:prSet presAssocID="{9D135686-94FE-4CC4-9121-92214DBA3EC5}" presName="textNode" presStyleLbl="node1" presStyleIdx="2" presStyleCnt="3">
        <dgm:presLayoutVars>
          <dgm:bulletEnabled val="1"/>
        </dgm:presLayoutVars>
      </dgm:prSet>
      <dgm:spPr/>
      <dgm:t>
        <a:bodyPr/>
        <a:lstStyle/>
        <a:p>
          <a:endParaRPr lang="en-US"/>
        </a:p>
      </dgm:t>
    </dgm:pt>
  </dgm:ptLst>
  <dgm:cxnLst>
    <dgm:cxn modelId="{BAA6E8B2-8876-4092-8213-C5574E763C35}" type="presOf" srcId="{9C011853-945E-4F30-B29C-029EF35266DD}" destId="{2211CBCC-DE01-49CF-8D2B-1C8F501FB86C}" srcOrd="0" destOrd="0" presId="urn:microsoft.com/office/officeart/2005/8/layout/hProcess9"/>
    <dgm:cxn modelId="{D07E2670-A206-4E36-9780-49FEA4C3BCB8}" type="presOf" srcId="{0FBD186A-950A-4A86-8966-E945AD0D6493}" destId="{ABAB6A5B-C504-4FFB-944F-872A82FF1C09}" srcOrd="0" destOrd="0" presId="urn:microsoft.com/office/officeart/2005/8/layout/hProcess9"/>
    <dgm:cxn modelId="{ABCE095B-8F2C-4C42-9730-7E9C91D624E7}" srcId="{A274D649-2F09-4945-B5AA-3B27B17919F3}" destId="{9D135686-94FE-4CC4-9121-92214DBA3EC5}" srcOrd="2" destOrd="0" parTransId="{B5EC2ED2-F8CD-42C0-A1D0-2E0DA0D986EE}" sibTransId="{8554E24A-ECF7-44A1-870E-F59781BDD945}"/>
    <dgm:cxn modelId="{B7E36E3B-9BCC-4A49-B458-9E9CC1DA5047}" srcId="{A274D649-2F09-4945-B5AA-3B27B17919F3}" destId="{9C011853-945E-4F30-B29C-029EF35266DD}" srcOrd="1" destOrd="0" parTransId="{26A82E88-B641-4F0C-8D68-76AC92E1A9BF}" sibTransId="{5AE210D2-7165-4DF8-A5E5-A7CC4B6FC6AB}"/>
    <dgm:cxn modelId="{F1F4FED3-B321-4599-840C-9044F511E2F4}" srcId="{A274D649-2F09-4945-B5AA-3B27B17919F3}" destId="{0FBD186A-950A-4A86-8966-E945AD0D6493}" srcOrd="0" destOrd="0" parTransId="{87BDC743-EC7B-4FAA-BF3C-52C6AA7EB946}" sibTransId="{A1767568-9FDE-41F0-835F-EFA44FD9B547}"/>
    <dgm:cxn modelId="{5725CF77-2095-47DA-9D6E-71044B5E1FEA}" type="presOf" srcId="{A274D649-2F09-4945-B5AA-3B27B17919F3}" destId="{0B0271C7-BAED-45C8-93FC-3C411EC64E44}" srcOrd="0" destOrd="0" presId="urn:microsoft.com/office/officeart/2005/8/layout/hProcess9"/>
    <dgm:cxn modelId="{05D23908-7F13-4B1B-8BEA-1048ABCB7299}" type="presOf" srcId="{9D135686-94FE-4CC4-9121-92214DBA3EC5}" destId="{58E63388-6B7A-40AC-9920-D7B637B41BD3}" srcOrd="0" destOrd="0" presId="urn:microsoft.com/office/officeart/2005/8/layout/hProcess9"/>
    <dgm:cxn modelId="{F6563437-BC17-45D9-B670-1E0BB893E7F4}" type="presParOf" srcId="{0B0271C7-BAED-45C8-93FC-3C411EC64E44}" destId="{8F55B0A6-926E-40ED-A384-0F027668B788}" srcOrd="0" destOrd="0" presId="urn:microsoft.com/office/officeart/2005/8/layout/hProcess9"/>
    <dgm:cxn modelId="{54913005-3171-4146-AF91-BF3DA215C7A7}" type="presParOf" srcId="{0B0271C7-BAED-45C8-93FC-3C411EC64E44}" destId="{96B15D7C-CBFA-490B-A450-1F7FA7A62359}" srcOrd="1" destOrd="0" presId="urn:microsoft.com/office/officeart/2005/8/layout/hProcess9"/>
    <dgm:cxn modelId="{5A5A1355-F9EB-4FDB-BB29-4906BB284F72}" type="presParOf" srcId="{96B15D7C-CBFA-490B-A450-1F7FA7A62359}" destId="{ABAB6A5B-C504-4FFB-944F-872A82FF1C09}" srcOrd="0" destOrd="0" presId="urn:microsoft.com/office/officeart/2005/8/layout/hProcess9"/>
    <dgm:cxn modelId="{35A7EA91-B1A1-4809-85AF-394967BBC845}" type="presParOf" srcId="{96B15D7C-CBFA-490B-A450-1F7FA7A62359}" destId="{D0B8B190-EEB7-4715-AD9F-5CC139C6898D}" srcOrd="1" destOrd="0" presId="urn:microsoft.com/office/officeart/2005/8/layout/hProcess9"/>
    <dgm:cxn modelId="{AA19600E-0F70-40FD-A41C-1F193E18B721}" type="presParOf" srcId="{96B15D7C-CBFA-490B-A450-1F7FA7A62359}" destId="{2211CBCC-DE01-49CF-8D2B-1C8F501FB86C}" srcOrd="2" destOrd="0" presId="urn:microsoft.com/office/officeart/2005/8/layout/hProcess9"/>
    <dgm:cxn modelId="{973EFE4C-E394-4614-8F0C-851BCF98A138}" type="presParOf" srcId="{96B15D7C-CBFA-490B-A450-1F7FA7A62359}" destId="{030F4CF5-F2B2-4F34-A7B3-D06020F94291}" srcOrd="3" destOrd="0" presId="urn:microsoft.com/office/officeart/2005/8/layout/hProcess9"/>
    <dgm:cxn modelId="{C153F0AF-7C31-4FB8-B393-23558C635105}" type="presParOf" srcId="{96B15D7C-CBFA-490B-A450-1F7FA7A62359}" destId="{58E63388-6B7A-40AC-9920-D7B637B41BD3}"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E986000-1C37-4069-8D55-4148FCA6E3C1}" type="doc">
      <dgm:prSet loTypeId="urn:microsoft.com/office/officeart/2005/8/layout/radial6" loCatId="cycle" qsTypeId="urn:microsoft.com/office/officeart/2005/8/quickstyle/simple1" qsCatId="simple" csTypeId="urn:microsoft.com/office/officeart/2005/8/colors/colorful3" csCatId="colorful" phldr="1"/>
      <dgm:spPr/>
      <dgm:t>
        <a:bodyPr/>
        <a:lstStyle/>
        <a:p>
          <a:endParaRPr lang="en-US"/>
        </a:p>
      </dgm:t>
    </dgm:pt>
    <dgm:pt modelId="{3CD53132-EA1E-4049-83E0-A42ECDA2C748}">
      <dgm:prSet phldrT="[Text]"/>
      <dgm:spPr/>
      <dgm:t>
        <a:bodyPr/>
        <a:lstStyle/>
        <a:p>
          <a:r>
            <a:rPr lang="en-US" dirty="0" smtClean="0"/>
            <a:t>The Ambiguity of Belonging</a:t>
          </a:r>
          <a:endParaRPr lang="en-US" dirty="0"/>
        </a:p>
      </dgm:t>
    </dgm:pt>
    <dgm:pt modelId="{419BFCE7-A2E6-488A-9783-A9290FFDD51B}" type="parTrans" cxnId="{0F92B894-ACEB-4733-8F07-3DB7D1C7558F}">
      <dgm:prSet/>
      <dgm:spPr/>
      <dgm:t>
        <a:bodyPr/>
        <a:lstStyle/>
        <a:p>
          <a:endParaRPr lang="en-US"/>
        </a:p>
      </dgm:t>
    </dgm:pt>
    <dgm:pt modelId="{FB4454E2-EC98-4F38-9765-369135B58A93}" type="sibTrans" cxnId="{0F92B894-ACEB-4733-8F07-3DB7D1C7558F}">
      <dgm:prSet/>
      <dgm:spPr/>
      <dgm:t>
        <a:bodyPr/>
        <a:lstStyle/>
        <a:p>
          <a:endParaRPr lang="en-US"/>
        </a:p>
      </dgm:t>
    </dgm:pt>
    <dgm:pt modelId="{1195C28F-86BB-4172-B67F-89C96CCF5733}">
      <dgm:prSet phldrT="[Text]" custT="1"/>
      <dgm:spPr/>
      <dgm:t>
        <a:bodyPr/>
        <a:lstStyle/>
        <a:p>
          <a:r>
            <a:rPr lang="en-US" sz="1400" dirty="0" smtClean="0"/>
            <a:t>Low self-esteem, not living up to one’s full potential</a:t>
          </a:r>
          <a:endParaRPr lang="en-US" sz="1400" dirty="0"/>
        </a:p>
      </dgm:t>
    </dgm:pt>
    <dgm:pt modelId="{05123136-7E5B-4139-A009-334CF1E26C8B}" type="parTrans" cxnId="{8BB9081B-35B7-4A03-90AC-A664761995B2}">
      <dgm:prSet/>
      <dgm:spPr/>
      <dgm:t>
        <a:bodyPr/>
        <a:lstStyle/>
        <a:p>
          <a:endParaRPr lang="en-US"/>
        </a:p>
      </dgm:t>
    </dgm:pt>
    <dgm:pt modelId="{5BD79CCC-2386-4CD6-B158-F75BCAD148D6}" type="sibTrans" cxnId="{8BB9081B-35B7-4A03-90AC-A664761995B2}">
      <dgm:prSet/>
      <dgm:spPr/>
      <dgm:t>
        <a:bodyPr/>
        <a:lstStyle/>
        <a:p>
          <a:endParaRPr lang="en-US"/>
        </a:p>
      </dgm:t>
    </dgm:pt>
    <dgm:pt modelId="{36C78E93-0BE4-4678-AED2-870073FC7515}">
      <dgm:prSet phldrT="[Text]" custT="1"/>
      <dgm:spPr/>
      <dgm:t>
        <a:bodyPr/>
        <a:lstStyle/>
        <a:p>
          <a:r>
            <a:rPr lang="en-US" sz="1400" dirty="0" smtClean="0"/>
            <a:t>Struggle for acceptance and </a:t>
          </a:r>
          <a:r>
            <a:rPr lang="en-US" sz="1400" b="1" dirty="0" smtClean="0"/>
            <a:t>belonging</a:t>
          </a:r>
          <a:endParaRPr lang="en-US" sz="1400" b="1" dirty="0"/>
        </a:p>
      </dgm:t>
    </dgm:pt>
    <dgm:pt modelId="{CD68DCE9-C372-4732-8193-FCEC7A8A5267}" type="parTrans" cxnId="{A0E42C2A-83AE-40A4-B36D-D8613EF7D0CD}">
      <dgm:prSet/>
      <dgm:spPr/>
      <dgm:t>
        <a:bodyPr/>
        <a:lstStyle/>
        <a:p>
          <a:endParaRPr lang="en-US"/>
        </a:p>
      </dgm:t>
    </dgm:pt>
    <dgm:pt modelId="{6EC9E06A-B056-4D32-AB0B-ADD04DA6FB9D}" type="sibTrans" cxnId="{A0E42C2A-83AE-40A4-B36D-D8613EF7D0CD}">
      <dgm:prSet/>
      <dgm:spPr/>
      <dgm:t>
        <a:bodyPr/>
        <a:lstStyle/>
        <a:p>
          <a:endParaRPr lang="en-US"/>
        </a:p>
      </dgm:t>
    </dgm:pt>
    <dgm:pt modelId="{B4E9B2D0-A3DE-42C2-ABEC-1F955D7183DB}">
      <dgm:prSet phldrT="[Text]" custT="1"/>
      <dgm:spPr/>
      <dgm:t>
        <a:bodyPr/>
        <a:lstStyle/>
        <a:p>
          <a:r>
            <a:rPr lang="en-US" sz="1400" dirty="0" smtClean="0"/>
            <a:t>Gender issues/identity, male/female roles, reversed gender roles</a:t>
          </a:r>
          <a:endParaRPr lang="en-US" sz="1400" dirty="0"/>
        </a:p>
      </dgm:t>
    </dgm:pt>
    <dgm:pt modelId="{C6E0CE93-14C6-4733-B4D5-B843EEB2A689}" type="parTrans" cxnId="{E0C61F11-3B05-4821-8596-E64050AA3AEE}">
      <dgm:prSet/>
      <dgm:spPr/>
      <dgm:t>
        <a:bodyPr/>
        <a:lstStyle/>
        <a:p>
          <a:endParaRPr lang="en-US"/>
        </a:p>
      </dgm:t>
    </dgm:pt>
    <dgm:pt modelId="{3574BC06-A87F-4EB1-BA89-A39B36D8C2B9}" type="sibTrans" cxnId="{E0C61F11-3B05-4821-8596-E64050AA3AEE}">
      <dgm:prSet/>
      <dgm:spPr/>
      <dgm:t>
        <a:bodyPr/>
        <a:lstStyle/>
        <a:p>
          <a:endParaRPr lang="en-US"/>
        </a:p>
      </dgm:t>
    </dgm:pt>
    <dgm:pt modelId="{4EEF515A-99D6-40C6-BB44-D5550B111034}">
      <dgm:prSet phldrT="[Text]" custT="1"/>
      <dgm:spPr/>
      <dgm:t>
        <a:bodyPr/>
        <a:lstStyle/>
        <a:p>
          <a:r>
            <a:rPr lang="en-US" sz="1400" dirty="0" smtClean="0"/>
            <a:t>Failure of relationships: love relationship/</a:t>
          </a:r>
          <a:br>
            <a:rPr lang="en-US" sz="1400" dirty="0" smtClean="0"/>
          </a:br>
          <a:r>
            <a:rPr lang="en-US" sz="1400" dirty="0" smtClean="0"/>
            <a:t>friendship</a:t>
          </a:r>
          <a:endParaRPr lang="en-US" sz="1400" dirty="0"/>
        </a:p>
      </dgm:t>
    </dgm:pt>
    <dgm:pt modelId="{017DC0FB-AA40-459A-9149-25DAAB981935}" type="parTrans" cxnId="{02DEA430-BCD0-4623-A995-CB34D114EBDA}">
      <dgm:prSet/>
      <dgm:spPr/>
      <dgm:t>
        <a:bodyPr/>
        <a:lstStyle/>
        <a:p>
          <a:endParaRPr lang="en-US"/>
        </a:p>
      </dgm:t>
    </dgm:pt>
    <dgm:pt modelId="{098C1A13-C9BA-422F-823C-D397B91111CA}" type="sibTrans" cxnId="{02DEA430-BCD0-4623-A995-CB34D114EBDA}">
      <dgm:prSet/>
      <dgm:spPr/>
      <dgm:t>
        <a:bodyPr/>
        <a:lstStyle/>
        <a:p>
          <a:endParaRPr lang="en-US"/>
        </a:p>
      </dgm:t>
    </dgm:pt>
    <dgm:pt modelId="{352ABE27-C4A6-42DD-AC7D-FA8817AE8621}">
      <dgm:prSet phldrT="[Text]" custT="1"/>
      <dgm:spPr/>
      <dgm:t>
        <a:bodyPr/>
        <a:lstStyle/>
        <a:p>
          <a:r>
            <a:rPr lang="en-US" sz="1400" dirty="0" smtClean="0"/>
            <a:t>The </a:t>
          </a:r>
          <a:r>
            <a:rPr lang="en-US" sz="1400" b="1" dirty="0" smtClean="0"/>
            <a:t>ambiguity</a:t>
          </a:r>
          <a:r>
            <a:rPr lang="en-US" sz="1400" dirty="0" smtClean="0"/>
            <a:t> of his new self, the fall from innocence</a:t>
          </a:r>
          <a:endParaRPr lang="en-US" sz="1400" dirty="0"/>
        </a:p>
      </dgm:t>
    </dgm:pt>
    <dgm:pt modelId="{C1BDBBC1-00CF-4913-BA6C-3011CA07E439}" type="parTrans" cxnId="{CFC7F8E8-BC82-47F2-8BA2-2C66BB806707}">
      <dgm:prSet/>
      <dgm:spPr/>
      <dgm:t>
        <a:bodyPr/>
        <a:lstStyle/>
        <a:p>
          <a:endParaRPr lang="en-US"/>
        </a:p>
      </dgm:t>
    </dgm:pt>
    <dgm:pt modelId="{C973073E-F0BC-4C72-80CC-4F1554CA763A}" type="sibTrans" cxnId="{CFC7F8E8-BC82-47F2-8BA2-2C66BB806707}">
      <dgm:prSet/>
      <dgm:spPr/>
      <dgm:t>
        <a:bodyPr/>
        <a:lstStyle/>
        <a:p>
          <a:endParaRPr lang="en-US"/>
        </a:p>
      </dgm:t>
    </dgm:pt>
    <dgm:pt modelId="{4FB18435-FE84-41C6-8860-EF87E9D640BE}" type="pres">
      <dgm:prSet presAssocID="{1E986000-1C37-4069-8D55-4148FCA6E3C1}" presName="Name0" presStyleCnt="0">
        <dgm:presLayoutVars>
          <dgm:chMax val="1"/>
          <dgm:dir/>
          <dgm:animLvl val="ctr"/>
          <dgm:resizeHandles val="exact"/>
        </dgm:presLayoutVars>
      </dgm:prSet>
      <dgm:spPr/>
      <dgm:t>
        <a:bodyPr/>
        <a:lstStyle/>
        <a:p>
          <a:endParaRPr lang="en-US"/>
        </a:p>
      </dgm:t>
    </dgm:pt>
    <dgm:pt modelId="{582C2BEC-39B1-4E62-B05D-E24A7E8AFFD5}" type="pres">
      <dgm:prSet presAssocID="{3CD53132-EA1E-4049-83E0-A42ECDA2C748}" presName="centerShape" presStyleLbl="node0" presStyleIdx="0" presStyleCnt="1"/>
      <dgm:spPr/>
      <dgm:t>
        <a:bodyPr/>
        <a:lstStyle/>
        <a:p>
          <a:endParaRPr lang="en-US"/>
        </a:p>
      </dgm:t>
    </dgm:pt>
    <dgm:pt modelId="{DDFDCB1B-B100-44D8-B610-DF7714019292}" type="pres">
      <dgm:prSet presAssocID="{1195C28F-86BB-4172-B67F-89C96CCF5733}" presName="node" presStyleLbl="node1" presStyleIdx="0" presStyleCnt="5" custScaleX="153983">
        <dgm:presLayoutVars>
          <dgm:bulletEnabled val="1"/>
        </dgm:presLayoutVars>
      </dgm:prSet>
      <dgm:spPr/>
      <dgm:t>
        <a:bodyPr/>
        <a:lstStyle/>
        <a:p>
          <a:endParaRPr lang="en-US"/>
        </a:p>
      </dgm:t>
    </dgm:pt>
    <dgm:pt modelId="{0B8B146E-D229-46C1-81EE-1392B61B097E}" type="pres">
      <dgm:prSet presAssocID="{1195C28F-86BB-4172-B67F-89C96CCF5733}" presName="dummy" presStyleCnt="0"/>
      <dgm:spPr/>
    </dgm:pt>
    <dgm:pt modelId="{534D1E6C-BDC2-42DF-A7AC-AD8E30925BA2}" type="pres">
      <dgm:prSet presAssocID="{5BD79CCC-2386-4CD6-B158-F75BCAD148D6}" presName="sibTrans" presStyleLbl="sibTrans2D1" presStyleIdx="0" presStyleCnt="5"/>
      <dgm:spPr/>
      <dgm:t>
        <a:bodyPr/>
        <a:lstStyle/>
        <a:p>
          <a:endParaRPr lang="en-US"/>
        </a:p>
      </dgm:t>
    </dgm:pt>
    <dgm:pt modelId="{52204118-F118-4A04-A53F-8AACE19E43A1}" type="pres">
      <dgm:prSet presAssocID="{36C78E93-0BE4-4678-AED2-870073FC7515}" presName="node" presStyleLbl="node1" presStyleIdx="1" presStyleCnt="5" custScaleX="120380">
        <dgm:presLayoutVars>
          <dgm:bulletEnabled val="1"/>
        </dgm:presLayoutVars>
      </dgm:prSet>
      <dgm:spPr/>
      <dgm:t>
        <a:bodyPr/>
        <a:lstStyle/>
        <a:p>
          <a:endParaRPr lang="en-US"/>
        </a:p>
      </dgm:t>
    </dgm:pt>
    <dgm:pt modelId="{83228C74-CDE8-4861-8288-4B268A83BCC5}" type="pres">
      <dgm:prSet presAssocID="{36C78E93-0BE4-4678-AED2-870073FC7515}" presName="dummy" presStyleCnt="0"/>
      <dgm:spPr/>
    </dgm:pt>
    <dgm:pt modelId="{FC06591E-0227-4C74-AF9A-7AB1AC54B16C}" type="pres">
      <dgm:prSet presAssocID="{6EC9E06A-B056-4D32-AB0B-ADD04DA6FB9D}" presName="sibTrans" presStyleLbl="sibTrans2D1" presStyleIdx="1" presStyleCnt="5"/>
      <dgm:spPr/>
      <dgm:t>
        <a:bodyPr/>
        <a:lstStyle/>
        <a:p>
          <a:endParaRPr lang="en-US"/>
        </a:p>
      </dgm:t>
    </dgm:pt>
    <dgm:pt modelId="{7F5C1D91-B2AF-42BF-A4CE-A52C59163012}" type="pres">
      <dgm:prSet presAssocID="{B4E9B2D0-A3DE-42C2-ABEC-1F955D7183DB}" presName="node" presStyleLbl="node1" presStyleIdx="2" presStyleCnt="5" custScaleX="202669">
        <dgm:presLayoutVars>
          <dgm:bulletEnabled val="1"/>
        </dgm:presLayoutVars>
      </dgm:prSet>
      <dgm:spPr/>
      <dgm:t>
        <a:bodyPr/>
        <a:lstStyle/>
        <a:p>
          <a:endParaRPr lang="en-US"/>
        </a:p>
      </dgm:t>
    </dgm:pt>
    <dgm:pt modelId="{CAEA8CD4-1476-4CF4-9B7B-EB048C75D06A}" type="pres">
      <dgm:prSet presAssocID="{B4E9B2D0-A3DE-42C2-ABEC-1F955D7183DB}" presName="dummy" presStyleCnt="0"/>
      <dgm:spPr/>
    </dgm:pt>
    <dgm:pt modelId="{5DD420D5-039C-4166-B99B-93CC668EDB9B}" type="pres">
      <dgm:prSet presAssocID="{3574BC06-A87F-4EB1-BA89-A39B36D8C2B9}" presName="sibTrans" presStyleLbl="sibTrans2D1" presStyleIdx="2" presStyleCnt="5"/>
      <dgm:spPr/>
      <dgm:t>
        <a:bodyPr/>
        <a:lstStyle/>
        <a:p>
          <a:endParaRPr lang="en-US"/>
        </a:p>
      </dgm:t>
    </dgm:pt>
    <dgm:pt modelId="{70704F0A-F90A-456D-9EA6-336641E46558}" type="pres">
      <dgm:prSet presAssocID="{4EEF515A-99D6-40C6-BB44-D5550B111034}" presName="node" presStyleLbl="node1" presStyleIdx="3" presStyleCnt="5" custScaleX="174349">
        <dgm:presLayoutVars>
          <dgm:bulletEnabled val="1"/>
        </dgm:presLayoutVars>
      </dgm:prSet>
      <dgm:spPr/>
      <dgm:t>
        <a:bodyPr/>
        <a:lstStyle/>
        <a:p>
          <a:endParaRPr lang="en-US"/>
        </a:p>
      </dgm:t>
    </dgm:pt>
    <dgm:pt modelId="{2DA8E240-B33E-4775-890A-457CFF6DB103}" type="pres">
      <dgm:prSet presAssocID="{4EEF515A-99D6-40C6-BB44-D5550B111034}" presName="dummy" presStyleCnt="0"/>
      <dgm:spPr/>
    </dgm:pt>
    <dgm:pt modelId="{3882A8CE-2B13-4287-B5C4-7DEB3432AB98}" type="pres">
      <dgm:prSet presAssocID="{098C1A13-C9BA-422F-823C-D397B91111CA}" presName="sibTrans" presStyleLbl="sibTrans2D1" presStyleIdx="3" presStyleCnt="5"/>
      <dgm:spPr/>
      <dgm:t>
        <a:bodyPr/>
        <a:lstStyle/>
        <a:p>
          <a:endParaRPr lang="en-US"/>
        </a:p>
      </dgm:t>
    </dgm:pt>
    <dgm:pt modelId="{7413FD27-4EBF-4AC8-AF0B-800152A3B670}" type="pres">
      <dgm:prSet presAssocID="{352ABE27-C4A6-42DD-AC7D-FA8817AE8621}" presName="node" presStyleLbl="node1" presStyleIdx="4" presStyleCnt="5" custScaleX="142492">
        <dgm:presLayoutVars>
          <dgm:bulletEnabled val="1"/>
        </dgm:presLayoutVars>
      </dgm:prSet>
      <dgm:spPr/>
      <dgm:t>
        <a:bodyPr/>
        <a:lstStyle/>
        <a:p>
          <a:endParaRPr lang="en-US"/>
        </a:p>
      </dgm:t>
    </dgm:pt>
    <dgm:pt modelId="{7EABA054-0DF1-4BE9-AF10-2DF63589DD2B}" type="pres">
      <dgm:prSet presAssocID="{352ABE27-C4A6-42DD-AC7D-FA8817AE8621}" presName="dummy" presStyleCnt="0"/>
      <dgm:spPr/>
    </dgm:pt>
    <dgm:pt modelId="{222C10E3-CE34-4E40-B4BC-ABB440A919A7}" type="pres">
      <dgm:prSet presAssocID="{C973073E-F0BC-4C72-80CC-4F1554CA763A}" presName="sibTrans" presStyleLbl="sibTrans2D1" presStyleIdx="4" presStyleCnt="5"/>
      <dgm:spPr/>
      <dgm:t>
        <a:bodyPr/>
        <a:lstStyle/>
        <a:p>
          <a:endParaRPr lang="en-US"/>
        </a:p>
      </dgm:t>
    </dgm:pt>
  </dgm:ptLst>
  <dgm:cxnLst>
    <dgm:cxn modelId="{8E3FCA97-187B-4E98-B2DC-19DC0551BD99}" type="presOf" srcId="{5BD79CCC-2386-4CD6-B158-F75BCAD148D6}" destId="{534D1E6C-BDC2-42DF-A7AC-AD8E30925BA2}" srcOrd="0" destOrd="0" presId="urn:microsoft.com/office/officeart/2005/8/layout/radial6"/>
    <dgm:cxn modelId="{8BB9081B-35B7-4A03-90AC-A664761995B2}" srcId="{3CD53132-EA1E-4049-83E0-A42ECDA2C748}" destId="{1195C28F-86BB-4172-B67F-89C96CCF5733}" srcOrd="0" destOrd="0" parTransId="{05123136-7E5B-4139-A009-334CF1E26C8B}" sibTransId="{5BD79CCC-2386-4CD6-B158-F75BCAD148D6}"/>
    <dgm:cxn modelId="{627EC1B9-474F-4FBE-8033-17F82D734ECE}" type="presOf" srcId="{352ABE27-C4A6-42DD-AC7D-FA8817AE8621}" destId="{7413FD27-4EBF-4AC8-AF0B-800152A3B670}" srcOrd="0" destOrd="0" presId="urn:microsoft.com/office/officeart/2005/8/layout/radial6"/>
    <dgm:cxn modelId="{25BDD052-C118-41BE-838D-82BF179293B7}" type="presOf" srcId="{098C1A13-C9BA-422F-823C-D397B91111CA}" destId="{3882A8CE-2B13-4287-B5C4-7DEB3432AB98}" srcOrd="0" destOrd="0" presId="urn:microsoft.com/office/officeart/2005/8/layout/radial6"/>
    <dgm:cxn modelId="{086CAFF6-B48F-4D52-93F7-053062F0472D}" type="presOf" srcId="{3574BC06-A87F-4EB1-BA89-A39B36D8C2B9}" destId="{5DD420D5-039C-4166-B99B-93CC668EDB9B}" srcOrd="0" destOrd="0" presId="urn:microsoft.com/office/officeart/2005/8/layout/radial6"/>
    <dgm:cxn modelId="{794A81A8-CE3B-4498-8931-5533A5853BB2}" type="presOf" srcId="{1E986000-1C37-4069-8D55-4148FCA6E3C1}" destId="{4FB18435-FE84-41C6-8860-EF87E9D640BE}" srcOrd="0" destOrd="0" presId="urn:microsoft.com/office/officeart/2005/8/layout/radial6"/>
    <dgm:cxn modelId="{CFC7F8E8-BC82-47F2-8BA2-2C66BB806707}" srcId="{3CD53132-EA1E-4049-83E0-A42ECDA2C748}" destId="{352ABE27-C4A6-42DD-AC7D-FA8817AE8621}" srcOrd="4" destOrd="0" parTransId="{C1BDBBC1-00CF-4913-BA6C-3011CA07E439}" sibTransId="{C973073E-F0BC-4C72-80CC-4F1554CA763A}"/>
    <dgm:cxn modelId="{A0E42C2A-83AE-40A4-B36D-D8613EF7D0CD}" srcId="{3CD53132-EA1E-4049-83E0-A42ECDA2C748}" destId="{36C78E93-0BE4-4678-AED2-870073FC7515}" srcOrd="1" destOrd="0" parTransId="{CD68DCE9-C372-4732-8193-FCEC7A8A5267}" sibTransId="{6EC9E06A-B056-4D32-AB0B-ADD04DA6FB9D}"/>
    <dgm:cxn modelId="{E0C61F11-3B05-4821-8596-E64050AA3AEE}" srcId="{3CD53132-EA1E-4049-83E0-A42ECDA2C748}" destId="{B4E9B2D0-A3DE-42C2-ABEC-1F955D7183DB}" srcOrd="2" destOrd="0" parTransId="{C6E0CE93-14C6-4733-B4D5-B843EEB2A689}" sibTransId="{3574BC06-A87F-4EB1-BA89-A39B36D8C2B9}"/>
    <dgm:cxn modelId="{02DEA430-BCD0-4623-A995-CB34D114EBDA}" srcId="{3CD53132-EA1E-4049-83E0-A42ECDA2C748}" destId="{4EEF515A-99D6-40C6-BB44-D5550B111034}" srcOrd="3" destOrd="0" parTransId="{017DC0FB-AA40-459A-9149-25DAAB981935}" sibTransId="{098C1A13-C9BA-422F-823C-D397B91111CA}"/>
    <dgm:cxn modelId="{0F92B894-ACEB-4733-8F07-3DB7D1C7558F}" srcId="{1E986000-1C37-4069-8D55-4148FCA6E3C1}" destId="{3CD53132-EA1E-4049-83E0-A42ECDA2C748}" srcOrd="0" destOrd="0" parTransId="{419BFCE7-A2E6-488A-9783-A9290FFDD51B}" sibTransId="{FB4454E2-EC98-4F38-9765-369135B58A93}"/>
    <dgm:cxn modelId="{1C516C1F-DD20-4562-9338-D74674A4DBBC}" type="presOf" srcId="{3CD53132-EA1E-4049-83E0-A42ECDA2C748}" destId="{582C2BEC-39B1-4E62-B05D-E24A7E8AFFD5}" srcOrd="0" destOrd="0" presId="urn:microsoft.com/office/officeart/2005/8/layout/radial6"/>
    <dgm:cxn modelId="{81F6B011-BFDE-4E3A-B639-6619D93EBC96}" type="presOf" srcId="{C973073E-F0BC-4C72-80CC-4F1554CA763A}" destId="{222C10E3-CE34-4E40-B4BC-ABB440A919A7}" srcOrd="0" destOrd="0" presId="urn:microsoft.com/office/officeart/2005/8/layout/radial6"/>
    <dgm:cxn modelId="{5A4E589F-3EB2-4665-AFCC-F069A934AB85}" type="presOf" srcId="{36C78E93-0BE4-4678-AED2-870073FC7515}" destId="{52204118-F118-4A04-A53F-8AACE19E43A1}" srcOrd="0" destOrd="0" presId="urn:microsoft.com/office/officeart/2005/8/layout/radial6"/>
    <dgm:cxn modelId="{427F72DD-0439-4A2B-9C3A-F5CE03CDE90B}" type="presOf" srcId="{4EEF515A-99D6-40C6-BB44-D5550B111034}" destId="{70704F0A-F90A-456D-9EA6-336641E46558}" srcOrd="0" destOrd="0" presId="urn:microsoft.com/office/officeart/2005/8/layout/radial6"/>
    <dgm:cxn modelId="{5DCC3900-38EA-48CF-9885-1C3AFBCD81C5}" type="presOf" srcId="{6EC9E06A-B056-4D32-AB0B-ADD04DA6FB9D}" destId="{FC06591E-0227-4C74-AF9A-7AB1AC54B16C}" srcOrd="0" destOrd="0" presId="urn:microsoft.com/office/officeart/2005/8/layout/radial6"/>
    <dgm:cxn modelId="{EAD997E0-09FB-4E8A-8188-C0F929243981}" type="presOf" srcId="{1195C28F-86BB-4172-B67F-89C96CCF5733}" destId="{DDFDCB1B-B100-44D8-B610-DF7714019292}" srcOrd="0" destOrd="0" presId="urn:microsoft.com/office/officeart/2005/8/layout/radial6"/>
    <dgm:cxn modelId="{19C3499C-90C0-48C9-8341-3544F217309B}" type="presOf" srcId="{B4E9B2D0-A3DE-42C2-ABEC-1F955D7183DB}" destId="{7F5C1D91-B2AF-42BF-A4CE-A52C59163012}" srcOrd="0" destOrd="0" presId="urn:microsoft.com/office/officeart/2005/8/layout/radial6"/>
    <dgm:cxn modelId="{88F5AD6F-2D72-4A7D-B879-27A398327698}" type="presParOf" srcId="{4FB18435-FE84-41C6-8860-EF87E9D640BE}" destId="{582C2BEC-39B1-4E62-B05D-E24A7E8AFFD5}" srcOrd="0" destOrd="0" presId="urn:microsoft.com/office/officeart/2005/8/layout/radial6"/>
    <dgm:cxn modelId="{89A07E5C-E38F-499B-83E8-5A2BA24EC2E1}" type="presParOf" srcId="{4FB18435-FE84-41C6-8860-EF87E9D640BE}" destId="{DDFDCB1B-B100-44D8-B610-DF7714019292}" srcOrd="1" destOrd="0" presId="urn:microsoft.com/office/officeart/2005/8/layout/radial6"/>
    <dgm:cxn modelId="{F74A5ECF-D759-463D-B797-B05F554272D0}" type="presParOf" srcId="{4FB18435-FE84-41C6-8860-EF87E9D640BE}" destId="{0B8B146E-D229-46C1-81EE-1392B61B097E}" srcOrd="2" destOrd="0" presId="urn:microsoft.com/office/officeart/2005/8/layout/radial6"/>
    <dgm:cxn modelId="{A8F9C2BD-DAB5-4143-8756-C23A9DF17CD5}" type="presParOf" srcId="{4FB18435-FE84-41C6-8860-EF87E9D640BE}" destId="{534D1E6C-BDC2-42DF-A7AC-AD8E30925BA2}" srcOrd="3" destOrd="0" presId="urn:microsoft.com/office/officeart/2005/8/layout/radial6"/>
    <dgm:cxn modelId="{FA3FAD0A-4E53-43D5-BC97-688858E11C92}" type="presParOf" srcId="{4FB18435-FE84-41C6-8860-EF87E9D640BE}" destId="{52204118-F118-4A04-A53F-8AACE19E43A1}" srcOrd="4" destOrd="0" presId="urn:microsoft.com/office/officeart/2005/8/layout/radial6"/>
    <dgm:cxn modelId="{79B335C8-1F25-4AC4-80CC-AB13A704CA74}" type="presParOf" srcId="{4FB18435-FE84-41C6-8860-EF87E9D640BE}" destId="{83228C74-CDE8-4861-8288-4B268A83BCC5}" srcOrd="5" destOrd="0" presId="urn:microsoft.com/office/officeart/2005/8/layout/radial6"/>
    <dgm:cxn modelId="{581BFA51-FABD-4490-ACB5-BFEC915C5F27}" type="presParOf" srcId="{4FB18435-FE84-41C6-8860-EF87E9D640BE}" destId="{FC06591E-0227-4C74-AF9A-7AB1AC54B16C}" srcOrd="6" destOrd="0" presId="urn:microsoft.com/office/officeart/2005/8/layout/radial6"/>
    <dgm:cxn modelId="{CF08E1F4-1F24-4461-A902-5C1C3FBD4C32}" type="presParOf" srcId="{4FB18435-FE84-41C6-8860-EF87E9D640BE}" destId="{7F5C1D91-B2AF-42BF-A4CE-A52C59163012}" srcOrd="7" destOrd="0" presId="urn:microsoft.com/office/officeart/2005/8/layout/radial6"/>
    <dgm:cxn modelId="{3BC89F7B-8E1B-4E96-8D01-3A1D282FB385}" type="presParOf" srcId="{4FB18435-FE84-41C6-8860-EF87E9D640BE}" destId="{CAEA8CD4-1476-4CF4-9B7B-EB048C75D06A}" srcOrd="8" destOrd="0" presId="urn:microsoft.com/office/officeart/2005/8/layout/radial6"/>
    <dgm:cxn modelId="{A8F95656-98D2-4C65-8B05-5AE627E19CB6}" type="presParOf" srcId="{4FB18435-FE84-41C6-8860-EF87E9D640BE}" destId="{5DD420D5-039C-4166-B99B-93CC668EDB9B}" srcOrd="9" destOrd="0" presId="urn:microsoft.com/office/officeart/2005/8/layout/radial6"/>
    <dgm:cxn modelId="{79655AE6-2C5E-4F6E-A458-E1CD71B2AEF5}" type="presParOf" srcId="{4FB18435-FE84-41C6-8860-EF87E9D640BE}" destId="{70704F0A-F90A-456D-9EA6-336641E46558}" srcOrd="10" destOrd="0" presId="urn:microsoft.com/office/officeart/2005/8/layout/radial6"/>
    <dgm:cxn modelId="{0D5FDB8C-0534-4D97-967A-1CB379FB31A6}" type="presParOf" srcId="{4FB18435-FE84-41C6-8860-EF87E9D640BE}" destId="{2DA8E240-B33E-4775-890A-457CFF6DB103}" srcOrd="11" destOrd="0" presId="urn:microsoft.com/office/officeart/2005/8/layout/radial6"/>
    <dgm:cxn modelId="{0A879369-BB9E-4751-853A-EB44B240D881}" type="presParOf" srcId="{4FB18435-FE84-41C6-8860-EF87E9D640BE}" destId="{3882A8CE-2B13-4287-B5C4-7DEB3432AB98}" srcOrd="12" destOrd="0" presId="urn:microsoft.com/office/officeart/2005/8/layout/radial6"/>
    <dgm:cxn modelId="{916CFFC3-E6B3-456A-ADDA-56F8E7702A10}" type="presParOf" srcId="{4FB18435-FE84-41C6-8860-EF87E9D640BE}" destId="{7413FD27-4EBF-4AC8-AF0B-800152A3B670}" srcOrd="13" destOrd="0" presId="urn:microsoft.com/office/officeart/2005/8/layout/radial6"/>
    <dgm:cxn modelId="{0121611A-CB0B-4F49-9D34-787293E8150C}" type="presParOf" srcId="{4FB18435-FE84-41C6-8860-EF87E9D640BE}" destId="{7EABA054-0DF1-4BE9-AF10-2DF63589DD2B}" srcOrd="14" destOrd="0" presId="urn:microsoft.com/office/officeart/2005/8/layout/radial6"/>
    <dgm:cxn modelId="{70370DF3-F005-4722-B594-A95A5AB2B176}" type="presParOf" srcId="{4FB18435-FE84-41C6-8860-EF87E9D640BE}" destId="{222C10E3-CE34-4E40-B4BC-ABB440A919A7}" srcOrd="15"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7D8968E-4358-45BB-8EE2-48556FE13AA0}" type="doc">
      <dgm:prSet loTypeId="urn:microsoft.com/office/officeart/2005/8/layout/hProcess9" loCatId="process" qsTypeId="urn:microsoft.com/office/officeart/2005/8/quickstyle/simple1" qsCatId="simple" csTypeId="urn:microsoft.com/office/officeart/2005/8/colors/colorful3" csCatId="colorful" phldr="1"/>
      <dgm:spPr/>
    </dgm:pt>
    <dgm:pt modelId="{1EC4D0FC-2385-4A79-A1E7-AE8F4BF26ABE}">
      <dgm:prSet phldrT="[Text]" custT="1"/>
      <dgm:spPr/>
      <dgm:t>
        <a:bodyPr/>
        <a:lstStyle/>
        <a:p>
          <a:r>
            <a:rPr lang="en-US" sz="2000" dirty="0" smtClean="0"/>
            <a:t>S </a:t>
          </a:r>
          <a:r>
            <a:rPr lang="en-US" sz="2000" dirty="0" err="1" smtClean="0"/>
            <a:t>erkennen</a:t>
          </a:r>
          <a:r>
            <a:rPr lang="en-US" sz="2000" dirty="0" smtClean="0"/>
            <a:t> Adams </a:t>
          </a:r>
          <a:r>
            <a:rPr lang="en-US" sz="2000" dirty="0" err="1" smtClean="0"/>
            <a:t>unbefriedigte</a:t>
          </a:r>
          <a:r>
            <a:rPr lang="en-US" sz="2000" dirty="0" smtClean="0"/>
            <a:t> </a:t>
          </a:r>
          <a:r>
            <a:rPr lang="en-US" sz="2000" i="1" dirty="0" smtClean="0"/>
            <a:t>deficit needs</a:t>
          </a:r>
          <a:r>
            <a:rPr lang="en-US" sz="2000" i="0" dirty="0" smtClean="0"/>
            <a:t>: </a:t>
          </a:r>
          <a:r>
            <a:rPr lang="en-US" sz="2000" i="1" dirty="0" smtClean="0"/>
            <a:t>belonging, (sexual) intimacy, acceptance</a:t>
          </a:r>
        </a:p>
        <a:p>
          <a:r>
            <a:rPr lang="en-US" sz="2000" dirty="0" smtClean="0"/>
            <a:t>S </a:t>
          </a:r>
          <a:r>
            <a:rPr lang="en-US" sz="2000" dirty="0" err="1" smtClean="0"/>
            <a:t>erkennen</a:t>
          </a:r>
          <a:r>
            <a:rPr lang="en-US" sz="2000" dirty="0" smtClean="0"/>
            <a:t>, </a:t>
          </a:r>
          <a:r>
            <a:rPr lang="en-US" sz="2000" dirty="0" err="1" smtClean="0"/>
            <a:t>dass</a:t>
          </a:r>
          <a:r>
            <a:rPr lang="en-US" sz="2000" dirty="0" smtClean="0"/>
            <a:t> Adam </a:t>
          </a:r>
          <a:r>
            <a:rPr lang="en-US" sz="2000" dirty="0" err="1" smtClean="0"/>
            <a:t>sein</a:t>
          </a:r>
          <a:r>
            <a:rPr lang="en-US" sz="2000" dirty="0" smtClean="0"/>
            <a:t> Potential </a:t>
          </a:r>
          <a:r>
            <a:rPr lang="en-US" sz="2000" dirty="0" err="1" smtClean="0"/>
            <a:t>nicht</a:t>
          </a:r>
          <a:r>
            <a:rPr lang="en-US" sz="2000" dirty="0" smtClean="0"/>
            <a:t> </a:t>
          </a:r>
          <a:r>
            <a:rPr lang="en-US" sz="2000" dirty="0" err="1" smtClean="0"/>
            <a:t>voll</a:t>
          </a:r>
          <a:r>
            <a:rPr lang="en-US" sz="2000" dirty="0" smtClean="0"/>
            <a:t> </a:t>
          </a:r>
          <a:r>
            <a:rPr lang="en-US" sz="2000" dirty="0" err="1" smtClean="0"/>
            <a:t>ausschöpft</a:t>
          </a:r>
          <a:endParaRPr lang="en-US" sz="2000" dirty="0"/>
        </a:p>
      </dgm:t>
    </dgm:pt>
    <dgm:pt modelId="{AFB0ACEF-011A-4CFD-878E-049CD08B2712}" type="parTrans" cxnId="{6DC9E3F8-6C3C-4A78-AD9A-BF648338A8F8}">
      <dgm:prSet/>
      <dgm:spPr/>
      <dgm:t>
        <a:bodyPr/>
        <a:lstStyle/>
        <a:p>
          <a:endParaRPr lang="en-US"/>
        </a:p>
      </dgm:t>
    </dgm:pt>
    <dgm:pt modelId="{193662F1-3FE5-4EEE-ADAC-8A3C89FC7B54}" type="sibTrans" cxnId="{6DC9E3F8-6C3C-4A78-AD9A-BF648338A8F8}">
      <dgm:prSet/>
      <dgm:spPr/>
      <dgm:t>
        <a:bodyPr/>
        <a:lstStyle/>
        <a:p>
          <a:endParaRPr lang="en-US"/>
        </a:p>
      </dgm:t>
    </dgm:pt>
    <dgm:pt modelId="{5364892F-CED1-4C40-AF17-491AA8705957}">
      <dgm:prSet phldrT="[Text]" custT="1"/>
      <dgm:spPr/>
      <dgm:t>
        <a:bodyPr/>
        <a:lstStyle/>
        <a:p>
          <a:r>
            <a:rPr lang="en-US" sz="1800" dirty="0" smtClean="0"/>
            <a:t>S </a:t>
          </a:r>
          <a:r>
            <a:rPr lang="en-US" sz="1800" dirty="0" err="1" smtClean="0"/>
            <a:t>analysieren</a:t>
          </a:r>
          <a:r>
            <a:rPr lang="en-US" sz="1800" dirty="0" smtClean="0"/>
            <a:t> </a:t>
          </a:r>
          <a:r>
            <a:rPr lang="en-US" sz="1800" dirty="0" err="1" smtClean="0"/>
            <a:t>Evelyns</a:t>
          </a:r>
          <a:r>
            <a:rPr lang="en-US" sz="1800" dirty="0" smtClean="0"/>
            <a:t> und Adams  </a:t>
          </a:r>
          <a:r>
            <a:rPr lang="en-US" sz="1800" dirty="0" err="1" smtClean="0"/>
            <a:t>Beitrag</a:t>
          </a:r>
          <a:r>
            <a:rPr lang="en-US" sz="1800" dirty="0" smtClean="0"/>
            <a:t> </a:t>
          </a:r>
          <a:r>
            <a:rPr lang="en-US" sz="1800" dirty="0" err="1" smtClean="0"/>
            <a:t>zu</a:t>
          </a:r>
          <a:r>
            <a:rPr lang="en-US" sz="1800" dirty="0" smtClean="0"/>
            <a:t> Adams ‘</a:t>
          </a:r>
          <a:r>
            <a:rPr lang="en-US" sz="1800" i="1" dirty="0" smtClean="0"/>
            <a:t>transformation’</a:t>
          </a:r>
          <a:endParaRPr lang="en-US" sz="1800" i="1" dirty="0"/>
        </a:p>
      </dgm:t>
    </dgm:pt>
    <dgm:pt modelId="{324EAC60-8435-4127-84A4-991822ED3CAC}" type="parTrans" cxnId="{5653155F-7E14-47C5-965E-A2779B322651}">
      <dgm:prSet/>
      <dgm:spPr/>
      <dgm:t>
        <a:bodyPr/>
        <a:lstStyle/>
        <a:p>
          <a:endParaRPr lang="en-US"/>
        </a:p>
      </dgm:t>
    </dgm:pt>
    <dgm:pt modelId="{1FB3EA7D-8CBC-4D0C-B030-E63EBBE2C0FF}" type="sibTrans" cxnId="{5653155F-7E14-47C5-965E-A2779B322651}">
      <dgm:prSet/>
      <dgm:spPr/>
      <dgm:t>
        <a:bodyPr/>
        <a:lstStyle/>
        <a:p>
          <a:endParaRPr lang="en-US"/>
        </a:p>
      </dgm:t>
    </dgm:pt>
    <dgm:pt modelId="{32B8AD00-354E-4339-A22B-2745820D1DF0}">
      <dgm:prSet phldrT="[Text]" custT="1"/>
      <dgm:spPr/>
      <dgm:t>
        <a:bodyPr/>
        <a:lstStyle/>
        <a:p>
          <a:r>
            <a:rPr lang="en-US" sz="1800" dirty="0" smtClean="0"/>
            <a:t>S </a:t>
          </a:r>
          <a:r>
            <a:rPr lang="en-US" sz="1800" dirty="0" err="1" smtClean="0"/>
            <a:t>stellen</a:t>
          </a:r>
          <a:r>
            <a:rPr lang="en-US" sz="1800" dirty="0" smtClean="0"/>
            <a:t> </a:t>
          </a:r>
          <a:r>
            <a:rPr lang="en-US" sz="1800" dirty="0" err="1" smtClean="0"/>
            <a:t>Bezüge</a:t>
          </a:r>
          <a:r>
            <a:rPr lang="en-US" sz="1800" dirty="0" smtClean="0"/>
            <a:t> </a:t>
          </a:r>
          <a:r>
            <a:rPr lang="en-US" sz="1800" dirty="0" err="1" smtClean="0"/>
            <a:t>zur</a:t>
          </a:r>
          <a:r>
            <a:rPr lang="en-US" sz="1800" dirty="0" smtClean="0"/>
            <a:t> </a:t>
          </a:r>
          <a:r>
            <a:rPr lang="en-US" sz="1800" dirty="0" err="1" smtClean="0"/>
            <a:t>eigenen</a:t>
          </a:r>
          <a:r>
            <a:rPr lang="en-US" sz="1800" dirty="0" smtClean="0"/>
            <a:t> </a:t>
          </a:r>
          <a:r>
            <a:rPr lang="en-US" sz="1800" dirty="0" err="1" smtClean="0"/>
            <a:t>Lebenswelt</a:t>
          </a:r>
          <a:r>
            <a:rPr lang="en-US" sz="1800" dirty="0" smtClean="0"/>
            <a:t> her und </a:t>
          </a:r>
          <a:r>
            <a:rPr lang="en-US" sz="1800" dirty="0" err="1" smtClean="0"/>
            <a:t>nehmen</a:t>
          </a:r>
          <a:r>
            <a:rPr lang="en-US" sz="1800" dirty="0" smtClean="0"/>
            <a:t> </a:t>
          </a:r>
          <a:r>
            <a:rPr lang="en-US" sz="1800" dirty="0" err="1" smtClean="0"/>
            <a:t>kritisch</a:t>
          </a:r>
          <a:r>
            <a:rPr lang="en-US" sz="1800" dirty="0" smtClean="0"/>
            <a:t> </a:t>
          </a:r>
          <a:r>
            <a:rPr lang="en-US" sz="1800" dirty="0" err="1" smtClean="0"/>
            <a:t>Stellung</a:t>
          </a:r>
          <a:r>
            <a:rPr lang="en-US" sz="1800" dirty="0" smtClean="0"/>
            <a:t> </a:t>
          </a:r>
          <a:r>
            <a:rPr lang="en-US" sz="1800" dirty="0" err="1" smtClean="0"/>
            <a:t>zum</a:t>
          </a:r>
          <a:r>
            <a:rPr lang="en-US" sz="1800" dirty="0" smtClean="0"/>
            <a:t> </a:t>
          </a:r>
          <a:r>
            <a:rPr lang="en-US" sz="1800" dirty="0" err="1" smtClean="0"/>
            <a:t>Verhalten</a:t>
          </a:r>
          <a:r>
            <a:rPr lang="en-US" sz="1800" dirty="0" smtClean="0"/>
            <a:t> der </a:t>
          </a:r>
          <a:r>
            <a:rPr lang="en-US" sz="1800" dirty="0" err="1" smtClean="0"/>
            <a:t>Protagonisten</a:t>
          </a:r>
          <a:r>
            <a:rPr lang="en-US" sz="1800" dirty="0" smtClean="0"/>
            <a:t> </a:t>
          </a:r>
          <a:r>
            <a:rPr lang="en-US" sz="1800" dirty="0" err="1" smtClean="0"/>
            <a:t>vor</a:t>
          </a:r>
          <a:r>
            <a:rPr lang="en-US" sz="1800" dirty="0" smtClean="0"/>
            <a:t> </a:t>
          </a:r>
          <a:r>
            <a:rPr lang="en-US" sz="1800" dirty="0" err="1" smtClean="0"/>
            <a:t>dem</a:t>
          </a:r>
          <a:r>
            <a:rPr lang="en-US" sz="1800" dirty="0" smtClean="0"/>
            <a:t> </a:t>
          </a:r>
          <a:r>
            <a:rPr lang="en-US" sz="1800" dirty="0" err="1" smtClean="0"/>
            <a:t>Hintergrund</a:t>
          </a:r>
          <a:r>
            <a:rPr lang="en-US" sz="1800" dirty="0" smtClean="0"/>
            <a:t> </a:t>
          </a:r>
          <a:r>
            <a:rPr lang="en-US" sz="1800" dirty="0" err="1" smtClean="0"/>
            <a:t>einer</a:t>
          </a:r>
          <a:r>
            <a:rPr lang="en-US" sz="1800" dirty="0" smtClean="0"/>
            <a:t> </a:t>
          </a:r>
          <a:r>
            <a:rPr lang="en-US" sz="1800" i="1" dirty="0" smtClean="0"/>
            <a:t>mainstream culture</a:t>
          </a:r>
          <a:r>
            <a:rPr lang="en-US" sz="1800" dirty="0" smtClean="0"/>
            <a:t>, die </a:t>
          </a:r>
          <a:r>
            <a:rPr lang="en-US" sz="1800" dirty="0" err="1" smtClean="0"/>
            <a:t>besessen</a:t>
          </a:r>
          <a:r>
            <a:rPr lang="en-US" sz="1800" dirty="0" smtClean="0"/>
            <a:t> </a:t>
          </a:r>
          <a:r>
            <a:rPr lang="en-US" sz="1800" dirty="0" err="1" smtClean="0"/>
            <a:t>ist</a:t>
          </a:r>
          <a:r>
            <a:rPr lang="en-US" sz="1800" dirty="0" smtClean="0"/>
            <a:t> von </a:t>
          </a:r>
          <a:r>
            <a:rPr lang="en-US" sz="1800" i="1" dirty="0" smtClean="0"/>
            <a:t>self improvement </a:t>
          </a:r>
          <a:r>
            <a:rPr lang="en-US" sz="1800" dirty="0" smtClean="0"/>
            <a:t>und </a:t>
          </a:r>
          <a:r>
            <a:rPr lang="en-US" sz="1800" i="1" dirty="0" smtClean="0"/>
            <a:t>the shape of things</a:t>
          </a:r>
          <a:endParaRPr lang="en-US" sz="1800" i="1" dirty="0"/>
        </a:p>
      </dgm:t>
    </dgm:pt>
    <dgm:pt modelId="{1610D31C-B831-4056-B343-DCBEB596C778}" type="parTrans" cxnId="{B84AFCC2-7783-4C09-97B9-484DA602D522}">
      <dgm:prSet/>
      <dgm:spPr/>
      <dgm:t>
        <a:bodyPr/>
        <a:lstStyle/>
        <a:p>
          <a:endParaRPr lang="en-US"/>
        </a:p>
      </dgm:t>
    </dgm:pt>
    <dgm:pt modelId="{AE15E837-DB37-46DD-8F78-6D466D694E55}" type="sibTrans" cxnId="{B84AFCC2-7783-4C09-97B9-484DA602D522}">
      <dgm:prSet/>
      <dgm:spPr/>
      <dgm:t>
        <a:bodyPr/>
        <a:lstStyle/>
        <a:p>
          <a:endParaRPr lang="en-US"/>
        </a:p>
      </dgm:t>
    </dgm:pt>
    <dgm:pt modelId="{82884CAF-2081-4AE6-A6F0-7AEBAFD3500F}" type="pres">
      <dgm:prSet presAssocID="{17D8968E-4358-45BB-8EE2-48556FE13AA0}" presName="CompostProcess" presStyleCnt="0">
        <dgm:presLayoutVars>
          <dgm:dir/>
          <dgm:resizeHandles val="exact"/>
        </dgm:presLayoutVars>
      </dgm:prSet>
      <dgm:spPr/>
    </dgm:pt>
    <dgm:pt modelId="{0C53AD00-99B0-4C7C-B406-C94C5A4C5FAB}" type="pres">
      <dgm:prSet presAssocID="{17D8968E-4358-45BB-8EE2-48556FE13AA0}" presName="arrow" presStyleLbl="bgShp" presStyleIdx="0" presStyleCnt="1"/>
      <dgm:spPr/>
    </dgm:pt>
    <dgm:pt modelId="{F2056525-C3F7-4BF4-BA68-83F4A3DB1015}" type="pres">
      <dgm:prSet presAssocID="{17D8968E-4358-45BB-8EE2-48556FE13AA0}" presName="linearProcess" presStyleCnt="0"/>
      <dgm:spPr/>
    </dgm:pt>
    <dgm:pt modelId="{41AE1491-D91D-4BB7-AFD2-2901EEC8D942}" type="pres">
      <dgm:prSet presAssocID="{1EC4D0FC-2385-4A79-A1E7-AE8F4BF26ABE}" presName="textNode" presStyleLbl="node1" presStyleIdx="0" presStyleCnt="3" custScaleY="142954">
        <dgm:presLayoutVars>
          <dgm:bulletEnabled val="1"/>
        </dgm:presLayoutVars>
      </dgm:prSet>
      <dgm:spPr/>
      <dgm:t>
        <a:bodyPr/>
        <a:lstStyle/>
        <a:p>
          <a:endParaRPr lang="en-US"/>
        </a:p>
      </dgm:t>
    </dgm:pt>
    <dgm:pt modelId="{CB418EE2-D3D1-4A7A-959D-D2494FD7C85A}" type="pres">
      <dgm:prSet presAssocID="{193662F1-3FE5-4EEE-ADAC-8A3C89FC7B54}" presName="sibTrans" presStyleCnt="0"/>
      <dgm:spPr/>
    </dgm:pt>
    <dgm:pt modelId="{F0A98C04-8B5C-4BDC-8F87-EA28B35A143C}" type="pres">
      <dgm:prSet presAssocID="{5364892F-CED1-4C40-AF17-491AA8705957}" presName="textNode" presStyleLbl="node1" presStyleIdx="1" presStyleCnt="3" custScaleY="95224">
        <dgm:presLayoutVars>
          <dgm:bulletEnabled val="1"/>
        </dgm:presLayoutVars>
      </dgm:prSet>
      <dgm:spPr/>
      <dgm:t>
        <a:bodyPr/>
        <a:lstStyle/>
        <a:p>
          <a:endParaRPr lang="en-US"/>
        </a:p>
      </dgm:t>
    </dgm:pt>
    <dgm:pt modelId="{9B7E410D-5C4E-4226-A3BF-A5A8BABCF10A}" type="pres">
      <dgm:prSet presAssocID="{1FB3EA7D-8CBC-4D0C-B030-E63EBBE2C0FF}" presName="sibTrans" presStyleCnt="0"/>
      <dgm:spPr/>
    </dgm:pt>
    <dgm:pt modelId="{3A588500-E6AD-4972-82E9-5EAF4BAF46F4}" type="pres">
      <dgm:prSet presAssocID="{32B8AD00-354E-4339-A22B-2745820D1DF0}" presName="textNode" presStyleLbl="node1" presStyleIdx="2" presStyleCnt="3" custScaleY="182729">
        <dgm:presLayoutVars>
          <dgm:bulletEnabled val="1"/>
        </dgm:presLayoutVars>
      </dgm:prSet>
      <dgm:spPr/>
      <dgm:t>
        <a:bodyPr/>
        <a:lstStyle/>
        <a:p>
          <a:endParaRPr lang="en-US"/>
        </a:p>
      </dgm:t>
    </dgm:pt>
  </dgm:ptLst>
  <dgm:cxnLst>
    <dgm:cxn modelId="{6DC9E3F8-6C3C-4A78-AD9A-BF648338A8F8}" srcId="{17D8968E-4358-45BB-8EE2-48556FE13AA0}" destId="{1EC4D0FC-2385-4A79-A1E7-AE8F4BF26ABE}" srcOrd="0" destOrd="0" parTransId="{AFB0ACEF-011A-4CFD-878E-049CD08B2712}" sibTransId="{193662F1-3FE5-4EEE-ADAC-8A3C89FC7B54}"/>
    <dgm:cxn modelId="{BFA7D1EA-1F08-4EC9-8C37-CE41117C1CCB}" type="presOf" srcId="{5364892F-CED1-4C40-AF17-491AA8705957}" destId="{F0A98C04-8B5C-4BDC-8F87-EA28B35A143C}" srcOrd="0" destOrd="0" presId="urn:microsoft.com/office/officeart/2005/8/layout/hProcess9"/>
    <dgm:cxn modelId="{B84AFCC2-7783-4C09-97B9-484DA602D522}" srcId="{17D8968E-4358-45BB-8EE2-48556FE13AA0}" destId="{32B8AD00-354E-4339-A22B-2745820D1DF0}" srcOrd="2" destOrd="0" parTransId="{1610D31C-B831-4056-B343-DCBEB596C778}" sibTransId="{AE15E837-DB37-46DD-8F78-6D466D694E55}"/>
    <dgm:cxn modelId="{5653155F-7E14-47C5-965E-A2779B322651}" srcId="{17D8968E-4358-45BB-8EE2-48556FE13AA0}" destId="{5364892F-CED1-4C40-AF17-491AA8705957}" srcOrd="1" destOrd="0" parTransId="{324EAC60-8435-4127-84A4-991822ED3CAC}" sibTransId="{1FB3EA7D-8CBC-4D0C-B030-E63EBBE2C0FF}"/>
    <dgm:cxn modelId="{CB6D3B44-71F8-4F64-BB90-D2CD28B79FBF}" type="presOf" srcId="{17D8968E-4358-45BB-8EE2-48556FE13AA0}" destId="{82884CAF-2081-4AE6-A6F0-7AEBAFD3500F}" srcOrd="0" destOrd="0" presId="urn:microsoft.com/office/officeart/2005/8/layout/hProcess9"/>
    <dgm:cxn modelId="{28DDEEC2-0A70-4999-81FA-EE0810BD5005}" type="presOf" srcId="{32B8AD00-354E-4339-A22B-2745820D1DF0}" destId="{3A588500-E6AD-4972-82E9-5EAF4BAF46F4}" srcOrd="0" destOrd="0" presId="urn:microsoft.com/office/officeart/2005/8/layout/hProcess9"/>
    <dgm:cxn modelId="{39CA5B8D-CC6A-4423-96BB-6D5B7EE20CA4}" type="presOf" srcId="{1EC4D0FC-2385-4A79-A1E7-AE8F4BF26ABE}" destId="{41AE1491-D91D-4BB7-AFD2-2901EEC8D942}" srcOrd="0" destOrd="0" presId="urn:microsoft.com/office/officeart/2005/8/layout/hProcess9"/>
    <dgm:cxn modelId="{8234C6C6-C5DA-4E7C-8835-4A1634109AB0}" type="presParOf" srcId="{82884CAF-2081-4AE6-A6F0-7AEBAFD3500F}" destId="{0C53AD00-99B0-4C7C-B406-C94C5A4C5FAB}" srcOrd="0" destOrd="0" presId="urn:microsoft.com/office/officeart/2005/8/layout/hProcess9"/>
    <dgm:cxn modelId="{215B9AC6-5328-4479-898A-8EE33E6104E2}" type="presParOf" srcId="{82884CAF-2081-4AE6-A6F0-7AEBAFD3500F}" destId="{F2056525-C3F7-4BF4-BA68-83F4A3DB1015}" srcOrd="1" destOrd="0" presId="urn:microsoft.com/office/officeart/2005/8/layout/hProcess9"/>
    <dgm:cxn modelId="{A301E072-BAE7-49F5-9753-D407BF587EBA}" type="presParOf" srcId="{F2056525-C3F7-4BF4-BA68-83F4A3DB1015}" destId="{41AE1491-D91D-4BB7-AFD2-2901EEC8D942}" srcOrd="0" destOrd="0" presId="urn:microsoft.com/office/officeart/2005/8/layout/hProcess9"/>
    <dgm:cxn modelId="{E860EAC3-9973-4994-A8CF-053D1300B01B}" type="presParOf" srcId="{F2056525-C3F7-4BF4-BA68-83F4A3DB1015}" destId="{CB418EE2-D3D1-4A7A-959D-D2494FD7C85A}" srcOrd="1" destOrd="0" presId="urn:microsoft.com/office/officeart/2005/8/layout/hProcess9"/>
    <dgm:cxn modelId="{9AE9D9DD-FADC-490E-825B-8CABB2634E9B}" type="presParOf" srcId="{F2056525-C3F7-4BF4-BA68-83F4A3DB1015}" destId="{F0A98C04-8B5C-4BDC-8F87-EA28B35A143C}" srcOrd="2" destOrd="0" presId="urn:microsoft.com/office/officeart/2005/8/layout/hProcess9"/>
    <dgm:cxn modelId="{1BFEA78F-17C1-429B-B24C-99AAFEB05664}" type="presParOf" srcId="{F2056525-C3F7-4BF4-BA68-83F4A3DB1015}" destId="{9B7E410D-5C4E-4226-A3BF-A5A8BABCF10A}" srcOrd="3" destOrd="0" presId="urn:microsoft.com/office/officeart/2005/8/layout/hProcess9"/>
    <dgm:cxn modelId="{9C7269DD-3D24-4072-ADE7-3FD5B8BB107E}" type="presParOf" srcId="{F2056525-C3F7-4BF4-BA68-83F4A3DB1015}" destId="{3A588500-E6AD-4972-82E9-5EAF4BAF46F4}" srcOrd="4"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2A6C6C1-846B-4D5F-9C0F-8B64594AAB67}"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8C4B6614-4087-4A76-8050-8769C2F8F575}">
      <dgm:prSet phldrT="[Text]" custT="1"/>
      <dgm:spPr/>
      <dgm:t>
        <a:bodyPr/>
        <a:lstStyle/>
        <a:p>
          <a:r>
            <a:rPr lang="en-US" sz="1800" dirty="0" smtClean="0"/>
            <a:t>Torn between Evelyn and his friends </a:t>
          </a:r>
          <a:br>
            <a:rPr lang="en-US" sz="1800" dirty="0" smtClean="0"/>
          </a:br>
          <a:r>
            <a:rPr lang="en-US" sz="1800" dirty="0" smtClean="0"/>
            <a:t>(Evelyn makes him decide)</a:t>
          </a:r>
          <a:endParaRPr lang="en-US" sz="1800" dirty="0"/>
        </a:p>
      </dgm:t>
    </dgm:pt>
    <dgm:pt modelId="{920C83E6-5C16-4A59-9916-EB42DD3E8F3A}" type="parTrans" cxnId="{819DF409-8775-4FE8-8FFE-CABF1EBEA4D9}">
      <dgm:prSet/>
      <dgm:spPr/>
      <dgm:t>
        <a:bodyPr/>
        <a:lstStyle/>
        <a:p>
          <a:endParaRPr lang="en-US"/>
        </a:p>
      </dgm:t>
    </dgm:pt>
    <dgm:pt modelId="{3D99B8AC-6918-4DD5-98A4-B5519E5405CD}" type="sibTrans" cxnId="{819DF409-8775-4FE8-8FFE-CABF1EBEA4D9}">
      <dgm:prSet/>
      <dgm:spPr/>
      <dgm:t>
        <a:bodyPr/>
        <a:lstStyle/>
        <a:p>
          <a:endParaRPr lang="en-US"/>
        </a:p>
      </dgm:t>
    </dgm:pt>
    <dgm:pt modelId="{249A54FC-16AC-4421-9E07-96480914F7BD}">
      <dgm:prSet phldrT="[Text]" custT="1"/>
      <dgm:spPr/>
      <dgm:t>
        <a:bodyPr/>
        <a:lstStyle/>
        <a:p>
          <a:r>
            <a:rPr lang="en-US" sz="1800" dirty="0" smtClean="0"/>
            <a:t>Torn between his old and his new self </a:t>
          </a:r>
          <a:endParaRPr lang="en-US" sz="1800" dirty="0"/>
        </a:p>
      </dgm:t>
    </dgm:pt>
    <dgm:pt modelId="{EA9B2BDA-ED50-4B74-96B9-9C8052A8028F}" type="parTrans" cxnId="{DAC7EFCA-9BC9-4469-8146-B2BBF6E053B7}">
      <dgm:prSet/>
      <dgm:spPr/>
      <dgm:t>
        <a:bodyPr/>
        <a:lstStyle/>
        <a:p>
          <a:endParaRPr lang="en-US"/>
        </a:p>
      </dgm:t>
    </dgm:pt>
    <dgm:pt modelId="{819367AB-79D4-4E01-B32B-3AC2FC5A8AA1}" type="sibTrans" cxnId="{DAC7EFCA-9BC9-4469-8146-B2BBF6E053B7}">
      <dgm:prSet/>
      <dgm:spPr/>
      <dgm:t>
        <a:bodyPr/>
        <a:lstStyle/>
        <a:p>
          <a:endParaRPr lang="en-US"/>
        </a:p>
      </dgm:t>
    </dgm:pt>
    <dgm:pt modelId="{E7620DB8-418B-4B15-BB7D-7DD6EFDB19A7}">
      <dgm:prSet phldrT="[Text]" custT="1"/>
      <dgm:spPr/>
      <dgm:t>
        <a:bodyPr/>
        <a:lstStyle/>
        <a:p>
          <a:r>
            <a:rPr lang="en-US" sz="1800" dirty="0" smtClean="0"/>
            <a:t>Torn between his old love, Jenny,  (now accessible because of his transformation) and his new love, Evelyn.</a:t>
          </a:r>
          <a:endParaRPr lang="en-US" sz="1800" dirty="0"/>
        </a:p>
      </dgm:t>
    </dgm:pt>
    <dgm:pt modelId="{DEFA621E-0F57-4821-BB92-9EF8B12A2681}" type="parTrans" cxnId="{508A34C8-69B0-4881-AAAD-B7C63428223F}">
      <dgm:prSet/>
      <dgm:spPr/>
      <dgm:t>
        <a:bodyPr/>
        <a:lstStyle/>
        <a:p>
          <a:endParaRPr lang="en-US"/>
        </a:p>
      </dgm:t>
    </dgm:pt>
    <dgm:pt modelId="{17A7D83C-1A3E-4ECF-95B9-8CB9856B35BD}" type="sibTrans" cxnId="{508A34C8-69B0-4881-AAAD-B7C63428223F}">
      <dgm:prSet/>
      <dgm:spPr/>
      <dgm:t>
        <a:bodyPr/>
        <a:lstStyle/>
        <a:p>
          <a:endParaRPr lang="en-US"/>
        </a:p>
      </dgm:t>
    </dgm:pt>
    <dgm:pt modelId="{F76451CD-BC4D-4B87-B062-0D2E912C6B4B}">
      <dgm:prSet phldrT="[Text]" custT="1"/>
      <dgm:spPr/>
      <dgm:t>
        <a:bodyPr/>
        <a:lstStyle/>
        <a:p>
          <a:r>
            <a:rPr lang="en-US" sz="1800" dirty="0" smtClean="0"/>
            <a:t>In the end: experience of the shallowness of his achievements, experience of loss/fall</a:t>
          </a:r>
        </a:p>
        <a:p>
          <a:r>
            <a:rPr lang="en-US" sz="1800" dirty="0" smtClean="0"/>
            <a:t>Realization: Belonging is often ambiguous. </a:t>
          </a:r>
          <a:br>
            <a:rPr lang="en-US" sz="1800" dirty="0" smtClean="0"/>
          </a:br>
          <a:r>
            <a:rPr lang="en-US" sz="1800" dirty="0" smtClean="0"/>
            <a:t>A new beginning? </a:t>
          </a:r>
          <a:endParaRPr lang="en-US" sz="1800" dirty="0"/>
        </a:p>
      </dgm:t>
    </dgm:pt>
    <dgm:pt modelId="{2309784C-C9CF-46AC-93D3-4E18DD234FEC}" type="parTrans" cxnId="{142822B9-5887-449A-9649-0EED9A0C518E}">
      <dgm:prSet/>
      <dgm:spPr/>
      <dgm:t>
        <a:bodyPr/>
        <a:lstStyle/>
        <a:p>
          <a:endParaRPr lang="en-US"/>
        </a:p>
      </dgm:t>
    </dgm:pt>
    <dgm:pt modelId="{692FB189-8F66-434C-85BA-C1FDB75BC410}" type="sibTrans" cxnId="{142822B9-5887-449A-9649-0EED9A0C518E}">
      <dgm:prSet/>
      <dgm:spPr/>
      <dgm:t>
        <a:bodyPr/>
        <a:lstStyle/>
        <a:p>
          <a:endParaRPr lang="en-US"/>
        </a:p>
      </dgm:t>
    </dgm:pt>
    <dgm:pt modelId="{8009CE7D-3CB5-4483-A531-8D30E34513B6}" type="pres">
      <dgm:prSet presAssocID="{62A6C6C1-846B-4D5F-9C0F-8B64594AAB67}" presName="linear" presStyleCnt="0">
        <dgm:presLayoutVars>
          <dgm:dir/>
          <dgm:animLvl val="lvl"/>
          <dgm:resizeHandles val="exact"/>
        </dgm:presLayoutVars>
      </dgm:prSet>
      <dgm:spPr/>
      <dgm:t>
        <a:bodyPr/>
        <a:lstStyle/>
        <a:p>
          <a:endParaRPr lang="en-US"/>
        </a:p>
      </dgm:t>
    </dgm:pt>
    <dgm:pt modelId="{2F9B79E6-A9AE-4BB8-91E1-F5CE67F7156F}" type="pres">
      <dgm:prSet presAssocID="{8C4B6614-4087-4A76-8050-8769C2F8F575}" presName="parentLin" presStyleCnt="0"/>
      <dgm:spPr/>
    </dgm:pt>
    <dgm:pt modelId="{AFBA5A5D-8E1C-4E75-A340-1EBC61077510}" type="pres">
      <dgm:prSet presAssocID="{8C4B6614-4087-4A76-8050-8769C2F8F575}" presName="parentLeftMargin" presStyleLbl="node1" presStyleIdx="0" presStyleCnt="4"/>
      <dgm:spPr/>
      <dgm:t>
        <a:bodyPr/>
        <a:lstStyle/>
        <a:p>
          <a:endParaRPr lang="en-US"/>
        </a:p>
      </dgm:t>
    </dgm:pt>
    <dgm:pt modelId="{A9D1FC6F-28F5-457C-8FD4-9EB858F3A7E0}" type="pres">
      <dgm:prSet presAssocID="{8C4B6614-4087-4A76-8050-8769C2F8F575}" presName="parentText" presStyleLbl="node1" presStyleIdx="0" presStyleCnt="4">
        <dgm:presLayoutVars>
          <dgm:chMax val="0"/>
          <dgm:bulletEnabled val="1"/>
        </dgm:presLayoutVars>
      </dgm:prSet>
      <dgm:spPr/>
      <dgm:t>
        <a:bodyPr/>
        <a:lstStyle/>
        <a:p>
          <a:endParaRPr lang="en-US"/>
        </a:p>
      </dgm:t>
    </dgm:pt>
    <dgm:pt modelId="{1B0D3E4D-F87E-416B-B8FB-E9CE29742397}" type="pres">
      <dgm:prSet presAssocID="{8C4B6614-4087-4A76-8050-8769C2F8F575}" presName="negativeSpace" presStyleCnt="0"/>
      <dgm:spPr/>
    </dgm:pt>
    <dgm:pt modelId="{28D14B05-7734-4F9A-A0C2-AB40E457AF8F}" type="pres">
      <dgm:prSet presAssocID="{8C4B6614-4087-4A76-8050-8769C2F8F575}" presName="childText" presStyleLbl="conFgAcc1" presStyleIdx="0" presStyleCnt="4">
        <dgm:presLayoutVars>
          <dgm:bulletEnabled val="1"/>
        </dgm:presLayoutVars>
      </dgm:prSet>
      <dgm:spPr/>
    </dgm:pt>
    <dgm:pt modelId="{985CEC8D-8BFA-4422-B0D8-4F68ECF33E58}" type="pres">
      <dgm:prSet presAssocID="{3D99B8AC-6918-4DD5-98A4-B5519E5405CD}" presName="spaceBetweenRectangles" presStyleCnt="0"/>
      <dgm:spPr/>
    </dgm:pt>
    <dgm:pt modelId="{5E78E0F9-9682-4241-AD19-A40A4BC66394}" type="pres">
      <dgm:prSet presAssocID="{249A54FC-16AC-4421-9E07-96480914F7BD}" presName="parentLin" presStyleCnt="0"/>
      <dgm:spPr/>
    </dgm:pt>
    <dgm:pt modelId="{CFC56BA6-5EC0-4273-AA72-726EEE1A37E4}" type="pres">
      <dgm:prSet presAssocID="{249A54FC-16AC-4421-9E07-96480914F7BD}" presName="parentLeftMargin" presStyleLbl="node1" presStyleIdx="0" presStyleCnt="4"/>
      <dgm:spPr/>
      <dgm:t>
        <a:bodyPr/>
        <a:lstStyle/>
        <a:p>
          <a:endParaRPr lang="en-US"/>
        </a:p>
      </dgm:t>
    </dgm:pt>
    <dgm:pt modelId="{E4980660-216D-41FF-BDD0-D5FD1829C395}" type="pres">
      <dgm:prSet presAssocID="{249A54FC-16AC-4421-9E07-96480914F7BD}" presName="parentText" presStyleLbl="node1" presStyleIdx="1" presStyleCnt="4">
        <dgm:presLayoutVars>
          <dgm:chMax val="0"/>
          <dgm:bulletEnabled val="1"/>
        </dgm:presLayoutVars>
      </dgm:prSet>
      <dgm:spPr/>
      <dgm:t>
        <a:bodyPr/>
        <a:lstStyle/>
        <a:p>
          <a:endParaRPr lang="en-US"/>
        </a:p>
      </dgm:t>
    </dgm:pt>
    <dgm:pt modelId="{BACB0726-74A4-40A6-AB12-6786BD5A6A15}" type="pres">
      <dgm:prSet presAssocID="{249A54FC-16AC-4421-9E07-96480914F7BD}" presName="negativeSpace" presStyleCnt="0"/>
      <dgm:spPr/>
    </dgm:pt>
    <dgm:pt modelId="{EF5C1D1B-57FD-463B-9A39-0DC522CE5D70}" type="pres">
      <dgm:prSet presAssocID="{249A54FC-16AC-4421-9E07-96480914F7BD}" presName="childText" presStyleLbl="conFgAcc1" presStyleIdx="1" presStyleCnt="4">
        <dgm:presLayoutVars>
          <dgm:bulletEnabled val="1"/>
        </dgm:presLayoutVars>
      </dgm:prSet>
      <dgm:spPr/>
    </dgm:pt>
    <dgm:pt modelId="{B8F1A0C8-CC90-46AE-9397-BCE368F50B1E}" type="pres">
      <dgm:prSet presAssocID="{819367AB-79D4-4E01-B32B-3AC2FC5A8AA1}" presName="spaceBetweenRectangles" presStyleCnt="0"/>
      <dgm:spPr/>
    </dgm:pt>
    <dgm:pt modelId="{024622C1-2D9C-4BDB-ABA0-ADC5BCBC3644}" type="pres">
      <dgm:prSet presAssocID="{E7620DB8-418B-4B15-BB7D-7DD6EFDB19A7}" presName="parentLin" presStyleCnt="0"/>
      <dgm:spPr/>
    </dgm:pt>
    <dgm:pt modelId="{AC425204-516A-49D6-89AB-60CD0AD89703}" type="pres">
      <dgm:prSet presAssocID="{E7620DB8-418B-4B15-BB7D-7DD6EFDB19A7}" presName="parentLeftMargin" presStyleLbl="node1" presStyleIdx="1" presStyleCnt="4"/>
      <dgm:spPr/>
      <dgm:t>
        <a:bodyPr/>
        <a:lstStyle/>
        <a:p>
          <a:endParaRPr lang="en-US"/>
        </a:p>
      </dgm:t>
    </dgm:pt>
    <dgm:pt modelId="{EA30D9A9-32D1-436A-AD48-99AA4DF7A79B}" type="pres">
      <dgm:prSet presAssocID="{E7620DB8-418B-4B15-BB7D-7DD6EFDB19A7}" presName="parentText" presStyleLbl="node1" presStyleIdx="2" presStyleCnt="4">
        <dgm:presLayoutVars>
          <dgm:chMax val="0"/>
          <dgm:bulletEnabled val="1"/>
        </dgm:presLayoutVars>
      </dgm:prSet>
      <dgm:spPr/>
      <dgm:t>
        <a:bodyPr/>
        <a:lstStyle/>
        <a:p>
          <a:endParaRPr lang="en-US"/>
        </a:p>
      </dgm:t>
    </dgm:pt>
    <dgm:pt modelId="{D6224E14-8385-4E51-8E82-B4F3E4CBD0A1}" type="pres">
      <dgm:prSet presAssocID="{E7620DB8-418B-4B15-BB7D-7DD6EFDB19A7}" presName="negativeSpace" presStyleCnt="0"/>
      <dgm:spPr/>
    </dgm:pt>
    <dgm:pt modelId="{4B4AF928-C360-4745-BA49-51611A207B52}" type="pres">
      <dgm:prSet presAssocID="{E7620DB8-418B-4B15-BB7D-7DD6EFDB19A7}" presName="childText" presStyleLbl="conFgAcc1" presStyleIdx="2" presStyleCnt="4">
        <dgm:presLayoutVars>
          <dgm:bulletEnabled val="1"/>
        </dgm:presLayoutVars>
      </dgm:prSet>
      <dgm:spPr/>
    </dgm:pt>
    <dgm:pt modelId="{BB928FB1-55F4-488B-A8B4-1EAF70880C98}" type="pres">
      <dgm:prSet presAssocID="{17A7D83C-1A3E-4ECF-95B9-8CB9856B35BD}" presName="spaceBetweenRectangles" presStyleCnt="0"/>
      <dgm:spPr/>
    </dgm:pt>
    <dgm:pt modelId="{0618721C-CE1A-4EBF-8072-FCF49BECD847}" type="pres">
      <dgm:prSet presAssocID="{F76451CD-BC4D-4B87-B062-0D2E912C6B4B}" presName="parentLin" presStyleCnt="0"/>
      <dgm:spPr/>
    </dgm:pt>
    <dgm:pt modelId="{DD765F30-8850-4C2F-8795-70DAA3508BA2}" type="pres">
      <dgm:prSet presAssocID="{F76451CD-BC4D-4B87-B062-0D2E912C6B4B}" presName="parentLeftMargin" presStyleLbl="node1" presStyleIdx="2" presStyleCnt="4"/>
      <dgm:spPr/>
      <dgm:t>
        <a:bodyPr/>
        <a:lstStyle/>
        <a:p>
          <a:endParaRPr lang="en-US"/>
        </a:p>
      </dgm:t>
    </dgm:pt>
    <dgm:pt modelId="{E8BD2228-F6CA-4B42-AAE3-38B3A05CAE99}" type="pres">
      <dgm:prSet presAssocID="{F76451CD-BC4D-4B87-B062-0D2E912C6B4B}" presName="parentText" presStyleLbl="node1" presStyleIdx="3" presStyleCnt="4" custScaleY="188889">
        <dgm:presLayoutVars>
          <dgm:chMax val="0"/>
          <dgm:bulletEnabled val="1"/>
        </dgm:presLayoutVars>
      </dgm:prSet>
      <dgm:spPr/>
      <dgm:t>
        <a:bodyPr/>
        <a:lstStyle/>
        <a:p>
          <a:endParaRPr lang="en-US"/>
        </a:p>
      </dgm:t>
    </dgm:pt>
    <dgm:pt modelId="{E7BE62D7-77EF-4072-BD2B-8BC664DBFDAB}" type="pres">
      <dgm:prSet presAssocID="{F76451CD-BC4D-4B87-B062-0D2E912C6B4B}" presName="negativeSpace" presStyleCnt="0"/>
      <dgm:spPr/>
    </dgm:pt>
    <dgm:pt modelId="{5ABD32C1-FEAE-4B78-BEA2-19F4530BB695}" type="pres">
      <dgm:prSet presAssocID="{F76451CD-BC4D-4B87-B062-0D2E912C6B4B}" presName="childText" presStyleLbl="conFgAcc1" presStyleIdx="3" presStyleCnt="4">
        <dgm:presLayoutVars>
          <dgm:bulletEnabled val="1"/>
        </dgm:presLayoutVars>
      </dgm:prSet>
      <dgm:spPr/>
    </dgm:pt>
  </dgm:ptLst>
  <dgm:cxnLst>
    <dgm:cxn modelId="{819DF409-8775-4FE8-8FFE-CABF1EBEA4D9}" srcId="{62A6C6C1-846B-4D5F-9C0F-8B64594AAB67}" destId="{8C4B6614-4087-4A76-8050-8769C2F8F575}" srcOrd="0" destOrd="0" parTransId="{920C83E6-5C16-4A59-9916-EB42DD3E8F3A}" sibTransId="{3D99B8AC-6918-4DD5-98A4-B5519E5405CD}"/>
    <dgm:cxn modelId="{54D3FE97-04D6-4297-980C-4E2FC924A990}" type="presOf" srcId="{249A54FC-16AC-4421-9E07-96480914F7BD}" destId="{CFC56BA6-5EC0-4273-AA72-726EEE1A37E4}" srcOrd="0" destOrd="0" presId="urn:microsoft.com/office/officeart/2005/8/layout/list1"/>
    <dgm:cxn modelId="{4DCDCEC6-751A-4238-A3C4-3AB2801195F2}" type="presOf" srcId="{8C4B6614-4087-4A76-8050-8769C2F8F575}" destId="{AFBA5A5D-8E1C-4E75-A340-1EBC61077510}" srcOrd="0" destOrd="0" presId="urn:microsoft.com/office/officeart/2005/8/layout/list1"/>
    <dgm:cxn modelId="{142822B9-5887-449A-9649-0EED9A0C518E}" srcId="{62A6C6C1-846B-4D5F-9C0F-8B64594AAB67}" destId="{F76451CD-BC4D-4B87-B062-0D2E912C6B4B}" srcOrd="3" destOrd="0" parTransId="{2309784C-C9CF-46AC-93D3-4E18DD234FEC}" sibTransId="{692FB189-8F66-434C-85BA-C1FDB75BC410}"/>
    <dgm:cxn modelId="{508A34C8-69B0-4881-AAAD-B7C63428223F}" srcId="{62A6C6C1-846B-4D5F-9C0F-8B64594AAB67}" destId="{E7620DB8-418B-4B15-BB7D-7DD6EFDB19A7}" srcOrd="2" destOrd="0" parTransId="{DEFA621E-0F57-4821-BB92-9EF8B12A2681}" sibTransId="{17A7D83C-1A3E-4ECF-95B9-8CB9856B35BD}"/>
    <dgm:cxn modelId="{5368B27C-05CC-47CC-9E51-DEC791D32250}" type="presOf" srcId="{8C4B6614-4087-4A76-8050-8769C2F8F575}" destId="{A9D1FC6F-28F5-457C-8FD4-9EB858F3A7E0}" srcOrd="1" destOrd="0" presId="urn:microsoft.com/office/officeart/2005/8/layout/list1"/>
    <dgm:cxn modelId="{DBED3862-9F06-4E85-BF92-4B369AFC3B28}" type="presOf" srcId="{249A54FC-16AC-4421-9E07-96480914F7BD}" destId="{E4980660-216D-41FF-BDD0-D5FD1829C395}" srcOrd="1" destOrd="0" presId="urn:microsoft.com/office/officeart/2005/8/layout/list1"/>
    <dgm:cxn modelId="{D4031B00-B8E9-4268-9664-7C6F36D580B6}" type="presOf" srcId="{E7620DB8-418B-4B15-BB7D-7DD6EFDB19A7}" destId="{AC425204-516A-49D6-89AB-60CD0AD89703}" srcOrd="0" destOrd="0" presId="urn:microsoft.com/office/officeart/2005/8/layout/list1"/>
    <dgm:cxn modelId="{DAC7EFCA-9BC9-4469-8146-B2BBF6E053B7}" srcId="{62A6C6C1-846B-4D5F-9C0F-8B64594AAB67}" destId="{249A54FC-16AC-4421-9E07-96480914F7BD}" srcOrd="1" destOrd="0" parTransId="{EA9B2BDA-ED50-4B74-96B9-9C8052A8028F}" sibTransId="{819367AB-79D4-4E01-B32B-3AC2FC5A8AA1}"/>
    <dgm:cxn modelId="{60BF3EDB-42FE-430D-B9E0-7623B9D3A9ED}" type="presOf" srcId="{62A6C6C1-846B-4D5F-9C0F-8B64594AAB67}" destId="{8009CE7D-3CB5-4483-A531-8D30E34513B6}" srcOrd="0" destOrd="0" presId="urn:microsoft.com/office/officeart/2005/8/layout/list1"/>
    <dgm:cxn modelId="{D8069B04-448A-4262-A5FB-C718BC3ECFAC}" type="presOf" srcId="{F76451CD-BC4D-4B87-B062-0D2E912C6B4B}" destId="{DD765F30-8850-4C2F-8795-70DAA3508BA2}" srcOrd="0" destOrd="0" presId="urn:microsoft.com/office/officeart/2005/8/layout/list1"/>
    <dgm:cxn modelId="{185B13F1-1E71-4A6E-91B8-F5F425FE11D4}" type="presOf" srcId="{E7620DB8-418B-4B15-BB7D-7DD6EFDB19A7}" destId="{EA30D9A9-32D1-436A-AD48-99AA4DF7A79B}" srcOrd="1" destOrd="0" presId="urn:microsoft.com/office/officeart/2005/8/layout/list1"/>
    <dgm:cxn modelId="{BD39620C-09D5-41C9-AD88-5AB3DC7B19C3}" type="presOf" srcId="{F76451CD-BC4D-4B87-B062-0D2E912C6B4B}" destId="{E8BD2228-F6CA-4B42-AAE3-38B3A05CAE99}" srcOrd="1" destOrd="0" presId="urn:microsoft.com/office/officeart/2005/8/layout/list1"/>
    <dgm:cxn modelId="{A63D10F7-CB4E-4E21-968E-97ACED3CEBAF}" type="presParOf" srcId="{8009CE7D-3CB5-4483-A531-8D30E34513B6}" destId="{2F9B79E6-A9AE-4BB8-91E1-F5CE67F7156F}" srcOrd="0" destOrd="0" presId="urn:microsoft.com/office/officeart/2005/8/layout/list1"/>
    <dgm:cxn modelId="{21F6215C-1FDA-4472-9124-5F3CC173D725}" type="presParOf" srcId="{2F9B79E6-A9AE-4BB8-91E1-F5CE67F7156F}" destId="{AFBA5A5D-8E1C-4E75-A340-1EBC61077510}" srcOrd="0" destOrd="0" presId="urn:microsoft.com/office/officeart/2005/8/layout/list1"/>
    <dgm:cxn modelId="{021B2916-55F2-4422-873D-C59EB9A762C7}" type="presParOf" srcId="{2F9B79E6-A9AE-4BB8-91E1-F5CE67F7156F}" destId="{A9D1FC6F-28F5-457C-8FD4-9EB858F3A7E0}" srcOrd="1" destOrd="0" presId="urn:microsoft.com/office/officeart/2005/8/layout/list1"/>
    <dgm:cxn modelId="{C92E85EA-D300-4940-B328-FAB431DB9B05}" type="presParOf" srcId="{8009CE7D-3CB5-4483-A531-8D30E34513B6}" destId="{1B0D3E4D-F87E-416B-B8FB-E9CE29742397}" srcOrd="1" destOrd="0" presId="urn:microsoft.com/office/officeart/2005/8/layout/list1"/>
    <dgm:cxn modelId="{E63652AD-25BF-4B2D-A99B-143D1F6CB43E}" type="presParOf" srcId="{8009CE7D-3CB5-4483-A531-8D30E34513B6}" destId="{28D14B05-7734-4F9A-A0C2-AB40E457AF8F}" srcOrd="2" destOrd="0" presId="urn:microsoft.com/office/officeart/2005/8/layout/list1"/>
    <dgm:cxn modelId="{5B1009FB-10CF-4F0F-8B06-49355DEB5FE6}" type="presParOf" srcId="{8009CE7D-3CB5-4483-A531-8D30E34513B6}" destId="{985CEC8D-8BFA-4422-B0D8-4F68ECF33E58}" srcOrd="3" destOrd="0" presId="urn:microsoft.com/office/officeart/2005/8/layout/list1"/>
    <dgm:cxn modelId="{8044F3C5-E16D-4D09-ABBB-CA6AC5AC50B4}" type="presParOf" srcId="{8009CE7D-3CB5-4483-A531-8D30E34513B6}" destId="{5E78E0F9-9682-4241-AD19-A40A4BC66394}" srcOrd="4" destOrd="0" presId="urn:microsoft.com/office/officeart/2005/8/layout/list1"/>
    <dgm:cxn modelId="{77F0DA0A-3A43-433A-8FE5-0E3A6A9B5CA4}" type="presParOf" srcId="{5E78E0F9-9682-4241-AD19-A40A4BC66394}" destId="{CFC56BA6-5EC0-4273-AA72-726EEE1A37E4}" srcOrd="0" destOrd="0" presId="urn:microsoft.com/office/officeart/2005/8/layout/list1"/>
    <dgm:cxn modelId="{2697FF4E-77E0-477F-A906-5939CFAC0836}" type="presParOf" srcId="{5E78E0F9-9682-4241-AD19-A40A4BC66394}" destId="{E4980660-216D-41FF-BDD0-D5FD1829C395}" srcOrd="1" destOrd="0" presId="urn:microsoft.com/office/officeart/2005/8/layout/list1"/>
    <dgm:cxn modelId="{FA8A3524-3CA1-4FE0-8476-4EB04C17C447}" type="presParOf" srcId="{8009CE7D-3CB5-4483-A531-8D30E34513B6}" destId="{BACB0726-74A4-40A6-AB12-6786BD5A6A15}" srcOrd="5" destOrd="0" presId="urn:microsoft.com/office/officeart/2005/8/layout/list1"/>
    <dgm:cxn modelId="{2F6395F9-8069-4E16-8321-24C88093724F}" type="presParOf" srcId="{8009CE7D-3CB5-4483-A531-8D30E34513B6}" destId="{EF5C1D1B-57FD-463B-9A39-0DC522CE5D70}" srcOrd="6" destOrd="0" presId="urn:microsoft.com/office/officeart/2005/8/layout/list1"/>
    <dgm:cxn modelId="{AEAC1AC1-CB1A-42CA-9D0E-E4BD29AB8AC3}" type="presParOf" srcId="{8009CE7D-3CB5-4483-A531-8D30E34513B6}" destId="{B8F1A0C8-CC90-46AE-9397-BCE368F50B1E}" srcOrd="7" destOrd="0" presId="urn:microsoft.com/office/officeart/2005/8/layout/list1"/>
    <dgm:cxn modelId="{4B6912F2-73AB-4634-AC4D-89093088707A}" type="presParOf" srcId="{8009CE7D-3CB5-4483-A531-8D30E34513B6}" destId="{024622C1-2D9C-4BDB-ABA0-ADC5BCBC3644}" srcOrd="8" destOrd="0" presId="urn:microsoft.com/office/officeart/2005/8/layout/list1"/>
    <dgm:cxn modelId="{2ACCE3CD-1CA7-4FA7-8A81-914E81B60557}" type="presParOf" srcId="{024622C1-2D9C-4BDB-ABA0-ADC5BCBC3644}" destId="{AC425204-516A-49D6-89AB-60CD0AD89703}" srcOrd="0" destOrd="0" presId="urn:microsoft.com/office/officeart/2005/8/layout/list1"/>
    <dgm:cxn modelId="{A4CF8486-A1A3-438E-A41F-5F2EE8D9DB20}" type="presParOf" srcId="{024622C1-2D9C-4BDB-ABA0-ADC5BCBC3644}" destId="{EA30D9A9-32D1-436A-AD48-99AA4DF7A79B}" srcOrd="1" destOrd="0" presId="urn:microsoft.com/office/officeart/2005/8/layout/list1"/>
    <dgm:cxn modelId="{DFB9E634-F525-48B1-A731-A8A80D5A2772}" type="presParOf" srcId="{8009CE7D-3CB5-4483-A531-8D30E34513B6}" destId="{D6224E14-8385-4E51-8E82-B4F3E4CBD0A1}" srcOrd="9" destOrd="0" presId="urn:microsoft.com/office/officeart/2005/8/layout/list1"/>
    <dgm:cxn modelId="{EC8EE70D-B85A-463C-87CA-4ADBB9CB6602}" type="presParOf" srcId="{8009CE7D-3CB5-4483-A531-8D30E34513B6}" destId="{4B4AF928-C360-4745-BA49-51611A207B52}" srcOrd="10" destOrd="0" presId="urn:microsoft.com/office/officeart/2005/8/layout/list1"/>
    <dgm:cxn modelId="{84094F1C-96F9-4F51-91C7-552CC6DA2DC9}" type="presParOf" srcId="{8009CE7D-3CB5-4483-A531-8D30E34513B6}" destId="{BB928FB1-55F4-488B-A8B4-1EAF70880C98}" srcOrd="11" destOrd="0" presId="urn:microsoft.com/office/officeart/2005/8/layout/list1"/>
    <dgm:cxn modelId="{527F19EC-8669-4E77-8031-E7BE473752B6}" type="presParOf" srcId="{8009CE7D-3CB5-4483-A531-8D30E34513B6}" destId="{0618721C-CE1A-4EBF-8072-FCF49BECD847}" srcOrd="12" destOrd="0" presId="urn:microsoft.com/office/officeart/2005/8/layout/list1"/>
    <dgm:cxn modelId="{6E4F76B4-3EAD-423E-96DE-C53E3801DD59}" type="presParOf" srcId="{0618721C-CE1A-4EBF-8072-FCF49BECD847}" destId="{DD765F30-8850-4C2F-8795-70DAA3508BA2}" srcOrd="0" destOrd="0" presId="urn:microsoft.com/office/officeart/2005/8/layout/list1"/>
    <dgm:cxn modelId="{47E2F20F-BB7A-40EA-967E-803875AFCDF5}" type="presParOf" srcId="{0618721C-CE1A-4EBF-8072-FCF49BECD847}" destId="{E8BD2228-F6CA-4B42-AAE3-38B3A05CAE99}" srcOrd="1" destOrd="0" presId="urn:microsoft.com/office/officeart/2005/8/layout/list1"/>
    <dgm:cxn modelId="{6AABF771-8F1D-4AAA-AA5C-9AB3AAB9C80E}" type="presParOf" srcId="{8009CE7D-3CB5-4483-A531-8D30E34513B6}" destId="{E7BE62D7-77EF-4072-BD2B-8BC664DBFDAB}" srcOrd="13" destOrd="0" presId="urn:microsoft.com/office/officeart/2005/8/layout/list1"/>
    <dgm:cxn modelId="{8A86D3E3-409A-409C-B9B6-2B7F268044A7}" type="presParOf" srcId="{8009CE7D-3CB5-4483-A531-8D30E34513B6}" destId="{5ABD32C1-FEAE-4B78-BEA2-19F4530BB695}" srcOrd="14"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0859D3E-396B-4CDB-8F19-D622D32D3ED2}" type="doc">
      <dgm:prSet loTypeId="urn:microsoft.com/office/officeart/2005/8/layout/radial6" loCatId="cycle" qsTypeId="urn:microsoft.com/office/officeart/2005/8/quickstyle/simple1" qsCatId="simple" csTypeId="urn:microsoft.com/office/officeart/2005/8/colors/colorful3" csCatId="colorful" phldr="1"/>
      <dgm:spPr/>
      <dgm:t>
        <a:bodyPr/>
        <a:lstStyle/>
        <a:p>
          <a:endParaRPr lang="en-US"/>
        </a:p>
      </dgm:t>
    </dgm:pt>
    <dgm:pt modelId="{4163E311-663D-4766-A187-2C8F3584E98F}">
      <dgm:prSet phldrT="[Text]" custT="1"/>
      <dgm:spPr/>
      <dgm:t>
        <a:bodyPr/>
        <a:lstStyle/>
        <a:p>
          <a:r>
            <a:rPr lang="en-US" sz="2400" dirty="0" err="1" smtClean="0"/>
            <a:t>Leit-perspektiven</a:t>
          </a:r>
          <a:endParaRPr lang="en-US" sz="2400" dirty="0"/>
        </a:p>
      </dgm:t>
    </dgm:pt>
    <dgm:pt modelId="{BB975CAB-409E-4C62-9F52-E0E571939CEE}" type="parTrans" cxnId="{7899DA6E-1F14-47D0-9A71-6B8A97285853}">
      <dgm:prSet/>
      <dgm:spPr/>
      <dgm:t>
        <a:bodyPr/>
        <a:lstStyle/>
        <a:p>
          <a:endParaRPr lang="en-US"/>
        </a:p>
      </dgm:t>
    </dgm:pt>
    <dgm:pt modelId="{10AF4947-1C32-40A0-8594-254B6E4EE595}" type="sibTrans" cxnId="{7899DA6E-1F14-47D0-9A71-6B8A97285853}">
      <dgm:prSet/>
      <dgm:spPr/>
      <dgm:t>
        <a:bodyPr/>
        <a:lstStyle/>
        <a:p>
          <a:endParaRPr lang="en-US"/>
        </a:p>
      </dgm:t>
    </dgm:pt>
    <dgm:pt modelId="{84DBB2AF-C51C-48C1-853D-C7C6FF2245AE}">
      <dgm:prSet phldrT="[Text]" custT="1"/>
      <dgm:spPr/>
      <dgm:t>
        <a:bodyPr/>
        <a:lstStyle/>
        <a:p>
          <a:r>
            <a:rPr lang="en-US" sz="3200" dirty="0" smtClean="0"/>
            <a:t>BVT</a:t>
          </a:r>
          <a:endParaRPr lang="en-US" sz="3200" dirty="0"/>
        </a:p>
      </dgm:t>
    </dgm:pt>
    <dgm:pt modelId="{8D901AC3-E29D-48C3-8E32-26C6A74035F5}" type="parTrans" cxnId="{1CCFEFD7-EAB0-44F1-BFD5-A1CB6367B87B}">
      <dgm:prSet/>
      <dgm:spPr/>
      <dgm:t>
        <a:bodyPr/>
        <a:lstStyle/>
        <a:p>
          <a:endParaRPr lang="en-US"/>
        </a:p>
      </dgm:t>
    </dgm:pt>
    <dgm:pt modelId="{9DD2D2FC-01FF-4D41-95F5-C4C7D4203810}" type="sibTrans" cxnId="{1CCFEFD7-EAB0-44F1-BFD5-A1CB6367B87B}">
      <dgm:prSet/>
      <dgm:spPr/>
      <dgm:t>
        <a:bodyPr/>
        <a:lstStyle/>
        <a:p>
          <a:endParaRPr lang="en-US"/>
        </a:p>
      </dgm:t>
    </dgm:pt>
    <dgm:pt modelId="{A024C539-F992-4360-86F0-C7AA6CBBCE24}">
      <dgm:prSet phldrT="[Text]" custT="1"/>
      <dgm:spPr/>
      <dgm:t>
        <a:bodyPr/>
        <a:lstStyle/>
        <a:p>
          <a:r>
            <a:rPr lang="en-US" sz="3200" dirty="0" smtClean="0"/>
            <a:t>PG</a:t>
          </a:r>
          <a:endParaRPr lang="en-US" sz="3200" dirty="0"/>
        </a:p>
      </dgm:t>
    </dgm:pt>
    <dgm:pt modelId="{52866D98-53CE-4C5C-92E8-0588C210EAE2}" type="parTrans" cxnId="{E2F9FD92-4B0C-47C6-8ACC-D1A3EDFB835A}">
      <dgm:prSet/>
      <dgm:spPr/>
      <dgm:t>
        <a:bodyPr/>
        <a:lstStyle/>
        <a:p>
          <a:endParaRPr lang="en-US"/>
        </a:p>
      </dgm:t>
    </dgm:pt>
    <dgm:pt modelId="{9853F11F-6DE0-45DD-AC16-C378C44F2C8F}" type="sibTrans" cxnId="{E2F9FD92-4B0C-47C6-8ACC-D1A3EDFB835A}">
      <dgm:prSet/>
      <dgm:spPr/>
      <dgm:t>
        <a:bodyPr/>
        <a:lstStyle/>
        <a:p>
          <a:endParaRPr lang="en-US"/>
        </a:p>
      </dgm:t>
    </dgm:pt>
    <dgm:pt modelId="{4520EC22-8B35-4F90-926C-19C94CA1754C}">
      <dgm:prSet phldrT="[Text]" custT="1"/>
      <dgm:spPr/>
      <dgm:t>
        <a:bodyPr/>
        <a:lstStyle/>
        <a:p>
          <a:r>
            <a:rPr lang="en-US" sz="3200" dirty="0" smtClean="0"/>
            <a:t>VB</a:t>
          </a:r>
          <a:endParaRPr lang="en-US" sz="3200" dirty="0"/>
        </a:p>
      </dgm:t>
    </dgm:pt>
    <dgm:pt modelId="{EFB796CE-D775-4892-8A9E-9223E19AA680}" type="parTrans" cxnId="{97EE5B9A-A5C6-4FE2-B7B1-297CD471485D}">
      <dgm:prSet/>
      <dgm:spPr/>
      <dgm:t>
        <a:bodyPr/>
        <a:lstStyle/>
        <a:p>
          <a:endParaRPr lang="en-US"/>
        </a:p>
      </dgm:t>
    </dgm:pt>
    <dgm:pt modelId="{8CDC7EB7-E0E6-481E-A3BE-E35C15B2B6AE}" type="sibTrans" cxnId="{97EE5B9A-A5C6-4FE2-B7B1-297CD471485D}">
      <dgm:prSet/>
      <dgm:spPr/>
      <dgm:t>
        <a:bodyPr/>
        <a:lstStyle/>
        <a:p>
          <a:endParaRPr lang="en-US"/>
        </a:p>
      </dgm:t>
    </dgm:pt>
    <dgm:pt modelId="{49BB2114-F8BF-4FA1-8758-7A4E1FCE058D}" type="pres">
      <dgm:prSet presAssocID="{60859D3E-396B-4CDB-8F19-D622D32D3ED2}" presName="Name0" presStyleCnt="0">
        <dgm:presLayoutVars>
          <dgm:chMax val="1"/>
          <dgm:dir/>
          <dgm:animLvl val="ctr"/>
          <dgm:resizeHandles val="exact"/>
        </dgm:presLayoutVars>
      </dgm:prSet>
      <dgm:spPr/>
      <dgm:t>
        <a:bodyPr/>
        <a:lstStyle/>
        <a:p>
          <a:endParaRPr lang="en-US"/>
        </a:p>
      </dgm:t>
    </dgm:pt>
    <dgm:pt modelId="{2B42A03C-E4C3-4FFD-B163-B0094898473A}" type="pres">
      <dgm:prSet presAssocID="{4163E311-663D-4766-A187-2C8F3584E98F}" presName="centerShape" presStyleLbl="node0" presStyleIdx="0" presStyleCnt="1" custScaleX="142687"/>
      <dgm:spPr/>
      <dgm:t>
        <a:bodyPr/>
        <a:lstStyle/>
        <a:p>
          <a:endParaRPr lang="en-US"/>
        </a:p>
      </dgm:t>
    </dgm:pt>
    <dgm:pt modelId="{E3E2BB1C-54A4-4F38-930B-B7B4D0D2E671}" type="pres">
      <dgm:prSet presAssocID="{84DBB2AF-C51C-48C1-853D-C7C6FF2245AE}" presName="node" presStyleLbl="node1" presStyleIdx="0" presStyleCnt="3">
        <dgm:presLayoutVars>
          <dgm:bulletEnabled val="1"/>
        </dgm:presLayoutVars>
      </dgm:prSet>
      <dgm:spPr/>
      <dgm:t>
        <a:bodyPr/>
        <a:lstStyle/>
        <a:p>
          <a:endParaRPr lang="en-US"/>
        </a:p>
      </dgm:t>
    </dgm:pt>
    <dgm:pt modelId="{79958140-184A-46FE-8ABD-C2AAA406F5F2}" type="pres">
      <dgm:prSet presAssocID="{84DBB2AF-C51C-48C1-853D-C7C6FF2245AE}" presName="dummy" presStyleCnt="0"/>
      <dgm:spPr/>
    </dgm:pt>
    <dgm:pt modelId="{FD30BC9A-78BC-4674-AC02-B18A8B5FE5EA}" type="pres">
      <dgm:prSet presAssocID="{9DD2D2FC-01FF-4D41-95F5-C4C7D4203810}" presName="sibTrans" presStyleLbl="sibTrans2D1" presStyleIdx="0" presStyleCnt="3"/>
      <dgm:spPr/>
      <dgm:t>
        <a:bodyPr/>
        <a:lstStyle/>
        <a:p>
          <a:endParaRPr lang="en-US"/>
        </a:p>
      </dgm:t>
    </dgm:pt>
    <dgm:pt modelId="{83EC4A18-DAB3-4BF0-935D-513EC0173CA0}" type="pres">
      <dgm:prSet presAssocID="{A024C539-F992-4360-86F0-C7AA6CBBCE24}" presName="node" presStyleLbl="node1" presStyleIdx="1" presStyleCnt="3">
        <dgm:presLayoutVars>
          <dgm:bulletEnabled val="1"/>
        </dgm:presLayoutVars>
      </dgm:prSet>
      <dgm:spPr/>
      <dgm:t>
        <a:bodyPr/>
        <a:lstStyle/>
        <a:p>
          <a:endParaRPr lang="en-US"/>
        </a:p>
      </dgm:t>
    </dgm:pt>
    <dgm:pt modelId="{443811CF-3DC5-465E-891F-78603994F63D}" type="pres">
      <dgm:prSet presAssocID="{A024C539-F992-4360-86F0-C7AA6CBBCE24}" presName="dummy" presStyleCnt="0"/>
      <dgm:spPr/>
    </dgm:pt>
    <dgm:pt modelId="{684A30D6-6BEA-460C-81CE-FB70D72C66DA}" type="pres">
      <dgm:prSet presAssocID="{9853F11F-6DE0-45DD-AC16-C378C44F2C8F}" presName="sibTrans" presStyleLbl="sibTrans2D1" presStyleIdx="1" presStyleCnt="3"/>
      <dgm:spPr/>
      <dgm:t>
        <a:bodyPr/>
        <a:lstStyle/>
        <a:p>
          <a:endParaRPr lang="en-US"/>
        </a:p>
      </dgm:t>
    </dgm:pt>
    <dgm:pt modelId="{3225CF0F-A315-403D-B200-05C23C06F3DF}" type="pres">
      <dgm:prSet presAssocID="{4520EC22-8B35-4F90-926C-19C94CA1754C}" presName="node" presStyleLbl="node1" presStyleIdx="2" presStyleCnt="3">
        <dgm:presLayoutVars>
          <dgm:bulletEnabled val="1"/>
        </dgm:presLayoutVars>
      </dgm:prSet>
      <dgm:spPr/>
      <dgm:t>
        <a:bodyPr/>
        <a:lstStyle/>
        <a:p>
          <a:endParaRPr lang="en-US"/>
        </a:p>
      </dgm:t>
    </dgm:pt>
    <dgm:pt modelId="{921EF3A8-4459-4414-B33F-E8329393AE0A}" type="pres">
      <dgm:prSet presAssocID="{4520EC22-8B35-4F90-926C-19C94CA1754C}" presName="dummy" presStyleCnt="0"/>
      <dgm:spPr/>
    </dgm:pt>
    <dgm:pt modelId="{6A59D77A-8646-4894-9430-83514196731E}" type="pres">
      <dgm:prSet presAssocID="{8CDC7EB7-E0E6-481E-A3BE-E35C15B2B6AE}" presName="sibTrans" presStyleLbl="sibTrans2D1" presStyleIdx="2" presStyleCnt="3"/>
      <dgm:spPr/>
      <dgm:t>
        <a:bodyPr/>
        <a:lstStyle/>
        <a:p>
          <a:endParaRPr lang="en-US"/>
        </a:p>
      </dgm:t>
    </dgm:pt>
  </dgm:ptLst>
  <dgm:cxnLst>
    <dgm:cxn modelId="{9B22AD60-25B7-447F-8980-3F29E482384E}" type="presOf" srcId="{9DD2D2FC-01FF-4D41-95F5-C4C7D4203810}" destId="{FD30BC9A-78BC-4674-AC02-B18A8B5FE5EA}" srcOrd="0" destOrd="0" presId="urn:microsoft.com/office/officeart/2005/8/layout/radial6"/>
    <dgm:cxn modelId="{A6263241-7E5F-4A84-9484-512224419C88}" type="presOf" srcId="{8CDC7EB7-E0E6-481E-A3BE-E35C15B2B6AE}" destId="{6A59D77A-8646-4894-9430-83514196731E}" srcOrd="0" destOrd="0" presId="urn:microsoft.com/office/officeart/2005/8/layout/radial6"/>
    <dgm:cxn modelId="{E2F9FD92-4B0C-47C6-8ACC-D1A3EDFB835A}" srcId="{4163E311-663D-4766-A187-2C8F3584E98F}" destId="{A024C539-F992-4360-86F0-C7AA6CBBCE24}" srcOrd="1" destOrd="0" parTransId="{52866D98-53CE-4C5C-92E8-0588C210EAE2}" sibTransId="{9853F11F-6DE0-45DD-AC16-C378C44F2C8F}"/>
    <dgm:cxn modelId="{A5981A24-B9E3-496F-A499-9DED8061D4EE}" type="presOf" srcId="{4163E311-663D-4766-A187-2C8F3584E98F}" destId="{2B42A03C-E4C3-4FFD-B163-B0094898473A}" srcOrd="0" destOrd="0" presId="urn:microsoft.com/office/officeart/2005/8/layout/radial6"/>
    <dgm:cxn modelId="{8D8068E5-64E9-4359-BA50-766195093D6F}" type="presOf" srcId="{4520EC22-8B35-4F90-926C-19C94CA1754C}" destId="{3225CF0F-A315-403D-B200-05C23C06F3DF}" srcOrd="0" destOrd="0" presId="urn:microsoft.com/office/officeart/2005/8/layout/radial6"/>
    <dgm:cxn modelId="{BE89EE0A-BA9E-4B0A-B1E2-0D502970AB20}" type="presOf" srcId="{A024C539-F992-4360-86F0-C7AA6CBBCE24}" destId="{83EC4A18-DAB3-4BF0-935D-513EC0173CA0}" srcOrd="0" destOrd="0" presId="urn:microsoft.com/office/officeart/2005/8/layout/radial6"/>
    <dgm:cxn modelId="{1CCFEFD7-EAB0-44F1-BFD5-A1CB6367B87B}" srcId="{4163E311-663D-4766-A187-2C8F3584E98F}" destId="{84DBB2AF-C51C-48C1-853D-C7C6FF2245AE}" srcOrd="0" destOrd="0" parTransId="{8D901AC3-E29D-48C3-8E32-26C6A74035F5}" sibTransId="{9DD2D2FC-01FF-4D41-95F5-C4C7D4203810}"/>
    <dgm:cxn modelId="{81E65097-B2BC-4DC7-BA57-6329E6FF6BC0}" type="presOf" srcId="{60859D3E-396B-4CDB-8F19-D622D32D3ED2}" destId="{49BB2114-F8BF-4FA1-8758-7A4E1FCE058D}" srcOrd="0" destOrd="0" presId="urn:microsoft.com/office/officeart/2005/8/layout/radial6"/>
    <dgm:cxn modelId="{BCF25606-DA29-473D-9EA6-86639000E074}" type="presOf" srcId="{9853F11F-6DE0-45DD-AC16-C378C44F2C8F}" destId="{684A30D6-6BEA-460C-81CE-FB70D72C66DA}" srcOrd="0" destOrd="0" presId="urn:microsoft.com/office/officeart/2005/8/layout/radial6"/>
    <dgm:cxn modelId="{B7542C0C-040D-45B1-AB73-54F9779F430F}" type="presOf" srcId="{84DBB2AF-C51C-48C1-853D-C7C6FF2245AE}" destId="{E3E2BB1C-54A4-4F38-930B-B7B4D0D2E671}" srcOrd="0" destOrd="0" presId="urn:microsoft.com/office/officeart/2005/8/layout/radial6"/>
    <dgm:cxn modelId="{97EE5B9A-A5C6-4FE2-B7B1-297CD471485D}" srcId="{4163E311-663D-4766-A187-2C8F3584E98F}" destId="{4520EC22-8B35-4F90-926C-19C94CA1754C}" srcOrd="2" destOrd="0" parTransId="{EFB796CE-D775-4892-8A9E-9223E19AA680}" sibTransId="{8CDC7EB7-E0E6-481E-A3BE-E35C15B2B6AE}"/>
    <dgm:cxn modelId="{7899DA6E-1F14-47D0-9A71-6B8A97285853}" srcId="{60859D3E-396B-4CDB-8F19-D622D32D3ED2}" destId="{4163E311-663D-4766-A187-2C8F3584E98F}" srcOrd="0" destOrd="0" parTransId="{BB975CAB-409E-4C62-9F52-E0E571939CEE}" sibTransId="{10AF4947-1C32-40A0-8594-254B6E4EE595}"/>
    <dgm:cxn modelId="{9324DDA7-7D01-43B4-8339-F66E70FA7BC0}" type="presParOf" srcId="{49BB2114-F8BF-4FA1-8758-7A4E1FCE058D}" destId="{2B42A03C-E4C3-4FFD-B163-B0094898473A}" srcOrd="0" destOrd="0" presId="urn:microsoft.com/office/officeart/2005/8/layout/radial6"/>
    <dgm:cxn modelId="{3C50EADA-3864-40EF-A8AC-7E490580477C}" type="presParOf" srcId="{49BB2114-F8BF-4FA1-8758-7A4E1FCE058D}" destId="{E3E2BB1C-54A4-4F38-930B-B7B4D0D2E671}" srcOrd="1" destOrd="0" presId="urn:microsoft.com/office/officeart/2005/8/layout/radial6"/>
    <dgm:cxn modelId="{DA1EF3D6-5F38-4216-994F-FD0CCA35C511}" type="presParOf" srcId="{49BB2114-F8BF-4FA1-8758-7A4E1FCE058D}" destId="{79958140-184A-46FE-8ABD-C2AAA406F5F2}" srcOrd="2" destOrd="0" presId="urn:microsoft.com/office/officeart/2005/8/layout/radial6"/>
    <dgm:cxn modelId="{86F4CF36-8C67-469B-8BB1-60B0349C2AF2}" type="presParOf" srcId="{49BB2114-F8BF-4FA1-8758-7A4E1FCE058D}" destId="{FD30BC9A-78BC-4674-AC02-B18A8B5FE5EA}" srcOrd="3" destOrd="0" presId="urn:microsoft.com/office/officeart/2005/8/layout/radial6"/>
    <dgm:cxn modelId="{12012B1A-6249-4C41-BA2D-08ECF45CBB45}" type="presParOf" srcId="{49BB2114-F8BF-4FA1-8758-7A4E1FCE058D}" destId="{83EC4A18-DAB3-4BF0-935D-513EC0173CA0}" srcOrd="4" destOrd="0" presId="urn:microsoft.com/office/officeart/2005/8/layout/radial6"/>
    <dgm:cxn modelId="{166FC7FC-3934-4CE0-8B03-82649FC61983}" type="presParOf" srcId="{49BB2114-F8BF-4FA1-8758-7A4E1FCE058D}" destId="{443811CF-3DC5-465E-891F-78603994F63D}" srcOrd="5" destOrd="0" presId="urn:microsoft.com/office/officeart/2005/8/layout/radial6"/>
    <dgm:cxn modelId="{DAFFE630-AD56-4BF8-BE9D-FF80380E1B85}" type="presParOf" srcId="{49BB2114-F8BF-4FA1-8758-7A4E1FCE058D}" destId="{684A30D6-6BEA-460C-81CE-FB70D72C66DA}" srcOrd="6" destOrd="0" presId="urn:microsoft.com/office/officeart/2005/8/layout/radial6"/>
    <dgm:cxn modelId="{2A1576B1-8DEC-4FE2-824D-D90E7231F825}" type="presParOf" srcId="{49BB2114-F8BF-4FA1-8758-7A4E1FCE058D}" destId="{3225CF0F-A315-403D-B200-05C23C06F3DF}" srcOrd="7" destOrd="0" presId="urn:microsoft.com/office/officeart/2005/8/layout/radial6"/>
    <dgm:cxn modelId="{D61AB6F5-52C5-495F-86C8-D81A663117BA}" type="presParOf" srcId="{49BB2114-F8BF-4FA1-8758-7A4E1FCE058D}" destId="{921EF3A8-4459-4414-B33F-E8329393AE0A}" srcOrd="8" destOrd="0" presId="urn:microsoft.com/office/officeart/2005/8/layout/radial6"/>
    <dgm:cxn modelId="{4B9D1820-58BE-413F-AC8F-0063B0088962}" type="presParOf" srcId="{49BB2114-F8BF-4FA1-8758-7A4E1FCE058D}" destId="{6A59D77A-8646-4894-9430-83514196731E}" srcOrd="9" destOrd="0" presId="urn:microsoft.com/office/officeart/2005/8/layout/radial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64D0524-F86B-42BB-A9E2-2F8C9987CC25}"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US"/>
        </a:p>
      </dgm:t>
    </dgm:pt>
    <dgm:pt modelId="{B67817E8-AE7C-4A60-BF77-49C460D24E7F}">
      <dgm:prSet phldrT="[Text]"/>
      <dgm:spPr/>
      <dgm:t>
        <a:bodyPr/>
        <a:lstStyle/>
        <a:p>
          <a:r>
            <a:rPr lang="en-US" dirty="0" smtClean="0"/>
            <a:t>TK1 ….</a:t>
          </a:r>
          <a:r>
            <a:rPr lang="en-US" dirty="0" err="1" smtClean="0"/>
            <a:t>Hauptaussagen</a:t>
          </a:r>
          <a:r>
            <a:rPr lang="en-US" dirty="0" smtClean="0"/>
            <a:t> </a:t>
          </a:r>
          <a:r>
            <a:rPr lang="en-US" dirty="0" err="1" smtClean="0"/>
            <a:t>entnehmen</a:t>
          </a:r>
          <a:r>
            <a:rPr lang="en-US" dirty="0" smtClean="0"/>
            <a:t>….</a:t>
          </a:r>
          <a:endParaRPr lang="en-US" dirty="0"/>
        </a:p>
      </dgm:t>
    </dgm:pt>
    <dgm:pt modelId="{7FD3C5EF-87AF-4111-9EFF-5A473E889044}" type="parTrans" cxnId="{4CE36980-E70C-43BB-ACA7-BC7E4F959512}">
      <dgm:prSet/>
      <dgm:spPr/>
      <dgm:t>
        <a:bodyPr/>
        <a:lstStyle/>
        <a:p>
          <a:endParaRPr lang="en-US"/>
        </a:p>
      </dgm:t>
    </dgm:pt>
    <dgm:pt modelId="{AFD94FC3-1CA7-44E9-807E-11AA79DE63D3}" type="sibTrans" cxnId="{4CE36980-E70C-43BB-ACA7-BC7E4F959512}">
      <dgm:prSet/>
      <dgm:spPr/>
      <dgm:t>
        <a:bodyPr/>
        <a:lstStyle/>
        <a:p>
          <a:endParaRPr lang="en-US"/>
        </a:p>
      </dgm:t>
    </dgm:pt>
    <dgm:pt modelId="{2DF304E3-8F8A-4831-A344-58BC36AC30EE}">
      <dgm:prSet phldrT="[Text]"/>
      <dgm:spPr/>
      <dgm:t>
        <a:bodyPr/>
        <a:lstStyle/>
        <a:p>
          <a:r>
            <a:rPr lang="en-US" dirty="0" smtClean="0"/>
            <a:t>TK2</a:t>
          </a:r>
        </a:p>
        <a:p>
          <a:r>
            <a:rPr lang="en-US" dirty="0" smtClean="0"/>
            <a:t>….</a:t>
          </a:r>
          <a:r>
            <a:rPr lang="en-US" dirty="0" err="1" smtClean="0"/>
            <a:t>Detailinformationen</a:t>
          </a:r>
          <a:r>
            <a:rPr lang="en-US" dirty="0" smtClean="0"/>
            <a:t> </a:t>
          </a:r>
          <a:r>
            <a:rPr lang="en-US" dirty="0" err="1" smtClean="0"/>
            <a:t>entnehmen</a:t>
          </a:r>
          <a:r>
            <a:rPr lang="en-US" dirty="0" smtClean="0"/>
            <a:t>….</a:t>
          </a:r>
          <a:endParaRPr lang="en-US" dirty="0"/>
        </a:p>
      </dgm:t>
    </dgm:pt>
    <dgm:pt modelId="{371B7C5A-C10D-4BFA-85A5-310FA520F83E}" type="parTrans" cxnId="{1BF1325C-3517-4C18-AA04-62C0943D4D86}">
      <dgm:prSet/>
      <dgm:spPr/>
      <dgm:t>
        <a:bodyPr/>
        <a:lstStyle/>
        <a:p>
          <a:endParaRPr lang="en-US"/>
        </a:p>
      </dgm:t>
    </dgm:pt>
    <dgm:pt modelId="{370DC4D8-A7C9-4457-97E1-7285588DB2F4}" type="sibTrans" cxnId="{1BF1325C-3517-4C18-AA04-62C0943D4D86}">
      <dgm:prSet/>
      <dgm:spPr/>
      <dgm:t>
        <a:bodyPr/>
        <a:lstStyle/>
        <a:p>
          <a:endParaRPr lang="en-US"/>
        </a:p>
      </dgm:t>
    </dgm:pt>
    <dgm:pt modelId="{B8D226A6-1452-4633-BCDB-97B44E78665D}">
      <dgm:prSet phldrT="[Text]"/>
      <dgm:spPr/>
      <dgm:t>
        <a:bodyPr/>
        <a:lstStyle/>
        <a:p>
          <a:r>
            <a:rPr lang="en-US" dirty="0" smtClean="0"/>
            <a:t>TK 3</a:t>
          </a:r>
        </a:p>
        <a:p>
          <a:r>
            <a:rPr lang="en-US" dirty="0" smtClean="0"/>
            <a:t>…</a:t>
          </a:r>
          <a:r>
            <a:rPr lang="en-US" dirty="0" err="1" smtClean="0"/>
            <a:t>Struktur</a:t>
          </a:r>
          <a:r>
            <a:rPr lang="en-US" dirty="0" smtClean="0"/>
            <a:t> </a:t>
          </a:r>
          <a:r>
            <a:rPr lang="en-US" dirty="0" err="1" smtClean="0"/>
            <a:t>erschließen</a:t>
          </a:r>
          <a:r>
            <a:rPr lang="en-US" dirty="0" smtClean="0"/>
            <a:t>…</a:t>
          </a:r>
          <a:endParaRPr lang="en-US" dirty="0"/>
        </a:p>
      </dgm:t>
    </dgm:pt>
    <dgm:pt modelId="{EDACA521-B33E-41F6-A750-56978019B1AD}" type="parTrans" cxnId="{A36830AE-9ACD-478D-B11B-A827486CF58B}">
      <dgm:prSet/>
      <dgm:spPr/>
      <dgm:t>
        <a:bodyPr/>
        <a:lstStyle/>
        <a:p>
          <a:endParaRPr lang="en-US"/>
        </a:p>
      </dgm:t>
    </dgm:pt>
    <dgm:pt modelId="{BEED145C-A274-4E24-87AE-816D8E0B89D6}" type="sibTrans" cxnId="{A36830AE-9ACD-478D-B11B-A827486CF58B}">
      <dgm:prSet/>
      <dgm:spPr/>
      <dgm:t>
        <a:bodyPr/>
        <a:lstStyle/>
        <a:p>
          <a:endParaRPr lang="en-US"/>
        </a:p>
      </dgm:t>
    </dgm:pt>
    <dgm:pt modelId="{7F4FE9CD-A0CB-4A9E-909E-57669346B3D7}">
      <dgm:prSet phldrT="[Text]"/>
      <dgm:spPr/>
      <dgm:t>
        <a:bodyPr/>
        <a:lstStyle/>
        <a:p>
          <a:r>
            <a:rPr lang="en-US" dirty="0" smtClean="0"/>
            <a:t>TK 4</a:t>
          </a:r>
        </a:p>
        <a:p>
          <a:r>
            <a:rPr lang="en-US" dirty="0" smtClean="0"/>
            <a:t>…</a:t>
          </a:r>
          <a:r>
            <a:rPr lang="en-US" dirty="0" err="1" smtClean="0"/>
            <a:t>Haltungen</a:t>
          </a:r>
          <a:r>
            <a:rPr lang="en-US" dirty="0" smtClean="0"/>
            <a:t> und </a:t>
          </a:r>
          <a:r>
            <a:rPr lang="en-US" dirty="0" err="1" smtClean="0"/>
            <a:t>Beziehungen</a:t>
          </a:r>
          <a:r>
            <a:rPr lang="en-US" dirty="0" smtClean="0"/>
            <a:t> </a:t>
          </a:r>
          <a:r>
            <a:rPr lang="en-US" dirty="0" err="1" smtClean="0"/>
            <a:t>zwischen</a:t>
          </a:r>
          <a:r>
            <a:rPr lang="en-US" dirty="0" smtClean="0"/>
            <a:t>… </a:t>
          </a:r>
          <a:r>
            <a:rPr lang="en-US" dirty="0" err="1" smtClean="0"/>
            <a:t>Charakteren</a:t>
          </a:r>
          <a:r>
            <a:rPr lang="en-US" dirty="0" smtClean="0"/>
            <a:t> </a:t>
          </a:r>
          <a:r>
            <a:rPr lang="en-US" dirty="0" err="1" smtClean="0"/>
            <a:t>erschließen</a:t>
          </a:r>
          <a:r>
            <a:rPr lang="en-US" dirty="0" smtClean="0"/>
            <a:t> und </a:t>
          </a:r>
          <a:r>
            <a:rPr lang="en-US" dirty="0" err="1" smtClean="0"/>
            <a:t>interpretieren</a:t>
          </a:r>
          <a:endParaRPr lang="en-US" dirty="0"/>
        </a:p>
      </dgm:t>
    </dgm:pt>
    <dgm:pt modelId="{903FA7D7-8E89-421F-91DF-C9D5D44F6C96}" type="parTrans" cxnId="{D5259D40-19D7-4DF5-8796-1EBF9AB5B598}">
      <dgm:prSet/>
      <dgm:spPr/>
      <dgm:t>
        <a:bodyPr/>
        <a:lstStyle/>
        <a:p>
          <a:endParaRPr lang="en-US"/>
        </a:p>
      </dgm:t>
    </dgm:pt>
    <dgm:pt modelId="{CAAD5188-C889-44CF-ABDC-FD2FFA246CDC}" type="sibTrans" cxnId="{D5259D40-19D7-4DF5-8796-1EBF9AB5B598}">
      <dgm:prSet/>
      <dgm:spPr/>
      <dgm:t>
        <a:bodyPr/>
        <a:lstStyle/>
        <a:p>
          <a:endParaRPr lang="en-US"/>
        </a:p>
      </dgm:t>
    </dgm:pt>
    <dgm:pt modelId="{FEBE520B-70D8-4F89-BB47-28AF8B9D2A2B}">
      <dgm:prSet phldrT="[Text]"/>
      <dgm:spPr/>
      <dgm:t>
        <a:bodyPr/>
        <a:lstStyle/>
        <a:p>
          <a:r>
            <a:rPr lang="en-US" dirty="0" smtClean="0"/>
            <a:t>TK5</a:t>
          </a:r>
        </a:p>
        <a:p>
          <a:r>
            <a:rPr lang="en-US" dirty="0" smtClean="0"/>
            <a:t>…</a:t>
          </a:r>
          <a:r>
            <a:rPr lang="en-US" dirty="0" err="1" smtClean="0"/>
            <a:t>mindestens</a:t>
          </a:r>
          <a:r>
            <a:rPr lang="en-US" dirty="0" smtClean="0"/>
            <a:t> </a:t>
          </a:r>
          <a:r>
            <a:rPr lang="en-US" dirty="0" err="1" smtClean="0"/>
            <a:t>eine</a:t>
          </a:r>
          <a:r>
            <a:rPr lang="en-US" dirty="0" smtClean="0"/>
            <a:t> </a:t>
          </a:r>
          <a:r>
            <a:rPr lang="en-US" dirty="0" err="1" smtClean="0"/>
            <a:t>Ganzschrift</a:t>
          </a:r>
          <a:r>
            <a:rPr lang="en-US" dirty="0" smtClean="0"/>
            <a:t>….</a:t>
          </a:r>
          <a:r>
            <a:rPr lang="en-US" dirty="0" err="1" smtClean="0"/>
            <a:t>verstehen</a:t>
          </a:r>
          <a:endParaRPr lang="en-US" dirty="0"/>
        </a:p>
      </dgm:t>
    </dgm:pt>
    <dgm:pt modelId="{A7B38362-DD51-43F2-A622-AFA5CA72940E}" type="parTrans" cxnId="{9D3C15CE-AFA0-4FB9-B1E7-6EDBACDDA779}">
      <dgm:prSet/>
      <dgm:spPr/>
      <dgm:t>
        <a:bodyPr/>
        <a:lstStyle/>
        <a:p>
          <a:endParaRPr lang="en-US"/>
        </a:p>
      </dgm:t>
    </dgm:pt>
    <dgm:pt modelId="{659BABFC-9C6D-4A19-8B5B-2F3570953A44}" type="sibTrans" cxnId="{9D3C15CE-AFA0-4FB9-B1E7-6EDBACDDA779}">
      <dgm:prSet/>
      <dgm:spPr/>
      <dgm:t>
        <a:bodyPr/>
        <a:lstStyle/>
        <a:p>
          <a:endParaRPr lang="en-US"/>
        </a:p>
      </dgm:t>
    </dgm:pt>
    <dgm:pt modelId="{ADA3A0A7-962C-4EBA-8C1F-3CC39F726D3C}" type="pres">
      <dgm:prSet presAssocID="{764D0524-F86B-42BB-A9E2-2F8C9987CC25}" presName="diagram" presStyleCnt="0">
        <dgm:presLayoutVars>
          <dgm:dir/>
          <dgm:resizeHandles val="exact"/>
        </dgm:presLayoutVars>
      </dgm:prSet>
      <dgm:spPr/>
      <dgm:t>
        <a:bodyPr/>
        <a:lstStyle/>
        <a:p>
          <a:endParaRPr lang="en-US"/>
        </a:p>
      </dgm:t>
    </dgm:pt>
    <dgm:pt modelId="{F051021E-C7BB-44E8-9B45-5888AEB27C1A}" type="pres">
      <dgm:prSet presAssocID="{B67817E8-AE7C-4A60-BF77-49C460D24E7F}" presName="node" presStyleLbl="node1" presStyleIdx="0" presStyleCnt="5">
        <dgm:presLayoutVars>
          <dgm:bulletEnabled val="1"/>
        </dgm:presLayoutVars>
      </dgm:prSet>
      <dgm:spPr/>
      <dgm:t>
        <a:bodyPr/>
        <a:lstStyle/>
        <a:p>
          <a:endParaRPr lang="en-US"/>
        </a:p>
      </dgm:t>
    </dgm:pt>
    <dgm:pt modelId="{C523F443-E690-400D-BB00-ED1B03C92053}" type="pres">
      <dgm:prSet presAssocID="{AFD94FC3-1CA7-44E9-807E-11AA79DE63D3}" presName="sibTrans" presStyleCnt="0"/>
      <dgm:spPr/>
    </dgm:pt>
    <dgm:pt modelId="{8B85997B-AD96-4A3D-A5A3-62714B549E39}" type="pres">
      <dgm:prSet presAssocID="{2DF304E3-8F8A-4831-A344-58BC36AC30EE}" presName="node" presStyleLbl="node1" presStyleIdx="1" presStyleCnt="5">
        <dgm:presLayoutVars>
          <dgm:bulletEnabled val="1"/>
        </dgm:presLayoutVars>
      </dgm:prSet>
      <dgm:spPr/>
      <dgm:t>
        <a:bodyPr/>
        <a:lstStyle/>
        <a:p>
          <a:endParaRPr lang="en-US"/>
        </a:p>
      </dgm:t>
    </dgm:pt>
    <dgm:pt modelId="{EAEDCAA3-158B-47F3-9F4D-B063E1A64B3C}" type="pres">
      <dgm:prSet presAssocID="{370DC4D8-A7C9-4457-97E1-7285588DB2F4}" presName="sibTrans" presStyleCnt="0"/>
      <dgm:spPr/>
    </dgm:pt>
    <dgm:pt modelId="{C556D0D3-3C0C-4722-B64D-15926C119204}" type="pres">
      <dgm:prSet presAssocID="{B8D226A6-1452-4633-BCDB-97B44E78665D}" presName="node" presStyleLbl="node1" presStyleIdx="2" presStyleCnt="5">
        <dgm:presLayoutVars>
          <dgm:bulletEnabled val="1"/>
        </dgm:presLayoutVars>
      </dgm:prSet>
      <dgm:spPr/>
      <dgm:t>
        <a:bodyPr/>
        <a:lstStyle/>
        <a:p>
          <a:endParaRPr lang="en-US"/>
        </a:p>
      </dgm:t>
    </dgm:pt>
    <dgm:pt modelId="{3E3C2EEF-71C1-4889-9881-0C27057E4835}" type="pres">
      <dgm:prSet presAssocID="{BEED145C-A274-4E24-87AE-816D8E0B89D6}" presName="sibTrans" presStyleCnt="0"/>
      <dgm:spPr/>
    </dgm:pt>
    <dgm:pt modelId="{49AF43C0-9DAF-44C7-AB59-6ADD501DDBBE}" type="pres">
      <dgm:prSet presAssocID="{7F4FE9CD-A0CB-4A9E-909E-57669346B3D7}" presName="node" presStyleLbl="node1" presStyleIdx="3" presStyleCnt="5">
        <dgm:presLayoutVars>
          <dgm:bulletEnabled val="1"/>
        </dgm:presLayoutVars>
      </dgm:prSet>
      <dgm:spPr/>
      <dgm:t>
        <a:bodyPr/>
        <a:lstStyle/>
        <a:p>
          <a:endParaRPr lang="en-US"/>
        </a:p>
      </dgm:t>
    </dgm:pt>
    <dgm:pt modelId="{BF1D71AB-17E5-4AE8-A100-F9CD63A0D7D1}" type="pres">
      <dgm:prSet presAssocID="{CAAD5188-C889-44CF-ABDC-FD2FFA246CDC}" presName="sibTrans" presStyleCnt="0"/>
      <dgm:spPr/>
    </dgm:pt>
    <dgm:pt modelId="{051EB3DE-B811-4245-AC77-8911E77F711C}" type="pres">
      <dgm:prSet presAssocID="{FEBE520B-70D8-4F89-BB47-28AF8B9D2A2B}" presName="node" presStyleLbl="node1" presStyleIdx="4" presStyleCnt="5">
        <dgm:presLayoutVars>
          <dgm:bulletEnabled val="1"/>
        </dgm:presLayoutVars>
      </dgm:prSet>
      <dgm:spPr/>
      <dgm:t>
        <a:bodyPr/>
        <a:lstStyle/>
        <a:p>
          <a:endParaRPr lang="en-US"/>
        </a:p>
      </dgm:t>
    </dgm:pt>
  </dgm:ptLst>
  <dgm:cxnLst>
    <dgm:cxn modelId="{E89F9E9D-D8D3-4972-888C-A9ECE286921A}" type="presOf" srcId="{B8D226A6-1452-4633-BCDB-97B44E78665D}" destId="{C556D0D3-3C0C-4722-B64D-15926C119204}" srcOrd="0" destOrd="0" presId="urn:microsoft.com/office/officeart/2005/8/layout/default"/>
    <dgm:cxn modelId="{438C442A-A539-40BC-B941-C20272D720B3}" type="presOf" srcId="{FEBE520B-70D8-4F89-BB47-28AF8B9D2A2B}" destId="{051EB3DE-B811-4245-AC77-8911E77F711C}" srcOrd="0" destOrd="0" presId="urn:microsoft.com/office/officeart/2005/8/layout/default"/>
    <dgm:cxn modelId="{DDBA5D29-65B4-4BFF-90FF-C955B03C761E}" type="presOf" srcId="{B67817E8-AE7C-4A60-BF77-49C460D24E7F}" destId="{F051021E-C7BB-44E8-9B45-5888AEB27C1A}" srcOrd="0" destOrd="0" presId="urn:microsoft.com/office/officeart/2005/8/layout/default"/>
    <dgm:cxn modelId="{4CE36980-E70C-43BB-ACA7-BC7E4F959512}" srcId="{764D0524-F86B-42BB-A9E2-2F8C9987CC25}" destId="{B67817E8-AE7C-4A60-BF77-49C460D24E7F}" srcOrd="0" destOrd="0" parTransId="{7FD3C5EF-87AF-4111-9EFF-5A473E889044}" sibTransId="{AFD94FC3-1CA7-44E9-807E-11AA79DE63D3}"/>
    <dgm:cxn modelId="{12A6D7ED-4B65-43F7-BDC1-F19D39AB3511}" type="presOf" srcId="{7F4FE9CD-A0CB-4A9E-909E-57669346B3D7}" destId="{49AF43C0-9DAF-44C7-AB59-6ADD501DDBBE}" srcOrd="0" destOrd="0" presId="urn:microsoft.com/office/officeart/2005/8/layout/default"/>
    <dgm:cxn modelId="{9D3C15CE-AFA0-4FB9-B1E7-6EDBACDDA779}" srcId="{764D0524-F86B-42BB-A9E2-2F8C9987CC25}" destId="{FEBE520B-70D8-4F89-BB47-28AF8B9D2A2B}" srcOrd="4" destOrd="0" parTransId="{A7B38362-DD51-43F2-A622-AFA5CA72940E}" sibTransId="{659BABFC-9C6D-4A19-8B5B-2F3570953A44}"/>
    <dgm:cxn modelId="{DE344BE0-2452-436E-B0EF-E24FDE465A6E}" type="presOf" srcId="{764D0524-F86B-42BB-A9E2-2F8C9987CC25}" destId="{ADA3A0A7-962C-4EBA-8C1F-3CC39F726D3C}" srcOrd="0" destOrd="0" presId="urn:microsoft.com/office/officeart/2005/8/layout/default"/>
    <dgm:cxn modelId="{1BF1325C-3517-4C18-AA04-62C0943D4D86}" srcId="{764D0524-F86B-42BB-A9E2-2F8C9987CC25}" destId="{2DF304E3-8F8A-4831-A344-58BC36AC30EE}" srcOrd="1" destOrd="0" parTransId="{371B7C5A-C10D-4BFA-85A5-310FA520F83E}" sibTransId="{370DC4D8-A7C9-4457-97E1-7285588DB2F4}"/>
    <dgm:cxn modelId="{A6B4E08C-79E6-481F-8734-316D74CC891A}" type="presOf" srcId="{2DF304E3-8F8A-4831-A344-58BC36AC30EE}" destId="{8B85997B-AD96-4A3D-A5A3-62714B549E39}" srcOrd="0" destOrd="0" presId="urn:microsoft.com/office/officeart/2005/8/layout/default"/>
    <dgm:cxn modelId="{D5259D40-19D7-4DF5-8796-1EBF9AB5B598}" srcId="{764D0524-F86B-42BB-A9E2-2F8C9987CC25}" destId="{7F4FE9CD-A0CB-4A9E-909E-57669346B3D7}" srcOrd="3" destOrd="0" parTransId="{903FA7D7-8E89-421F-91DF-C9D5D44F6C96}" sibTransId="{CAAD5188-C889-44CF-ABDC-FD2FFA246CDC}"/>
    <dgm:cxn modelId="{A36830AE-9ACD-478D-B11B-A827486CF58B}" srcId="{764D0524-F86B-42BB-A9E2-2F8C9987CC25}" destId="{B8D226A6-1452-4633-BCDB-97B44E78665D}" srcOrd="2" destOrd="0" parTransId="{EDACA521-B33E-41F6-A750-56978019B1AD}" sibTransId="{BEED145C-A274-4E24-87AE-816D8E0B89D6}"/>
    <dgm:cxn modelId="{9A804A59-97B1-4218-B7E2-0D1DBD43468A}" type="presParOf" srcId="{ADA3A0A7-962C-4EBA-8C1F-3CC39F726D3C}" destId="{F051021E-C7BB-44E8-9B45-5888AEB27C1A}" srcOrd="0" destOrd="0" presId="urn:microsoft.com/office/officeart/2005/8/layout/default"/>
    <dgm:cxn modelId="{3F42690E-9A39-41C4-995D-60BE81E9EB59}" type="presParOf" srcId="{ADA3A0A7-962C-4EBA-8C1F-3CC39F726D3C}" destId="{C523F443-E690-400D-BB00-ED1B03C92053}" srcOrd="1" destOrd="0" presId="urn:microsoft.com/office/officeart/2005/8/layout/default"/>
    <dgm:cxn modelId="{E4F3C5D9-94FB-4E1B-B68E-2929882D2444}" type="presParOf" srcId="{ADA3A0A7-962C-4EBA-8C1F-3CC39F726D3C}" destId="{8B85997B-AD96-4A3D-A5A3-62714B549E39}" srcOrd="2" destOrd="0" presId="urn:microsoft.com/office/officeart/2005/8/layout/default"/>
    <dgm:cxn modelId="{9225B408-A4D7-490F-9454-EC22929713A4}" type="presParOf" srcId="{ADA3A0A7-962C-4EBA-8C1F-3CC39F726D3C}" destId="{EAEDCAA3-158B-47F3-9F4D-B063E1A64B3C}" srcOrd="3" destOrd="0" presId="urn:microsoft.com/office/officeart/2005/8/layout/default"/>
    <dgm:cxn modelId="{E93B257A-EB71-451B-9CEC-B9D5F699AEDB}" type="presParOf" srcId="{ADA3A0A7-962C-4EBA-8C1F-3CC39F726D3C}" destId="{C556D0D3-3C0C-4722-B64D-15926C119204}" srcOrd="4" destOrd="0" presId="urn:microsoft.com/office/officeart/2005/8/layout/default"/>
    <dgm:cxn modelId="{B736F9AF-77A5-4374-B36E-57E204BFDC88}" type="presParOf" srcId="{ADA3A0A7-962C-4EBA-8C1F-3CC39F726D3C}" destId="{3E3C2EEF-71C1-4889-9881-0C27057E4835}" srcOrd="5" destOrd="0" presId="urn:microsoft.com/office/officeart/2005/8/layout/default"/>
    <dgm:cxn modelId="{8DB99259-1685-4BBE-97AB-8ADABFEC5826}" type="presParOf" srcId="{ADA3A0A7-962C-4EBA-8C1F-3CC39F726D3C}" destId="{49AF43C0-9DAF-44C7-AB59-6ADD501DDBBE}" srcOrd="6" destOrd="0" presId="urn:microsoft.com/office/officeart/2005/8/layout/default"/>
    <dgm:cxn modelId="{28173C6D-20B2-4709-A3C3-281735DB3443}" type="presParOf" srcId="{ADA3A0A7-962C-4EBA-8C1F-3CC39F726D3C}" destId="{BF1D71AB-17E5-4AE8-A100-F9CD63A0D7D1}" srcOrd="7" destOrd="0" presId="urn:microsoft.com/office/officeart/2005/8/layout/default"/>
    <dgm:cxn modelId="{C5CC3A8A-768E-47D3-BB36-E26F12A7C12F}" type="presParOf" srcId="{ADA3A0A7-962C-4EBA-8C1F-3CC39F726D3C}" destId="{051EB3DE-B811-4245-AC77-8911E77F711C}" srcOrd="8"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F9A9DAB-C5C5-4843-8FB2-A301C3BA5C6B}">
      <dsp:nvSpPr>
        <dsp:cNvPr id="0" name=""/>
        <dsp:cNvSpPr/>
      </dsp:nvSpPr>
      <dsp:spPr>
        <a:xfrm>
          <a:off x="0" y="692243"/>
          <a:ext cx="4040188" cy="11592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EB620A-360E-4967-96AA-672E46126348}">
      <dsp:nvSpPr>
        <dsp:cNvPr id="0" name=""/>
        <dsp:cNvSpPr/>
      </dsp:nvSpPr>
      <dsp:spPr>
        <a:xfrm>
          <a:off x="202009" y="13283"/>
          <a:ext cx="2828131" cy="135792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897" tIns="0" rIns="106897" bIns="0" numCol="1" spcCol="1270" anchor="ctr" anchorCtr="0">
          <a:noAutofit/>
        </a:bodyPr>
        <a:lstStyle/>
        <a:p>
          <a:pPr lvl="0" algn="l" defTabSz="1066800">
            <a:lnSpc>
              <a:spcPct val="90000"/>
            </a:lnSpc>
            <a:spcBef>
              <a:spcPct val="0"/>
            </a:spcBef>
            <a:spcAft>
              <a:spcPct val="35000"/>
            </a:spcAft>
          </a:pPr>
          <a:r>
            <a:rPr lang="en-US" sz="2400" kern="1200" dirty="0" smtClean="0"/>
            <a:t>Gran Torino</a:t>
          </a:r>
          <a:endParaRPr lang="en-US" sz="2400" kern="1200" dirty="0"/>
        </a:p>
      </dsp:txBody>
      <dsp:txXfrm>
        <a:off x="202009" y="13283"/>
        <a:ext cx="2828131" cy="1357920"/>
      </dsp:txXfrm>
    </dsp:sp>
    <dsp:sp modelId="{5B99EF00-77AB-4DBF-887D-CDB7840CA751}">
      <dsp:nvSpPr>
        <dsp:cNvPr id="0" name=""/>
        <dsp:cNvSpPr/>
      </dsp:nvSpPr>
      <dsp:spPr>
        <a:xfrm>
          <a:off x="0" y="2778803"/>
          <a:ext cx="4040188" cy="1159200"/>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 modelId="{C4A46133-734F-4CA4-8F4B-77F3887EDCBB}">
      <dsp:nvSpPr>
        <dsp:cNvPr id="0" name=""/>
        <dsp:cNvSpPr/>
      </dsp:nvSpPr>
      <dsp:spPr>
        <a:xfrm>
          <a:off x="202009" y="2099843"/>
          <a:ext cx="2828131" cy="135792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897" tIns="0" rIns="106897" bIns="0" numCol="1" spcCol="1270" anchor="ctr" anchorCtr="0">
          <a:noAutofit/>
        </a:bodyPr>
        <a:lstStyle/>
        <a:p>
          <a:pPr lvl="0" algn="l" defTabSz="1066800">
            <a:lnSpc>
              <a:spcPct val="90000"/>
            </a:lnSpc>
            <a:spcBef>
              <a:spcPct val="0"/>
            </a:spcBef>
            <a:spcAft>
              <a:spcPct val="35000"/>
            </a:spcAft>
          </a:pPr>
          <a:r>
            <a:rPr lang="en-US" sz="2400" kern="1200" dirty="0" smtClean="0"/>
            <a:t>Crooked Letter, Crooked Letter</a:t>
          </a:r>
          <a:endParaRPr lang="en-US" sz="2400" kern="1200" dirty="0"/>
        </a:p>
      </dsp:txBody>
      <dsp:txXfrm>
        <a:off x="202009" y="2099843"/>
        <a:ext cx="2828131" cy="135792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F253420-4A46-47CD-8E7B-9B733D012780}">
      <dsp:nvSpPr>
        <dsp:cNvPr id="0" name=""/>
        <dsp:cNvSpPr/>
      </dsp:nvSpPr>
      <dsp:spPr>
        <a:xfrm>
          <a:off x="0" y="329893"/>
          <a:ext cx="8229600" cy="5040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026544-1C48-482A-B8F8-A62C9EE1029A}">
      <dsp:nvSpPr>
        <dsp:cNvPr id="0" name=""/>
        <dsp:cNvSpPr/>
      </dsp:nvSpPr>
      <dsp:spPr>
        <a:xfrm>
          <a:off x="411480" y="34693"/>
          <a:ext cx="5760720" cy="59040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1 The ambiguity of art </a:t>
          </a:r>
          <a:endParaRPr lang="en-US" sz="1800" kern="1200" dirty="0"/>
        </a:p>
      </dsp:txBody>
      <dsp:txXfrm>
        <a:off x="411480" y="34693"/>
        <a:ext cx="5760720" cy="590400"/>
      </dsp:txXfrm>
    </dsp:sp>
    <dsp:sp modelId="{516C7CBB-2C2F-4CF7-97BD-BE0DF379ED2C}">
      <dsp:nvSpPr>
        <dsp:cNvPr id="0" name=""/>
        <dsp:cNvSpPr/>
      </dsp:nvSpPr>
      <dsp:spPr>
        <a:xfrm>
          <a:off x="0" y="1237094"/>
          <a:ext cx="8229600" cy="504000"/>
        </a:xfrm>
        <a:prstGeom prst="rect">
          <a:avLst/>
        </a:prstGeom>
        <a:solidFill>
          <a:schemeClr val="lt1">
            <a:alpha val="90000"/>
            <a:hueOff val="0"/>
            <a:satOff val="0"/>
            <a:lumOff val="0"/>
            <a:alphaOff val="0"/>
          </a:schemeClr>
        </a:solidFill>
        <a:ln w="25400" cap="flat" cmpd="sng" algn="ctr">
          <a:solidFill>
            <a:schemeClr val="accent3">
              <a:hueOff val="2812566"/>
              <a:satOff val="-4220"/>
              <a:lumOff val="-686"/>
              <a:alphaOff val="0"/>
            </a:schemeClr>
          </a:solidFill>
          <a:prstDash val="solid"/>
        </a:ln>
        <a:effectLst/>
      </dsp:spPr>
      <dsp:style>
        <a:lnRef idx="2">
          <a:scrgbClr r="0" g="0" b="0"/>
        </a:lnRef>
        <a:fillRef idx="1">
          <a:scrgbClr r="0" g="0" b="0"/>
        </a:fillRef>
        <a:effectRef idx="0">
          <a:scrgbClr r="0" g="0" b="0"/>
        </a:effectRef>
        <a:fontRef idx="minor"/>
      </dsp:style>
    </dsp:sp>
    <dsp:sp modelId="{C5D3C5AF-9CEC-4B2E-8CD6-3CF988CED5F0}">
      <dsp:nvSpPr>
        <dsp:cNvPr id="0" name=""/>
        <dsp:cNvSpPr/>
      </dsp:nvSpPr>
      <dsp:spPr>
        <a:xfrm>
          <a:off x="411480" y="941893"/>
          <a:ext cx="5760720" cy="590400"/>
        </a:xfrm>
        <a:prstGeom prst="round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2 Reversed gender roles</a:t>
          </a:r>
          <a:endParaRPr lang="en-US" sz="1800" kern="1200" dirty="0"/>
        </a:p>
      </dsp:txBody>
      <dsp:txXfrm>
        <a:off x="411480" y="941893"/>
        <a:ext cx="5760720" cy="590400"/>
      </dsp:txXfrm>
    </dsp:sp>
    <dsp:sp modelId="{D9AF2429-65BF-4044-A492-5A1047603863}">
      <dsp:nvSpPr>
        <dsp:cNvPr id="0" name=""/>
        <dsp:cNvSpPr/>
      </dsp:nvSpPr>
      <dsp:spPr>
        <a:xfrm>
          <a:off x="0" y="2144294"/>
          <a:ext cx="8229600" cy="504000"/>
        </a:xfrm>
        <a:prstGeom prst="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sp>
    <dsp:sp modelId="{6ED41D91-DD6E-4021-9E46-46AC3959792B}">
      <dsp:nvSpPr>
        <dsp:cNvPr id="0" name=""/>
        <dsp:cNvSpPr/>
      </dsp:nvSpPr>
      <dsp:spPr>
        <a:xfrm>
          <a:off x="411480" y="1849094"/>
          <a:ext cx="5760720" cy="590400"/>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3 Literary allusions/Symbolism</a:t>
          </a:r>
          <a:endParaRPr lang="en-US" sz="1800" kern="1200" dirty="0"/>
        </a:p>
      </dsp:txBody>
      <dsp:txXfrm>
        <a:off x="411480" y="1849094"/>
        <a:ext cx="5760720" cy="590400"/>
      </dsp:txXfrm>
    </dsp:sp>
    <dsp:sp modelId="{AAA6F620-86F0-4C66-848A-06A6BB1E0BBE}">
      <dsp:nvSpPr>
        <dsp:cNvPr id="0" name=""/>
        <dsp:cNvSpPr/>
      </dsp:nvSpPr>
      <dsp:spPr>
        <a:xfrm>
          <a:off x="0" y="3051494"/>
          <a:ext cx="8229600" cy="504000"/>
        </a:xfrm>
        <a:prstGeom prst="rect">
          <a:avLst/>
        </a:prstGeom>
        <a:solidFill>
          <a:schemeClr val="lt1">
            <a:alpha val="90000"/>
            <a:hueOff val="0"/>
            <a:satOff val="0"/>
            <a:lumOff val="0"/>
            <a:alphaOff val="0"/>
          </a:schemeClr>
        </a:solidFill>
        <a:ln w="25400" cap="flat" cmpd="sng" algn="ctr">
          <a:solidFill>
            <a:schemeClr val="accent3">
              <a:hueOff val="8437698"/>
              <a:satOff val="-12660"/>
              <a:lumOff val="-2059"/>
              <a:alphaOff val="0"/>
            </a:schemeClr>
          </a:solidFill>
          <a:prstDash val="solid"/>
        </a:ln>
        <a:effectLst/>
      </dsp:spPr>
      <dsp:style>
        <a:lnRef idx="2">
          <a:scrgbClr r="0" g="0" b="0"/>
        </a:lnRef>
        <a:fillRef idx="1">
          <a:scrgbClr r="0" g="0" b="0"/>
        </a:fillRef>
        <a:effectRef idx="0">
          <a:scrgbClr r="0" g="0" b="0"/>
        </a:effectRef>
        <a:fontRef idx="minor"/>
      </dsp:style>
    </dsp:sp>
    <dsp:sp modelId="{96CB4E5E-5221-4BD7-B2FC-69225A430BD8}">
      <dsp:nvSpPr>
        <dsp:cNvPr id="0" name=""/>
        <dsp:cNvSpPr/>
      </dsp:nvSpPr>
      <dsp:spPr>
        <a:xfrm>
          <a:off x="411480" y="2756294"/>
          <a:ext cx="5760720" cy="590400"/>
        </a:xfrm>
        <a:prstGeom prst="round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4 Language and structure. Tragedy?/Short play?</a:t>
          </a:r>
          <a:endParaRPr lang="en-US" sz="1800" kern="1200" dirty="0"/>
        </a:p>
      </dsp:txBody>
      <dsp:txXfrm>
        <a:off x="411480" y="2756294"/>
        <a:ext cx="5760720" cy="590400"/>
      </dsp:txXfrm>
    </dsp:sp>
    <dsp:sp modelId="{047F0EF8-4A84-4AA1-9FED-75791CDA3901}">
      <dsp:nvSpPr>
        <dsp:cNvPr id="0" name=""/>
        <dsp:cNvSpPr/>
      </dsp:nvSpPr>
      <dsp:spPr>
        <a:xfrm>
          <a:off x="0" y="3958694"/>
          <a:ext cx="8229600" cy="504000"/>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 modelId="{4BCDB21C-D26F-43A0-A642-279CC12613B3}">
      <dsp:nvSpPr>
        <dsp:cNvPr id="0" name=""/>
        <dsp:cNvSpPr/>
      </dsp:nvSpPr>
      <dsp:spPr>
        <a:xfrm>
          <a:off x="411480" y="3663494"/>
          <a:ext cx="5760720" cy="59040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5 Criticism of contemporary culture</a:t>
          </a:r>
          <a:endParaRPr lang="en-US" sz="1800" kern="1200" dirty="0"/>
        </a:p>
      </dsp:txBody>
      <dsp:txXfrm>
        <a:off x="411480" y="3663494"/>
        <a:ext cx="5760720" cy="590400"/>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774FF40-2D2E-4F90-B9F7-58D976431C9E}">
      <dsp:nvSpPr>
        <dsp:cNvPr id="0" name=""/>
        <dsp:cNvSpPr/>
      </dsp:nvSpPr>
      <dsp:spPr>
        <a:xfrm rot="16200000">
          <a:off x="702" y="261838"/>
          <a:ext cx="4002285" cy="4002285"/>
        </a:xfrm>
        <a:prstGeom prst="downArrow">
          <a:avLst>
            <a:gd name="adj1" fmla="val 50000"/>
            <a:gd name="adj2" fmla="val 3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…there is no such concept as religion, or government, community or even family. Art must be created. Whatever the cost.</a:t>
          </a:r>
          <a:endParaRPr lang="en-US" sz="2100" kern="1200" dirty="0"/>
        </a:p>
      </dsp:txBody>
      <dsp:txXfrm rot="16200000">
        <a:off x="702" y="261838"/>
        <a:ext cx="4002285" cy="4002285"/>
      </dsp:txXfrm>
    </dsp:sp>
    <dsp:sp modelId="{B7FFA733-0730-45C1-953E-FECF84A21FE8}">
      <dsp:nvSpPr>
        <dsp:cNvPr id="0" name=""/>
        <dsp:cNvSpPr/>
      </dsp:nvSpPr>
      <dsp:spPr>
        <a:xfrm rot="5400000">
          <a:off x="4226611" y="261838"/>
          <a:ext cx="4002285" cy="4002285"/>
        </a:xfrm>
        <a:prstGeom prst="downArrow">
          <a:avLst>
            <a:gd name="adj1" fmla="val 50000"/>
            <a:gd name="adj2" fmla="val 35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 For art to exist, there has to be a line out there somewhere.</a:t>
          </a:r>
          <a:endParaRPr lang="en-US" sz="2100" kern="1200" dirty="0"/>
        </a:p>
      </dsp:txBody>
      <dsp:txXfrm rot="5400000">
        <a:off x="4226611" y="261838"/>
        <a:ext cx="4002285" cy="4002285"/>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B39E8D-41BA-4D9D-A92C-A3C900DE75EA}">
      <dsp:nvSpPr>
        <dsp:cNvPr id="0" name=""/>
        <dsp:cNvSpPr/>
      </dsp:nvSpPr>
      <dsp:spPr>
        <a:xfrm rot="21300000">
          <a:off x="25254" y="1794666"/>
          <a:ext cx="8179091" cy="936629"/>
        </a:xfrm>
        <a:prstGeom prst="mathMinus">
          <a:avLst/>
        </a:prstGeom>
        <a:solidFill>
          <a:schemeClr val="accent3">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EBC49D-FBCD-4C52-99F1-7598BADF7D32}">
      <dsp:nvSpPr>
        <dsp:cNvPr id="0" name=""/>
        <dsp:cNvSpPr/>
      </dsp:nvSpPr>
      <dsp:spPr>
        <a:xfrm>
          <a:off x="987552" y="226298"/>
          <a:ext cx="2468880" cy="1810385"/>
        </a:xfrm>
        <a:prstGeom prst="downArrow">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D5AB5B-B1B3-40DA-9FC7-473B08101BED}">
      <dsp:nvSpPr>
        <dsp:cNvPr id="0" name=""/>
        <dsp:cNvSpPr/>
      </dsp:nvSpPr>
      <dsp:spPr>
        <a:xfrm>
          <a:off x="3497632" y="-115413"/>
          <a:ext cx="4361582" cy="21317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Adam as being fully aware of the process of self-transformation (not of the real purpose though), self-transformation as a choice, moments of self-reflection, sacrificing who he is to receive the rewards of surface appeal</a:t>
          </a:r>
        </a:p>
        <a:p>
          <a:pPr lvl="0" algn="ctr" defTabSz="800100">
            <a:lnSpc>
              <a:spcPct val="90000"/>
            </a:lnSpc>
            <a:spcBef>
              <a:spcPct val="0"/>
            </a:spcBef>
            <a:spcAft>
              <a:spcPct val="35000"/>
            </a:spcAft>
          </a:pPr>
          <a:r>
            <a:rPr lang="en-US" sz="1600" kern="1200" dirty="0" smtClean="0"/>
            <a:t> </a:t>
          </a:r>
          <a:endParaRPr lang="en-US" sz="1600" kern="1200" dirty="0"/>
        </a:p>
      </dsp:txBody>
      <dsp:txXfrm>
        <a:off x="3497632" y="-115413"/>
        <a:ext cx="4361582" cy="2131731"/>
      </dsp:txXfrm>
    </dsp:sp>
    <dsp:sp modelId="{C54B93D7-01FF-4580-9898-EBE6122A1852}">
      <dsp:nvSpPr>
        <dsp:cNvPr id="0" name=""/>
        <dsp:cNvSpPr/>
      </dsp:nvSpPr>
      <dsp:spPr>
        <a:xfrm>
          <a:off x="4773168" y="2489279"/>
          <a:ext cx="2468880" cy="1810385"/>
        </a:xfrm>
        <a:prstGeom prst="upArrow">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CB443E-A46D-4A8E-9503-AA758D00F202}">
      <dsp:nvSpPr>
        <dsp:cNvPr id="0" name=""/>
        <dsp:cNvSpPr/>
      </dsp:nvSpPr>
      <dsp:spPr>
        <a:xfrm>
          <a:off x="1234440" y="2908920"/>
          <a:ext cx="2633472" cy="1333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Adam as object, victim, as pitiful and poor man transformed by the manipulative, cruel and abusive Evelyn.</a:t>
          </a:r>
          <a:endParaRPr lang="en-US" sz="1600" kern="1200" dirty="0"/>
        </a:p>
      </dsp:txBody>
      <dsp:txXfrm>
        <a:off x="1234440" y="2908920"/>
        <a:ext cx="2633472" cy="1333180"/>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3799C8D-FD0B-41AF-90AC-EBB3D2A20B74}">
      <dsp:nvSpPr>
        <dsp:cNvPr id="0" name=""/>
        <dsp:cNvSpPr/>
      </dsp:nvSpPr>
      <dsp:spPr>
        <a:xfrm rot="21300000">
          <a:off x="25254" y="1794666"/>
          <a:ext cx="8179091" cy="936629"/>
        </a:xfrm>
        <a:prstGeom prst="mathMinus">
          <a:avLst/>
        </a:prstGeom>
        <a:solidFill>
          <a:schemeClr val="accent3">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FAF65C-0472-404B-BBFB-992DB37AC413}">
      <dsp:nvSpPr>
        <dsp:cNvPr id="0" name=""/>
        <dsp:cNvSpPr/>
      </dsp:nvSpPr>
      <dsp:spPr>
        <a:xfrm>
          <a:off x="987552" y="226298"/>
          <a:ext cx="2468880" cy="1810385"/>
        </a:xfrm>
        <a:prstGeom prst="downArrow">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6581E7-0B93-48E4-B96A-ABACED49CAAB}">
      <dsp:nvSpPr>
        <dsp:cNvPr id="0" name=""/>
        <dsp:cNvSpPr/>
      </dsp:nvSpPr>
      <dsp:spPr>
        <a:xfrm>
          <a:off x="4361687" y="0"/>
          <a:ext cx="2633472" cy="1900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err="1" smtClean="0"/>
            <a:t>Aber</a:t>
          </a:r>
          <a:r>
            <a:rPr lang="en-US" sz="2200" kern="1200" dirty="0" smtClean="0"/>
            <a:t>: </a:t>
          </a:r>
          <a:r>
            <a:rPr lang="en-US" sz="2200" kern="1200" dirty="0" err="1" smtClean="0"/>
            <a:t>Komplexität</a:t>
          </a:r>
          <a:r>
            <a:rPr lang="en-US" sz="2200" kern="1200" dirty="0" smtClean="0"/>
            <a:t> des </a:t>
          </a:r>
          <a:r>
            <a:rPr lang="en-US" sz="2200" kern="1200" dirty="0" err="1" smtClean="0"/>
            <a:t>Diskurses</a:t>
          </a:r>
          <a:r>
            <a:rPr lang="en-US" sz="2200" kern="1200" dirty="0" smtClean="0"/>
            <a:t>: </a:t>
          </a:r>
        </a:p>
        <a:p>
          <a:pPr lvl="0" algn="ctr" defTabSz="977900">
            <a:lnSpc>
              <a:spcPct val="90000"/>
            </a:lnSpc>
            <a:spcBef>
              <a:spcPct val="0"/>
            </a:spcBef>
            <a:spcAft>
              <a:spcPct val="35000"/>
            </a:spcAft>
          </a:pPr>
          <a:r>
            <a:rPr lang="en-US" sz="2200" kern="1200" dirty="0" err="1" smtClean="0"/>
            <a:t>kein</a:t>
          </a:r>
          <a:r>
            <a:rPr lang="en-US" sz="2200" kern="1200" dirty="0" smtClean="0"/>
            <a:t> </a:t>
          </a:r>
          <a:r>
            <a:rPr lang="en-US" sz="2200" kern="1200" dirty="0" err="1" smtClean="0"/>
            <a:t>Raum</a:t>
          </a:r>
          <a:r>
            <a:rPr lang="en-US" sz="2200" kern="1200" dirty="0" smtClean="0"/>
            <a:t> </a:t>
          </a:r>
          <a:r>
            <a:rPr lang="en-US" sz="2200" kern="1200" dirty="0" err="1" smtClean="0"/>
            <a:t>für</a:t>
          </a:r>
          <a:r>
            <a:rPr lang="en-US" sz="2200" kern="1200" dirty="0" smtClean="0"/>
            <a:t> </a:t>
          </a:r>
          <a:r>
            <a:rPr lang="en-US" sz="2200" kern="1200" dirty="0" err="1" smtClean="0"/>
            <a:t>einfache</a:t>
          </a:r>
          <a:r>
            <a:rPr lang="en-US" sz="2200" kern="1200" dirty="0" smtClean="0"/>
            <a:t> </a:t>
          </a:r>
          <a:r>
            <a:rPr lang="en-US" sz="2200" kern="1200" dirty="0" err="1" smtClean="0"/>
            <a:t>Antworten</a:t>
          </a:r>
          <a:endParaRPr lang="en-US" sz="2200" kern="1200" dirty="0"/>
        </a:p>
      </dsp:txBody>
      <dsp:txXfrm>
        <a:off x="4361687" y="0"/>
        <a:ext cx="2633472" cy="1900904"/>
      </dsp:txXfrm>
    </dsp:sp>
    <dsp:sp modelId="{F331ADC3-31C8-4097-9D32-C9711F194E47}">
      <dsp:nvSpPr>
        <dsp:cNvPr id="0" name=""/>
        <dsp:cNvSpPr/>
      </dsp:nvSpPr>
      <dsp:spPr>
        <a:xfrm>
          <a:off x="4773168" y="2489279"/>
          <a:ext cx="2468880" cy="1810385"/>
        </a:xfrm>
        <a:prstGeom prst="upArrow">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6D69FD-0816-4530-BC28-CA661321C5AC}">
      <dsp:nvSpPr>
        <dsp:cNvPr id="0" name=""/>
        <dsp:cNvSpPr/>
      </dsp:nvSpPr>
      <dsp:spPr>
        <a:xfrm>
          <a:off x="1234440" y="2625058"/>
          <a:ext cx="2633472" cy="1900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err="1" smtClean="0"/>
            <a:t>Zwar</a:t>
          </a:r>
          <a:r>
            <a:rPr lang="en-US" sz="2200" kern="1200" dirty="0" smtClean="0"/>
            <a:t>: </a:t>
          </a:r>
          <a:r>
            <a:rPr lang="en-US" sz="2200" kern="1200" dirty="0" err="1" smtClean="0"/>
            <a:t>Reduktivität</a:t>
          </a:r>
          <a:r>
            <a:rPr lang="en-US" sz="2200" kern="1200" dirty="0" smtClean="0"/>
            <a:t> der Form:</a:t>
          </a:r>
        </a:p>
        <a:p>
          <a:pPr lvl="0" algn="ctr" defTabSz="977900">
            <a:lnSpc>
              <a:spcPct val="90000"/>
            </a:lnSpc>
            <a:spcBef>
              <a:spcPct val="0"/>
            </a:spcBef>
            <a:spcAft>
              <a:spcPct val="35000"/>
            </a:spcAft>
          </a:pPr>
          <a:r>
            <a:rPr lang="en-US" sz="2200" kern="1200" dirty="0" err="1" smtClean="0"/>
            <a:t>Charaktere</a:t>
          </a:r>
          <a:r>
            <a:rPr lang="en-US" sz="2200" kern="1200" dirty="0" smtClean="0"/>
            <a:t>, Setting, Plot, </a:t>
          </a:r>
          <a:r>
            <a:rPr lang="en-US" sz="2200" kern="1200" dirty="0" err="1" smtClean="0"/>
            <a:t>Konflikt</a:t>
          </a:r>
          <a:endParaRPr lang="en-US" sz="2200" kern="1200" dirty="0"/>
        </a:p>
      </dsp:txBody>
      <dsp:txXfrm>
        <a:off x="1234440" y="2625058"/>
        <a:ext cx="2633472" cy="1900904"/>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4543995-532E-473E-80DE-37411DA8085E}">
      <dsp:nvSpPr>
        <dsp:cNvPr id="0" name=""/>
        <dsp:cNvSpPr/>
      </dsp:nvSpPr>
      <dsp:spPr>
        <a:xfrm>
          <a:off x="3061939" y="1007733"/>
          <a:ext cx="2510495" cy="2510495"/>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en-US" sz="2700" kern="1200" dirty="0" smtClean="0"/>
            <a:t>mainstream culture, dominated by…..</a:t>
          </a:r>
          <a:endParaRPr lang="en-US" sz="2700" kern="1200" dirty="0"/>
        </a:p>
      </dsp:txBody>
      <dsp:txXfrm>
        <a:off x="3061939" y="1007733"/>
        <a:ext cx="2510495" cy="2510495"/>
      </dsp:txXfrm>
    </dsp:sp>
    <dsp:sp modelId="{8503F145-5978-4992-8516-D3404651F75A}">
      <dsp:nvSpPr>
        <dsp:cNvPr id="0" name=""/>
        <dsp:cNvSpPr/>
      </dsp:nvSpPr>
      <dsp:spPr>
        <a:xfrm>
          <a:off x="3689562" y="448"/>
          <a:ext cx="1255247" cy="1255247"/>
        </a:xfrm>
        <a:prstGeom prst="ellipse">
          <a:avLst/>
        </a:prstGeom>
        <a:solidFill>
          <a:schemeClr val="accent2">
            <a:alpha val="50000"/>
            <a:hueOff val="780253"/>
            <a:satOff val="-973"/>
            <a:lumOff val="22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…surface appeal</a:t>
          </a:r>
          <a:endParaRPr lang="en-US" sz="1600" kern="1200" dirty="0"/>
        </a:p>
      </dsp:txBody>
      <dsp:txXfrm>
        <a:off x="3689562" y="448"/>
        <a:ext cx="1255247" cy="1255247"/>
      </dsp:txXfrm>
    </dsp:sp>
    <dsp:sp modelId="{9AA43F36-25C7-477C-A81C-4BA0D9585796}">
      <dsp:nvSpPr>
        <dsp:cNvPr id="0" name=""/>
        <dsp:cNvSpPr/>
      </dsp:nvSpPr>
      <dsp:spPr>
        <a:xfrm>
          <a:off x="5125890" y="918234"/>
          <a:ext cx="1214339" cy="1054583"/>
        </a:xfrm>
        <a:prstGeom prst="ellipse">
          <a:avLst/>
        </a:prstGeom>
        <a:solidFill>
          <a:schemeClr val="accent2">
            <a:alpha val="50000"/>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…..self-improve-</a:t>
          </a:r>
          <a:r>
            <a:rPr lang="en-US" sz="1600" kern="1200" dirty="0" err="1" smtClean="0"/>
            <a:t>ment</a:t>
          </a:r>
          <a:r>
            <a:rPr lang="en-US" sz="1600" kern="1200" dirty="0" smtClean="0"/>
            <a:t>…</a:t>
          </a:r>
          <a:endParaRPr lang="en-US" sz="1600" kern="1200" dirty="0"/>
        </a:p>
      </dsp:txBody>
      <dsp:txXfrm>
        <a:off x="5125890" y="918234"/>
        <a:ext cx="1214339" cy="1054583"/>
      </dsp:txXfrm>
    </dsp:sp>
    <dsp:sp modelId="{DADC0A3B-1483-4FB1-8250-6CA809CB323A}">
      <dsp:nvSpPr>
        <dsp:cNvPr id="0" name=""/>
        <dsp:cNvSpPr/>
      </dsp:nvSpPr>
      <dsp:spPr>
        <a:xfrm>
          <a:off x="5105436" y="2452812"/>
          <a:ext cx="1255247" cy="1255247"/>
        </a:xfrm>
        <a:prstGeom prst="ellipse">
          <a:avLst/>
        </a:prstGeom>
        <a:solidFill>
          <a:schemeClr val="accent2">
            <a:alpha val="50000"/>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…the shape of things</a:t>
          </a:r>
          <a:endParaRPr lang="en-US" sz="1600" kern="1200" dirty="0"/>
        </a:p>
      </dsp:txBody>
      <dsp:txXfrm>
        <a:off x="5105436" y="2452812"/>
        <a:ext cx="1255247" cy="1255247"/>
      </dsp:txXfrm>
    </dsp:sp>
    <dsp:sp modelId="{14AED6D3-7DE6-486B-923D-FE13A446AAAE}">
      <dsp:nvSpPr>
        <dsp:cNvPr id="0" name=""/>
        <dsp:cNvSpPr/>
      </dsp:nvSpPr>
      <dsp:spPr>
        <a:xfrm>
          <a:off x="3689562" y="3270267"/>
          <a:ext cx="1255247" cy="1255247"/>
        </a:xfrm>
        <a:prstGeom prst="ellipse">
          <a:avLst/>
        </a:prstGeom>
        <a:solidFill>
          <a:schemeClr val="accent2">
            <a:alpha val="50000"/>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…shallow and hollow ideals</a:t>
          </a:r>
          <a:endParaRPr lang="en-US" sz="1600" kern="1200" dirty="0"/>
        </a:p>
      </dsp:txBody>
      <dsp:txXfrm>
        <a:off x="3689562" y="3270267"/>
        <a:ext cx="1255247" cy="1255247"/>
      </dsp:txXfrm>
    </dsp:sp>
    <dsp:sp modelId="{F744685F-90FE-4A5F-AB30-32822B587AC8}">
      <dsp:nvSpPr>
        <dsp:cNvPr id="0" name=""/>
        <dsp:cNvSpPr/>
      </dsp:nvSpPr>
      <dsp:spPr>
        <a:xfrm>
          <a:off x="2242590" y="2452812"/>
          <a:ext cx="1317445" cy="1255247"/>
        </a:xfrm>
        <a:prstGeom prst="ellipse">
          <a:avLst/>
        </a:prstGeom>
        <a:solidFill>
          <a:schemeClr val="accent2">
            <a:alpha val="50000"/>
            <a:hueOff val="3901266"/>
            <a:satOff val="-4866"/>
            <a:lumOff val="114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..rules of fashion magazines</a:t>
          </a:r>
          <a:endParaRPr lang="en-US" sz="1600" kern="1200" dirty="0"/>
        </a:p>
      </dsp:txBody>
      <dsp:txXfrm>
        <a:off x="2242590" y="2452812"/>
        <a:ext cx="1317445" cy="1255247"/>
      </dsp:txXfrm>
    </dsp:sp>
    <dsp:sp modelId="{E6500C6C-4DA3-47F3-B2AE-7BF1F4528395}">
      <dsp:nvSpPr>
        <dsp:cNvPr id="0" name=""/>
        <dsp:cNvSpPr/>
      </dsp:nvSpPr>
      <dsp:spPr>
        <a:xfrm>
          <a:off x="1868916" y="817902"/>
          <a:ext cx="2064794" cy="1255247"/>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…the need to become more acceptable</a:t>
          </a:r>
          <a:endParaRPr lang="en-US" sz="1600" kern="1200" dirty="0"/>
        </a:p>
      </dsp:txBody>
      <dsp:txXfrm>
        <a:off x="1868916" y="817902"/>
        <a:ext cx="2064794" cy="1255247"/>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5F9E798-1ABD-47D6-9292-50280619B1AB}">
      <dsp:nvSpPr>
        <dsp:cNvPr id="0" name=""/>
        <dsp:cNvSpPr/>
      </dsp:nvSpPr>
      <dsp:spPr>
        <a:xfrm>
          <a:off x="978132" y="1137"/>
          <a:ext cx="1984540" cy="1649536"/>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err="1" smtClean="0"/>
            <a:t>Literarisches</a:t>
          </a:r>
          <a:r>
            <a:rPr lang="en-US" sz="1800" kern="1200" dirty="0" smtClean="0"/>
            <a:t> </a:t>
          </a:r>
          <a:r>
            <a:rPr lang="en-US" sz="1800" kern="1200" dirty="0" err="1" smtClean="0"/>
            <a:t>Verstehen</a:t>
          </a:r>
          <a:endParaRPr lang="en-US" sz="1800" kern="1200" dirty="0"/>
        </a:p>
      </dsp:txBody>
      <dsp:txXfrm>
        <a:off x="978132" y="1137"/>
        <a:ext cx="1984540" cy="1649536"/>
      </dsp:txXfrm>
    </dsp:sp>
    <dsp:sp modelId="{7737A613-E897-4D07-B4F1-5E8C6ACD72D1}">
      <dsp:nvSpPr>
        <dsp:cNvPr id="0" name=""/>
        <dsp:cNvSpPr/>
      </dsp:nvSpPr>
      <dsp:spPr>
        <a:xfrm>
          <a:off x="1492036" y="1784615"/>
          <a:ext cx="956731" cy="956731"/>
        </a:xfrm>
        <a:prstGeom prst="mathPlus">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1492036" y="1784615"/>
        <a:ext cx="956731" cy="956731"/>
      </dsp:txXfrm>
    </dsp:sp>
    <dsp:sp modelId="{7DE3DF9D-76D9-429C-864D-F9D216ECFD93}">
      <dsp:nvSpPr>
        <dsp:cNvPr id="0" name=""/>
        <dsp:cNvSpPr/>
      </dsp:nvSpPr>
      <dsp:spPr>
        <a:xfrm>
          <a:off x="1145634" y="2875289"/>
          <a:ext cx="1649536" cy="1649536"/>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err="1" smtClean="0"/>
            <a:t>Lebenswelt-liches</a:t>
          </a:r>
          <a:r>
            <a:rPr lang="en-US" sz="1800" kern="1200" dirty="0" smtClean="0"/>
            <a:t> </a:t>
          </a:r>
          <a:r>
            <a:rPr lang="en-US" sz="1800" kern="1200" dirty="0" err="1" smtClean="0"/>
            <a:t>Erfahren</a:t>
          </a:r>
          <a:endParaRPr lang="en-US" sz="1800" kern="1200" dirty="0"/>
        </a:p>
      </dsp:txBody>
      <dsp:txXfrm>
        <a:off x="1145634" y="2875289"/>
        <a:ext cx="1649536" cy="1649536"/>
      </dsp:txXfrm>
    </dsp:sp>
    <dsp:sp modelId="{01F2EE58-2235-47DB-A5FD-4218DEEC59B5}">
      <dsp:nvSpPr>
        <dsp:cNvPr id="0" name=""/>
        <dsp:cNvSpPr/>
      </dsp:nvSpPr>
      <dsp:spPr>
        <a:xfrm>
          <a:off x="3210103" y="1956167"/>
          <a:ext cx="524552" cy="613627"/>
        </a:xfrm>
        <a:prstGeom prst="righ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n-US" sz="2600" kern="1200"/>
        </a:p>
      </dsp:txBody>
      <dsp:txXfrm>
        <a:off x="3210103" y="1956167"/>
        <a:ext cx="524552" cy="613627"/>
      </dsp:txXfrm>
    </dsp:sp>
    <dsp:sp modelId="{22E1B5A1-93CA-460C-B0F9-C95DAB2D08A6}">
      <dsp:nvSpPr>
        <dsp:cNvPr id="0" name=""/>
        <dsp:cNvSpPr/>
      </dsp:nvSpPr>
      <dsp:spPr>
        <a:xfrm>
          <a:off x="3952394" y="613444"/>
          <a:ext cx="3299073" cy="3299073"/>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err="1" smtClean="0"/>
            <a:t>Erwerb</a:t>
          </a:r>
          <a:r>
            <a:rPr lang="en-US" sz="2300" kern="1200" dirty="0" smtClean="0"/>
            <a:t> </a:t>
          </a:r>
          <a:r>
            <a:rPr lang="en-US" sz="2300" kern="1200" dirty="0" err="1" smtClean="0"/>
            <a:t>sozialer</a:t>
          </a:r>
          <a:r>
            <a:rPr lang="en-US" sz="2300" kern="1200" dirty="0" smtClean="0"/>
            <a:t>, </a:t>
          </a:r>
          <a:r>
            <a:rPr lang="en-US" sz="2300" kern="1200" dirty="0" err="1" smtClean="0"/>
            <a:t>kultureller</a:t>
          </a:r>
          <a:r>
            <a:rPr lang="en-US" sz="2300" kern="1200" dirty="0" smtClean="0"/>
            <a:t> und </a:t>
          </a:r>
          <a:r>
            <a:rPr lang="en-US" sz="2300" kern="1200" dirty="0" err="1" smtClean="0"/>
            <a:t>diskursiv-interaktionaler</a:t>
          </a:r>
          <a:r>
            <a:rPr lang="en-US" sz="2300" kern="1200" dirty="0" smtClean="0"/>
            <a:t> </a:t>
          </a:r>
          <a:r>
            <a:rPr lang="en-US" sz="2300" kern="1200" dirty="0" err="1" smtClean="0"/>
            <a:t>Kompetenzen</a:t>
          </a:r>
          <a:r>
            <a:rPr lang="en-US" sz="2300" kern="1200" dirty="0" smtClean="0"/>
            <a:t>, die </a:t>
          </a:r>
          <a:r>
            <a:rPr lang="en-US" sz="2300" kern="1200" dirty="0" err="1" smtClean="0"/>
            <a:t>im</a:t>
          </a:r>
          <a:r>
            <a:rPr lang="en-US" sz="2300" kern="1200" dirty="0" smtClean="0"/>
            <a:t> </a:t>
          </a:r>
          <a:r>
            <a:rPr lang="en-US" sz="2300" kern="1200" dirty="0" err="1" smtClean="0"/>
            <a:t>realen</a:t>
          </a:r>
          <a:r>
            <a:rPr lang="en-US" sz="2300" kern="1200" dirty="0" smtClean="0"/>
            <a:t> </a:t>
          </a:r>
          <a:r>
            <a:rPr lang="en-US" sz="2300" kern="1200" dirty="0" err="1" smtClean="0"/>
            <a:t>Leben</a:t>
          </a:r>
          <a:r>
            <a:rPr lang="en-US" sz="2300" kern="1200" dirty="0" smtClean="0"/>
            <a:t> </a:t>
          </a:r>
          <a:r>
            <a:rPr lang="en-US" sz="2300" kern="1200" dirty="0" err="1" smtClean="0"/>
            <a:t>benötigt</a:t>
          </a:r>
          <a:r>
            <a:rPr lang="en-US" sz="2300" kern="1200" dirty="0" smtClean="0"/>
            <a:t> </a:t>
          </a:r>
          <a:r>
            <a:rPr lang="en-US" sz="2300" kern="1200" dirty="0" err="1" smtClean="0"/>
            <a:t>werden</a:t>
          </a:r>
          <a:endParaRPr lang="en-US" sz="2300" kern="1200" dirty="0"/>
        </a:p>
      </dsp:txBody>
      <dsp:txXfrm>
        <a:off x="3952394" y="613444"/>
        <a:ext cx="3299073" cy="3299073"/>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BA980AD-21D6-40BD-A8E1-5A67E6EF2090}">
      <dsp:nvSpPr>
        <dsp:cNvPr id="0" name=""/>
        <dsp:cNvSpPr/>
      </dsp:nvSpPr>
      <dsp:spPr>
        <a:xfrm rot="16200000">
          <a:off x="702" y="261838"/>
          <a:ext cx="4002285" cy="4002285"/>
        </a:xfrm>
        <a:prstGeom prst="downArrow">
          <a:avLst>
            <a:gd name="adj1" fmla="val 50000"/>
            <a:gd name="adj2" fmla="val 3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US" sz="2300" kern="1200" dirty="0" smtClean="0"/>
            <a:t>1. </a:t>
          </a:r>
          <a:r>
            <a:rPr lang="en-US" sz="2300" kern="1200" dirty="0" err="1" smtClean="0"/>
            <a:t>Lesart</a:t>
          </a:r>
          <a:r>
            <a:rPr lang="en-US" sz="2300" kern="1200" dirty="0" smtClean="0"/>
            <a:t/>
          </a:r>
          <a:br>
            <a:rPr lang="en-US" sz="2300" kern="1200" dirty="0" smtClean="0"/>
          </a:br>
          <a:r>
            <a:rPr lang="en-US" sz="2300" kern="1200" dirty="0" err="1" smtClean="0"/>
            <a:t>Lebensweltlich</a:t>
          </a:r>
          <a:r>
            <a:rPr lang="en-US" sz="2300" kern="1200" dirty="0" smtClean="0"/>
            <a:t> </a:t>
          </a:r>
          <a:r>
            <a:rPr lang="en-US" sz="2300" kern="1200" dirty="0" err="1" smtClean="0"/>
            <a:t>orientierter</a:t>
          </a:r>
          <a:r>
            <a:rPr lang="en-US" sz="2300" kern="1200" dirty="0" smtClean="0"/>
            <a:t> </a:t>
          </a:r>
          <a:r>
            <a:rPr lang="en-US" sz="2300" kern="1200" dirty="0" err="1" smtClean="0"/>
            <a:t>Literaturunterricht</a:t>
          </a:r>
          <a:r>
            <a:rPr lang="en-US" sz="2300" kern="1200" dirty="0" smtClean="0"/>
            <a:t/>
          </a:r>
          <a:br>
            <a:rPr lang="en-US" sz="2300" kern="1200" dirty="0" smtClean="0"/>
          </a:br>
          <a:endParaRPr lang="en-US" sz="2300" kern="1200" dirty="0"/>
        </a:p>
      </dsp:txBody>
      <dsp:txXfrm rot="16200000">
        <a:off x="702" y="261838"/>
        <a:ext cx="4002285" cy="4002285"/>
      </dsp:txXfrm>
    </dsp:sp>
    <dsp:sp modelId="{EDA6E8F2-E20E-4566-B86E-109FF6CBE404}">
      <dsp:nvSpPr>
        <dsp:cNvPr id="0" name=""/>
        <dsp:cNvSpPr/>
      </dsp:nvSpPr>
      <dsp:spPr>
        <a:xfrm rot="5400000">
          <a:off x="4226611" y="261838"/>
          <a:ext cx="4002285" cy="4002285"/>
        </a:xfrm>
        <a:prstGeom prst="downArrow">
          <a:avLst>
            <a:gd name="adj1" fmla="val 50000"/>
            <a:gd name="adj2" fmla="val 35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US" sz="2300" kern="1200" dirty="0" smtClean="0"/>
            <a:t>2. </a:t>
          </a:r>
          <a:r>
            <a:rPr lang="en-US" sz="2300" kern="1200" dirty="0" err="1" smtClean="0"/>
            <a:t>Lesart</a:t>
          </a:r>
          <a:r>
            <a:rPr lang="en-US" sz="2300" kern="1200" dirty="0" smtClean="0"/>
            <a:t/>
          </a:r>
          <a:br>
            <a:rPr lang="en-US" sz="2300" kern="1200" dirty="0" smtClean="0"/>
          </a:br>
          <a:r>
            <a:rPr lang="en-US" sz="2300" kern="1200" dirty="0" err="1" smtClean="0"/>
            <a:t>Bezug</a:t>
          </a:r>
          <a:r>
            <a:rPr lang="en-US" sz="2300" kern="1200" dirty="0" smtClean="0"/>
            <a:t> </a:t>
          </a:r>
          <a:r>
            <a:rPr lang="en-US" sz="2300" kern="1200" dirty="0" err="1" smtClean="0"/>
            <a:t>zum</a:t>
          </a:r>
          <a:r>
            <a:rPr lang="en-US" sz="2300" kern="1200" dirty="0" smtClean="0"/>
            <a:t> SPT ‘The Ambiguity of Belonging’</a:t>
          </a:r>
          <a:endParaRPr lang="en-US" sz="2300" kern="1200" dirty="0"/>
        </a:p>
      </dsp:txBody>
      <dsp:txXfrm rot="5400000">
        <a:off x="4226611" y="261838"/>
        <a:ext cx="4002285" cy="4002285"/>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3C94E42-88F9-4FC1-9FDC-E542E92FC1C4}">
      <dsp:nvSpPr>
        <dsp:cNvPr id="0" name=""/>
        <dsp:cNvSpPr/>
      </dsp:nvSpPr>
      <dsp:spPr>
        <a:xfrm rot="5400000">
          <a:off x="-245635" y="246082"/>
          <a:ext cx="1637567" cy="1146297"/>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t>SPT</a:t>
          </a:r>
          <a:endParaRPr lang="en-US" sz="2000" kern="1200" dirty="0"/>
        </a:p>
      </dsp:txBody>
      <dsp:txXfrm rot="5400000">
        <a:off x="-245635" y="246082"/>
        <a:ext cx="1637567" cy="1146297"/>
      </dsp:txXfrm>
    </dsp:sp>
    <dsp:sp modelId="{06C2FFA7-1952-482D-9A0A-AFC0894DAE16}">
      <dsp:nvSpPr>
        <dsp:cNvPr id="0" name=""/>
        <dsp:cNvSpPr/>
      </dsp:nvSpPr>
      <dsp:spPr>
        <a:xfrm rot="5400000">
          <a:off x="4155739" y="-3008994"/>
          <a:ext cx="1064418" cy="7083302"/>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t>Motivation</a:t>
          </a:r>
          <a:endParaRPr lang="en-US" sz="2100" kern="1200" dirty="0"/>
        </a:p>
        <a:p>
          <a:pPr marL="228600" lvl="1" indent="-228600" algn="l" defTabSz="933450">
            <a:lnSpc>
              <a:spcPct val="90000"/>
            </a:lnSpc>
            <a:spcBef>
              <a:spcPct val="0"/>
            </a:spcBef>
            <a:spcAft>
              <a:spcPct val="15000"/>
            </a:spcAft>
            <a:buChar char="••"/>
          </a:pPr>
          <a:r>
            <a:rPr lang="en-US" sz="2100" kern="1200" dirty="0" err="1" smtClean="0"/>
            <a:t>Konzepte</a:t>
          </a:r>
          <a:endParaRPr lang="en-US" sz="2100" kern="1200" dirty="0"/>
        </a:p>
      </dsp:txBody>
      <dsp:txXfrm rot="5400000">
        <a:off x="4155739" y="-3008994"/>
        <a:ext cx="1064418" cy="7083302"/>
      </dsp:txXfrm>
    </dsp:sp>
    <dsp:sp modelId="{24DE336E-01D8-4C99-B292-7B120D166942}">
      <dsp:nvSpPr>
        <dsp:cNvPr id="0" name=""/>
        <dsp:cNvSpPr/>
      </dsp:nvSpPr>
      <dsp:spPr>
        <a:xfrm rot="5400000">
          <a:off x="-245635" y="1689832"/>
          <a:ext cx="1637567" cy="1146297"/>
        </a:xfrm>
        <a:prstGeom prst="chevron">
          <a:avLst/>
        </a:prstGeom>
        <a:solidFill>
          <a:schemeClr val="accent3">
            <a:hueOff val="5625132"/>
            <a:satOff val="-8440"/>
            <a:lumOff val="-1373"/>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err="1" smtClean="0"/>
            <a:t>Literarisches</a:t>
          </a:r>
          <a:r>
            <a:rPr lang="en-US" sz="1600" kern="1200" dirty="0" smtClean="0"/>
            <a:t> </a:t>
          </a:r>
          <a:r>
            <a:rPr lang="en-US" sz="1600" kern="1200" dirty="0" err="1" smtClean="0"/>
            <a:t>Verstehen</a:t>
          </a:r>
          <a:endParaRPr lang="en-US" sz="1600" kern="1200" dirty="0"/>
        </a:p>
      </dsp:txBody>
      <dsp:txXfrm rot="5400000">
        <a:off x="-245635" y="1689832"/>
        <a:ext cx="1637567" cy="1146297"/>
      </dsp:txXfrm>
    </dsp:sp>
    <dsp:sp modelId="{FC3BB44C-9E8E-40E5-A855-F29E71C17027}">
      <dsp:nvSpPr>
        <dsp:cNvPr id="0" name=""/>
        <dsp:cNvSpPr/>
      </dsp:nvSpPr>
      <dsp:spPr>
        <a:xfrm rot="5400000">
          <a:off x="4155739" y="-1565244"/>
          <a:ext cx="1064418" cy="7083302"/>
        </a:xfrm>
        <a:prstGeom prst="round2Same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err="1" smtClean="0"/>
            <a:t>Rekonstruktion</a:t>
          </a:r>
          <a:r>
            <a:rPr lang="en-US" sz="2100" kern="1200" dirty="0" smtClean="0"/>
            <a:t> und </a:t>
          </a:r>
          <a:r>
            <a:rPr lang="en-US" sz="2100" kern="1200" dirty="0" err="1" smtClean="0"/>
            <a:t>szenische</a:t>
          </a:r>
          <a:r>
            <a:rPr lang="en-US" sz="2100" kern="1200" dirty="0" smtClean="0"/>
            <a:t> Interpretation (</a:t>
          </a:r>
          <a:r>
            <a:rPr lang="en-US" sz="2100" kern="1200" dirty="0" err="1" smtClean="0"/>
            <a:t>lebensweltliches</a:t>
          </a:r>
          <a:r>
            <a:rPr lang="en-US" sz="2100" kern="1200" dirty="0" smtClean="0"/>
            <a:t> </a:t>
          </a:r>
          <a:r>
            <a:rPr lang="en-US" sz="2100" kern="1200" dirty="0" err="1" smtClean="0"/>
            <a:t>Erfahren</a:t>
          </a:r>
          <a:r>
            <a:rPr lang="en-US" sz="2100" kern="1200" dirty="0" smtClean="0"/>
            <a:t>)</a:t>
          </a:r>
          <a:endParaRPr lang="en-US" sz="2100" kern="1200" dirty="0"/>
        </a:p>
        <a:p>
          <a:pPr marL="228600" lvl="1" indent="-228600" algn="l" defTabSz="933450">
            <a:lnSpc>
              <a:spcPct val="90000"/>
            </a:lnSpc>
            <a:spcBef>
              <a:spcPct val="0"/>
            </a:spcBef>
            <a:spcAft>
              <a:spcPct val="15000"/>
            </a:spcAft>
            <a:buChar char="••"/>
          </a:pPr>
          <a:r>
            <a:rPr lang="en-US" sz="2100" b="1" kern="1200" dirty="0" err="1" smtClean="0"/>
            <a:t>Analyse</a:t>
          </a:r>
          <a:r>
            <a:rPr lang="en-US" sz="2100" kern="1200" dirty="0" smtClean="0"/>
            <a:t> /</a:t>
          </a:r>
          <a:r>
            <a:rPr lang="en-US" sz="2100" kern="1200" dirty="0" err="1" smtClean="0"/>
            <a:t>Stellungnahme</a:t>
          </a:r>
          <a:endParaRPr lang="en-US" sz="2100" kern="1200" dirty="0"/>
        </a:p>
      </dsp:txBody>
      <dsp:txXfrm rot="5400000">
        <a:off x="4155739" y="-1565244"/>
        <a:ext cx="1064418" cy="7083302"/>
      </dsp:txXfrm>
    </dsp:sp>
    <dsp:sp modelId="{219DA86D-D6FF-4394-975A-092773778C12}">
      <dsp:nvSpPr>
        <dsp:cNvPr id="0" name=""/>
        <dsp:cNvSpPr/>
      </dsp:nvSpPr>
      <dsp:spPr>
        <a:xfrm rot="5400000">
          <a:off x="-245635" y="3133582"/>
          <a:ext cx="1637567" cy="1146297"/>
        </a:xfrm>
        <a:prstGeom prst="chevron">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t>SPT</a:t>
          </a:r>
          <a:endParaRPr lang="en-US" sz="2000" kern="1200" dirty="0"/>
        </a:p>
      </dsp:txBody>
      <dsp:txXfrm rot="5400000">
        <a:off x="-245635" y="3133582"/>
        <a:ext cx="1637567" cy="1146297"/>
      </dsp:txXfrm>
    </dsp:sp>
    <dsp:sp modelId="{6B6FD0F3-FC27-4344-97A0-4DD159DA7CC9}">
      <dsp:nvSpPr>
        <dsp:cNvPr id="0" name=""/>
        <dsp:cNvSpPr/>
      </dsp:nvSpPr>
      <dsp:spPr>
        <a:xfrm rot="5400000">
          <a:off x="4155739" y="-121494"/>
          <a:ext cx="1064418" cy="7083302"/>
        </a:xfrm>
        <a:prstGeom prst="round2Same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err="1" smtClean="0"/>
            <a:t>Analyse</a:t>
          </a:r>
          <a:r>
            <a:rPr lang="en-US" sz="2100" kern="1200" dirty="0" smtClean="0"/>
            <a:t>/</a:t>
          </a:r>
          <a:r>
            <a:rPr lang="en-US" sz="2100" b="1" kern="1200" dirty="0" err="1" smtClean="0"/>
            <a:t>Stellungnahme</a:t>
          </a:r>
          <a:endParaRPr lang="en-US" sz="2100" b="1" kern="1200" dirty="0"/>
        </a:p>
      </dsp:txBody>
      <dsp:txXfrm rot="5400000">
        <a:off x="4155739" y="-121494"/>
        <a:ext cx="1064418" cy="708330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90CEE7C-D819-4D30-9CF6-732BD1929C72}">
      <dsp:nvSpPr>
        <dsp:cNvPr id="0" name=""/>
        <dsp:cNvSpPr/>
      </dsp:nvSpPr>
      <dsp:spPr>
        <a:xfrm>
          <a:off x="0" y="1048294"/>
          <a:ext cx="4041775" cy="10332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E3006C-97AA-4BA7-817E-981D15ECA0FA}">
      <dsp:nvSpPr>
        <dsp:cNvPr id="0" name=""/>
        <dsp:cNvSpPr/>
      </dsp:nvSpPr>
      <dsp:spPr>
        <a:xfrm>
          <a:off x="202088" y="10033"/>
          <a:ext cx="2957237" cy="164342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939" tIns="0" rIns="106939" bIns="0" numCol="1" spcCol="1270" anchor="ctr" anchorCtr="0">
          <a:noAutofit/>
        </a:bodyPr>
        <a:lstStyle/>
        <a:p>
          <a:pPr lvl="0" algn="l" defTabSz="1066800">
            <a:lnSpc>
              <a:spcPct val="90000"/>
            </a:lnSpc>
            <a:spcBef>
              <a:spcPct val="0"/>
            </a:spcBef>
            <a:spcAft>
              <a:spcPct val="35000"/>
            </a:spcAft>
          </a:pPr>
          <a:r>
            <a:rPr lang="en-US" sz="2400" kern="1200" dirty="0" smtClean="0"/>
            <a:t>Gran Torino</a:t>
          </a:r>
          <a:br>
            <a:rPr lang="en-US" sz="2400" kern="1200" dirty="0" smtClean="0"/>
          </a:br>
          <a:r>
            <a:rPr lang="en-US" sz="1600" kern="1200" dirty="0" smtClean="0"/>
            <a:t>‘</a:t>
          </a:r>
          <a:r>
            <a:rPr lang="en-US" sz="1600" kern="1200" dirty="0" err="1" smtClean="0"/>
            <a:t>weniger</a:t>
          </a:r>
          <a:r>
            <a:rPr lang="en-US" sz="1600" kern="1200" dirty="0" smtClean="0"/>
            <a:t> </a:t>
          </a:r>
          <a:r>
            <a:rPr lang="en-US" sz="1600" kern="1200" dirty="0" err="1" smtClean="0"/>
            <a:t>komplex</a:t>
          </a:r>
          <a:r>
            <a:rPr lang="en-US" sz="1600" kern="1200" dirty="0" smtClean="0"/>
            <a:t> </a:t>
          </a:r>
          <a:r>
            <a:rPr lang="en-US" sz="1600" kern="1200" dirty="0" err="1" smtClean="0"/>
            <a:t>unterrichtet</a:t>
          </a:r>
          <a:r>
            <a:rPr lang="en-US" sz="1600" kern="1200" dirty="0" smtClean="0"/>
            <a:t>’</a:t>
          </a:r>
        </a:p>
        <a:p>
          <a:pPr lvl="0" algn="l" defTabSz="1066800">
            <a:lnSpc>
              <a:spcPct val="90000"/>
            </a:lnSpc>
            <a:spcBef>
              <a:spcPct val="0"/>
            </a:spcBef>
            <a:spcAft>
              <a:spcPct val="35000"/>
            </a:spcAft>
          </a:pPr>
          <a:r>
            <a:rPr lang="en-US" sz="1600" kern="1200" dirty="0" err="1" smtClean="0"/>
            <a:t>Derselbe</a:t>
          </a:r>
          <a:r>
            <a:rPr lang="en-US" sz="1600" kern="1200" dirty="0" smtClean="0"/>
            <a:t> ‘Text’ –</a:t>
          </a:r>
          <a:br>
            <a:rPr lang="en-US" sz="1600" kern="1200" dirty="0" smtClean="0"/>
          </a:br>
          <a:r>
            <a:rPr lang="en-US" sz="1600" kern="1200" dirty="0" err="1" smtClean="0"/>
            <a:t>andere</a:t>
          </a:r>
          <a:r>
            <a:rPr lang="en-US" sz="1600" kern="1200" dirty="0" smtClean="0"/>
            <a:t> </a:t>
          </a:r>
          <a:r>
            <a:rPr lang="en-US" sz="1600" kern="1200" dirty="0" err="1" smtClean="0"/>
            <a:t>Herangehensweise</a:t>
          </a:r>
          <a:endParaRPr lang="en-US" sz="1600" kern="1200" dirty="0"/>
        </a:p>
      </dsp:txBody>
      <dsp:txXfrm>
        <a:off x="202088" y="10033"/>
        <a:ext cx="2957237" cy="1643420"/>
      </dsp:txXfrm>
    </dsp:sp>
    <dsp:sp modelId="{61ACFD5E-34BB-4DEA-B0D5-28D592038E2B}">
      <dsp:nvSpPr>
        <dsp:cNvPr id="0" name=""/>
        <dsp:cNvSpPr/>
      </dsp:nvSpPr>
      <dsp:spPr>
        <a:xfrm>
          <a:off x="0" y="2908054"/>
          <a:ext cx="4041775" cy="1033200"/>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 modelId="{196A19C9-0655-4395-A0C8-6E43F39CC255}">
      <dsp:nvSpPr>
        <dsp:cNvPr id="0" name=""/>
        <dsp:cNvSpPr/>
      </dsp:nvSpPr>
      <dsp:spPr>
        <a:xfrm>
          <a:off x="202088" y="2302894"/>
          <a:ext cx="2829242" cy="121032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939" tIns="0" rIns="106939" bIns="0" numCol="1" spcCol="1270" anchor="ctr" anchorCtr="0">
          <a:noAutofit/>
        </a:bodyPr>
        <a:lstStyle/>
        <a:p>
          <a:pPr lvl="0" algn="l" defTabSz="1066800">
            <a:lnSpc>
              <a:spcPct val="90000"/>
            </a:lnSpc>
            <a:spcBef>
              <a:spcPct val="0"/>
            </a:spcBef>
            <a:spcAft>
              <a:spcPct val="35000"/>
            </a:spcAft>
          </a:pPr>
          <a:r>
            <a:rPr lang="en-US" sz="2400" kern="1200" dirty="0" smtClean="0"/>
            <a:t>The Shape of Things</a:t>
          </a:r>
        </a:p>
        <a:p>
          <a:pPr lvl="0" algn="l" defTabSz="1066800">
            <a:lnSpc>
              <a:spcPct val="90000"/>
            </a:lnSpc>
            <a:spcBef>
              <a:spcPct val="0"/>
            </a:spcBef>
            <a:spcAft>
              <a:spcPct val="35000"/>
            </a:spcAft>
          </a:pPr>
          <a:r>
            <a:rPr lang="en-US" sz="2400" kern="1200" dirty="0" err="1" smtClean="0"/>
            <a:t>Dasselbe</a:t>
          </a:r>
          <a:r>
            <a:rPr lang="en-US" sz="2400" kern="1200" dirty="0" smtClean="0"/>
            <a:t> SPT, </a:t>
          </a:r>
          <a:r>
            <a:rPr lang="en-US" sz="2400" kern="1200" dirty="0" err="1" smtClean="0"/>
            <a:t>anderer</a:t>
          </a:r>
          <a:r>
            <a:rPr lang="en-US" sz="2400" kern="1200" dirty="0" smtClean="0"/>
            <a:t> Text</a:t>
          </a:r>
          <a:endParaRPr lang="en-US" sz="2400" kern="1200" dirty="0"/>
        </a:p>
      </dsp:txBody>
      <dsp:txXfrm>
        <a:off x="202088" y="2302894"/>
        <a:ext cx="2829242" cy="121032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9E8D63-38BF-4857-9F68-A5BA47CD9617}">
      <dsp:nvSpPr>
        <dsp:cNvPr id="0" name=""/>
        <dsp:cNvSpPr/>
      </dsp:nvSpPr>
      <dsp:spPr>
        <a:xfrm>
          <a:off x="1753851" y="761429"/>
          <a:ext cx="372823" cy="91440"/>
        </a:xfrm>
        <a:custGeom>
          <a:avLst/>
          <a:gdLst/>
          <a:ahLst/>
          <a:cxnLst/>
          <a:rect l="0" t="0" r="0" b="0"/>
          <a:pathLst>
            <a:path>
              <a:moveTo>
                <a:pt x="0" y="45720"/>
              </a:moveTo>
              <a:lnTo>
                <a:pt x="372823" y="45720"/>
              </a:lnTo>
            </a:path>
          </a:pathLst>
        </a:custGeom>
        <a:noFill/>
        <a:ln w="9525"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930177" y="805132"/>
        <a:ext cx="20171" cy="4034"/>
      </dsp:txXfrm>
    </dsp:sp>
    <dsp:sp modelId="{0EDCDB9B-CE96-42AE-845B-E8C2F5B66284}">
      <dsp:nvSpPr>
        <dsp:cNvPr id="0" name=""/>
        <dsp:cNvSpPr/>
      </dsp:nvSpPr>
      <dsp:spPr>
        <a:xfrm>
          <a:off x="1637" y="280945"/>
          <a:ext cx="1754013" cy="105240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 Museum</a:t>
          </a:r>
          <a:endParaRPr lang="en-US" sz="2100" kern="1200" dirty="0"/>
        </a:p>
      </dsp:txBody>
      <dsp:txXfrm>
        <a:off x="1637" y="280945"/>
        <a:ext cx="1754013" cy="1052408"/>
      </dsp:txXfrm>
    </dsp:sp>
    <dsp:sp modelId="{306762DD-6546-4F11-A2B2-F2AEDC7A12D7}">
      <dsp:nvSpPr>
        <dsp:cNvPr id="0" name=""/>
        <dsp:cNvSpPr/>
      </dsp:nvSpPr>
      <dsp:spPr>
        <a:xfrm>
          <a:off x="3911288" y="761429"/>
          <a:ext cx="372823" cy="91440"/>
        </a:xfrm>
        <a:custGeom>
          <a:avLst/>
          <a:gdLst/>
          <a:ahLst/>
          <a:cxnLst/>
          <a:rect l="0" t="0" r="0" b="0"/>
          <a:pathLst>
            <a:path>
              <a:moveTo>
                <a:pt x="0" y="45720"/>
              </a:moveTo>
              <a:lnTo>
                <a:pt x="372823" y="45720"/>
              </a:lnTo>
            </a:path>
          </a:pathLst>
        </a:custGeom>
        <a:noFill/>
        <a:ln w="9525" cap="flat" cmpd="sng" algn="ctr">
          <a:solidFill>
            <a:schemeClr val="accent3">
              <a:hueOff val="1406283"/>
              <a:satOff val="-2110"/>
              <a:lumOff val="-343"/>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87614" y="805132"/>
        <a:ext cx="20171" cy="4034"/>
      </dsp:txXfrm>
    </dsp:sp>
    <dsp:sp modelId="{955BF8C5-4A34-4EA6-AA81-F26EB25821D9}">
      <dsp:nvSpPr>
        <dsp:cNvPr id="0" name=""/>
        <dsp:cNvSpPr/>
      </dsp:nvSpPr>
      <dsp:spPr>
        <a:xfrm>
          <a:off x="2159074" y="280945"/>
          <a:ext cx="1754013" cy="1052408"/>
        </a:xfrm>
        <a:prstGeom prst="rect">
          <a:avLst/>
        </a:prstGeom>
        <a:solidFill>
          <a:schemeClr val="accent3">
            <a:hueOff val="1250029"/>
            <a:satOff val="-1876"/>
            <a:lumOff val="-30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 Restaurant Lobby</a:t>
          </a:r>
          <a:endParaRPr lang="en-US" sz="2100" kern="1200" dirty="0"/>
        </a:p>
      </dsp:txBody>
      <dsp:txXfrm>
        <a:off x="2159074" y="280945"/>
        <a:ext cx="1754013" cy="1052408"/>
      </dsp:txXfrm>
    </dsp:sp>
    <dsp:sp modelId="{EB4A3FDC-ED9D-438E-9A45-8992BEBC7FA0}">
      <dsp:nvSpPr>
        <dsp:cNvPr id="0" name=""/>
        <dsp:cNvSpPr/>
      </dsp:nvSpPr>
      <dsp:spPr>
        <a:xfrm>
          <a:off x="6068725" y="761429"/>
          <a:ext cx="372823" cy="91440"/>
        </a:xfrm>
        <a:custGeom>
          <a:avLst/>
          <a:gdLst/>
          <a:ahLst/>
          <a:cxnLst/>
          <a:rect l="0" t="0" r="0" b="0"/>
          <a:pathLst>
            <a:path>
              <a:moveTo>
                <a:pt x="0" y="45720"/>
              </a:moveTo>
              <a:lnTo>
                <a:pt x="372823" y="45720"/>
              </a:lnTo>
            </a:path>
          </a:pathLst>
        </a:custGeom>
        <a:noFill/>
        <a:ln w="9525" cap="flat" cmpd="sng" algn="ctr">
          <a:solidFill>
            <a:schemeClr val="accent3">
              <a:hueOff val="2812566"/>
              <a:satOff val="-4220"/>
              <a:lumOff val="-68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245051" y="805132"/>
        <a:ext cx="20171" cy="4034"/>
      </dsp:txXfrm>
    </dsp:sp>
    <dsp:sp modelId="{F815EF1D-9498-4B1D-A0FE-8A7271D9841E}">
      <dsp:nvSpPr>
        <dsp:cNvPr id="0" name=""/>
        <dsp:cNvSpPr/>
      </dsp:nvSpPr>
      <dsp:spPr>
        <a:xfrm>
          <a:off x="4316511" y="280945"/>
          <a:ext cx="1754013" cy="1052408"/>
        </a:xfrm>
        <a:prstGeom prst="rect">
          <a:avLst/>
        </a:prstGeom>
        <a:solidFill>
          <a:schemeClr val="accent3">
            <a:hueOff val="2500059"/>
            <a:satOff val="-3751"/>
            <a:lumOff val="-61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 Living Room</a:t>
          </a:r>
          <a:endParaRPr lang="en-US" sz="2100" kern="1200" dirty="0"/>
        </a:p>
      </dsp:txBody>
      <dsp:txXfrm>
        <a:off x="4316511" y="280945"/>
        <a:ext cx="1754013" cy="1052408"/>
      </dsp:txXfrm>
    </dsp:sp>
    <dsp:sp modelId="{6A7C86AC-5C6B-4BA8-8B66-08F35AB17D65}">
      <dsp:nvSpPr>
        <dsp:cNvPr id="0" name=""/>
        <dsp:cNvSpPr/>
      </dsp:nvSpPr>
      <dsp:spPr>
        <a:xfrm>
          <a:off x="878644" y="1331554"/>
          <a:ext cx="6472311" cy="372823"/>
        </a:xfrm>
        <a:custGeom>
          <a:avLst/>
          <a:gdLst/>
          <a:ahLst/>
          <a:cxnLst/>
          <a:rect l="0" t="0" r="0" b="0"/>
          <a:pathLst>
            <a:path>
              <a:moveTo>
                <a:pt x="6472311" y="0"/>
              </a:moveTo>
              <a:lnTo>
                <a:pt x="6472311" y="203511"/>
              </a:lnTo>
              <a:lnTo>
                <a:pt x="0" y="203511"/>
              </a:lnTo>
              <a:lnTo>
                <a:pt x="0" y="372823"/>
              </a:lnTo>
            </a:path>
          </a:pathLst>
        </a:custGeom>
        <a:noFill/>
        <a:ln w="9525" cap="flat" cmpd="sng" algn="ctr">
          <a:solidFill>
            <a:schemeClr val="accent3">
              <a:hueOff val="4218849"/>
              <a:satOff val="-6330"/>
              <a:lumOff val="-102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52678" y="1515948"/>
        <a:ext cx="324243" cy="4034"/>
      </dsp:txXfrm>
    </dsp:sp>
    <dsp:sp modelId="{727212E5-30AA-48FD-89DA-23983C5E7464}">
      <dsp:nvSpPr>
        <dsp:cNvPr id="0" name=""/>
        <dsp:cNvSpPr/>
      </dsp:nvSpPr>
      <dsp:spPr>
        <a:xfrm>
          <a:off x="6473948" y="280945"/>
          <a:ext cx="1754013" cy="1052408"/>
        </a:xfrm>
        <a:prstGeom prst="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 Bedroom</a:t>
          </a:r>
          <a:endParaRPr lang="en-US" sz="2100" kern="1200" dirty="0"/>
        </a:p>
      </dsp:txBody>
      <dsp:txXfrm>
        <a:off x="6473948" y="280945"/>
        <a:ext cx="1754013" cy="1052408"/>
      </dsp:txXfrm>
    </dsp:sp>
    <dsp:sp modelId="{8E364A99-CE46-404C-88D5-C0E9075D99B6}">
      <dsp:nvSpPr>
        <dsp:cNvPr id="0" name=""/>
        <dsp:cNvSpPr/>
      </dsp:nvSpPr>
      <dsp:spPr>
        <a:xfrm>
          <a:off x="1753851" y="2217261"/>
          <a:ext cx="372823" cy="91440"/>
        </a:xfrm>
        <a:custGeom>
          <a:avLst/>
          <a:gdLst/>
          <a:ahLst/>
          <a:cxnLst/>
          <a:rect l="0" t="0" r="0" b="0"/>
          <a:pathLst>
            <a:path>
              <a:moveTo>
                <a:pt x="0" y="45720"/>
              </a:moveTo>
              <a:lnTo>
                <a:pt x="372823" y="45720"/>
              </a:lnTo>
            </a:path>
          </a:pathLst>
        </a:custGeom>
        <a:noFill/>
        <a:ln w="9525" cap="flat" cmpd="sng" algn="ctr">
          <a:solidFill>
            <a:schemeClr val="accent3">
              <a:hueOff val="5625132"/>
              <a:satOff val="-8440"/>
              <a:lumOff val="-1373"/>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930177" y="2260964"/>
        <a:ext cx="20171" cy="4034"/>
      </dsp:txXfrm>
    </dsp:sp>
    <dsp:sp modelId="{8EFBC48A-397A-4C40-B554-069381767A1E}">
      <dsp:nvSpPr>
        <dsp:cNvPr id="0" name=""/>
        <dsp:cNvSpPr/>
      </dsp:nvSpPr>
      <dsp:spPr>
        <a:xfrm>
          <a:off x="1637" y="1736777"/>
          <a:ext cx="1754013" cy="1052408"/>
        </a:xfrm>
        <a:prstGeom prst="rect">
          <a:avLst/>
        </a:prstGeom>
        <a:solidFill>
          <a:schemeClr val="accent3">
            <a:hueOff val="5000117"/>
            <a:satOff val="-7502"/>
            <a:lumOff val="-12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 Park</a:t>
          </a:r>
          <a:endParaRPr lang="en-US" sz="2100" kern="1200" dirty="0"/>
        </a:p>
      </dsp:txBody>
      <dsp:txXfrm>
        <a:off x="1637" y="1736777"/>
        <a:ext cx="1754013" cy="1052408"/>
      </dsp:txXfrm>
    </dsp:sp>
    <dsp:sp modelId="{FF201C93-36E2-470F-9865-C57C278B82D6}">
      <dsp:nvSpPr>
        <dsp:cNvPr id="0" name=""/>
        <dsp:cNvSpPr/>
      </dsp:nvSpPr>
      <dsp:spPr>
        <a:xfrm>
          <a:off x="3911288" y="2217261"/>
          <a:ext cx="372823" cy="91440"/>
        </a:xfrm>
        <a:custGeom>
          <a:avLst/>
          <a:gdLst/>
          <a:ahLst/>
          <a:cxnLst/>
          <a:rect l="0" t="0" r="0" b="0"/>
          <a:pathLst>
            <a:path>
              <a:moveTo>
                <a:pt x="0" y="45720"/>
              </a:moveTo>
              <a:lnTo>
                <a:pt x="372823" y="45720"/>
              </a:lnTo>
            </a:path>
          </a:pathLst>
        </a:custGeom>
        <a:noFill/>
        <a:ln w="9525" cap="flat" cmpd="sng" algn="ctr">
          <a:solidFill>
            <a:schemeClr val="accent3">
              <a:hueOff val="7031415"/>
              <a:satOff val="-10550"/>
              <a:lumOff val="-171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87614" y="2260964"/>
        <a:ext cx="20171" cy="4034"/>
      </dsp:txXfrm>
    </dsp:sp>
    <dsp:sp modelId="{B716FA00-F65E-4F54-9AE9-9FCE39B61B0A}">
      <dsp:nvSpPr>
        <dsp:cNvPr id="0" name=""/>
        <dsp:cNvSpPr/>
      </dsp:nvSpPr>
      <dsp:spPr>
        <a:xfrm>
          <a:off x="2159074" y="1736777"/>
          <a:ext cx="1754013" cy="1052408"/>
        </a:xfrm>
        <a:prstGeom prst="rect">
          <a:avLst/>
        </a:prstGeom>
        <a:solidFill>
          <a:schemeClr val="accent3">
            <a:hueOff val="6250147"/>
            <a:satOff val="-9378"/>
            <a:lumOff val="-15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 Doctor’s Lounge</a:t>
          </a:r>
          <a:endParaRPr lang="en-US" sz="2100" kern="1200" dirty="0"/>
        </a:p>
      </dsp:txBody>
      <dsp:txXfrm>
        <a:off x="2159074" y="1736777"/>
        <a:ext cx="1754013" cy="1052408"/>
      </dsp:txXfrm>
    </dsp:sp>
    <dsp:sp modelId="{9A8B634B-AC94-4838-845D-884F1FA43F7F}">
      <dsp:nvSpPr>
        <dsp:cNvPr id="0" name=""/>
        <dsp:cNvSpPr/>
      </dsp:nvSpPr>
      <dsp:spPr>
        <a:xfrm>
          <a:off x="6068725" y="2217261"/>
          <a:ext cx="372823" cy="91440"/>
        </a:xfrm>
        <a:custGeom>
          <a:avLst/>
          <a:gdLst/>
          <a:ahLst/>
          <a:cxnLst/>
          <a:rect l="0" t="0" r="0" b="0"/>
          <a:pathLst>
            <a:path>
              <a:moveTo>
                <a:pt x="0" y="45720"/>
              </a:moveTo>
              <a:lnTo>
                <a:pt x="372823" y="45720"/>
              </a:lnTo>
            </a:path>
          </a:pathLst>
        </a:custGeom>
        <a:noFill/>
        <a:ln w="9525" cap="flat" cmpd="sng" algn="ctr">
          <a:solidFill>
            <a:schemeClr val="accent3">
              <a:hueOff val="8437698"/>
              <a:satOff val="-12660"/>
              <a:lumOff val="-205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245051" y="2260964"/>
        <a:ext cx="20171" cy="4034"/>
      </dsp:txXfrm>
    </dsp:sp>
    <dsp:sp modelId="{B703909C-12A2-4F77-BF6F-0005A380A784}">
      <dsp:nvSpPr>
        <dsp:cNvPr id="0" name=""/>
        <dsp:cNvSpPr/>
      </dsp:nvSpPr>
      <dsp:spPr>
        <a:xfrm>
          <a:off x="4316511" y="1736777"/>
          <a:ext cx="1754013" cy="1052408"/>
        </a:xfrm>
        <a:prstGeom prst="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 Lawn</a:t>
          </a:r>
          <a:endParaRPr lang="en-US" sz="2100" kern="1200" dirty="0"/>
        </a:p>
      </dsp:txBody>
      <dsp:txXfrm>
        <a:off x="4316511" y="1736777"/>
        <a:ext cx="1754013" cy="1052408"/>
      </dsp:txXfrm>
    </dsp:sp>
    <dsp:sp modelId="{741E0FAB-4993-4A85-8BB7-14FFDECCA00D}">
      <dsp:nvSpPr>
        <dsp:cNvPr id="0" name=""/>
        <dsp:cNvSpPr/>
      </dsp:nvSpPr>
      <dsp:spPr>
        <a:xfrm>
          <a:off x="878644" y="2787385"/>
          <a:ext cx="6472311" cy="372823"/>
        </a:xfrm>
        <a:custGeom>
          <a:avLst/>
          <a:gdLst/>
          <a:ahLst/>
          <a:cxnLst/>
          <a:rect l="0" t="0" r="0" b="0"/>
          <a:pathLst>
            <a:path>
              <a:moveTo>
                <a:pt x="6472311" y="0"/>
              </a:moveTo>
              <a:lnTo>
                <a:pt x="6472311" y="203511"/>
              </a:lnTo>
              <a:lnTo>
                <a:pt x="0" y="203511"/>
              </a:lnTo>
              <a:lnTo>
                <a:pt x="0" y="372823"/>
              </a:lnTo>
            </a:path>
          </a:pathLst>
        </a:custGeom>
        <a:noFill/>
        <a:ln w="9525" cap="flat" cmpd="sng" algn="ctr">
          <a:solidFill>
            <a:schemeClr val="accent3">
              <a:hueOff val="9843981"/>
              <a:satOff val="-14770"/>
              <a:lumOff val="-240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52678" y="2971780"/>
        <a:ext cx="324243" cy="4034"/>
      </dsp:txXfrm>
    </dsp:sp>
    <dsp:sp modelId="{8EE88CE2-308E-4814-840E-FEEC5B71448A}">
      <dsp:nvSpPr>
        <dsp:cNvPr id="0" name=""/>
        <dsp:cNvSpPr/>
      </dsp:nvSpPr>
      <dsp:spPr>
        <a:xfrm>
          <a:off x="6473948" y="1736777"/>
          <a:ext cx="1754013" cy="1052408"/>
        </a:xfrm>
        <a:prstGeom prst="rect">
          <a:avLst/>
        </a:prstGeom>
        <a:solidFill>
          <a:schemeClr val="accent3">
            <a:hueOff val="8750205"/>
            <a:satOff val="-13129"/>
            <a:lumOff val="-21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 Coffee Shop</a:t>
          </a:r>
          <a:endParaRPr lang="en-US" sz="2100" kern="1200" dirty="0"/>
        </a:p>
      </dsp:txBody>
      <dsp:txXfrm>
        <a:off x="6473948" y="1736777"/>
        <a:ext cx="1754013" cy="1052408"/>
      </dsp:txXfrm>
    </dsp:sp>
    <dsp:sp modelId="{ACDD3A46-3872-4A85-B797-24F92D0B7E51}">
      <dsp:nvSpPr>
        <dsp:cNvPr id="0" name=""/>
        <dsp:cNvSpPr/>
      </dsp:nvSpPr>
      <dsp:spPr>
        <a:xfrm>
          <a:off x="1753851" y="3673093"/>
          <a:ext cx="372823" cy="91440"/>
        </a:xfrm>
        <a:custGeom>
          <a:avLst/>
          <a:gdLst/>
          <a:ahLst/>
          <a:cxnLst/>
          <a:rect l="0" t="0" r="0" b="0"/>
          <a:pathLst>
            <a:path>
              <a:moveTo>
                <a:pt x="0" y="45720"/>
              </a:moveTo>
              <a:lnTo>
                <a:pt x="372823" y="45720"/>
              </a:lnTo>
            </a:path>
          </a:pathLst>
        </a:custGeom>
        <a:noFill/>
        <a:ln w="9525" cap="flat" cmpd="sng" algn="ctr">
          <a:solidFill>
            <a:schemeClr val="accent3">
              <a:hueOff val="11250264"/>
              <a:satOff val="-16880"/>
              <a:lumOff val="-2745"/>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930177" y="3716795"/>
        <a:ext cx="20171" cy="4034"/>
      </dsp:txXfrm>
    </dsp:sp>
    <dsp:sp modelId="{5BD77738-E487-41E2-9D16-5974A37CC5EE}">
      <dsp:nvSpPr>
        <dsp:cNvPr id="0" name=""/>
        <dsp:cNvSpPr/>
      </dsp:nvSpPr>
      <dsp:spPr>
        <a:xfrm>
          <a:off x="1637" y="3192608"/>
          <a:ext cx="1754013" cy="1052408"/>
        </a:xfrm>
        <a:prstGeom prst="rect">
          <a:avLst/>
        </a:prstGeom>
        <a:solidFill>
          <a:schemeClr val="accent3">
            <a:hueOff val="10000235"/>
            <a:satOff val="-15004"/>
            <a:lumOff val="-24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An Auditorium</a:t>
          </a:r>
          <a:endParaRPr lang="en-US" sz="2100" kern="1200" dirty="0"/>
        </a:p>
      </dsp:txBody>
      <dsp:txXfrm>
        <a:off x="1637" y="3192608"/>
        <a:ext cx="1754013" cy="1052408"/>
      </dsp:txXfrm>
    </dsp:sp>
    <dsp:sp modelId="{B958E460-F274-42A3-B1A5-59332BE6B61F}">
      <dsp:nvSpPr>
        <dsp:cNvPr id="0" name=""/>
        <dsp:cNvSpPr/>
      </dsp:nvSpPr>
      <dsp:spPr>
        <a:xfrm>
          <a:off x="2159074" y="3192608"/>
          <a:ext cx="1754013" cy="1052408"/>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smtClean="0"/>
            <a:t>An Exhibition Gallery</a:t>
          </a:r>
          <a:endParaRPr lang="en-US" sz="2100" kern="1200" dirty="0"/>
        </a:p>
      </dsp:txBody>
      <dsp:txXfrm>
        <a:off x="2159074" y="3192608"/>
        <a:ext cx="1754013" cy="105240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F55B0A6-926E-40ED-A384-0F027668B788}">
      <dsp:nvSpPr>
        <dsp:cNvPr id="0" name=""/>
        <dsp:cNvSpPr/>
      </dsp:nvSpPr>
      <dsp:spPr>
        <a:xfrm>
          <a:off x="617219" y="0"/>
          <a:ext cx="6995160" cy="4525963"/>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AB6A5B-C504-4FFB-944F-872A82FF1C09}">
      <dsp:nvSpPr>
        <dsp:cNvPr id="0" name=""/>
        <dsp:cNvSpPr/>
      </dsp:nvSpPr>
      <dsp:spPr>
        <a:xfrm>
          <a:off x="4004" y="1357788"/>
          <a:ext cx="2594262" cy="181038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3</a:t>
          </a:r>
        </a:p>
        <a:p>
          <a:pPr lvl="0" algn="ctr" defTabSz="1422400">
            <a:lnSpc>
              <a:spcPct val="90000"/>
            </a:lnSpc>
            <a:spcBef>
              <a:spcPct val="0"/>
            </a:spcBef>
            <a:spcAft>
              <a:spcPct val="35000"/>
            </a:spcAft>
          </a:pPr>
          <a:r>
            <a:rPr lang="en-US" sz="3200" kern="1200" dirty="0" smtClean="0"/>
            <a:t> </a:t>
          </a:r>
          <a:r>
            <a:rPr lang="en-US" sz="3200" kern="1200" dirty="0" err="1" smtClean="0"/>
            <a:t>Passung</a:t>
          </a:r>
          <a:r>
            <a:rPr lang="en-US" sz="3200" kern="1200" dirty="0" smtClean="0"/>
            <a:t> </a:t>
          </a:r>
          <a:r>
            <a:rPr lang="en-US" sz="3200" kern="1200" dirty="0" err="1" smtClean="0"/>
            <a:t>Basisfach</a:t>
          </a:r>
          <a:endParaRPr lang="en-US" sz="3200" kern="1200" dirty="0" smtClean="0"/>
        </a:p>
      </dsp:txBody>
      <dsp:txXfrm>
        <a:off x="4004" y="1357788"/>
        <a:ext cx="2594262" cy="1810385"/>
      </dsp:txXfrm>
    </dsp:sp>
    <dsp:sp modelId="{2211CBCC-DE01-49CF-8D2B-1C8F501FB86C}">
      <dsp:nvSpPr>
        <dsp:cNvPr id="0" name=""/>
        <dsp:cNvSpPr/>
      </dsp:nvSpPr>
      <dsp:spPr>
        <a:xfrm>
          <a:off x="2817668" y="1357788"/>
          <a:ext cx="2594262" cy="1810385"/>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4 </a:t>
          </a:r>
        </a:p>
        <a:p>
          <a:pPr lvl="0" algn="ctr" defTabSz="1289050">
            <a:lnSpc>
              <a:spcPct val="90000"/>
            </a:lnSpc>
            <a:spcBef>
              <a:spcPct val="0"/>
            </a:spcBef>
            <a:spcAft>
              <a:spcPct val="35000"/>
            </a:spcAft>
          </a:pPr>
          <a:r>
            <a:rPr lang="en-US" sz="2900" kern="1200" dirty="0" err="1" smtClean="0"/>
            <a:t>Passung</a:t>
          </a:r>
          <a:r>
            <a:rPr lang="en-US" sz="2900" kern="1200" dirty="0" smtClean="0"/>
            <a:t> SPT</a:t>
          </a:r>
          <a:endParaRPr lang="en-US" sz="2900" kern="1200" dirty="0"/>
        </a:p>
      </dsp:txBody>
      <dsp:txXfrm>
        <a:off x="2817668" y="1357788"/>
        <a:ext cx="2594262" cy="1810385"/>
      </dsp:txXfrm>
    </dsp:sp>
    <dsp:sp modelId="{58E63388-6B7A-40AC-9920-D7B637B41BD3}">
      <dsp:nvSpPr>
        <dsp:cNvPr id="0" name=""/>
        <dsp:cNvSpPr/>
      </dsp:nvSpPr>
      <dsp:spPr>
        <a:xfrm>
          <a:off x="5631333" y="1357788"/>
          <a:ext cx="2594262" cy="181038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5 </a:t>
          </a:r>
        </a:p>
        <a:p>
          <a:pPr lvl="0" algn="ctr" defTabSz="1289050">
            <a:lnSpc>
              <a:spcPct val="90000"/>
            </a:lnSpc>
            <a:spcBef>
              <a:spcPct val="0"/>
            </a:spcBef>
            <a:spcAft>
              <a:spcPct val="35000"/>
            </a:spcAft>
          </a:pPr>
          <a:r>
            <a:rPr lang="en-US" sz="2900" kern="1200" dirty="0" err="1" smtClean="0"/>
            <a:t>Passung</a:t>
          </a:r>
          <a:r>
            <a:rPr lang="en-US" sz="2900" kern="1200" dirty="0" smtClean="0"/>
            <a:t> </a:t>
          </a:r>
          <a:r>
            <a:rPr lang="en-US" sz="2900" kern="1200" dirty="0" err="1" smtClean="0"/>
            <a:t>Bildungsplan</a:t>
          </a:r>
          <a:endParaRPr lang="en-US" sz="2900" kern="1200" dirty="0"/>
        </a:p>
      </dsp:txBody>
      <dsp:txXfrm>
        <a:off x="5631333" y="1357788"/>
        <a:ext cx="2594262" cy="181038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22C10E3-CE34-4E40-B4BC-ABB440A919A7}">
      <dsp:nvSpPr>
        <dsp:cNvPr id="0" name=""/>
        <dsp:cNvSpPr/>
      </dsp:nvSpPr>
      <dsp:spPr>
        <a:xfrm>
          <a:off x="2318262" y="558065"/>
          <a:ext cx="3725867" cy="3725867"/>
        </a:xfrm>
        <a:prstGeom prst="blockArc">
          <a:avLst>
            <a:gd name="adj1" fmla="val 11880000"/>
            <a:gd name="adj2" fmla="val 16200000"/>
            <a:gd name="adj3" fmla="val 4642"/>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882A8CE-2B13-4287-B5C4-7DEB3432AB98}">
      <dsp:nvSpPr>
        <dsp:cNvPr id="0" name=""/>
        <dsp:cNvSpPr/>
      </dsp:nvSpPr>
      <dsp:spPr>
        <a:xfrm>
          <a:off x="2318262" y="558065"/>
          <a:ext cx="3725867" cy="3725867"/>
        </a:xfrm>
        <a:prstGeom prst="blockArc">
          <a:avLst>
            <a:gd name="adj1" fmla="val 7560000"/>
            <a:gd name="adj2" fmla="val 11880000"/>
            <a:gd name="adj3" fmla="val 4642"/>
          </a:avLst>
        </a:prstGeom>
        <a:solidFill>
          <a:schemeClr val="accent3">
            <a:hueOff val="8437698"/>
            <a:satOff val="-12660"/>
            <a:lumOff val="-205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D420D5-039C-4166-B99B-93CC668EDB9B}">
      <dsp:nvSpPr>
        <dsp:cNvPr id="0" name=""/>
        <dsp:cNvSpPr/>
      </dsp:nvSpPr>
      <dsp:spPr>
        <a:xfrm>
          <a:off x="2318262" y="558065"/>
          <a:ext cx="3725867" cy="3725867"/>
        </a:xfrm>
        <a:prstGeom prst="blockArc">
          <a:avLst>
            <a:gd name="adj1" fmla="val 3240000"/>
            <a:gd name="adj2" fmla="val 7560000"/>
            <a:gd name="adj3" fmla="val 4642"/>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C06591E-0227-4C74-AF9A-7AB1AC54B16C}">
      <dsp:nvSpPr>
        <dsp:cNvPr id="0" name=""/>
        <dsp:cNvSpPr/>
      </dsp:nvSpPr>
      <dsp:spPr>
        <a:xfrm>
          <a:off x="2318262" y="558065"/>
          <a:ext cx="3725867" cy="3725867"/>
        </a:xfrm>
        <a:prstGeom prst="blockArc">
          <a:avLst>
            <a:gd name="adj1" fmla="val 20520000"/>
            <a:gd name="adj2" fmla="val 3240000"/>
            <a:gd name="adj3" fmla="val 4642"/>
          </a:avLst>
        </a:prstGeom>
        <a:solidFill>
          <a:schemeClr val="accent3">
            <a:hueOff val="2812566"/>
            <a:satOff val="-4220"/>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4D1E6C-BDC2-42DF-A7AC-AD8E30925BA2}">
      <dsp:nvSpPr>
        <dsp:cNvPr id="0" name=""/>
        <dsp:cNvSpPr/>
      </dsp:nvSpPr>
      <dsp:spPr>
        <a:xfrm>
          <a:off x="2318262" y="558065"/>
          <a:ext cx="3725867" cy="3725867"/>
        </a:xfrm>
        <a:prstGeom prst="blockArc">
          <a:avLst>
            <a:gd name="adj1" fmla="val 16200000"/>
            <a:gd name="adj2" fmla="val 20520000"/>
            <a:gd name="adj3" fmla="val 464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82C2BEC-39B1-4E62-B05D-E24A7E8AFFD5}">
      <dsp:nvSpPr>
        <dsp:cNvPr id="0" name=""/>
        <dsp:cNvSpPr/>
      </dsp:nvSpPr>
      <dsp:spPr>
        <a:xfrm>
          <a:off x="3323276" y="1563079"/>
          <a:ext cx="1715839" cy="171583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The Ambiguity of Belonging</a:t>
          </a:r>
          <a:endParaRPr lang="en-US" sz="2000" kern="1200" dirty="0"/>
        </a:p>
      </dsp:txBody>
      <dsp:txXfrm>
        <a:off x="3323276" y="1563079"/>
        <a:ext cx="1715839" cy="1715839"/>
      </dsp:txXfrm>
    </dsp:sp>
    <dsp:sp modelId="{DDFDCB1B-B100-44D8-B610-DF7714019292}">
      <dsp:nvSpPr>
        <dsp:cNvPr id="0" name=""/>
        <dsp:cNvSpPr/>
      </dsp:nvSpPr>
      <dsp:spPr>
        <a:xfrm>
          <a:off x="3256460" y="761"/>
          <a:ext cx="1849470" cy="1201087"/>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Low self-esteem, not living up to one’s full potential</a:t>
          </a:r>
          <a:endParaRPr lang="en-US" sz="1400" kern="1200" dirty="0"/>
        </a:p>
      </dsp:txBody>
      <dsp:txXfrm>
        <a:off x="3256460" y="761"/>
        <a:ext cx="1849470" cy="1201087"/>
      </dsp:txXfrm>
    </dsp:sp>
    <dsp:sp modelId="{52204118-F118-4A04-A53F-8AACE19E43A1}">
      <dsp:nvSpPr>
        <dsp:cNvPr id="0" name=""/>
        <dsp:cNvSpPr/>
      </dsp:nvSpPr>
      <dsp:spPr>
        <a:xfrm>
          <a:off x="5188893" y="1258139"/>
          <a:ext cx="1445869" cy="1201087"/>
        </a:xfrm>
        <a:prstGeom prst="ellipse">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Struggle for acceptance and </a:t>
          </a:r>
          <a:r>
            <a:rPr lang="en-US" sz="1400" b="1" kern="1200" dirty="0" smtClean="0"/>
            <a:t>belonging</a:t>
          </a:r>
          <a:endParaRPr lang="en-US" sz="1400" b="1" kern="1200" dirty="0"/>
        </a:p>
      </dsp:txBody>
      <dsp:txXfrm>
        <a:off x="5188893" y="1258139"/>
        <a:ext cx="1445869" cy="1201087"/>
      </dsp:txXfrm>
    </dsp:sp>
    <dsp:sp modelId="{7F5C1D91-B2AF-42BF-A4CE-A52C59163012}">
      <dsp:nvSpPr>
        <dsp:cNvPr id="0" name=""/>
        <dsp:cNvSpPr/>
      </dsp:nvSpPr>
      <dsp:spPr>
        <a:xfrm>
          <a:off x="4033669" y="3292619"/>
          <a:ext cx="2434232" cy="1201087"/>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Gender issues/identity, male/female roles, reversed gender roles</a:t>
          </a:r>
          <a:endParaRPr lang="en-US" sz="1400" kern="1200" dirty="0"/>
        </a:p>
      </dsp:txBody>
      <dsp:txXfrm>
        <a:off x="4033669" y="3292619"/>
        <a:ext cx="2434232" cy="1201087"/>
      </dsp:txXfrm>
    </dsp:sp>
    <dsp:sp modelId="{70704F0A-F90A-456D-9EA6-336641E46558}">
      <dsp:nvSpPr>
        <dsp:cNvPr id="0" name=""/>
        <dsp:cNvSpPr/>
      </dsp:nvSpPr>
      <dsp:spPr>
        <a:xfrm>
          <a:off x="2064564" y="3292619"/>
          <a:ext cx="2094084" cy="1201087"/>
        </a:xfrm>
        <a:prstGeom prst="ellipse">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Failure of relationships: love relationship/</a:t>
          </a:r>
          <a:br>
            <a:rPr lang="en-US" sz="1400" kern="1200" dirty="0" smtClean="0"/>
          </a:br>
          <a:r>
            <a:rPr lang="en-US" sz="1400" kern="1200" dirty="0" smtClean="0"/>
            <a:t>friendship</a:t>
          </a:r>
          <a:endParaRPr lang="en-US" sz="1400" kern="1200" dirty="0"/>
        </a:p>
      </dsp:txBody>
      <dsp:txXfrm>
        <a:off x="2064564" y="3292619"/>
        <a:ext cx="2094084" cy="1201087"/>
      </dsp:txXfrm>
    </dsp:sp>
    <dsp:sp modelId="{7413FD27-4EBF-4AC8-AF0B-800152A3B670}">
      <dsp:nvSpPr>
        <dsp:cNvPr id="0" name=""/>
        <dsp:cNvSpPr/>
      </dsp:nvSpPr>
      <dsp:spPr>
        <a:xfrm>
          <a:off x="1594837" y="1258139"/>
          <a:ext cx="1711453" cy="1201087"/>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The </a:t>
          </a:r>
          <a:r>
            <a:rPr lang="en-US" sz="1400" b="1" kern="1200" dirty="0" smtClean="0"/>
            <a:t>ambiguity</a:t>
          </a:r>
          <a:r>
            <a:rPr lang="en-US" sz="1400" kern="1200" dirty="0" smtClean="0"/>
            <a:t> of his new self, the fall from innocence</a:t>
          </a:r>
          <a:endParaRPr lang="en-US" sz="1400" kern="1200" dirty="0"/>
        </a:p>
      </dsp:txBody>
      <dsp:txXfrm>
        <a:off x="1594837" y="1258139"/>
        <a:ext cx="1711453" cy="1201087"/>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C53AD00-99B0-4C7C-B406-C94C5A4C5FAB}">
      <dsp:nvSpPr>
        <dsp:cNvPr id="0" name=""/>
        <dsp:cNvSpPr/>
      </dsp:nvSpPr>
      <dsp:spPr>
        <a:xfrm>
          <a:off x="617219" y="0"/>
          <a:ext cx="6995160" cy="4525963"/>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AE1491-D91D-4BB7-AFD2-2901EEC8D942}">
      <dsp:nvSpPr>
        <dsp:cNvPr id="0" name=""/>
        <dsp:cNvSpPr/>
      </dsp:nvSpPr>
      <dsp:spPr>
        <a:xfrm>
          <a:off x="57650" y="968972"/>
          <a:ext cx="2508134" cy="2588018"/>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 </a:t>
          </a:r>
          <a:r>
            <a:rPr lang="en-US" sz="2000" kern="1200" dirty="0" err="1" smtClean="0"/>
            <a:t>erkennen</a:t>
          </a:r>
          <a:r>
            <a:rPr lang="en-US" sz="2000" kern="1200" dirty="0" smtClean="0"/>
            <a:t> Adams </a:t>
          </a:r>
          <a:r>
            <a:rPr lang="en-US" sz="2000" kern="1200" dirty="0" err="1" smtClean="0"/>
            <a:t>unbefriedigte</a:t>
          </a:r>
          <a:r>
            <a:rPr lang="en-US" sz="2000" kern="1200" dirty="0" smtClean="0"/>
            <a:t> </a:t>
          </a:r>
          <a:r>
            <a:rPr lang="en-US" sz="2000" i="1" kern="1200" dirty="0" smtClean="0"/>
            <a:t>deficit needs</a:t>
          </a:r>
          <a:r>
            <a:rPr lang="en-US" sz="2000" i="0" kern="1200" dirty="0" smtClean="0"/>
            <a:t>: </a:t>
          </a:r>
          <a:r>
            <a:rPr lang="en-US" sz="2000" i="1" kern="1200" dirty="0" smtClean="0"/>
            <a:t>belonging, (sexual) intimacy, acceptance</a:t>
          </a:r>
        </a:p>
        <a:p>
          <a:pPr lvl="0" algn="ctr" defTabSz="889000">
            <a:lnSpc>
              <a:spcPct val="90000"/>
            </a:lnSpc>
            <a:spcBef>
              <a:spcPct val="0"/>
            </a:spcBef>
            <a:spcAft>
              <a:spcPct val="35000"/>
            </a:spcAft>
          </a:pPr>
          <a:r>
            <a:rPr lang="en-US" sz="2000" kern="1200" dirty="0" smtClean="0"/>
            <a:t>S </a:t>
          </a:r>
          <a:r>
            <a:rPr lang="en-US" sz="2000" kern="1200" dirty="0" err="1" smtClean="0"/>
            <a:t>erkennen</a:t>
          </a:r>
          <a:r>
            <a:rPr lang="en-US" sz="2000" kern="1200" dirty="0" smtClean="0"/>
            <a:t>, </a:t>
          </a:r>
          <a:r>
            <a:rPr lang="en-US" sz="2000" kern="1200" dirty="0" err="1" smtClean="0"/>
            <a:t>dass</a:t>
          </a:r>
          <a:r>
            <a:rPr lang="en-US" sz="2000" kern="1200" dirty="0" smtClean="0"/>
            <a:t> Adam </a:t>
          </a:r>
          <a:r>
            <a:rPr lang="en-US" sz="2000" kern="1200" dirty="0" err="1" smtClean="0"/>
            <a:t>sein</a:t>
          </a:r>
          <a:r>
            <a:rPr lang="en-US" sz="2000" kern="1200" dirty="0" smtClean="0"/>
            <a:t> Potential </a:t>
          </a:r>
          <a:r>
            <a:rPr lang="en-US" sz="2000" kern="1200" dirty="0" err="1" smtClean="0"/>
            <a:t>nicht</a:t>
          </a:r>
          <a:r>
            <a:rPr lang="en-US" sz="2000" kern="1200" dirty="0" smtClean="0"/>
            <a:t> </a:t>
          </a:r>
          <a:r>
            <a:rPr lang="en-US" sz="2000" kern="1200" dirty="0" err="1" smtClean="0"/>
            <a:t>voll</a:t>
          </a:r>
          <a:r>
            <a:rPr lang="en-US" sz="2000" kern="1200" dirty="0" smtClean="0"/>
            <a:t> </a:t>
          </a:r>
          <a:r>
            <a:rPr lang="en-US" sz="2000" kern="1200" dirty="0" err="1" smtClean="0"/>
            <a:t>ausschöpft</a:t>
          </a:r>
          <a:endParaRPr lang="en-US" sz="2000" kern="1200" dirty="0"/>
        </a:p>
      </dsp:txBody>
      <dsp:txXfrm>
        <a:off x="57650" y="968972"/>
        <a:ext cx="2508134" cy="2588018"/>
      </dsp:txXfrm>
    </dsp:sp>
    <dsp:sp modelId="{F0A98C04-8B5C-4BDC-8F87-EA28B35A143C}">
      <dsp:nvSpPr>
        <dsp:cNvPr id="0" name=""/>
        <dsp:cNvSpPr/>
      </dsp:nvSpPr>
      <dsp:spPr>
        <a:xfrm>
          <a:off x="2860732" y="1401020"/>
          <a:ext cx="2508134" cy="1723921"/>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 </a:t>
          </a:r>
          <a:r>
            <a:rPr lang="en-US" sz="1800" kern="1200" dirty="0" err="1" smtClean="0"/>
            <a:t>analysieren</a:t>
          </a:r>
          <a:r>
            <a:rPr lang="en-US" sz="1800" kern="1200" dirty="0" smtClean="0"/>
            <a:t> </a:t>
          </a:r>
          <a:r>
            <a:rPr lang="en-US" sz="1800" kern="1200" dirty="0" err="1" smtClean="0"/>
            <a:t>Evelyns</a:t>
          </a:r>
          <a:r>
            <a:rPr lang="en-US" sz="1800" kern="1200" dirty="0" smtClean="0"/>
            <a:t> und Adams  </a:t>
          </a:r>
          <a:r>
            <a:rPr lang="en-US" sz="1800" kern="1200" dirty="0" err="1" smtClean="0"/>
            <a:t>Beitrag</a:t>
          </a:r>
          <a:r>
            <a:rPr lang="en-US" sz="1800" kern="1200" dirty="0" smtClean="0"/>
            <a:t> </a:t>
          </a:r>
          <a:r>
            <a:rPr lang="en-US" sz="1800" kern="1200" dirty="0" err="1" smtClean="0"/>
            <a:t>zu</a:t>
          </a:r>
          <a:r>
            <a:rPr lang="en-US" sz="1800" kern="1200" dirty="0" smtClean="0"/>
            <a:t> Adams ‘</a:t>
          </a:r>
          <a:r>
            <a:rPr lang="en-US" sz="1800" i="1" kern="1200" dirty="0" smtClean="0"/>
            <a:t>transformation’</a:t>
          </a:r>
          <a:endParaRPr lang="en-US" sz="1800" i="1" kern="1200" dirty="0"/>
        </a:p>
      </dsp:txBody>
      <dsp:txXfrm>
        <a:off x="2860732" y="1401020"/>
        <a:ext cx="2508134" cy="1723921"/>
      </dsp:txXfrm>
    </dsp:sp>
    <dsp:sp modelId="{3A588500-E6AD-4972-82E9-5EAF4BAF46F4}">
      <dsp:nvSpPr>
        <dsp:cNvPr id="0" name=""/>
        <dsp:cNvSpPr/>
      </dsp:nvSpPr>
      <dsp:spPr>
        <a:xfrm>
          <a:off x="5663814" y="608932"/>
          <a:ext cx="2508134" cy="3308098"/>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 </a:t>
          </a:r>
          <a:r>
            <a:rPr lang="en-US" sz="1800" kern="1200" dirty="0" err="1" smtClean="0"/>
            <a:t>stellen</a:t>
          </a:r>
          <a:r>
            <a:rPr lang="en-US" sz="1800" kern="1200" dirty="0" smtClean="0"/>
            <a:t> </a:t>
          </a:r>
          <a:r>
            <a:rPr lang="en-US" sz="1800" kern="1200" dirty="0" err="1" smtClean="0"/>
            <a:t>Bezüge</a:t>
          </a:r>
          <a:r>
            <a:rPr lang="en-US" sz="1800" kern="1200" dirty="0" smtClean="0"/>
            <a:t> </a:t>
          </a:r>
          <a:r>
            <a:rPr lang="en-US" sz="1800" kern="1200" dirty="0" err="1" smtClean="0"/>
            <a:t>zur</a:t>
          </a:r>
          <a:r>
            <a:rPr lang="en-US" sz="1800" kern="1200" dirty="0" smtClean="0"/>
            <a:t> </a:t>
          </a:r>
          <a:r>
            <a:rPr lang="en-US" sz="1800" kern="1200" dirty="0" err="1" smtClean="0"/>
            <a:t>eigenen</a:t>
          </a:r>
          <a:r>
            <a:rPr lang="en-US" sz="1800" kern="1200" dirty="0" smtClean="0"/>
            <a:t> </a:t>
          </a:r>
          <a:r>
            <a:rPr lang="en-US" sz="1800" kern="1200" dirty="0" err="1" smtClean="0"/>
            <a:t>Lebenswelt</a:t>
          </a:r>
          <a:r>
            <a:rPr lang="en-US" sz="1800" kern="1200" dirty="0" smtClean="0"/>
            <a:t> her und </a:t>
          </a:r>
          <a:r>
            <a:rPr lang="en-US" sz="1800" kern="1200" dirty="0" err="1" smtClean="0"/>
            <a:t>nehmen</a:t>
          </a:r>
          <a:r>
            <a:rPr lang="en-US" sz="1800" kern="1200" dirty="0" smtClean="0"/>
            <a:t> </a:t>
          </a:r>
          <a:r>
            <a:rPr lang="en-US" sz="1800" kern="1200" dirty="0" err="1" smtClean="0"/>
            <a:t>kritisch</a:t>
          </a:r>
          <a:r>
            <a:rPr lang="en-US" sz="1800" kern="1200" dirty="0" smtClean="0"/>
            <a:t> </a:t>
          </a:r>
          <a:r>
            <a:rPr lang="en-US" sz="1800" kern="1200" dirty="0" err="1" smtClean="0"/>
            <a:t>Stellung</a:t>
          </a:r>
          <a:r>
            <a:rPr lang="en-US" sz="1800" kern="1200" dirty="0" smtClean="0"/>
            <a:t> </a:t>
          </a:r>
          <a:r>
            <a:rPr lang="en-US" sz="1800" kern="1200" dirty="0" err="1" smtClean="0"/>
            <a:t>zum</a:t>
          </a:r>
          <a:r>
            <a:rPr lang="en-US" sz="1800" kern="1200" dirty="0" smtClean="0"/>
            <a:t> </a:t>
          </a:r>
          <a:r>
            <a:rPr lang="en-US" sz="1800" kern="1200" dirty="0" err="1" smtClean="0"/>
            <a:t>Verhalten</a:t>
          </a:r>
          <a:r>
            <a:rPr lang="en-US" sz="1800" kern="1200" dirty="0" smtClean="0"/>
            <a:t> der </a:t>
          </a:r>
          <a:r>
            <a:rPr lang="en-US" sz="1800" kern="1200" dirty="0" err="1" smtClean="0"/>
            <a:t>Protagonisten</a:t>
          </a:r>
          <a:r>
            <a:rPr lang="en-US" sz="1800" kern="1200" dirty="0" smtClean="0"/>
            <a:t> </a:t>
          </a:r>
          <a:r>
            <a:rPr lang="en-US" sz="1800" kern="1200" dirty="0" err="1" smtClean="0"/>
            <a:t>vor</a:t>
          </a:r>
          <a:r>
            <a:rPr lang="en-US" sz="1800" kern="1200" dirty="0" smtClean="0"/>
            <a:t> </a:t>
          </a:r>
          <a:r>
            <a:rPr lang="en-US" sz="1800" kern="1200" dirty="0" err="1" smtClean="0"/>
            <a:t>dem</a:t>
          </a:r>
          <a:r>
            <a:rPr lang="en-US" sz="1800" kern="1200" dirty="0" smtClean="0"/>
            <a:t> </a:t>
          </a:r>
          <a:r>
            <a:rPr lang="en-US" sz="1800" kern="1200" dirty="0" err="1" smtClean="0"/>
            <a:t>Hintergrund</a:t>
          </a:r>
          <a:r>
            <a:rPr lang="en-US" sz="1800" kern="1200" dirty="0" smtClean="0"/>
            <a:t> </a:t>
          </a:r>
          <a:r>
            <a:rPr lang="en-US" sz="1800" kern="1200" dirty="0" err="1" smtClean="0"/>
            <a:t>einer</a:t>
          </a:r>
          <a:r>
            <a:rPr lang="en-US" sz="1800" kern="1200" dirty="0" smtClean="0"/>
            <a:t> </a:t>
          </a:r>
          <a:r>
            <a:rPr lang="en-US" sz="1800" i="1" kern="1200" dirty="0" smtClean="0"/>
            <a:t>mainstream culture</a:t>
          </a:r>
          <a:r>
            <a:rPr lang="en-US" sz="1800" kern="1200" dirty="0" smtClean="0"/>
            <a:t>, die </a:t>
          </a:r>
          <a:r>
            <a:rPr lang="en-US" sz="1800" kern="1200" dirty="0" err="1" smtClean="0"/>
            <a:t>besessen</a:t>
          </a:r>
          <a:r>
            <a:rPr lang="en-US" sz="1800" kern="1200" dirty="0" smtClean="0"/>
            <a:t> </a:t>
          </a:r>
          <a:r>
            <a:rPr lang="en-US" sz="1800" kern="1200" dirty="0" err="1" smtClean="0"/>
            <a:t>ist</a:t>
          </a:r>
          <a:r>
            <a:rPr lang="en-US" sz="1800" kern="1200" dirty="0" smtClean="0"/>
            <a:t> von </a:t>
          </a:r>
          <a:r>
            <a:rPr lang="en-US" sz="1800" i="1" kern="1200" dirty="0" smtClean="0"/>
            <a:t>self improvement </a:t>
          </a:r>
          <a:r>
            <a:rPr lang="en-US" sz="1800" kern="1200" dirty="0" smtClean="0"/>
            <a:t>und </a:t>
          </a:r>
          <a:r>
            <a:rPr lang="en-US" sz="1800" i="1" kern="1200" dirty="0" smtClean="0"/>
            <a:t>the shape of things</a:t>
          </a:r>
          <a:endParaRPr lang="en-US" sz="1800" i="1" kern="1200" dirty="0"/>
        </a:p>
      </dsp:txBody>
      <dsp:txXfrm>
        <a:off x="5663814" y="608932"/>
        <a:ext cx="2508134" cy="3308098"/>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8D14B05-7734-4F9A-A0C2-AB40E457AF8F}">
      <dsp:nvSpPr>
        <dsp:cNvPr id="0" name=""/>
        <dsp:cNvSpPr/>
      </dsp:nvSpPr>
      <dsp:spPr>
        <a:xfrm>
          <a:off x="0" y="362621"/>
          <a:ext cx="8229600" cy="5544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D1FC6F-28F5-457C-8FD4-9EB858F3A7E0}">
      <dsp:nvSpPr>
        <dsp:cNvPr id="0" name=""/>
        <dsp:cNvSpPr/>
      </dsp:nvSpPr>
      <dsp:spPr>
        <a:xfrm>
          <a:off x="411480" y="37901"/>
          <a:ext cx="5760720" cy="64944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Torn between Evelyn and his friends </a:t>
          </a:r>
          <a:br>
            <a:rPr lang="en-US" sz="1800" kern="1200" dirty="0" smtClean="0"/>
          </a:br>
          <a:r>
            <a:rPr lang="en-US" sz="1800" kern="1200" dirty="0" smtClean="0"/>
            <a:t>(Evelyn makes him decide)</a:t>
          </a:r>
          <a:endParaRPr lang="en-US" sz="1800" kern="1200" dirty="0"/>
        </a:p>
      </dsp:txBody>
      <dsp:txXfrm>
        <a:off x="411480" y="37901"/>
        <a:ext cx="5760720" cy="649440"/>
      </dsp:txXfrm>
    </dsp:sp>
    <dsp:sp modelId="{EF5C1D1B-57FD-463B-9A39-0DC522CE5D70}">
      <dsp:nvSpPr>
        <dsp:cNvPr id="0" name=""/>
        <dsp:cNvSpPr/>
      </dsp:nvSpPr>
      <dsp:spPr>
        <a:xfrm>
          <a:off x="0" y="1360541"/>
          <a:ext cx="8229600" cy="554400"/>
        </a:xfrm>
        <a:prstGeom prst="rect">
          <a:avLst/>
        </a:prstGeom>
        <a:solidFill>
          <a:schemeClr val="lt1">
            <a:alpha val="90000"/>
            <a:hueOff val="0"/>
            <a:satOff val="0"/>
            <a:lumOff val="0"/>
            <a:alphaOff val="0"/>
          </a:schemeClr>
        </a:solidFill>
        <a:ln w="25400" cap="flat" cmpd="sng" algn="ctr">
          <a:solidFill>
            <a:schemeClr val="accent3">
              <a:hueOff val="3750088"/>
              <a:satOff val="-5627"/>
              <a:lumOff val="-915"/>
              <a:alphaOff val="0"/>
            </a:schemeClr>
          </a:solidFill>
          <a:prstDash val="solid"/>
        </a:ln>
        <a:effectLst/>
      </dsp:spPr>
      <dsp:style>
        <a:lnRef idx="2">
          <a:scrgbClr r="0" g="0" b="0"/>
        </a:lnRef>
        <a:fillRef idx="1">
          <a:scrgbClr r="0" g="0" b="0"/>
        </a:fillRef>
        <a:effectRef idx="0">
          <a:scrgbClr r="0" g="0" b="0"/>
        </a:effectRef>
        <a:fontRef idx="minor"/>
      </dsp:style>
    </dsp:sp>
    <dsp:sp modelId="{E4980660-216D-41FF-BDD0-D5FD1829C395}">
      <dsp:nvSpPr>
        <dsp:cNvPr id="0" name=""/>
        <dsp:cNvSpPr/>
      </dsp:nvSpPr>
      <dsp:spPr>
        <a:xfrm>
          <a:off x="411480" y="1035821"/>
          <a:ext cx="5760720" cy="649440"/>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Torn between his old and his new self </a:t>
          </a:r>
          <a:endParaRPr lang="en-US" sz="1800" kern="1200" dirty="0"/>
        </a:p>
      </dsp:txBody>
      <dsp:txXfrm>
        <a:off x="411480" y="1035821"/>
        <a:ext cx="5760720" cy="649440"/>
      </dsp:txXfrm>
    </dsp:sp>
    <dsp:sp modelId="{4B4AF928-C360-4745-BA49-51611A207B52}">
      <dsp:nvSpPr>
        <dsp:cNvPr id="0" name=""/>
        <dsp:cNvSpPr/>
      </dsp:nvSpPr>
      <dsp:spPr>
        <a:xfrm>
          <a:off x="0" y="2358461"/>
          <a:ext cx="8229600" cy="554400"/>
        </a:xfrm>
        <a:prstGeom prst="rect">
          <a:avLst/>
        </a:prstGeom>
        <a:solidFill>
          <a:schemeClr val="lt1">
            <a:alpha val="90000"/>
            <a:hueOff val="0"/>
            <a:satOff val="0"/>
            <a:lumOff val="0"/>
            <a:alphaOff val="0"/>
          </a:schemeClr>
        </a:solidFill>
        <a:ln w="25400" cap="flat" cmpd="sng" algn="ctr">
          <a:solidFill>
            <a:schemeClr val="accent3">
              <a:hueOff val="7500176"/>
              <a:satOff val="-11253"/>
              <a:lumOff val="-1830"/>
              <a:alphaOff val="0"/>
            </a:schemeClr>
          </a:solidFill>
          <a:prstDash val="solid"/>
        </a:ln>
        <a:effectLst/>
      </dsp:spPr>
      <dsp:style>
        <a:lnRef idx="2">
          <a:scrgbClr r="0" g="0" b="0"/>
        </a:lnRef>
        <a:fillRef idx="1">
          <a:scrgbClr r="0" g="0" b="0"/>
        </a:fillRef>
        <a:effectRef idx="0">
          <a:scrgbClr r="0" g="0" b="0"/>
        </a:effectRef>
        <a:fontRef idx="minor"/>
      </dsp:style>
    </dsp:sp>
    <dsp:sp modelId="{EA30D9A9-32D1-436A-AD48-99AA4DF7A79B}">
      <dsp:nvSpPr>
        <dsp:cNvPr id="0" name=""/>
        <dsp:cNvSpPr/>
      </dsp:nvSpPr>
      <dsp:spPr>
        <a:xfrm>
          <a:off x="411480" y="2033741"/>
          <a:ext cx="5760720" cy="649440"/>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Torn between his old love, Jenny,  (now accessible because of his transformation) and his new love, Evelyn.</a:t>
          </a:r>
          <a:endParaRPr lang="en-US" sz="1800" kern="1200" dirty="0"/>
        </a:p>
      </dsp:txBody>
      <dsp:txXfrm>
        <a:off x="411480" y="2033741"/>
        <a:ext cx="5760720" cy="649440"/>
      </dsp:txXfrm>
    </dsp:sp>
    <dsp:sp modelId="{5ABD32C1-FEAE-4B78-BEA2-19F4530BB695}">
      <dsp:nvSpPr>
        <dsp:cNvPr id="0" name=""/>
        <dsp:cNvSpPr/>
      </dsp:nvSpPr>
      <dsp:spPr>
        <a:xfrm>
          <a:off x="0" y="3933661"/>
          <a:ext cx="8229600" cy="554400"/>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 modelId="{E8BD2228-F6CA-4B42-AAE3-38B3A05CAE99}">
      <dsp:nvSpPr>
        <dsp:cNvPr id="0" name=""/>
        <dsp:cNvSpPr/>
      </dsp:nvSpPr>
      <dsp:spPr>
        <a:xfrm>
          <a:off x="411480" y="3031661"/>
          <a:ext cx="5760720" cy="122672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In the end: experience of the shallowness of his achievements, experience of loss/fall</a:t>
          </a:r>
        </a:p>
        <a:p>
          <a:pPr lvl="0" algn="l" defTabSz="800100">
            <a:lnSpc>
              <a:spcPct val="90000"/>
            </a:lnSpc>
            <a:spcBef>
              <a:spcPct val="0"/>
            </a:spcBef>
            <a:spcAft>
              <a:spcPct val="35000"/>
            </a:spcAft>
          </a:pPr>
          <a:r>
            <a:rPr lang="en-US" sz="1800" kern="1200" dirty="0" smtClean="0"/>
            <a:t>Realization: Belonging is often ambiguous. </a:t>
          </a:r>
          <a:br>
            <a:rPr lang="en-US" sz="1800" kern="1200" dirty="0" smtClean="0"/>
          </a:br>
          <a:r>
            <a:rPr lang="en-US" sz="1800" kern="1200" dirty="0" smtClean="0"/>
            <a:t>A new beginning? </a:t>
          </a:r>
          <a:endParaRPr lang="en-US" sz="1800" kern="1200" dirty="0"/>
        </a:p>
      </dsp:txBody>
      <dsp:txXfrm>
        <a:off x="411480" y="3031661"/>
        <a:ext cx="5760720" cy="1226720"/>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A59D77A-8646-4894-9430-83514196731E}">
      <dsp:nvSpPr>
        <dsp:cNvPr id="0" name=""/>
        <dsp:cNvSpPr/>
      </dsp:nvSpPr>
      <dsp:spPr>
        <a:xfrm>
          <a:off x="2251866" y="558065"/>
          <a:ext cx="3725867" cy="3725867"/>
        </a:xfrm>
        <a:prstGeom prst="blockArc">
          <a:avLst>
            <a:gd name="adj1" fmla="val 9000000"/>
            <a:gd name="adj2" fmla="val 16200000"/>
            <a:gd name="adj3" fmla="val 4642"/>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84A30D6-6BEA-460C-81CE-FB70D72C66DA}">
      <dsp:nvSpPr>
        <dsp:cNvPr id="0" name=""/>
        <dsp:cNvSpPr/>
      </dsp:nvSpPr>
      <dsp:spPr>
        <a:xfrm>
          <a:off x="2251866" y="558065"/>
          <a:ext cx="3725867" cy="3725867"/>
        </a:xfrm>
        <a:prstGeom prst="blockArc">
          <a:avLst>
            <a:gd name="adj1" fmla="val 1800000"/>
            <a:gd name="adj2" fmla="val 9000000"/>
            <a:gd name="adj3" fmla="val 4642"/>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30BC9A-78BC-4674-AC02-B18A8B5FE5EA}">
      <dsp:nvSpPr>
        <dsp:cNvPr id="0" name=""/>
        <dsp:cNvSpPr/>
      </dsp:nvSpPr>
      <dsp:spPr>
        <a:xfrm>
          <a:off x="2251866" y="558065"/>
          <a:ext cx="3725867" cy="3725867"/>
        </a:xfrm>
        <a:prstGeom prst="blockArc">
          <a:avLst>
            <a:gd name="adj1" fmla="val 16200000"/>
            <a:gd name="adj2" fmla="val 1800000"/>
            <a:gd name="adj3" fmla="val 464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B42A03C-E4C3-4FFD-B163-B0094898473A}">
      <dsp:nvSpPr>
        <dsp:cNvPr id="0" name=""/>
        <dsp:cNvSpPr/>
      </dsp:nvSpPr>
      <dsp:spPr>
        <a:xfrm>
          <a:off x="2890660" y="1563079"/>
          <a:ext cx="2448279" cy="171583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err="1" smtClean="0"/>
            <a:t>Leit-perspektiven</a:t>
          </a:r>
          <a:endParaRPr lang="en-US" sz="2400" kern="1200" dirty="0"/>
        </a:p>
      </dsp:txBody>
      <dsp:txXfrm>
        <a:off x="2890660" y="1563079"/>
        <a:ext cx="2448279" cy="1715839"/>
      </dsp:txXfrm>
    </dsp:sp>
    <dsp:sp modelId="{E3E2BB1C-54A4-4F38-930B-B7B4D0D2E671}">
      <dsp:nvSpPr>
        <dsp:cNvPr id="0" name=""/>
        <dsp:cNvSpPr/>
      </dsp:nvSpPr>
      <dsp:spPr>
        <a:xfrm>
          <a:off x="3514256" y="761"/>
          <a:ext cx="1201087" cy="1201087"/>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t>BVT</a:t>
          </a:r>
          <a:endParaRPr lang="en-US" sz="3200" kern="1200" dirty="0"/>
        </a:p>
      </dsp:txBody>
      <dsp:txXfrm>
        <a:off x="3514256" y="761"/>
        <a:ext cx="1201087" cy="1201087"/>
      </dsp:txXfrm>
    </dsp:sp>
    <dsp:sp modelId="{83EC4A18-DAB3-4BF0-935D-513EC0173CA0}">
      <dsp:nvSpPr>
        <dsp:cNvPr id="0" name=""/>
        <dsp:cNvSpPr/>
      </dsp:nvSpPr>
      <dsp:spPr>
        <a:xfrm>
          <a:off x="5090157" y="2730302"/>
          <a:ext cx="1201087" cy="1201087"/>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t>PG</a:t>
          </a:r>
          <a:endParaRPr lang="en-US" sz="3200" kern="1200" dirty="0"/>
        </a:p>
      </dsp:txBody>
      <dsp:txXfrm>
        <a:off x="5090157" y="2730302"/>
        <a:ext cx="1201087" cy="1201087"/>
      </dsp:txXfrm>
    </dsp:sp>
    <dsp:sp modelId="{3225CF0F-A315-403D-B200-05C23C06F3DF}">
      <dsp:nvSpPr>
        <dsp:cNvPr id="0" name=""/>
        <dsp:cNvSpPr/>
      </dsp:nvSpPr>
      <dsp:spPr>
        <a:xfrm>
          <a:off x="1938354" y="2730302"/>
          <a:ext cx="1201087" cy="1201087"/>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t>VB</a:t>
          </a:r>
          <a:endParaRPr lang="en-US" sz="3200" kern="1200" dirty="0"/>
        </a:p>
      </dsp:txBody>
      <dsp:txXfrm>
        <a:off x="1938354" y="2730302"/>
        <a:ext cx="1201087" cy="1201087"/>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051021E-C7BB-44E8-9B45-5888AEB27C1A}">
      <dsp:nvSpPr>
        <dsp:cNvPr id="0" name=""/>
        <dsp:cNvSpPr/>
      </dsp:nvSpPr>
      <dsp:spPr>
        <a:xfrm>
          <a:off x="0" y="591343"/>
          <a:ext cx="2571749" cy="1543050"/>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TK1 ….</a:t>
          </a:r>
          <a:r>
            <a:rPr lang="en-US" sz="1800" kern="1200" dirty="0" err="1" smtClean="0"/>
            <a:t>Hauptaussagen</a:t>
          </a:r>
          <a:r>
            <a:rPr lang="en-US" sz="1800" kern="1200" dirty="0" smtClean="0"/>
            <a:t> </a:t>
          </a:r>
          <a:r>
            <a:rPr lang="en-US" sz="1800" kern="1200" dirty="0" err="1" smtClean="0"/>
            <a:t>entnehmen</a:t>
          </a:r>
          <a:r>
            <a:rPr lang="en-US" sz="1800" kern="1200" dirty="0" smtClean="0"/>
            <a:t>….</a:t>
          </a:r>
          <a:endParaRPr lang="en-US" sz="1800" kern="1200" dirty="0"/>
        </a:p>
      </dsp:txBody>
      <dsp:txXfrm>
        <a:off x="0" y="591343"/>
        <a:ext cx="2571749" cy="1543050"/>
      </dsp:txXfrm>
    </dsp:sp>
    <dsp:sp modelId="{8B85997B-AD96-4A3D-A5A3-62714B549E39}">
      <dsp:nvSpPr>
        <dsp:cNvPr id="0" name=""/>
        <dsp:cNvSpPr/>
      </dsp:nvSpPr>
      <dsp:spPr>
        <a:xfrm>
          <a:off x="2828925" y="591343"/>
          <a:ext cx="2571749" cy="1543050"/>
        </a:xfrm>
        <a:prstGeom prst="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TK2</a:t>
          </a:r>
        </a:p>
        <a:p>
          <a:pPr lvl="0" algn="ctr" defTabSz="800100">
            <a:lnSpc>
              <a:spcPct val="90000"/>
            </a:lnSpc>
            <a:spcBef>
              <a:spcPct val="0"/>
            </a:spcBef>
            <a:spcAft>
              <a:spcPct val="35000"/>
            </a:spcAft>
          </a:pPr>
          <a:r>
            <a:rPr lang="en-US" sz="1800" kern="1200" dirty="0" smtClean="0"/>
            <a:t>….</a:t>
          </a:r>
          <a:r>
            <a:rPr lang="en-US" sz="1800" kern="1200" dirty="0" err="1" smtClean="0"/>
            <a:t>Detailinformationen</a:t>
          </a:r>
          <a:r>
            <a:rPr lang="en-US" sz="1800" kern="1200" dirty="0" smtClean="0"/>
            <a:t> </a:t>
          </a:r>
          <a:r>
            <a:rPr lang="en-US" sz="1800" kern="1200" dirty="0" err="1" smtClean="0"/>
            <a:t>entnehmen</a:t>
          </a:r>
          <a:r>
            <a:rPr lang="en-US" sz="1800" kern="1200" dirty="0" smtClean="0"/>
            <a:t>….</a:t>
          </a:r>
          <a:endParaRPr lang="en-US" sz="1800" kern="1200" dirty="0"/>
        </a:p>
      </dsp:txBody>
      <dsp:txXfrm>
        <a:off x="2828925" y="591343"/>
        <a:ext cx="2571749" cy="1543050"/>
      </dsp:txXfrm>
    </dsp:sp>
    <dsp:sp modelId="{C556D0D3-3C0C-4722-B64D-15926C119204}">
      <dsp:nvSpPr>
        <dsp:cNvPr id="0" name=""/>
        <dsp:cNvSpPr/>
      </dsp:nvSpPr>
      <dsp:spPr>
        <a:xfrm>
          <a:off x="5657849" y="591343"/>
          <a:ext cx="2571749" cy="1543050"/>
        </a:xfrm>
        <a:prstGeom prst="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TK 3</a:t>
          </a:r>
        </a:p>
        <a:p>
          <a:pPr lvl="0" algn="ctr" defTabSz="800100">
            <a:lnSpc>
              <a:spcPct val="90000"/>
            </a:lnSpc>
            <a:spcBef>
              <a:spcPct val="0"/>
            </a:spcBef>
            <a:spcAft>
              <a:spcPct val="35000"/>
            </a:spcAft>
          </a:pPr>
          <a:r>
            <a:rPr lang="en-US" sz="1800" kern="1200" dirty="0" smtClean="0"/>
            <a:t>…</a:t>
          </a:r>
          <a:r>
            <a:rPr lang="en-US" sz="1800" kern="1200" dirty="0" err="1" smtClean="0"/>
            <a:t>Struktur</a:t>
          </a:r>
          <a:r>
            <a:rPr lang="en-US" sz="1800" kern="1200" dirty="0" smtClean="0"/>
            <a:t> </a:t>
          </a:r>
          <a:r>
            <a:rPr lang="en-US" sz="1800" kern="1200" dirty="0" err="1" smtClean="0"/>
            <a:t>erschließen</a:t>
          </a:r>
          <a:r>
            <a:rPr lang="en-US" sz="1800" kern="1200" dirty="0" smtClean="0"/>
            <a:t>…</a:t>
          </a:r>
          <a:endParaRPr lang="en-US" sz="1800" kern="1200" dirty="0"/>
        </a:p>
      </dsp:txBody>
      <dsp:txXfrm>
        <a:off x="5657849" y="591343"/>
        <a:ext cx="2571749" cy="1543050"/>
      </dsp:txXfrm>
    </dsp:sp>
    <dsp:sp modelId="{49AF43C0-9DAF-44C7-AB59-6ADD501DDBBE}">
      <dsp:nvSpPr>
        <dsp:cNvPr id="0" name=""/>
        <dsp:cNvSpPr/>
      </dsp:nvSpPr>
      <dsp:spPr>
        <a:xfrm>
          <a:off x="1414462" y="2391569"/>
          <a:ext cx="2571749" cy="1543050"/>
        </a:xfrm>
        <a:prstGeom prst="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TK 4</a:t>
          </a:r>
        </a:p>
        <a:p>
          <a:pPr lvl="0" algn="ctr" defTabSz="800100">
            <a:lnSpc>
              <a:spcPct val="90000"/>
            </a:lnSpc>
            <a:spcBef>
              <a:spcPct val="0"/>
            </a:spcBef>
            <a:spcAft>
              <a:spcPct val="35000"/>
            </a:spcAft>
          </a:pPr>
          <a:r>
            <a:rPr lang="en-US" sz="1800" kern="1200" dirty="0" smtClean="0"/>
            <a:t>…</a:t>
          </a:r>
          <a:r>
            <a:rPr lang="en-US" sz="1800" kern="1200" dirty="0" err="1" smtClean="0"/>
            <a:t>Haltungen</a:t>
          </a:r>
          <a:r>
            <a:rPr lang="en-US" sz="1800" kern="1200" dirty="0" smtClean="0"/>
            <a:t> und </a:t>
          </a:r>
          <a:r>
            <a:rPr lang="en-US" sz="1800" kern="1200" dirty="0" err="1" smtClean="0"/>
            <a:t>Beziehungen</a:t>
          </a:r>
          <a:r>
            <a:rPr lang="en-US" sz="1800" kern="1200" dirty="0" smtClean="0"/>
            <a:t> </a:t>
          </a:r>
          <a:r>
            <a:rPr lang="en-US" sz="1800" kern="1200" dirty="0" err="1" smtClean="0"/>
            <a:t>zwischen</a:t>
          </a:r>
          <a:r>
            <a:rPr lang="en-US" sz="1800" kern="1200" dirty="0" smtClean="0"/>
            <a:t>… </a:t>
          </a:r>
          <a:r>
            <a:rPr lang="en-US" sz="1800" kern="1200" dirty="0" err="1" smtClean="0"/>
            <a:t>Charakteren</a:t>
          </a:r>
          <a:r>
            <a:rPr lang="en-US" sz="1800" kern="1200" dirty="0" smtClean="0"/>
            <a:t> </a:t>
          </a:r>
          <a:r>
            <a:rPr lang="en-US" sz="1800" kern="1200" dirty="0" err="1" smtClean="0"/>
            <a:t>erschließen</a:t>
          </a:r>
          <a:r>
            <a:rPr lang="en-US" sz="1800" kern="1200" dirty="0" smtClean="0"/>
            <a:t> und </a:t>
          </a:r>
          <a:r>
            <a:rPr lang="en-US" sz="1800" kern="1200" dirty="0" err="1" smtClean="0"/>
            <a:t>interpretieren</a:t>
          </a:r>
          <a:endParaRPr lang="en-US" sz="1800" kern="1200" dirty="0"/>
        </a:p>
      </dsp:txBody>
      <dsp:txXfrm>
        <a:off x="1414462" y="2391569"/>
        <a:ext cx="2571749" cy="1543050"/>
      </dsp:txXfrm>
    </dsp:sp>
    <dsp:sp modelId="{051EB3DE-B811-4245-AC77-8911E77F711C}">
      <dsp:nvSpPr>
        <dsp:cNvPr id="0" name=""/>
        <dsp:cNvSpPr/>
      </dsp:nvSpPr>
      <dsp:spPr>
        <a:xfrm>
          <a:off x="4243387" y="2391569"/>
          <a:ext cx="2571749" cy="1543050"/>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TK5</a:t>
          </a:r>
        </a:p>
        <a:p>
          <a:pPr lvl="0" algn="ctr" defTabSz="800100">
            <a:lnSpc>
              <a:spcPct val="90000"/>
            </a:lnSpc>
            <a:spcBef>
              <a:spcPct val="0"/>
            </a:spcBef>
            <a:spcAft>
              <a:spcPct val="35000"/>
            </a:spcAft>
          </a:pPr>
          <a:r>
            <a:rPr lang="en-US" sz="1800" kern="1200" dirty="0" smtClean="0"/>
            <a:t>…</a:t>
          </a:r>
          <a:r>
            <a:rPr lang="en-US" sz="1800" kern="1200" dirty="0" err="1" smtClean="0"/>
            <a:t>mindestens</a:t>
          </a:r>
          <a:r>
            <a:rPr lang="en-US" sz="1800" kern="1200" dirty="0" smtClean="0"/>
            <a:t> </a:t>
          </a:r>
          <a:r>
            <a:rPr lang="en-US" sz="1800" kern="1200" dirty="0" err="1" smtClean="0"/>
            <a:t>eine</a:t>
          </a:r>
          <a:r>
            <a:rPr lang="en-US" sz="1800" kern="1200" dirty="0" smtClean="0"/>
            <a:t> </a:t>
          </a:r>
          <a:r>
            <a:rPr lang="en-US" sz="1800" kern="1200" dirty="0" err="1" smtClean="0"/>
            <a:t>Ganzschrift</a:t>
          </a:r>
          <a:r>
            <a:rPr lang="en-US" sz="1800" kern="1200" dirty="0" smtClean="0"/>
            <a:t>….</a:t>
          </a:r>
          <a:r>
            <a:rPr lang="en-US" sz="1800" kern="1200" dirty="0" err="1" smtClean="0"/>
            <a:t>verstehen</a:t>
          </a:r>
          <a:endParaRPr lang="en-US" sz="1800" kern="1200" dirty="0"/>
        </a:p>
      </dsp:txBody>
      <dsp:txXfrm>
        <a:off x="4243387" y="2391569"/>
        <a:ext cx="2571749" cy="154305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16.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D5385A-3095-4C67-BD1A-FDB9A037FC3D}" type="datetimeFigureOut">
              <a:rPr lang="en-US" smtClean="0"/>
              <a:pPr/>
              <a:t>3/7/2019</a:t>
            </a:fld>
            <a:endParaRPr lang="en-US"/>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DB9BD7-5B35-432C-A156-F35C1F42780A}" type="slidenum">
              <a:rPr lang="en-US" smtClean="0"/>
              <a:pPr/>
              <a:t>‹Nr.›</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1CE8A0-9432-40B0-B7A4-9DDE03FF032B}" type="datetimeFigureOut">
              <a:rPr lang="en-US" smtClean="0"/>
              <a:pPr/>
              <a:t>3/7/2019</a:t>
            </a:fld>
            <a:endParaRPr lang="en-US"/>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5F7440-CD8A-4CA1-B3E5-F438F1151510}" type="slidenum">
              <a:rPr lang="en-US" smtClean="0"/>
              <a:pPr/>
              <a:t>‹Nr.›</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Vertiefung</a:t>
            </a:r>
            <a:r>
              <a:rPr lang="en-US" dirty="0" smtClean="0"/>
              <a:t> der </a:t>
            </a:r>
            <a:r>
              <a:rPr lang="en-US" dirty="0" err="1" smtClean="0"/>
              <a:t>Themen</a:t>
            </a:r>
            <a:r>
              <a:rPr lang="en-US" dirty="0" smtClean="0"/>
              <a:t> </a:t>
            </a:r>
            <a:r>
              <a:rPr lang="en-US" dirty="0" err="1" smtClean="0"/>
              <a:t>u.a</a:t>
            </a:r>
            <a:r>
              <a:rPr lang="en-US" dirty="0" smtClean="0"/>
              <a:t>. </a:t>
            </a:r>
            <a:r>
              <a:rPr lang="en-US" dirty="0" err="1" smtClean="0"/>
              <a:t>mit</a:t>
            </a:r>
            <a:r>
              <a:rPr lang="en-US" dirty="0" smtClean="0"/>
              <a:t> </a:t>
            </a:r>
            <a:r>
              <a:rPr lang="en-US" dirty="0" err="1" smtClean="0"/>
              <a:t>komplexeren</a:t>
            </a:r>
            <a:r>
              <a:rPr lang="en-US" dirty="0" smtClean="0"/>
              <a:t> </a:t>
            </a:r>
            <a:r>
              <a:rPr lang="en-US" dirty="0" err="1" smtClean="0"/>
              <a:t>Zusatztexten</a:t>
            </a:r>
            <a:r>
              <a:rPr lang="en-US" dirty="0" smtClean="0"/>
              <a:t> und </a:t>
            </a:r>
            <a:r>
              <a:rPr lang="en-US" dirty="0" err="1" smtClean="0"/>
              <a:t>komplexeren</a:t>
            </a:r>
            <a:r>
              <a:rPr lang="en-US" dirty="0" smtClean="0"/>
              <a:t> </a:t>
            </a:r>
            <a:r>
              <a:rPr lang="en-US" dirty="0" err="1" smtClean="0"/>
              <a:t>Fragestellungen</a:t>
            </a:r>
            <a:endParaRPr lang="en-US" dirty="0" smtClean="0"/>
          </a:p>
          <a:p>
            <a:r>
              <a:rPr lang="en-US" dirty="0" smtClean="0"/>
              <a:t> und </a:t>
            </a:r>
            <a:r>
              <a:rPr lang="en-US" dirty="0" err="1" smtClean="0"/>
              <a:t>erwarteter</a:t>
            </a:r>
            <a:r>
              <a:rPr lang="en-US" dirty="0" smtClean="0"/>
              <a:t> </a:t>
            </a:r>
            <a:r>
              <a:rPr lang="en-US" dirty="0" err="1" smtClean="0"/>
              <a:t>höherer</a:t>
            </a:r>
            <a:r>
              <a:rPr lang="en-US" dirty="0" smtClean="0"/>
              <a:t> </a:t>
            </a:r>
            <a:r>
              <a:rPr lang="en-US" dirty="0" err="1" smtClean="0"/>
              <a:t>Selbstständigkeit</a:t>
            </a:r>
            <a:r>
              <a:rPr lang="en-US" dirty="0" smtClean="0"/>
              <a:t> </a:t>
            </a:r>
            <a:r>
              <a:rPr lang="en-US" dirty="0" err="1" smtClean="0"/>
              <a:t>bei</a:t>
            </a:r>
            <a:r>
              <a:rPr lang="en-US" dirty="0" smtClean="0"/>
              <a:t> der </a:t>
            </a:r>
            <a:r>
              <a:rPr lang="en-US" dirty="0" err="1" smtClean="0"/>
              <a:t>Bearbeitung</a:t>
            </a:r>
            <a:r>
              <a:rPr lang="en-US" dirty="0" smtClean="0"/>
              <a:t> der tasks</a:t>
            </a:r>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18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err="1" smtClean="0"/>
              <a:t>Vorstellungen</a:t>
            </a:r>
            <a:r>
              <a:rPr lang="en-US" dirty="0" smtClean="0"/>
              <a:t> von </a:t>
            </a:r>
            <a:r>
              <a:rPr lang="en-US" dirty="0" err="1" smtClean="0"/>
              <a:t>Weiblichkeit</a:t>
            </a:r>
            <a:r>
              <a:rPr lang="en-US" dirty="0" smtClean="0"/>
              <a:t> und </a:t>
            </a:r>
            <a:r>
              <a:rPr lang="en-US" dirty="0" err="1" smtClean="0"/>
              <a:t>Männlichkeit</a:t>
            </a:r>
            <a:r>
              <a:rPr lang="en-US" dirty="0" smtClean="0"/>
              <a:t> / </a:t>
            </a:r>
            <a:r>
              <a:rPr lang="en-US" dirty="0" err="1" smtClean="0"/>
              <a:t>Anerkennung</a:t>
            </a:r>
            <a:r>
              <a:rPr lang="en-US" dirty="0" smtClean="0"/>
              <a:t> von peer groups /</a:t>
            </a:r>
            <a:r>
              <a:rPr lang="en-US" dirty="0" err="1" smtClean="0"/>
              <a:t>gesellschaftliche</a:t>
            </a:r>
            <a:r>
              <a:rPr lang="en-US" dirty="0" smtClean="0"/>
              <a:t> </a:t>
            </a:r>
            <a:r>
              <a:rPr lang="en-US" dirty="0" err="1" smtClean="0"/>
              <a:t>Gendernormen</a:t>
            </a:r>
            <a:r>
              <a:rPr lang="en-US" dirty="0" smtClean="0"/>
              <a:t> </a:t>
            </a:r>
            <a:r>
              <a:rPr lang="en-US" dirty="0" err="1" smtClean="0"/>
              <a:t>nehmen</a:t>
            </a:r>
            <a:r>
              <a:rPr lang="en-US" dirty="0" smtClean="0"/>
              <a:t> </a:t>
            </a:r>
            <a:r>
              <a:rPr lang="en-US" dirty="0" err="1" smtClean="0"/>
              <a:t>einen</a:t>
            </a:r>
            <a:r>
              <a:rPr lang="en-US" dirty="0" smtClean="0"/>
              <a:t> </a:t>
            </a:r>
            <a:r>
              <a:rPr lang="en-US" dirty="0" err="1" smtClean="0"/>
              <a:t>großen</a:t>
            </a:r>
            <a:r>
              <a:rPr lang="en-US" dirty="0" smtClean="0"/>
              <a:t> </a:t>
            </a:r>
            <a:r>
              <a:rPr lang="en-US" dirty="0" err="1" smtClean="0"/>
              <a:t>Raum</a:t>
            </a:r>
            <a:r>
              <a:rPr lang="en-US" dirty="0" smtClean="0"/>
              <a:t> </a:t>
            </a:r>
            <a:r>
              <a:rPr lang="en-US" dirty="0" err="1" smtClean="0"/>
              <a:t>ein</a:t>
            </a:r>
            <a:r>
              <a:rPr lang="en-US" dirty="0" smtClean="0"/>
              <a:t> in der </a:t>
            </a:r>
            <a:r>
              <a:rPr lang="en-US" dirty="0" err="1" smtClean="0"/>
              <a:t>Adoleszenz</a:t>
            </a:r>
            <a:r>
              <a:rPr lang="en-US" dirty="0" smtClean="0"/>
              <a:t>, in der </a:t>
            </a:r>
            <a:r>
              <a:rPr lang="en-US" dirty="0" err="1" smtClean="0"/>
              <a:t>es</a:t>
            </a:r>
            <a:r>
              <a:rPr lang="en-US" dirty="0" smtClean="0"/>
              <a:t> (</a:t>
            </a:r>
            <a:r>
              <a:rPr lang="en-US" dirty="0" err="1" smtClean="0"/>
              <a:t>auch</a:t>
            </a:r>
            <a:r>
              <a:rPr lang="en-US" dirty="0" smtClean="0"/>
              <a:t>) um die </a:t>
            </a:r>
            <a:r>
              <a:rPr lang="en-US" dirty="0" err="1" smtClean="0"/>
              <a:t>Entwicklung</a:t>
            </a:r>
            <a:r>
              <a:rPr lang="en-US" dirty="0" smtClean="0"/>
              <a:t> der </a:t>
            </a:r>
            <a:r>
              <a:rPr lang="en-US" dirty="0" err="1" smtClean="0"/>
              <a:t>eigenen</a:t>
            </a:r>
            <a:r>
              <a:rPr lang="en-US" dirty="0" smtClean="0"/>
              <a:t> </a:t>
            </a:r>
            <a:r>
              <a:rPr lang="en-US" dirty="0" err="1" smtClean="0"/>
              <a:t>geschlechtlichen</a:t>
            </a:r>
            <a:r>
              <a:rPr lang="en-US" dirty="0" smtClean="0"/>
              <a:t> und </a:t>
            </a:r>
            <a:r>
              <a:rPr lang="en-US" dirty="0" err="1" smtClean="0"/>
              <a:t>sexuellen</a:t>
            </a:r>
            <a:r>
              <a:rPr lang="en-US" dirty="0" smtClean="0"/>
              <a:t> </a:t>
            </a:r>
            <a:r>
              <a:rPr lang="en-US" dirty="0" err="1" smtClean="0"/>
              <a:t>Identität</a:t>
            </a:r>
            <a:r>
              <a:rPr lang="en-US" dirty="0" smtClean="0"/>
              <a:t> </a:t>
            </a:r>
            <a:r>
              <a:rPr lang="en-US" dirty="0" err="1" smtClean="0"/>
              <a:t>geht</a:t>
            </a:r>
            <a:r>
              <a:rPr lang="en-US" dirty="0" smtClean="0"/>
              <a:t>. </a:t>
            </a:r>
            <a:r>
              <a:rPr lang="en-US" dirty="0" err="1" smtClean="0"/>
              <a:t>Schönheit</a:t>
            </a:r>
            <a:r>
              <a:rPr lang="en-US" dirty="0" smtClean="0"/>
              <a:t> und </a:t>
            </a:r>
            <a:r>
              <a:rPr lang="en-US" dirty="0" err="1" smtClean="0"/>
              <a:t>Attraktivität</a:t>
            </a:r>
            <a:r>
              <a:rPr lang="en-US" dirty="0" smtClean="0"/>
              <a:t> </a:t>
            </a:r>
            <a:r>
              <a:rPr lang="en-US" dirty="0" err="1" smtClean="0"/>
              <a:t>haben</a:t>
            </a:r>
            <a:r>
              <a:rPr lang="en-US" dirty="0" smtClean="0"/>
              <a:t> </a:t>
            </a:r>
            <a:r>
              <a:rPr lang="en-US" dirty="0" err="1" smtClean="0"/>
              <a:t>einen</a:t>
            </a:r>
            <a:r>
              <a:rPr lang="en-US" dirty="0" smtClean="0"/>
              <a:t> </a:t>
            </a:r>
            <a:r>
              <a:rPr lang="en-US" dirty="0" err="1" smtClean="0"/>
              <a:t>großen</a:t>
            </a:r>
            <a:r>
              <a:rPr lang="en-US" dirty="0" smtClean="0"/>
              <a:t> </a:t>
            </a:r>
            <a:r>
              <a:rPr lang="en-US" dirty="0" err="1" smtClean="0"/>
              <a:t>Stellenwert</a:t>
            </a:r>
            <a:r>
              <a:rPr lang="en-US" dirty="0" smtClean="0"/>
              <a:t>, Teenager </a:t>
            </a:r>
            <a:r>
              <a:rPr lang="en-US" dirty="0" err="1" smtClean="0"/>
              <a:t>sind</a:t>
            </a:r>
            <a:r>
              <a:rPr lang="en-US" dirty="0" smtClean="0"/>
              <a:t> </a:t>
            </a:r>
            <a:r>
              <a:rPr lang="en-US" dirty="0" err="1" smtClean="0"/>
              <a:t>häufig</a:t>
            </a:r>
            <a:r>
              <a:rPr lang="en-US" dirty="0" smtClean="0"/>
              <a:t> </a:t>
            </a:r>
            <a:r>
              <a:rPr lang="en-US" dirty="0" err="1" smtClean="0"/>
              <a:t>abhängig</a:t>
            </a:r>
            <a:r>
              <a:rPr lang="en-US" dirty="0" smtClean="0"/>
              <a:t> von der </a:t>
            </a:r>
            <a:r>
              <a:rPr lang="en-US" dirty="0" err="1" smtClean="0"/>
              <a:t>Anerkennung</a:t>
            </a:r>
            <a:r>
              <a:rPr lang="en-US" dirty="0" smtClean="0"/>
              <a:t> </a:t>
            </a:r>
            <a:r>
              <a:rPr lang="en-US" dirty="0" err="1" smtClean="0"/>
              <a:t>anderer</a:t>
            </a:r>
            <a:r>
              <a:rPr lang="en-US" dirty="0" smtClean="0"/>
              <a:t>. </a:t>
            </a:r>
            <a:r>
              <a:rPr lang="en-US" dirty="0" err="1" smtClean="0"/>
              <a:t>Besonders</a:t>
            </a:r>
            <a:r>
              <a:rPr lang="en-US" dirty="0" smtClean="0"/>
              <a:t> das </a:t>
            </a:r>
            <a:r>
              <a:rPr lang="en-US" dirty="0" err="1" smtClean="0"/>
              <a:t>Selbstvertrauen</a:t>
            </a:r>
            <a:r>
              <a:rPr lang="en-US" dirty="0" smtClean="0"/>
              <a:t> der </a:t>
            </a:r>
            <a:r>
              <a:rPr lang="en-US" dirty="0" err="1" smtClean="0"/>
              <a:t>Mädchen</a:t>
            </a:r>
            <a:r>
              <a:rPr lang="en-US" dirty="0" smtClean="0"/>
              <a:t> </a:t>
            </a:r>
            <a:r>
              <a:rPr lang="en-US" dirty="0" err="1" smtClean="0"/>
              <a:t>sinkt</a:t>
            </a:r>
            <a:r>
              <a:rPr lang="en-US" dirty="0" smtClean="0"/>
              <a:t> in der </a:t>
            </a:r>
            <a:r>
              <a:rPr lang="en-US" dirty="0" err="1" smtClean="0"/>
              <a:t>Pubertät</a:t>
            </a:r>
            <a:r>
              <a:rPr lang="en-US" dirty="0" smtClean="0"/>
              <a:t>. </a:t>
            </a:r>
          </a:p>
          <a:p>
            <a:r>
              <a:rPr lang="en-US" dirty="0" err="1" smtClean="0"/>
              <a:t>Reflexionsprozesse</a:t>
            </a:r>
            <a:r>
              <a:rPr lang="en-US" dirty="0" smtClean="0"/>
              <a:t>: </a:t>
            </a:r>
            <a:r>
              <a:rPr lang="en-US" dirty="0" err="1" smtClean="0"/>
              <a:t>Wie</a:t>
            </a:r>
            <a:r>
              <a:rPr lang="en-US" dirty="0" smtClean="0"/>
              <a:t> </a:t>
            </a:r>
            <a:r>
              <a:rPr lang="en-US" dirty="0" err="1" smtClean="0"/>
              <a:t>kann</a:t>
            </a:r>
            <a:r>
              <a:rPr lang="en-US" dirty="0" smtClean="0"/>
              <a:t> man </a:t>
            </a:r>
            <a:r>
              <a:rPr lang="en-US" dirty="0" err="1" smtClean="0"/>
              <a:t>sich</a:t>
            </a:r>
            <a:r>
              <a:rPr lang="en-US" dirty="0" smtClean="0"/>
              <a:t> </a:t>
            </a:r>
            <a:r>
              <a:rPr lang="en-US" dirty="0" err="1" smtClean="0"/>
              <a:t>selbst</a:t>
            </a:r>
            <a:r>
              <a:rPr lang="en-US" dirty="0" smtClean="0"/>
              <a:t> </a:t>
            </a:r>
            <a:r>
              <a:rPr lang="en-US" dirty="0" err="1" smtClean="0"/>
              <a:t>treu</a:t>
            </a:r>
            <a:r>
              <a:rPr lang="en-US" dirty="0" smtClean="0"/>
              <a:t> </a:t>
            </a:r>
            <a:r>
              <a:rPr lang="en-US" dirty="0" err="1" smtClean="0"/>
              <a:t>bleiben</a:t>
            </a:r>
            <a:r>
              <a:rPr lang="en-US" dirty="0" smtClean="0"/>
              <a:t>, </a:t>
            </a:r>
            <a:r>
              <a:rPr lang="en-US" dirty="0" err="1" smtClean="0"/>
              <a:t>wie</a:t>
            </a:r>
            <a:r>
              <a:rPr lang="en-US" dirty="0" smtClean="0"/>
              <a:t> </a:t>
            </a:r>
            <a:r>
              <a:rPr lang="en-US" dirty="0" err="1" smtClean="0"/>
              <a:t>mit</a:t>
            </a:r>
            <a:r>
              <a:rPr lang="en-US" dirty="0" smtClean="0"/>
              <a:t> </a:t>
            </a:r>
            <a:r>
              <a:rPr lang="en-US" dirty="0" err="1" smtClean="0"/>
              <a:t>Anpassungsdruck</a:t>
            </a:r>
            <a:r>
              <a:rPr lang="en-US" dirty="0" smtClean="0"/>
              <a:t> </a:t>
            </a:r>
            <a:r>
              <a:rPr lang="en-US" dirty="0" err="1" smtClean="0"/>
              <a:t>umgehen</a:t>
            </a:r>
            <a:r>
              <a:rPr lang="en-US" dirty="0" smtClean="0"/>
              <a:t>? </a:t>
            </a:r>
          </a:p>
          <a:p>
            <a:r>
              <a:rPr lang="en-US" dirty="0" err="1" smtClean="0"/>
              <a:t>Menschen</a:t>
            </a:r>
            <a:r>
              <a:rPr lang="en-US" dirty="0" smtClean="0"/>
              <a:t> </a:t>
            </a:r>
            <a:r>
              <a:rPr lang="en-US" dirty="0" err="1" smtClean="0"/>
              <a:t>benötigen</a:t>
            </a:r>
            <a:r>
              <a:rPr lang="en-US" dirty="0" smtClean="0"/>
              <a:t> </a:t>
            </a:r>
            <a:r>
              <a:rPr lang="en-US" dirty="0" err="1" smtClean="0"/>
              <a:t>Normen</a:t>
            </a:r>
            <a:r>
              <a:rPr lang="en-US" dirty="0" smtClean="0"/>
              <a:t>, um </a:t>
            </a:r>
            <a:r>
              <a:rPr lang="en-US" dirty="0" err="1" smtClean="0"/>
              <a:t>sich</a:t>
            </a:r>
            <a:r>
              <a:rPr lang="en-US" dirty="0" smtClean="0"/>
              <a:t> </a:t>
            </a:r>
            <a:r>
              <a:rPr lang="en-US" dirty="0" err="1" smtClean="0"/>
              <a:t>als</a:t>
            </a:r>
            <a:r>
              <a:rPr lang="en-US" dirty="0" smtClean="0"/>
              <a:t> </a:t>
            </a:r>
            <a:r>
              <a:rPr lang="en-US" dirty="0" err="1" smtClean="0"/>
              <a:t>gesellschaftliche</a:t>
            </a:r>
            <a:r>
              <a:rPr lang="en-US" dirty="0" smtClean="0"/>
              <a:t> </a:t>
            </a:r>
            <a:r>
              <a:rPr lang="en-US" dirty="0" err="1" smtClean="0"/>
              <a:t>Wesen</a:t>
            </a:r>
            <a:r>
              <a:rPr lang="en-US" dirty="0" smtClean="0"/>
              <a:t> </a:t>
            </a:r>
            <a:r>
              <a:rPr lang="en-US" dirty="0" err="1" smtClean="0"/>
              <a:t>zu</a:t>
            </a:r>
            <a:r>
              <a:rPr lang="en-US" dirty="0" smtClean="0"/>
              <a:t> </a:t>
            </a:r>
            <a:r>
              <a:rPr lang="en-US" dirty="0" err="1" smtClean="0"/>
              <a:t>konstituieren</a:t>
            </a:r>
            <a:r>
              <a:rPr lang="en-US" dirty="0" smtClean="0"/>
              <a:t>. </a:t>
            </a:r>
            <a:r>
              <a:rPr lang="en-US" dirty="0" err="1" smtClean="0"/>
              <a:t>Wir</a:t>
            </a:r>
            <a:r>
              <a:rPr lang="en-US" dirty="0" smtClean="0"/>
              <a:t> </a:t>
            </a:r>
            <a:r>
              <a:rPr lang="en-US" dirty="0" err="1" smtClean="0"/>
              <a:t>werden</a:t>
            </a:r>
            <a:r>
              <a:rPr lang="en-US" dirty="0" smtClean="0"/>
              <a:t> </a:t>
            </a:r>
            <a:r>
              <a:rPr lang="en-US" dirty="0" err="1" smtClean="0"/>
              <a:t>zu</a:t>
            </a:r>
            <a:r>
              <a:rPr lang="en-US" dirty="0" smtClean="0"/>
              <a:t> </a:t>
            </a:r>
            <a:r>
              <a:rPr lang="en-US" dirty="0" err="1" smtClean="0"/>
              <a:t>jemandem</a:t>
            </a:r>
            <a:r>
              <a:rPr lang="en-US" dirty="0" smtClean="0"/>
              <a:t>, </a:t>
            </a:r>
            <a:r>
              <a:rPr lang="en-US" dirty="0" err="1" smtClean="0"/>
              <a:t>indem</a:t>
            </a:r>
            <a:r>
              <a:rPr lang="en-US" dirty="0" smtClean="0"/>
              <a:t> </a:t>
            </a:r>
            <a:r>
              <a:rPr lang="en-US" dirty="0" err="1" smtClean="0"/>
              <a:t>wir</a:t>
            </a:r>
            <a:r>
              <a:rPr lang="en-US" dirty="0" smtClean="0"/>
              <a:t> </a:t>
            </a:r>
            <a:r>
              <a:rPr lang="en-US" dirty="0" err="1" smtClean="0"/>
              <a:t>diese</a:t>
            </a:r>
            <a:r>
              <a:rPr lang="en-US" dirty="0" smtClean="0"/>
              <a:t> </a:t>
            </a:r>
            <a:r>
              <a:rPr lang="en-US" dirty="0" err="1" smtClean="0"/>
              <a:t>Normen</a:t>
            </a:r>
            <a:r>
              <a:rPr lang="en-US" dirty="0" smtClean="0"/>
              <a:t> </a:t>
            </a:r>
            <a:r>
              <a:rPr lang="en-US" dirty="0" err="1" smtClean="0"/>
              <a:t>umsetzen</a:t>
            </a:r>
            <a:r>
              <a:rPr lang="en-US" dirty="0" smtClean="0"/>
              <a:t>/</a:t>
            </a:r>
            <a:r>
              <a:rPr lang="en-US" dirty="0" err="1" smtClean="0"/>
              <a:t>inszenieren</a:t>
            </a:r>
            <a:r>
              <a:rPr lang="en-US" dirty="0" smtClean="0"/>
              <a:t>.</a:t>
            </a:r>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22</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Font typeface="Wingdings" pitchFamily="2" charset="2"/>
              <a:buChar char="ü"/>
            </a:pPr>
            <a:r>
              <a:rPr lang="en-US" dirty="0" smtClean="0"/>
              <a:t>In </a:t>
            </a:r>
            <a:r>
              <a:rPr lang="en-US" i="1" dirty="0" smtClean="0"/>
              <a:t>short plays </a:t>
            </a:r>
            <a:r>
              <a:rPr lang="en-US" dirty="0" err="1" smtClean="0"/>
              <a:t>wird</a:t>
            </a:r>
            <a:r>
              <a:rPr lang="en-US" dirty="0" smtClean="0"/>
              <a:t> </a:t>
            </a:r>
            <a:r>
              <a:rPr lang="en-US" dirty="0" err="1" smtClean="0"/>
              <a:t>alles</a:t>
            </a:r>
            <a:r>
              <a:rPr lang="en-US" dirty="0" smtClean="0"/>
              <a:t> auf das </a:t>
            </a:r>
            <a:r>
              <a:rPr lang="en-US" dirty="0" err="1" smtClean="0"/>
              <a:t>Wesentliche</a:t>
            </a:r>
            <a:r>
              <a:rPr lang="en-US" dirty="0" smtClean="0"/>
              <a:t> </a:t>
            </a:r>
            <a:r>
              <a:rPr lang="en-US" dirty="0" err="1" smtClean="0"/>
              <a:t>konzentriert</a:t>
            </a:r>
            <a:r>
              <a:rPr lang="en-US" dirty="0" smtClean="0"/>
              <a:t> und </a:t>
            </a:r>
            <a:r>
              <a:rPr lang="en-US" dirty="0" err="1" smtClean="0"/>
              <a:t>verdichtet</a:t>
            </a:r>
            <a:r>
              <a:rPr lang="en-US" dirty="0" smtClean="0"/>
              <a:t>: </a:t>
            </a:r>
            <a:r>
              <a:rPr lang="en-US" dirty="0" err="1" smtClean="0"/>
              <a:t>wenige</a:t>
            </a:r>
            <a:r>
              <a:rPr lang="en-US" dirty="0" smtClean="0"/>
              <a:t> </a:t>
            </a:r>
            <a:r>
              <a:rPr lang="en-US" dirty="0" err="1" smtClean="0"/>
              <a:t>Charaktere</a:t>
            </a:r>
            <a:r>
              <a:rPr lang="en-US" dirty="0" smtClean="0"/>
              <a:t>, </a:t>
            </a:r>
            <a:r>
              <a:rPr lang="en-US" dirty="0" err="1" smtClean="0"/>
              <a:t>überschaubares</a:t>
            </a:r>
            <a:r>
              <a:rPr lang="en-US" dirty="0" smtClean="0"/>
              <a:t> Setting, </a:t>
            </a:r>
            <a:r>
              <a:rPr lang="en-US" dirty="0" err="1" smtClean="0"/>
              <a:t>klar</a:t>
            </a:r>
            <a:r>
              <a:rPr lang="en-US" dirty="0" smtClean="0"/>
              <a:t> </a:t>
            </a:r>
            <a:r>
              <a:rPr lang="en-US" dirty="0" err="1" smtClean="0"/>
              <a:t>strukturierter</a:t>
            </a:r>
            <a:r>
              <a:rPr lang="en-US" dirty="0" smtClean="0"/>
              <a:t> Plot</a:t>
            </a:r>
          </a:p>
          <a:p>
            <a:pPr>
              <a:buFont typeface="Wingdings" pitchFamily="2" charset="2"/>
              <a:buChar char="ü"/>
            </a:pPr>
            <a:r>
              <a:rPr lang="en-US" dirty="0" err="1" smtClean="0"/>
              <a:t>Auch</a:t>
            </a:r>
            <a:r>
              <a:rPr lang="en-US" dirty="0" smtClean="0"/>
              <a:t> der </a:t>
            </a:r>
            <a:r>
              <a:rPr lang="en-US" dirty="0" err="1" smtClean="0"/>
              <a:t>Konflikt</a:t>
            </a:r>
            <a:r>
              <a:rPr lang="en-US" dirty="0" smtClean="0"/>
              <a:t>, die </a:t>
            </a:r>
            <a:r>
              <a:rPr lang="en-US" dirty="0" err="1" smtClean="0"/>
              <a:t>individuelle</a:t>
            </a:r>
            <a:r>
              <a:rPr lang="en-US" dirty="0" smtClean="0"/>
              <a:t> </a:t>
            </a:r>
            <a:r>
              <a:rPr lang="en-US" dirty="0" err="1" smtClean="0"/>
              <a:t>Entscheidungssituation</a:t>
            </a:r>
            <a:r>
              <a:rPr lang="en-US" dirty="0" smtClean="0"/>
              <a:t>, </a:t>
            </a:r>
            <a:r>
              <a:rPr lang="en-US" dirty="0" err="1" smtClean="0"/>
              <a:t>ist</a:t>
            </a:r>
            <a:r>
              <a:rPr lang="en-US" dirty="0" smtClean="0"/>
              <a:t> auf </a:t>
            </a:r>
            <a:r>
              <a:rPr lang="en-US" dirty="0" err="1" smtClean="0"/>
              <a:t>wenige</a:t>
            </a:r>
            <a:r>
              <a:rPr lang="en-US" dirty="0" smtClean="0"/>
              <a:t> </a:t>
            </a:r>
            <a:r>
              <a:rPr lang="en-US" dirty="0" err="1" smtClean="0"/>
              <a:t>Momente</a:t>
            </a:r>
            <a:r>
              <a:rPr lang="en-US" dirty="0" smtClean="0"/>
              <a:t> </a:t>
            </a:r>
            <a:r>
              <a:rPr lang="en-US" dirty="0" err="1" smtClean="0"/>
              <a:t>verkürzt</a:t>
            </a:r>
            <a:endParaRPr lang="en-US" dirty="0" smtClean="0"/>
          </a:p>
          <a:p>
            <a:pPr>
              <a:buFont typeface="Wingdings" pitchFamily="2" charset="2"/>
              <a:buChar char="ü"/>
            </a:pPr>
            <a:r>
              <a:rPr lang="en-US" dirty="0" err="1" smtClean="0"/>
              <a:t>Dennoch</a:t>
            </a:r>
            <a:r>
              <a:rPr lang="en-US" dirty="0" smtClean="0"/>
              <a:t> </a:t>
            </a:r>
            <a:r>
              <a:rPr lang="en-US" dirty="0" err="1" smtClean="0"/>
              <a:t>geht</a:t>
            </a:r>
            <a:r>
              <a:rPr lang="en-US" dirty="0" smtClean="0"/>
              <a:t> </a:t>
            </a:r>
            <a:r>
              <a:rPr lang="en-US" dirty="0" err="1" smtClean="0"/>
              <a:t>es</a:t>
            </a:r>
            <a:r>
              <a:rPr lang="en-US" dirty="0" smtClean="0"/>
              <a:t> um </a:t>
            </a:r>
            <a:r>
              <a:rPr lang="en-US" dirty="0" err="1" smtClean="0"/>
              <a:t>eigentlich</a:t>
            </a:r>
            <a:r>
              <a:rPr lang="en-US" dirty="0" smtClean="0"/>
              <a:t> </a:t>
            </a:r>
            <a:r>
              <a:rPr lang="en-US" dirty="0" err="1" smtClean="0"/>
              <a:t>komplexe</a:t>
            </a:r>
            <a:r>
              <a:rPr lang="en-US" dirty="0" smtClean="0"/>
              <a:t> </a:t>
            </a:r>
            <a:r>
              <a:rPr lang="en-US" dirty="0" err="1" smtClean="0"/>
              <a:t>gesellschaftliche</a:t>
            </a:r>
            <a:r>
              <a:rPr lang="en-US" dirty="0" smtClean="0"/>
              <a:t> </a:t>
            </a:r>
            <a:r>
              <a:rPr lang="en-US" dirty="0" err="1" smtClean="0"/>
              <a:t>Problematiken</a:t>
            </a:r>
            <a:r>
              <a:rPr lang="en-US" dirty="0" smtClean="0"/>
              <a:t>, die </a:t>
            </a:r>
            <a:r>
              <a:rPr lang="en-US" dirty="0" err="1" smtClean="0"/>
              <a:t>im</a:t>
            </a:r>
            <a:r>
              <a:rPr lang="en-US" dirty="0" smtClean="0"/>
              <a:t> </a:t>
            </a:r>
            <a:r>
              <a:rPr lang="en-US" i="1" dirty="0" smtClean="0"/>
              <a:t>short drama </a:t>
            </a:r>
            <a:r>
              <a:rPr lang="en-US" dirty="0" smtClean="0"/>
              <a:t>in </a:t>
            </a:r>
            <a:r>
              <a:rPr lang="en-US" dirty="0" err="1" smtClean="0"/>
              <a:t>kurzer</a:t>
            </a:r>
            <a:r>
              <a:rPr lang="en-US" dirty="0" smtClean="0"/>
              <a:t> Form </a:t>
            </a:r>
            <a:r>
              <a:rPr lang="en-US" dirty="0" err="1" smtClean="0"/>
              <a:t>für</a:t>
            </a:r>
            <a:r>
              <a:rPr lang="en-US" dirty="0" smtClean="0"/>
              <a:t> die </a:t>
            </a:r>
            <a:r>
              <a:rPr lang="en-US" dirty="0" err="1" smtClean="0"/>
              <a:t>Schüler</a:t>
            </a:r>
            <a:r>
              <a:rPr lang="en-US" dirty="0" smtClean="0"/>
              <a:t> </a:t>
            </a:r>
            <a:r>
              <a:rPr lang="en-US" dirty="0" err="1" smtClean="0"/>
              <a:t>nachvollziehbar</a:t>
            </a:r>
            <a:r>
              <a:rPr lang="en-US" dirty="0" smtClean="0"/>
              <a:t> </a:t>
            </a:r>
            <a:r>
              <a:rPr lang="en-US" dirty="0" err="1" smtClean="0"/>
              <a:t>sind</a:t>
            </a:r>
            <a:r>
              <a:rPr lang="en-US" dirty="0" smtClean="0"/>
              <a:t>. Gut </a:t>
            </a:r>
            <a:r>
              <a:rPr lang="en-US" dirty="0" err="1" smtClean="0"/>
              <a:t>geeignet</a:t>
            </a:r>
            <a:r>
              <a:rPr lang="en-US" dirty="0" smtClean="0"/>
              <a:t> </a:t>
            </a:r>
            <a:r>
              <a:rPr lang="en-US" dirty="0" err="1" smtClean="0"/>
              <a:t>auch</a:t>
            </a:r>
            <a:r>
              <a:rPr lang="en-US" dirty="0" smtClean="0"/>
              <a:t> </a:t>
            </a:r>
            <a:r>
              <a:rPr lang="en-US" dirty="0" err="1" smtClean="0"/>
              <a:t>für</a:t>
            </a:r>
            <a:r>
              <a:rPr lang="en-US" dirty="0" smtClean="0"/>
              <a:t> </a:t>
            </a:r>
            <a:r>
              <a:rPr lang="en-US" dirty="0" err="1" smtClean="0"/>
              <a:t>unerfahrene</a:t>
            </a:r>
            <a:r>
              <a:rPr lang="en-US" dirty="0" smtClean="0"/>
              <a:t> </a:t>
            </a:r>
            <a:r>
              <a:rPr lang="en-US" dirty="0" err="1" smtClean="0"/>
              <a:t>Leser</a:t>
            </a:r>
            <a:r>
              <a:rPr lang="en-US" dirty="0" smtClean="0"/>
              <a:t>. </a:t>
            </a:r>
            <a:r>
              <a:rPr lang="en-US" dirty="0" err="1" smtClean="0"/>
              <a:t>Ausweitbar</a:t>
            </a:r>
            <a:r>
              <a:rPr lang="en-US" dirty="0" smtClean="0"/>
              <a:t> </a:t>
            </a:r>
            <a:r>
              <a:rPr lang="en-US" dirty="0" err="1" smtClean="0"/>
              <a:t>für</a:t>
            </a:r>
            <a:r>
              <a:rPr lang="en-US" dirty="0" smtClean="0"/>
              <a:t> </a:t>
            </a:r>
            <a:r>
              <a:rPr lang="en-US" dirty="0" err="1" smtClean="0"/>
              <a:t>erfahrenere</a:t>
            </a:r>
            <a:r>
              <a:rPr lang="en-US" dirty="0" smtClean="0"/>
              <a:t> </a:t>
            </a:r>
            <a:r>
              <a:rPr lang="en-US" dirty="0" err="1" smtClean="0"/>
              <a:t>Leser</a:t>
            </a:r>
            <a:r>
              <a:rPr lang="en-US" dirty="0" smtClean="0"/>
              <a:t> (</a:t>
            </a:r>
            <a:r>
              <a:rPr lang="en-US" dirty="0" err="1" smtClean="0"/>
              <a:t>symbolische</a:t>
            </a:r>
            <a:r>
              <a:rPr lang="en-US" dirty="0" smtClean="0"/>
              <a:t> </a:t>
            </a:r>
            <a:r>
              <a:rPr lang="en-US" dirty="0" err="1" smtClean="0"/>
              <a:t>Verdichtung</a:t>
            </a:r>
            <a:r>
              <a:rPr lang="en-US" dirty="0" smtClean="0"/>
              <a:t>)</a:t>
            </a:r>
          </a:p>
          <a:p>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23</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Font typeface="Wingdings" pitchFamily="2" charset="2"/>
              <a:buChar char="ü"/>
            </a:pPr>
            <a:r>
              <a:rPr lang="en-US" dirty="0" smtClean="0"/>
              <a:t>In </a:t>
            </a:r>
            <a:r>
              <a:rPr lang="en-US" i="1" dirty="0" smtClean="0"/>
              <a:t>short plays </a:t>
            </a:r>
            <a:r>
              <a:rPr lang="en-US" dirty="0" err="1" smtClean="0"/>
              <a:t>wird</a:t>
            </a:r>
            <a:r>
              <a:rPr lang="en-US" dirty="0" smtClean="0"/>
              <a:t> </a:t>
            </a:r>
            <a:r>
              <a:rPr lang="en-US" dirty="0" err="1" smtClean="0"/>
              <a:t>alles</a:t>
            </a:r>
            <a:r>
              <a:rPr lang="en-US" dirty="0" smtClean="0"/>
              <a:t> auf das </a:t>
            </a:r>
            <a:r>
              <a:rPr lang="en-US" dirty="0" err="1" smtClean="0"/>
              <a:t>Wesentliche</a:t>
            </a:r>
            <a:r>
              <a:rPr lang="en-US" dirty="0" smtClean="0"/>
              <a:t> </a:t>
            </a:r>
            <a:r>
              <a:rPr lang="en-US" dirty="0" err="1" smtClean="0"/>
              <a:t>konzentriert</a:t>
            </a:r>
            <a:r>
              <a:rPr lang="en-US" dirty="0" smtClean="0"/>
              <a:t> und </a:t>
            </a:r>
            <a:r>
              <a:rPr lang="en-US" dirty="0" err="1" smtClean="0"/>
              <a:t>verdichtet</a:t>
            </a:r>
            <a:r>
              <a:rPr lang="en-US" dirty="0" smtClean="0"/>
              <a:t>: </a:t>
            </a:r>
            <a:r>
              <a:rPr lang="en-US" dirty="0" err="1" smtClean="0"/>
              <a:t>wenige</a:t>
            </a:r>
            <a:r>
              <a:rPr lang="en-US" dirty="0" smtClean="0"/>
              <a:t> </a:t>
            </a:r>
            <a:r>
              <a:rPr lang="en-US" dirty="0" err="1" smtClean="0"/>
              <a:t>Charaktere</a:t>
            </a:r>
            <a:r>
              <a:rPr lang="en-US" dirty="0" smtClean="0"/>
              <a:t>, </a:t>
            </a:r>
            <a:r>
              <a:rPr lang="en-US" dirty="0" err="1" smtClean="0"/>
              <a:t>überschaubares</a:t>
            </a:r>
            <a:r>
              <a:rPr lang="en-US" dirty="0" smtClean="0"/>
              <a:t> Setting, </a:t>
            </a:r>
            <a:r>
              <a:rPr lang="en-US" dirty="0" err="1" smtClean="0"/>
              <a:t>klar</a:t>
            </a:r>
            <a:r>
              <a:rPr lang="en-US" dirty="0" smtClean="0"/>
              <a:t> </a:t>
            </a:r>
            <a:r>
              <a:rPr lang="en-US" dirty="0" err="1" smtClean="0"/>
              <a:t>strukturierter</a:t>
            </a:r>
            <a:r>
              <a:rPr lang="en-US" dirty="0" smtClean="0"/>
              <a:t> Plot</a:t>
            </a:r>
          </a:p>
          <a:p>
            <a:pPr>
              <a:buFont typeface="Wingdings" pitchFamily="2" charset="2"/>
              <a:buChar char="ü"/>
            </a:pPr>
            <a:r>
              <a:rPr lang="en-US" dirty="0" err="1" smtClean="0"/>
              <a:t>Auch</a:t>
            </a:r>
            <a:r>
              <a:rPr lang="en-US" dirty="0" smtClean="0"/>
              <a:t> der </a:t>
            </a:r>
            <a:r>
              <a:rPr lang="en-US" dirty="0" err="1" smtClean="0"/>
              <a:t>Konflikt</a:t>
            </a:r>
            <a:r>
              <a:rPr lang="en-US" dirty="0" smtClean="0"/>
              <a:t>, die </a:t>
            </a:r>
            <a:r>
              <a:rPr lang="en-US" dirty="0" err="1" smtClean="0"/>
              <a:t>individuelle</a:t>
            </a:r>
            <a:r>
              <a:rPr lang="en-US" dirty="0" smtClean="0"/>
              <a:t> </a:t>
            </a:r>
            <a:r>
              <a:rPr lang="en-US" dirty="0" err="1" smtClean="0"/>
              <a:t>Entscheidungssituation</a:t>
            </a:r>
            <a:r>
              <a:rPr lang="en-US" dirty="0" smtClean="0"/>
              <a:t>, </a:t>
            </a:r>
            <a:r>
              <a:rPr lang="en-US" dirty="0" err="1" smtClean="0"/>
              <a:t>ist</a:t>
            </a:r>
            <a:r>
              <a:rPr lang="en-US" dirty="0" smtClean="0"/>
              <a:t> auf </a:t>
            </a:r>
            <a:r>
              <a:rPr lang="en-US" dirty="0" err="1" smtClean="0"/>
              <a:t>wenige</a:t>
            </a:r>
            <a:r>
              <a:rPr lang="en-US" dirty="0" smtClean="0"/>
              <a:t> </a:t>
            </a:r>
            <a:r>
              <a:rPr lang="en-US" dirty="0" err="1" smtClean="0"/>
              <a:t>Momente</a:t>
            </a:r>
            <a:r>
              <a:rPr lang="en-US" dirty="0" smtClean="0"/>
              <a:t> </a:t>
            </a:r>
            <a:r>
              <a:rPr lang="en-US" dirty="0" err="1" smtClean="0"/>
              <a:t>verkürzt</a:t>
            </a:r>
            <a:endParaRPr lang="en-US" dirty="0" smtClean="0"/>
          </a:p>
          <a:p>
            <a:pPr>
              <a:buFont typeface="Wingdings" pitchFamily="2" charset="2"/>
              <a:buChar char="ü"/>
            </a:pPr>
            <a:r>
              <a:rPr lang="en-US" dirty="0" err="1" smtClean="0"/>
              <a:t>Dennoch</a:t>
            </a:r>
            <a:r>
              <a:rPr lang="en-US" dirty="0" smtClean="0"/>
              <a:t> </a:t>
            </a:r>
            <a:r>
              <a:rPr lang="en-US" dirty="0" err="1" smtClean="0"/>
              <a:t>geht</a:t>
            </a:r>
            <a:r>
              <a:rPr lang="en-US" dirty="0" smtClean="0"/>
              <a:t> </a:t>
            </a:r>
            <a:r>
              <a:rPr lang="en-US" dirty="0" err="1" smtClean="0"/>
              <a:t>es</a:t>
            </a:r>
            <a:r>
              <a:rPr lang="en-US" dirty="0" smtClean="0"/>
              <a:t> um </a:t>
            </a:r>
            <a:r>
              <a:rPr lang="en-US" dirty="0" err="1" smtClean="0"/>
              <a:t>eigentlich</a:t>
            </a:r>
            <a:r>
              <a:rPr lang="en-US" dirty="0" smtClean="0"/>
              <a:t> </a:t>
            </a:r>
            <a:r>
              <a:rPr lang="en-US" dirty="0" err="1" smtClean="0"/>
              <a:t>komplexe</a:t>
            </a:r>
            <a:r>
              <a:rPr lang="en-US" dirty="0" smtClean="0"/>
              <a:t> </a:t>
            </a:r>
            <a:r>
              <a:rPr lang="en-US" dirty="0" err="1" smtClean="0"/>
              <a:t>gesellschaftliche</a:t>
            </a:r>
            <a:r>
              <a:rPr lang="en-US" dirty="0" smtClean="0"/>
              <a:t> </a:t>
            </a:r>
            <a:r>
              <a:rPr lang="en-US" dirty="0" err="1" smtClean="0"/>
              <a:t>Problematiken</a:t>
            </a:r>
            <a:r>
              <a:rPr lang="en-US" dirty="0" smtClean="0"/>
              <a:t>, die </a:t>
            </a:r>
            <a:r>
              <a:rPr lang="en-US" dirty="0" err="1" smtClean="0"/>
              <a:t>im</a:t>
            </a:r>
            <a:r>
              <a:rPr lang="en-US" dirty="0" smtClean="0"/>
              <a:t> </a:t>
            </a:r>
            <a:r>
              <a:rPr lang="en-US" i="1" dirty="0" smtClean="0"/>
              <a:t>short drama </a:t>
            </a:r>
            <a:r>
              <a:rPr lang="en-US" dirty="0" smtClean="0"/>
              <a:t>in </a:t>
            </a:r>
            <a:r>
              <a:rPr lang="en-US" dirty="0" err="1" smtClean="0"/>
              <a:t>kurzer</a:t>
            </a:r>
            <a:r>
              <a:rPr lang="en-US" dirty="0" smtClean="0"/>
              <a:t> Form </a:t>
            </a:r>
            <a:r>
              <a:rPr lang="en-US" dirty="0" err="1" smtClean="0"/>
              <a:t>für</a:t>
            </a:r>
            <a:r>
              <a:rPr lang="en-US" dirty="0" smtClean="0"/>
              <a:t> die </a:t>
            </a:r>
            <a:r>
              <a:rPr lang="en-US" dirty="0" err="1" smtClean="0"/>
              <a:t>Schüler</a:t>
            </a:r>
            <a:r>
              <a:rPr lang="en-US" dirty="0" smtClean="0"/>
              <a:t> </a:t>
            </a:r>
            <a:r>
              <a:rPr lang="en-US" dirty="0" err="1" smtClean="0"/>
              <a:t>nachvollziehbar</a:t>
            </a:r>
            <a:r>
              <a:rPr lang="en-US" dirty="0" smtClean="0"/>
              <a:t> </a:t>
            </a:r>
            <a:r>
              <a:rPr lang="en-US" dirty="0" err="1" smtClean="0"/>
              <a:t>sind</a:t>
            </a:r>
            <a:r>
              <a:rPr lang="en-US" dirty="0" smtClean="0"/>
              <a:t>. Gut </a:t>
            </a:r>
            <a:r>
              <a:rPr lang="en-US" dirty="0" err="1" smtClean="0"/>
              <a:t>geeignet</a:t>
            </a:r>
            <a:r>
              <a:rPr lang="en-US" dirty="0" smtClean="0"/>
              <a:t> </a:t>
            </a:r>
            <a:r>
              <a:rPr lang="en-US" dirty="0" err="1" smtClean="0"/>
              <a:t>auch</a:t>
            </a:r>
            <a:r>
              <a:rPr lang="en-US" dirty="0" smtClean="0"/>
              <a:t> </a:t>
            </a:r>
            <a:r>
              <a:rPr lang="en-US" dirty="0" err="1" smtClean="0"/>
              <a:t>für</a:t>
            </a:r>
            <a:r>
              <a:rPr lang="en-US" dirty="0" smtClean="0"/>
              <a:t> </a:t>
            </a:r>
            <a:r>
              <a:rPr lang="en-US" dirty="0" err="1" smtClean="0"/>
              <a:t>unerfahrene</a:t>
            </a:r>
            <a:r>
              <a:rPr lang="en-US" dirty="0" smtClean="0"/>
              <a:t> </a:t>
            </a:r>
            <a:r>
              <a:rPr lang="en-US" dirty="0" err="1" smtClean="0"/>
              <a:t>Leser</a:t>
            </a:r>
            <a:r>
              <a:rPr lang="en-US" dirty="0" smtClean="0"/>
              <a:t>. </a:t>
            </a:r>
            <a:r>
              <a:rPr lang="en-US" dirty="0" err="1" smtClean="0"/>
              <a:t>Ausweitbar</a:t>
            </a:r>
            <a:r>
              <a:rPr lang="en-US" dirty="0" smtClean="0"/>
              <a:t> </a:t>
            </a:r>
            <a:r>
              <a:rPr lang="en-US" dirty="0" err="1" smtClean="0"/>
              <a:t>für</a:t>
            </a:r>
            <a:r>
              <a:rPr lang="en-US" dirty="0" smtClean="0"/>
              <a:t> </a:t>
            </a:r>
            <a:r>
              <a:rPr lang="en-US" dirty="0" err="1" smtClean="0"/>
              <a:t>erfahrenere</a:t>
            </a:r>
            <a:r>
              <a:rPr lang="en-US" dirty="0" smtClean="0"/>
              <a:t> </a:t>
            </a:r>
            <a:r>
              <a:rPr lang="en-US" dirty="0" err="1" smtClean="0"/>
              <a:t>Leser</a:t>
            </a:r>
            <a:r>
              <a:rPr lang="en-US" dirty="0" smtClean="0"/>
              <a:t> (</a:t>
            </a:r>
            <a:r>
              <a:rPr lang="en-US" dirty="0" err="1" smtClean="0"/>
              <a:t>symbolische</a:t>
            </a:r>
            <a:r>
              <a:rPr lang="en-US" dirty="0" smtClean="0"/>
              <a:t> </a:t>
            </a:r>
            <a:r>
              <a:rPr lang="en-US" dirty="0" err="1" smtClean="0"/>
              <a:t>Verdichtung</a:t>
            </a:r>
            <a:r>
              <a:rPr lang="en-US" dirty="0" smtClean="0"/>
              <a:t>)</a:t>
            </a:r>
          </a:p>
          <a:p>
            <a:r>
              <a:rPr lang="en-US" dirty="0" err="1" smtClean="0"/>
              <a:t>Daher</a:t>
            </a:r>
            <a:r>
              <a:rPr lang="en-US" dirty="0" smtClean="0"/>
              <a:t> </a:t>
            </a:r>
            <a:r>
              <a:rPr lang="en-US" dirty="0" err="1" smtClean="0"/>
              <a:t>besonders</a:t>
            </a:r>
            <a:r>
              <a:rPr lang="en-US" dirty="0" smtClean="0"/>
              <a:t> </a:t>
            </a:r>
            <a:r>
              <a:rPr lang="en-US" dirty="0" err="1" smtClean="0"/>
              <a:t>geeignet</a:t>
            </a:r>
            <a:r>
              <a:rPr lang="en-US" dirty="0" smtClean="0"/>
              <a:t> </a:t>
            </a:r>
            <a:r>
              <a:rPr lang="en-US" dirty="0" err="1" smtClean="0"/>
              <a:t>für</a:t>
            </a:r>
            <a:r>
              <a:rPr lang="en-US" dirty="0" smtClean="0"/>
              <a:t> </a:t>
            </a:r>
            <a:r>
              <a:rPr lang="en-US" dirty="0" err="1" smtClean="0"/>
              <a:t>Basisfach</a:t>
            </a:r>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24</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a:p>
        </p:txBody>
      </p:sp>
      <p:sp>
        <p:nvSpPr>
          <p:cNvPr id="4" name="Foliennummernplatzhalter 3"/>
          <p:cNvSpPr>
            <a:spLocks noGrp="1"/>
          </p:cNvSpPr>
          <p:nvPr>
            <p:ph type="sldNum" sz="quarter" idx="10"/>
          </p:nvPr>
        </p:nvSpPr>
        <p:spPr/>
        <p:txBody>
          <a:bodyPr/>
          <a:lstStyle/>
          <a:p>
            <a:fld id="{B25F7440-CD8A-4CA1-B3E5-F438F1151510}" type="slidenum">
              <a:rPr lang="en-US" smtClean="0"/>
              <a:pPr/>
              <a:t>28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smtClean="0"/>
          </a:p>
        </p:txBody>
      </p:sp>
      <p:sp>
        <p:nvSpPr>
          <p:cNvPr id="4" name="Foliennummernplatzhalter 3"/>
          <p:cNvSpPr>
            <a:spLocks noGrp="1"/>
          </p:cNvSpPr>
          <p:nvPr>
            <p:ph type="sldNum" sz="quarter" idx="10"/>
          </p:nvPr>
        </p:nvSpPr>
        <p:spPr/>
        <p:txBody>
          <a:bodyPr/>
          <a:lstStyle/>
          <a:p>
            <a:fld id="{B25F7440-CD8A-4CA1-B3E5-F438F1151510}"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228600" indent="-228600">
              <a:buAutoNum type="arabicPeriod"/>
            </a:pPr>
            <a:r>
              <a:rPr lang="en-US" dirty="0" err="1" smtClean="0"/>
              <a:t>Kann</a:t>
            </a:r>
            <a:r>
              <a:rPr lang="en-US" dirty="0" smtClean="0"/>
              <a:t> </a:t>
            </a:r>
            <a:r>
              <a:rPr lang="en-US" dirty="0" err="1" smtClean="0"/>
              <a:t>ohne</a:t>
            </a:r>
            <a:r>
              <a:rPr lang="en-US" dirty="0" smtClean="0"/>
              <a:t> </a:t>
            </a:r>
            <a:r>
              <a:rPr lang="en-US" dirty="0" err="1" smtClean="0"/>
              <a:t>spezielle</a:t>
            </a:r>
            <a:r>
              <a:rPr lang="en-US" dirty="0" smtClean="0"/>
              <a:t> Drama-</a:t>
            </a:r>
            <a:r>
              <a:rPr lang="en-US" dirty="0" err="1" smtClean="0"/>
              <a:t>Kenntnisse</a:t>
            </a:r>
            <a:r>
              <a:rPr lang="en-US" dirty="0" smtClean="0"/>
              <a:t> </a:t>
            </a:r>
            <a:r>
              <a:rPr lang="en-US" dirty="0" err="1" smtClean="0"/>
              <a:t>inhaltlich</a:t>
            </a:r>
            <a:r>
              <a:rPr lang="en-US" dirty="0" smtClean="0"/>
              <a:t> </a:t>
            </a:r>
            <a:r>
              <a:rPr lang="en-US" dirty="0" err="1" smtClean="0"/>
              <a:t>behandelt</a:t>
            </a:r>
            <a:r>
              <a:rPr lang="en-US" dirty="0" smtClean="0"/>
              <a:t> </a:t>
            </a:r>
            <a:r>
              <a:rPr lang="en-US" dirty="0" err="1" smtClean="0"/>
              <a:t>werden</a:t>
            </a:r>
            <a:r>
              <a:rPr lang="en-US" dirty="0" smtClean="0"/>
              <a:t>, man </a:t>
            </a:r>
            <a:r>
              <a:rPr lang="en-US" dirty="0" err="1" smtClean="0"/>
              <a:t>kann</a:t>
            </a:r>
            <a:r>
              <a:rPr lang="en-US" dirty="0" smtClean="0"/>
              <a:t> </a:t>
            </a:r>
            <a:r>
              <a:rPr lang="en-US" dirty="0" err="1" smtClean="0"/>
              <a:t>aber</a:t>
            </a:r>
            <a:r>
              <a:rPr lang="en-US" dirty="0" smtClean="0"/>
              <a:t> </a:t>
            </a:r>
            <a:r>
              <a:rPr lang="en-US" dirty="0" err="1" smtClean="0"/>
              <a:t>auch</a:t>
            </a:r>
            <a:r>
              <a:rPr lang="en-US" dirty="0" smtClean="0"/>
              <a:t> </a:t>
            </a:r>
            <a:r>
              <a:rPr lang="en-US" dirty="0" err="1" smtClean="0"/>
              <a:t>ausbauen</a:t>
            </a:r>
            <a:r>
              <a:rPr lang="en-US" dirty="0" smtClean="0"/>
              <a:t> (</a:t>
            </a:r>
            <a:r>
              <a:rPr lang="en-US" dirty="0" err="1" smtClean="0"/>
              <a:t>Gattung</a:t>
            </a:r>
            <a:r>
              <a:rPr lang="en-US" dirty="0" smtClean="0"/>
              <a:t> short drama, </a:t>
            </a:r>
            <a:r>
              <a:rPr lang="en-US" dirty="0" err="1" smtClean="0"/>
              <a:t>Stilmittel</a:t>
            </a:r>
            <a:r>
              <a:rPr lang="en-US" dirty="0" smtClean="0"/>
              <a:t>: </a:t>
            </a:r>
            <a:r>
              <a:rPr lang="en-US" dirty="0" err="1" smtClean="0"/>
              <a:t>sind</a:t>
            </a:r>
            <a:r>
              <a:rPr lang="en-US" dirty="0" smtClean="0"/>
              <a:t> </a:t>
            </a:r>
            <a:r>
              <a:rPr lang="en-US" dirty="0" err="1" smtClean="0"/>
              <a:t>durchaus</a:t>
            </a:r>
            <a:r>
              <a:rPr lang="en-US" dirty="0" smtClean="0"/>
              <a:t> </a:t>
            </a:r>
            <a:r>
              <a:rPr lang="en-US" dirty="0" err="1" smtClean="0"/>
              <a:t>da</a:t>
            </a:r>
            <a:r>
              <a:rPr lang="en-US" dirty="0" smtClean="0"/>
              <a:t>, </a:t>
            </a:r>
            <a:r>
              <a:rPr lang="en-US" dirty="0" err="1" smtClean="0"/>
              <a:t>z.B</a:t>
            </a:r>
            <a:r>
              <a:rPr lang="en-US" dirty="0" smtClean="0"/>
              <a:t>. </a:t>
            </a:r>
            <a:r>
              <a:rPr lang="en-US" i="1" dirty="0" err="1" smtClean="0"/>
              <a:t>Metaphern</a:t>
            </a:r>
            <a:r>
              <a:rPr lang="en-US" i="1" dirty="0" smtClean="0"/>
              <a:t>/Symbolism ‘crossing the line’ , ‘Adam and Eve</a:t>
            </a:r>
            <a:r>
              <a:rPr lang="en-US" dirty="0" smtClean="0"/>
              <a:t>’…..).</a:t>
            </a:r>
            <a:br>
              <a:rPr lang="en-US" dirty="0" smtClean="0"/>
            </a:br>
            <a:r>
              <a:rPr lang="en-US" i="1" dirty="0" smtClean="0"/>
              <a:t>Strictly colloquial language with filler words (‘ums’, ‘likes’, ‘</a:t>
            </a:r>
            <a:r>
              <a:rPr lang="en-US" i="1" dirty="0" err="1" smtClean="0"/>
              <a:t>whatevers</a:t>
            </a:r>
            <a:r>
              <a:rPr lang="en-US" i="1" dirty="0" smtClean="0"/>
              <a:t>’) Dialogues like the exchange in a tennis match (except for the end of the play, Evelyn’s speech</a:t>
            </a:r>
            <a:r>
              <a:rPr lang="en-US" dirty="0" smtClean="0"/>
              <a:t>). </a:t>
            </a:r>
            <a:r>
              <a:rPr lang="en-US" dirty="0" err="1" smtClean="0"/>
              <a:t>Gesprochene</a:t>
            </a:r>
            <a:r>
              <a:rPr lang="en-US" dirty="0" smtClean="0"/>
              <a:t>, </a:t>
            </a:r>
            <a:r>
              <a:rPr lang="en-US" dirty="0" err="1" smtClean="0"/>
              <a:t>lebendige</a:t>
            </a:r>
            <a:r>
              <a:rPr lang="en-US" dirty="0" smtClean="0"/>
              <a:t> </a:t>
            </a:r>
            <a:r>
              <a:rPr lang="en-US" dirty="0" err="1" smtClean="0"/>
              <a:t>Sprache</a:t>
            </a:r>
            <a:endParaRPr lang="en-US" dirty="0" smtClean="0"/>
          </a:p>
          <a:p>
            <a:pPr marL="228600" indent="-228600">
              <a:buAutoNum type="arabicPeriod"/>
            </a:pPr>
            <a:r>
              <a:rPr lang="en-US" dirty="0" err="1" smtClean="0"/>
              <a:t>Amerikanische</a:t>
            </a:r>
            <a:r>
              <a:rPr lang="en-US" dirty="0" smtClean="0"/>
              <a:t> </a:t>
            </a:r>
            <a:r>
              <a:rPr lang="en-US" dirty="0" err="1" smtClean="0"/>
              <a:t>Uni</a:t>
            </a:r>
            <a:r>
              <a:rPr lang="en-US" dirty="0" smtClean="0"/>
              <a:t>, </a:t>
            </a:r>
            <a:r>
              <a:rPr lang="en-US" dirty="0" err="1" smtClean="0"/>
              <a:t>Beziehungen</a:t>
            </a:r>
            <a:r>
              <a:rPr lang="en-US" dirty="0" smtClean="0"/>
              <a:t> (</a:t>
            </a:r>
            <a:r>
              <a:rPr lang="en-US" dirty="0" err="1" smtClean="0"/>
              <a:t>Liebesbeziehungen</a:t>
            </a:r>
            <a:r>
              <a:rPr lang="en-US" dirty="0" smtClean="0"/>
              <a:t>, </a:t>
            </a:r>
            <a:r>
              <a:rPr lang="en-US" dirty="0" err="1" smtClean="0"/>
              <a:t>Freundschaften</a:t>
            </a:r>
            <a:r>
              <a:rPr lang="en-US" dirty="0" smtClean="0"/>
              <a:t>). </a:t>
            </a:r>
            <a:r>
              <a:rPr lang="en-US" dirty="0" err="1" smtClean="0"/>
              <a:t>Durch</a:t>
            </a:r>
            <a:r>
              <a:rPr lang="en-US" dirty="0" smtClean="0"/>
              <a:t> die </a:t>
            </a:r>
            <a:r>
              <a:rPr lang="en-US" dirty="0" err="1" smtClean="0"/>
              <a:t>Anbindung</a:t>
            </a:r>
            <a:r>
              <a:rPr lang="en-US" dirty="0" smtClean="0"/>
              <a:t> an </a:t>
            </a:r>
            <a:r>
              <a:rPr lang="en-US" i="1" dirty="0" smtClean="0"/>
              <a:t>The Ambiguity of Belonging </a:t>
            </a:r>
            <a:r>
              <a:rPr lang="en-US" dirty="0" err="1" smtClean="0"/>
              <a:t>wird</a:t>
            </a:r>
            <a:r>
              <a:rPr lang="en-US" dirty="0" smtClean="0"/>
              <a:t> das </a:t>
            </a:r>
            <a:r>
              <a:rPr lang="en-US" dirty="0" err="1" smtClean="0"/>
              <a:t>Thema</a:t>
            </a:r>
            <a:r>
              <a:rPr lang="en-US" dirty="0" smtClean="0"/>
              <a:t> </a:t>
            </a:r>
            <a:r>
              <a:rPr lang="en-US" dirty="0" err="1" smtClean="0"/>
              <a:t>komplexer</a:t>
            </a:r>
            <a:r>
              <a:rPr lang="en-US" dirty="0" smtClean="0"/>
              <a:t>, </a:t>
            </a:r>
            <a:r>
              <a:rPr lang="en-US" dirty="0" err="1" smtClean="0"/>
              <a:t>bekommt</a:t>
            </a:r>
            <a:r>
              <a:rPr lang="en-US" dirty="0" smtClean="0"/>
              <a:t> </a:t>
            </a:r>
            <a:r>
              <a:rPr lang="en-US" dirty="0" err="1" smtClean="0"/>
              <a:t>mehr</a:t>
            </a:r>
            <a:r>
              <a:rPr lang="en-US" dirty="0" smtClean="0"/>
              <a:t> </a:t>
            </a:r>
            <a:r>
              <a:rPr lang="en-US" i="1" dirty="0" smtClean="0"/>
              <a:t>depth of thought, </a:t>
            </a:r>
            <a:r>
              <a:rPr lang="en-US" dirty="0" err="1" smtClean="0"/>
              <a:t>ist</a:t>
            </a:r>
            <a:r>
              <a:rPr lang="en-US" dirty="0" smtClean="0"/>
              <a:t> </a:t>
            </a:r>
            <a:r>
              <a:rPr lang="en-US" dirty="0" err="1" smtClean="0"/>
              <a:t>aber</a:t>
            </a:r>
            <a:r>
              <a:rPr lang="en-US" dirty="0" smtClean="0"/>
              <a:t> </a:t>
            </a:r>
            <a:r>
              <a:rPr lang="en-US" dirty="0" err="1" smtClean="0"/>
              <a:t>immer</a:t>
            </a:r>
            <a:r>
              <a:rPr lang="en-US" dirty="0" smtClean="0"/>
              <a:t> </a:t>
            </a:r>
            <a:r>
              <a:rPr lang="en-US" dirty="0" err="1" smtClean="0"/>
              <a:t>noch</a:t>
            </a:r>
            <a:r>
              <a:rPr lang="en-US" dirty="0" smtClean="0"/>
              <a:t> </a:t>
            </a:r>
            <a:r>
              <a:rPr lang="en-US" dirty="0" err="1" smtClean="0"/>
              <a:t>sehr</a:t>
            </a:r>
            <a:r>
              <a:rPr lang="en-US" dirty="0" smtClean="0"/>
              <a:t> gut </a:t>
            </a:r>
            <a:r>
              <a:rPr lang="en-US" dirty="0" err="1" smtClean="0"/>
              <a:t>nachvollziehbar</a:t>
            </a:r>
            <a:r>
              <a:rPr lang="en-US" dirty="0" smtClean="0"/>
              <a:t> </a:t>
            </a:r>
            <a:r>
              <a:rPr lang="en-US" dirty="0" err="1" smtClean="0"/>
              <a:t>für</a:t>
            </a:r>
            <a:r>
              <a:rPr lang="en-US" dirty="0" smtClean="0"/>
              <a:t> </a:t>
            </a:r>
            <a:r>
              <a:rPr lang="en-US" dirty="0" err="1" smtClean="0"/>
              <a:t>Schüler</a:t>
            </a:r>
            <a:r>
              <a:rPr lang="en-US" dirty="0" smtClean="0"/>
              <a:t>, </a:t>
            </a:r>
            <a:r>
              <a:rPr lang="en-US" dirty="0" err="1" smtClean="0"/>
              <a:t>da</a:t>
            </a:r>
            <a:r>
              <a:rPr lang="en-US" dirty="0" smtClean="0"/>
              <a:t> die </a:t>
            </a:r>
            <a:r>
              <a:rPr lang="en-US" dirty="0" err="1" smtClean="0"/>
              <a:t>Ambiguität</a:t>
            </a:r>
            <a:r>
              <a:rPr lang="en-US" dirty="0" smtClean="0"/>
              <a:t> (</a:t>
            </a:r>
            <a:r>
              <a:rPr lang="en-US" dirty="0" err="1" smtClean="0"/>
              <a:t>nur</a:t>
            </a:r>
            <a:r>
              <a:rPr lang="en-US" dirty="0" smtClean="0"/>
              <a:t>) </a:t>
            </a:r>
            <a:r>
              <a:rPr lang="en-US" dirty="0" err="1" smtClean="0"/>
              <a:t>innerhalb</a:t>
            </a:r>
            <a:r>
              <a:rPr lang="en-US" dirty="0" smtClean="0"/>
              <a:t> der </a:t>
            </a:r>
            <a:r>
              <a:rPr lang="en-US" dirty="0" err="1" smtClean="0"/>
              <a:t>eigenen</a:t>
            </a:r>
            <a:r>
              <a:rPr lang="en-US" dirty="0" smtClean="0"/>
              <a:t> </a:t>
            </a:r>
            <a:r>
              <a:rPr lang="en-US" dirty="0" err="1" smtClean="0"/>
              <a:t>Identität</a:t>
            </a:r>
            <a:r>
              <a:rPr lang="en-US" dirty="0" smtClean="0"/>
              <a:t> </a:t>
            </a:r>
            <a:r>
              <a:rPr lang="en-US" dirty="0" err="1" smtClean="0"/>
              <a:t>stattfindet</a:t>
            </a:r>
            <a:r>
              <a:rPr lang="en-US" dirty="0" smtClean="0"/>
              <a:t> und </a:t>
            </a:r>
            <a:r>
              <a:rPr lang="en-US" dirty="0" err="1" smtClean="0"/>
              <a:t>nicht</a:t>
            </a:r>
            <a:r>
              <a:rPr lang="en-US" dirty="0" smtClean="0"/>
              <a:t> </a:t>
            </a:r>
            <a:r>
              <a:rPr lang="en-US" dirty="0" err="1" smtClean="0"/>
              <a:t>noch</a:t>
            </a:r>
            <a:r>
              <a:rPr lang="en-US" dirty="0" smtClean="0"/>
              <a:t> </a:t>
            </a:r>
            <a:r>
              <a:rPr lang="en-US" dirty="0" err="1" smtClean="0"/>
              <a:t>verschiedene</a:t>
            </a:r>
            <a:r>
              <a:rPr lang="en-US" dirty="0" smtClean="0"/>
              <a:t> </a:t>
            </a:r>
            <a:r>
              <a:rPr lang="en-US" dirty="0" err="1" smtClean="0"/>
              <a:t>Ethnien</a:t>
            </a:r>
            <a:r>
              <a:rPr lang="en-US" dirty="0" smtClean="0"/>
              <a:t>, </a:t>
            </a:r>
            <a:r>
              <a:rPr lang="en-US" dirty="0" err="1" smtClean="0"/>
              <a:t>Rassen</a:t>
            </a:r>
            <a:r>
              <a:rPr lang="en-US" dirty="0" smtClean="0"/>
              <a:t> </a:t>
            </a:r>
            <a:r>
              <a:rPr lang="en-US" dirty="0" err="1" smtClean="0"/>
              <a:t>oder</a:t>
            </a:r>
            <a:r>
              <a:rPr lang="en-US" dirty="0" smtClean="0"/>
              <a:t> </a:t>
            </a:r>
            <a:r>
              <a:rPr lang="en-US" dirty="0" err="1" smtClean="0"/>
              <a:t>historische</a:t>
            </a:r>
            <a:r>
              <a:rPr lang="en-US" dirty="0" smtClean="0"/>
              <a:t> </a:t>
            </a:r>
            <a:r>
              <a:rPr lang="en-US" dirty="0" err="1" smtClean="0"/>
              <a:t>Bedingtheiten</a:t>
            </a:r>
            <a:r>
              <a:rPr lang="en-US" dirty="0" smtClean="0"/>
              <a:t> etc. </a:t>
            </a:r>
            <a:r>
              <a:rPr lang="en-US" dirty="0" err="1" smtClean="0"/>
              <a:t>hinzukommen</a:t>
            </a:r>
            <a:r>
              <a:rPr lang="en-US" dirty="0" smtClean="0"/>
              <a:t>.</a:t>
            </a:r>
          </a:p>
          <a:p>
            <a:pPr marL="228600" indent="-228600">
              <a:buAutoNum type="arabicPeriod"/>
            </a:pPr>
            <a:r>
              <a:rPr lang="en-US" dirty="0" smtClean="0"/>
              <a:t> In 60 </a:t>
            </a:r>
            <a:r>
              <a:rPr lang="en-US" dirty="0" err="1" smtClean="0"/>
              <a:t>bis</a:t>
            </a:r>
            <a:r>
              <a:rPr lang="en-US" dirty="0" smtClean="0"/>
              <a:t> 90 </a:t>
            </a:r>
            <a:r>
              <a:rPr lang="en-US" dirty="0" err="1" smtClean="0"/>
              <a:t>Minuten</a:t>
            </a:r>
            <a:r>
              <a:rPr lang="en-US" dirty="0" smtClean="0"/>
              <a:t> </a:t>
            </a:r>
            <a:r>
              <a:rPr lang="en-US" dirty="0" err="1" smtClean="0"/>
              <a:t>gelesen</a:t>
            </a:r>
            <a:r>
              <a:rPr lang="en-US" dirty="0" smtClean="0"/>
              <a:t>, </a:t>
            </a:r>
            <a:r>
              <a:rPr lang="en-US" dirty="0" err="1" smtClean="0"/>
              <a:t>etwa</a:t>
            </a:r>
            <a:r>
              <a:rPr lang="en-US" dirty="0" smtClean="0"/>
              <a:t> 70 </a:t>
            </a:r>
            <a:r>
              <a:rPr lang="en-US" dirty="0" err="1" smtClean="0"/>
              <a:t>Seiten</a:t>
            </a:r>
            <a:r>
              <a:rPr lang="en-US" dirty="0" smtClean="0"/>
              <a:t> </a:t>
            </a:r>
          </a:p>
          <a:p>
            <a:pPr marL="228600" indent="-228600">
              <a:buAutoNum type="arabicPeriod"/>
            </a:pPr>
            <a:r>
              <a:rPr lang="en-US" dirty="0" smtClean="0"/>
              <a:t>  </a:t>
            </a:r>
            <a:r>
              <a:rPr lang="en-US" dirty="0" err="1" smtClean="0"/>
              <a:t>siehe</a:t>
            </a:r>
            <a:r>
              <a:rPr lang="en-US" dirty="0" smtClean="0"/>
              <a:t> </a:t>
            </a:r>
            <a:r>
              <a:rPr lang="en-US" dirty="0" err="1" smtClean="0"/>
              <a:t>oben</a:t>
            </a:r>
            <a:endParaRPr lang="en-US" dirty="0" smtClean="0"/>
          </a:p>
          <a:p>
            <a:pPr marL="228600" indent="-228600">
              <a:buAutoNum type="arabicPeriod"/>
            </a:pPr>
            <a:r>
              <a:rPr lang="en-US" i="1" dirty="0" smtClean="0"/>
              <a:t>Additional benefit </a:t>
            </a:r>
            <a:r>
              <a:rPr lang="en-US" dirty="0" err="1" smtClean="0"/>
              <a:t>Zeitersparnis</a:t>
            </a:r>
            <a:r>
              <a:rPr lang="en-US" dirty="0" smtClean="0"/>
              <a:t> </a:t>
            </a:r>
          </a:p>
          <a:p>
            <a:pPr marL="228600" indent="-228600">
              <a:buAutoNum type="arabicPeriod"/>
            </a:pPr>
            <a:r>
              <a:rPr lang="en-US" i="1" dirty="0" smtClean="0"/>
              <a:t>Dramatic reading</a:t>
            </a:r>
            <a:r>
              <a:rPr lang="en-US" dirty="0" smtClean="0"/>
              <a:t>, </a:t>
            </a:r>
            <a:r>
              <a:rPr lang="en-US" dirty="0" err="1" smtClean="0"/>
              <a:t>Szenen</a:t>
            </a:r>
            <a:r>
              <a:rPr lang="en-US" dirty="0" smtClean="0"/>
              <a:t> </a:t>
            </a:r>
            <a:r>
              <a:rPr lang="en-US" dirty="0" err="1" smtClean="0"/>
              <a:t>spielen</a:t>
            </a:r>
            <a:r>
              <a:rPr lang="en-US" dirty="0" smtClean="0"/>
              <a:t>, </a:t>
            </a:r>
            <a:r>
              <a:rPr lang="en-US" dirty="0" err="1" smtClean="0"/>
              <a:t>Dialoge</a:t>
            </a:r>
            <a:r>
              <a:rPr lang="en-US" dirty="0" smtClean="0"/>
              <a:t> </a:t>
            </a:r>
            <a:r>
              <a:rPr lang="en-US" dirty="0" err="1" smtClean="0"/>
              <a:t>ausbauen</a:t>
            </a:r>
            <a:r>
              <a:rPr lang="en-US" dirty="0" smtClean="0"/>
              <a:t>, </a:t>
            </a:r>
            <a:r>
              <a:rPr lang="en-US" dirty="0" err="1" smtClean="0"/>
              <a:t>umschreiben</a:t>
            </a:r>
            <a:r>
              <a:rPr lang="en-US" dirty="0" smtClean="0"/>
              <a:t>…… (</a:t>
            </a:r>
            <a:r>
              <a:rPr lang="en-US" dirty="0" err="1" smtClean="0"/>
              <a:t>einfach</a:t>
            </a:r>
            <a:r>
              <a:rPr lang="en-US" dirty="0" smtClean="0"/>
              <a:t>, </a:t>
            </a:r>
            <a:r>
              <a:rPr lang="en-US" dirty="0" err="1" smtClean="0"/>
              <a:t>da</a:t>
            </a:r>
            <a:r>
              <a:rPr lang="en-US" dirty="0" smtClean="0"/>
              <a:t> </a:t>
            </a:r>
            <a:r>
              <a:rPr lang="en-US" dirty="0" err="1" smtClean="0"/>
              <a:t>Umgangssprache</a:t>
            </a:r>
            <a:r>
              <a:rPr lang="en-US" dirty="0" smtClean="0"/>
              <a:t>)</a:t>
            </a:r>
          </a:p>
          <a:p>
            <a:pPr marL="228600" indent="-228600">
              <a:buAutoNum type="arabicPeriod"/>
            </a:pPr>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i="1" dirty="0" smtClean="0"/>
              <a:t>The Shape of Things: </a:t>
            </a:r>
            <a:r>
              <a:rPr lang="en-US" dirty="0" err="1" smtClean="0"/>
              <a:t>eindeutig</a:t>
            </a:r>
            <a:r>
              <a:rPr lang="en-US" dirty="0" smtClean="0"/>
              <a:t> </a:t>
            </a:r>
            <a:r>
              <a:rPr lang="en-US" dirty="0" err="1" smtClean="0"/>
              <a:t>weniger</a:t>
            </a:r>
            <a:r>
              <a:rPr lang="en-US" dirty="0" smtClean="0"/>
              <a:t> </a:t>
            </a:r>
            <a:r>
              <a:rPr lang="en-US" dirty="0" err="1" smtClean="0"/>
              <a:t>komplex</a:t>
            </a:r>
            <a:r>
              <a:rPr lang="en-US" dirty="0" smtClean="0"/>
              <a:t>, </a:t>
            </a:r>
            <a:r>
              <a:rPr lang="en-US" dirty="0" err="1" smtClean="0"/>
              <a:t>weniger</a:t>
            </a:r>
            <a:r>
              <a:rPr lang="en-US" dirty="0" smtClean="0"/>
              <a:t> </a:t>
            </a:r>
            <a:r>
              <a:rPr lang="en-US" dirty="0" err="1" smtClean="0"/>
              <a:t>anspruchsvoll</a:t>
            </a:r>
            <a:r>
              <a:rPr lang="en-US" dirty="0" smtClean="0"/>
              <a:t>, </a:t>
            </a:r>
            <a:r>
              <a:rPr lang="en-US" dirty="0" err="1" smtClean="0"/>
              <a:t>weniger</a:t>
            </a:r>
            <a:r>
              <a:rPr lang="en-US" dirty="0" smtClean="0"/>
              <a:t> </a:t>
            </a:r>
            <a:r>
              <a:rPr lang="en-US" dirty="0" err="1" smtClean="0"/>
              <a:t>Hintergrundwissen</a:t>
            </a:r>
            <a:r>
              <a:rPr lang="en-US" dirty="0" smtClean="0"/>
              <a:t> </a:t>
            </a:r>
            <a:r>
              <a:rPr lang="en-US" dirty="0" err="1" smtClean="0"/>
              <a:t>nötig</a:t>
            </a:r>
            <a:r>
              <a:rPr lang="en-US" dirty="0" smtClean="0"/>
              <a:t>, </a:t>
            </a:r>
            <a:r>
              <a:rPr lang="en-US" dirty="0" err="1" smtClean="0"/>
              <a:t>dafür</a:t>
            </a:r>
            <a:r>
              <a:rPr lang="en-US" dirty="0" smtClean="0"/>
              <a:t> den </a:t>
            </a:r>
            <a:r>
              <a:rPr lang="en-US" dirty="0" err="1" smtClean="0"/>
              <a:t>Jugendlichen</a:t>
            </a:r>
            <a:r>
              <a:rPr lang="en-US" dirty="0" smtClean="0"/>
              <a:t> </a:t>
            </a:r>
            <a:r>
              <a:rPr lang="en-US" dirty="0" err="1" smtClean="0"/>
              <a:t>vertrauter</a:t>
            </a:r>
            <a:r>
              <a:rPr lang="en-US" dirty="0" smtClean="0"/>
              <a:t>.</a:t>
            </a:r>
            <a:br>
              <a:rPr lang="en-US" dirty="0" smtClean="0"/>
            </a:br>
            <a:r>
              <a:rPr lang="en-US" dirty="0" err="1" smtClean="0"/>
              <a:t>Ausgangstext</a:t>
            </a:r>
            <a:r>
              <a:rPr lang="en-US" dirty="0" smtClean="0"/>
              <a:t> </a:t>
            </a:r>
            <a:r>
              <a:rPr lang="en-US" dirty="0" err="1" smtClean="0"/>
              <a:t>auch</a:t>
            </a:r>
            <a:r>
              <a:rPr lang="en-US" dirty="0" smtClean="0"/>
              <a:t> </a:t>
            </a:r>
            <a:r>
              <a:rPr lang="en-US" dirty="0" err="1" smtClean="0"/>
              <a:t>weniger</a:t>
            </a:r>
            <a:r>
              <a:rPr lang="en-US" dirty="0" smtClean="0"/>
              <a:t> </a:t>
            </a:r>
            <a:r>
              <a:rPr lang="en-US" dirty="0" err="1" smtClean="0"/>
              <a:t>komplex</a:t>
            </a:r>
            <a:r>
              <a:rPr lang="en-US" dirty="0" smtClean="0"/>
              <a:t> und </a:t>
            </a:r>
            <a:r>
              <a:rPr lang="en-US" dirty="0" err="1" smtClean="0"/>
              <a:t>abstrakt</a:t>
            </a:r>
            <a:r>
              <a:rPr lang="en-US" dirty="0" smtClean="0"/>
              <a:t>, </a:t>
            </a:r>
            <a:r>
              <a:rPr lang="en-US" dirty="0" err="1" smtClean="0"/>
              <a:t>relativ</a:t>
            </a:r>
            <a:r>
              <a:rPr lang="en-US" dirty="0" smtClean="0"/>
              <a:t> </a:t>
            </a:r>
            <a:r>
              <a:rPr lang="en-US" dirty="0" err="1" smtClean="0"/>
              <a:t>kurz</a:t>
            </a:r>
            <a:r>
              <a:rPr lang="en-US" dirty="0" smtClean="0"/>
              <a:t>. </a:t>
            </a:r>
            <a:r>
              <a:rPr lang="en-US" dirty="0" err="1" smtClean="0"/>
              <a:t>Zu</a:t>
            </a:r>
            <a:r>
              <a:rPr lang="en-US" dirty="0" smtClean="0"/>
              <a:t> </a:t>
            </a:r>
            <a:r>
              <a:rPr lang="en-US" dirty="0" err="1" smtClean="0"/>
              <a:t>verfassende</a:t>
            </a:r>
            <a:r>
              <a:rPr lang="en-US" dirty="0" smtClean="0"/>
              <a:t> </a:t>
            </a:r>
            <a:r>
              <a:rPr lang="en-US" dirty="0" err="1" smtClean="0"/>
              <a:t>Texte</a:t>
            </a:r>
            <a:r>
              <a:rPr lang="en-US" dirty="0" smtClean="0"/>
              <a:t> (</a:t>
            </a:r>
            <a:r>
              <a:rPr lang="en-US" dirty="0" err="1" smtClean="0"/>
              <a:t>mündlich</a:t>
            </a:r>
            <a:r>
              <a:rPr lang="en-US" dirty="0" smtClean="0"/>
              <a:t> und </a:t>
            </a:r>
            <a:r>
              <a:rPr lang="en-US" dirty="0" err="1" smtClean="0"/>
              <a:t>schriftlich</a:t>
            </a:r>
            <a:r>
              <a:rPr lang="en-US" dirty="0" smtClean="0"/>
              <a:t>)  </a:t>
            </a:r>
            <a:r>
              <a:rPr lang="en-US" dirty="0" err="1" smtClean="0"/>
              <a:t>eher</a:t>
            </a:r>
            <a:r>
              <a:rPr lang="en-US" dirty="0" smtClean="0"/>
              <a:t> von der </a:t>
            </a:r>
            <a:r>
              <a:rPr lang="en-US" dirty="0" err="1" smtClean="0"/>
              <a:t>eigenen</a:t>
            </a:r>
            <a:r>
              <a:rPr lang="en-US" dirty="0" smtClean="0"/>
              <a:t> </a:t>
            </a:r>
            <a:r>
              <a:rPr lang="en-US" dirty="0" err="1" smtClean="0"/>
              <a:t>Perspektive</a:t>
            </a:r>
            <a:r>
              <a:rPr lang="en-US" dirty="0" smtClean="0"/>
              <a:t> </a:t>
            </a:r>
            <a:r>
              <a:rPr lang="en-US" dirty="0" err="1" smtClean="0"/>
              <a:t>ausgehend</a:t>
            </a:r>
            <a:r>
              <a:rPr lang="en-US" dirty="0" smtClean="0"/>
              <a:t> (</a:t>
            </a:r>
            <a:r>
              <a:rPr lang="en-US" dirty="0" err="1" smtClean="0"/>
              <a:t>z.B</a:t>
            </a:r>
            <a:r>
              <a:rPr lang="en-US" dirty="0" smtClean="0"/>
              <a:t>. </a:t>
            </a:r>
            <a:r>
              <a:rPr lang="en-US" dirty="0" err="1" smtClean="0"/>
              <a:t>Wie</a:t>
            </a:r>
            <a:r>
              <a:rPr lang="en-US" dirty="0" smtClean="0"/>
              <a:t> </a:t>
            </a:r>
            <a:r>
              <a:rPr lang="en-US" dirty="0" err="1" smtClean="0"/>
              <a:t>weit</a:t>
            </a:r>
            <a:r>
              <a:rPr lang="en-US" dirty="0" smtClean="0"/>
              <a:t> </a:t>
            </a:r>
            <a:r>
              <a:rPr lang="en-US" dirty="0" err="1" smtClean="0"/>
              <a:t>würde</a:t>
            </a:r>
            <a:r>
              <a:rPr lang="en-US" dirty="0" smtClean="0"/>
              <a:t> </a:t>
            </a:r>
            <a:r>
              <a:rPr lang="en-US" dirty="0" err="1" smtClean="0"/>
              <a:t>ich</a:t>
            </a:r>
            <a:r>
              <a:rPr lang="en-US" dirty="0" smtClean="0"/>
              <a:t> </a:t>
            </a:r>
            <a:r>
              <a:rPr lang="en-US" dirty="0" err="1" smtClean="0"/>
              <a:t>mich</a:t>
            </a:r>
            <a:r>
              <a:rPr lang="en-US" dirty="0" smtClean="0"/>
              <a:t> </a:t>
            </a:r>
            <a:r>
              <a:rPr lang="en-US" dirty="0" err="1" smtClean="0"/>
              <a:t>anpassen</a:t>
            </a:r>
            <a:r>
              <a:rPr lang="en-US" dirty="0" smtClean="0"/>
              <a:t>, um </a:t>
            </a:r>
            <a:r>
              <a:rPr lang="en-US" dirty="0" err="1" smtClean="0"/>
              <a:t>meinem</a:t>
            </a:r>
            <a:r>
              <a:rPr lang="en-US" dirty="0" smtClean="0"/>
              <a:t> Freund/den </a:t>
            </a:r>
            <a:r>
              <a:rPr lang="en-US" dirty="0" err="1" smtClean="0"/>
              <a:t>gesellschaftlichen</a:t>
            </a:r>
            <a:r>
              <a:rPr lang="en-US" dirty="0" smtClean="0"/>
              <a:t> </a:t>
            </a:r>
            <a:r>
              <a:rPr lang="en-US" dirty="0" err="1" smtClean="0"/>
              <a:t>Idealen</a:t>
            </a:r>
            <a:r>
              <a:rPr lang="en-US" dirty="0" smtClean="0"/>
              <a:t> </a:t>
            </a:r>
            <a:r>
              <a:rPr lang="en-US" dirty="0" err="1" smtClean="0"/>
              <a:t>zu</a:t>
            </a:r>
            <a:r>
              <a:rPr lang="en-US" dirty="0" smtClean="0"/>
              <a:t> </a:t>
            </a:r>
            <a:r>
              <a:rPr lang="en-US" dirty="0" err="1" smtClean="0"/>
              <a:t>entsprechen</a:t>
            </a:r>
            <a:r>
              <a:rPr lang="en-US" dirty="0" smtClean="0"/>
              <a:t>?)</a:t>
            </a:r>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228600" indent="-228600">
              <a:buFont typeface="+mj-lt"/>
              <a:buAutoNum type="arabicPeriod"/>
            </a:pPr>
            <a:r>
              <a:rPr lang="en-US" dirty="0" smtClean="0"/>
              <a:t>Es </a:t>
            </a:r>
            <a:r>
              <a:rPr lang="en-US" dirty="0" err="1" smtClean="0"/>
              <a:t>geht</a:t>
            </a:r>
            <a:r>
              <a:rPr lang="en-US" dirty="0" smtClean="0"/>
              <a:t> </a:t>
            </a:r>
            <a:r>
              <a:rPr lang="en-US" dirty="0" err="1" smtClean="0"/>
              <a:t>nicht</a:t>
            </a:r>
            <a:r>
              <a:rPr lang="en-US" dirty="0" smtClean="0"/>
              <a:t> um </a:t>
            </a:r>
            <a:r>
              <a:rPr lang="en-US" dirty="0" err="1" smtClean="0"/>
              <a:t>verschiedene</a:t>
            </a:r>
            <a:r>
              <a:rPr lang="en-US" dirty="0" smtClean="0"/>
              <a:t> </a:t>
            </a:r>
            <a:r>
              <a:rPr lang="en-US" dirty="0" err="1" smtClean="0"/>
              <a:t>Ethnien</a:t>
            </a:r>
            <a:r>
              <a:rPr lang="en-US" dirty="0" smtClean="0"/>
              <a:t> </a:t>
            </a:r>
            <a:r>
              <a:rPr lang="en-US" dirty="0" err="1" smtClean="0"/>
              <a:t>oder</a:t>
            </a:r>
            <a:r>
              <a:rPr lang="en-US" dirty="0" smtClean="0"/>
              <a:t> </a:t>
            </a:r>
            <a:r>
              <a:rPr lang="en-US" dirty="0" err="1" smtClean="0"/>
              <a:t>Rassen</a:t>
            </a:r>
            <a:r>
              <a:rPr lang="en-US" dirty="0" smtClean="0"/>
              <a:t>, ‘</a:t>
            </a:r>
            <a:r>
              <a:rPr lang="en-US" dirty="0" err="1" smtClean="0"/>
              <a:t>nur</a:t>
            </a:r>
            <a:r>
              <a:rPr lang="en-US" dirty="0" smtClean="0"/>
              <a:t>’ um die </a:t>
            </a:r>
            <a:r>
              <a:rPr lang="en-US" dirty="0" err="1" smtClean="0"/>
              <a:t>eigene</a:t>
            </a:r>
            <a:r>
              <a:rPr lang="en-US" dirty="0" smtClean="0"/>
              <a:t> </a:t>
            </a:r>
            <a:r>
              <a:rPr lang="en-US" dirty="0" err="1" smtClean="0"/>
              <a:t>Identität</a:t>
            </a:r>
            <a:r>
              <a:rPr lang="en-US" dirty="0" smtClean="0"/>
              <a:t> </a:t>
            </a:r>
            <a:r>
              <a:rPr lang="en-US" dirty="0" err="1" smtClean="0"/>
              <a:t>im</a:t>
            </a:r>
            <a:r>
              <a:rPr lang="en-US" dirty="0" smtClean="0"/>
              <a:t> </a:t>
            </a:r>
            <a:r>
              <a:rPr lang="en-US" dirty="0" err="1" smtClean="0"/>
              <a:t>Spannungsfeld</a:t>
            </a:r>
            <a:r>
              <a:rPr lang="en-US" dirty="0" smtClean="0"/>
              <a:t> von </a:t>
            </a:r>
            <a:r>
              <a:rPr lang="en-US" dirty="0" err="1" smtClean="0"/>
              <a:t>Freundschafts</a:t>
            </a:r>
            <a:r>
              <a:rPr lang="en-US" dirty="0" smtClean="0"/>
              <a:t>- und </a:t>
            </a:r>
            <a:r>
              <a:rPr lang="en-US" dirty="0" err="1" smtClean="0"/>
              <a:t>Liebesbeziehungen</a:t>
            </a:r>
            <a:r>
              <a:rPr lang="en-US" dirty="0" smtClean="0"/>
              <a:t> und </a:t>
            </a:r>
            <a:r>
              <a:rPr lang="en-US" dirty="0" err="1" smtClean="0"/>
              <a:t>gesellschaftlichen</a:t>
            </a:r>
            <a:r>
              <a:rPr lang="en-US" dirty="0" smtClean="0"/>
              <a:t> </a:t>
            </a:r>
            <a:r>
              <a:rPr lang="en-US" dirty="0" err="1" smtClean="0"/>
              <a:t>Zwängen</a:t>
            </a:r>
            <a:r>
              <a:rPr lang="en-US" dirty="0" smtClean="0"/>
              <a:t>, </a:t>
            </a:r>
            <a:r>
              <a:rPr lang="en-US" dirty="0" err="1" smtClean="0"/>
              <a:t>insofern</a:t>
            </a:r>
            <a:r>
              <a:rPr lang="en-US" dirty="0" smtClean="0"/>
              <a:t> </a:t>
            </a:r>
            <a:r>
              <a:rPr lang="en-US" dirty="0" err="1" smtClean="0"/>
              <a:t>wird</a:t>
            </a:r>
            <a:r>
              <a:rPr lang="en-US" dirty="0" smtClean="0"/>
              <a:t> das SPT </a:t>
            </a:r>
            <a:r>
              <a:rPr lang="en-US" dirty="0" err="1" smtClean="0"/>
              <a:t>verkürzt</a:t>
            </a:r>
            <a:r>
              <a:rPr lang="en-US" dirty="0" smtClean="0"/>
              <a:t>. </a:t>
            </a:r>
            <a:r>
              <a:rPr lang="en-US" dirty="0" err="1" smtClean="0"/>
              <a:t>Allerdings</a:t>
            </a:r>
            <a:r>
              <a:rPr lang="en-US" dirty="0" smtClean="0"/>
              <a:t> </a:t>
            </a:r>
            <a:r>
              <a:rPr lang="en-US" dirty="0" err="1" smtClean="0"/>
              <a:t>bietet</a:t>
            </a:r>
            <a:r>
              <a:rPr lang="en-US" dirty="0" smtClean="0"/>
              <a:t> </a:t>
            </a:r>
            <a:r>
              <a:rPr lang="en-US" i="1" dirty="0" smtClean="0"/>
              <a:t>Gran Torino </a:t>
            </a:r>
            <a:r>
              <a:rPr lang="en-US" dirty="0" smtClean="0"/>
              <a:t>die </a:t>
            </a:r>
            <a:r>
              <a:rPr lang="en-US" dirty="0" err="1" smtClean="0"/>
              <a:t>externalen</a:t>
            </a:r>
            <a:r>
              <a:rPr lang="en-US" dirty="0" smtClean="0"/>
              <a:t> </a:t>
            </a:r>
            <a:r>
              <a:rPr lang="en-US" dirty="0" err="1" smtClean="0"/>
              <a:t>Faktoren</a:t>
            </a:r>
            <a:r>
              <a:rPr lang="en-US" dirty="0" smtClean="0"/>
              <a:t>, so </a:t>
            </a:r>
            <a:r>
              <a:rPr lang="en-US" dirty="0" err="1" smtClean="0"/>
              <a:t>dass</a:t>
            </a:r>
            <a:r>
              <a:rPr lang="en-US" dirty="0" smtClean="0"/>
              <a:t> </a:t>
            </a:r>
            <a:r>
              <a:rPr lang="en-US" dirty="0" err="1" smtClean="0"/>
              <a:t>sie</a:t>
            </a:r>
            <a:r>
              <a:rPr lang="en-US" dirty="0" smtClean="0"/>
              <a:t> </a:t>
            </a:r>
            <a:r>
              <a:rPr lang="en-US" dirty="0" err="1" smtClean="0"/>
              <a:t>insgesamt</a:t>
            </a:r>
            <a:r>
              <a:rPr lang="en-US" dirty="0" smtClean="0"/>
              <a:t> </a:t>
            </a:r>
            <a:r>
              <a:rPr lang="en-US" dirty="0" err="1" smtClean="0"/>
              <a:t>nicht</a:t>
            </a:r>
            <a:r>
              <a:rPr lang="en-US" dirty="0" smtClean="0"/>
              <a:t> </a:t>
            </a:r>
            <a:r>
              <a:rPr lang="en-US" dirty="0" err="1" smtClean="0"/>
              <a:t>vernachlässigt</a:t>
            </a:r>
            <a:r>
              <a:rPr lang="en-US" dirty="0" smtClean="0"/>
              <a:t> </a:t>
            </a:r>
            <a:r>
              <a:rPr lang="en-US" dirty="0" err="1" smtClean="0"/>
              <a:t>werden</a:t>
            </a:r>
            <a:r>
              <a:rPr lang="en-US" dirty="0" smtClean="0"/>
              <a:t>. </a:t>
            </a:r>
            <a:br>
              <a:rPr lang="en-US" dirty="0" smtClean="0"/>
            </a:br>
            <a:r>
              <a:rPr lang="en-US" dirty="0" err="1" smtClean="0"/>
              <a:t>Ein</a:t>
            </a:r>
            <a:r>
              <a:rPr lang="en-US" dirty="0" smtClean="0"/>
              <a:t> </a:t>
            </a:r>
            <a:r>
              <a:rPr lang="en-US" dirty="0" err="1" smtClean="0"/>
              <a:t>Fokus</a:t>
            </a:r>
            <a:r>
              <a:rPr lang="en-US" dirty="0" smtClean="0"/>
              <a:t> auf die </a:t>
            </a:r>
            <a:r>
              <a:rPr lang="en-US" dirty="0" err="1" smtClean="0"/>
              <a:t>eigene</a:t>
            </a:r>
            <a:r>
              <a:rPr lang="en-US" dirty="0" smtClean="0"/>
              <a:t> Person und die </a:t>
            </a:r>
            <a:r>
              <a:rPr lang="en-US" dirty="0" err="1" smtClean="0"/>
              <a:t>eigene</a:t>
            </a:r>
            <a:r>
              <a:rPr lang="en-US" dirty="0" smtClean="0"/>
              <a:t> </a:t>
            </a:r>
            <a:r>
              <a:rPr lang="en-US" dirty="0" err="1" smtClean="0"/>
              <a:t>Identitätsfindung</a:t>
            </a:r>
            <a:r>
              <a:rPr lang="en-US" dirty="0" smtClean="0"/>
              <a:t> </a:t>
            </a:r>
            <a:r>
              <a:rPr lang="en-US" dirty="0" err="1" smtClean="0"/>
              <a:t>kann</a:t>
            </a:r>
            <a:r>
              <a:rPr lang="en-US" dirty="0" smtClean="0"/>
              <a:t> </a:t>
            </a:r>
            <a:r>
              <a:rPr lang="en-US" dirty="0" err="1" smtClean="0"/>
              <a:t>durchaus</a:t>
            </a:r>
            <a:r>
              <a:rPr lang="en-US" dirty="0" smtClean="0"/>
              <a:t> </a:t>
            </a:r>
            <a:r>
              <a:rPr lang="en-US" dirty="0" err="1" smtClean="0"/>
              <a:t>auch</a:t>
            </a:r>
            <a:r>
              <a:rPr lang="en-US" dirty="0" smtClean="0"/>
              <a:t> </a:t>
            </a:r>
            <a:r>
              <a:rPr lang="en-US" dirty="0" err="1" smtClean="0"/>
              <a:t>ein</a:t>
            </a:r>
            <a:r>
              <a:rPr lang="en-US" dirty="0" smtClean="0"/>
              <a:t> </a:t>
            </a:r>
            <a:r>
              <a:rPr lang="en-US" dirty="0" err="1" smtClean="0"/>
              <a:t>Gewinn</a:t>
            </a:r>
            <a:r>
              <a:rPr lang="en-US" dirty="0" smtClean="0"/>
              <a:t> </a:t>
            </a:r>
            <a:r>
              <a:rPr lang="en-US" dirty="0" err="1" smtClean="0"/>
              <a:t>für</a:t>
            </a:r>
            <a:r>
              <a:rPr lang="en-US" dirty="0" smtClean="0"/>
              <a:t> </a:t>
            </a:r>
            <a:r>
              <a:rPr lang="en-US" dirty="0" err="1" smtClean="0"/>
              <a:t>unserere</a:t>
            </a:r>
            <a:r>
              <a:rPr lang="en-US" dirty="0" smtClean="0"/>
              <a:t> </a:t>
            </a:r>
            <a:r>
              <a:rPr lang="en-US" dirty="0" err="1" smtClean="0"/>
              <a:t>Schüler</a:t>
            </a:r>
            <a:r>
              <a:rPr lang="en-US" dirty="0" smtClean="0"/>
              <a:t> </a:t>
            </a:r>
            <a:r>
              <a:rPr lang="en-US" dirty="0" err="1" smtClean="0"/>
              <a:t>sein</a:t>
            </a:r>
            <a:r>
              <a:rPr lang="en-US" dirty="0" smtClean="0"/>
              <a:t>, </a:t>
            </a:r>
            <a:r>
              <a:rPr lang="en-US" dirty="0" err="1" smtClean="0"/>
              <a:t>kommt</a:t>
            </a:r>
            <a:r>
              <a:rPr lang="en-US" dirty="0" smtClean="0"/>
              <a:t> </a:t>
            </a:r>
            <a:r>
              <a:rPr lang="en-US" dirty="0" err="1" smtClean="0"/>
              <a:t>eventuell</a:t>
            </a:r>
            <a:r>
              <a:rPr lang="en-US" dirty="0" smtClean="0"/>
              <a:t> </a:t>
            </a:r>
            <a:r>
              <a:rPr lang="en-US" dirty="0" err="1" smtClean="0"/>
              <a:t>bei</a:t>
            </a:r>
            <a:r>
              <a:rPr lang="en-US" dirty="0" smtClean="0"/>
              <a:t> all den </a:t>
            </a:r>
            <a:r>
              <a:rPr lang="en-US" dirty="0" err="1" smtClean="0"/>
              <a:t>politischen</a:t>
            </a:r>
            <a:r>
              <a:rPr lang="en-US" dirty="0" smtClean="0"/>
              <a:t> </a:t>
            </a:r>
            <a:r>
              <a:rPr lang="en-US" dirty="0" err="1" smtClean="0"/>
              <a:t>Themen</a:t>
            </a:r>
            <a:r>
              <a:rPr lang="en-US" dirty="0" smtClean="0"/>
              <a:t> </a:t>
            </a:r>
            <a:r>
              <a:rPr lang="en-US" dirty="0" err="1" smtClean="0"/>
              <a:t>zu</a:t>
            </a:r>
            <a:r>
              <a:rPr lang="en-US" dirty="0" smtClean="0"/>
              <a:t> </a:t>
            </a:r>
            <a:r>
              <a:rPr lang="en-US" dirty="0" err="1" smtClean="0"/>
              <a:t>kurz</a:t>
            </a:r>
            <a:r>
              <a:rPr lang="en-US" dirty="0" smtClean="0"/>
              <a:t> und </a:t>
            </a:r>
            <a:r>
              <a:rPr lang="en-US" dirty="0" err="1" smtClean="0"/>
              <a:t>ist</a:t>
            </a:r>
            <a:r>
              <a:rPr lang="en-US" dirty="0" smtClean="0"/>
              <a:t> </a:t>
            </a:r>
            <a:r>
              <a:rPr lang="en-US" dirty="0" err="1" smtClean="0"/>
              <a:t>für</a:t>
            </a:r>
            <a:r>
              <a:rPr lang="en-US" dirty="0" smtClean="0"/>
              <a:t> die </a:t>
            </a:r>
            <a:r>
              <a:rPr lang="en-US" dirty="0" err="1" smtClean="0"/>
              <a:t>Persönlichkeitsentwicklung</a:t>
            </a:r>
            <a:r>
              <a:rPr lang="en-US" dirty="0" smtClean="0"/>
              <a:t> von </a:t>
            </a:r>
            <a:r>
              <a:rPr lang="en-US" dirty="0" err="1" smtClean="0"/>
              <a:t>großer</a:t>
            </a:r>
            <a:r>
              <a:rPr lang="en-US" dirty="0" smtClean="0"/>
              <a:t> </a:t>
            </a:r>
            <a:r>
              <a:rPr lang="en-US" dirty="0" err="1" smtClean="0"/>
              <a:t>Bedeutung</a:t>
            </a:r>
            <a:r>
              <a:rPr lang="en-US" dirty="0" smtClean="0"/>
              <a:t>.</a:t>
            </a:r>
          </a:p>
          <a:p>
            <a:pPr marL="228600" indent="-228600">
              <a:buFont typeface="+mj-lt"/>
              <a:buAutoNum type="arabicPeriod"/>
            </a:pPr>
            <a:r>
              <a:rPr lang="en-US" dirty="0" err="1" smtClean="0"/>
              <a:t>Zusätzlich</a:t>
            </a:r>
            <a:r>
              <a:rPr lang="en-US" dirty="0" smtClean="0"/>
              <a:t> den </a:t>
            </a:r>
            <a:r>
              <a:rPr lang="en-US" dirty="0" err="1" smtClean="0"/>
              <a:t>Maslowschen</a:t>
            </a:r>
            <a:r>
              <a:rPr lang="en-US" dirty="0" smtClean="0"/>
              <a:t> </a:t>
            </a:r>
            <a:r>
              <a:rPr lang="en-US" i="1" dirty="0" smtClean="0"/>
              <a:t>deficit needs</a:t>
            </a:r>
            <a:r>
              <a:rPr lang="en-US" dirty="0" smtClean="0"/>
              <a:t>, die </a:t>
            </a:r>
            <a:r>
              <a:rPr lang="en-US" dirty="0" err="1" smtClean="0"/>
              <a:t>im</a:t>
            </a:r>
            <a:r>
              <a:rPr lang="en-US" dirty="0" smtClean="0"/>
              <a:t> </a:t>
            </a:r>
            <a:r>
              <a:rPr lang="en-US" dirty="0" err="1" smtClean="0"/>
              <a:t>Leistungsfach</a:t>
            </a:r>
            <a:r>
              <a:rPr lang="en-US" dirty="0" smtClean="0"/>
              <a:t> </a:t>
            </a:r>
            <a:r>
              <a:rPr lang="en-US" dirty="0" err="1" smtClean="0"/>
              <a:t>eine</a:t>
            </a:r>
            <a:r>
              <a:rPr lang="en-US" dirty="0" smtClean="0"/>
              <a:t> </a:t>
            </a:r>
            <a:r>
              <a:rPr lang="en-US" dirty="0" err="1" smtClean="0"/>
              <a:t>Rolle</a:t>
            </a:r>
            <a:r>
              <a:rPr lang="en-US" dirty="0" smtClean="0"/>
              <a:t> </a:t>
            </a:r>
            <a:r>
              <a:rPr lang="en-US" dirty="0" err="1" smtClean="0"/>
              <a:t>spielen</a:t>
            </a:r>
            <a:r>
              <a:rPr lang="en-US" dirty="0" smtClean="0"/>
              <a:t>, </a:t>
            </a:r>
            <a:r>
              <a:rPr lang="en-US" dirty="0" err="1" smtClean="0"/>
              <a:t>haben</a:t>
            </a:r>
            <a:r>
              <a:rPr lang="en-US" dirty="0" smtClean="0"/>
              <a:t> </a:t>
            </a:r>
            <a:r>
              <a:rPr lang="en-US" dirty="0" err="1" smtClean="0"/>
              <a:t>wir</a:t>
            </a:r>
            <a:r>
              <a:rPr lang="en-US" dirty="0" smtClean="0"/>
              <a:t> </a:t>
            </a:r>
            <a:r>
              <a:rPr lang="en-US" dirty="0" err="1" smtClean="0"/>
              <a:t>bei</a:t>
            </a:r>
            <a:r>
              <a:rPr lang="en-US" dirty="0" smtClean="0"/>
              <a:t> The Shape </a:t>
            </a:r>
            <a:r>
              <a:rPr lang="en-US" dirty="0" err="1" smtClean="0"/>
              <a:t>noch</a:t>
            </a:r>
            <a:r>
              <a:rPr lang="en-US" dirty="0" smtClean="0"/>
              <a:t> die </a:t>
            </a:r>
            <a:r>
              <a:rPr lang="en-US" i="1" dirty="0" smtClean="0"/>
              <a:t>‘sexual intimacy needs</a:t>
            </a:r>
            <a:r>
              <a:rPr lang="en-US" dirty="0" smtClean="0"/>
              <a:t>’, </a:t>
            </a:r>
            <a:r>
              <a:rPr lang="en-US" dirty="0" err="1" smtClean="0"/>
              <a:t>durchaus</a:t>
            </a:r>
            <a:r>
              <a:rPr lang="en-US" dirty="0" smtClean="0"/>
              <a:t> </a:t>
            </a:r>
            <a:r>
              <a:rPr lang="en-US" dirty="0" err="1" smtClean="0"/>
              <a:t>auch</a:t>
            </a:r>
            <a:r>
              <a:rPr lang="en-US" dirty="0" smtClean="0"/>
              <a:t> </a:t>
            </a:r>
            <a:r>
              <a:rPr lang="en-US" dirty="0" err="1" smtClean="0"/>
              <a:t>ein</a:t>
            </a:r>
            <a:r>
              <a:rPr lang="en-US" dirty="0" smtClean="0"/>
              <a:t> </a:t>
            </a:r>
            <a:r>
              <a:rPr lang="en-US" i="0" dirty="0" err="1" smtClean="0"/>
              <a:t>Thema</a:t>
            </a:r>
            <a:r>
              <a:rPr lang="en-US" i="0" dirty="0" smtClean="0"/>
              <a:t>, das </a:t>
            </a:r>
            <a:r>
              <a:rPr lang="en-US" i="0" dirty="0" err="1" smtClean="0"/>
              <a:t>für</a:t>
            </a:r>
            <a:r>
              <a:rPr lang="en-US" i="0" dirty="0" smtClean="0"/>
              <a:t> </a:t>
            </a:r>
            <a:r>
              <a:rPr lang="en-US" i="0" dirty="0" err="1" smtClean="0"/>
              <a:t>unsere</a:t>
            </a:r>
            <a:r>
              <a:rPr lang="en-US" i="0" dirty="0" smtClean="0"/>
              <a:t> </a:t>
            </a:r>
            <a:r>
              <a:rPr lang="en-US" i="0" dirty="0" err="1" smtClean="0"/>
              <a:t>Schüler</a:t>
            </a:r>
            <a:r>
              <a:rPr lang="en-US" i="0" dirty="0" smtClean="0"/>
              <a:t> </a:t>
            </a:r>
            <a:r>
              <a:rPr lang="en-US" i="0" dirty="0" err="1" smtClean="0"/>
              <a:t>eine</a:t>
            </a:r>
            <a:r>
              <a:rPr lang="en-US" i="0" dirty="0" smtClean="0"/>
              <a:t> </a:t>
            </a:r>
            <a:r>
              <a:rPr lang="en-US" i="0" dirty="0" err="1" smtClean="0"/>
              <a:t>Rolle</a:t>
            </a:r>
            <a:r>
              <a:rPr lang="en-US" i="0" dirty="0" smtClean="0"/>
              <a:t> </a:t>
            </a:r>
            <a:r>
              <a:rPr lang="en-US" i="0" dirty="0" err="1" smtClean="0"/>
              <a:t>spielt</a:t>
            </a:r>
            <a:r>
              <a:rPr lang="en-US" i="0" dirty="0" smtClean="0"/>
              <a:t> und die mate </a:t>
            </a:r>
            <a:r>
              <a:rPr lang="en-US" i="0" dirty="0" err="1" smtClean="0"/>
              <a:t>acqusition</a:t>
            </a:r>
            <a:r>
              <a:rPr lang="en-US" i="0" dirty="0" smtClean="0"/>
              <a:t>/retention needs.</a:t>
            </a:r>
          </a:p>
          <a:p>
            <a:pPr marL="228600" indent="-228600">
              <a:buFont typeface="+mj-lt"/>
              <a:buAutoNum type="arabicPeriod"/>
            </a:pPr>
            <a:r>
              <a:rPr lang="en-US" i="0" dirty="0" err="1" smtClean="0"/>
              <a:t>Bei</a:t>
            </a:r>
            <a:r>
              <a:rPr lang="en-US" i="0" dirty="0" smtClean="0"/>
              <a:t> </a:t>
            </a:r>
            <a:r>
              <a:rPr lang="en-US" i="1" dirty="0" smtClean="0"/>
              <a:t>The Shape </a:t>
            </a:r>
            <a:r>
              <a:rPr lang="en-US" dirty="0" err="1" smtClean="0"/>
              <a:t>geht</a:t>
            </a:r>
            <a:r>
              <a:rPr lang="en-US" dirty="0" smtClean="0"/>
              <a:t> </a:t>
            </a:r>
            <a:r>
              <a:rPr lang="en-US" dirty="0" err="1" smtClean="0"/>
              <a:t>es</a:t>
            </a:r>
            <a:r>
              <a:rPr lang="en-US" dirty="0" smtClean="0"/>
              <a:t> </a:t>
            </a:r>
            <a:r>
              <a:rPr lang="en-US" dirty="0" err="1" smtClean="0"/>
              <a:t>auch</a:t>
            </a:r>
            <a:r>
              <a:rPr lang="en-US" dirty="0" smtClean="0"/>
              <a:t> um </a:t>
            </a:r>
            <a:r>
              <a:rPr lang="en-US" dirty="0" err="1" smtClean="0"/>
              <a:t>gesellschaftliche</a:t>
            </a:r>
            <a:r>
              <a:rPr lang="en-US" dirty="0" smtClean="0"/>
              <a:t> </a:t>
            </a:r>
            <a:r>
              <a:rPr lang="en-US" dirty="0" err="1" smtClean="0"/>
              <a:t>Anerkennung</a:t>
            </a:r>
            <a:r>
              <a:rPr lang="en-US" dirty="0" smtClean="0"/>
              <a:t> (</a:t>
            </a:r>
            <a:r>
              <a:rPr lang="en-US" i="1" dirty="0" smtClean="0"/>
              <a:t>transformation into a more accepted and self-confident self</a:t>
            </a:r>
            <a:r>
              <a:rPr lang="en-US" dirty="0" smtClean="0"/>
              <a:t>.). </a:t>
            </a:r>
            <a:r>
              <a:rPr lang="en-US" dirty="0" err="1" smtClean="0"/>
              <a:t>Allerdings</a:t>
            </a:r>
            <a:r>
              <a:rPr lang="en-US" dirty="0" smtClean="0"/>
              <a:t> </a:t>
            </a:r>
            <a:r>
              <a:rPr lang="en-US" dirty="0" err="1" smtClean="0"/>
              <a:t>nicht</a:t>
            </a:r>
            <a:r>
              <a:rPr lang="en-US" dirty="0" smtClean="0"/>
              <a:t> auf so </a:t>
            </a:r>
            <a:r>
              <a:rPr lang="en-US" dirty="0" err="1" smtClean="0"/>
              <a:t>gravierende</a:t>
            </a:r>
            <a:r>
              <a:rPr lang="en-US" dirty="0" smtClean="0"/>
              <a:t> Art </a:t>
            </a:r>
            <a:r>
              <a:rPr lang="en-US" dirty="0" err="1" smtClean="0"/>
              <a:t>wie</a:t>
            </a:r>
            <a:r>
              <a:rPr lang="en-US" dirty="0" smtClean="0"/>
              <a:t> </a:t>
            </a:r>
            <a:r>
              <a:rPr lang="en-US" dirty="0" err="1" smtClean="0"/>
              <a:t>bei</a:t>
            </a:r>
            <a:r>
              <a:rPr lang="en-US" dirty="0" smtClean="0"/>
              <a:t> Silas (</a:t>
            </a:r>
            <a:r>
              <a:rPr lang="en-US" i="1" dirty="0" smtClean="0"/>
              <a:t>black experience</a:t>
            </a:r>
            <a:r>
              <a:rPr lang="en-US" dirty="0" smtClean="0"/>
              <a:t>) und Larry (</a:t>
            </a:r>
            <a:r>
              <a:rPr lang="en-US" dirty="0" err="1" smtClean="0"/>
              <a:t>kompletter</a:t>
            </a:r>
            <a:r>
              <a:rPr lang="en-US" dirty="0" smtClean="0"/>
              <a:t> </a:t>
            </a:r>
            <a:r>
              <a:rPr lang="en-US" dirty="0" err="1" smtClean="0"/>
              <a:t>Außenseiter</a:t>
            </a:r>
            <a:r>
              <a:rPr lang="en-US" dirty="0" smtClean="0"/>
              <a:t>, </a:t>
            </a:r>
            <a:r>
              <a:rPr lang="en-US" dirty="0" err="1" smtClean="0"/>
              <a:t>abgrundtief</a:t>
            </a:r>
            <a:r>
              <a:rPr lang="en-US" dirty="0" smtClean="0"/>
              <a:t> </a:t>
            </a:r>
            <a:r>
              <a:rPr lang="en-US" dirty="0" err="1" smtClean="0"/>
              <a:t>einsam</a:t>
            </a:r>
            <a:r>
              <a:rPr lang="en-US" dirty="0" smtClean="0"/>
              <a:t>, fast </a:t>
            </a:r>
            <a:r>
              <a:rPr lang="en-US" dirty="0" err="1" smtClean="0"/>
              <a:t>ein</a:t>
            </a:r>
            <a:r>
              <a:rPr lang="en-US" dirty="0" smtClean="0"/>
              <a:t> </a:t>
            </a:r>
            <a:r>
              <a:rPr lang="en-US" dirty="0" err="1" smtClean="0"/>
              <a:t>ganzes</a:t>
            </a:r>
            <a:r>
              <a:rPr lang="en-US" dirty="0" smtClean="0"/>
              <a:t> </a:t>
            </a:r>
            <a:r>
              <a:rPr lang="en-US" dirty="0" err="1" smtClean="0"/>
              <a:t>Leben</a:t>
            </a:r>
            <a:r>
              <a:rPr lang="en-US" dirty="0" smtClean="0"/>
              <a:t> </a:t>
            </a:r>
            <a:r>
              <a:rPr lang="en-US" dirty="0" err="1" smtClean="0"/>
              <a:t>vertan</a:t>
            </a:r>
            <a:r>
              <a:rPr lang="en-US" dirty="0" smtClean="0"/>
              <a:t>), </a:t>
            </a:r>
            <a:r>
              <a:rPr lang="en-US" dirty="0" err="1" smtClean="0"/>
              <a:t>sondern</a:t>
            </a:r>
            <a:r>
              <a:rPr lang="en-US" dirty="0" smtClean="0"/>
              <a:t> ‘</a:t>
            </a:r>
            <a:r>
              <a:rPr lang="en-US" dirty="0" err="1" smtClean="0"/>
              <a:t>nur</a:t>
            </a:r>
            <a:r>
              <a:rPr lang="en-US" dirty="0" smtClean="0"/>
              <a:t>’ um die </a:t>
            </a:r>
            <a:r>
              <a:rPr lang="en-US" dirty="0" err="1" smtClean="0"/>
              <a:t>Anerkennung</a:t>
            </a:r>
            <a:r>
              <a:rPr lang="en-US" dirty="0" smtClean="0"/>
              <a:t>  </a:t>
            </a:r>
            <a:r>
              <a:rPr lang="en-US" dirty="0" err="1" smtClean="0"/>
              <a:t>durch</a:t>
            </a:r>
            <a:r>
              <a:rPr lang="en-US" dirty="0" smtClean="0"/>
              <a:t> </a:t>
            </a:r>
            <a:r>
              <a:rPr lang="en-US" dirty="0" err="1" smtClean="0"/>
              <a:t>äußere</a:t>
            </a:r>
            <a:r>
              <a:rPr lang="en-US" dirty="0" smtClean="0"/>
              <a:t> </a:t>
            </a:r>
            <a:r>
              <a:rPr lang="en-US" dirty="0" err="1" smtClean="0"/>
              <a:t>Attraktivität</a:t>
            </a:r>
            <a:r>
              <a:rPr lang="en-US" dirty="0" smtClean="0"/>
              <a:t>. </a:t>
            </a:r>
            <a:r>
              <a:rPr lang="en-US" dirty="0" err="1" smtClean="0"/>
              <a:t>Auch</a:t>
            </a:r>
            <a:r>
              <a:rPr lang="en-US" dirty="0" smtClean="0"/>
              <a:t> </a:t>
            </a:r>
            <a:r>
              <a:rPr lang="en-US" dirty="0" err="1" smtClean="0"/>
              <a:t>diese</a:t>
            </a:r>
            <a:r>
              <a:rPr lang="en-US" dirty="0" smtClean="0"/>
              <a:t> </a:t>
            </a:r>
            <a:r>
              <a:rPr lang="en-US" dirty="0" err="1" smtClean="0"/>
              <a:t>Einschränkung</a:t>
            </a:r>
            <a:r>
              <a:rPr lang="en-US" dirty="0" smtClean="0"/>
              <a:t> </a:t>
            </a:r>
            <a:r>
              <a:rPr lang="en-US" dirty="0" err="1" smtClean="0"/>
              <a:t>ist</a:t>
            </a:r>
            <a:r>
              <a:rPr lang="en-US" dirty="0" smtClean="0"/>
              <a:t> </a:t>
            </a:r>
            <a:r>
              <a:rPr lang="en-US" dirty="0" err="1" smtClean="0"/>
              <a:t>gleichzeitig</a:t>
            </a:r>
            <a:r>
              <a:rPr lang="en-US" dirty="0" smtClean="0"/>
              <a:t> </a:t>
            </a:r>
            <a:r>
              <a:rPr lang="en-US" dirty="0" err="1" smtClean="0"/>
              <a:t>viel</a:t>
            </a:r>
            <a:r>
              <a:rPr lang="en-US" dirty="0" smtClean="0"/>
              <a:t> </a:t>
            </a:r>
            <a:r>
              <a:rPr lang="en-US" dirty="0" err="1" smtClean="0"/>
              <a:t>näher</a:t>
            </a:r>
            <a:r>
              <a:rPr lang="en-US" dirty="0" smtClean="0"/>
              <a:t> an der </a:t>
            </a:r>
            <a:r>
              <a:rPr lang="en-US" dirty="0" err="1" smtClean="0"/>
              <a:t>Lebenswelt</a:t>
            </a:r>
            <a:r>
              <a:rPr lang="en-US" dirty="0" smtClean="0"/>
              <a:t> </a:t>
            </a:r>
            <a:r>
              <a:rPr lang="en-US" dirty="0" err="1" smtClean="0"/>
              <a:t>unserer</a:t>
            </a:r>
            <a:r>
              <a:rPr lang="en-US" dirty="0" smtClean="0"/>
              <a:t> </a:t>
            </a:r>
            <a:r>
              <a:rPr lang="en-US" dirty="0" err="1" smtClean="0"/>
              <a:t>Schüler</a:t>
            </a:r>
            <a:r>
              <a:rPr lang="en-US" dirty="0" smtClean="0"/>
              <a:t> und </a:t>
            </a:r>
            <a:r>
              <a:rPr lang="en-US" dirty="0" err="1" smtClean="0"/>
              <a:t>daher</a:t>
            </a:r>
            <a:r>
              <a:rPr lang="en-US" dirty="0" smtClean="0"/>
              <a:t> </a:t>
            </a:r>
            <a:r>
              <a:rPr lang="en-US" dirty="0" err="1" smtClean="0"/>
              <a:t>für</a:t>
            </a:r>
            <a:r>
              <a:rPr lang="en-US" dirty="0" smtClean="0"/>
              <a:t> das </a:t>
            </a:r>
            <a:r>
              <a:rPr lang="en-US" dirty="0" err="1" smtClean="0"/>
              <a:t>Basisfach</a:t>
            </a:r>
            <a:r>
              <a:rPr lang="en-US" dirty="0" smtClean="0"/>
              <a:t> </a:t>
            </a:r>
            <a:r>
              <a:rPr lang="en-US" dirty="0" err="1" smtClean="0"/>
              <a:t>sehr</a:t>
            </a:r>
            <a:r>
              <a:rPr lang="en-US" dirty="0" smtClean="0"/>
              <a:t> gut </a:t>
            </a:r>
            <a:r>
              <a:rPr lang="en-US" dirty="0" err="1" smtClean="0"/>
              <a:t>geeignet</a:t>
            </a:r>
            <a:r>
              <a:rPr lang="en-US" dirty="0" smtClean="0"/>
              <a:t>.</a:t>
            </a:r>
            <a:br>
              <a:rPr lang="en-US" dirty="0" smtClean="0"/>
            </a:br>
            <a:r>
              <a:rPr lang="en-US" dirty="0" smtClean="0"/>
              <a:t>(A-)</a:t>
            </a:r>
            <a:r>
              <a:rPr lang="en-US" dirty="0" err="1" smtClean="0"/>
              <a:t>Moralität</a:t>
            </a:r>
            <a:r>
              <a:rPr lang="en-US" dirty="0" smtClean="0"/>
              <a:t> der </a:t>
            </a:r>
            <a:r>
              <a:rPr lang="en-US" dirty="0" err="1" smtClean="0"/>
              <a:t>Kunst</a:t>
            </a:r>
            <a:r>
              <a:rPr lang="en-US" dirty="0" smtClean="0"/>
              <a:t>/die </a:t>
            </a:r>
            <a:r>
              <a:rPr lang="en-US" dirty="0" err="1" smtClean="0"/>
              <a:t>Grenzen</a:t>
            </a:r>
            <a:r>
              <a:rPr lang="en-US" dirty="0" smtClean="0"/>
              <a:t> der </a:t>
            </a:r>
            <a:r>
              <a:rPr lang="en-US" dirty="0" err="1" smtClean="0"/>
              <a:t>Kunst</a:t>
            </a:r>
            <a:r>
              <a:rPr lang="en-US" dirty="0" smtClean="0"/>
              <a:t> / </a:t>
            </a:r>
            <a:r>
              <a:rPr lang="en-US" i="1" dirty="0" smtClean="0"/>
              <a:t>the ambiguity of art</a:t>
            </a:r>
            <a:r>
              <a:rPr lang="en-US" dirty="0" smtClean="0"/>
              <a:t> </a:t>
            </a:r>
            <a:r>
              <a:rPr lang="en-US" dirty="0" err="1" smtClean="0"/>
              <a:t>auszuloten</a:t>
            </a:r>
            <a:r>
              <a:rPr lang="en-US" dirty="0" smtClean="0"/>
              <a:t> </a:t>
            </a:r>
            <a:r>
              <a:rPr lang="en-US" dirty="0" err="1" smtClean="0"/>
              <a:t>wäre</a:t>
            </a:r>
            <a:r>
              <a:rPr lang="en-US" dirty="0" smtClean="0"/>
              <a:t> </a:t>
            </a:r>
            <a:r>
              <a:rPr lang="en-US" dirty="0" err="1" smtClean="0"/>
              <a:t>eine</a:t>
            </a:r>
            <a:r>
              <a:rPr lang="en-US" dirty="0" smtClean="0"/>
              <a:t> </a:t>
            </a:r>
            <a:r>
              <a:rPr lang="en-US" dirty="0" err="1" smtClean="0"/>
              <a:t>Möglichkeit</a:t>
            </a:r>
            <a:r>
              <a:rPr lang="en-US" dirty="0" smtClean="0"/>
              <a:t> </a:t>
            </a:r>
            <a:r>
              <a:rPr lang="en-US" dirty="0" err="1" smtClean="0"/>
              <a:t>für</a:t>
            </a:r>
            <a:r>
              <a:rPr lang="en-US" dirty="0" smtClean="0"/>
              <a:t> den </a:t>
            </a:r>
            <a:r>
              <a:rPr lang="en-US" dirty="0" err="1" smtClean="0"/>
              <a:t>Einsatz</a:t>
            </a:r>
            <a:r>
              <a:rPr lang="en-US" dirty="0" smtClean="0"/>
              <a:t> des Dramas </a:t>
            </a:r>
            <a:r>
              <a:rPr lang="en-US" dirty="0" err="1" smtClean="0"/>
              <a:t>im</a:t>
            </a:r>
            <a:r>
              <a:rPr lang="en-US" dirty="0" smtClean="0"/>
              <a:t> </a:t>
            </a:r>
            <a:r>
              <a:rPr lang="en-US" dirty="0" err="1" smtClean="0"/>
              <a:t>Leistungsfach</a:t>
            </a:r>
            <a:r>
              <a:rPr lang="en-US" dirty="0" smtClean="0"/>
              <a:t> </a:t>
            </a:r>
            <a:r>
              <a:rPr lang="en-US" dirty="0" err="1" smtClean="0"/>
              <a:t>oder</a:t>
            </a:r>
            <a:r>
              <a:rPr lang="en-US" dirty="0" smtClean="0"/>
              <a:t> </a:t>
            </a:r>
            <a:r>
              <a:rPr lang="en-US" dirty="0" err="1" smtClean="0"/>
              <a:t>auch</a:t>
            </a:r>
            <a:r>
              <a:rPr lang="en-US" dirty="0" smtClean="0"/>
              <a:t> </a:t>
            </a:r>
            <a:r>
              <a:rPr lang="en-US" dirty="0" err="1" smtClean="0"/>
              <a:t>eine</a:t>
            </a:r>
            <a:r>
              <a:rPr lang="en-US" dirty="0" smtClean="0"/>
              <a:t> </a:t>
            </a:r>
            <a:r>
              <a:rPr lang="en-US" dirty="0" err="1" smtClean="0"/>
              <a:t>Differenzierungsmöglichkeit</a:t>
            </a:r>
            <a:r>
              <a:rPr lang="en-US" dirty="0" smtClean="0"/>
              <a:t> </a:t>
            </a:r>
            <a:r>
              <a:rPr lang="en-US" dirty="0" err="1" smtClean="0"/>
              <a:t>im</a:t>
            </a:r>
            <a:r>
              <a:rPr lang="en-US" dirty="0" smtClean="0"/>
              <a:t> </a:t>
            </a:r>
            <a:r>
              <a:rPr lang="en-US" dirty="0" err="1" smtClean="0"/>
              <a:t>Basisfach</a:t>
            </a:r>
            <a:r>
              <a:rPr lang="en-US" dirty="0" smtClean="0"/>
              <a:t>. </a:t>
            </a:r>
          </a:p>
          <a:p>
            <a:pPr marL="228600" indent="-228600">
              <a:buFont typeface="+mj-lt"/>
              <a:buAutoNum type="arabicPeriod"/>
            </a:pPr>
            <a:r>
              <a:rPr lang="en-US" dirty="0" err="1" smtClean="0"/>
              <a:t>Im</a:t>
            </a:r>
            <a:r>
              <a:rPr lang="en-US" dirty="0" smtClean="0"/>
              <a:t> </a:t>
            </a:r>
            <a:r>
              <a:rPr lang="en-US" dirty="0" err="1" smtClean="0"/>
              <a:t>Gegensatz</a:t>
            </a:r>
            <a:r>
              <a:rPr lang="en-US" dirty="0" smtClean="0"/>
              <a:t> </a:t>
            </a:r>
            <a:r>
              <a:rPr lang="en-US" dirty="0" err="1" smtClean="0"/>
              <a:t>zu</a:t>
            </a:r>
            <a:r>
              <a:rPr lang="en-US" dirty="0" smtClean="0"/>
              <a:t> den </a:t>
            </a:r>
            <a:r>
              <a:rPr lang="en-US" dirty="0" err="1" smtClean="0"/>
              <a:t>Primärwerken</a:t>
            </a:r>
            <a:r>
              <a:rPr lang="en-US" dirty="0" smtClean="0"/>
              <a:t> </a:t>
            </a:r>
            <a:r>
              <a:rPr lang="en-US" dirty="0" err="1" smtClean="0"/>
              <a:t>im</a:t>
            </a:r>
            <a:r>
              <a:rPr lang="en-US" dirty="0" smtClean="0"/>
              <a:t> </a:t>
            </a:r>
            <a:r>
              <a:rPr lang="en-US" dirty="0" err="1" smtClean="0"/>
              <a:t>Leistungsfach</a:t>
            </a:r>
            <a:r>
              <a:rPr lang="en-US" dirty="0" smtClean="0"/>
              <a:t>, in </a:t>
            </a:r>
            <a:r>
              <a:rPr lang="en-US" dirty="0" err="1" smtClean="0"/>
              <a:t>denen</a:t>
            </a:r>
            <a:r>
              <a:rPr lang="en-US" dirty="0" smtClean="0"/>
              <a:t> </a:t>
            </a:r>
            <a:r>
              <a:rPr lang="en-US" i="1" dirty="0" smtClean="0"/>
              <a:t>females</a:t>
            </a:r>
            <a:r>
              <a:rPr lang="en-US" dirty="0" smtClean="0"/>
              <a:t> </a:t>
            </a:r>
            <a:r>
              <a:rPr lang="en-US" dirty="0" err="1" smtClean="0"/>
              <a:t>eher</a:t>
            </a:r>
            <a:r>
              <a:rPr lang="en-US" dirty="0" smtClean="0"/>
              <a:t> in </a:t>
            </a:r>
            <a:r>
              <a:rPr lang="en-US" dirty="0" err="1" smtClean="0"/>
              <a:t>Nebenrollen</a:t>
            </a:r>
            <a:r>
              <a:rPr lang="en-US" dirty="0" smtClean="0"/>
              <a:t> </a:t>
            </a:r>
            <a:r>
              <a:rPr lang="en-US" dirty="0" err="1" smtClean="0"/>
              <a:t>besetzt</a:t>
            </a:r>
            <a:r>
              <a:rPr lang="en-US" dirty="0" smtClean="0"/>
              <a:t> </a:t>
            </a:r>
            <a:r>
              <a:rPr lang="en-US" dirty="0" err="1" smtClean="0"/>
              <a:t>sind</a:t>
            </a:r>
            <a:r>
              <a:rPr lang="en-US" dirty="0" smtClean="0"/>
              <a:t>, </a:t>
            </a:r>
            <a:r>
              <a:rPr lang="en-US" dirty="0" err="1" smtClean="0"/>
              <a:t>haben</a:t>
            </a:r>
            <a:r>
              <a:rPr lang="en-US" dirty="0" smtClean="0"/>
              <a:t> </a:t>
            </a:r>
            <a:r>
              <a:rPr lang="en-US" dirty="0" err="1" smtClean="0"/>
              <a:t>wir</a:t>
            </a:r>
            <a:r>
              <a:rPr lang="en-US" dirty="0" smtClean="0"/>
              <a:t> in The Shape </a:t>
            </a:r>
            <a:r>
              <a:rPr lang="en-US" dirty="0" err="1" smtClean="0"/>
              <a:t>eine</a:t>
            </a:r>
            <a:r>
              <a:rPr lang="en-US" dirty="0" smtClean="0"/>
              <a:t> </a:t>
            </a:r>
            <a:r>
              <a:rPr lang="en-US" dirty="0" err="1" smtClean="0"/>
              <a:t>zwar</a:t>
            </a:r>
            <a:r>
              <a:rPr lang="en-US" dirty="0" smtClean="0"/>
              <a:t> </a:t>
            </a:r>
            <a:r>
              <a:rPr lang="en-US" dirty="0" err="1" smtClean="0"/>
              <a:t>unsymphatische</a:t>
            </a:r>
            <a:r>
              <a:rPr lang="en-US" dirty="0" smtClean="0"/>
              <a:t>, </a:t>
            </a:r>
            <a:r>
              <a:rPr lang="en-US" dirty="0" err="1" smtClean="0"/>
              <a:t>aber</a:t>
            </a:r>
            <a:r>
              <a:rPr lang="en-US" dirty="0" smtClean="0"/>
              <a:t> </a:t>
            </a:r>
            <a:r>
              <a:rPr lang="en-US" dirty="0" err="1" smtClean="0"/>
              <a:t>sehr</a:t>
            </a:r>
            <a:r>
              <a:rPr lang="en-US" dirty="0" smtClean="0"/>
              <a:t> </a:t>
            </a:r>
            <a:r>
              <a:rPr lang="en-US" dirty="0" err="1" smtClean="0"/>
              <a:t>starke</a:t>
            </a:r>
            <a:r>
              <a:rPr lang="en-US" dirty="0" smtClean="0"/>
              <a:t> </a:t>
            </a:r>
            <a:r>
              <a:rPr lang="en-US" dirty="0" err="1" smtClean="0"/>
              <a:t>weibliche</a:t>
            </a:r>
            <a:r>
              <a:rPr lang="en-US" dirty="0" smtClean="0"/>
              <a:t> </a:t>
            </a:r>
            <a:r>
              <a:rPr lang="en-US" dirty="0" err="1" smtClean="0"/>
              <a:t>Protagonistin</a:t>
            </a:r>
            <a:r>
              <a:rPr lang="en-US" dirty="0" smtClean="0"/>
              <a:t>. </a:t>
            </a:r>
            <a:r>
              <a:rPr lang="en-US" dirty="0" err="1" smtClean="0"/>
              <a:t>Wie</a:t>
            </a:r>
            <a:r>
              <a:rPr lang="en-US" dirty="0" smtClean="0"/>
              <a:t> Sue, </a:t>
            </a:r>
            <a:r>
              <a:rPr lang="en-US" dirty="0" err="1" smtClean="0"/>
              <a:t>aber</a:t>
            </a:r>
            <a:r>
              <a:rPr lang="en-US" dirty="0" smtClean="0"/>
              <a:t> </a:t>
            </a:r>
            <a:r>
              <a:rPr lang="en-US" dirty="0" err="1" smtClean="0"/>
              <a:t>ungleich</a:t>
            </a:r>
            <a:r>
              <a:rPr lang="en-US" dirty="0" smtClean="0"/>
              <a:t> </a:t>
            </a:r>
            <a:r>
              <a:rPr lang="en-US" dirty="0" err="1" smtClean="0"/>
              <a:t>manipulativer</a:t>
            </a:r>
            <a:r>
              <a:rPr lang="en-US" dirty="0" smtClean="0"/>
              <a:t> und </a:t>
            </a:r>
            <a:r>
              <a:rPr lang="en-US" dirty="0" err="1" smtClean="0"/>
              <a:t>erfolgreicher</a:t>
            </a:r>
            <a:r>
              <a:rPr lang="en-US" dirty="0" smtClean="0"/>
              <a:t>, </a:t>
            </a:r>
            <a:r>
              <a:rPr lang="en-US" dirty="0" err="1" smtClean="0"/>
              <a:t>kann</a:t>
            </a:r>
            <a:r>
              <a:rPr lang="en-US" dirty="0" smtClean="0"/>
              <a:t> </a:t>
            </a:r>
            <a:r>
              <a:rPr lang="en-US" dirty="0" err="1" smtClean="0"/>
              <a:t>sie</a:t>
            </a:r>
            <a:r>
              <a:rPr lang="en-US" dirty="0" smtClean="0"/>
              <a:t> </a:t>
            </a:r>
            <a:r>
              <a:rPr lang="en-US" dirty="0" err="1" smtClean="0"/>
              <a:t>als</a:t>
            </a:r>
            <a:r>
              <a:rPr lang="en-US" dirty="0" smtClean="0"/>
              <a:t> </a:t>
            </a:r>
            <a:r>
              <a:rPr lang="en-US" dirty="0" err="1" smtClean="0"/>
              <a:t>Mentorin</a:t>
            </a:r>
            <a:r>
              <a:rPr lang="en-US" dirty="0" smtClean="0"/>
              <a:t> </a:t>
            </a:r>
            <a:r>
              <a:rPr lang="en-US" dirty="0" err="1" smtClean="0"/>
              <a:t>für</a:t>
            </a:r>
            <a:r>
              <a:rPr lang="en-US" dirty="0" smtClean="0"/>
              <a:t> die </a:t>
            </a:r>
            <a:r>
              <a:rPr lang="en-US" dirty="0" err="1" smtClean="0"/>
              <a:t>Entwicklung</a:t>
            </a:r>
            <a:r>
              <a:rPr lang="en-US" dirty="0" smtClean="0"/>
              <a:t> des </a:t>
            </a:r>
            <a:r>
              <a:rPr lang="en-US" dirty="0" err="1" smtClean="0"/>
              <a:t>männlichen</a:t>
            </a:r>
            <a:r>
              <a:rPr lang="en-US" dirty="0" smtClean="0"/>
              <a:t> </a:t>
            </a:r>
            <a:r>
              <a:rPr lang="en-US" dirty="0" err="1" smtClean="0"/>
              <a:t>Protagonisten</a:t>
            </a:r>
            <a:r>
              <a:rPr lang="en-US" dirty="0" smtClean="0"/>
              <a:t> </a:t>
            </a:r>
            <a:r>
              <a:rPr lang="en-US" dirty="0" err="1" smtClean="0"/>
              <a:t>gesehen</a:t>
            </a:r>
            <a:r>
              <a:rPr lang="en-US" dirty="0" smtClean="0"/>
              <a:t> </a:t>
            </a:r>
            <a:r>
              <a:rPr lang="en-US" dirty="0" err="1" smtClean="0"/>
              <a:t>werden</a:t>
            </a:r>
            <a:r>
              <a:rPr lang="en-US" dirty="0" smtClean="0"/>
              <a:t> </a:t>
            </a:r>
            <a:r>
              <a:rPr lang="en-US" dirty="0" err="1" smtClean="0"/>
              <a:t>oder</a:t>
            </a:r>
            <a:r>
              <a:rPr lang="en-US" dirty="0" smtClean="0"/>
              <a:t> </a:t>
            </a:r>
            <a:r>
              <a:rPr lang="en-US" dirty="0" err="1" smtClean="0"/>
              <a:t>auch</a:t>
            </a:r>
            <a:r>
              <a:rPr lang="en-US" dirty="0" smtClean="0"/>
              <a:t> </a:t>
            </a:r>
            <a:r>
              <a:rPr lang="en-US" dirty="0" err="1" smtClean="0"/>
              <a:t>als</a:t>
            </a:r>
            <a:r>
              <a:rPr lang="en-US" dirty="0" smtClean="0"/>
              <a:t> </a:t>
            </a:r>
            <a:r>
              <a:rPr lang="en-US" dirty="0" err="1" smtClean="0"/>
              <a:t>moderner</a:t>
            </a:r>
            <a:r>
              <a:rPr lang="en-US" dirty="0" smtClean="0"/>
              <a:t> Pygmalion </a:t>
            </a:r>
            <a:r>
              <a:rPr lang="en-US" dirty="0" err="1" smtClean="0"/>
              <a:t>mit</a:t>
            </a:r>
            <a:r>
              <a:rPr lang="en-US" dirty="0" smtClean="0"/>
              <a:t> </a:t>
            </a:r>
            <a:r>
              <a:rPr lang="en-US" i="1" dirty="0" smtClean="0"/>
              <a:t>gender-reversed roles </a:t>
            </a:r>
            <a:r>
              <a:rPr lang="en-US" dirty="0" err="1" smtClean="0"/>
              <a:t>oder</a:t>
            </a:r>
            <a:r>
              <a:rPr lang="en-US" dirty="0" smtClean="0"/>
              <a:t> </a:t>
            </a:r>
            <a:r>
              <a:rPr lang="en-US" dirty="0" err="1" smtClean="0"/>
              <a:t>als</a:t>
            </a:r>
            <a:r>
              <a:rPr lang="en-US" dirty="0" smtClean="0"/>
              <a:t> Frankenstein. </a:t>
            </a:r>
            <a:br>
              <a:rPr lang="en-US" dirty="0" smtClean="0"/>
            </a:br>
            <a:r>
              <a:rPr lang="en-US" dirty="0" smtClean="0"/>
              <a:t>Die Wahl der </a:t>
            </a:r>
            <a:r>
              <a:rPr lang="en-US" dirty="0" err="1" smtClean="0"/>
              <a:t>Vornamen</a:t>
            </a:r>
            <a:r>
              <a:rPr lang="en-US" dirty="0" smtClean="0"/>
              <a:t>  (Adam and Eve(</a:t>
            </a:r>
            <a:r>
              <a:rPr lang="en-US" dirty="0" err="1" smtClean="0"/>
              <a:t>lyn</a:t>
            </a:r>
            <a:r>
              <a:rPr lang="en-US" dirty="0" smtClean="0"/>
              <a:t>) </a:t>
            </a:r>
            <a:r>
              <a:rPr lang="en-US" dirty="0" err="1" smtClean="0"/>
              <a:t>legt</a:t>
            </a:r>
            <a:r>
              <a:rPr lang="en-US" dirty="0" smtClean="0"/>
              <a:t> </a:t>
            </a:r>
            <a:r>
              <a:rPr lang="en-US" dirty="0" err="1" smtClean="0"/>
              <a:t>auch</a:t>
            </a:r>
            <a:r>
              <a:rPr lang="en-US" dirty="0" smtClean="0"/>
              <a:t> </a:t>
            </a:r>
            <a:r>
              <a:rPr lang="en-US" dirty="0" err="1" smtClean="0"/>
              <a:t>eine</a:t>
            </a:r>
            <a:r>
              <a:rPr lang="en-US" dirty="0" smtClean="0"/>
              <a:t> Interpretation </a:t>
            </a:r>
            <a:r>
              <a:rPr lang="en-US" dirty="0" err="1" smtClean="0"/>
              <a:t>Evelyns</a:t>
            </a:r>
            <a:r>
              <a:rPr lang="en-US" dirty="0" smtClean="0"/>
              <a:t> </a:t>
            </a:r>
            <a:r>
              <a:rPr lang="en-US" dirty="0" err="1" smtClean="0"/>
              <a:t>als</a:t>
            </a:r>
            <a:r>
              <a:rPr lang="en-US" dirty="0" smtClean="0"/>
              <a:t> </a:t>
            </a:r>
            <a:r>
              <a:rPr lang="en-US" dirty="0" err="1" smtClean="0"/>
              <a:t>Verführerin</a:t>
            </a:r>
            <a:r>
              <a:rPr lang="en-US" dirty="0" smtClean="0"/>
              <a:t> Adams </a:t>
            </a:r>
            <a:r>
              <a:rPr lang="en-US" dirty="0" err="1" smtClean="0"/>
              <a:t>aus</a:t>
            </a:r>
            <a:r>
              <a:rPr lang="en-US" dirty="0" smtClean="0"/>
              <a:t> </a:t>
            </a:r>
            <a:r>
              <a:rPr lang="en-US" dirty="0" err="1" smtClean="0"/>
              <a:t>dem</a:t>
            </a:r>
            <a:r>
              <a:rPr lang="en-US" dirty="0" smtClean="0"/>
              <a:t> </a:t>
            </a:r>
            <a:r>
              <a:rPr lang="en-US" dirty="0" err="1" smtClean="0"/>
              <a:t>Garten</a:t>
            </a:r>
            <a:r>
              <a:rPr lang="en-US" dirty="0" smtClean="0"/>
              <a:t> Eden </a:t>
            </a:r>
            <a:r>
              <a:rPr lang="en-US" dirty="0" err="1" smtClean="0"/>
              <a:t>nahe</a:t>
            </a:r>
            <a:r>
              <a:rPr lang="en-US" dirty="0" smtClean="0"/>
              <a:t>. </a:t>
            </a:r>
            <a:r>
              <a:rPr lang="en-US" dirty="0" err="1" smtClean="0"/>
              <a:t>Sowohl</a:t>
            </a:r>
            <a:r>
              <a:rPr lang="en-US" dirty="0" smtClean="0"/>
              <a:t> die Pygmalion Interpretation </a:t>
            </a:r>
            <a:r>
              <a:rPr lang="en-US" dirty="0" err="1" smtClean="0"/>
              <a:t>als</a:t>
            </a:r>
            <a:r>
              <a:rPr lang="en-US" dirty="0" smtClean="0"/>
              <a:t> </a:t>
            </a:r>
            <a:r>
              <a:rPr lang="en-US" dirty="0" err="1" smtClean="0"/>
              <a:t>auch</a:t>
            </a:r>
            <a:r>
              <a:rPr lang="en-US" dirty="0" smtClean="0"/>
              <a:t> die </a:t>
            </a:r>
            <a:r>
              <a:rPr lang="en-US" dirty="0" err="1" smtClean="0"/>
              <a:t>biblischen</a:t>
            </a:r>
            <a:r>
              <a:rPr lang="en-US" dirty="0" smtClean="0"/>
              <a:t> </a:t>
            </a:r>
            <a:r>
              <a:rPr lang="en-US" dirty="0" err="1" smtClean="0"/>
              <a:t>Parallelen</a:t>
            </a:r>
            <a:r>
              <a:rPr lang="en-US" dirty="0" smtClean="0"/>
              <a:t> </a:t>
            </a:r>
            <a:r>
              <a:rPr lang="en-US" dirty="0" err="1" smtClean="0"/>
              <a:t>können</a:t>
            </a:r>
            <a:r>
              <a:rPr lang="en-US" dirty="0" smtClean="0"/>
              <a:t> das Drama </a:t>
            </a:r>
            <a:r>
              <a:rPr lang="en-US" dirty="0" err="1" smtClean="0"/>
              <a:t>inhaltlich</a:t>
            </a:r>
            <a:r>
              <a:rPr lang="en-US" dirty="0" smtClean="0"/>
              <a:t> </a:t>
            </a:r>
            <a:r>
              <a:rPr lang="en-US" dirty="0" err="1" smtClean="0"/>
              <a:t>vertiefen</a:t>
            </a:r>
            <a:r>
              <a:rPr lang="en-US" dirty="0" smtClean="0"/>
              <a:t>, </a:t>
            </a:r>
            <a:r>
              <a:rPr lang="en-US" dirty="0" err="1" smtClean="0"/>
              <a:t>z.B</a:t>
            </a:r>
            <a:r>
              <a:rPr lang="en-US" dirty="0" smtClean="0"/>
              <a:t>. </a:t>
            </a:r>
            <a:r>
              <a:rPr lang="en-US" dirty="0" err="1" smtClean="0"/>
              <a:t>für</a:t>
            </a:r>
            <a:r>
              <a:rPr lang="en-US" dirty="0" smtClean="0"/>
              <a:t> den </a:t>
            </a:r>
            <a:r>
              <a:rPr lang="en-US" dirty="0" err="1" smtClean="0"/>
              <a:t>Einsatz</a:t>
            </a:r>
            <a:r>
              <a:rPr lang="en-US" dirty="0" smtClean="0"/>
              <a:t> </a:t>
            </a:r>
            <a:r>
              <a:rPr lang="en-US" dirty="0" err="1" smtClean="0"/>
              <a:t>im</a:t>
            </a:r>
            <a:r>
              <a:rPr lang="en-US" dirty="0" smtClean="0"/>
              <a:t> </a:t>
            </a:r>
            <a:r>
              <a:rPr lang="en-US" dirty="0" err="1" smtClean="0"/>
              <a:t>Leistungsfach</a:t>
            </a:r>
            <a:r>
              <a:rPr lang="en-US" dirty="0" smtClean="0"/>
              <a:t> </a:t>
            </a:r>
            <a:r>
              <a:rPr lang="en-US" dirty="0" err="1" smtClean="0"/>
              <a:t>oder</a:t>
            </a:r>
            <a:r>
              <a:rPr lang="en-US" dirty="0" smtClean="0"/>
              <a:t> </a:t>
            </a:r>
            <a:r>
              <a:rPr lang="en-US" dirty="0" err="1" smtClean="0"/>
              <a:t>als</a:t>
            </a:r>
            <a:r>
              <a:rPr lang="en-US" dirty="0" smtClean="0"/>
              <a:t> </a:t>
            </a:r>
            <a:r>
              <a:rPr lang="en-US" dirty="0" err="1" smtClean="0"/>
              <a:t>Differenzierung</a:t>
            </a:r>
            <a:r>
              <a:rPr lang="en-US" dirty="0" smtClean="0"/>
              <a:t> </a:t>
            </a:r>
            <a:r>
              <a:rPr lang="en-US" dirty="0" err="1" smtClean="0"/>
              <a:t>im</a:t>
            </a:r>
            <a:r>
              <a:rPr lang="en-US" dirty="0" smtClean="0"/>
              <a:t> </a:t>
            </a:r>
            <a:r>
              <a:rPr lang="en-US" dirty="0" err="1" smtClean="0"/>
              <a:t>Basisfach</a:t>
            </a:r>
            <a:r>
              <a:rPr lang="en-US" dirty="0" smtClean="0"/>
              <a:t>.</a:t>
            </a:r>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i="1" dirty="0" smtClean="0"/>
              <a:t>Adam at the beginning: deficit needs belonging and self-esteem: low self esteem, no girlfriend, no sexual relationship, shy and insecure</a:t>
            </a:r>
          </a:p>
          <a:p>
            <a:r>
              <a:rPr lang="en-US" i="1" dirty="0" smtClean="0"/>
              <a:t>How does Adam develop a sense of belonging? Conforming, connecting (</a:t>
            </a:r>
            <a:r>
              <a:rPr lang="en-US" i="0" dirty="0" smtClean="0"/>
              <a:t>stark </a:t>
            </a:r>
            <a:r>
              <a:rPr lang="en-US" i="0" dirty="0" err="1" smtClean="0"/>
              <a:t>sexuell</a:t>
            </a:r>
            <a:r>
              <a:rPr lang="en-US" i="0" dirty="0" smtClean="0"/>
              <a:t> </a:t>
            </a:r>
            <a:r>
              <a:rPr lang="en-US" i="0" dirty="0" err="1" smtClean="0"/>
              <a:t>geprägte</a:t>
            </a:r>
            <a:r>
              <a:rPr lang="en-US" i="0" dirty="0" smtClean="0"/>
              <a:t> </a:t>
            </a:r>
            <a:r>
              <a:rPr lang="en-US" i="0" dirty="0" err="1" smtClean="0"/>
              <a:t>Liebesbeziehung</a:t>
            </a:r>
            <a:r>
              <a:rPr lang="en-US" i="1" dirty="0" smtClean="0"/>
              <a:t>), excluding others (Philipp and Jenny).</a:t>
            </a:r>
          </a:p>
          <a:p>
            <a:r>
              <a:rPr lang="en-US" i="1" dirty="0" smtClean="0"/>
              <a:t>Benefits of belonging for Adam: elation, (sexual) satisfaction, value in life: </a:t>
            </a:r>
            <a:r>
              <a:rPr lang="en-US" i="0" dirty="0" err="1" smtClean="0"/>
              <a:t>anerkannter</a:t>
            </a:r>
            <a:r>
              <a:rPr lang="en-US" i="0" dirty="0" smtClean="0"/>
              <a:t>, </a:t>
            </a:r>
            <a:r>
              <a:rPr lang="en-US" i="0" dirty="0" err="1" smtClean="0"/>
              <a:t>selbstbewusster</a:t>
            </a:r>
            <a:r>
              <a:rPr lang="en-US" i="0" dirty="0" smtClean="0"/>
              <a:t>, </a:t>
            </a:r>
          </a:p>
          <a:p>
            <a:r>
              <a:rPr lang="en-US" i="1" dirty="0" smtClean="0"/>
              <a:t>Price of belonging: loss of friends, </a:t>
            </a:r>
            <a:r>
              <a:rPr lang="en-US" b="0" i="1" dirty="0" smtClean="0"/>
              <a:t>moral ambiguities: torn between Evelyn and his friends, torn between his old, genuine self and his new self (cosmetic surgery),  torn between Jenny (now accessible) and Evelyn. Adam deceives others and, most tragically, himself. He is ultimately responsible for his choices.</a:t>
            </a:r>
            <a:endParaRPr lang="en-US" b="0" i="1"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smtClean="0"/>
              <a:t>BVT </a:t>
            </a:r>
            <a:r>
              <a:rPr lang="en-US" dirty="0" err="1" smtClean="0"/>
              <a:t>Bildung</a:t>
            </a:r>
            <a:r>
              <a:rPr lang="en-US" dirty="0" smtClean="0"/>
              <a:t> </a:t>
            </a:r>
            <a:r>
              <a:rPr lang="en-US" dirty="0" err="1" smtClean="0"/>
              <a:t>für</a:t>
            </a:r>
            <a:r>
              <a:rPr lang="en-US" dirty="0" smtClean="0"/>
              <a:t> </a:t>
            </a:r>
            <a:r>
              <a:rPr lang="en-US" dirty="0" err="1" smtClean="0"/>
              <a:t>Toleranz</a:t>
            </a:r>
            <a:r>
              <a:rPr lang="en-US" dirty="0" smtClean="0"/>
              <a:t> und </a:t>
            </a:r>
            <a:r>
              <a:rPr lang="en-US" dirty="0" err="1" smtClean="0"/>
              <a:t>Akzeptanz</a:t>
            </a:r>
            <a:r>
              <a:rPr lang="en-US" dirty="0" smtClean="0"/>
              <a:t> von </a:t>
            </a:r>
            <a:r>
              <a:rPr lang="en-US" dirty="0" err="1" smtClean="0"/>
              <a:t>Vielfalt</a:t>
            </a:r>
            <a:endParaRPr lang="en-US" dirty="0" smtClean="0"/>
          </a:p>
          <a:p>
            <a:r>
              <a:rPr lang="en-US" dirty="0" smtClean="0"/>
              <a:t>PG  </a:t>
            </a:r>
            <a:r>
              <a:rPr lang="en-US" dirty="0" err="1" smtClean="0"/>
              <a:t>Prävention</a:t>
            </a:r>
            <a:r>
              <a:rPr lang="en-US" dirty="0" smtClean="0"/>
              <a:t> und </a:t>
            </a:r>
            <a:r>
              <a:rPr lang="en-US" dirty="0" err="1" smtClean="0"/>
              <a:t>Gesundheit</a:t>
            </a:r>
            <a:endParaRPr lang="en-US" dirty="0" smtClean="0"/>
          </a:p>
          <a:p>
            <a:r>
              <a:rPr lang="en-US" dirty="0" smtClean="0"/>
              <a:t>VB  </a:t>
            </a:r>
            <a:r>
              <a:rPr lang="en-US" dirty="0" err="1" smtClean="0"/>
              <a:t>Verbraucherbildung</a:t>
            </a:r>
            <a:endParaRPr lang="en-US" dirty="0"/>
          </a:p>
        </p:txBody>
      </p:sp>
      <p:sp>
        <p:nvSpPr>
          <p:cNvPr id="4" name="Foliennummernplatzhalter 3"/>
          <p:cNvSpPr>
            <a:spLocks noGrp="1"/>
          </p:cNvSpPr>
          <p:nvPr>
            <p:ph type="sldNum" sz="quarter" idx="10"/>
          </p:nvPr>
        </p:nvSpPr>
        <p:spPr/>
        <p:txBody>
          <a:bodyPr/>
          <a:lstStyle/>
          <a:p>
            <a:fld id="{B25F7440-CD8A-4CA1-B3E5-F438F1151510}"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en-US"/>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a:p>
        </p:txBody>
      </p:sp>
      <p:sp>
        <p:nvSpPr>
          <p:cNvPr id="4" name="Datumsplatzhalter 3"/>
          <p:cNvSpPr>
            <a:spLocks noGrp="1"/>
          </p:cNvSpPr>
          <p:nvPr>
            <p:ph type="dt" sz="half" idx="10"/>
          </p:nvPr>
        </p:nvSpPr>
        <p:spPr/>
        <p:txBody>
          <a:bodyPr/>
          <a:lstStyle/>
          <a:p>
            <a:fld id="{F9637B97-E89A-432A-8C20-71E0A7051E34}" type="datetime1">
              <a:rPr lang="en-US" smtClean="0"/>
              <a:pPr/>
              <a:t>3/7/2019</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C0D5FFA5-0ABA-41FC-A617-14C459A7DD13}" type="datetime1">
              <a:rPr lang="en-US" smtClean="0"/>
              <a:pPr/>
              <a:t>3/7/2019</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CF79B26E-B355-4E34-A871-409BACE97838}" type="datetime1">
              <a:rPr lang="en-US" smtClean="0"/>
              <a:pPr/>
              <a:t>3/7/2019</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4E5FF451-E056-424C-A7D9-D4B9846CEC35}" type="datetime1">
              <a:rPr lang="en-US" smtClean="0"/>
              <a:pPr/>
              <a:t>3/7/2019</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en-US"/>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1556EED6-EDF9-4374-A1F7-186432D31BCA}" type="datetime1">
              <a:rPr lang="en-US" smtClean="0"/>
              <a:pPr/>
              <a:t>3/7/2019</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4"/>
          <p:cNvSpPr>
            <a:spLocks noGrp="1"/>
          </p:cNvSpPr>
          <p:nvPr>
            <p:ph type="dt" sz="half" idx="10"/>
          </p:nvPr>
        </p:nvSpPr>
        <p:spPr/>
        <p:txBody>
          <a:bodyPr/>
          <a:lstStyle/>
          <a:p>
            <a:fld id="{B17C0240-14B4-4327-9083-234820E4C44B}" type="datetime1">
              <a:rPr lang="en-US" smtClean="0"/>
              <a:pPr/>
              <a:t>3/7/2019</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6"/>
          <p:cNvSpPr>
            <a:spLocks noGrp="1"/>
          </p:cNvSpPr>
          <p:nvPr>
            <p:ph type="dt" sz="half" idx="10"/>
          </p:nvPr>
        </p:nvSpPr>
        <p:spPr/>
        <p:txBody>
          <a:bodyPr/>
          <a:lstStyle/>
          <a:p>
            <a:fld id="{D9D09A19-B2EC-46CC-9D86-574A155CD8B1}" type="datetime1">
              <a:rPr lang="en-US" smtClean="0"/>
              <a:pPr/>
              <a:t>3/7/2019</a:t>
            </a:fld>
            <a:endParaRPr lang="en-US"/>
          </a:p>
        </p:txBody>
      </p:sp>
      <p:sp>
        <p:nvSpPr>
          <p:cNvPr id="8" name="Fußzeilenplatzhalter 7"/>
          <p:cNvSpPr>
            <a:spLocks noGrp="1"/>
          </p:cNvSpPr>
          <p:nvPr>
            <p:ph type="ftr" sz="quarter" idx="11"/>
          </p:nvPr>
        </p:nvSpPr>
        <p:spPr/>
        <p:txBody>
          <a:bodyPr/>
          <a:lstStyle/>
          <a:p>
            <a:endParaRPr lang="en-US"/>
          </a:p>
        </p:txBody>
      </p:sp>
      <p:sp>
        <p:nvSpPr>
          <p:cNvPr id="9" name="Foliennummernplatzhalter 8"/>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Datumsplatzhalter 2"/>
          <p:cNvSpPr>
            <a:spLocks noGrp="1"/>
          </p:cNvSpPr>
          <p:nvPr>
            <p:ph type="dt" sz="half" idx="10"/>
          </p:nvPr>
        </p:nvSpPr>
        <p:spPr/>
        <p:txBody>
          <a:bodyPr/>
          <a:lstStyle/>
          <a:p>
            <a:fld id="{E5AF112C-63B7-43E5-8CEF-34AF44A649F0}" type="datetime1">
              <a:rPr lang="en-US" smtClean="0"/>
              <a:pPr/>
              <a:t>3/7/2019</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D8B829F-93A8-4333-A280-C2A28DD7AC00}" type="datetime1">
              <a:rPr lang="en-US" smtClean="0"/>
              <a:pPr/>
              <a:t>3/7/2019</a:t>
            </a:fld>
            <a:endParaRPr lang="en-US"/>
          </a:p>
        </p:txBody>
      </p:sp>
      <p:sp>
        <p:nvSpPr>
          <p:cNvPr id="3" name="Fußzeilenplatzhalter 2"/>
          <p:cNvSpPr>
            <a:spLocks noGrp="1"/>
          </p:cNvSpPr>
          <p:nvPr>
            <p:ph type="ftr" sz="quarter" idx="11"/>
          </p:nvPr>
        </p:nvSpPr>
        <p:spPr/>
        <p:txBody>
          <a:bodyPr/>
          <a:lstStyle/>
          <a:p>
            <a:endParaRPr lang="en-US"/>
          </a:p>
        </p:txBody>
      </p:sp>
      <p:sp>
        <p:nvSpPr>
          <p:cNvPr id="4" name="Foliennummernplatzhalter 3"/>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1EF1BFD6-83CA-46AC-9BB0-EBDE889CA4E5}" type="datetime1">
              <a:rPr lang="en-US" smtClean="0"/>
              <a:pPr/>
              <a:t>3/7/2019</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ECC2BDFB-2568-4FC3-A7C5-809A2E924F70}" type="datetime1">
              <a:rPr lang="en-US" smtClean="0"/>
              <a:pPr/>
              <a:t>3/7/2019</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FD967E59-BA2D-4FE5-9D3B-C5873942A43E}"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en-US"/>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BA92E7-2556-49BB-A530-CB11A47A26C0}" type="datetime1">
              <a:rPr lang="en-US" smtClean="0"/>
              <a:pPr/>
              <a:t>3/7/2019</a:t>
            </a:fld>
            <a:endParaRPr lang="en-US"/>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967E59-BA2D-4FE5-9D3B-C5873942A43E}"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r>
              <a:rPr lang="en-US" dirty="0" err="1" smtClean="0"/>
              <a:t>Bildungsplan</a:t>
            </a:r>
            <a:r>
              <a:rPr lang="en-US" dirty="0" smtClean="0"/>
              <a:t> </a:t>
            </a:r>
            <a:r>
              <a:rPr lang="en-US" dirty="0" err="1" smtClean="0"/>
              <a:t>Basisfach</a:t>
            </a:r>
            <a:r>
              <a:rPr lang="en-US" dirty="0" smtClean="0"/>
              <a:t>:</a:t>
            </a:r>
            <a:br>
              <a:rPr lang="en-US" dirty="0" smtClean="0"/>
            </a:br>
            <a:r>
              <a:rPr lang="en-US" dirty="0" smtClean="0"/>
              <a:t>The Ambiguity of Belonging</a:t>
            </a:r>
            <a:endParaRPr lang="en-US" dirty="0"/>
          </a:p>
        </p:txBody>
      </p:sp>
      <p:sp>
        <p:nvSpPr>
          <p:cNvPr id="6" name="Textplatzhalter 5"/>
          <p:cNvSpPr>
            <a:spLocks noGrp="1"/>
          </p:cNvSpPr>
          <p:nvPr>
            <p:ph type="body" idx="1"/>
          </p:nvPr>
        </p:nvSpPr>
        <p:spPr/>
        <p:txBody>
          <a:bodyPr/>
          <a:lstStyle/>
          <a:p>
            <a:pPr algn="ctr"/>
            <a:r>
              <a:rPr lang="en-US" dirty="0" err="1" smtClean="0"/>
              <a:t>Leistungsfach</a:t>
            </a:r>
            <a:endParaRPr lang="en-US" dirty="0"/>
          </a:p>
        </p:txBody>
      </p:sp>
      <p:graphicFrame>
        <p:nvGraphicFramePr>
          <p:cNvPr id="10" name="Inhaltsplatzhalter 9"/>
          <p:cNvGraphicFramePr>
            <a:graphicFrameLocks noGrp="1"/>
          </p:cNvGraphicFramePr>
          <p:nvPr>
            <p:ph sz="half" idx="2"/>
          </p:nvPr>
        </p:nvGraphicFramePr>
        <p:xfrm>
          <a:off x="457200" y="2174875"/>
          <a:ext cx="4040188" cy="3951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platzhalter 7"/>
          <p:cNvSpPr>
            <a:spLocks noGrp="1"/>
          </p:cNvSpPr>
          <p:nvPr>
            <p:ph type="body" sz="quarter" idx="3"/>
          </p:nvPr>
        </p:nvSpPr>
        <p:spPr/>
        <p:txBody>
          <a:bodyPr/>
          <a:lstStyle/>
          <a:p>
            <a:pPr algn="ctr"/>
            <a:r>
              <a:rPr lang="en-US" dirty="0" err="1" smtClean="0"/>
              <a:t>Vorschlag</a:t>
            </a:r>
            <a:r>
              <a:rPr lang="en-US" dirty="0" smtClean="0"/>
              <a:t> </a:t>
            </a:r>
            <a:r>
              <a:rPr lang="en-US" dirty="0" err="1" smtClean="0"/>
              <a:t>Basisfach</a:t>
            </a:r>
            <a:endParaRPr lang="en-US" dirty="0"/>
          </a:p>
        </p:txBody>
      </p:sp>
      <p:graphicFrame>
        <p:nvGraphicFramePr>
          <p:cNvPr id="11" name="Inhaltsplatzhalter 10"/>
          <p:cNvGraphicFramePr>
            <a:graphicFrameLocks noGrp="1"/>
          </p:cNvGraphicFramePr>
          <p:nvPr>
            <p:ph sz="quarter" idx="4"/>
          </p:nvPr>
        </p:nvGraphicFramePr>
        <p:xfrm>
          <a:off x="4645025" y="2174875"/>
          <a:ext cx="4041775" cy="39512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Foliennummernplatzhalter 6"/>
          <p:cNvSpPr>
            <a:spLocks noGrp="1"/>
          </p:cNvSpPr>
          <p:nvPr>
            <p:ph type="sldNum" sz="quarter" idx="12"/>
          </p:nvPr>
        </p:nvSpPr>
        <p:spPr/>
        <p:txBody>
          <a:bodyPr/>
          <a:lstStyle/>
          <a:p>
            <a:fld id="{FD967E59-BA2D-4FE5-9D3B-C5873942A43E}"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2800" b="1" i="1" dirty="0" smtClean="0"/>
              <a:t>4 The Shape of Things</a:t>
            </a:r>
            <a:r>
              <a:rPr lang="en-US" sz="2800" b="1" dirty="0" smtClean="0"/>
              <a:t>: </a:t>
            </a:r>
            <a:r>
              <a:rPr lang="en-US" sz="2800" b="1" dirty="0" err="1" smtClean="0"/>
              <a:t>Passung</a:t>
            </a:r>
            <a:r>
              <a:rPr lang="en-US" sz="2800" b="1" dirty="0" smtClean="0"/>
              <a:t> SPT (1)</a:t>
            </a:r>
            <a:br>
              <a:rPr lang="en-US" sz="2800" b="1" dirty="0" smtClean="0"/>
            </a:br>
            <a:r>
              <a:rPr lang="en-US" sz="2800" dirty="0" err="1" smtClean="0"/>
              <a:t>Anforderungen</a:t>
            </a:r>
            <a:r>
              <a:rPr lang="en-US" sz="2800" dirty="0" smtClean="0"/>
              <a:t> an das SPT</a:t>
            </a:r>
            <a:endParaRPr lang="en-US" sz="2800" dirty="0"/>
          </a:p>
        </p:txBody>
      </p:sp>
      <p:sp>
        <p:nvSpPr>
          <p:cNvPr id="4" name="Textplatzhalter 3"/>
          <p:cNvSpPr>
            <a:spLocks noGrp="1"/>
          </p:cNvSpPr>
          <p:nvPr>
            <p:ph type="body" idx="1"/>
          </p:nvPr>
        </p:nvSpPr>
        <p:spPr/>
        <p:txBody>
          <a:bodyPr/>
          <a:lstStyle/>
          <a:p>
            <a:pPr algn="ctr"/>
            <a:r>
              <a:rPr lang="en-US" dirty="0" err="1" smtClean="0"/>
              <a:t>Anforderungen</a:t>
            </a:r>
            <a:endParaRPr lang="en-US" dirty="0"/>
          </a:p>
        </p:txBody>
      </p:sp>
      <p:sp>
        <p:nvSpPr>
          <p:cNvPr id="5" name="Inhaltsplatzhalter 4"/>
          <p:cNvSpPr>
            <a:spLocks noGrp="1"/>
          </p:cNvSpPr>
          <p:nvPr>
            <p:ph sz="half" idx="2"/>
          </p:nvPr>
        </p:nvSpPr>
        <p:spPr/>
        <p:txBody>
          <a:bodyPr/>
          <a:lstStyle/>
          <a:p>
            <a:pPr marL="457200" indent="-457200">
              <a:buNone/>
            </a:pPr>
            <a:r>
              <a:rPr lang="en-US" dirty="0" err="1" smtClean="0"/>
              <a:t>Primärwerke</a:t>
            </a:r>
            <a:r>
              <a:rPr lang="en-US" dirty="0" smtClean="0"/>
              <a:t> </a:t>
            </a:r>
            <a:r>
              <a:rPr lang="en-US" dirty="0" err="1" smtClean="0"/>
              <a:t>decken</a:t>
            </a:r>
            <a:r>
              <a:rPr lang="en-US" dirty="0" smtClean="0"/>
              <a:t> </a:t>
            </a:r>
            <a:r>
              <a:rPr lang="en-US" dirty="0" err="1" smtClean="0"/>
              <a:t>verschiedene</a:t>
            </a:r>
            <a:r>
              <a:rPr lang="en-US" dirty="0" smtClean="0"/>
              <a:t> </a:t>
            </a:r>
            <a:r>
              <a:rPr lang="en-US" dirty="0" err="1" smtClean="0"/>
              <a:t>Aspekte</a:t>
            </a:r>
            <a:r>
              <a:rPr lang="en-US" dirty="0" smtClean="0"/>
              <a:t> des SPTs </a:t>
            </a:r>
            <a:r>
              <a:rPr lang="en-US" dirty="0" err="1" smtClean="0"/>
              <a:t>ab</a:t>
            </a:r>
            <a:r>
              <a:rPr lang="en-US" dirty="0" smtClean="0"/>
              <a:t>, </a:t>
            </a:r>
            <a:r>
              <a:rPr lang="en-US" dirty="0" err="1" smtClean="0"/>
              <a:t>bieten</a:t>
            </a:r>
            <a:r>
              <a:rPr lang="en-US" dirty="0" smtClean="0"/>
              <a:t> </a:t>
            </a:r>
            <a:r>
              <a:rPr lang="en-US" dirty="0" err="1" smtClean="0"/>
              <a:t>verschiedene</a:t>
            </a:r>
            <a:r>
              <a:rPr lang="en-US" dirty="0" smtClean="0"/>
              <a:t> (Anti-) </a:t>
            </a:r>
            <a:r>
              <a:rPr lang="en-US" dirty="0" err="1" smtClean="0"/>
              <a:t>Identifikationsfiguren</a:t>
            </a:r>
            <a:endParaRPr lang="en-US" dirty="0"/>
          </a:p>
        </p:txBody>
      </p:sp>
      <p:sp>
        <p:nvSpPr>
          <p:cNvPr id="6" name="Textplatzhalter 5"/>
          <p:cNvSpPr>
            <a:spLocks noGrp="1"/>
          </p:cNvSpPr>
          <p:nvPr>
            <p:ph type="body" sz="quarter" idx="3"/>
          </p:nvPr>
        </p:nvSpPr>
        <p:spPr/>
        <p:txBody>
          <a:bodyPr>
            <a:normAutofit fontScale="92500" lnSpcReduction="20000"/>
          </a:bodyPr>
          <a:lstStyle/>
          <a:p>
            <a:pPr algn="ctr"/>
            <a:r>
              <a:rPr lang="en-US" dirty="0" err="1" smtClean="0"/>
              <a:t>Zutreffend</a:t>
            </a:r>
            <a:r>
              <a:rPr lang="en-US" dirty="0" smtClean="0"/>
              <a:t>  </a:t>
            </a:r>
            <a:r>
              <a:rPr lang="en-US" dirty="0" err="1" smtClean="0"/>
              <a:t>für</a:t>
            </a:r>
            <a:r>
              <a:rPr lang="en-US" dirty="0" smtClean="0"/>
              <a:t> </a:t>
            </a:r>
            <a:br>
              <a:rPr lang="en-US" dirty="0" smtClean="0"/>
            </a:br>
            <a:r>
              <a:rPr lang="en-US" i="1" dirty="0" smtClean="0"/>
              <a:t>The Shape of Things</a:t>
            </a:r>
            <a:r>
              <a:rPr lang="en-US" dirty="0" smtClean="0"/>
              <a:t>?</a:t>
            </a:r>
            <a:endParaRPr lang="en-US" dirty="0"/>
          </a:p>
        </p:txBody>
      </p:sp>
      <p:sp>
        <p:nvSpPr>
          <p:cNvPr id="7" name="Inhaltsplatzhalter 6"/>
          <p:cNvSpPr>
            <a:spLocks noGrp="1"/>
          </p:cNvSpPr>
          <p:nvPr>
            <p:ph sz="quarter" idx="4"/>
          </p:nvPr>
        </p:nvSpPr>
        <p:spPr/>
        <p:txBody>
          <a:bodyPr>
            <a:normAutofit fontScale="85000" lnSpcReduction="20000"/>
          </a:bodyPr>
          <a:lstStyle/>
          <a:p>
            <a:pPr marL="457200" indent="-457200">
              <a:buFont typeface="+mj-lt"/>
              <a:buAutoNum type="arabicPeriod"/>
            </a:pPr>
            <a:r>
              <a:rPr lang="en-US" dirty="0" err="1" smtClean="0"/>
              <a:t>Vor</a:t>
            </a:r>
            <a:r>
              <a:rPr lang="en-US" dirty="0" smtClean="0"/>
              <a:t> </a:t>
            </a:r>
            <a:r>
              <a:rPr lang="en-US" dirty="0" err="1" smtClean="0"/>
              <a:t>allem</a:t>
            </a:r>
            <a:r>
              <a:rPr lang="en-US" dirty="0" smtClean="0"/>
              <a:t> </a:t>
            </a:r>
            <a:r>
              <a:rPr lang="en-US" dirty="0" err="1" smtClean="0"/>
              <a:t>internale</a:t>
            </a:r>
            <a:r>
              <a:rPr lang="en-US" dirty="0" smtClean="0"/>
              <a:t> </a:t>
            </a:r>
            <a:r>
              <a:rPr lang="en-US" dirty="0" err="1" smtClean="0"/>
              <a:t>Faktoren</a:t>
            </a:r>
            <a:r>
              <a:rPr lang="en-US" dirty="0" smtClean="0"/>
              <a:t>: the process of (re-)defining one’s identity (</a:t>
            </a:r>
            <a:r>
              <a:rPr lang="en-US" b="1" dirty="0" smtClean="0"/>
              <a:t>Adam</a:t>
            </a:r>
            <a:r>
              <a:rPr lang="en-US" dirty="0" smtClean="0"/>
              <a:t>, Jenny?, Evelyn?)</a:t>
            </a:r>
          </a:p>
          <a:p>
            <a:pPr marL="457200" indent="-457200">
              <a:buFont typeface="+mj-lt"/>
              <a:buAutoNum type="arabicPeriod"/>
            </a:pPr>
            <a:r>
              <a:rPr lang="en-US" i="1" dirty="0" smtClean="0"/>
              <a:t>Maslow: love, belonging, </a:t>
            </a:r>
            <a:r>
              <a:rPr lang="en-US" b="1" i="1" dirty="0" smtClean="0"/>
              <a:t>sexual intimacy </a:t>
            </a:r>
            <a:r>
              <a:rPr lang="en-US" i="1" dirty="0" smtClean="0"/>
              <a:t>needs plus</a:t>
            </a:r>
            <a:br>
              <a:rPr lang="en-US" i="1" dirty="0" smtClean="0"/>
            </a:br>
            <a:r>
              <a:rPr lang="en-US" b="1" i="1" dirty="0" smtClean="0"/>
              <a:t>self-esteem, confidence, respect needs</a:t>
            </a:r>
          </a:p>
          <a:p>
            <a:pPr marL="457200" indent="-457200">
              <a:buFont typeface="+mj-lt"/>
              <a:buAutoNum type="arabicPeriod"/>
            </a:pPr>
            <a:r>
              <a:rPr lang="en-US" dirty="0" err="1" smtClean="0"/>
              <a:t>Gesellschaftskritik</a:t>
            </a:r>
            <a:r>
              <a:rPr lang="en-US" dirty="0" smtClean="0"/>
              <a:t>: </a:t>
            </a:r>
            <a:br>
              <a:rPr lang="en-US" dirty="0" smtClean="0"/>
            </a:br>
            <a:r>
              <a:rPr lang="en-US" i="1" dirty="0" smtClean="0"/>
              <a:t>need of conformity/mainstream culture/(limits of art)</a:t>
            </a:r>
          </a:p>
          <a:p>
            <a:pPr marL="457200" indent="-457200">
              <a:buFont typeface="+mj-lt"/>
              <a:buAutoNum type="arabicPeriod"/>
            </a:pPr>
            <a:r>
              <a:rPr lang="en-US" dirty="0" smtClean="0"/>
              <a:t>Gender-</a:t>
            </a:r>
            <a:r>
              <a:rPr lang="en-US" dirty="0" err="1" smtClean="0"/>
              <a:t>Thematik</a:t>
            </a:r>
            <a:r>
              <a:rPr lang="en-US" dirty="0" smtClean="0"/>
              <a:t>: </a:t>
            </a:r>
            <a:r>
              <a:rPr lang="en-US" b="1" i="1" dirty="0" smtClean="0"/>
              <a:t>female</a:t>
            </a:r>
            <a:r>
              <a:rPr lang="en-US" i="1" dirty="0" smtClean="0"/>
              <a:t> as manipulating force, gender-reversed Pygmalion theme, biblical references (Adam and Eve)</a:t>
            </a:r>
          </a:p>
        </p:txBody>
      </p:sp>
      <p:sp>
        <p:nvSpPr>
          <p:cNvPr id="8" name="Foliennummernplatzhalter 7"/>
          <p:cNvSpPr>
            <a:spLocks noGrp="1"/>
          </p:cNvSpPr>
          <p:nvPr>
            <p:ph type="sldNum" sz="quarter" idx="12"/>
          </p:nvPr>
        </p:nvSpPr>
        <p:spPr/>
        <p:txBody>
          <a:bodyPr/>
          <a:lstStyle/>
          <a:p>
            <a:fld id="{FD967E59-BA2D-4FE5-9D3B-C5873942A43E}"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a:bodyPr>
          <a:lstStyle/>
          <a:p>
            <a:r>
              <a:rPr lang="en-US" sz="2800" b="1" i="1" dirty="0" smtClean="0"/>
              <a:t>4 The Shape of Things</a:t>
            </a:r>
            <a:r>
              <a:rPr lang="en-US" sz="2800" b="1" dirty="0" smtClean="0"/>
              <a:t>: </a:t>
            </a:r>
            <a:r>
              <a:rPr lang="en-US" sz="2800" b="1" dirty="0" err="1" smtClean="0"/>
              <a:t>Passung</a:t>
            </a:r>
            <a:r>
              <a:rPr lang="en-US" sz="2800" b="1" dirty="0" smtClean="0"/>
              <a:t> SPT (2)</a:t>
            </a:r>
            <a:r>
              <a:rPr lang="en-US" sz="2800" dirty="0" smtClean="0"/>
              <a:t/>
            </a:r>
            <a:br>
              <a:rPr lang="en-US" sz="2800" dirty="0" smtClean="0"/>
            </a:br>
            <a:r>
              <a:rPr lang="en-US" sz="2800" dirty="0" err="1" smtClean="0"/>
              <a:t>Thematische</a:t>
            </a:r>
            <a:r>
              <a:rPr lang="en-US" sz="2800" dirty="0" smtClean="0"/>
              <a:t> </a:t>
            </a:r>
            <a:r>
              <a:rPr lang="en-US" sz="2800" dirty="0" err="1" smtClean="0"/>
              <a:t>Facetten</a:t>
            </a:r>
            <a:r>
              <a:rPr lang="en-US" sz="2800" dirty="0" smtClean="0"/>
              <a:t> des SPTs in </a:t>
            </a:r>
            <a:r>
              <a:rPr lang="en-US" sz="2800" i="1" dirty="0" smtClean="0"/>
              <a:t>The Shape of Things</a:t>
            </a:r>
            <a:endParaRPr lang="en-US" sz="2800" i="1" dirty="0"/>
          </a:p>
        </p:txBody>
      </p:sp>
      <p:graphicFrame>
        <p:nvGraphicFramePr>
          <p:cNvPr id="9" name="Inhaltsplatzhalter 8"/>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feld 9"/>
          <p:cNvSpPr txBox="1"/>
          <p:nvPr/>
        </p:nvSpPr>
        <p:spPr>
          <a:xfrm>
            <a:off x="1475656" y="1700808"/>
            <a:ext cx="2304255" cy="307777"/>
          </a:xfrm>
          <a:prstGeom prst="rect">
            <a:avLst/>
          </a:prstGeom>
          <a:noFill/>
        </p:spPr>
        <p:txBody>
          <a:bodyPr wrap="square" rtlCol="0">
            <a:spAutoFit/>
          </a:bodyPr>
          <a:lstStyle/>
          <a:p>
            <a:r>
              <a:rPr lang="en-US" sz="1400" b="1" dirty="0" smtClean="0"/>
              <a:t>Adam </a:t>
            </a:r>
            <a:r>
              <a:rPr lang="en-US" sz="1400" dirty="0" smtClean="0"/>
              <a:t>at the beginning</a:t>
            </a:r>
            <a:endParaRPr lang="en-US" sz="1400" dirty="0"/>
          </a:p>
        </p:txBody>
      </p:sp>
      <p:cxnSp>
        <p:nvCxnSpPr>
          <p:cNvPr id="12" name="Gerade Verbindung mit Pfeil 11"/>
          <p:cNvCxnSpPr/>
          <p:nvPr/>
        </p:nvCxnSpPr>
        <p:spPr>
          <a:xfrm>
            <a:off x="3275856" y="177281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6876256" y="1628801"/>
            <a:ext cx="1800200" cy="2462213"/>
          </a:xfrm>
          <a:prstGeom prst="rect">
            <a:avLst/>
          </a:prstGeom>
          <a:noFill/>
        </p:spPr>
        <p:txBody>
          <a:bodyPr wrap="square" rtlCol="0">
            <a:spAutoFit/>
          </a:bodyPr>
          <a:lstStyle/>
          <a:p>
            <a:r>
              <a:rPr lang="en-US" sz="1400" b="1" dirty="0" smtClean="0"/>
              <a:t>Adam </a:t>
            </a:r>
            <a:r>
              <a:rPr lang="en-US" sz="1400" dirty="0" smtClean="0"/>
              <a:t>as  being transformed/sculpted by Evelyn: establishing a sexual/love bond,</a:t>
            </a:r>
            <a:br>
              <a:rPr lang="en-US" sz="1400" dirty="0" smtClean="0"/>
            </a:br>
            <a:r>
              <a:rPr lang="en-US" sz="1400" dirty="0" smtClean="0"/>
              <a:t>surface appearance, popularity, attractiveness, a rise by cultural standards, a fall in morals</a:t>
            </a:r>
            <a:br>
              <a:rPr lang="en-US" sz="1400" dirty="0" smtClean="0"/>
            </a:br>
            <a:endParaRPr lang="en-US" sz="1400" dirty="0"/>
          </a:p>
        </p:txBody>
      </p:sp>
      <p:cxnSp>
        <p:nvCxnSpPr>
          <p:cNvPr id="17" name="Gerade Verbindung mit Pfeil 16"/>
          <p:cNvCxnSpPr/>
          <p:nvPr/>
        </p:nvCxnSpPr>
        <p:spPr>
          <a:xfrm flipH="1">
            <a:off x="6372200" y="2060848"/>
            <a:ext cx="504056"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feld 19"/>
          <p:cNvSpPr txBox="1"/>
          <p:nvPr/>
        </p:nvSpPr>
        <p:spPr>
          <a:xfrm>
            <a:off x="683568" y="4801800"/>
            <a:ext cx="2385021" cy="1169551"/>
          </a:xfrm>
          <a:prstGeom prst="rect">
            <a:avLst/>
          </a:prstGeom>
          <a:noFill/>
        </p:spPr>
        <p:txBody>
          <a:bodyPr wrap="square" rtlCol="0">
            <a:spAutoFit/>
          </a:bodyPr>
          <a:lstStyle/>
          <a:p>
            <a:r>
              <a:rPr lang="en-US" sz="1400" dirty="0" smtClean="0"/>
              <a:t>The manipulative nature of</a:t>
            </a:r>
            <a:br>
              <a:rPr lang="en-US" sz="1400" dirty="0" smtClean="0"/>
            </a:br>
            <a:r>
              <a:rPr lang="en-US" sz="1400" dirty="0" smtClean="0"/>
              <a:t>relationships, </a:t>
            </a:r>
            <a:r>
              <a:rPr lang="en-US" sz="1400" b="1" dirty="0" smtClean="0"/>
              <a:t>Adam </a:t>
            </a:r>
            <a:r>
              <a:rPr lang="en-US" sz="1400" dirty="0" smtClean="0"/>
              <a:t/>
            </a:r>
            <a:br>
              <a:rPr lang="en-US" sz="1400" dirty="0" smtClean="0"/>
            </a:br>
            <a:r>
              <a:rPr lang="en-US" sz="1400" dirty="0" smtClean="0"/>
              <a:t>sacrificing friendship</a:t>
            </a:r>
            <a:br>
              <a:rPr lang="en-US" sz="1400" dirty="0" smtClean="0"/>
            </a:br>
            <a:r>
              <a:rPr lang="en-US" sz="1400" dirty="0" smtClean="0"/>
              <a:t>for (sexual) love and </a:t>
            </a:r>
            <a:br>
              <a:rPr lang="en-US" sz="1400" dirty="0" smtClean="0"/>
            </a:br>
            <a:r>
              <a:rPr lang="en-US" sz="1400" dirty="0" smtClean="0"/>
              <a:t>social acceptance</a:t>
            </a:r>
            <a:endParaRPr lang="en-US" sz="1400" dirty="0"/>
          </a:p>
        </p:txBody>
      </p:sp>
      <p:sp>
        <p:nvSpPr>
          <p:cNvPr id="21" name="Textfeld 20"/>
          <p:cNvSpPr txBox="1"/>
          <p:nvPr/>
        </p:nvSpPr>
        <p:spPr>
          <a:xfrm>
            <a:off x="6876256" y="4293096"/>
            <a:ext cx="1944216" cy="1600438"/>
          </a:xfrm>
          <a:prstGeom prst="rect">
            <a:avLst/>
          </a:prstGeom>
          <a:noFill/>
        </p:spPr>
        <p:txBody>
          <a:bodyPr wrap="square" rtlCol="0">
            <a:spAutoFit/>
          </a:bodyPr>
          <a:lstStyle/>
          <a:p>
            <a:r>
              <a:rPr lang="en-US" sz="1400" b="1" dirty="0" smtClean="0"/>
              <a:t>Evelyn</a:t>
            </a:r>
            <a:r>
              <a:rPr lang="en-US" sz="1400" dirty="0" smtClean="0"/>
              <a:t> as seductress, manipulator, Frankenstein, Professor Higgins (modern Pygmalion),redefinition of </a:t>
            </a:r>
            <a:r>
              <a:rPr lang="en-US" sz="1400" b="1" dirty="0" smtClean="0"/>
              <a:t>Adam</a:t>
            </a:r>
            <a:r>
              <a:rPr lang="en-US" sz="1400" dirty="0" smtClean="0"/>
              <a:t>’s masculinity and sexuality</a:t>
            </a:r>
            <a:endParaRPr lang="en-US" sz="1400" dirty="0"/>
          </a:p>
        </p:txBody>
      </p:sp>
      <p:cxnSp>
        <p:nvCxnSpPr>
          <p:cNvPr id="23" name="Gerade Verbindung mit Pfeil 22"/>
          <p:cNvCxnSpPr/>
          <p:nvPr/>
        </p:nvCxnSpPr>
        <p:spPr>
          <a:xfrm flipH="1">
            <a:off x="5940152" y="537321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Gerade Verbindung mit Pfeil 28"/>
          <p:cNvCxnSpPr/>
          <p:nvPr/>
        </p:nvCxnSpPr>
        <p:spPr>
          <a:xfrm flipH="1">
            <a:off x="6516216" y="4581128"/>
            <a:ext cx="288032"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Gerade Verbindung mit Pfeil 33"/>
          <p:cNvCxnSpPr/>
          <p:nvPr/>
        </p:nvCxnSpPr>
        <p:spPr>
          <a:xfrm>
            <a:off x="1331640" y="2996952"/>
            <a:ext cx="576064"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Textfeld 35"/>
          <p:cNvSpPr txBox="1"/>
          <p:nvPr/>
        </p:nvSpPr>
        <p:spPr>
          <a:xfrm>
            <a:off x="971600" y="2204864"/>
            <a:ext cx="2100703" cy="738664"/>
          </a:xfrm>
          <a:prstGeom prst="rect">
            <a:avLst/>
          </a:prstGeom>
          <a:noFill/>
        </p:spPr>
        <p:txBody>
          <a:bodyPr wrap="square" rtlCol="0">
            <a:spAutoFit/>
          </a:bodyPr>
          <a:lstStyle/>
          <a:p>
            <a:r>
              <a:rPr lang="en-US" sz="1400" dirty="0" smtClean="0"/>
              <a:t>Shallow surface appeal, ego massage instead of self-actualization, loss, fall</a:t>
            </a:r>
            <a:endParaRPr lang="en-US" sz="1400" dirty="0"/>
          </a:p>
        </p:txBody>
      </p:sp>
      <p:sp>
        <p:nvSpPr>
          <p:cNvPr id="14" name="Foliennummernplatzhalter 13"/>
          <p:cNvSpPr>
            <a:spLocks noGrp="1"/>
          </p:cNvSpPr>
          <p:nvPr>
            <p:ph type="sldNum" sz="quarter" idx="12"/>
          </p:nvPr>
        </p:nvSpPr>
        <p:spPr/>
        <p:txBody>
          <a:bodyPr/>
          <a:lstStyle/>
          <a:p>
            <a:fld id="{FD967E59-BA2D-4FE5-9D3B-C5873942A43E}"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282154"/>
          </a:xfrm>
        </p:spPr>
        <p:txBody>
          <a:bodyPr>
            <a:normAutofit fontScale="90000"/>
          </a:bodyPr>
          <a:lstStyle/>
          <a:p>
            <a:r>
              <a:rPr lang="en-US" sz="3600" b="1" i="1" dirty="0" smtClean="0"/>
              <a:t> </a:t>
            </a:r>
            <a:r>
              <a:rPr lang="en-US" sz="2800" b="1" i="1" dirty="0" smtClean="0"/>
              <a:t>4 The Shape of Things</a:t>
            </a:r>
            <a:r>
              <a:rPr lang="en-US" sz="2800" b="1" dirty="0" smtClean="0"/>
              <a:t>: </a:t>
            </a:r>
            <a:r>
              <a:rPr lang="en-US" sz="2800" b="1" dirty="0" err="1" smtClean="0"/>
              <a:t>Passung</a:t>
            </a:r>
            <a:r>
              <a:rPr lang="en-US" sz="2800" b="1" dirty="0" smtClean="0"/>
              <a:t> SPT (3)</a:t>
            </a:r>
            <a:r>
              <a:rPr lang="en-US" sz="3600" b="1" dirty="0" smtClean="0"/>
              <a:t/>
            </a:r>
            <a:br>
              <a:rPr lang="en-US" sz="3600" b="1" dirty="0" smtClean="0"/>
            </a:br>
            <a:r>
              <a:rPr lang="en-US" sz="2000" i="1" u="sng" dirty="0" smtClean="0"/>
              <a:t>Teaching goals</a:t>
            </a:r>
            <a:r>
              <a:rPr lang="en-US" sz="2000" b="1" i="1" u="sng" dirty="0" smtClean="0"/>
              <a:t>  </a:t>
            </a:r>
            <a:r>
              <a:rPr lang="en-US" sz="2000" b="1" i="1" dirty="0" smtClean="0"/>
              <a:t/>
            </a:r>
            <a:br>
              <a:rPr lang="en-US" sz="2000" b="1" i="1" dirty="0" smtClean="0"/>
            </a:br>
            <a:r>
              <a:rPr lang="en-US" sz="2000" i="1" dirty="0" smtClean="0"/>
              <a:t>Accepting ambiguities as part of our lives </a:t>
            </a:r>
            <a:br>
              <a:rPr lang="en-US" sz="2000" i="1" dirty="0" smtClean="0"/>
            </a:br>
            <a:r>
              <a:rPr lang="en-US" sz="2000" i="1" dirty="0" smtClean="0"/>
              <a:t>and developing strategies how to deal with these ambiguities</a:t>
            </a:r>
            <a:endParaRPr lang="en-US" sz="2000" i="1"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539553" y="1484784"/>
            <a:ext cx="2376264" cy="923330"/>
          </a:xfrm>
          <a:prstGeom prst="rect">
            <a:avLst/>
          </a:prstGeom>
          <a:noFill/>
        </p:spPr>
        <p:txBody>
          <a:bodyPr wrap="square" rtlCol="0">
            <a:spAutoFit/>
          </a:bodyPr>
          <a:lstStyle/>
          <a:p>
            <a:r>
              <a:rPr lang="en-US" i="1" dirty="0" smtClean="0"/>
              <a:t>Adam’s challenges.</a:t>
            </a:r>
            <a:br>
              <a:rPr lang="en-US" i="1" dirty="0" smtClean="0"/>
            </a:br>
            <a:r>
              <a:rPr lang="en-US" i="1" dirty="0" smtClean="0"/>
              <a:t>(Why) does Adam not</a:t>
            </a:r>
            <a:br>
              <a:rPr lang="en-US" i="1" dirty="0" smtClean="0"/>
            </a:br>
            <a:r>
              <a:rPr lang="en-US" i="1" dirty="0" smtClean="0"/>
              <a:t> belong?</a:t>
            </a:r>
            <a:endParaRPr lang="en-US" i="1" dirty="0"/>
          </a:p>
        </p:txBody>
      </p:sp>
      <p:sp>
        <p:nvSpPr>
          <p:cNvPr id="6" name="Textfeld 5"/>
          <p:cNvSpPr txBox="1"/>
          <p:nvPr/>
        </p:nvSpPr>
        <p:spPr>
          <a:xfrm>
            <a:off x="3203848" y="1628800"/>
            <a:ext cx="2738763" cy="923330"/>
          </a:xfrm>
          <a:prstGeom prst="rect">
            <a:avLst/>
          </a:prstGeom>
          <a:noFill/>
        </p:spPr>
        <p:txBody>
          <a:bodyPr wrap="square" rtlCol="0">
            <a:spAutoFit/>
          </a:bodyPr>
          <a:lstStyle/>
          <a:p>
            <a:r>
              <a:rPr lang="en-US" i="1" dirty="0" smtClean="0"/>
              <a:t>Adam’s coping strategies.</a:t>
            </a:r>
            <a:br>
              <a:rPr lang="en-US" i="1" dirty="0" smtClean="0"/>
            </a:br>
            <a:r>
              <a:rPr lang="en-US" i="1" dirty="0" smtClean="0"/>
              <a:t>How does Adam  develop a</a:t>
            </a:r>
            <a:br>
              <a:rPr lang="en-US" i="1" dirty="0" smtClean="0"/>
            </a:br>
            <a:r>
              <a:rPr lang="en-US" i="1" dirty="0" smtClean="0"/>
              <a:t>sense of belonging?</a:t>
            </a:r>
            <a:endParaRPr lang="en-US" i="1" dirty="0"/>
          </a:p>
        </p:txBody>
      </p:sp>
      <p:sp>
        <p:nvSpPr>
          <p:cNvPr id="7" name="Textfeld 6"/>
          <p:cNvSpPr txBox="1"/>
          <p:nvPr/>
        </p:nvSpPr>
        <p:spPr>
          <a:xfrm>
            <a:off x="2987825" y="5517232"/>
            <a:ext cx="6156176" cy="646331"/>
          </a:xfrm>
          <a:prstGeom prst="rect">
            <a:avLst/>
          </a:prstGeom>
          <a:noFill/>
        </p:spPr>
        <p:txBody>
          <a:bodyPr wrap="square" rtlCol="0">
            <a:spAutoFit/>
          </a:bodyPr>
          <a:lstStyle/>
          <a:p>
            <a:r>
              <a:rPr lang="en-US" i="1" dirty="0" smtClean="0"/>
              <a:t>A rise in cultural standards – a fall in self-actualization?</a:t>
            </a:r>
            <a:br>
              <a:rPr lang="en-US" i="1" dirty="0" smtClean="0"/>
            </a:br>
            <a:r>
              <a:rPr lang="en-US" b="1" i="1" dirty="0" smtClean="0"/>
              <a:t>Moral ambiguities</a:t>
            </a:r>
            <a:endParaRPr lang="en-US" b="1" i="1" dirty="0"/>
          </a:p>
        </p:txBody>
      </p:sp>
      <p:sp>
        <p:nvSpPr>
          <p:cNvPr id="8" name="Foliennummernplatzhalter 7"/>
          <p:cNvSpPr>
            <a:spLocks noGrp="1"/>
          </p:cNvSpPr>
          <p:nvPr>
            <p:ph type="sldNum" sz="quarter" idx="12"/>
          </p:nvPr>
        </p:nvSpPr>
        <p:spPr/>
        <p:txBody>
          <a:bodyPr/>
          <a:lstStyle/>
          <a:p>
            <a:fld id="{FD967E59-BA2D-4FE5-9D3B-C5873942A43E}"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3600" b="1" i="1" dirty="0" smtClean="0"/>
              <a:t>4 The Shape of Things</a:t>
            </a:r>
            <a:r>
              <a:rPr lang="en-US" sz="3600" b="1" dirty="0" smtClean="0"/>
              <a:t>: </a:t>
            </a:r>
            <a:r>
              <a:rPr lang="en-US" sz="3600" b="1" dirty="0" err="1" smtClean="0"/>
              <a:t>Passung</a:t>
            </a:r>
            <a:r>
              <a:rPr lang="en-US" sz="3600" b="1" dirty="0" smtClean="0"/>
              <a:t> SPT (4)</a:t>
            </a:r>
            <a:br>
              <a:rPr lang="en-US" sz="3600" b="1" dirty="0" smtClean="0"/>
            </a:br>
            <a:r>
              <a:rPr lang="en-US" sz="3600" dirty="0" smtClean="0"/>
              <a:t>Adam’s (moral) ambiguities</a:t>
            </a:r>
            <a:endParaRPr lang="en-US" sz="36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liennummernplatzhalter 4"/>
          <p:cNvSpPr>
            <a:spLocks noGrp="1"/>
          </p:cNvSpPr>
          <p:nvPr>
            <p:ph type="sldNum" sz="quarter" idx="12"/>
          </p:nvPr>
        </p:nvSpPr>
        <p:spPr/>
        <p:txBody>
          <a:bodyPr/>
          <a:lstStyle/>
          <a:p>
            <a:fld id="{FD967E59-BA2D-4FE5-9D3B-C5873942A43E}"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b="1" i="1" dirty="0" smtClean="0"/>
              <a:t>The Shape of Things</a:t>
            </a:r>
            <a:r>
              <a:rPr lang="en-US" b="1" dirty="0" smtClean="0"/>
              <a:t>: </a:t>
            </a:r>
            <a:br>
              <a:rPr lang="en-US" b="1" dirty="0" smtClean="0"/>
            </a:br>
            <a:r>
              <a:rPr lang="en-US" b="1" dirty="0" smtClean="0"/>
              <a:t>5 </a:t>
            </a:r>
            <a:r>
              <a:rPr lang="en-US" sz="3600" b="1" dirty="0" err="1" smtClean="0"/>
              <a:t>Passung</a:t>
            </a:r>
            <a:r>
              <a:rPr lang="en-US" sz="3600" b="1" dirty="0" smtClean="0"/>
              <a:t> </a:t>
            </a:r>
            <a:r>
              <a:rPr lang="en-US" sz="3600" b="1" dirty="0" err="1" smtClean="0"/>
              <a:t>Bildungsplan</a:t>
            </a:r>
            <a:r>
              <a:rPr lang="en-US" sz="3600" b="1" dirty="0" smtClean="0"/>
              <a:t>: </a:t>
            </a:r>
            <a:r>
              <a:rPr lang="en-US" sz="3600" b="1" dirty="0" err="1" smtClean="0"/>
              <a:t>Leitperspektiven</a:t>
            </a:r>
            <a:endParaRPr lang="en-US" sz="36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5076056" y="1988840"/>
            <a:ext cx="3816424" cy="1200329"/>
          </a:xfrm>
          <a:prstGeom prst="rect">
            <a:avLst/>
          </a:prstGeom>
          <a:noFill/>
        </p:spPr>
        <p:txBody>
          <a:bodyPr wrap="square" rtlCol="0">
            <a:spAutoFit/>
          </a:bodyPr>
          <a:lstStyle/>
          <a:p>
            <a:r>
              <a:rPr lang="en-US" dirty="0" err="1" smtClean="0"/>
              <a:t>Schule</a:t>
            </a:r>
            <a:r>
              <a:rPr lang="en-US" dirty="0" smtClean="0"/>
              <a:t> </a:t>
            </a:r>
            <a:r>
              <a:rPr lang="en-US" dirty="0" err="1" smtClean="0"/>
              <a:t>soll</a:t>
            </a:r>
            <a:r>
              <a:rPr lang="en-US" dirty="0" smtClean="0"/>
              <a:t> </a:t>
            </a:r>
            <a:r>
              <a:rPr lang="en-US" dirty="0" err="1" smtClean="0"/>
              <a:t>es</a:t>
            </a:r>
            <a:r>
              <a:rPr lang="en-US" dirty="0" smtClean="0"/>
              <a:t> </a:t>
            </a:r>
            <a:r>
              <a:rPr lang="en-US" dirty="0" err="1" smtClean="0"/>
              <a:t>jungen</a:t>
            </a:r>
            <a:r>
              <a:rPr lang="en-US" dirty="0" smtClean="0"/>
              <a:t> </a:t>
            </a:r>
            <a:r>
              <a:rPr lang="en-US" dirty="0" err="1" smtClean="0"/>
              <a:t>Menschen</a:t>
            </a:r>
            <a:r>
              <a:rPr lang="en-US" dirty="0" smtClean="0"/>
              <a:t/>
            </a:r>
            <a:br>
              <a:rPr lang="en-US" dirty="0" smtClean="0"/>
            </a:br>
            <a:r>
              <a:rPr lang="en-US" dirty="0" err="1" smtClean="0"/>
              <a:t>ermöglichen</a:t>
            </a:r>
            <a:r>
              <a:rPr lang="en-US" dirty="0" smtClean="0"/>
              <a:t>, die </a:t>
            </a:r>
            <a:r>
              <a:rPr lang="en-US" dirty="0" err="1" smtClean="0"/>
              <a:t>eigene</a:t>
            </a:r>
            <a:r>
              <a:rPr lang="en-US" dirty="0" smtClean="0"/>
              <a:t> </a:t>
            </a:r>
            <a:r>
              <a:rPr lang="en-US" dirty="0" err="1" smtClean="0"/>
              <a:t>Identität</a:t>
            </a:r>
            <a:r>
              <a:rPr lang="en-US" dirty="0" smtClean="0"/>
              <a:t/>
            </a:r>
            <a:br>
              <a:rPr lang="en-US" dirty="0" smtClean="0"/>
            </a:br>
            <a:r>
              <a:rPr lang="en-US" dirty="0" smtClean="0"/>
              <a:t> </a:t>
            </a:r>
            <a:r>
              <a:rPr lang="en-US" dirty="0" err="1" smtClean="0"/>
              <a:t>zu</a:t>
            </a:r>
            <a:r>
              <a:rPr lang="en-US" dirty="0" smtClean="0"/>
              <a:t> </a:t>
            </a:r>
            <a:r>
              <a:rPr lang="en-US" dirty="0" err="1" smtClean="0"/>
              <a:t>finden</a:t>
            </a:r>
            <a:r>
              <a:rPr lang="en-US" dirty="0" smtClean="0"/>
              <a:t>… </a:t>
            </a:r>
            <a:r>
              <a:rPr lang="en-US" dirty="0" err="1" smtClean="0"/>
              <a:t>Schüler</a:t>
            </a:r>
            <a:r>
              <a:rPr lang="en-US" dirty="0" smtClean="0"/>
              <a:t> </a:t>
            </a:r>
            <a:r>
              <a:rPr lang="en-US" dirty="0" err="1" smtClean="0"/>
              <a:t>schärfen</a:t>
            </a:r>
            <a:r>
              <a:rPr lang="en-US" dirty="0" smtClean="0"/>
              <a:t> </a:t>
            </a:r>
            <a:r>
              <a:rPr lang="en-US" dirty="0" err="1" smtClean="0"/>
              <a:t>ihr</a:t>
            </a:r>
            <a:r>
              <a:rPr lang="en-US" dirty="0" smtClean="0"/>
              <a:t/>
            </a:r>
            <a:br>
              <a:rPr lang="en-US" dirty="0" smtClean="0"/>
            </a:br>
            <a:r>
              <a:rPr lang="en-US" dirty="0" err="1" smtClean="0"/>
              <a:t>Bewusstsein</a:t>
            </a:r>
            <a:r>
              <a:rPr lang="en-US" dirty="0" smtClean="0"/>
              <a:t> </a:t>
            </a:r>
            <a:r>
              <a:rPr lang="en-US" dirty="0" err="1" smtClean="0"/>
              <a:t>für</a:t>
            </a:r>
            <a:r>
              <a:rPr lang="en-US" dirty="0" smtClean="0"/>
              <a:t> </a:t>
            </a:r>
            <a:r>
              <a:rPr lang="en-US" dirty="0" err="1" smtClean="0"/>
              <a:t>ihre</a:t>
            </a:r>
            <a:r>
              <a:rPr lang="en-US" dirty="0" smtClean="0"/>
              <a:t> </a:t>
            </a:r>
            <a:r>
              <a:rPr lang="en-US" dirty="0" err="1" smtClean="0"/>
              <a:t>eigene</a:t>
            </a:r>
            <a:r>
              <a:rPr lang="en-US" dirty="0" smtClean="0"/>
              <a:t> </a:t>
            </a:r>
            <a:r>
              <a:rPr lang="en-US" dirty="0" err="1" smtClean="0"/>
              <a:t>Identität</a:t>
            </a:r>
            <a:r>
              <a:rPr lang="en-US" dirty="0" smtClean="0"/>
              <a:t>.</a:t>
            </a:r>
            <a:endParaRPr lang="en-US" dirty="0"/>
          </a:p>
        </p:txBody>
      </p:sp>
      <p:sp>
        <p:nvSpPr>
          <p:cNvPr id="6" name="Textfeld 5"/>
          <p:cNvSpPr txBox="1"/>
          <p:nvPr/>
        </p:nvSpPr>
        <p:spPr>
          <a:xfrm>
            <a:off x="6156176" y="3573016"/>
            <a:ext cx="2987823" cy="1200329"/>
          </a:xfrm>
          <a:prstGeom prst="rect">
            <a:avLst/>
          </a:prstGeom>
          <a:noFill/>
        </p:spPr>
        <p:txBody>
          <a:bodyPr wrap="square" rtlCol="0">
            <a:spAutoFit/>
          </a:bodyPr>
          <a:lstStyle/>
          <a:p>
            <a:r>
              <a:rPr lang="en-US" dirty="0" smtClean="0"/>
              <a:t>…</a:t>
            </a:r>
            <a:r>
              <a:rPr lang="en-US" dirty="0" err="1" smtClean="0"/>
              <a:t>Kontakte</a:t>
            </a:r>
            <a:r>
              <a:rPr lang="en-US" dirty="0" smtClean="0"/>
              <a:t> und </a:t>
            </a:r>
            <a:r>
              <a:rPr lang="en-US" dirty="0" err="1" smtClean="0"/>
              <a:t>Beziehungen</a:t>
            </a:r>
            <a:r>
              <a:rPr lang="en-US" dirty="0" smtClean="0"/>
              <a:t/>
            </a:r>
            <a:br>
              <a:rPr lang="en-US" dirty="0" smtClean="0"/>
            </a:br>
            <a:r>
              <a:rPr lang="en-US" dirty="0" err="1" smtClean="0"/>
              <a:t>aufbauen</a:t>
            </a:r>
            <a:r>
              <a:rPr lang="en-US" dirty="0" smtClean="0"/>
              <a:t> und </a:t>
            </a:r>
            <a:r>
              <a:rPr lang="en-US" dirty="0" err="1" smtClean="0"/>
              <a:t>halten</a:t>
            </a:r>
            <a:r>
              <a:rPr lang="en-US" dirty="0" smtClean="0"/>
              <a:t>…. </a:t>
            </a:r>
            <a:r>
              <a:rPr lang="en-US" dirty="0" err="1" smtClean="0"/>
              <a:t>grundlegene</a:t>
            </a:r>
            <a:r>
              <a:rPr lang="en-US" dirty="0" smtClean="0"/>
              <a:t> </a:t>
            </a:r>
            <a:r>
              <a:rPr lang="en-US" dirty="0" err="1" smtClean="0"/>
              <a:t>Stärkung</a:t>
            </a:r>
            <a:r>
              <a:rPr lang="en-US" dirty="0" smtClean="0"/>
              <a:t> von</a:t>
            </a:r>
            <a:br>
              <a:rPr lang="en-US" dirty="0" smtClean="0"/>
            </a:br>
            <a:r>
              <a:rPr lang="en-US" dirty="0" err="1" smtClean="0"/>
              <a:t>Lebenskompetenzen</a:t>
            </a:r>
            <a:endParaRPr lang="en-US" dirty="0"/>
          </a:p>
        </p:txBody>
      </p:sp>
      <p:sp>
        <p:nvSpPr>
          <p:cNvPr id="7" name="Textfeld 6"/>
          <p:cNvSpPr txBox="1"/>
          <p:nvPr/>
        </p:nvSpPr>
        <p:spPr>
          <a:xfrm>
            <a:off x="323528" y="2708920"/>
            <a:ext cx="2592287" cy="2031325"/>
          </a:xfrm>
          <a:prstGeom prst="rect">
            <a:avLst/>
          </a:prstGeom>
          <a:noFill/>
        </p:spPr>
        <p:txBody>
          <a:bodyPr wrap="square" rtlCol="0">
            <a:spAutoFit/>
          </a:bodyPr>
          <a:lstStyle/>
          <a:p>
            <a:r>
              <a:rPr lang="en-US" dirty="0" err="1" smtClean="0"/>
              <a:t>Einfluß</a:t>
            </a:r>
            <a:r>
              <a:rPr lang="en-US" dirty="0" smtClean="0"/>
              <a:t> von … </a:t>
            </a:r>
            <a:r>
              <a:rPr lang="en-US" dirty="0" err="1" smtClean="0"/>
              <a:t>Gesellschaft</a:t>
            </a:r>
            <a:r>
              <a:rPr lang="en-US" dirty="0" smtClean="0"/>
              <a:t> auf </a:t>
            </a:r>
            <a:r>
              <a:rPr lang="en-US" dirty="0" err="1" smtClean="0"/>
              <a:t>Konsum</a:t>
            </a:r>
            <a:r>
              <a:rPr lang="en-US" dirty="0" smtClean="0"/>
              <a:t>-</a:t>
            </a:r>
            <a:br>
              <a:rPr lang="en-US" dirty="0" smtClean="0"/>
            </a:br>
            <a:r>
              <a:rPr lang="en-US" dirty="0" err="1" smtClean="0"/>
              <a:t>verhalten</a:t>
            </a:r>
            <a:r>
              <a:rPr lang="en-US" dirty="0" smtClean="0"/>
              <a:t> und </a:t>
            </a:r>
            <a:r>
              <a:rPr lang="en-US" dirty="0" err="1" smtClean="0"/>
              <a:t>Ausbildung</a:t>
            </a:r>
            <a:r>
              <a:rPr lang="en-US" dirty="0" smtClean="0"/>
              <a:t> der </a:t>
            </a:r>
            <a:r>
              <a:rPr lang="en-US" dirty="0" err="1" smtClean="0"/>
              <a:t>eigenen</a:t>
            </a:r>
            <a:r>
              <a:rPr lang="en-US" dirty="0" smtClean="0"/>
              <a:t> </a:t>
            </a:r>
            <a:r>
              <a:rPr lang="en-US" dirty="0" err="1" smtClean="0"/>
              <a:t>Identität</a:t>
            </a:r>
            <a:r>
              <a:rPr lang="en-US" dirty="0" smtClean="0"/>
              <a:t>.</a:t>
            </a:r>
          </a:p>
          <a:p>
            <a:r>
              <a:rPr lang="en-US" dirty="0" smtClean="0"/>
              <a:t>…</a:t>
            </a:r>
            <a:r>
              <a:rPr lang="en-US" dirty="0" err="1" smtClean="0"/>
              <a:t>Lebensführung</a:t>
            </a:r>
            <a:r>
              <a:rPr lang="en-US" dirty="0" smtClean="0"/>
              <a:t> (</a:t>
            </a:r>
            <a:r>
              <a:rPr lang="en-US" dirty="0" err="1" smtClean="0"/>
              <a:t>Körperbild</a:t>
            </a:r>
            <a:r>
              <a:rPr lang="en-US" dirty="0" smtClean="0"/>
              <a:t>, </a:t>
            </a:r>
            <a:r>
              <a:rPr lang="en-US" dirty="0" err="1" smtClean="0"/>
              <a:t>Erscheinung</a:t>
            </a:r>
            <a:r>
              <a:rPr lang="en-US" dirty="0" smtClean="0"/>
              <a:t>, </a:t>
            </a:r>
            <a:r>
              <a:rPr lang="en-US" dirty="0" err="1" smtClean="0"/>
              <a:t>Gesundheit</a:t>
            </a:r>
            <a:r>
              <a:rPr lang="en-US" dirty="0" smtClean="0"/>
              <a:t>…)</a:t>
            </a:r>
            <a:endParaRPr lang="en-US" dirty="0"/>
          </a:p>
        </p:txBody>
      </p:sp>
      <p:cxnSp>
        <p:nvCxnSpPr>
          <p:cNvPr id="9" name="Gerade Verbindung mit Pfeil 8"/>
          <p:cNvCxnSpPr/>
          <p:nvPr/>
        </p:nvCxnSpPr>
        <p:spPr>
          <a:xfrm flipH="1" flipV="1">
            <a:off x="5148064" y="1916832"/>
            <a:ext cx="1512168"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a:off x="1187624" y="4797152"/>
            <a:ext cx="1080120"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Gerade Verbindung mit Pfeil 16"/>
          <p:cNvCxnSpPr/>
          <p:nvPr/>
        </p:nvCxnSpPr>
        <p:spPr>
          <a:xfrm flipH="1">
            <a:off x="6876256" y="4797152"/>
            <a:ext cx="432048"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Foliennummernplatzhalter 9"/>
          <p:cNvSpPr>
            <a:spLocks noGrp="1"/>
          </p:cNvSpPr>
          <p:nvPr>
            <p:ph type="sldNum" sz="quarter" idx="12"/>
          </p:nvPr>
        </p:nvSpPr>
        <p:spPr/>
        <p:txBody>
          <a:bodyPr/>
          <a:lstStyle/>
          <a:p>
            <a:fld id="{FD967E59-BA2D-4FE5-9D3B-C5873942A43E}"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b="1" i="1" dirty="0" smtClean="0"/>
              <a:t>The Shape of Things</a:t>
            </a:r>
            <a:r>
              <a:rPr lang="en-US" b="1" dirty="0" smtClean="0"/>
              <a:t>: </a:t>
            </a:r>
            <a:br>
              <a:rPr lang="en-US" b="1" dirty="0" smtClean="0"/>
            </a:br>
            <a:r>
              <a:rPr lang="en-US" b="1" dirty="0" smtClean="0"/>
              <a:t>5 </a:t>
            </a:r>
            <a:r>
              <a:rPr lang="en-US" sz="3600" b="1" dirty="0" err="1" smtClean="0"/>
              <a:t>Passung</a:t>
            </a:r>
            <a:r>
              <a:rPr lang="en-US" sz="3600" b="1" dirty="0" smtClean="0"/>
              <a:t> </a:t>
            </a:r>
            <a:r>
              <a:rPr lang="en-US" sz="3600" b="1" dirty="0" err="1" smtClean="0"/>
              <a:t>Bildungsplan</a:t>
            </a:r>
            <a:r>
              <a:rPr lang="en-US" sz="3600" b="1" dirty="0" smtClean="0"/>
              <a:t>: </a:t>
            </a:r>
            <a:r>
              <a:rPr lang="en-US" sz="3600" b="1" dirty="0" err="1" smtClean="0"/>
              <a:t>Kompetenzen</a:t>
            </a:r>
            <a:endParaRPr lang="en-US" dirty="0"/>
          </a:p>
        </p:txBody>
      </p:sp>
      <p:sp>
        <p:nvSpPr>
          <p:cNvPr id="4" name="Textplatzhalter 3"/>
          <p:cNvSpPr>
            <a:spLocks noGrp="1"/>
          </p:cNvSpPr>
          <p:nvPr>
            <p:ph type="body" idx="1"/>
          </p:nvPr>
        </p:nvSpPr>
        <p:spPr/>
        <p:txBody>
          <a:bodyPr>
            <a:normAutofit fontScale="92500" lnSpcReduction="20000"/>
          </a:bodyPr>
          <a:lstStyle/>
          <a:p>
            <a:pPr algn="ctr"/>
            <a:r>
              <a:rPr lang="en-US" dirty="0" err="1" smtClean="0"/>
              <a:t>Soziokulturelles</a:t>
            </a:r>
            <a:r>
              <a:rPr lang="en-US" dirty="0" smtClean="0"/>
              <a:t> </a:t>
            </a:r>
            <a:r>
              <a:rPr lang="en-US" dirty="0" err="1" smtClean="0"/>
              <a:t>Orientierungswissen</a:t>
            </a:r>
            <a:endParaRPr lang="en-US" dirty="0"/>
          </a:p>
        </p:txBody>
      </p:sp>
      <p:sp>
        <p:nvSpPr>
          <p:cNvPr id="5" name="Inhaltsplatzhalter 4"/>
          <p:cNvSpPr>
            <a:spLocks noGrp="1"/>
          </p:cNvSpPr>
          <p:nvPr>
            <p:ph sz="half" idx="2"/>
          </p:nvPr>
        </p:nvSpPr>
        <p:spPr/>
        <p:txBody>
          <a:bodyPr>
            <a:normAutofit fontScale="92500" lnSpcReduction="20000"/>
          </a:bodyPr>
          <a:lstStyle/>
          <a:p>
            <a:pPr>
              <a:buNone/>
            </a:pPr>
            <a:r>
              <a:rPr lang="en-US" dirty="0" smtClean="0"/>
              <a:t>(2) die </a:t>
            </a:r>
            <a:r>
              <a:rPr lang="en-US" dirty="0" err="1" smtClean="0"/>
              <a:t>Frage</a:t>
            </a:r>
            <a:r>
              <a:rPr lang="en-US" dirty="0" smtClean="0"/>
              <a:t> der </a:t>
            </a:r>
            <a:r>
              <a:rPr lang="en-US" dirty="0" err="1" smtClean="0"/>
              <a:t>nationalen</a:t>
            </a:r>
            <a:r>
              <a:rPr lang="en-US" dirty="0" smtClean="0"/>
              <a:t> und </a:t>
            </a:r>
            <a:r>
              <a:rPr lang="en-US" b="1" dirty="0" err="1" smtClean="0"/>
              <a:t>individuellen</a:t>
            </a:r>
            <a:r>
              <a:rPr lang="en-US" b="1" dirty="0" smtClean="0"/>
              <a:t> </a:t>
            </a:r>
            <a:r>
              <a:rPr lang="en-US" b="1" dirty="0" err="1" smtClean="0"/>
              <a:t>Identität</a:t>
            </a:r>
            <a:r>
              <a:rPr lang="en-US" b="1" dirty="0" smtClean="0"/>
              <a:t> </a:t>
            </a:r>
            <a:r>
              <a:rPr lang="en-US" dirty="0" smtClean="0"/>
              <a:t>(in </a:t>
            </a:r>
            <a:r>
              <a:rPr lang="en-US" dirty="0" err="1" smtClean="0"/>
              <a:t>multikulturellen</a:t>
            </a:r>
            <a:r>
              <a:rPr lang="en-US" dirty="0" smtClean="0"/>
              <a:t> </a:t>
            </a:r>
            <a:r>
              <a:rPr lang="en-US" dirty="0" err="1" smtClean="0"/>
              <a:t>Gesellschaften</a:t>
            </a:r>
            <a:r>
              <a:rPr lang="en-US" dirty="0" smtClean="0"/>
              <a:t>)</a:t>
            </a:r>
          </a:p>
          <a:p>
            <a:pPr algn="ctr">
              <a:buNone/>
            </a:pPr>
            <a:r>
              <a:rPr lang="en-US" b="1" dirty="0" err="1" smtClean="0"/>
              <a:t>Leseverstehen</a:t>
            </a:r>
            <a:endParaRPr lang="en-US" b="1" dirty="0" smtClean="0"/>
          </a:p>
          <a:p>
            <a:pPr>
              <a:buNone/>
            </a:pPr>
            <a:r>
              <a:rPr lang="en-US" dirty="0" smtClean="0"/>
              <a:t>(5) </a:t>
            </a:r>
            <a:r>
              <a:rPr lang="en-US" dirty="0" err="1" smtClean="0"/>
              <a:t>Mindestens</a:t>
            </a:r>
            <a:r>
              <a:rPr lang="en-US" dirty="0" smtClean="0"/>
              <a:t> </a:t>
            </a:r>
            <a:r>
              <a:rPr lang="en-US" dirty="0" err="1" smtClean="0"/>
              <a:t>eine</a:t>
            </a:r>
            <a:r>
              <a:rPr lang="en-US" dirty="0" smtClean="0"/>
              <a:t> </a:t>
            </a:r>
            <a:r>
              <a:rPr lang="en-US" dirty="0" err="1" smtClean="0"/>
              <a:t>Ganzschrift</a:t>
            </a:r>
            <a:r>
              <a:rPr lang="en-US" dirty="0" smtClean="0"/>
              <a:t> (Roman, Drama)…</a:t>
            </a:r>
            <a:r>
              <a:rPr lang="en-US" dirty="0" err="1" smtClean="0"/>
              <a:t>verstehen</a:t>
            </a:r>
            <a:r>
              <a:rPr lang="en-US" dirty="0" smtClean="0"/>
              <a:t>.</a:t>
            </a:r>
          </a:p>
          <a:p>
            <a:pPr algn="ctr">
              <a:buNone/>
            </a:pPr>
            <a:r>
              <a:rPr lang="en-US" b="1" dirty="0" smtClean="0"/>
              <a:t>TMK</a:t>
            </a:r>
            <a:endParaRPr lang="en-US" dirty="0" smtClean="0"/>
          </a:p>
          <a:p>
            <a:pPr>
              <a:buNone/>
            </a:pPr>
            <a:r>
              <a:rPr lang="en-US" dirty="0" err="1" smtClean="0"/>
              <a:t>Texte</a:t>
            </a:r>
            <a:r>
              <a:rPr lang="en-US" dirty="0" smtClean="0"/>
              <a:t> </a:t>
            </a:r>
            <a:r>
              <a:rPr lang="en-US" dirty="0" err="1" smtClean="0"/>
              <a:t>zu</a:t>
            </a:r>
            <a:r>
              <a:rPr lang="en-US" dirty="0" smtClean="0"/>
              <a:t> </a:t>
            </a:r>
            <a:r>
              <a:rPr lang="en-US" dirty="0" err="1" smtClean="0"/>
              <a:t>gesellschaftl</a:t>
            </a:r>
            <a:r>
              <a:rPr lang="en-US" dirty="0" smtClean="0"/>
              <a:t>., </a:t>
            </a:r>
            <a:r>
              <a:rPr lang="en-US" dirty="0" err="1" smtClean="0"/>
              <a:t>politischen</a:t>
            </a:r>
            <a:r>
              <a:rPr lang="en-US" dirty="0" smtClean="0"/>
              <a:t> und </a:t>
            </a:r>
            <a:r>
              <a:rPr lang="en-US" dirty="0" err="1" smtClean="0"/>
              <a:t>populärwissenschaftl</a:t>
            </a:r>
            <a:r>
              <a:rPr lang="en-US" dirty="0" smtClean="0"/>
              <a:t>. </a:t>
            </a:r>
            <a:r>
              <a:rPr lang="en-US" dirty="0" err="1" smtClean="0"/>
              <a:t>Themen</a:t>
            </a:r>
            <a:r>
              <a:rPr lang="en-US" dirty="0" smtClean="0"/>
              <a:t>…..   </a:t>
            </a:r>
            <a:r>
              <a:rPr lang="en-US" dirty="0" err="1" smtClean="0"/>
              <a:t>analysieren</a:t>
            </a:r>
            <a:r>
              <a:rPr lang="en-US" dirty="0" smtClean="0"/>
              <a:t>, </a:t>
            </a:r>
            <a:r>
              <a:rPr lang="en-US" dirty="0" err="1" smtClean="0"/>
              <a:t>kommentieren</a:t>
            </a:r>
            <a:r>
              <a:rPr lang="en-US" dirty="0" smtClean="0"/>
              <a:t> und </a:t>
            </a:r>
            <a:r>
              <a:rPr lang="en-US" dirty="0" err="1" smtClean="0"/>
              <a:t>interpretieren</a:t>
            </a:r>
            <a:endParaRPr lang="en-US" dirty="0"/>
          </a:p>
        </p:txBody>
      </p:sp>
      <p:sp>
        <p:nvSpPr>
          <p:cNvPr id="6" name="Textplatzhalter 5"/>
          <p:cNvSpPr>
            <a:spLocks noGrp="1"/>
          </p:cNvSpPr>
          <p:nvPr>
            <p:ph type="body" sz="quarter" idx="3"/>
          </p:nvPr>
        </p:nvSpPr>
        <p:spPr/>
        <p:txBody>
          <a:bodyPr>
            <a:normAutofit fontScale="92500" lnSpcReduction="20000"/>
          </a:bodyPr>
          <a:lstStyle/>
          <a:p>
            <a:pPr algn="ctr"/>
            <a:r>
              <a:rPr lang="en-US" dirty="0" err="1" smtClean="0"/>
              <a:t>Interkulturelle</a:t>
            </a:r>
            <a:r>
              <a:rPr lang="en-US" dirty="0" smtClean="0"/>
              <a:t> </a:t>
            </a:r>
            <a:r>
              <a:rPr lang="en-US" dirty="0" err="1" smtClean="0"/>
              <a:t>kommunikative</a:t>
            </a:r>
            <a:r>
              <a:rPr lang="en-US" dirty="0" smtClean="0"/>
              <a:t> </a:t>
            </a:r>
            <a:r>
              <a:rPr lang="en-US" dirty="0" err="1" smtClean="0"/>
              <a:t>Kompetenz</a:t>
            </a:r>
            <a:endParaRPr lang="en-US" dirty="0"/>
          </a:p>
        </p:txBody>
      </p:sp>
      <p:sp>
        <p:nvSpPr>
          <p:cNvPr id="7" name="Inhaltsplatzhalter 6"/>
          <p:cNvSpPr>
            <a:spLocks noGrp="1"/>
          </p:cNvSpPr>
          <p:nvPr>
            <p:ph sz="quarter" idx="4"/>
          </p:nvPr>
        </p:nvSpPr>
        <p:spPr/>
        <p:txBody>
          <a:bodyPr/>
          <a:lstStyle/>
          <a:p>
            <a:pPr marL="457200" indent="-457200">
              <a:buAutoNum type="arabicParenBoth"/>
            </a:pPr>
            <a:r>
              <a:rPr lang="en-US" dirty="0" err="1" smtClean="0"/>
              <a:t>Zentrale</a:t>
            </a:r>
            <a:r>
              <a:rPr lang="en-US" dirty="0" smtClean="0"/>
              <a:t> </a:t>
            </a:r>
            <a:r>
              <a:rPr lang="en-US" dirty="0" err="1" smtClean="0"/>
              <a:t>kulturspezifische</a:t>
            </a:r>
            <a:r>
              <a:rPr lang="en-US" dirty="0" smtClean="0"/>
              <a:t> </a:t>
            </a:r>
            <a:r>
              <a:rPr lang="en-US" dirty="0" err="1" smtClean="0"/>
              <a:t>Phänomene</a:t>
            </a:r>
            <a:r>
              <a:rPr lang="en-US" dirty="0" smtClean="0"/>
              <a:t> </a:t>
            </a:r>
            <a:r>
              <a:rPr lang="en-US" dirty="0" err="1" smtClean="0"/>
              <a:t>identifizieren</a:t>
            </a:r>
            <a:r>
              <a:rPr lang="en-US" dirty="0" smtClean="0"/>
              <a:t>, </a:t>
            </a:r>
            <a:r>
              <a:rPr lang="en-US" dirty="0" err="1" smtClean="0"/>
              <a:t>analysieren</a:t>
            </a:r>
            <a:r>
              <a:rPr lang="en-US" dirty="0" smtClean="0"/>
              <a:t> und </a:t>
            </a:r>
            <a:r>
              <a:rPr lang="en-US" dirty="0" err="1" smtClean="0"/>
              <a:t>interpretieren</a:t>
            </a:r>
            <a:endParaRPr lang="en-US" dirty="0" smtClean="0"/>
          </a:p>
          <a:p>
            <a:pPr marL="457200" indent="-457200">
              <a:buAutoNum type="arabicParenBoth"/>
            </a:pPr>
            <a:r>
              <a:rPr lang="en-US" dirty="0" err="1" smtClean="0"/>
              <a:t>Gemeinsamkeiten</a:t>
            </a:r>
            <a:r>
              <a:rPr lang="en-US" dirty="0" smtClean="0"/>
              <a:t> und </a:t>
            </a:r>
            <a:r>
              <a:rPr lang="en-US" dirty="0" err="1" smtClean="0"/>
              <a:t>Unterscheide</a:t>
            </a:r>
            <a:r>
              <a:rPr lang="en-US" dirty="0" smtClean="0"/>
              <a:t> </a:t>
            </a:r>
            <a:r>
              <a:rPr lang="en-US" dirty="0" err="1" smtClean="0"/>
              <a:t>zur</a:t>
            </a:r>
            <a:r>
              <a:rPr lang="en-US" dirty="0" smtClean="0"/>
              <a:t> </a:t>
            </a:r>
            <a:r>
              <a:rPr lang="en-US" dirty="0" err="1" smtClean="0"/>
              <a:t>eigenen</a:t>
            </a:r>
            <a:r>
              <a:rPr lang="en-US" dirty="0" smtClean="0"/>
              <a:t> </a:t>
            </a:r>
            <a:r>
              <a:rPr lang="en-US" dirty="0" err="1" smtClean="0"/>
              <a:t>Kultur</a:t>
            </a:r>
            <a:r>
              <a:rPr lang="en-US" dirty="0" smtClean="0"/>
              <a:t> </a:t>
            </a:r>
            <a:r>
              <a:rPr lang="en-US" dirty="0" err="1" smtClean="0"/>
              <a:t>beschreiben</a:t>
            </a:r>
            <a:r>
              <a:rPr lang="en-US" dirty="0" smtClean="0"/>
              <a:t>….. </a:t>
            </a:r>
            <a:r>
              <a:rPr lang="en-US" dirty="0" err="1" smtClean="0"/>
              <a:t>analysieren</a:t>
            </a:r>
            <a:r>
              <a:rPr lang="en-US" dirty="0" smtClean="0"/>
              <a:t>… und </a:t>
            </a:r>
            <a:r>
              <a:rPr lang="en-US" dirty="0" err="1" smtClean="0"/>
              <a:t>Stellung</a:t>
            </a:r>
            <a:r>
              <a:rPr lang="en-US" dirty="0" smtClean="0"/>
              <a:t> </a:t>
            </a:r>
            <a:r>
              <a:rPr lang="en-US" dirty="0" err="1" smtClean="0"/>
              <a:t>nehmen</a:t>
            </a:r>
            <a:r>
              <a:rPr lang="en-US" dirty="0" smtClean="0"/>
              <a:t>.</a:t>
            </a:r>
            <a:endParaRPr lang="en-US" dirty="0"/>
          </a:p>
        </p:txBody>
      </p:sp>
      <p:sp>
        <p:nvSpPr>
          <p:cNvPr id="8" name="Foliennummernplatzhalter 7"/>
          <p:cNvSpPr>
            <a:spLocks noGrp="1"/>
          </p:cNvSpPr>
          <p:nvPr>
            <p:ph type="sldNum" sz="quarter" idx="12"/>
          </p:nvPr>
        </p:nvSpPr>
        <p:spPr/>
        <p:txBody>
          <a:bodyPr/>
          <a:lstStyle/>
          <a:p>
            <a:fld id="{FD967E59-BA2D-4FE5-9D3B-C5873942A43E}"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p:txBody>
          <a:bodyPr>
            <a:noAutofit/>
          </a:bodyPr>
          <a:lstStyle/>
          <a:p>
            <a:r>
              <a:rPr lang="en-US" sz="3600" b="1" i="1" dirty="0" smtClean="0"/>
              <a:t>The Shape of Things</a:t>
            </a:r>
            <a:r>
              <a:rPr lang="en-US" sz="3600" b="1" dirty="0" smtClean="0"/>
              <a:t>: </a:t>
            </a:r>
            <a:br>
              <a:rPr lang="en-US" sz="3600" b="1" dirty="0" smtClean="0"/>
            </a:br>
            <a:r>
              <a:rPr lang="en-US" sz="3600" b="1" dirty="0" smtClean="0"/>
              <a:t>5 </a:t>
            </a:r>
            <a:r>
              <a:rPr lang="en-US" sz="3600" b="1" dirty="0" err="1" smtClean="0"/>
              <a:t>Passung</a:t>
            </a:r>
            <a:r>
              <a:rPr lang="en-US" sz="3600" b="1" dirty="0" smtClean="0"/>
              <a:t> </a:t>
            </a:r>
            <a:r>
              <a:rPr lang="en-US" sz="3600" b="1" dirty="0" err="1" smtClean="0"/>
              <a:t>Bildungsplan</a:t>
            </a:r>
            <a:r>
              <a:rPr lang="en-US" sz="3600" b="1" dirty="0" smtClean="0"/>
              <a:t>: </a:t>
            </a:r>
            <a:r>
              <a:rPr lang="en-US" sz="3600" b="1" dirty="0" err="1" smtClean="0"/>
              <a:t>Leseverstehen</a:t>
            </a:r>
            <a:endParaRPr lang="en-US" sz="3600" dirty="0"/>
          </a:p>
        </p:txBody>
      </p:sp>
      <p:graphicFrame>
        <p:nvGraphicFramePr>
          <p:cNvPr id="10" name="Inhaltsplatzhalter 9"/>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oliennummernplatzhalter 6"/>
          <p:cNvSpPr>
            <a:spLocks noGrp="1"/>
          </p:cNvSpPr>
          <p:nvPr>
            <p:ph type="sldNum" sz="quarter" idx="12"/>
          </p:nvPr>
        </p:nvSpPr>
        <p:spPr/>
        <p:txBody>
          <a:bodyPr/>
          <a:lstStyle/>
          <a:p>
            <a:fld id="{FD967E59-BA2D-4FE5-9D3B-C5873942A43E}"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282154"/>
          </a:xfrm>
        </p:spPr>
        <p:txBody>
          <a:bodyPr>
            <a:noAutofit/>
          </a:bodyPr>
          <a:lstStyle/>
          <a:p>
            <a:r>
              <a:rPr lang="en-US" sz="2800" dirty="0" smtClean="0"/>
              <a:t>6 The Shape of Things </a:t>
            </a:r>
            <a:r>
              <a:rPr lang="en-US" sz="2800" dirty="0" err="1" smtClean="0"/>
              <a:t>im</a:t>
            </a:r>
            <a:r>
              <a:rPr lang="en-US" sz="2800" dirty="0" smtClean="0"/>
              <a:t> </a:t>
            </a:r>
            <a:r>
              <a:rPr lang="en-US" sz="2800" b="1" dirty="0" err="1" smtClean="0"/>
              <a:t>Leistungsfach</a:t>
            </a:r>
            <a:r>
              <a:rPr lang="en-US" sz="2800" dirty="0" smtClean="0"/>
              <a:t/>
            </a:r>
            <a:br>
              <a:rPr lang="en-US" sz="2800" dirty="0" smtClean="0"/>
            </a:br>
            <a:r>
              <a:rPr lang="en-US" sz="2000" dirty="0" smtClean="0"/>
              <a:t> </a:t>
            </a:r>
            <a:r>
              <a:rPr lang="en-US" sz="2000" dirty="0" err="1" smtClean="0"/>
              <a:t>Auch</a:t>
            </a:r>
            <a:r>
              <a:rPr lang="en-US" sz="2000" dirty="0" smtClean="0"/>
              <a:t> </a:t>
            </a:r>
            <a:r>
              <a:rPr lang="en-US" sz="2000" dirty="0" err="1" smtClean="0"/>
              <a:t>als</a:t>
            </a:r>
            <a:r>
              <a:rPr lang="en-US" sz="2000" dirty="0" smtClean="0"/>
              <a:t> </a:t>
            </a:r>
            <a:r>
              <a:rPr lang="en-US" sz="2000" dirty="0" err="1" smtClean="0"/>
              <a:t>Differenzierungsmöglichkeit</a:t>
            </a:r>
            <a:r>
              <a:rPr lang="en-US" sz="2000" dirty="0" smtClean="0"/>
              <a:t> </a:t>
            </a:r>
            <a:r>
              <a:rPr lang="en-US" sz="2000" dirty="0" err="1" smtClean="0"/>
              <a:t>im</a:t>
            </a:r>
            <a:r>
              <a:rPr lang="en-US" sz="2000" dirty="0" smtClean="0"/>
              <a:t> </a:t>
            </a:r>
            <a:r>
              <a:rPr lang="en-US" sz="2000" dirty="0" err="1" smtClean="0"/>
              <a:t>Basisfach</a:t>
            </a:r>
            <a:r>
              <a:rPr lang="en-US" sz="2800" dirty="0" smtClean="0"/>
              <a:t/>
            </a:r>
            <a:br>
              <a:rPr lang="en-US" sz="2800" dirty="0" smtClean="0"/>
            </a:br>
            <a:r>
              <a:rPr lang="en-US" sz="1600" b="1" dirty="0" err="1" smtClean="0"/>
              <a:t>Komplexere</a:t>
            </a:r>
            <a:r>
              <a:rPr lang="en-US" sz="1600" b="1" dirty="0" smtClean="0"/>
              <a:t> </a:t>
            </a:r>
            <a:r>
              <a:rPr lang="en-US" sz="1600" b="1" dirty="0" err="1" smtClean="0"/>
              <a:t>Fragestellungen</a:t>
            </a:r>
            <a:r>
              <a:rPr lang="en-US" sz="1600" b="1" dirty="0" smtClean="0"/>
              <a:t>, </a:t>
            </a:r>
            <a:r>
              <a:rPr lang="en-US" sz="1600" b="1" dirty="0" err="1" smtClean="0"/>
              <a:t>kompexere</a:t>
            </a:r>
            <a:r>
              <a:rPr lang="en-US" sz="1600" b="1" dirty="0" smtClean="0"/>
              <a:t> </a:t>
            </a:r>
            <a:r>
              <a:rPr lang="en-US" sz="1600" b="1" dirty="0" err="1" smtClean="0"/>
              <a:t>Zusatztexte</a:t>
            </a:r>
            <a:r>
              <a:rPr lang="en-US" sz="1600" b="1" dirty="0" smtClean="0"/>
              <a:t>, </a:t>
            </a:r>
            <a:r>
              <a:rPr lang="en-US" sz="1600" b="1" dirty="0" err="1" smtClean="0"/>
              <a:t>mehr</a:t>
            </a:r>
            <a:r>
              <a:rPr lang="en-US" sz="1600" b="1" dirty="0" smtClean="0"/>
              <a:t> </a:t>
            </a:r>
            <a:r>
              <a:rPr lang="en-US" sz="1600" b="1" dirty="0" err="1" smtClean="0"/>
              <a:t>Selbstständigkeit</a:t>
            </a:r>
            <a:r>
              <a:rPr lang="en-US" sz="1600" b="1" dirty="0" smtClean="0"/>
              <a:t> </a:t>
            </a:r>
            <a:r>
              <a:rPr lang="en-US" sz="1600" b="1" dirty="0" err="1" smtClean="0"/>
              <a:t>bei</a:t>
            </a:r>
            <a:r>
              <a:rPr lang="en-US" sz="1600" b="1" dirty="0" smtClean="0"/>
              <a:t> </a:t>
            </a:r>
            <a:r>
              <a:rPr lang="en-US" sz="1600" b="1" dirty="0" err="1" smtClean="0"/>
              <a:t>Bearbeitung</a:t>
            </a:r>
            <a:r>
              <a:rPr lang="en-US" sz="1600" dirty="0" smtClean="0"/>
              <a:t>.</a:t>
            </a:r>
            <a:endParaRPr lang="en-US" sz="1600" dirty="0"/>
          </a:p>
        </p:txBody>
      </p:sp>
      <p:graphicFrame>
        <p:nvGraphicFramePr>
          <p:cNvPr id="8" name="Inhaltsplatzhalter 7"/>
          <p:cNvGraphicFramePr>
            <a:graphicFrameLocks noGrp="1"/>
          </p:cNvGraphicFramePr>
          <p:nvPr>
            <p:ph idx="1"/>
          </p:nvPr>
        </p:nvGraphicFramePr>
        <p:xfrm>
          <a:off x="457200" y="1628775"/>
          <a:ext cx="8229600" cy="44973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liennummernplatzhalter 3"/>
          <p:cNvSpPr>
            <a:spLocks noGrp="1"/>
          </p:cNvSpPr>
          <p:nvPr>
            <p:ph type="sldNum" sz="quarter" idx="12"/>
          </p:nvPr>
        </p:nvSpPr>
        <p:spPr/>
        <p:txBody>
          <a:bodyPr/>
          <a:lstStyle/>
          <a:p>
            <a:fld id="{FD967E59-BA2D-4FE5-9D3B-C5873942A43E}"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6.1 The ambiguity of art  </a:t>
            </a:r>
            <a:br>
              <a:rPr lang="en-US" dirty="0" smtClean="0"/>
            </a:br>
            <a:endParaRPr lang="en-US" sz="2700" dirty="0"/>
          </a:p>
        </p:txBody>
      </p:sp>
      <p:sp>
        <p:nvSpPr>
          <p:cNvPr id="3" name="Inhaltsplatzhalter 2"/>
          <p:cNvSpPr>
            <a:spLocks noGrp="1"/>
          </p:cNvSpPr>
          <p:nvPr>
            <p:ph idx="1"/>
          </p:nvPr>
        </p:nvSpPr>
        <p:spPr/>
        <p:txBody>
          <a:bodyPr>
            <a:normAutofit fontScale="77500" lnSpcReduction="20000"/>
          </a:bodyPr>
          <a:lstStyle/>
          <a:p>
            <a:pPr>
              <a:buFont typeface="Wingdings" pitchFamily="2" charset="2"/>
              <a:buChar char="ü"/>
            </a:pPr>
            <a:r>
              <a:rPr lang="en-US" dirty="0" smtClean="0"/>
              <a:t>To what extent is an artist authorized to shape the object of his work? </a:t>
            </a:r>
          </a:p>
          <a:p>
            <a:pPr>
              <a:buFont typeface="Wingdings" pitchFamily="2" charset="2"/>
              <a:buChar char="ü"/>
            </a:pPr>
            <a:r>
              <a:rPr lang="en-US" dirty="0" smtClean="0"/>
              <a:t>What is acceptable artistic material?</a:t>
            </a:r>
          </a:p>
          <a:p>
            <a:pPr>
              <a:buFont typeface="Wingdings" pitchFamily="2" charset="2"/>
              <a:buChar char="ü"/>
            </a:pPr>
            <a:r>
              <a:rPr lang="en-US" dirty="0" smtClean="0"/>
              <a:t>At what point does creation become manipulation?</a:t>
            </a:r>
          </a:p>
          <a:p>
            <a:pPr>
              <a:buFont typeface="Wingdings" pitchFamily="2" charset="2"/>
              <a:buChar char="ü"/>
            </a:pPr>
            <a:r>
              <a:rPr lang="en-US" dirty="0" smtClean="0"/>
              <a:t>What are the limits of art?</a:t>
            </a:r>
          </a:p>
          <a:p>
            <a:pPr>
              <a:buFont typeface="Wingdings" pitchFamily="2" charset="2"/>
              <a:buChar char="ü"/>
            </a:pPr>
            <a:r>
              <a:rPr lang="en-US" dirty="0" smtClean="0"/>
              <a:t>Does creation/art carry with it any moral responsibility?</a:t>
            </a:r>
          </a:p>
          <a:p>
            <a:pPr>
              <a:buFont typeface="Wingdings" pitchFamily="2" charset="2"/>
              <a:buChar char="ü"/>
            </a:pPr>
            <a:r>
              <a:rPr lang="en-US" dirty="0" smtClean="0"/>
              <a:t>Art above ethics, denying good and evil</a:t>
            </a:r>
          </a:p>
          <a:p>
            <a:pPr>
              <a:buFont typeface="Wingdings" pitchFamily="2" charset="2"/>
              <a:buChar char="ü"/>
            </a:pPr>
            <a:r>
              <a:rPr lang="en-US" dirty="0" smtClean="0"/>
              <a:t>Soulless contemporary art as opposed to virtuous literature</a:t>
            </a:r>
          </a:p>
          <a:p>
            <a:pPr>
              <a:buFont typeface="Wingdings" pitchFamily="2" charset="2"/>
              <a:buChar char="ü"/>
            </a:pPr>
            <a:r>
              <a:rPr lang="en-US" dirty="0" smtClean="0"/>
              <a:t>Quotes about art: Oscar Wilde, Evelyn’s presentation and discussions about art with Adam and Phillip, (</a:t>
            </a:r>
            <a:r>
              <a:rPr lang="en-US" dirty="0" err="1" smtClean="0"/>
              <a:t>komplexere</a:t>
            </a:r>
            <a:r>
              <a:rPr lang="en-US" dirty="0" smtClean="0"/>
              <a:t>) </a:t>
            </a:r>
            <a:r>
              <a:rPr lang="en-US" dirty="0" err="1" smtClean="0"/>
              <a:t>Zusatztexte</a:t>
            </a:r>
            <a:endParaRPr lang="en-US" dirty="0" smtClean="0"/>
          </a:p>
          <a:p>
            <a:endParaRPr lang="en-US" dirty="0"/>
          </a:p>
        </p:txBody>
      </p:sp>
      <p:sp>
        <p:nvSpPr>
          <p:cNvPr id="4" name="Foliennummernplatzhalter 3"/>
          <p:cNvSpPr>
            <a:spLocks noGrp="1"/>
          </p:cNvSpPr>
          <p:nvPr>
            <p:ph type="sldNum" sz="quarter" idx="12"/>
          </p:nvPr>
        </p:nvSpPr>
        <p:spPr/>
        <p:txBody>
          <a:bodyPr/>
          <a:lstStyle/>
          <a:p>
            <a:fld id="{FD967E59-BA2D-4FE5-9D3B-C5873942A43E}"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The ambiguity of art</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feld 4"/>
          <p:cNvSpPr txBox="1"/>
          <p:nvPr/>
        </p:nvSpPr>
        <p:spPr>
          <a:xfrm>
            <a:off x="1403648" y="2132856"/>
            <a:ext cx="1389226" cy="646331"/>
          </a:xfrm>
          <a:prstGeom prst="rect">
            <a:avLst/>
          </a:prstGeom>
          <a:noFill/>
        </p:spPr>
        <p:txBody>
          <a:bodyPr wrap="none" rtlCol="0">
            <a:spAutoFit/>
          </a:bodyPr>
          <a:lstStyle/>
          <a:p>
            <a:r>
              <a:rPr lang="en-US" sz="3600" dirty="0" smtClean="0"/>
              <a:t>Evelyn</a:t>
            </a:r>
            <a:endParaRPr lang="en-US" sz="3600" dirty="0"/>
          </a:p>
        </p:txBody>
      </p:sp>
      <p:sp>
        <p:nvSpPr>
          <p:cNvPr id="6" name="Textfeld 5"/>
          <p:cNvSpPr txBox="1"/>
          <p:nvPr/>
        </p:nvSpPr>
        <p:spPr>
          <a:xfrm>
            <a:off x="6372200" y="2060848"/>
            <a:ext cx="2304256" cy="646331"/>
          </a:xfrm>
          <a:prstGeom prst="rect">
            <a:avLst/>
          </a:prstGeom>
          <a:noFill/>
        </p:spPr>
        <p:txBody>
          <a:bodyPr wrap="square" rtlCol="0">
            <a:spAutoFit/>
          </a:bodyPr>
          <a:lstStyle/>
          <a:p>
            <a:r>
              <a:rPr lang="en-US" sz="3600" dirty="0" smtClean="0"/>
              <a:t>Adam</a:t>
            </a:r>
            <a:endParaRPr lang="en-US" sz="3600" dirty="0"/>
          </a:p>
        </p:txBody>
      </p:sp>
      <p:sp>
        <p:nvSpPr>
          <p:cNvPr id="7" name="Foliennummernplatzhalter 6"/>
          <p:cNvSpPr>
            <a:spLocks noGrp="1"/>
          </p:cNvSpPr>
          <p:nvPr>
            <p:ph type="sldNum" sz="quarter" idx="12"/>
          </p:nvPr>
        </p:nvSpPr>
        <p:spPr/>
        <p:txBody>
          <a:bodyPr/>
          <a:lstStyle/>
          <a:p>
            <a:fld id="{FD967E59-BA2D-4FE5-9D3B-C5873942A43E}"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en-US" dirty="0" err="1" smtClean="0"/>
              <a:t>Struktur</a:t>
            </a:r>
            <a:r>
              <a:rPr lang="en-US" dirty="0" smtClean="0"/>
              <a:t> der </a:t>
            </a:r>
            <a:r>
              <a:rPr lang="en-US" dirty="0" err="1" smtClean="0"/>
              <a:t>Präsentation</a:t>
            </a:r>
            <a:endParaRPr lang="en-US" dirty="0"/>
          </a:p>
        </p:txBody>
      </p:sp>
      <p:sp>
        <p:nvSpPr>
          <p:cNvPr id="8" name="Inhaltsplatzhalter 7"/>
          <p:cNvSpPr>
            <a:spLocks noGrp="1"/>
          </p:cNvSpPr>
          <p:nvPr>
            <p:ph idx="1"/>
          </p:nvPr>
        </p:nvSpPr>
        <p:spPr/>
        <p:txBody>
          <a:bodyPr/>
          <a:lstStyle/>
          <a:p>
            <a:pPr marL="457200" indent="-457200">
              <a:buFont typeface="+mj-lt"/>
              <a:buAutoNum type="arabicPeriod"/>
            </a:pPr>
            <a:r>
              <a:rPr lang="en-US" sz="2400" dirty="0" smtClean="0"/>
              <a:t>Stück und </a:t>
            </a:r>
            <a:r>
              <a:rPr lang="en-US" sz="2400" dirty="0" err="1" smtClean="0"/>
              <a:t>Autor</a:t>
            </a:r>
            <a:r>
              <a:rPr lang="en-US" sz="2400" dirty="0" smtClean="0"/>
              <a:t/>
            </a:r>
            <a:br>
              <a:rPr lang="en-US" sz="2400" dirty="0" smtClean="0"/>
            </a:br>
            <a:r>
              <a:rPr lang="en-US" sz="1800" dirty="0" smtClean="0"/>
              <a:t> </a:t>
            </a:r>
            <a:r>
              <a:rPr lang="en-US" sz="1800" i="1" dirty="0" err="1" smtClean="0"/>
              <a:t>Handlungszusammenfassung</a:t>
            </a:r>
            <a:r>
              <a:rPr lang="en-US" sz="1800" i="1" dirty="0" smtClean="0"/>
              <a:t> </a:t>
            </a:r>
            <a:r>
              <a:rPr lang="en-US" sz="1800" i="1" dirty="0" err="1" smtClean="0"/>
              <a:t>anhand</a:t>
            </a:r>
            <a:r>
              <a:rPr lang="en-US" sz="1800" i="1" dirty="0" smtClean="0"/>
              <a:t> von Screenshots (</a:t>
            </a:r>
            <a:r>
              <a:rPr lang="en-US" sz="1800" i="1" dirty="0" err="1" smtClean="0"/>
              <a:t>Einsatz</a:t>
            </a:r>
            <a:r>
              <a:rPr lang="en-US" sz="1800" i="1" dirty="0" smtClean="0"/>
              <a:t> optional)</a:t>
            </a:r>
          </a:p>
          <a:p>
            <a:pPr marL="457200" indent="-457200">
              <a:buFont typeface="+mj-lt"/>
              <a:buAutoNum type="arabicPeriod"/>
            </a:pPr>
            <a:r>
              <a:rPr lang="en-US" sz="2400" dirty="0" err="1" smtClean="0"/>
              <a:t>Begründung</a:t>
            </a:r>
            <a:r>
              <a:rPr lang="en-US" sz="2400" dirty="0" smtClean="0"/>
              <a:t> des </a:t>
            </a:r>
            <a:r>
              <a:rPr lang="en-US" sz="2400" dirty="0" err="1" smtClean="0"/>
              <a:t>Tausches</a:t>
            </a:r>
            <a:r>
              <a:rPr lang="en-US" sz="2400" dirty="0" smtClean="0"/>
              <a:t> (The Shape </a:t>
            </a:r>
            <a:r>
              <a:rPr lang="en-US" sz="2400" dirty="0" err="1" smtClean="0"/>
              <a:t>statt</a:t>
            </a:r>
            <a:r>
              <a:rPr lang="en-US" sz="2400" dirty="0" smtClean="0"/>
              <a:t> CLCL)</a:t>
            </a:r>
          </a:p>
          <a:p>
            <a:pPr marL="457200" indent="-457200">
              <a:buFont typeface="+mj-lt"/>
              <a:buAutoNum type="arabicPeriod"/>
            </a:pPr>
            <a:r>
              <a:rPr lang="en-US" sz="2400" dirty="0" err="1" smtClean="0"/>
              <a:t>Passung</a:t>
            </a:r>
            <a:r>
              <a:rPr lang="en-US" sz="2400" dirty="0" smtClean="0"/>
              <a:t> </a:t>
            </a:r>
            <a:r>
              <a:rPr lang="en-US" sz="2400" dirty="0" err="1" smtClean="0"/>
              <a:t>Basisfach</a:t>
            </a:r>
            <a:endParaRPr lang="en-US" sz="2400" dirty="0" smtClean="0"/>
          </a:p>
          <a:p>
            <a:pPr marL="457200" indent="-457200">
              <a:buFont typeface="+mj-lt"/>
              <a:buAutoNum type="arabicPeriod"/>
            </a:pPr>
            <a:r>
              <a:rPr lang="en-US" sz="2400" dirty="0" err="1" smtClean="0"/>
              <a:t>Passung</a:t>
            </a:r>
            <a:r>
              <a:rPr lang="en-US" sz="2400" dirty="0" smtClean="0"/>
              <a:t> SPT</a:t>
            </a:r>
          </a:p>
          <a:p>
            <a:pPr marL="457200" indent="-457200">
              <a:buFont typeface="+mj-lt"/>
              <a:buAutoNum type="arabicPeriod"/>
            </a:pPr>
            <a:r>
              <a:rPr lang="en-US" sz="2400" dirty="0" err="1" smtClean="0"/>
              <a:t>Passung</a:t>
            </a:r>
            <a:r>
              <a:rPr lang="en-US" sz="2400" dirty="0" smtClean="0"/>
              <a:t> </a:t>
            </a:r>
            <a:r>
              <a:rPr lang="en-US" sz="2400" dirty="0" err="1" smtClean="0"/>
              <a:t>Bildungsplan</a:t>
            </a:r>
            <a:r>
              <a:rPr lang="en-US" sz="2400" dirty="0" smtClean="0"/>
              <a:t> (</a:t>
            </a:r>
            <a:r>
              <a:rPr lang="en-US" sz="2400" dirty="0" err="1" smtClean="0"/>
              <a:t>Leitperspektiven</a:t>
            </a:r>
            <a:r>
              <a:rPr lang="en-US" sz="2400" dirty="0" smtClean="0"/>
              <a:t>/</a:t>
            </a:r>
            <a:r>
              <a:rPr lang="en-US" sz="2400" dirty="0" err="1" smtClean="0"/>
              <a:t>Kompetenzen</a:t>
            </a:r>
            <a:r>
              <a:rPr lang="en-US" sz="2400" dirty="0" smtClean="0"/>
              <a:t>)</a:t>
            </a:r>
          </a:p>
          <a:p>
            <a:pPr marL="457200" indent="-457200">
              <a:buFont typeface="+mj-lt"/>
              <a:buAutoNum type="arabicPeriod"/>
            </a:pPr>
            <a:r>
              <a:rPr lang="en-US" sz="2400" dirty="0" err="1" smtClean="0"/>
              <a:t>Vertiefungsmöglichkeiten</a:t>
            </a:r>
            <a:r>
              <a:rPr lang="en-US" sz="2400" dirty="0" smtClean="0"/>
              <a:t> </a:t>
            </a:r>
            <a:r>
              <a:rPr lang="en-US" sz="2400" dirty="0" err="1" smtClean="0"/>
              <a:t>für</a:t>
            </a:r>
            <a:r>
              <a:rPr lang="en-US" sz="2400" dirty="0" smtClean="0"/>
              <a:t> das </a:t>
            </a:r>
            <a:r>
              <a:rPr lang="en-US" sz="2400" dirty="0" err="1" smtClean="0"/>
              <a:t>Leistungsfach</a:t>
            </a:r>
            <a:r>
              <a:rPr lang="en-US" sz="2400" dirty="0" smtClean="0"/>
              <a:t>/</a:t>
            </a:r>
            <a:br>
              <a:rPr lang="en-US" sz="2400" dirty="0" smtClean="0"/>
            </a:br>
            <a:r>
              <a:rPr lang="en-US" sz="2400" dirty="0" err="1" smtClean="0"/>
              <a:t>als</a:t>
            </a:r>
            <a:r>
              <a:rPr lang="en-US" sz="2400" dirty="0" smtClean="0"/>
              <a:t> </a:t>
            </a:r>
            <a:r>
              <a:rPr lang="en-US" sz="2400" dirty="0" err="1" smtClean="0"/>
              <a:t>Differenzierung</a:t>
            </a:r>
            <a:r>
              <a:rPr lang="en-US" sz="2400" dirty="0" smtClean="0"/>
              <a:t> </a:t>
            </a:r>
            <a:r>
              <a:rPr lang="en-US" sz="2400" dirty="0" err="1" smtClean="0"/>
              <a:t>im</a:t>
            </a:r>
            <a:r>
              <a:rPr lang="en-US" sz="2400" dirty="0" smtClean="0"/>
              <a:t> </a:t>
            </a:r>
            <a:r>
              <a:rPr lang="en-US" sz="2400" dirty="0" err="1" smtClean="0"/>
              <a:t>Basisfach</a:t>
            </a:r>
            <a:endParaRPr lang="en-US" sz="2400" dirty="0" smtClean="0"/>
          </a:p>
          <a:p>
            <a:pPr marL="457200" indent="-457200">
              <a:buFont typeface="+mj-lt"/>
              <a:buAutoNum type="arabicPeriod"/>
            </a:pPr>
            <a:r>
              <a:rPr lang="en-US" sz="2400" dirty="0" smtClean="0"/>
              <a:t>Teaching goals </a:t>
            </a:r>
            <a:r>
              <a:rPr lang="en-US" sz="2400" dirty="0" err="1" smtClean="0"/>
              <a:t>im</a:t>
            </a:r>
            <a:r>
              <a:rPr lang="en-US" sz="2400" dirty="0" smtClean="0"/>
              <a:t> </a:t>
            </a:r>
            <a:r>
              <a:rPr lang="en-US" sz="2400" dirty="0" err="1" smtClean="0"/>
              <a:t>Literaturunterricht</a:t>
            </a:r>
            <a:r>
              <a:rPr lang="en-US" sz="2400" dirty="0" smtClean="0"/>
              <a:t> (short drama)</a:t>
            </a:r>
          </a:p>
          <a:p>
            <a:pPr marL="457200" indent="-457200">
              <a:buFont typeface="+mj-lt"/>
              <a:buAutoNum type="arabicPeriod"/>
            </a:pPr>
            <a:r>
              <a:rPr lang="en-US" sz="2400" dirty="0" err="1" smtClean="0"/>
              <a:t>Umsetzung</a:t>
            </a:r>
            <a:r>
              <a:rPr lang="en-US" sz="2400" dirty="0" smtClean="0"/>
              <a:t> </a:t>
            </a:r>
            <a:r>
              <a:rPr lang="en-US" sz="2400" dirty="0" err="1" smtClean="0"/>
              <a:t>im</a:t>
            </a:r>
            <a:r>
              <a:rPr lang="en-US" sz="2400" dirty="0" smtClean="0"/>
              <a:t> </a:t>
            </a:r>
            <a:r>
              <a:rPr lang="en-US" sz="2400" dirty="0" err="1" smtClean="0"/>
              <a:t>Unterricht</a:t>
            </a:r>
            <a:r>
              <a:rPr lang="en-US" sz="2400" dirty="0" smtClean="0"/>
              <a:t> (</a:t>
            </a:r>
            <a:r>
              <a:rPr lang="en-US" sz="2400" dirty="0" err="1" smtClean="0"/>
              <a:t>grobe</a:t>
            </a:r>
            <a:r>
              <a:rPr lang="en-US" sz="2400" dirty="0" smtClean="0"/>
              <a:t> </a:t>
            </a:r>
            <a:r>
              <a:rPr lang="en-US" sz="2400" dirty="0" err="1" smtClean="0"/>
              <a:t>Planung</a:t>
            </a:r>
            <a:r>
              <a:rPr lang="en-US" sz="2400" dirty="0" smtClean="0"/>
              <a:t>)</a:t>
            </a:r>
          </a:p>
          <a:p>
            <a:endParaRPr lang="en-US" sz="2400" dirty="0" smtClean="0"/>
          </a:p>
          <a:p>
            <a:endParaRPr lang="en-US" sz="2400" dirty="0" smtClean="0"/>
          </a:p>
          <a:p>
            <a:endParaRPr lang="en-US" sz="2400" dirty="0" smtClean="0"/>
          </a:p>
          <a:p>
            <a:endParaRPr lang="en-US" sz="1800" dirty="0"/>
          </a:p>
        </p:txBody>
      </p:sp>
      <p:sp>
        <p:nvSpPr>
          <p:cNvPr id="4" name="Foliennummernplatzhalter 3"/>
          <p:cNvSpPr>
            <a:spLocks noGrp="1"/>
          </p:cNvSpPr>
          <p:nvPr>
            <p:ph type="sldNum" sz="quarter" idx="12"/>
          </p:nvPr>
        </p:nvSpPr>
        <p:spPr/>
        <p:txBody>
          <a:bodyPr/>
          <a:lstStyle/>
          <a:p>
            <a:fld id="{FD967E59-BA2D-4FE5-9D3B-C5873942A43E}"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6.2 Reversed gender roles</a:t>
            </a:r>
            <a:endParaRPr lang="en-US" dirty="0"/>
          </a:p>
        </p:txBody>
      </p:sp>
      <p:sp>
        <p:nvSpPr>
          <p:cNvPr id="3" name="Inhaltsplatzhalter 2"/>
          <p:cNvSpPr>
            <a:spLocks noGrp="1"/>
          </p:cNvSpPr>
          <p:nvPr>
            <p:ph idx="1"/>
          </p:nvPr>
        </p:nvSpPr>
        <p:spPr/>
        <p:txBody>
          <a:bodyPr>
            <a:normAutofit fontScale="85000" lnSpcReduction="10000"/>
          </a:bodyPr>
          <a:lstStyle/>
          <a:p>
            <a:pPr>
              <a:buFont typeface="Wingdings" pitchFamily="2" charset="2"/>
              <a:buChar char="ü"/>
            </a:pPr>
            <a:r>
              <a:rPr lang="en-US" dirty="0" smtClean="0"/>
              <a:t>Adam = the gender-twisted Eliza?</a:t>
            </a:r>
          </a:p>
          <a:p>
            <a:pPr>
              <a:buFont typeface="Wingdings" pitchFamily="2" charset="2"/>
              <a:buChar char="ü"/>
            </a:pPr>
            <a:r>
              <a:rPr lang="en-US" dirty="0" smtClean="0"/>
              <a:t>Ovid – Shaw – </a:t>
            </a:r>
            <a:r>
              <a:rPr lang="en-US" dirty="0" err="1" smtClean="0"/>
              <a:t>LaBute</a:t>
            </a:r>
            <a:endParaRPr lang="en-US" dirty="0" smtClean="0"/>
          </a:p>
          <a:p>
            <a:pPr>
              <a:buFont typeface="Wingdings" pitchFamily="2" charset="2"/>
              <a:buChar char="ü"/>
            </a:pPr>
            <a:r>
              <a:rPr lang="en-US" dirty="0" smtClean="0"/>
              <a:t>Evelyn as shaping, carving, redefining Adam’s masculinity</a:t>
            </a:r>
          </a:p>
          <a:p>
            <a:pPr>
              <a:buFont typeface="Wingdings" pitchFamily="2" charset="2"/>
              <a:buChar char="ü"/>
            </a:pPr>
            <a:r>
              <a:rPr lang="en-US" dirty="0" smtClean="0"/>
              <a:t>E.A.T. – Evelyn ‘eating away’ Adam’s masculinity</a:t>
            </a:r>
          </a:p>
          <a:p>
            <a:pPr>
              <a:buFont typeface="Wingdings" pitchFamily="2" charset="2"/>
              <a:buChar char="ü"/>
            </a:pPr>
            <a:r>
              <a:rPr lang="en-US" dirty="0" smtClean="0"/>
              <a:t>Adam (re-)defining  his sexual/gender identity</a:t>
            </a:r>
          </a:p>
          <a:p>
            <a:pPr>
              <a:buFont typeface="Wingdings" pitchFamily="2" charset="2"/>
              <a:buChar char="ü"/>
            </a:pPr>
            <a:r>
              <a:rPr lang="en-US" dirty="0" smtClean="0"/>
              <a:t>The female seductress, beautiful, sexually assertive, manipulative, promising thrilling sexual encounters</a:t>
            </a:r>
          </a:p>
          <a:p>
            <a:pPr>
              <a:buFont typeface="Wingdings" pitchFamily="2" charset="2"/>
              <a:buChar char="ü"/>
            </a:pPr>
            <a:r>
              <a:rPr lang="en-US" dirty="0" smtClean="0"/>
              <a:t>The play as a critique of society’s stereotypic expectations of masculinity and femininity</a:t>
            </a:r>
          </a:p>
          <a:p>
            <a:endParaRPr lang="en-US" dirty="0" smtClean="0"/>
          </a:p>
          <a:p>
            <a:endParaRPr lang="en-US" dirty="0" smtClean="0"/>
          </a:p>
        </p:txBody>
      </p:sp>
      <p:sp>
        <p:nvSpPr>
          <p:cNvPr id="4" name="Foliennummernplatzhalter 3"/>
          <p:cNvSpPr>
            <a:spLocks noGrp="1"/>
          </p:cNvSpPr>
          <p:nvPr>
            <p:ph type="sldNum" sz="quarter" idx="12"/>
          </p:nvPr>
        </p:nvSpPr>
        <p:spPr/>
        <p:txBody>
          <a:bodyPr/>
          <a:lstStyle/>
          <a:p>
            <a:fld id="{FD967E59-BA2D-4FE5-9D3B-C5873942A43E}"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smtClean="0"/>
              <a:t>6.3  Literary Allusions/Symbolism</a:t>
            </a:r>
            <a:endParaRPr lang="en-US" dirty="0"/>
          </a:p>
        </p:txBody>
      </p:sp>
      <p:sp>
        <p:nvSpPr>
          <p:cNvPr id="3" name="Inhaltsplatzhalter 2"/>
          <p:cNvSpPr>
            <a:spLocks noGrp="1"/>
          </p:cNvSpPr>
          <p:nvPr>
            <p:ph idx="1"/>
          </p:nvPr>
        </p:nvSpPr>
        <p:spPr/>
        <p:txBody>
          <a:bodyPr>
            <a:normAutofit fontScale="85000" lnSpcReduction="10000"/>
          </a:bodyPr>
          <a:lstStyle/>
          <a:p>
            <a:pPr>
              <a:buFont typeface="Wingdings" pitchFamily="2" charset="2"/>
              <a:buChar char="ü"/>
            </a:pPr>
            <a:r>
              <a:rPr lang="en-US" dirty="0" smtClean="0"/>
              <a:t>Ovid – Shaw – </a:t>
            </a:r>
            <a:r>
              <a:rPr lang="en-US" dirty="0" err="1" smtClean="0"/>
              <a:t>LaBute</a:t>
            </a:r>
            <a:r>
              <a:rPr lang="en-US" dirty="0" smtClean="0"/>
              <a:t>; Frankenstein: </a:t>
            </a:r>
            <a:br>
              <a:rPr lang="en-US" dirty="0" smtClean="0"/>
            </a:br>
            <a:r>
              <a:rPr lang="en-US" dirty="0" smtClean="0"/>
              <a:t>creator and creation</a:t>
            </a:r>
          </a:p>
          <a:p>
            <a:pPr>
              <a:buFont typeface="Wingdings" pitchFamily="2" charset="2"/>
              <a:buChar char="ü"/>
            </a:pPr>
            <a:r>
              <a:rPr lang="en-US" dirty="0" smtClean="0"/>
              <a:t>Soulless contemporary art as opposed to virtuous literature</a:t>
            </a:r>
          </a:p>
          <a:p>
            <a:pPr>
              <a:buFont typeface="Wingdings" pitchFamily="2" charset="2"/>
              <a:buChar char="ü"/>
            </a:pPr>
            <a:r>
              <a:rPr lang="en-US" dirty="0" smtClean="0"/>
              <a:t>Adam and Eve(</a:t>
            </a:r>
            <a:r>
              <a:rPr lang="en-US" dirty="0" err="1" smtClean="0"/>
              <a:t>elyn</a:t>
            </a:r>
            <a:r>
              <a:rPr lang="en-US" dirty="0" smtClean="0"/>
              <a:t>) - the Biblical story of the fall from innocence: Evelyn destroys who Adam is rather than leading him to a deeper level of self-actualization. Her creation is not someone genuine and unique. Adam sacrifices himself to become more acceptable. </a:t>
            </a:r>
          </a:p>
          <a:p>
            <a:pPr>
              <a:buFont typeface="Wingdings" pitchFamily="2" charset="2"/>
              <a:buChar char="ü"/>
            </a:pPr>
            <a:r>
              <a:rPr lang="en-US" dirty="0" smtClean="0"/>
              <a:t>The sculpture of a god (creator), the penis, crossing lines</a:t>
            </a:r>
          </a:p>
          <a:p>
            <a:pPr>
              <a:buFont typeface="Wingdings" pitchFamily="2" charset="2"/>
              <a:buChar char="ü"/>
            </a:pPr>
            <a:endParaRPr lang="en-US" dirty="0" smtClean="0"/>
          </a:p>
          <a:p>
            <a:pPr>
              <a:buFont typeface="Wingdings" pitchFamily="2" charset="2"/>
              <a:buChar char="ü"/>
            </a:pPr>
            <a:endParaRPr lang="en-US" dirty="0"/>
          </a:p>
        </p:txBody>
      </p:sp>
      <p:sp>
        <p:nvSpPr>
          <p:cNvPr id="4" name="Foliennummernplatzhalter 3"/>
          <p:cNvSpPr>
            <a:spLocks noGrp="1"/>
          </p:cNvSpPr>
          <p:nvPr>
            <p:ph type="sldNum" sz="quarter" idx="12"/>
          </p:nvPr>
        </p:nvSpPr>
        <p:spPr/>
        <p:txBody>
          <a:bodyPr/>
          <a:lstStyle/>
          <a:p>
            <a:fld id="{FD967E59-BA2D-4FE5-9D3B-C5873942A43E}"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6.4 Structure</a:t>
            </a:r>
            <a:br>
              <a:rPr lang="en-US" dirty="0" smtClean="0"/>
            </a:br>
            <a:r>
              <a:rPr lang="en-US" sz="3100" dirty="0" smtClean="0"/>
              <a:t>The Shape of Things – A tragedy? Adam’s rise and fall.</a:t>
            </a:r>
            <a:endParaRPr lang="en-US" sz="3100"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rot="21264813">
            <a:off x="2016943" y="3443745"/>
            <a:ext cx="6360267" cy="830997"/>
          </a:xfrm>
          <a:prstGeom prst="rect">
            <a:avLst/>
          </a:prstGeom>
          <a:noFill/>
        </p:spPr>
        <p:txBody>
          <a:bodyPr wrap="square" rtlCol="0">
            <a:spAutoFit/>
          </a:bodyPr>
          <a:lstStyle/>
          <a:p>
            <a:r>
              <a:rPr lang="en-US" sz="1600" dirty="0" smtClean="0"/>
              <a:t>Adam’s fall as a combination of deceit  and personal responsibility</a:t>
            </a:r>
            <a:br>
              <a:rPr lang="en-US" sz="1600" dirty="0" smtClean="0"/>
            </a:br>
            <a:r>
              <a:rPr lang="en-US" sz="1600" dirty="0" smtClean="0"/>
              <a:t>In the end, he is not fully himself, he is ‘bad art’. </a:t>
            </a:r>
            <a:br>
              <a:rPr lang="en-US" sz="1600" dirty="0" smtClean="0"/>
            </a:br>
            <a:r>
              <a:rPr lang="en-US" sz="1600" dirty="0" smtClean="0"/>
              <a:t>Loss of identity/</a:t>
            </a:r>
            <a:r>
              <a:rPr lang="en-US" sz="1600" b="1" dirty="0" smtClean="0"/>
              <a:t>ambiguous </a:t>
            </a:r>
            <a:r>
              <a:rPr lang="en-US" sz="1600" dirty="0" smtClean="0"/>
              <a:t>identity   </a:t>
            </a:r>
            <a:endParaRPr lang="en-US" sz="1600" dirty="0"/>
          </a:p>
        </p:txBody>
      </p:sp>
      <p:sp>
        <p:nvSpPr>
          <p:cNvPr id="6" name="Textfeld 5"/>
          <p:cNvSpPr txBox="1"/>
          <p:nvPr/>
        </p:nvSpPr>
        <p:spPr>
          <a:xfrm>
            <a:off x="755576" y="2780928"/>
            <a:ext cx="1800200" cy="923330"/>
          </a:xfrm>
          <a:prstGeom prst="rect">
            <a:avLst/>
          </a:prstGeom>
          <a:noFill/>
        </p:spPr>
        <p:txBody>
          <a:bodyPr wrap="square" rtlCol="0">
            <a:spAutoFit/>
          </a:bodyPr>
          <a:lstStyle/>
          <a:p>
            <a:r>
              <a:rPr lang="en-US" u="sng" dirty="0" smtClean="0"/>
              <a:t>Extra:</a:t>
            </a:r>
            <a:r>
              <a:rPr lang="en-US" dirty="0" smtClean="0"/>
              <a:t/>
            </a:r>
            <a:br>
              <a:rPr lang="en-US" dirty="0" smtClean="0"/>
            </a:br>
            <a:r>
              <a:rPr lang="en-US" dirty="0" smtClean="0"/>
              <a:t> Is there </a:t>
            </a:r>
            <a:br>
              <a:rPr lang="en-US" dirty="0" smtClean="0"/>
            </a:br>
            <a:r>
              <a:rPr lang="en-US" dirty="0" smtClean="0"/>
              <a:t>foreshadowing?</a:t>
            </a:r>
            <a:endParaRPr lang="en-US" dirty="0"/>
          </a:p>
        </p:txBody>
      </p:sp>
      <p:sp>
        <p:nvSpPr>
          <p:cNvPr id="7" name="Foliennummernplatzhalter 6"/>
          <p:cNvSpPr>
            <a:spLocks noGrp="1"/>
          </p:cNvSpPr>
          <p:nvPr>
            <p:ph type="sldNum" sz="quarter" idx="12"/>
          </p:nvPr>
        </p:nvSpPr>
        <p:spPr/>
        <p:txBody>
          <a:bodyPr/>
          <a:lstStyle/>
          <a:p>
            <a:fld id="{FD967E59-BA2D-4FE5-9D3B-C5873942A43E}"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6.4 Structure</a:t>
            </a:r>
            <a:br>
              <a:rPr lang="en-US" dirty="0" smtClean="0"/>
            </a:br>
            <a:r>
              <a:rPr lang="en-US" i="1" dirty="0" smtClean="0"/>
              <a:t>The Shape of Things </a:t>
            </a:r>
            <a:r>
              <a:rPr lang="en-US" dirty="0" smtClean="0"/>
              <a:t>as a short play 1</a:t>
            </a:r>
            <a:endParaRPr lang="en-US" dirty="0"/>
          </a:p>
        </p:txBody>
      </p:sp>
      <p:sp>
        <p:nvSpPr>
          <p:cNvPr id="3" name="Inhaltsplatzhalter 2"/>
          <p:cNvSpPr>
            <a:spLocks noGrp="1"/>
          </p:cNvSpPr>
          <p:nvPr>
            <p:ph idx="1"/>
          </p:nvPr>
        </p:nvSpPr>
        <p:spPr/>
        <p:txBody>
          <a:bodyPr>
            <a:normAutofit fontScale="85000" lnSpcReduction="10000"/>
          </a:bodyPr>
          <a:lstStyle/>
          <a:p>
            <a:pPr>
              <a:buFont typeface="Wingdings" pitchFamily="2" charset="2"/>
              <a:buChar char="ü"/>
            </a:pPr>
            <a:r>
              <a:rPr lang="en-US" dirty="0" smtClean="0"/>
              <a:t>In </a:t>
            </a:r>
            <a:r>
              <a:rPr lang="en-US" i="1" dirty="0" smtClean="0"/>
              <a:t>short plays </a:t>
            </a:r>
            <a:r>
              <a:rPr lang="en-US" dirty="0" err="1" smtClean="0"/>
              <a:t>wird</a:t>
            </a:r>
            <a:r>
              <a:rPr lang="en-US" dirty="0" smtClean="0"/>
              <a:t> </a:t>
            </a:r>
            <a:r>
              <a:rPr lang="en-US" dirty="0" err="1" smtClean="0"/>
              <a:t>alles</a:t>
            </a:r>
            <a:r>
              <a:rPr lang="en-US" dirty="0" smtClean="0"/>
              <a:t> auf das </a:t>
            </a:r>
            <a:r>
              <a:rPr lang="en-US" dirty="0" err="1" smtClean="0"/>
              <a:t>Wesentliche</a:t>
            </a:r>
            <a:r>
              <a:rPr lang="en-US" dirty="0" smtClean="0"/>
              <a:t> </a:t>
            </a:r>
            <a:r>
              <a:rPr lang="en-US" dirty="0" err="1" smtClean="0"/>
              <a:t>konzentriert</a:t>
            </a:r>
            <a:r>
              <a:rPr lang="en-US" dirty="0" smtClean="0"/>
              <a:t> und </a:t>
            </a:r>
            <a:r>
              <a:rPr lang="en-US" dirty="0" err="1" smtClean="0"/>
              <a:t>verdichtet</a:t>
            </a:r>
            <a:r>
              <a:rPr lang="en-US" dirty="0" smtClean="0"/>
              <a:t>: </a:t>
            </a:r>
            <a:r>
              <a:rPr lang="en-US" dirty="0" err="1" smtClean="0"/>
              <a:t>wenige</a:t>
            </a:r>
            <a:r>
              <a:rPr lang="en-US" dirty="0" smtClean="0"/>
              <a:t> </a:t>
            </a:r>
            <a:r>
              <a:rPr lang="en-US" dirty="0" err="1" smtClean="0"/>
              <a:t>Charaktere</a:t>
            </a:r>
            <a:r>
              <a:rPr lang="en-US" dirty="0" smtClean="0"/>
              <a:t>, </a:t>
            </a:r>
            <a:r>
              <a:rPr lang="en-US" dirty="0" err="1" smtClean="0"/>
              <a:t>überschaubares</a:t>
            </a:r>
            <a:r>
              <a:rPr lang="en-US" dirty="0" smtClean="0"/>
              <a:t> Setting, </a:t>
            </a:r>
            <a:r>
              <a:rPr lang="en-US" dirty="0" err="1" smtClean="0"/>
              <a:t>klar</a:t>
            </a:r>
            <a:r>
              <a:rPr lang="en-US" dirty="0" smtClean="0"/>
              <a:t> </a:t>
            </a:r>
            <a:r>
              <a:rPr lang="en-US" dirty="0" err="1" smtClean="0"/>
              <a:t>strukturierter</a:t>
            </a:r>
            <a:r>
              <a:rPr lang="en-US" dirty="0" smtClean="0"/>
              <a:t> Plot</a:t>
            </a:r>
          </a:p>
          <a:p>
            <a:pPr>
              <a:buFont typeface="Wingdings" pitchFamily="2" charset="2"/>
              <a:buChar char="ü"/>
            </a:pPr>
            <a:r>
              <a:rPr lang="en-US" dirty="0" err="1" smtClean="0"/>
              <a:t>Auch</a:t>
            </a:r>
            <a:r>
              <a:rPr lang="en-US" dirty="0" smtClean="0"/>
              <a:t> der </a:t>
            </a:r>
            <a:r>
              <a:rPr lang="en-US" dirty="0" err="1" smtClean="0"/>
              <a:t>Konflikt</a:t>
            </a:r>
            <a:r>
              <a:rPr lang="en-US" dirty="0" smtClean="0"/>
              <a:t>, die </a:t>
            </a:r>
            <a:r>
              <a:rPr lang="en-US" dirty="0" err="1" smtClean="0"/>
              <a:t>individuelle</a:t>
            </a:r>
            <a:r>
              <a:rPr lang="en-US" dirty="0" smtClean="0"/>
              <a:t> </a:t>
            </a:r>
            <a:r>
              <a:rPr lang="en-US" dirty="0" err="1" smtClean="0"/>
              <a:t>Entscheidungssituation</a:t>
            </a:r>
            <a:r>
              <a:rPr lang="en-US" dirty="0" smtClean="0"/>
              <a:t>, </a:t>
            </a:r>
            <a:r>
              <a:rPr lang="en-US" dirty="0" err="1" smtClean="0"/>
              <a:t>ist</a:t>
            </a:r>
            <a:r>
              <a:rPr lang="en-US" dirty="0" smtClean="0"/>
              <a:t> auf </a:t>
            </a:r>
            <a:r>
              <a:rPr lang="en-US" dirty="0" err="1" smtClean="0"/>
              <a:t>wenige</a:t>
            </a:r>
            <a:r>
              <a:rPr lang="en-US" dirty="0" smtClean="0"/>
              <a:t> </a:t>
            </a:r>
            <a:r>
              <a:rPr lang="en-US" dirty="0" err="1" smtClean="0"/>
              <a:t>Momente</a:t>
            </a:r>
            <a:r>
              <a:rPr lang="en-US" dirty="0" smtClean="0"/>
              <a:t> </a:t>
            </a:r>
            <a:r>
              <a:rPr lang="en-US" dirty="0" err="1" smtClean="0"/>
              <a:t>verkürzt</a:t>
            </a:r>
            <a:endParaRPr lang="en-US" dirty="0" smtClean="0"/>
          </a:p>
          <a:p>
            <a:pPr>
              <a:buFont typeface="Wingdings" pitchFamily="2" charset="2"/>
              <a:buChar char="ü"/>
            </a:pPr>
            <a:r>
              <a:rPr lang="en-US" dirty="0" err="1" smtClean="0"/>
              <a:t>Dennoch</a:t>
            </a:r>
            <a:r>
              <a:rPr lang="en-US" dirty="0" smtClean="0"/>
              <a:t> </a:t>
            </a:r>
            <a:r>
              <a:rPr lang="en-US" dirty="0" err="1" smtClean="0"/>
              <a:t>geht</a:t>
            </a:r>
            <a:r>
              <a:rPr lang="en-US" dirty="0" smtClean="0"/>
              <a:t> </a:t>
            </a:r>
            <a:r>
              <a:rPr lang="en-US" dirty="0" err="1" smtClean="0"/>
              <a:t>es</a:t>
            </a:r>
            <a:r>
              <a:rPr lang="en-US" dirty="0" smtClean="0"/>
              <a:t> um </a:t>
            </a:r>
            <a:r>
              <a:rPr lang="en-US" dirty="0" err="1" smtClean="0"/>
              <a:t>eigentlich</a:t>
            </a:r>
            <a:r>
              <a:rPr lang="en-US" dirty="0" smtClean="0"/>
              <a:t> </a:t>
            </a:r>
            <a:r>
              <a:rPr lang="en-US" dirty="0" err="1" smtClean="0"/>
              <a:t>komplexe</a:t>
            </a:r>
            <a:r>
              <a:rPr lang="en-US" dirty="0" smtClean="0"/>
              <a:t> </a:t>
            </a:r>
            <a:r>
              <a:rPr lang="en-US" dirty="0" err="1" smtClean="0"/>
              <a:t>gesellschaftliche</a:t>
            </a:r>
            <a:r>
              <a:rPr lang="en-US" dirty="0" smtClean="0"/>
              <a:t> </a:t>
            </a:r>
            <a:r>
              <a:rPr lang="en-US" dirty="0" err="1" smtClean="0"/>
              <a:t>Problematiken</a:t>
            </a:r>
            <a:r>
              <a:rPr lang="en-US" dirty="0" smtClean="0"/>
              <a:t>, die </a:t>
            </a:r>
            <a:r>
              <a:rPr lang="en-US" dirty="0" err="1" smtClean="0"/>
              <a:t>im</a:t>
            </a:r>
            <a:r>
              <a:rPr lang="en-US" dirty="0" smtClean="0"/>
              <a:t> </a:t>
            </a:r>
            <a:r>
              <a:rPr lang="en-US" i="1" dirty="0" smtClean="0"/>
              <a:t>short drama </a:t>
            </a:r>
            <a:r>
              <a:rPr lang="en-US" dirty="0" smtClean="0"/>
              <a:t>in </a:t>
            </a:r>
            <a:r>
              <a:rPr lang="en-US" dirty="0" err="1" smtClean="0"/>
              <a:t>kurzer</a:t>
            </a:r>
            <a:r>
              <a:rPr lang="en-US" dirty="0" smtClean="0"/>
              <a:t> Form </a:t>
            </a:r>
            <a:r>
              <a:rPr lang="en-US" dirty="0" err="1" smtClean="0"/>
              <a:t>für</a:t>
            </a:r>
            <a:r>
              <a:rPr lang="en-US" dirty="0" smtClean="0"/>
              <a:t> die </a:t>
            </a:r>
            <a:r>
              <a:rPr lang="en-US" dirty="0" err="1" smtClean="0"/>
              <a:t>Schüler</a:t>
            </a:r>
            <a:r>
              <a:rPr lang="en-US" dirty="0" smtClean="0"/>
              <a:t> </a:t>
            </a:r>
            <a:r>
              <a:rPr lang="en-US" dirty="0" err="1" smtClean="0"/>
              <a:t>nachvollziehbar</a:t>
            </a:r>
            <a:r>
              <a:rPr lang="en-US" dirty="0" smtClean="0"/>
              <a:t> </a:t>
            </a:r>
            <a:r>
              <a:rPr lang="en-US" dirty="0" err="1" smtClean="0"/>
              <a:t>sind</a:t>
            </a:r>
            <a:r>
              <a:rPr lang="en-US" dirty="0" smtClean="0"/>
              <a:t>. Gut </a:t>
            </a:r>
            <a:r>
              <a:rPr lang="en-US" dirty="0" err="1" smtClean="0"/>
              <a:t>geeignet</a:t>
            </a:r>
            <a:r>
              <a:rPr lang="en-US" dirty="0" smtClean="0"/>
              <a:t> </a:t>
            </a:r>
            <a:r>
              <a:rPr lang="en-US" dirty="0" err="1" smtClean="0"/>
              <a:t>auch</a:t>
            </a:r>
            <a:r>
              <a:rPr lang="en-US" dirty="0" smtClean="0"/>
              <a:t> </a:t>
            </a:r>
            <a:r>
              <a:rPr lang="en-US" dirty="0" err="1" smtClean="0"/>
              <a:t>für</a:t>
            </a:r>
            <a:r>
              <a:rPr lang="en-US" dirty="0" smtClean="0"/>
              <a:t> </a:t>
            </a:r>
            <a:r>
              <a:rPr lang="en-US" dirty="0" err="1" smtClean="0"/>
              <a:t>unerfahrene</a:t>
            </a:r>
            <a:r>
              <a:rPr lang="en-US" dirty="0" smtClean="0"/>
              <a:t> </a:t>
            </a:r>
            <a:r>
              <a:rPr lang="en-US" dirty="0" err="1" smtClean="0"/>
              <a:t>Leser</a:t>
            </a:r>
            <a:r>
              <a:rPr lang="en-US" dirty="0" smtClean="0"/>
              <a:t>. </a:t>
            </a:r>
            <a:r>
              <a:rPr lang="en-US" dirty="0" err="1" smtClean="0"/>
              <a:t>Ausweitbar</a:t>
            </a:r>
            <a:r>
              <a:rPr lang="en-US" dirty="0" smtClean="0"/>
              <a:t> </a:t>
            </a:r>
            <a:r>
              <a:rPr lang="en-US" dirty="0" err="1" smtClean="0"/>
              <a:t>für</a:t>
            </a:r>
            <a:r>
              <a:rPr lang="en-US" dirty="0" smtClean="0"/>
              <a:t> </a:t>
            </a:r>
            <a:r>
              <a:rPr lang="en-US" dirty="0" err="1" smtClean="0"/>
              <a:t>erfahrenere</a:t>
            </a:r>
            <a:r>
              <a:rPr lang="en-US" dirty="0" smtClean="0"/>
              <a:t> </a:t>
            </a:r>
            <a:r>
              <a:rPr lang="en-US" dirty="0" err="1" smtClean="0"/>
              <a:t>Leser</a:t>
            </a:r>
            <a:r>
              <a:rPr lang="en-US" dirty="0" smtClean="0"/>
              <a:t> (</a:t>
            </a:r>
            <a:r>
              <a:rPr lang="en-US" dirty="0" err="1" smtClean="0"/>
              <a:t>symbolische</a:t>
            </a:r>
            <a:r>
              <a:rPr lang="en-US" dirty="0" smtClean="0"/>
              <a:t> </a:t>
            </a:r>
            <a:r>
              <a:rPr lang="en-US" dirty="0" err="1" smtClean="0"/>
              <a:t>Verdichtung</a:t>
            </a:r>
            <a:r>
              <a:rPr lang="en-US" dirty="0" smtClean="0"/>
              <a:t>)</a:t>
            </a:r>
          </a:p>
          <a:p>
            <a:pPr>
              <a:buFont typeface="Wingdings" pitchFamily="2" charset="2"/>
              <a:buChar char="ü"/>
            </a:pPr>
            <a:endParaRPr lang="en-US" dirty="0" smtClean="0"/>
          </a:p>
          <a:p>
            <a:pPr>
              <a:buFont typeface="Wingdings" pitchFamily="2" charset="2"/>
              <a:buChar char="ü"/>
            </a:pPr>
            <a:endParaRPr lang="en-US" dirty="0"/>
          </a:p>
        </p:txBody>
      </p:sp>
      <p:sp>
        <p:nvSpPr>
          <p:cNvPr id="4" name="Foliennummernplatzhalter 3"/>
          <p:cNvSpPr>
            <a:spLocks noGrp="1"/>
          </p:cNvSpPr>
          <p:nvPr>
            <p:ph type="sldNum" sz="quarter" idx="12"/>
          </p:nvPr>
        </p:nvSpPr>
        <p:spPr/>
        <p:txBody>
          <a:bodyPr/>
          <a:lstStyle/>
          <a:p>
            <a:fld id="{FD967E59-BA2D-4FE5-9D3B-C5873942A43E}"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6.4 Structure</a:t>
            </a:r>
            <a:br>
              <a:rPr lang="en-US" dirty="0" smtClean="0"/>
            </a:br>
            <a:r>
              <a:rPr lang="en-US" i="1" dirty="0" smtClean="0"/>
              <a:t>The Shape of Things </a:t>
            </a:r>
            <a:r>
              <a:rPr lang="en-US" dirty="0" smtClean="0"/>
              <a:t>as a short play 2</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liennummernplatzhalter 4"/>
          <p:cNvSpPr>
            <a:spLocks noGrp="1"/>
          </p:cNvSpPr>
          <p:nvPr>
            <p:ph type="sldNum" sz="quarter" idx="12"/>
          </p:nvPr>
        </p:nvSpPr>
        <p:spPr/>
        <p:txBody>
          <a:bodyPr/>
          <a:lstStyle/>
          <a:p>
            <a:fld id="{FD967E59-BA2D-4FE5-9D3B-C5873942A43E}"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6.5 Criticism of contemporary culture</a:t>
            </a:r>
            <a:endParaRPr lang="en-US" dirty="0"/>
          </a:p>
        </p:txBody>
      </p:sp>
      <p:graphicFrame>
        <p:nvGraphicFramePr>
          <p:cNvPr id="5" name="Inhaltsplatzhalt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liennummernplatzhalter 3"/>
          <p:cNvSpPr>
            <a:spLocks noGrp="1"/>
          </p:cNvSpPr>
          <p:nvPr>
            <p:ph type="sldNum" sz="quarter" idx="12"/>
          </p:nvPr>
        </p:nvSpPr>
        <p:spPr/>
        <p:txBody>
          <a:bodyPr/>
          <a:lstStyle/>
          <a:p>
            <a:fld id="{FD967E59-BA2D-4FE5-9D3B-C5873942A43E}"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539552" y="260648"/>
            <a:ext cx="8229600" cy="1143000"/>
          </a:xfrm>
        </p:spPr>
        <p:txBody>
          <a:bodyPr>
            <a:normAutofit fontScale="90000"/>
          </a:bodyPr>
          <a:lstStyle/>
          <a:p>
            <a:r>
              <a:rPr lang="en-US" dirty="0" smtClean="0"/>
              <a:t/>
            </a:r>
            <a:br>
              <a:rPr lang="en-US" dirty="0" smtClean="0"/>
            </a:br>
            <a:r>
              <a:rPr lang="en-US" dirty="0" smtClean="0"/>
              <a:t>7 Teaching goals </a:t>
            </a:r>
            <a:r>
              <a:rPr lang="en-US" dirty="0" err="1" smtClean="0"/>
              <a:t>im</a:t>
            </a:r>
            <a:r>
              <a:rPr lang="en-US" dirty="0" smtClean="0"/>
              <a:t> </a:t>
            </a:r>
            <a:r>
              <a:rPr lang="en-US" dirty="0" err="1" smtClean="0"/>
              <a:t>Literaturunterricht</a:t>
            </a:r>
            <a:r>
              <a:rPr lang="en-US" dirty="0" smtClean="0"/>
              <a:t>: </a:t>
            </a:r>
            <a:br>
              <a:rPr lang="en-US" dirty="0" smtClean="0"/>
            </a:br>
            <a:endParaRPr lang="en-US" dirty="0"/>
          </a:p>
        </p:txBody>
      </p:sp>
      <p:graphicFrame>
        <p:nvGraphicFramePr>
          <p:cNvPr id="8" name="Inhaltsplatzhalter 7"/>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liennummernplatzhalter 3"/>
          <p:cNvSpPr>
            <a:spLocks noGrp="1"/>
          </p:cNvSpPr>
          <p:nvPr>
            <p:ph type="sldNum" sz="quarter" idx="12"/>
          </p:nvPr>
        </p:nvSpPr>
        <p:spPr/>
        <p:txBody>
          <a:bodyPr/>
          <a:lstStyle/>
          <a:p>
            <a:fld id="{FD967E59-BA2D-4FE5-9D3B-C5873942A43E}" type="slidenum">
              <a:rPr lang="en-US" smtClean="0"/>
              <a:pPr/>
              <a:t>26</a:t>
            </a:fld>
            <a:endParaRPr lang="en-US"/>
          </a:p>
        </p:txBody>
      </p:sp>
      <p:sp>
        <p:nvSpPr>
          <p:cNvPr id="6" name="Textfeld 5"/>
          <p:cNvSpPr txBox="1"/>
          <p:nvPr/>
        </p:nvSpPr>
        <p:spPr>
          <a:xfrm rot="10800000" flipV="1">
            <a:off x="3563888" y="1573342"/>
            <a:ext cx="1656184" cy="923330"/>
          </a:xfrm>
          <a:prstGeom prst="rect">
            <a:avLst/>
          </a:prstGeom>
          <a:noFill/>
        </p:spPr>
        <p:txBody>
          <a:bodyPr wrap="square" rtlCol="0">
            <a:spAutoFit/>
          </a:bodyPr>
          <a:lstStyle/>
          <a:p>
            <a:r>
              <a:rPr lang="en-US" dirty="0" err="1" smtClean="0"/>
              <a:t>Rekonstuktion</a:t>
            </a:r>
            <a:r>
              <a:rPr lang="en-US" dirty="0" smtClean="0"/>
              <a:t/>
            </a:r>
            <a:br>
              <a:rPr lang="en-US" dirty="0" smtClean="0"/>
            </a:br>
            <a:r>
              <a:rPr lang="en-US" dirty="0" smtClean="0"/>
              <a:t>der </a:t>
            </a:r>
            <a:r>
              <a:rPr lang="en-US" dirty="0" err="1" smtClean="0"/>
              <a:t>textuellen</a:t>
            </a:r>
            <a:r>
              <a:rPr lang="en-US" dirty="0" smtClean="0"/>
              <a:t> </a:t>
            </a:r>
            <a:br>
              <a:rPr lang="en-US" dirty="0" smtClean="0"/>
            </a:br>
            <a:r>
              <a:rPr lang="en-US" dirty="0" err="1" smtClean="0"/>
              <a:t>Einheit</a:t>
            </a:r>
            <a:endParaRPr lang="en-US" dirty="0"/>
          </a:p>
        </p:txBody>
      </p:sp>
      <p:cxnSp>
        <p:nvCxnSpPr>
          <p:cNvPr id="9" name="Gerade Verbindung mit Pfeil 8"/>
          <p:cNvCxnSpPr/>
          <p:nvPr/>
        </p:nvCxnSpPr>
        <p:spPr>
          <a:xfrm flipH="1">
            <a:off x="3203848" y="1844824"/>
            <a:ext cx="36004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feld 11"/>
          <p:cNvSpPr txBox="1"/>
          <p:nvPr/>
        </p:nvSpPr>
        <p:spPr>
          <a:xfrm>
            <a:off x="539552" y="1628800"/>
            <a:ext cx="1029834" cy="369332"/>
          </a:xfrm>
          <a:prstGeom prst="rect">
            <a:avLst/>
          </a:prstGeom>
          <a:noFill/>
        </p:spPr>
        <p:txBody>
          <a:bodyPr wrap="none" rtlCol="0">
            <a:spAutoFit/>
          </a:bodyPr>
          <a:lstStyle/>
          <a:p>
            <a:r>
              <a:rPr lang="en-US" dirty="0" err="1" smtClean="0"/>
              <a:t>Symbolik</a:t>
            </a:r>
            <a:endParaRPr lang="en-US" dirty="0"/>
          </a:p>
        </p:txBody>
      </p:sp>
      <p:sp>
        <p:nvSpPr>
          <p:cNvPr id="13" name="Textfeld 12"/>
          <p:cNvSpPr txBox="1"/>
          <p:nvPr/>
        </p:nvSpPr>
        <p:spPr>
          <a:xfrm>
            <a:off x="755576" y="3068960"/>
            <a:ext cx="1310167" cy="646331"/>
          </a:xfrm>
          <a:prstGeom prst="rect">
            <a:avLst/>
          </a:prstGeom>
          <a:noFill/>
        </p:spPr>
        <p:txBody>
          <a:bodyPr wrap="none" rtlCol="0">
            <a:spAutoFit/>
          </a:bodyPr>
          <a:lstStyle/>
          <a:p>
            <a:r>
              <a:rPr lang="en-US" dirty="0" err="1" smtClean="0"/>
              <a:t>Dargestellte</a:t>
            </a:r>
            <a:r>
              <a:rPr lang="en-US" dirty="0" smtClean="0"/>
              <a:t/>
            </a:r>
            <a:br>
              <a:rPr lang="en-US" dirty="0" smtClean="0"/>
            </a:br>
            <a:r>
              <a:rPr lang="en-US" dirty="0" err="1" smtClean="0"/>
              <a:t>Wirklichkeit</a:t>
            </a:r>
            <a:endParaRPr lang="en-US" dirty="0"/>
          </a:p>
        </p:txBody>
      </p:sp>
      <p:cxnSp>
        <p:nvCxnSpPr>
          <p:cNvPr id="15" name="Gerade Verbindung mit Pfeil 14"/>
          <p:cNvCxnSpPr/>
          <p:nvPr/>
        </p:nvCxnSpPr>
        <p:spPr>
          <a:xfrm>
            <a:off x="1043608" y="2132856"/>
            <a:ext cx="504056"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flipV="1">
            <a:off x="1259632" y="2708920"/>
            <a:ext cx="432048"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feld 20"/>
          <p:cNvSpPr txBox="1"/>
          <p:nvPr/>
        </p:nvSpPr>
        <p:spPr>
          <a:xfrm>
            <a:off x="395537" y="4005064"/>
            <a:ext cx="1512168" cy="646331"/>
          </a:xfrm>
          <a:prstGeom prst="rect">
            <a:avLst/>
          </a:prstGeom>
          <a:noFill/>
        </p:spPr>
        <p:txBody>
          <a:bodyPr wrap="square" rtlCol="0">
            <a:spAutoFit/>
          </a:bodyPr>
          <a:lstStyle/>
          <a:p>
            <a:r>
              <a:rPr lang="en-US" dirty="0" err="1" smtClean="0"/>
              <a:t>Szenische</a:t>
            </a:r>
            <a:r>
              <a:rPr lang="en-US" dirty="0" smtClean="0"/>
              <a:t/>
            </a:r>
            <a:br>
              <a:rPr lang="en-US" dirty="0" smtClean="0"/>
            </a:br>
            <a:r>
              <a:rPr lang="en-US" dirty="0" smtClean="0"/>
              <a:t>Interpretation</a:t>
            </a:r>
            <a:endParaRPr lang="en-US" dirty="0"/>
          </a:p>
        </p:txBody>
      </p:sp>
      <p:cxnSp>
        <p:nvCxnSpPr>
          <p:cNvPr id="23" name="Gerade Verbindung mit Pfeil 22"/>
          <p:cNvCxnSpPr/>
          <p:nvPr/>
        </p:nvCxnSpPr>
        <p:spPr>
          <a:xfrm>
            <a:off x="1691680" y="4293096"/>
            <a:ext cx="432048"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Textfeld 25"/>
          <p:cNvSpPr txBox="1"/>
          <p:nvPr/>
        </p:nvSpPr>
        <p:spPr>
          <a:xfrm>
            <a:off x="395536" y="4869160"/>
            <a:ext cx="1440160" cy="1200329"/>
          </a:xfrm>
          <a:prstGeom prst="rect">
            <a:avLst/>
          </a:prstGeom>
          <a:noFill/>
        </p:spPr>
        <p:txBody>
          <a:bodyPr wrap="square" rtlCol="0">
            <a:spAutoFit/>
          </a:bodyPr>
          <a:lstStyle/>
          <a:p>
            <a:r>
              <a:rPr lang="en-US" dirty="0" err="1" smtClean="0"/>
              <a:t>Affekte</a:t>
            </a:r>
            <a:r>
              <a:rPr lang="en-US" dirty="0" smtClean="0"/>
              <a:t>,</a:t>
            </a:r>
            <a:br>
              <a:rPr lang="en-US" dirty="0" smtClean="0"/>
            </a:br>
            <a:r>
              <a:rPr lang="en-US" dirty="0" err="1" smtClean="0"/>
              <a:t>Emotionen</a:t>
            </a:r>
            <a:r>
              <a:rPr lang="en-US" dirty="0" smtClean="0"/>
              <a:t/>
            </a:r>
            <a:br>
              <a:rPr lang="en-US" dirty="0" smtClean="0"/>
            </a:br>
            <a:r>
              <a:rPr lang="en-US" dirty="0" err="1" smtClean="0"/>
              <a:t>unmittelbare</a:t>
            </a:r>
            <a:endParaRPr lang="en-US" dirty="0" smtClean="0"/>
          </a:p>
          <a:p>
            <a:r>
              <a:rPr lang="en-US" dirty="0" err="1" smtClean="0"/>
              <a:t>Erfahrung</a:t>
            </a:r>
            <a:endParaRPr lang="en-US" dirty="0"/>
          </a:p>
        </p:txBody>
      </p:sp>
      <p:cxnSp>
        <p:nvCxnSpPr>
          <p:cNvPr id="28" name="Gerade Verbindung mit Pfeil 27"/>
          <p:cNvCxnSpPr/>
          <p:nvPr/>
        </p:nvCxnSpPr>
        <p:spPr>
          <a:xfrm>
            <a:off x="1331640" y="5013176"/>
            <a:ext cx="432048"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Textfeld 30"/>
          <p:cNvSpPr txBox="1"/>
          <p:nvPr/>
        </p:nvSpPr>
        <p:spPr>
          <a:xfrm>
            <a:off x="6444208" y="1484784"/>
            <a:ext cx="2699792" cy="646331"/>
          </a:xfrm>
          <a:prstGeom prst="rect">
            <a:avLst/>
          </a:prstGeom>
          <a:noFill/>
        </p:spPr>
        <p:txBody>
          <a:bodyPr wrap="square" rtlCol="0">
            <a:spAutoFit/>
          </a:bodyPr>
          <a:lstStyle/>
          <a:p>
            <a:r>
              <a:rPr lang="en-US" dirty="0" err="1" smtClean="0"/>
              <a:t>Reflektion</a:t>
            </a:r>
            <a:r>
              <a:rPr lang="en-US" dirty="0" smtClean="0"/>
              <a:t> des </a:t>
            </a:r>
            <a:r>
              <a:rPr lang="en-US" dirty="0" err="1" smtClean="0"/>
              <a:t>eigenen</a:t>
            </a:r>
            <a:r>
              <a:rPr lang="en-US" dirty="0" smtClean="0"/>
              <a:t> </a:t>
            </a:r>
            <a:br>
              <a:rPr lang="en-US" dirty="0" smtClean="0"/>
            </a:br>
            <a:r>
              <a:rPr lang="en-US" dirty="0" err="1" smtClean="0"/>
              <a:t>Handelns</a:t>
            </a:r>
            <a:r>
              <a:rPr lang="en-US" dirty="0" smtClean="0"/>
              <a:t>, der </a:t>
            </a:r>
            <a:r>
              <a:rPr lang="en-US" dirty="0" err="1" smtClean="0"/>
              <a:t>Rollenbilder</a:t>
            </a:r>
            <a:endParaRPr lang="en-US" dirty="0"/>
          </a:p>
        </p:txBody>
      </p:sp>
      <p:cxnSp>
        <p:nvCxnSpPr>
          <p:cNvPr id="33" name="Gerade Verbindung mit Pfeil 32"/>
          <p:cNvCxnSpPr/>
          <p:nvPr/>
        </p:nvCxnSpPr>
        <p:spPr>
          <a:xfrm flipH="1">
            <a:off x="7236296" y="2204864"/>
            <a:ext cx="50405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Textfeld 35"/>
          <p:cNvSpPr txBox="1"/>
          <p:nvPr/>
        </p:nvSpPr>
        <p:spPr>
          <a:xfrm>
            <a:off x="5868144" y="5805264"/>
            <a:ext cx="2584105" cy="369332"/>
          </a:xfrm>
          <a:prstGeom prst="rect">
            <a:avLst/>
          </a:prstGeom>
          <a:noFill/>
        </p:spPr>
        <p:txBody>
          <a:bodyPr wrap="none" rtlCol="0">
            <a:spAutoFit/>
          </a:bodyPr>
          <a:lstStyle/>
          <a:p>
            <a:r>
              <a:rPr lang="en-US" dirty="0" err="1" smtClean="0"/>
              <a:t>Identitätsfindungsprozess</a:t>
            </a:r>
            <a:endParaRPr lang="en-US" dirty="0"/>
          </a:p>
        </p:txBody>
      </p:sp>
      <p:cxnSp>
        <p:nvCxnSpPr>
          <p:cNvPr id="38" name="Gerade Verbindung mit Pfeil 37"/>
          <p:cNvCxnSpPr/>
          <p:nvPr/>
        </p:nvCxnSpPr>
        <p:spPr>
          <a:xfrm flipH="1" flipV="1">
            <a:off x="7308304" y="5085184"/>
            <a:ext cx="288032"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8 </a:t>
            </a:r>
            <a:r>
              <a:rPr lang="en-US" dirty="0" err="1" smtClean="0"/>
              <a:t>Umsetzung</a:t>
            </a:r>
            <a:r>
              <a:rPr lang="en-US" dirty="0" smtClean="0"/>
              <a:t> </a:t>
            </a:r>
            <a:r>
              <a:rPr lang="en-US" dirty="0" err="1" smtClean="0"/>
              <a:t>im</a:t>
            </a:r>
            <a:r>
              <a:rPr lang="en-US" dirty="0" smtClean="0"/>
              <a:t> </a:t>
            </a:r>
            <a:r>
              <a:rPr lang="en-US" dirty="0" err="1" smtClean="0"/>
              <a:t>Unterricht</a:t>
            </a:r>
            <a:r>
              <a:rPr lang="en-US" dirty="0" smtClean="0"/>
              <a:t/>
            </a:r>
            <a:br>
              <a:rPr lang="en-US" dirty="0" smtClean="0"/>
            </a:br>
            <a:r>
              <a:rPr lang="en-US" dirty="0" smtClean="0"/>
              <a:t>2 </a:t>
            </a:r>
            <a:r>
              <a:rPr lang="en-US" dirty="0" err="1" smtClean="0"/>
              <a:t>Lesarten</a:t>
            </a:r>
            <a:r>
              <a:rPr lang="en-US" dirty="0" smtClean="0"/>
              <a:t> des Dramas</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FD967E59-BA2D-4FE5-9D3B-C5873942A43E}"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8 </a:t>
            </a:r>
            <a:r>
              <a:rPr lang="en-US" dirty="0" err="1" smtClean="0"/>
              <a:t>Umsetzung</a:t>
            </a:r>
            <a:r>
              <a:rPr lang="en-US" dirty="0" smtClean="0"/>
              <a:t> </a:t>
            </a:r>
            <a:r>
              <a:rPr lang="en-US" dirty="0" err="1" smtClean="0"/>
              <a:t>im</a:t>
            </a:r>
            <a:r>
              <a:rPr lang="en-US" dirty="0" smtClean="0"/>
              <a:t> </a:t>
            </a:r>
            <a:r>
              <a:rPr lang="en-US" dirty="0" err="1" smtClean="0"/>
              <a:t>Unterricht</a:t>
            </a:r>
            <a:endParaRPr lang="en-US" dirty="0"/>
          </a:p>
        </p:txBody>
      </p:sp>
      <p:graphicFrame>
        <p:nvGraphicFramePr>
          <p:cNvPr id="5" name="Inhaltsplatzhalt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liennummernplatzhalter 3"/>
          <p:cNvSpPr>
            <a:spLocks noGrp="1"/>
          </p:cNvSpPr>
          <p:nvPr>
            <p:ph type="sldNum" sz="quarter" idx="12"/>
          </p:nvPr>
        </p:nvSpPr>
        <p:spPr/>
        <p:txBody>
          <a:bodyPr/>
          <a:lstStyle/>
          <a:p>
            <a:fld id="{FD967E59-BA2D-4FE5-9D3B-C5873942A43E}" type="slidenum">
              <a:rPr lang="en-US" smtClean="0"/>
              <a:pPr/>
              <a:t>28</a:t>
            </a:fld>
            <a:endParaRPr lang="en-US"/>
          </a:p>
        </p:txBody>
      </p:sp>
      <p:sp>
        <p:nvSpPr>
          <p:cNvPr id="6" name="Textfeld 5"/>
          <p:cNvSpPr txBox="1"/>
          <p:nvPr/>
        </p:nvSpPr>
        <p:spPr>
          <a:xfrm>
            <a:off x="5292080" y="1988840"/>
            <a:ext cx="2749038" cy="646331"/>
          </a:xfrm>
          <a:prstGeom prst="rect">
            <a:avLst/>
          </a:prstGeom>
          <a:noFill/>
        </p:spPr>
        <p:txBody>
          <a:bodyPr wrap="square" rtlCol="0">
            <a:spAutoFit/>
          </a:bodyPr>
          <a:lstStyle/>
          <a:p>
            <a:r>
              <a:rPr lang="en-US" dirty="0" err="1" smtClean="0">
                <a:solidFill>
                  <a:srgbClr val="0070C0"/>
                </a:solidFill>
              </a:rPr>
              <a:t>Mindestens</a:t>
            </a:r>
            <a:r>
              <a:rPr lang="en-US" dirty="0" smtClean="0">
                <a:solidFill>
                  <a:srgbClr val="0070C0"/>
                </a:solidFill>
              </a:rPr>
              <a:t> </a:t>
            </a:r>
            <a:r>
              <a:rPr lang="en-US" dirty="0" err="1" smtClean="0">
                <a:solidFill>
                  <a:srgbClr val="0070C0"/>
                </a:solidFill>
              </a:rPr>
              <a:t>eine</a:t>
            </a:r>
            <a:r>
              <a:rPr lang="en-US" dirty="0" smtClean="0">
                <a:solidFill>
                  <a:srgbClr val="0070C0"/>
                </a:solidFill>
              </a:rPr>
              <a:t/>
            </a:r>
            <a:br>
              <a:rPr lang="en-US" dirty="0" smtClean="0">
                <a:solidFill>
                  <a:srgbClr val="0070C0"/>
                </a:solidFill>
              </a:rPr>
            </a:br>
            <a:r>
              <a:rPr lang="en-US" dirty="0" err="1" smtClean="0">
                <a:solidFill>
                  <a:srgbClr val="0070C0"/>
                </a:solidFill>
              </a:rPr>
              <a:t>Doppelstunde</a:t>
            </a:r>
            <a:endParaRPr lang="en-US" dirty="0">
              <a:solidFill>
                <a:srgbClr val="0070C0"/>
              </a:solidFill>
            </a:endParaRPr>
          </a:p>
        </p:txBody>
      </p:sp>
      <p:sp>
        <p:nvSpPr>
          <p:cNvPr id="7" name="Textfeld 6"/>
          <p:cNvSpPr txBox="1"/>
          <p:nvPr/>
        </p:nvSpPr>
        <p:spPr>
          <a:xfrm>
            <a:off x="5364088" y="3356992"/>
            <a:ext cx="3024336" cy="646331"/>
          </a:xfrm>
          <a:prstGeom prst="rect">
            <a:avLst/>
          </a:prstGeom>
          <a:noFill/>
        </p:spPr>
        <p:txBody>
          <a:bodyPr wrap="square" rtlCol="0">
            <a:spAutoFit/>
          </a:bodyPr>
          <a:lstStyle/>
          <a:p>
            <a:r>
              <a:rPr lang="en-US" dirty="0" err="1" smtClean="0">
                <a:solidFill>
                  <a:srgbClr val="0070C0"/>
                </a:solidFill>
              </a:rPr>
              <a:t>Variabel</a:t>
            </a:r>
            <a:r>
              <a:rPr lang="en-US" dirty="0" smtClean="0">
                <a:solidFill>
                  <a:srgbClr val="0070C0"/>
                </a:solidFill>
              </a:rPr>
              <a:t>, </a:t>
            </a:r>
            <a:r>
              <a:rPr lang="en-US" dirty="0" smtClean="0">
                <a:solidFill>
                  <a:srgbClr val="0070C0"/>
                </a:solidFill>
              </a:rPr>
              <a:t>je </a:t>
            </a:r>
            <a:r>
              <a:rPr lang="en-US" dirty="0" err="1" smtClean="0">
                <a:solidFill>
                  <a:srgbClr val="0070C0"/>
                </a:solidFill>
              </a:rPr>
              <a:t>nach</a:t>
            </a:r>
            <a:r>
              <a:rPr lang="en-US" dirty="0" smtClean="0">
                <a:solidFill>
                  <a:srgbClr val="0070C0"/>
                </a:solidFill>
              </a:rPr>
              <a:t> </a:t>
            </a:r>
            <a:r>
              <a:rPr lang="en-US" dirty="0" err="1" smtClean="0">
                <a:solidFill>
                  <a:srgbClr val="0070C0"/>
                </a:solidFill>
              </a:rPr>
              <a:t>Intensität</a:t>
            </a:r>
            <a:r>
              <a:rPr lang="en-US" dirty="0" smtClean="0">
                <a:solidFill>
                  <a:srgbClr val="0070C0"/>
                </a:solidFill>
              </a:rPr>
              <a:t> der </a:t>
            </a:r>
            <a:r>
              <a:rPr lang="en-US" dirty="0" err="1" smtClean="0">
                <a:solidFill>
                  <a:srgbClr val="0070C0"/>
                </a:solidFill>
              </a:rPr>
              <a:t>Analyse</a:t>
            </a:r>
            <a:r>
              <a:rPr lang="en-US" dirty="0" smtClean="0">
                <a:solidFill>
                  <a:srgbClr val="0070C0"/>
                </a:solidFill>
              </a:rPr>
              <a:t>: circa 3 </a:t>
            </a:r>
            <a:r>
              <a:rPr lang="en-US" dirty="0" err="1" smtClean="0">
                <a:solidFill>
                  <a:srgbClr val="0070C0"/>
                </a:solidFill>
              </a:rPr>
              <a:t>Wochen</a:t>
            </a:r>
            <a:r>
              <a:rPr lang="en-US" dirty="0" smtClean="0">
                <a:solidFill>
                  <a:srgbClr val="0070C0"/>
                </a:solidFill>
              </a:rPr>
              <a:t>: </a:t>
            </a:r>
            <a:endParaRPr lang="en-US" dirty="0">
              <a:solidFill>
                <a:srgbClr val="0070C0"/>
              </a:solidFill>
            </a:endParaRPr>
          </a:p>
        </p:txBody>
      </p:sp>
      <p:sp>
        <p:nvSpPr>
          <p:cNvPr id="8" name="Textfeld 7"/>
          <p:cNvSpPr txBox="1"/>
          <p:nvPr/>
        </p:nvSpPr>
        <p:spPr>
          <a:xfrm>
            <a:off x="5364088" y="4509120"/>
            <a:ext cx="3024336" cy="646331"/>
          </a:xfrm>
          <a:prstGeom prst="rect">
            <a:avLst/>
          </a:prstGeom>
          <a:noFill/>
        </p:spPr>
        <p:txBody>
          <a:bodyPr wrap="square" rtlCol="0">
            <a:spAutoFit/>
          </a:bodyPr>
          <a:lstStyle/>
          <a:p>
            <a:r>
              <a:rPr lang="en-US" dirty="0" err="1" smtClean="0">
                <a:solidFill>
                  <a:srgbClr val="0070C0"/>
                </a:solidFill>
              </a:rPr>
              <a:t>Mindestens</a:t>
            </a:r>
            <a:r>
              <a:rPr lang="en-US" dirty="0" smtClean="0">
                <a:solidFill>
                  <a:srgbClr val="0070C0"/>
                </a:solidFill>
              </a:rPr>
              <a:t> </a:t>
            </a:r>
            <a:r>
              <a:rPr lang="en-US" dirty="0" err="1" smtClean="0">
                <a:solidFill>
                  <a:srgbClr val="0070C0"/>
                </a:solidFill>
              </a:rPr>
              <a:t>eine</a:t>
            </a:r>
            <a:r>
              <a:rPr lang="en-US" dirty="0" smtClean="0">
                <a:solidFill>
                  <a:srgbClr val="0070C0"/>
                </a:solidFill>
              </a:rPr>
              <a:t> </a:t>
            </a:r>
          </a:p>
          <a:p>
            <a:r>
              <a:rPr lang="en-US" dirty="0" err="1" smtClean="0">
                <a:solidFill>
                  <a:srgbClr val="0070C0"/>
                </a:solidFill>
              </a:rPr>
              <a:t>Doppelstunde</a:t>
            </a:r>
            <a:endParaRPr lang="en-US" dirty="0">
              <a:solidFill>
                <a:srgbClr val="0070C0"/>
              </a:solidFill>
            </a:endParaRPr>
          </a:p>
        </p:txBody>
      </p:sp>
      <p:cxnSp>
        <p:nvCxnSpPr>
          <p:cNvPr id="10" name="Gerade Verbindung mit Pfeil 9"/>
          <p:cNvCxnSpPr/>
          <p:nvPr/>
        </p:nvCxnSpPr>
        <p:spPr>
          <a:xfrm>
            <a:off x="1403648" y="2564904"/>
            <a:ext cx="576064"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13"/>
          <p:cNvCxnSpPr/>
          <p:nvPr/>
        </p:nvCxnSpPr>
        <p:spPr>
          <a:xfrm flipV="1">
            <a:off x="1619672" y="4221088"/>
            <a:ext cx="43204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fontScale="90000"/>
          </a:bodyPr>
          <a:lstStyle/>
          <a:p>
            <a:r>
              <a:rPr lang="en-US" dirty="0" smtClean="0"/>
              <a:t>1 Stück und </a:t>
            </a:r>
            <a:r>
              <a:rPr lang="en-US" dirty="0" err="1" smtClean="0"/>
              <a:t>Autor</a:t>
            </a:r>
            <a:r>
              <a:rPr lang="en-US" dirty="0" smtClean="0"/>
              <a:t/>
            </a:r>
            <a:br>
              <a:rPr lang="en-US" dirty="0" smtClean="0"/>
            </a:br>
            <a:r>
              <a:rPr lang="en-US" dirty="0" smtClean="0"/>
              <a:t>Neil </a:t>
            </a:r>
            <a:r>
              <a:rPr lang="en-US" dirty="0" err="1" smtClean="0"/>
              <a:t>LaBute</a:t>
            </a:r>
            <a:r>
              <a:rPr lang="en-US" dirty="0" smtClean="0"/>
              <a:t>, The Shape of Things</a:t>
            </a:r>
            <a:endParaRPr lang="en-US" dirty="0"/>
          </a:p>
        </p:txBody>
      </p:sp>
      <p:sp>
        <p:nvSpPr>
          <p:cNvPr id="8" name="Inhaltsplatzhalter 7"/>
          <p:cNvSpPr>
            <a:spLocks noGrp="1"/>
          </p:cNvSpPr>
          <p:nvPr>
            <p:ph idx="1"/>
          </p:nvPr>
        </p:nvSpPr>
        <p:spPr/>
        <p:txBody>
          <a:bodyPr>
            <a:normAutofit/>
          </a:bodyPr>
          <a:lstStyle/>
          <a:p>
            <a:pPr>
              <a:buNone/>
            </a:pPr>
            <a:r>
              <a:rPr lang="en-US" i="1" dirty="0" smtClean="0"/>
              <a:t>How far would you go for love? </a:t>
            </a:r>
          </a:p>
          <a:p>
            <a:pPr>
              <a:buNone/>
            </a:pPr>
            <a:r>
              <a:rPr lang="en-US" dirty="0" smtClean="0"/>
              <a:t>Dies </a:t>
            </a:r>
            <a:r>
              <a:rPr lang="en-US" dirty="0" err="1" smtClean="0"/>
              <a:t>Frage</a:t>
            </a:r>
            <a:r>
              <a:rPr lang="en-US" dirty="0" smtClean="0"/>
              <a:t> </a:t>
            </a:r>
            <a:r>
              <a:rPr lang="en-US" dirty="0" err="1" smtClean="0"/>
              <a:t>stellt</a:t>
            </a:r>
            <a:r>
              <a:rPr lang="en-US" dirty="0" smtClean="0"/>
              <a:t> </a:t>
            </a:r>
            <a:r>
              <a:rPr lang="en-US" dirty="0" err="1" smtClean="0"/>
              <a:t>sich</a:t>
            </a:r>
            <a:r>
              <a:rPr lang="en-US" dirty="0" smtClean="0"/>
              <a:t> Adam </a:t>
            </a:r>
            <a:r>
              <a:rPr lang="en-US" dirty="0" err="1" smtClean="0"/>
              <a:t>als</a:t>
            </a:r>
            <a:r>
              <a:rPr lang="en-US" dirty="0" smtClean="0"/>
              <a:t> </a:t>
            </a:r>
            <a:r>
              <a:rPr lang="en-US" dirty="0" err="1" smtClean="0"/>
              <a:t>er</a:t>
            </a:r>
            <a:r>
              <a:rPr lang="en-US" dirty="0" smtClean="0"/>
              <a:t> die </a:t>
            </a:r>
            <a:r>
              <a:rPr lang="en-US" dirty="0" err="1" smtClean="0"/>
              <a:t>attraktive</a:t>
            </a:r>
            <a:r>
              <a:rPr lang="en-US" dirty="0" smtClean="0"/>
              <a:t> </a:t>
            </a:r>
            <a:r>
              <a:rPr lang="en-US" dirty="0" err="1" smtClean="0"/>
              <a:t>Kunststudentin</a:t>
            </a:r>
            <a:r>
              <a:rPr lang="en-US" dirty="0" smtClean="0"/>
              <a:t> Evelyn </a:t>
            </a:r>
            <a:r>
              <a:rPr lang="en-US" dirty="0" err="1" smtClean="0"/>
              <a:t>trifft</a:t>
            </a:r>
            <a:r>
              <a:rPr lang="en-US" dirty="0" smtClean="0"/>
              <a:t> und </a:t>
            </a:r>
            <a:r>
              <a:rPr lang="en-US" dirty="0" err="1" smtClean="0"/>
              <a:t>sich</a:t>
            </a:r>
            <a:r>
              <a:rPr lang="en-US" dirty="0" smtClean="0"/>
              <a:t> in </a:t>
            </a:r>
            <a:r>
              <a:rPr lang="en-US" dirty="0" err="1" smtClean="0"/>
              <a:t>sie</a:t>
            </a:r>
            <a:r>
              <a:rPr lang="en-US" dirty="0" smtClean="0"/>
              <a:t> </a:t>
            </a:r>
            <a:r>
              <a:rPr lang="en-US" dirty="0" err="1" smtClean="0"/>
              <a:t>verliebt</a:t>
            </a:r>
            <a:r>
              <a:rPr lang="en-US" dirty="0" smtClean="0"/>
              <a:t>. Um </a:t>
            </a:r>
            <a:r>
              <a:rPr lang="en-US" dirty="0" err="1" smtClean="0"/>
              <a:t>ihr</a:t>
            </a:r>
            <a:r>
              <a:rPr lang="en-US" dirty="0" smtClean="0"/>
              <a:t> </a:t>
            </a:r>
            <a:r>
              <a:rPr lang="en-US" dirty="0" err="1" smtClean="0"/>
              <a:t>zu</a:t>
            </a:r>
            <a:r>
              <a:rPr lang="en-US" dirty="0" smtClean="0"/>
              <a:t> </a:t>
            </a:r>
            <a:r>
              <a:rPr lang="en-US" dirty="0" err="1" smtClean="0"/>
              <a:t>gefallen</a:t>
            </a:r>
            <a:r>
              <a:rPr lang="en-US" dirty="0" smtClean="0"/>
              <a:t> </a:t>
            </a:r>
            <a:r>
              <a:rPr lang="en-US" dirty="0" err="1" smtClean="0"/>
              <a:t>verändert</a:t>
            </a:r>
            <a:r>
              <a:rPr lang="en-US" dirty="0" smtClean="0"/>
              <a:t> </a:t>
            </a:r>
            <a:r>
              <a:rPr lang="en-US" dirty="0" err="1" smtClean="0"/>
              <a:t>er</a:t>
            </a:r>
            <a:r>
              <a:rPr lang="en-US" dirty="0" smtClean="0"/>
              <a:t> </a:t>
            </a:r>
            <a:r>
              <a:rPr lang="en-US" dirty="0" err="1" smtClean="0"/>
              <a:t>sich</a:t>
            </a:r>
            <a:r>
              <a:rPr lang="en-US" dirty="0" smtClean="0"/>
              <a:t> </a:t>
            </a:r>
            <a:r>
              <a:rPr lang="en-US" dirty="0" err="1" smtClean="0"/>
              <a:t>nach</a:t>
            </a:r>
            <a:r>
              <a:rPr lang="en-US" dirty="0" smtClean="0"/>
              <a:t> und </a:t>
            </a:r>
            <a:r>
              <a:rPr lang="en-US" dirty="0" err="1" smtClean="0"/>
              <a:t>nach</a:t>
            </a:r>
            <a:r>
              <a:rPr lang="en-US" dirty="0" smtClean="0"/>
              <a:t>, </a:t>
            </a:r>
            <a:r>
              <a:rPr lang="en-US" dirty="0" err="1" smtClean="0"/>
              <a:t>äußerlich</a:t>
            </a:r>
            <a:r>
              <a:rPr lang="en-US" dirty="0" smtClean="0"/>
              <a:t> und </a:t>
            </a:r>
            <a:r>
              <a:rPr lang="en-US" dirty="0" err="1" smtClean="0"/>
              <a:t>innerlich</a:t>
            </a:r>
            <a:r>
              <a:rPr lang="en-US" dirty="0" smtClean="0"/>
              <a:t>.</a:t>
            </a:r>
          </a:p>
          <a:p>
            <a:pPr>
              <a:buNone/>
            </a:pPr>
            <a:r>
              <a:rPr lang="en-US" dirty="0" err="1" smtClean="0"/>
              <a:t>Als</a:t>
            </a:r>
            <a:r>
              <a:rPr lang="en-US" dirty="0" smtClean="0"/>
              <a:t> </a:t>
            </a:r>
            <a:r>
              <a:rPr lang="en-US" dirty="0" err="1" smtClean="0"/>
              <a:t>er</a:t>
            </a:r>
            <a:r>
              <a:rPr lang="en-US" dirty="0" smtClean="0"/>
              <a:t> </a:t>
            </a:r>
            <a:r>
              <a:rPr lang="en-US" dirty="0" err="1" smtClean="0"/>
              <a:t>schließlich</a:t>
            </a:r>
            <a:r>
              <a:rPr lang="en-US" dirty="0" smtClean="0"/>
              <a:t> </a:t>
            </a:r>
            <a:r>
              <a:rPr lang="en-US" dirty="0" err="1" smtClean="0"/>
              <a:t>auch</a:t>
            </a:r>
            <a:r>
              <a:rPr lang="en-US" dirty="0" smtClean="0"/>
              <a:t> seine </a:t>
            </a:r>
            <a:r>
              <a:rPr lang="en-US" dirty="0" err="1" smtClean="0"/>
              <a:t>Freunde</a:t>
            </a:r>
            <a:r>
              <a:rPr lang="en-US" dirty="0" smtClean="0"/>
              <a:t> </a:t>
            </a:r>
            <a:r>
              <a:rPr lang="en-US" dirty="0" err="1" smtClean="0"/>
              <a:t>aufgibt</a:t>
            </a:r>
            <a:r>
              <a:rPr lang="en-US" dirty="0" smtClean="0"/>
              <a:t>, um Evelyn </a:t>
            </a:r>
            <a:r>
              <a:rPr lang="en-US" dirty="0" err="1" smtClean="0"/>
              <a:t>nicht</a:t>
            </a:r>
            <a:r>
              <a:rPr lang="en-US" dirty="0" smtClean="0"/>
              <a:t> </a:t>
            </a:r>
            <a:r>
              <a:rPr lang="en-US" dirty="0" err="1" smtClean="0"/>
              <a:t>zu</a:t>
            </a:r>
            <a:r>
              <a:rPr lang="en-US" dirty="0" smtClean="0"/>
              <a:t> </a:t>
            </a:r>
            <a:r>
              <a:rPr lang="en-US" dirty="0" err="1" smtClean="0"/>
              <a:t>verlieren</a:t>
            </a:r>
            <a:r>
              <a:rPr lang="en-US" dirty="0" smtClean="0"/>
              <a:t>, </a:t>
            </a:r>
            <a:r>
              <a:rPr lang="en-US" dirty="0" err="1" smtClean="0"/>
              <a:t>stellt</a:t>
            </a:r>
            <a:r>
              <a:rPr lang="en-US" dirty="0" smtClean="0"/>
              <a:t> </a:t>
            </a:r>
            <a:r>
              <a:rPr lang="en-US" dirty="0" err="1" smtClean="0"/>
              <a:t>sich</a:t>
            </a:r>
            <a:r>
              <a:rPr lang="en-US" dirty="0" smtClean="0"/>
              <a:t> die </a:t>
            </a:r>
            <a:r>
              <a:rPr lang="en-US" dirty="0" err="1" smtClean="0"/>
              <a:t>Frage</a:t>
            </a:r>
            <a:r>
              <a:rPr lang="en-US" dirty="0" smtClean="0"/>
              <a:t>, ob der Preis, den </a:t>
            </a:r>
            <a:r>
              <a:rPr lang="en-US" dirty="0" err="1" smtClean="0"/>
              <a:t>er</a:t>
            </a:r>
            <a:r>
              <a:rPr lang="en-US" dirty="0" smtClean="0"/>
              <a:t> </a:t>
            </a:r>
            <a:r>
              <a:rPr lang="en-US" dirty="0" err="1" smtClean="0"/>
              <a:t>bezahlt</a:t>
            </a:r>
            <a:r>
              <a:rPr lang="en-US" dirty="0" smtClean="0"/>
              <a:t> hat, </a:t>
            </a:r>
            <a:r>
              <a:rPr lang="en-US" dirty="0" err="1" smtClean="0"/>
              <a:t>zu</a:t>
            </a:r>
            <a:r>
              <a:rPr lang="en-US" dirty="0" smtClean="0"/>
              <a:t> </a:t>
            </a:r>
            <a:r>
              <a:rPr lang="en-US" dirty="0" err="1" smtClean="0"/>
              <a:t>hoch</a:t>
            </a:r>
            <a:r>
              <a:rPr lang="en-US" dirty="0" smtClean="0"/>
              <a:t> </a:t>
            </a:r>
            <a:r>
              <a:rPr lang="en-US" dirty="0" err="1" smtClean="0"/>
              <a:t>ist</a:t>
            </a:r>
            <a:r>
              <a:rPr lang="en-US" dirty="0" smtClean="0"/>
              <a:t>.</a:t>
            </a:r>
          </a:p>
        </p:txBody>
      </p:sp>
      <p:sp>
        <p:nvSpPr>
          <p:cNvPr id="5" name="Foliennummernplatzhalter 4"/>
          <p:cNvSpPr>
            <a:spLocks noGrp="1"/>
          </p:cNvSpPr>
          <p:nvPr>
            <p:ph type="sldNum" sz="quarter" idx="12"/>
          </p:nvPr>
        </p:nvSpPr>
        <p:spPr/>
        <p:txBody>
          <a:bodyPr/>
          <a:lstStyle/>
          <a:p>
            <a:fld id="{FD967E59-BA2D-4FE5-9D3B-C5873942A43E}"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Neil </a:t>
            </a:r>
            <a:r>
              <a:rPr lang="en-US" dirty="0" err="1" smtClean="0"/>
              <a:t>LaBute</a:t>
            </a:r>
            <a:endParaRPr lang="en-US" dirty="0"/>
          </a:p>
        </p:txBody>
      </p:sp>
      <p:sp>
        <p:nvSpPr>
          <p:cNvPr id="3" name="Inhaltsplatzhalter 2"/>
          <p:cNvSpPr>
            <a:spLocks noGrp="1"/>
          </p:cNvSpPr>
          <p:nvPr>
            <p:ph sz="half" idx="1"/>
          </p:nvPr>
        </p:nvSpPr>
        <p:spPr/>
        <p:txBody>
          <a:bodyPr>
            <a:normAutofit/>
          </a:bodyPr>
          <a:lstStyle/>
          <a:p>
            <a:pPr>
              <a:buFont typeface="Wingdings" pitchFamily="2" charset="2"/>
              <a:buChar char="§"/>
            </a:pPr>
            <a:r>
              <a:rPr lang="en-US" sz="2400" dirty="0" smtClean="0"/>
              <a:t>Born 1963 in Detroit, Michigan</a:t>
            </a:r>
          </a:p>
          <a:p>
            <a:pPr>
              <a:buFont typeface="Wingdings" pitchFamily="2" charset="2"/>
              <a:buChar char="§"/>
            </a:pPr>
            <a:r>
              <a:rPr lang="en-US" sz="2400" dirty="0" smtClean="0"/>
              <a:t>Degrees in Theater and Film</a:t>
            </a:r>
          </a:p>
          <a:p>
            <a:pPr>
              <a:buFont typeface="Wingdings" pitchFamily="2" charset="2"/>
              <a:buChar char="§"/>
            </a:pPr>
            <a:r>
              <a:rPr lang="en-US" sz="2400" dirty="0" smtClean="0"/>
              <a:t>One of the most prolific,  controversial and successful contemporary dramatists</a:t>
            </a:r>
          </a:p>
          <a:p>
            <a:pPr>
              <a:buFont typeface="Wingdings" pitchFamily="2" charset="2"/>
              <a:buChar char="§"/>
            </a:pPr>
            <a:r>
              <a:rPr lang="en-US" sz="2400" dirty="0" smtClean="0"/>
              <a:t>Written and directed more than 20 plays,  successfully adapted some of his plays into movies, turned his attention to TV work…..</a:t>
            </a:r>
            <a:endParaRPr lang="en-US" sz="2400" dirty="0"/>
          </a:p>
        </p:txBody>
      </p:sp>
      <p:sp>
        <p:nvSpPr>
          <p:cNvPr id="4" name="Inhaltsplatzhalter 3"/>
          <p:cNvSpPr>
            <a:spLocks noGrp="1"/>
          </p:cNvSpPr>
          <p:nvPr>
            <p:ph sz="half" idx="2"/>
          </p:nvPr>
        </p:nvSpPr>
        <p:spPr/>
        <p:txBody>
          <a:bodyPr>
            <a:normAutofit/>
          </a:bodyPr>
          <a:lstStyle/>
          <a:p>
            <a:pPr>
              <a:buFont typeface="Wingdings" pitchFamily="2" charset="2"/>
              <a:buChar char="§"/>
            </a:pPr>
            <a:r>
              <a:rPr lang="en-US" sz="2400" dirty="0" smtClean="0"/>
              <a:t>He examines </a:t>
            </a:r>
            <a:r>
              <a:rPr lang="en-US" sz="2400" b="1" dirty="0" smtClean="0"/>
              <a:t>concepts </a:t>
            </a:r>
            <a:r>
              <a:rPr lang="en-US" sz="2400" dirty="0" smtClean="0"/>
              <a:t>of love, loneliness, deception and manipulation, </a:t>
            </a:r>
            <a:r>
              <a:rPr lang="en-US" sz="2400" b="1" dirty="0" smtClean="0"/>
              <a:t>identity (unstable, untrue self)</a:t>
            </a:r>
          </a:p>
          <a:p>
            <a:pPr>
              <a:buFont typeface="Wingdings" pitchFamily="2" charset="2"/>
              <a:buChar char="§"/>
            </a:pPr>
            <a:r>
              <a:rPr lang="en-US" sz="2400" dirty="0" smtClean="0"/>
              <a:t>He criticizes mainstream culture</a:t>
            </a:r>
          </a:p>
          <a:p>
            <a:pPr>
              <a:buFont typeface="Wingdings" pitchFamily="2" charset="2"/>
              <a:buChar char="§"/>
            </a:pPr>
            <a:r>
              <a:rPr lang="en-US" sz="2400" dirty="0" smtClean="0"/>
              <a:t>He makes the audience </a:t>
            </a:r>
            <a:r>
              <a:rPr lang="en-US" sz="2400" b="1" dirty="0" smtClean="0"/>
              <a:t>think about their lives and choices</a:t>
            </a:r>
            <a:endParaRPr lang="en-US" sz="2400" b="1" dirty="0"/>
          </a:p>
        </p:txBody>
      </p:sp>
      <p:sp>
        <p:nvSpPr>
          <p:cNvPr id="5" name="Foliennummernplatzhalter 4"/>
          <p:cNvSpPr>
            <a:spLocks noGrp="1"/>
          </p:cNvSpPr>
          <p:nvPr>
            <p:ph type="sldNum" sz="quarter" idx="12"/>
          </p:nvPr>
        </p:nvSpPr>
        <p:spPr/>
        <p:txBody>
          <a:bodyPr/>
          <a:lstStyle/>
          <a:p>
            <a:fld id="{FD967E59-BA2D-4FE5-9D3B-C5873942A43E}"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Neil </a:t>
            </a:r>
            <a:r>
              <a:rPr lang="en-US" dirty="0" err="1" smtClean="0"/>
              <a:t>LaBute</a:t>
            </a:r>
            <a:r>
              <a:rPr lang="en-US" dirty="0" smtClean="0"/>
              <a:t>: The Shape of Things</a:t>
            </a:r>
            <a:endParaRPr lang="en-US" dirty="0"/>
          </a:p>
        </p:txBody>
      </p:sp>
      <p:sp>
        <p:nvSpPr>
          <p:cNvPr id="3" name="Inhaltsplatzhalter 2"/>
          <p:cNvSpPr>
            <a:spLocks noGrp="1"/>
          </p:cNvSpPr>
          <p:nvPr>
            <p:ph sz="half" idx="1"/>
          </p:nvPr>
        </p:nvSpPr>
        <p:spPr/>
        <p:txBody>
          <a:bodyPr>
            <a:normAutofit fontScale="25000" lnSpcReduction="20000"/>
          </a:bodyPr>
          <a:lstStyle/>
          <a:p>
            <a:pPr>
              <a:buNone/>
            </a:pPr>
            <a:r>
              <a:rPr lang="en-US" sz="7200" b="1" dirty="0" smtClean="0"/>
              <a:t>World Premiere</a:t>
            </a:r>
            <a:r>
              <a:rPr lang="en-US" sz="7200" dirty="0" smtClean="0"/>
              <a:t>: </a:t>
            </a:r>
            <a:br>
              <a:rPr lang="en-US" sz="7200" dirty="0" smtClean="0"/>
            </a:br>
            <a:r>
              <a:rPr lang="en-US" sz="7200" dirty="0" smtClean="0"/>
              <a:t>May 2001 The Almeida, London,</a:t>
            </a:r>
            <a:br>
              <a:rPr lang="en-US" sz="7200" dirty="0" smtClean="0"/>
            </a:br>
            <a:r>
              <a:rPr lang="en-US" sz="7200" dirty="0" smtClean="0"/>
              <a:t>met with critical acclaim</a:t>
            </a:r>
            <a:br>
              <a:rPr lang="en-US" sz="7200" dirty="0" smtClean="0"/>
            </a:br>
            <a:r>
              <a:rPr lang="en-US" sz="7200" dirty="0" smtClean="0"/>
              <a:t>(Drama Desk Award for Outstanding Plays in 2001)</a:t>
            </a:r>
            <a:br>
              <a:rPr lang="en-US" sz="7200" dirty="0" smtClean="0"/>
            </a:br>
            <a:r>
              <a:rPr lang="en-US" sz="7200" dirty="0" smtClean="0"/>
              <a:t>Continues being staged in theatres all over the world</a:t>
            </a:r>
          </a:p>
          <a:p>
            <a:pPr>
              <a:buNone/>
            </a:pPr>
            <a:r>
              <a:rPr lang="en-US" sz="7200" u="sng" dirty="0" smtClean="0"/>
              <a:t>Other plays:</a:t>
            </a:r>
            <a:r>
              <a:rPr lang="en-US" sz="7200" dirty="0" smtClean="0"/>
              <a:t/>
            </a:r>
            <a:br>
              <a:rPr lang="en-US" sz="7200" dirty="0" smtClean="0"/>
            </a:br>
            <a:r>
              <a:rPr lang="en-US" sz="7200" dirty="0" smtClean="0"/>
              <a:t>Bash</a:t>
            </a:r>
            <a:br>
              <a:rPr lang="en-US" sz="7200" dirty="0" smtClean="0"/>
            </a:br>
            <a:r>
              <a:rPr lang="en-US" sz="7200" dirty="0" smtClean="0"/>
              <a:t>Filthy Talk for Troubled Times</a:t>
            </a:r>
            <a:br>
              <a:rPr lang="en-US" sz="7200" dirty="0" smtClean="0"/>
            </a:br>
            <a:r>
              <a:rPr lang="en-US" sz="7200" dirty="0" err="1" smtClean="0"/>
              <a:t>Saguinarians</a:t>
            </a:r>
            <a:r>
              <a:rPr lang="en-US" sz="7200" dirty="0" smtClean="0"/>
              <a:t> &amp; Sycophants</a:t>
            </a:r>
            <a:br>
              <a:rPr lang="en-US" sz="7200" dirty="0" smtClean="0"/>
            </a:br>
            <a:r>
              <a:rPr lang="en-US" sz="7200" dirty="0" smtClean="0"/>
              <a:t>Rounder</a:t>
            </a:r>
            <a:br>
              <a:rPr lang="en-US" sz="7200" dirty="0" smtClean="0"/>
            </a:br>
            <a:r>
              <a:rPr lang="en-US" sz="7200" dirty="0" smtClean="0"/>
              <a:t>Ravages</a:t>
            </a:r>
          </a:p>
          <a:p>
            <a:pPr>
              <a:buNone/>
            </a:pPr>
            <a:r>
              <a:rPr lang="en-US" sz="7200" u="sng" dirty="0" smtClean="0"/>
              <a:t>Films:</a:t>
            </a:r>
            <a:r>
              <a:rPr lang="en-US" sz="7200" dirty="0" smtClean="0"/>
              <a:t/>
            </a:r>
            <a:br>
              <a:rPr lang="en-US" sz="7200" dirty="0" smtClean="0"/>
            </a:br>
            <a:r>
              <a:rPr lang="en-US" sz="7200" dirty="0" smtClean="0"/>
              <a:t>The Shape of Things (2003), </a:t>
            </a:r>
            <a:br>
              <a:rPr lang="en-US" sz="7200" dirty="0" smtClean="0"/>
            </a:br>
            <a:r>
              <a:rPr lang="en-US" sz="7200" dirty="0" smtClean="0"/>
              <a:t>In the Company of Men</a:t>
            </a:r>
            <a:br>
              <a:rPr lang="en-US" sz="7200" dirty="0" smtClean="0"/>
            </a:br>
            <a:r>
              <a:rPr lang="en-US" sz="7200" dirty="0" smtClean="0"/>
              <a:t>Your friends and neighbors</a:t>
            </a:r>
            <a:br>
              <a:rPr lang="en-US" sz="7200" dirty="0" smtClean="0"/>
            </a:br>
            <a:r>
              <a:rPr lang="en-US" sz="7200" dirty="0" smtClean="0"/>
              <a:t>Nurse Betty</a:t>
            </a:r>
            <a:br>
              <a:rPr lang="en-US" sz="7200" dirty="0" smtClean="0"/>
            </a:br>
            <a:r>
              <a:rPr lang="en-US" sz="7200" dirty="0" smtClean="0"/>
              <a:t>Possession</a:t>
            </a:r>
            <a:r>
              <a:rPr lang="en-US" sz="6000" dirty="0" smtClean="0"/>
              <a:t/>
            </a:r>
            <a:br>
              <a:rPr lang="en-US" sz="6000" dirty="0" smtClean="0"/>
            </a:br>
            <a:endParaRPr lang="en-US" sz="6000" dirty="0" smtClean="0"/>
          </a:p>
          <a:p>
            <a:endParaRPr lang="en-US" dirty="0" smtClean="0"/>
          </a:p>
          <a:p>
            <a:endParaRPr lang="en-US" dirty="0"/>
          </a:p>
        </p:txBody>
      </p:sp>
      <p:sp>
        <p:nvSpPr>
          <p:cNvPr id="4" name="Inhaltsplatzhalter 3"/>
          <p:cNvSpPr>
            <a:spLocks noGrp="1"/>
          </p:cNvSpPr>
          <p:nvPr>
            <p:ph sz="half" idx="2"/>
          </p:nvPr>
        </p:nvSpPr>
        <p:spPr/>
        <p:txBody>
          <a:bodyPr>
            <a:normAutofit fontScale="25000" lnSpcReduction="20000"/>
          </a:bodyPr>
          <a:lstStyle/>
          <a:p>
            <a:pPr>
              <a:buNone/>
            </a:pPr>
            <a:r>
              <a:rPr lang="en-US" sz="4400" dirty="0" smtClean="0"/>
              <a:t/>
            </a:r>
            <a:br>
              <a:rPr lang="en-US" sz="4400" dirty="0" smtClean="0"/>
            </a:br>
            <a:endParaRPr lang="en-US" sz="4400" dirty="0" smtClean="0"/>
          </a:p>
          <a:p>
            <a:pPr>
              <a:buFont typeface="Wingdings" pitchFamily="2" charset="2"/>
              <a:buChar char="ü"/>
            </a:pPr>
            <a:endParaRPr lang="en-US" sz="2900" dirty="0"/>
          </a:p>
        </p:txBody>
      </p:sp>
      <p:sp>
        <p:nvSpPr>
          <p:cNvPr id="6" name="Rechteckige Legende 5"/>
          <p:cNvSpPr/>
          <p:nvPr/>
        </p:nvSpPr>
        <p:spPr>
          <a:xfrm>
            <a:off x="5220072" y="1700808"/>
            <a:ext cx="3168352" cy="1656184"/>
          </a:xfrm>
          <a:prstGeom prst="wedgeRect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New York Critics’ Circle Award  for best first feature and Filmmakers’ Trophy at the Sundance Festival for ‘In the Company of Men’</a:t>
            </a:r>
            <a:endParaRPr lang="en-US" dirty="0"/>
          </a:p>
        </p:txBody>
      </p:sp>
      <p:sp>
        <p:nvSpPr>
          <p:cNvPr id="7" name="Foliennummernplatzhalter 6"/>
          <p:cNvSpPr>
            <a:spLocks noGrp="1"/>
          </p:cNvSpPr>
          <p:nvPr>
            <p:ph type="sldNum" sz="quarter" idx="12"/>
          </p:nvPr>
        </p:nvSpPr>
        <p:spPr/>
        <p:txBody>
          <a:bodyPr/>
          <a:lstStyle/>
          <a:p>
            <a:fld id="{FD967E59-BA2D-4FE5-9D3B-C5873942A43E}"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US" dirty="0" smtClean="0"/>
              <a:t>Scenes</a:t>
            </a:r>
            <a:endParaRPr lang="en-US" dirty="0"/>
          </a:p>
        </p:txBody>
      </p:sp>
      <p:graphicFrame>
        <p:nvGraphicFramePr>
          <p:cNvPr id="9" name="Inhaltsplatzhalter 8"/>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Foliennummernplatzhalter 13"/>
          <p:cNvSpPr>
            <a:spLocks noGrp="1"/>
          </p:cNvSpPr>
          <p:nvPr>
            <p:ph type="sldNum" sz="quarter" idx="12"/>
          </p:nvPr>
        </p:nvSpPr>
        <p:spPr/>
        <p:txBody>
          <a:bodyPr/>
          <a:lstStyle/>
          <a:p>
            <a:fld id="{FD967E59-BA2D-4FE5-9D3B-C5873942A43E}"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a:bodyPr>
          <a:lstStyle/>
          <a:p>
            <a:r>
              <a:rPr lang="en-US" sz="3200" dirty="0" smtClean="0"/>
              <a:t>2 </a:t>
            </a:r>
            <a:r>
              <a:rPr lang="en-US" sz="3200" dirty="0" err="1" smtClean="0"/>
              <a:t>Warum</a:t>
            </a:r>
            <a:r>
              <a:rPr lang="en-US" sz="3200" dirty="0" smtClean="0"/>
              <a:t> </a:t>
            </a:r>
            <a:r>
              <a:rPr lang="en-US" sz="3200" i="1" dirty="0" smtClean="0"/>
              <a:t>The Shape of Things </a:t>
            </a:r>
            <a:r>
              <a:rPr lang="en-US" sz="3200" dirty="0" err="1" smtClean="0"/>
              <a:t>statt</a:t>
            </a:r>
            <a:r>
              <a:rPr lang="en-US" sz="3200" dirty="0" smtClean="0"/>
              <a:t> </a:t>
            </a:r>
            <a:r>
              <a:rPr lang="en-US" sz="3200" i="1" dirty="0" smtClean="0"/>
              <a:t>CLCL</a:t>
            </a:r>
            <a:r>
              <a:rPr lang="en-US" sz="3200" dirty="0" smtClean="0"/>
              <a:t>?</a:t>
            </a:r>
            <a:endParaRPr lang="en-US" sz="3200" dirty="0"/>
          </a:p>
        </p:txBody>
      </p:sp>
      <p:sp>
        <p:nvSpPr>
          <p:cNvPr id="9" name="Textplatzhalter 8"/>
          <p:cNvSpPr>
            <a:spLocks noGrp="1"/>
          </p:cNvSpPr>
          <p:nvPr>
            <p:ph type="body" idx="1"/>
          </p:nvPr>
        </p:nvSpPr>
        <p:spPr/>
        <p:txBody>
          <a:bodyPr/>
          <a:lstStyle/>
          <a:p>
            <a:pPr algn="ctr"/>
            <a:r>
              <a:rPr lang="en-US" dirty="0" smtClean="0"/>
              <a:t>Crooked Letter, Crooked Letter</a:t>
            </a:r>
            <a:endParaRPr lang="en-US" dirty="0"/>
          </a:p>
        </p:txBody>
      </p:sp>
      <p:sp>
        <p:nvSpPr>
          <p:cNvPr id="10" name="Inhaltsplatzhalter 9"/>
          <p:cNvSpPr>
            <a:spLocks noGrp="1"/>
          </p:cNvSpPr>
          <p:nvPr>
            <p:ph sz="half" idx="2"/>
          </p:nvPr>
        </p:nvSpPr>
        <p:spPr/>
        <p:txBody>
          <a:bodyPr>
            <a:normAutofit lnSpcReduction="10000"/>
          </a:bodyPr>
          <a:lstStyle/>
          <a:p>
            <a:pPr marL="457200" indent="-457200">
              <a:buFont typeface="+mj-lt"/>
              <a:buAutoNum type="arabicPeriod"/>
            </a:pPr>
            <a:r>
              <a:rPr lang="en-US" dirty="0" err="1" smtClean="0"/>
              <a:t>Literarisch</a:t>
            </a:r>
            <a:r>
              <a:rPr lang="en-US" dirty="0" smtClean="0"/>
              <a:t> und </a:t>
            </a:r>
            <a:r>
              <a:rPr lang="en-US" dirty="0" err="1" smtClean="0"/>
              <a:t>sprachlich</a:t>
            </a:r>
            <a:r>
              <a:rPr lang="en-US" dirty="0" smtClean="0"/>
              <a:t> </a:t>
            </a:r>
            <a:r>
              <a:rPr lang="en-US" dirty="0" err="1" smtClean="0"/>
              <a:t>zu</a:t>
            </a:r>
            <a:r>
              <a:rPr lang="en-US" dirty="0" smtClean="0"/>
              <a:t> </a:t>
            </a:r>
            <a:r>
              <a:rPr lang="en-US" dirty="0" err="1" smtClean="0"/>
              <a:t>komplex</a:t>
            </a:r>
            <a:r>
              <a:rPr lang="en-US" dirty="0" smtClean="0"/>
              <a:t> </a:t>
            </a:r>
            <a:r>
              <a:rPr lang="en-US" dirty="0" err="1" smtClean="0"/>
              <a:t>für</a:t>
            </a:r>
            <a:r>
              <a:rPr lang="en-US" dirty="0" smtClean="0"/>
              <a:t> das </a:t>
            </a:r>
            <a:r>
              <a:rPr lang="en-US" dirty="0" err="1" smtClean="0"/>
              <a:t>Basisfach</a:t>
            </a:r>
            <a:endParaRPr lang="en-US" dirty="0" smtClean="0"/>
          </a:p>
          <a:p>
            <a:pPr marL="457200" indent="-457200">
              <a:buFont typeface="+mj-lt"/>
              <a:buAutoNum type="arabicPeriod"/>
            </a:pPr>
            <a:r>
              <a:rPr lang="en-US" dirty="0" err="1" smtClean="0"/>
              <a:t>Inhaltlich</a:t>
            </a:r>
            <a:r>
              <a:rPr lang="en-US" dirty="0" smtClean="0"/>
              <a:t> </a:t>
            </a:r>
            <a:r>
              <a:rPr lang="en-US" dirty="0" err="1" smtClean="0"/>
              <a:t>sehr</a:t>
            </a:r>
            <a:r>
              <a:rPr lang="en-US" dirty="0" smtClean="0"/>
              <a:t> </a:t>
            </a:r>
            <a:r>
              <a:rPr lang="en-US" dirty="0" err="1" smtClean="0"/>
              <a:t>komplex</a:t>
            </a:r>
            <a:r>
              <a:rPr lang="en-US" dirty="0" smtClean="0"/>
              <a:t>, </a:t>
            </a:r>
            <a:r>
              <a:rPr lang="en-US" dirty="0" err="1" smtClean="0"/>
              <a:t>erfordert</a:t>
            </a:r>
            <a:r>
              <a:rPr lang="en-US" dirty="0" smtClean="0"/>
              <a:t> </a:t>
            </a:r>
            <a:r>
              <a:rPr lang="en-US" dirty="0" err="1" smtClean="0"/>
              <a:t>viel</a:t>
            </a:r>
            <a:r>
              <a:rPr lang="en-US" dirty="0" smtClean="0"/>
              <a:t> </a:t>
            </a:r>
            <a:r>
              <a:rPr lang="en-US" dirty="0" err="1" smtClean="0"/>
              <a:t>Hintergrundwissen</a:t>
            </a:r>
            <a:endParaRPr lang="en-US" dirty="0" smtClean="0"/>
          </a:p>
          <a:p>
            <a:pPr marL="457200" indent="-457200">
              <a:buFont typeface="+mj-lt"/>
              <a:buAutoNum type="arabicPeriod"/>
            </a:pPr>
            <a:r>
              <a:rPr lang="en-US" dirty="0" err="1" smtClean="0"/>
              <a:t>Zu</a:t>
            </a:r>
            <a:r>
              <a:rPr lang="en-US" dirty="0" smtClean="0"/>
              <a:t> </a:t>
            </a:r>
            <a:r>
              <a:rPr lang="en-US" dirty="0" err="1" smtClean="0"/>
              <a:t>lang</a:t>
            </a:r>
            <a:r>
              <a:rPr lang="en-US" dirty="0" smtClean="0"/>
              <a:t> </a:t>
            </a:r>
          </a:p>
          <a:p>
            <a:pPr marL="457200" indent="-457200">
              <a:buFont typeface="+mj-lt"/>
              <a:buAutoNum type="arabicPeriod"/>
            </a:pPr>
            <a:r>
              <a:rPr lang="en-US" dirty="0" err="1" smtClean="0"/>
              <a:t>Behandlung</a:t>
            </a:r>
            <a:r>
              <a:rPr lang="en-US" dirty="0" smtClean="0"/>
              <a:t> </a:t>
            </a:r>
            <a:r>
              <a:rPr lang="en-US" dirty="0" err="1" smtClean="0"/>
              <a:t>im</a:t>
            </a:r>
            <a:r>
              <a:rPr lang="en-US" dirty="0" smtClean="0"/>
              <a:t> </a:t>
            </a:r>
            <a:r>
              <a:rPr lang="en-US" dirty="0" err="1" smtClean="0"/>
              <a:t>Unterricht</a:t>
            </a:r>
            <a:r>
              <a:rPr lang="en-US" dirty="0" smtClean="0"/>
              <a:t> </a:t>
            </a:r>
            <a:r>
              <a:rPr lang="en-US" dirty="0" err="1" smtClean="0"/>
              <a:t>zu</a:t>
            </a:r>
            <a:r>
              <a:rPr lang="en-US" dirty="0" smtClean="0"/>
              <a:t> </a:t>
            </a:r>
            <a:r>
              <a:rPr lang="en-US" dirty="0" err="1" smtClean="0"/>
              <a:t>aufwändig</a:t>
            </a:r>
            <a:r>
              <a:rPr lang="en-US" dirty="0" smtClean="0"/>
              <a:t> in </a:t>
            </a:r>
            <a:r>
              <a:rPr lang="en-US" dirty="0" err="1" smtClean="0"/>
              <a:t>drei</a:t>
            </a:r>
            <a:r>
              <a:rPr lang="en-US" dirty="0" smtClean="0"/>
              <a:t> </a:t>
            </a:r>
            <a:r>
              <a:rPr lang="en-US" dirty="0" err="1" smtClean="0"/>
              <a:t>Wochenstunden</a:t>
            </a:r>
            <a:endParaRPr lang="en-US" dirty="0" smtClean="0"/>
          </a:p>
        </p:txBody>
      </p:sp>
      <p:sp>
        <p:nvSpPr>
          <p:cNvPr id="11" name="Textplatzhalter 10"/>
          <p:cNvSpPr>
            <a:spLocks noGrp="1"/>
          </p:cNvSpPr>
          <p:nvPr>
            <p:ph type="body" sz="quarter" idx="3"/>
          </p:nvPr>
        </p:nvSpPr>
        <p:spPr/>
        <p:txBody>
          <a:bodyPr/>
          <a:lstStyle/>
          <a:p>
            <a:pPr algn="ctr"/>
            <a:r>
              <a:rPr lang="en-US" dirty="0" smtClean="0"/>
              <a:t>The Shape of Things</a:t>
            </a:r>
            <a:endParaRPr lang="en-US" dirty="0"/>
          </a:p>
        </p:txBody>
      </p:sp>
      <p:sp>
        <p:nvSpPr>
          <p:cNvPr id="12" name="Inhaltsplatzhalter 11"/>
          <p:cNvSpPr>
            <a:spLocks noGrp="1"/>
          </p:cNvSpPr>
          <p:nvPr>
            <p:ph sz="quarter" idx="4"/>
          </p:nvPr>
        </p:nvSpPr>
        <p:spPr/>
        <p:txBody>
          <a:bodyPr>
            <a:normAutofit fontScale="77500" lnSpcReduction="20000"/>
          </a:bodyPr>
          <a:lstStyle/>
          <a:p>
            <a:pPr marL="457200" indent="-457200">
              <a:buFont typeface="+mj-lt"/>
              <a:buAutoNum type="arabicPeriod"/>
            </a:pPr>
            <a:r>
              <a:rPr lang="en-US" dirty="0" err="1" smtClean="0"/>
              <a:t>Literarisch</a:t>
            </a:r>
            <a:r>
              <a:rPr lang="en-US" dirty="0" smtClean="0"/>
              <a:t> </a:t>
            </a:r>
            <a:r>
              <a:rPr lang="en-US" dirty="0" err="1" smtClean="0"/>
              <a:t>interessant</a:t>
            </a:r>
            <a:r>
              <a:rPr lang="en-US" dirty="0" smtClean="0"/>
              <a:t>, </a:t>
            </a:r>
            <a:r>
              <a:rPr lang="en-US" dirty="0" err="1" smtClean="0"/>
              <a:t>sprachlich</a:t>
            </a:r>
            <a:r>
              <a:rPr lang="en-US" dirty="0" smtClean="0"/>
              <a:t> </a:t>
            </a:r>
            <a:r>
              <a:rPr lang="en-US" dirty="0" err="1" smtClean="0"/>
              <a:t>eher</a:t>
            </a:r>
            <a:r>
              <a:rPr lang="en-US" dirty="0" smtClean="0"/>
              <a:t> </a:t>
            </a:r>
            <a:r>
              <a:rPr lang="en-US" dirty="0" err="1" smtClean="0"/>
              <a:t>einfach</a:t>
            </a:r>
            <a:endParaRPr lang="en-US" dirty="0" smtClean="0"/>
          </a:p>
          <a:p>
            <a:pPr marL="457200" indent="-457200">
              <a:buFont typeface="+mj-lt"/>
              <a:buAutoNum type="arabicPeriod"/>
            </a:pPr>
            <a:r>
              <a:rPr lang="en-US" dirty="0" err="1" smtClean="0"/>
              <a:t>Erfordert</a:t>
            </a:r>
            <a:r>
              <a:rPr lang="en-US" dirty="0" smtClean="0"/>
              <a:t> </a:t>
            </a:r>
            <a:r>
              <a:rPr lang="en-US" dirty="0" err="1" smtClean="0"/>
              <a:t>kein</a:t>
            </a:r>
            <a:r>
              <a:rPr lang="en-US" dirty="0" smtClean="0"/>
              <a:t> </a:t>
            </a:r>
            <a:r>
              <a:rPr lang="en-US" dirty="0" err="1" smtClean="0"/>
              <a:t>Hintergrundwissen</a:t>
            </a:r>
            <a:r>
              <a:rPr lang="en-US" dirty="0" smtClean="0"/>
              <a:t>; </a:t>
            </a:r>
            <a:r>
              <a:rPr lang="en-US" dirty="0" err="1" smtClean="0"/>
              <a:t>inhaltlich</a:t>
            </a:r>
            <a:r>
              <a:rPr lang="en-US" dirty="0" smtClean="0"/>
              <a:t> nah an der </a:t>
            </a:r>
            <a:r>
              <a:rPr lang="en-US" dirty="0" err="1" smtClean="0"/>
              <a:t>Lebenswelt</a:t>
            </a:r>
            <a:r>
              <a:rPr lang="en-US" dirty="0" smtClean="0"/>
              <a:t> der </a:t>
            </a:r>
            <a:r>
              <a:rPr lang="en-US" dirty="0" err="1" smtClean="0"/>
              <a:t>Jugendlichen</a:t>
            </a:r>
            <a:r>
              <a:rPr lang="en-US" dirty="0" smtClean="0"/>
              <a:t>; </a:t>
            </a:r>
            <a:r>
              <a:rPr lang="en-US" dirty="0" err="1" smtClean="0"/>
              <a:t>Komplexität</a:t>
            </a:r>
            <a:r>
              <a:rPr lang="en-US" dirty="0" smtClean="0"/>
              <a:t> des </a:t>
            </a:r>
            <a:r>
              <a:rPr lang="en-US" dirty="0" err="1" smtClean="0"/>
              <a:t>Inhaltes</a:t>
            </a:r>
            <a:r>
              <a:rPr lang="en-US" dirty="0" smtClean="0"/>
              <a:t> </a:t>
            </a:r>
            <a:r>
              <a:rPr lang="en-US" dirty="0" err="1" smtClean="0"/>
              <a:t>variabel</a:t>
            </a:r>
            <a:r>
              <a:rPr lang="en-US" dirty="0" smtClean="0"/>
              <a:t> (</a:t>
            </a:r>
            <a:r>
              <a:rPr lang="en-US" dirty="0" err="1" smtClean="0"/>
              <a:t>zB</a:t>
            </a:r>
            <a:r>
              <a:rPr lang="en-US" dirty="0" smtClean="0"/>
              <a:t>. </a:t>
            </a:r>
            <a:r>
              <a:rPr lang="en-US" dirty="0" err="1" smtClean="0"/>
              <a:t>komplexer</a:t>
            </a:r>
            <a:r>
              <a:rPr lang="en-US" dirty="0" smtClean="0"/>
              <a:t> </a:t>
            </a:r>
            <a:r>
              <a:rPr lang="en-US" dirty="0" err="1" smtClean="0"/>
              <a:t>beim</a:t>
            </a:r>
            <a:r>
              <a:rPr lang="en-US" dirty="0" smtClean="0"/>
              <a:t> </a:t>
            </a:r>
            <a:r>
              <a:rPr lang="en-US" dirty="0" err="1" smtClean="0"/>
              <a:t>Thema</a:t>
            </a:r>
            <a:r>
              <a:rPr lang="en-US" dirty="0" smtClean="0"/>
              <a:t> </a:t>
            </a:r>
            <a:r>
              <a:rPr lang="en-US" dirty="0" err="1" smtClean="0"/>
              <a:t>Kunst</a:t>
            </a:r>
            <a:r>
              <a:rPr lang="en-US" dirty="0" smtClean="0"/>
              <a:t>).</a:t>
            </a:r>
          </a:p>
          <a:p>
            <a:pPr marL="457200" indent="-457200">
              <a:buFont typeface="+mj-lt"/>
              <a:buAutoNum type="arabicPeriod"/>
            </a:pPr>
            <a:r>
              <a:rPr lang="en-US" dirty="0" err="1" smtClean="0"/>
              <a:t>Kurz</a:t>
            </a:r>
            <a:r>
              <a:rPr lang="en-US" dirty="0" smtClean="0"/>
              <a:t>, fast </a:t>
            </a:r>
            <a:r>
              <a:rPr lang="en-US" dirty="0" err="1" smtClean="0"/>
              <a:t>ein</a:t>
            </a:r>
            <a:r>
              <a:rPr lang="en-US" dirty="0" smtClean="0"/>
              <a:t> ‘</a:t>
            </a:r>
            <a:r>
              <a:rPr lang="en-US" i="1" dirty="0" smtClean="0"/>
              <a:t>short drama</a:t>
            </a:r>
            <a:r>
              <a:rPr lang="en-US" dirty="0" smtClean="0"/>
              <a:t>’</a:t>
            </a:r>
          </a:p>
          <a:p>
            <a:pPr marL="457200" indent="-457200">
              <a:buFont typeface="+mj-lt"/>
              <a:buAutoNum type="arabicPeriod"/>
            </a:pPr>
            <a:r>
              <a:rPr lang="en-US" dirty="0" err="1" smtClean="0"/>
              <a:t>Behandlung</a:t>
            </a:r>
            <a:r>
              <a:rPr lang="en-US" dirty="0" smtClean="0"/>
              <a:t> </a:t>
            </a:r>
            <a:r>
              <a:rPr lang="en-US" dirty="0" err="1" smtClean="0"/>
              <a:t>im</a:t>
            </a:r>
            <a:r>
              <a:rPr lang="en-US" dirty="0" smtClean="0"/>
              <a:t> </a:t>
            </a:r>
            <a:r>
              <a:rPr lang="en-US" dirty="0" err="1" smtClean="0"/>
              <a:t>Dreistünder</a:t>
            </a:r>
            <a:r>
              <a:rPr lang="en-US" dirty="0" smtClean="0"/>
              <a:t> gut </a:t>
            </a:r>
            <a:r>
              <a:rPr lang="en-US" dirty="0" err="1" smtClean="0"/>
              <a:t>möglich</a:t>
            </a:r>
            <a:endParaRPr lang="en-US" dirty="0" smtClean="0"/>
          </a:p>
          <a:p>
            <a:pPr marL="457200" indent="-457200">
              <a:buFont typeface="+mj-lt"/>
              <a:buAutoNum type="arabicPeriod"/>
            </a:pPr>
            <a:r>
              <a:rPr lang="en-US" dirty="0" smtClean="0"/>
              <a:t>Plus: SPT und </a:t>
            </a:r>
            <a:r>
              <a:rPr lang="en-US" dirty="0" err="1" smtClean="0"/>
              <a:t>Bildungsplanvorgabe</a:t>
            </a:r>
            <a:r>
              <a:rPr lang="en-US" dirty="0" smtClean="0"/>
              <a:t> </a:t>
            </a:r>
            <a:r>
              <a:rPr lang="en-US" dirty="0" err="1" smtClean="0"/>
              <a:t>für</a:t>
            </a:r>
            <a:r>
              <a:rPr lang="en-US" dirty="0" smtClean="0"/>
              <a:t> </a:t>
            </a:r>
            <a:r>
              <a:rPr lang="en-US" dirty="0" err="1" smtClean="0"/>
              <a:t>ein</a:t>
            </a:r>
            <a:r>
              <a:rPr lang="en-US" dirty="0" smtClean="0"/>
              <a:t> </a:t>
            </a:r>
            <a:r>
              <a:rPr lang="en-US" dirty="0" err="1" smtClean="0"/>
              <a:t>literarisches</a:t>
            </a:r>
            <a:r>
              <a:rPr lang="en-US" dirty="0" smtClean="0"/>
              <a:t> </a:t>
            </a:r>
            <a:r>
              <a:rPr lang="en-US" dirty="0" err="1" smtClean="0"/>
              <a:t>Werk</a:t>
            </a:r>
            <a:r>
              <a:rPr lang="en-US" dirty="0" smtClean="0"/>
              <a:t> (Roman </a:t>
            </a:r>
            <a:r>
              <a:rPr lang="en-US" dirty="0" err="1" smtClean="0"/>
              <a:t>oder</a:t>
            </a:r>
            <a:r>
              <a:rPr lang="en-US" dirty="0" smtClean="0"/>
              <a:t> Drama) </a:t>
            </a:r>
            <a:r>
              <a:rPr lang="en-US" dirty="0" err="1" smtClean="0"/>
              <a:t>mit</a:t>
            </a:r>
            <a:r>
              <a:rPr lang="en-US" dirty="0" smtClean="0"/>
              <a:t> </a:t>
            </a:r>
            <a:r>
              <a:rPr lang="en-US" dirty="0" err="1" smtClean="0"/>
              <a:t>einer</a:t>
            </a:r>
            <a:r>
              <a:rPr lang="en-US" dirty="0" smtClean="0"/>
              <a:t> </a:t>
            </a:r>
            <a:r>
              <a:rPr lang="en-US" dirty="0" err="1" smtClean="0"/>
              <a:t>Klappe</a:t>
            </a:r>
            <a:endParaRPr lang="en-US" dirty="0" smtClean="0"/>
          </a:p>
          <a:p>
            <a:pPr marL="457200" indent="-457200">
              <a:buFont typeface="+mj-lt"/>
              <a:buAutoNum type="arabicPeriod"/>
            </a:pPr>
            <a:r>
              <a:rPr lang="en-US" dirty="0" smtClean="0"/>
              <a:t>Motivation </a:t>
            </a:r>
            <a:r>
              <a:rPr lang="en-US" dirty="0" err="1" smtClean="0"/>
              <a:t>durch</a:t>
            </a:r>
            <a:r>
              <a:rPr lang="en-US" dirty="0" smtClean="0"/>
              <a:t> </a:t>
            </a:r>
            <a:r>
              <a:rPr lang="en-US" i="1" dirty="0" smtClean="0"/>
              <a:t>drama activities</a:t>
            </a:r>
            <a:endParaRPr lang="en-US" i="1" dirty="0"/>
          </a:p>
        </p:txBody>
      </p:sp>
      <p:sp>
        <p:nvSpPr>
          <p:cNvPr id="8" name="Foliennummernplatzhalter 7"/>
          <p:cNvSpPr>
            <a:spLocks noGrp="1"/>
          </p:cNvSpPr>
          <p:nvPr>
            <p:ph type="sldNum" sz="quarter" idx="12"/>
          </p:nvPr>
        </p:nvSpPr>
        <p:spPr/>
        <p:txBody>
          <a:bodyPr/>
          <a:lstStyle/>
          <a:p>
            <a:fld id="{FD967E59-BA2D-4FE5-9D3B-C5873942A43E}"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en-US" i="1" dirty="0" smtClean="0"/>
              <a:t>The Shape of Things</a:t>
            </a:r>
            <a:endParaRPr lang="en-US" i="1" dirty="0"/>
          </a:p>
        </p:txBody>
      </p:sp>
      <p:graphicFrame>
        <p:nvGraphicFramePr>
          <p:cNvPr id="9" name="Inhaltsplatzhalter 8"/>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liennummernplatzhalter 3"/>
          <p:cNvSpPr>
            <a:spLocks noGrp="1"/>
          </p:cNvSpPr>
          <p:nvPr>
            <p:ph type="sldNum" sz="quarter" idx="12"/>
          </p:nvPr>
        </p:nvSpPr>
        <p:spPr/>
        <p:txBody>
          <a:bodyPr/>
          <a:lstStyle/>
          <a:p>
            <a:fld id="{FD967E59-BA2D-4FE5-9D3B-C5873942A43E}"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fontScale="90000"/>
          </a:bodyPr>
          <a:lstStyle/>
          <a:p>
            <a:r>
              <a:rPr lang="en-US" sz="3100" b="1" i="1" dirty="0" smtClean="0"/>
              <a:t>3 The Shape of Things </a:t>
            </a:r>
            <a:r>
              <a:rPr lang="en-US" sz="3100" b="1" dirty="0" err="1" smtClean="0"/>
              <a:t>Passung</a:t>
            </a:r>
            <a:r>
              <a:rPr lang="en-US" sz="3100" b="1" dirty="0" smtClean="0"/>
              <a:t> </a:t>
            </a:r>
            <a:r>
              <a:rPr lang="en-US" sz="3100" b="1" dirty="0" err="1" smtClean="0"/>
              <a:t>Basisfach</a:t>
            </a:r>
            <a:r>
              <a:rPr lang="en-US" sz="3100" dirty="0" smtClean="0"/>
              <a:t/>
            </a:r>
            <a:br>
              <a:rPr lang="en-US" sz="3100" dirty="0" smtClean="0"/>
            </a:br>
            <a:r>
              <a:rPr lang="en-US" sz="3100" dirty="0" err="1" smtClean="0"/>
              <a:t>Unterschiede</a:t>
            </a:r>
            <a:r>
              <a:rPr lang="en-US" sz="3100" dirty="0" smtClean="0"/>
              <a:t> in </a:t>
            </a:r>
            <a:r>
              <a:rPr lang="en-US" sz="3100" dirty="0" err="1" smtClean="0"/>
              <a:t>Anforderungsniveaus</a:t>
            </a:r>
            <a:r>
              <a:rPr lang="en-US" sz="3100" dirty="0" smtClean="0"/>
              <a:t/>
            </a:r>
            <a:br>
              <a:rPr lang="en-US" sz="3100" dirty="0" smtClean="0"/>
            </a:br>
            <a:endParaRPr lang="en-US" sz="2700" dirty="0"/>
          </a:p>
        </p:txBody>
      </p:sp>
      <p:graphicFrame>
        <p:nvGraphicFramePr>
          <p:cNvPr id="9" name="Inhaltsplatzhalter 8"/>
          <p:cNvGraphicFramePr>
            <a:graphicFrameLocks noGrp="1"/>
          </p:cNvGraphicFramePr>
          <p:nvPr>
            <p:ph idx="1"/>
          </p:nvPr>
        </p:nvGraphicFramePr>
        <p:xfrm>
          <a:off x="457200" y="1600200"/>
          <a:ext cx="8229600" cy="3474720"/>
        </p:xfrm>
        <a:graphic>
          <a:graphicData uri="http://schemas.openxmlformats.org/drawingml/2006/table">
            <a:tbl>
              <a:tblPr firstRow="1" bandRow="1">
                <a:tableStyleId>{7DF18680-E054-41AD-8BC1-D1AEF772440D}</a:tableStyleId>
              </a:tblPr>
              <a:tblGrid>
                <a:gridCol w="2743200"/>
                <a:gridCol w="2743200"/>
                <a:gridCol w="2743200"/>
              </a:tblGrid>
              <a:tr h="879202">
                <a:tc>
                  <a:txBody>
                    <a:bodyPr/>
                    <a:lstStyle/>
                    <a:p>
                      <a:pPr algn="ctr"/>
                      <a:r>
                        <a:rPr lang="en-US" dirty="0" err="1" smtClean="0"/>
                        <a:t>Thema</a:t>
                      </a:r>
                      <a:r>
                        <a:rPr lang="en-US" dirty="0" smtClean="0"/>
                        <a:t>/</a:t>
                      </a:r>
                      <a:r>
                        <a:rPr lang="en-US" dirty="0" err="1" smtClean="0"/>
                        <a:t>Inhalt</a:t>
                      </a:r>
                      <a:endParaRPr lang="en-US" dirty="0"/>
                    </a:p>
                  </a:txBody>
                  <a:tcPr/>
                </a:tc>
                <a:tc>
                  <a:txBody>
                    <a:bodyPr/>
                    <a:lstStyle/>
                    <a:p>
                      <a:pPr algn="ctr"/>
                      <a:r>
                        <a:rPr lang="en-US" dirty="0" err="1" smtClean="0"/>
                        <a:t>Textmerkmale</a:t>
                      </a:r>
                      <a:endParaRPr lang="en-US" dirty="0"/>
                    </a:p>
                  </a:txBody>
                  <a:tcPr/>
                </a:tc>
                <a:tc>
                  <a:txBody>
                    <a:bodyPr/>
                    <a:lstStyle/>
                    <a:p>
                      <a:pPr algn="ctr"/>
                      <a:r>
                        <a:rPr lang="en-US" dirty="0" err="1" smtClean="0"/>
                        <a:t>Breite</a:t>
                      </a:r>
                      <a:r>
                        <a:rPr lang="en-US" dirty="0" smtClean="0"/>
                        <a:t> und </a:t>
                      </a:r>
                      <a:r>
                        <a:rPr lang="en-US" dirty="0" err="1" smtClean="0"/>
                        <a:t>Tiefe</a:t>
                      </a:r>
                      <a:r>
                        <a:rPr lang="en-US" dirty="0" smtClean="0"/>
                        <a:t> der </a:t>
                      </a:r>
                      <a:r>
                        <a:rPr lang="en-US" dirty="0" err="1" smtClean="0"/>
                        <a:t>erwarteten</a:t>
                      </a:r>
                      <a:r>
                        <a:rPr lang="en-US" dirty="0" smtClean="0"/>
                        <a:t> </a:t>
                      </a:r>
                      <a:r>
                        <a:rPr lang="en-US" dirty="0" err="1" smtClean="0"/>
                        <a:t>Themenbearbeitung</a:t>
                      </a:r>
                      <a:endParaRPr lang="en-US" dirty="0"/>
                    </a:p>
                  </a:txBody>
                  <a:tcPr/>
                </a:tc>
              </a:tr>
              <a:tr h="2461766">
                <a:tc>
                  <a:txBody>
                    <a:bodyPr/>
                    <a:lstStyle/>
                    <a:p>
                      <a:pPr marL="342900" indent="-342900">
                        <a:buFont typeface="Wingdings" pitchFamily="2" charset="2"/>
                        <a:buChar char="ü"/>
                      </a:pPr>
                      <a:r>
                        <a:rPr lang="en-US" dirty="0" err="1" smtClean="0"/>
                        <a:t>Anspruch</a:t>
                      </a:r>
                      <a:r>
                        <a:rPr lang="en-US" dirty="0" smtClean="0"/>
                        <a:t> der </a:t>
                      </a:r>
                      <a:r>
                        <a:rPr lang="en-US" dirty="0" err="1" smtClean="0"/>
                        <a:t>Themen</a:t>
                      </a:r>
                      <a:endParaRPr lang="en-US" dirty="0" smtClean="0"/>
                    </a:p>
                    <a:p>
                      <a:pPr marL="342900" indent="-342900">
                        <a:buFont typeface="Wingdings" pitchFamily="2" charset="2"/>
                        <a:buChar char="ü"/>
                      </a:pPr>
                      <a:r>
                        <a:rPr lang="en-US" dirty="0" err="1" smtClean="0"/>
                        <a:t>Vertrautheitsgrad</a:t>
                      </a:r>
                      <a:r>
                        <a:rPr lang="en-US" dirty="0" smtClean="0"/>
                        <a:t> </a:t>
                      </a:r>
                      <a:r>
                        <a:rPr lang="en-US" dirty="0" err="1" smtClean="0"/>
                        <a:t>mit</a:t>
                      </a:r>
                      <a:r>
                        <a:rPr lang="en-US" dirty="0" smtClean="0"/>
                        <a:t> den  </a:t>
                      </a:r>
                      <a:r>
                        <a:rPr lang="en-US" dirty="0" err="1" smtClean="0"/>
                        <a:t>Themen</a:t>
                      </a:r>
                      <a:endParaRPr lang="en-US" dirty="0" smtClean="0"/>
                    </a:p>
                    <a:p>
                      <a:pPr marL="342900" indent="-342900">
                        <a:buFont typeface="Wingdings" pitchFamily="2" charset="2"/>
                        <a:buChar char="ü"/>
                      </a:pPr>
                      <a:r>
                        <a:rPr lang="en-US" dirty="0" err="1" smtClean="0"/>
                        <a:t>Komplexität</a:t>
                      </a:r>
                      <a:r>
                        <a:rPr lang="en-US" dirty="0" smtClean="0"/>
                        <a:t> der </a:t>
                      </a:r>
                      <a:r>
                        <a:rPr lang="en-US" dirty="0" err="1" smtClean="0"/>
                        <a:t>Themen</a:t>
                      </a:r>
                      <a:endParaRPr lang="en-US" dirty="0" smtClean="0"/>
                    </a:p>
                    <a:p>
                      <a:pPr marL="342900" indent="-342900">
                        <a:buFont typeface="Wingdings" pitchFamily="2" charset="2"/>
                        <a:buChar char="ü"/>
                      </a:pPr>
                      <a:r>
                        <a:rPr lang="en-US" dirty="0" err="1" smtClean="0"/>
                        <a:t>Ausprägung</a:t>
                      </a:r>
                      <a:r>
                        <a:rPr lang="en-US" dirty="0" smtClean="0"/>
                        <a:t> des </a:t>
                      </a:r>
                      <a:r>
                        <a:rPr lang="en-US" dirty="0" err="1" smtClean="0"/>
                        <a:t>erwarteten</a:t>
                      </a:r>
                      <a:r>
                        <a:rPr lang="en-US" dirty="0" smtClean="0"/>
                        <a:t> </a:t>
                      </a:r>
                      <a:r>
                        <a:rPr lang="en-US" dirty="0" err="1" smtClean="0"/>
                        <a:t>Hintergrundwissens</a:t>
                      </a:r>
                      <a:endParaRPr lang="en-US" dirty="0"/>
                    </a:p>
                  </a:txBody>
                  <a:tcPr/>
                </a:tc>
                <a:tc>
                  <a:txBody>
                    <a:bodyPr/>
                    <a:lstStyle/>
                    <a:p>
                      <a:pPr marL="342900" indent="-342900">
                        <a:buFont typeface="Wingdings" pitchFamily="2" charset="2"/>
                        <a:buChar char="ü"/>
                      </a:pPr>
                      <a:r>
                        <a:rPr lang="en-US" dirty="0" err="1" smtClean="0"/>
                        <a:t>Komplexität</a:t>
                      </a:r>
                      <a:endParaRPr lang="en-US" dirty="0" smtClean="0"/>
                    </a:p>
                    <a:p>
                      <a:pPr marL="342900" indent="-342900">
                        <a:buFont typeface="Wingdings" pitchFamily="2" charset="2"/>
                        <a:buChar char="ü"/>
                      </a:pPr>
                      <a:r>
                        <a:rPr lang="en-US" dirty="0" err="1" smtClean="0"/>
                        <a:t>Abstraktheit</a:t>
                      </a:r>
                      <a:endParaRPr lang="en-US" dirty="0" smtClean="0"/>
                    </a:p>
                    <a:p>
                      <a:pPr marL="342900" indent="-342900">
                        <a:buFont typeface="Wingdings" pitchFamily="2" charset="2"/>
                        <a:buChar char="ü"/>
                      </a:pPr>
                      <a:r>
                        <a:rPr lang="en-US" dirty="0" err="1" smtClean="0"/>
                        <a:t>Textlänge</a:t>
                      </a:r>
                      <a:endParaRPr lang="en-US" dirty="0" smtClean="0"/>
                    </a:p>
                    <a:p>
                      <a:pPr marL="342900" indent="-342900">
                        <a:buFont typeface="Wingdings" pitchFamily="2" charset="2"/>
                        <a:buChar char="ü"/>
                      </a:pPr>
                      <a:endParaRPr lang="en-US" dirty="0"/>
                    </a:p>
                  </a:txBody>
                  <a:tcPr/>
                </a:tc>
                <a:tc>
                  <a:txBody>
                    <a:bodyPr/>
                    <a:lstStyle/>
                    <a:p>
                      <a:pPr>
                        <a:buFont typeface="Wingdings" pitchFamily="2" charset="2"/>
                        <a:buChar char="ü"/>
                      </a:pPr>
                      <a:r>
                        <a:rPr lang="en-US" dirty="0" err="1" smtClean="0"/>
                        <a:t>Anspruch</a:t>
                      </a:r>
                      <a:r>
                        <a:rPr lang="en-US" dirty="0" smtClean="0"/>
                        <a:t> der </a:t>
                      </a:r>
                      <a:r>
                        <a:rPr lang="en-US" dirty="0" err="1" smtClean="0"/>
                        <a:t>Operatoren</a:t>
                      </a:r>
                      <a:endParaRPr lang="en-US" dirty="0" smtClean="0"/>
                    </a:p>
                    <a:p>
                      <a:pPr>
                        <a:buFont typeface="Wingdings" pitchFamily="2" charset="2"/>
                        <a:buChar char="ü"/>
                      </a:pPr>
                      <a:r>
                        <a:rPr lang="en-US" dirty="0" smtClean="0"/>
                        <a:t>Grad </a:t>
                      </a:r>
                      <a:r>
                        <a:rPr lang="en-US" smtClean="0"/>
                        <a:t>der                  Selbstständigkeit</a:t>
                      </a:r>
                      <a:endParaRPr lang="en-US" dirty="0" smtClean="0"/>
                    </a:p>
                    <a:p>
                      <a:pPr>
                        <a:buFont typeface="Wingdings" pitchFamily="2" charset="2"/>
                        <a:buChar char="ü"/>
                      </a:pPr>
                      <a:r>
                        <a:rPr lang="en-US" dirty="0" err="1" smtClean="0"/>
                        <a:t>Fokus</a:t>
                      </a:r>
                      <a:r>
                        <a:rPr lang="en-US" dirty="0" smtClean="0"/>
                        <a:t> der </a:t>
                      </a:r>
                      <a:r>
                        <a:rPr lang="en-US" dirty="0" err="1" smtClean="0"/>
                        <a:t>Analyse</a:t>
                      </a:r>
                      <a:endParaRPr lang="en-US" dirty="0" smtClean="0"/>
                    </a:p>
                    <a:p>
                      <a:pPr>
                        <a:buFont typeface="Wingdings" pitchFamily="2" charset="2"/>
                        <a:buChar char="ü"/>
                      </a:pPr>
                      <a:r>
                        <a:rPr lang="en-US" dirty="0" err="1" smtClean="0"/>
                        <a:t>Darstellung</a:t>
                      </a:r>
                      <a:r>
                        <a:rPr lang="en-US" dirty="0" smtClean="0"/>
                        <a:t> </a:t>
                      </a:r>
                      <a:r>
                        <a:rPr lang="en-US" dirty="0" err="1" smtClean="0"/>
                        <a:t>nur</a:t>
                      </a:r>
                      <a:r>
                        <a:rPr lang="en-US" dirty="0" smtClean="0"/>
                        <a:t> der       </a:t>
                      </a:r>
                      <a:r>
                        <a:rPr lang="en-US" dirty="0" err="1" smtClean="0"/>
                        <a:t>eigenen</a:t>
                      </a:r>
                      <a:r>
                        <a:rPr lang="en-US" dirty="0" smtClean="0"/>
                        <a:t> </a:t>
                      </a:r>
                      <a:r>
                        <a:rPr lang="en-US" dirty="0" err="1" smtClean="0"/>
                        <a:t>oder</a:t>
                      </a:r>
                      <a:r>
                        <a:rPr lang="en-US" dirty="0" smtClean="0"/>
                        <a:t> </a:t>
                      </a:r>
                      <a:r>
                        <a:rPr lang="en-US" dirty="0" err="1" smtClean="0"/>
                        <a:t>auch</a:t>
                      </a:r>
                      <a:r>
                        <a:rPr lang="en-US" dirty="0" smtClean="0"/>
                        <a:t> </a:t>
                      </a:r>
                      <a:r>
                        <a:rPr lang="en-US" dirty="0" err="1" smtClean="0"/>
                        <a:t>anderer</a:t>
                      </a:r>
                      <a:r>
                        <a:rPr lang="en-US" dirty="0" smtClean="0"/>
                        <a:t> </a:t>
                      </a:r>
                      <a:r>
                        <a:rPr lang="en-US" dirty="0" err="1" smtClean="0"/>
                        <a:t>Positi</a:t>
                      </a:r>
                      <a:r>
                        <a:rPr lang="en-US" smtClean="0"/>
                        <a:t> onen</a:t>
                      </a:r>
                      <a:endParaRPr lang="en-US" dirty="0" smtClean="0"/>
                    </a:p>
                    <a:p>
                      <a:pPr>
                        <a:buFont typeface="Wingdings" pitchFamily="2" charset="2"/>
                        <a:buChar char="ü"/>
                      </a:pPr>
                      <a:endParaRPr lang="en-US" dirty="0" smtClean="0"/>
                    </a:p>
                    <a:p>
                      <a:pPr>
                        <a:buFont typeface="Wingdings" pitchFamily="2" charset="2"/>
                        <a:buChar char="ü"/>
                      </a:pPr>
                      <a:endParaRPr lang="en-US" dirty="0"/>
                    </a:p>
                  </a:txBody>
                  <a:tcPr/>
                </a:tc>
              </a:tr>
            </a:tbl>
          </a:graphicData>
        </a:graphic>
      </p:graphicFrame>
      <p:sp>
        <p:nvSpPr>
          <p:cNvPr id="10" name="Textfeld 9"/>
          <p:cNvSpPr txBox="1"/>
          <p:nvPr/>
        </p:nvSpPr>
        <p:spPr>
          <a:xfrm>
            <a:off x="827585" y="5229200"/>
            <a:ext cx="7488832" cy="923330"/>
          </a:xfrm>
          <a:prstGeom prst="rect">
            <a:avLst/>
          </a:prstGeom>
          <a:noFill/>
        </p:spPr>
        <p:txBody>
          <a:bodyPr wrap="square" rtlCol="0">
            <a:spAutoFit/>
          </a:bodyPr>
          <a:lstStyle/>
          <a:p>
            <a:pPr algn="ctr"/>
            <a:r>
              <a:rPr lang="en-US" dirty="0" smtClean="0"/>
              <a:t>“</a:t>
            </a:r>
            <a:r>
              <a:rPr lang="en-US" b="1" dirty="0" err="1" smtClean="0"/>
              <a:t>Basisfach</a:t>
            </a:r>
            <a:r>
              <a:rPr lang="en-US" dirty="0" smtClean="0"/>
              <a:t> und </a:t>
            </a:r>
            <a:r>
              <a:rPr lang="en-US" b="1" dirty="0" err="1" smtClean="0"/>
              <a:t>Leistungsfach</a:t>
            </a:r>
            <a:r>
              <a:rPr lang="en-US" dirty="0" smtClean="0"/>
              <a:t> </a:t>
            </a:r>
            <a:r>
              <a:rPr lang="en-US" dirty="0" err="1" smtClean="0"/>
              <a:t>unterscheiden</a:t>
            </a:r>
            <a:r>
              <a:rPr lang="en-US" dirty="0" smtClean="0"/>
              <a:t> </a:t>
            </a:r>
            <a:r>
              <a:rPr lang="en-US" dirty="0" err="1" smtClean="0"/>
              <a:t>sich</a:t>
            </a:r>
            <a:r>
              <a:rPr lang="en-US" dirty="0" smtClean="0"/>
              <a:t> </a:t>
            </a:r>
            <a:r>
              <a:rPr lang="en-US" dirty="0" err="1" smtClean="0"/>
              <a:t>hinsichtlich</a:t>
            </a:r>
            <a:r>
              <a:rPr lang="en-US" dirty="0" smtClean="0"/>
              <a:t> des </a:t>
            </a:r>
            <a:r>
              <a:rPr lang="en-US" dirty="0" err="1" smtClean="0"/>
              <a:t>Komplexitäts</a:t>
            </a:r>
            <a:r>
              <a:rPr lang="en-US" dirty="0" smtClean="0"/>
              <a:t>-</a:t>
            </a:r>
            <a:br>
              <a:rPr lang="en-US" dirty="0" smtClean="0"/>
            </a:br>
            <a:r>
              <a:rPr lang="en-US" dirty="0" smtClean="0"/>
              <a:t> und </a:t>
            </a:r>
            <a:r>
              <a:rPr lang="en-US" dirty="0" err="1" smtClean="0"/>
              <a:t>Abstraktionsgrades</a:t>
            </a:r>
            <a:r>
              <a:rPr lang="en-US" dirty="0" smtClean="0"/>
              <a:t> der </a:t>
            </a:r>
            <a:r>
              <a:rPr lang="en-US" dirty="0" err="1" smtClean="0"/>
              <a:t>Texte</a:t>
            </a:r>
            <a:r>
              <a:rPr lang="en-US" dirty="0" smtClean="0"/>
              <a:t> und </a:t>
            </a:r>
            <a:r>
              <a:rPr lang="en-US" dirty="0" err="1" smtClean="0"/>
              <a:t>Themen</a:t>
            </a:r>
            <a:r>
              <a:rPr lang="en-US" dirty="0" smtClean="0"/>
              <a:t> </a:t>
            </a:r>
            <a:r>
              <a:rPr lang="en-US" dirty="0" err="1" smtClean="0"/>
              <a:t>sowie</a:t>
            </a:r>
            <a:r>
              <a:rPr lang="en-US" dirty="0" smtClean="0"/>
              <a:t> </a:t>
            </a:r>
            <a:r>
              <a:rPr lang="en-US" dirty="0" err="1" smtClean="0"/>
              <a:t>hinsichtlich</a:t>
            </a:r>
            <a:r>
              <a:rPr lang="en-US" dirty="0" smtClean="0"/>
              <a:t> der </a:t>
            </a:r>
            <a:r>
              <a:rPr lang="en-US" dirty="0" err="1" smtClean="0"/>
              <a:t>Breite</a:t>
            </a:r>
            <a:r>
              <a:rPr lang="en-US" dirty="0" smtClean="0"/>
              <a:t>, </a:t>
            </a:r>
            <a:r>
              <a:rPr lang="en-US" dirty="0" err="1" smtClean="0"/>
              <a:t>Tiefe</a:t>
            </a:r>
            <a:r>
              <a:rPr lang="en-US" dirty="0" smtClean="0"/>
              <a:t> und </a:t>
            </a:r>
            <a:r>
              <a:rPr lang="en-US" dirty="0" err="1" smtClean="0"/>
              <a:t>Differenziertheit</a:t>
            </a:r>
            <a:r>
              <a:rPr lang="en-US" dirty="0" smtClean="0"/>
              <a:t> der </a:t>
            </a:r>
            <a:r>
              <a:rPr lang="en-US" dirty="0" err="1" smtClean="0"/>
              <a:t>Aufgabenbearbeitung</a:t>
            </a:r>
            <a:r>
              <a:rPr lang="en-US" dirty="0" smtClean="0"/>
              <a:t>.”</a:t>
            </a:r>
            <a:endParaRPr lang="en-US" dirty="0"/>
          </a:p>
        </p:txBody>
      </p:sp>
      <p:sp>
        <p:nvSpPr>
          <p:cNvPr id="5" name="Foliennummernplatzhalter 4"/>
          <p:cNvSpPr>
            <a:spLocks noGrp="1"/>
          </p:cNvSpPr>
          <p:nvPr>
            <p:ph type="sldNum" sz="quarter" idx="12"/>
          </p:nvPr>
        </p:nvSpPr>
        <p:spPr/>
        <p:txBody>
          <a:bodyPr/>
          <a:lstStyle/>
          <a:p>
            <a:fld id="{FD967E59-BA2D-4FE5-9D3B-C5873942A43E}"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2019</Words>
  <Application>Microsoft Office PowerPoint</Application>
  <PresentationFormat>Bildschirmpräsentation (4:3)</PresentationFormat>
  <Paragraphs>307</Paragraphs>
  <Slides>28</Slides>
  <Notes>17</Notes>
  <HiddenSlides>0</HiddenSlides>
  <MMClips>0</MMClips>
  <ScaleCrop>false</ScaleCrop>
  <HeadingPairs>
    <vt:vector size="4" baseType="variant">
      <vt:variant>
        <vt:lpstr>Design</vt:lpstr>
      </vt:variant>
      <vt:variant>
        <vt:i4>1</vt:i4>
      </vt:variant>
      <vt:variant>
        <vt:lpstr>Folientitel</vt:lpstr>
      </vt:variant>
      <vt:variant>
        <vt:i4>28</vt:i4>
      </vt:variant>
    </vt:vector>
  </HeadingPairs>
  <TitlesOfParts>
    <vt:vector size="29" baseType="lpstr">
      <vt:lpstr>Larissa-Design</vt:lpstr>
      <vt:lpstr>Bildungsplan Basisfach: The Ambiguity of Belonging</vt:lpstr>
      <vt:lpstr>Struktur der Präsentation</vt:lpstr>
      <vt:lpstr>1 Stück und Autor Neil LaBute, The Shape of Things</vt:lpstr>
      <vt:lpstr>Neil LaBute</vt:lpstr>
      <vt:lpstr>Neil LaBute: The Shape of Things</vt:lpstr>
      <vt:lpstr>Scenes</vt:lpstr>
      <vt:lpstr>2 Warum The Shape of Things statt CLCL?</vt:lpstr>
      <vt:lpstr>The Shape of Things</vt:lpstr>
      <vt:lpstr>3 The Shape of Things Passung Basisfach Unterschiede in Anforderungsniveaus </vt:lpstr>
      <vt:lpstr>4 The Shape of Things: Passung SPT (1) Anforderungen an das SPT</vt:lpstr>
      <vt:lpstr>4 The Shape of Things: Passung SPT (2) Thematische Facetten des SPTs in The Shape of Things</vt:lpstr>
      <vt:lpstr> 4 The Shape of Things: Passung SPT (3) Teaching goals   Accepting ambiguities as part of our lives  and developing strategies how to deal with these ambiguities</vt:lpstr>
      <vt:lpstr>4 The Shape of Things: Passung SPT (4) Adam’s (moral) ambiguities</vt:lpstr>
      <vt:lpstr>The Shape of Things:  5 Passung Bildungsplan: Leitperspektiven</vt:lpstr>
      <vt:lpstr>The Shape of Things:  5 Passung Bildungsplan: Kompetenzen</vt:lpstr>
      <vt:lpstr>The Shape of Things:  5 Passung Bildungsplan: Leseverstehen</vt:lpstr>
      <vt:lpstr>6 The Shape of Things im Leistungsfach  Auch als Differenzierungsmöglichkeit im Basisfach Komplexere Fragestellungen, kompexere Zusatztexte, mehr Selbstständigkeit bei Bearbeitung.</vt:lpstr>
      <vt:lpstr>6.1 The ambiguity of art   </vt:lpstr>
      <vt:lpstr>The ambiguity of art</vt:lpstr>
      <vt:lpstr>6.2 Reversed gender roles</vt:lpstr>
      <vt:lpstr>6.3  Literary Allusions/Symbolism</vt:lpstr>
      <vt:lpstr>6.4 Structure The Shape of Things – A tragedy? Adam’s rise and fall.</vt:lpstr>
      <vt:lpstr>6.4 Structure The Shape of Things as a short play 1</vt:lpstr>
      <vt:lpstr>6.4 Structure The Shape of Things as a short play 2</vt:lpstr>
      <vt:lpstr>6.5 Criticism of contemporary culture</vt:lpstr>
      <vt:lpstr> 7 Teaching goals im Literaturunterricht:  </vt:lpstr>
      <vt:lpstr>8 Umsetzung im Unterricht 2 Lesarten des Dramas</vt:lpstr>
      <vt:lpstr>8 Umsetzung im Unterricht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neil labute, the shape of things</dc:title>
  <dc:creator>B.Rietgraf</dc:creator>
  <cp:lastModifiedBy>B.Rietgraf</cp:lastModifiedBy>
  <cp:revision>150</cp:revision>
  <dcterms:created xsi:type="dcterms:W3CDTF">2018-09-21T14:42:32Z</dcterms:created>
  <dcterms:modified xsi:type="dcterms:W3CDTF">2019-03-07T15:14:31Z</dcterms:modified>
</cp:coreProperties>
</file>