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notesSlides/notesSlide4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drawing21.xml" ContentType="application/vnd.ms-office.drawingml.diagramDrawing+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notesSlides/notesSlide42.xml" ContentType="application/vnd.openxmlformats-officedocument.presentationml.notesSlide+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drawing8.xml" ContentType="application/vnd.ms-office.drawingml.diagramDrawing+xml"/>
  <Override PartName="/ppt/notesSlides/notesSlide31.xml" ContentType="application/vnd.openxmlformats-officedocument.presentationml.notesSlide+xml"/>
  <Override PartName="/ppt/diagrams/layout25.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Override PartName="/ppt/notesSlides/notesSlide36.xml" ContentType="application/vnd.openxmlformats-officedocument.presentationml.notesSlide+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drawing9.xml" ContentType="application/vnd.ms-office.drawingml.diagramDrawing+xml"/>
  <Override PartName="/ppt/notesSlides/notesSlide21.xml" ContentType="application/vnd.openxmlformats-officedocument.presentationml.notesSlide+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data9.xml" ContentType="application/vnd.openxmlformats-officedocument.drawingml.diagramData+xml"/>
  <Override PartName="/ppt/notesSlides/notesSlide26.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ppt/notesSlides/notesSlide44.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40.xml" ContentType="application/vnd.openxmlformats-officedocument.presentationml.notesSlide+xml"/>
  <Override PartName="/ppt/diagrams/quickStyle23.xml" ContentType="application/vnd.openxmlformats-officedocument.drawingml.diagramStyle+xml"/>
  <Override PartName="/ppt/diagrams/drawing24.xml" ContentType="application/vnd.ms-office.drawingml.diagramDrawing+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quickStyle24.xml" ContentType="application/vnd.openxmlformats-officedocument.drawingml.diagramStyle+xml"/>
  <Override PartName="/ppt/diagrams/drawing25.xml" ContentType="application/vnd.ms-office.drawingml.diagramDrawing+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417" r:id="rId2"/>
    <p:sldId id="396" r:id="rId3"/>
    <p:sldId id="394" r:id="rId4"/>
    <p:sldId id="324" r:id="rId5"/>
    <p:sldId id="397" r:id="rId6"/>
    <p:sldId id="393" r:id="rId7"/>
    <p:sldId id="330" r:id="rId8"/>
    <p:sldId id="331" r:id="rId9"/>
    <p:sldId id="343" r:id="rId10"/>
    <p:sldId id="398" r:id="rId11"/>
    <p:sldId id="435" r:id="rId12"/>
    <p:sldId id="339" r:id="rId13"/>
    <p:sldId id="340" r:id="rId14"/>
    <p:sldId id="356" r:id="rId15"/>
    <p:sldId id="357" r:id="rId16"/>
    <p:sldId id="358" r:id="rId17"/>
    <p:sldId id="359" r:id="rId18"/>
    <p:sldId id="346" r:id="rId19"/>
    <p:sldId id="372" r:id="rId20"/>
    <p:sldId id="402" r:id="rId21"/>
    <p:sldId id="405" r:id="rId22"/>
    <p:sldId id="404" r:id="rId23"/>
    <p:sldId id="354" r:id="rId24"/>
    <p:sldId id="383" r:id="rId25"/>
    <p:sldId id="406" r:id="rId26"/>
    <p:sldId id="379" r:id="rId27"/>
    <p:sldId id="407" r:id="rId28"/>
    <p:sldId id="408" r:id="rId29"/>
    <p:sldId id="410" r:id="rId30"/>
    <p:sldId id="411" r:id="rId31"/>
    <p:sldId id="414" r:id="rId32"/>
    <p:sldId id="416" r:id="rId33"/>
    <p:sldId id="413" r:id="rId34"/>
    <p:sldId id="418" r:id="rId35"/>
    <p:sldId id="419" r:id="rId36"/>
    <p:sldId id="420" r:id="rId37"/>
    <p:sldId id="412" r:id="rId38"/>
    <p:sldId id="391" r:id="rId39"/>
    <p:sldId id="380" r:id="rId40"/>
    <p:sldId id="381" r:id="rId41"/>
    <p:sldId id="382" r:id="rId42"/>
    <p:sldId id="421" r:id="rId43"/>
    <p:sldId id="423" r:id="rId44"/>
    <p:sldId id="425" r:id="rId45"/>
    <p:sldId id="424" r:id="rId46"/>
    <p:sldId id="426" r:id="rId47"/>
    <p:sldId id="428" r:id="rId48"/>
    <p:sldId id="427" r:id="rId49"/>
    <p:sldId id="431" r:id="rId50"/>
    <p:sldId id="433" r:id="rId51"/>
    <p:sldId id="434" r:id="rId5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40369" autoAdjust="0"/>
  </p:normalViewPr>
  <p:slideViewPr>
    <p:cSldViewPr>
      <p:cViewPr varScale="1">
        <p:scale>
          <a:sx n="29" d="100"/>
          <a:sy n="29" d="100"/>
        </p:scale>
        <p:origin x="-2322" y="-90"/>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26F74C-259E-45AB-AB8B-D9C5D9D23F88}" type="doc">
      <dgm:prSet loTypeId="urn:microsoft.com/office/officeart/2005/8/layout/arrow5" loCatId="relationship" qsTypeId="urn:microsoft.com/office/officeart/2005/8/quickstyle/simple1" qsCatId="simple" csTypeId="urn:microsoft.com/office/officeart/2005/8/colors/colorful3" csCatId="colorful" phldr="1"/>
      <dgm:spPr/>
      <dgm:t>
        <a:bodyPr/>
        <a:lstStyle/>
        <a:p>
          <a:endParaRPr lang="en-US"/>
        </a:p>
      </dgm:t>
    </dgm:pt>
    <dgm:pt modelId="{4C70398B-0126-4A69-A1BA-A9EB98505D58}">
      <dgm:prSet phldrT="[Text]"/>
      <dgm:spPr/>
      <dgm:t>
        <a:bodyPr/>
        <a:lstStyle/>
        <a:p>
          <a:r>
            <a:rPr lang="en-US" dirty="0" smtClean="0"/>
            <a:t>Plays are made from what people say to themselves, to the audience, to a prop.</a:t>
          </a:r>
          <a:endParaRPr lang="en-US" dirty="0"/>
        </a:p>
      </dgm:t>
    </dgm:pt>
    <dgm:pt modelId="{E75C1BEF-3E39-4712-A017-C9A5C7425606}" type="parTrans" cxnId="{DD51FB53-5A75-41AF-BE2F-062EEBBC30B6}">
      <dgm:prSet/>
      <dgm:spPr/>
      <dgm:t>
        <a:bodyPr/>
        <a:lstStyle/>
        <a:p>
          <a:endParaRPr lang="en-US"/>
        </a:p>
      </dgm:t>
    </dgm:pt>
    <dgm:pt modelId="{F04556B5-32D0-4B20-8306-F6554DBD1BB4}" type="sibTrans" cxnId="{DD51FB53-5A75-41AF-BE2F-062EEBBC30B6}">
      <dgm:prSet/>
      <dgm:spPr/>
      <dgm:t>
        <a:bodyPr/>
        <a:lstStyle/>
        <a:p>
          <a:endParaRPr lang="en-US"/>
        </a:p>
      </dgm:t>
    </dgm:pt>
    <dgm:pt modelId="{1EAFE34B-E08F-4F38-95EA-9769CE2C697C}">
      <dgm:prSet phldrT="[Text]"/>
      <dgm:spPr/>
      <dgm:t>
        <a:bodyPr/>
        <a:lstStyle/>
        <a:p>
          <a:r>
            <a:rPr lang="en-US" dirty="0" smtClean="0"/>
            <a:t>Plays are made from what people say to one another.</a:t>
          </a:r>
          <a:endParaRPr lang="en-US" dirty="0"/>
        </a:p>
      </dgm:t>
    </dgm:pt>
    <dgm:pt modelId="{E645E454-314A-4145-A86F-A746A0FB977D}" type="parTrans" cxnId="{D565FF28-EFB0-4D55-B06D-FCD356F1C6ED}">
      <dgm:prSet/>
      <dgm:spPr/>
      <dgm:t>
        <a:bodyPr/>
        <a:lstStyle/>
        <a:p>
          <a:endParaRPr lang="en-US"/>
        </a:p>
      </dgm:t>
    </dgm:pt>
    <dgm:pt modelId="{2DDDC447-60F5-4553-AB46-D68ABBD6A38C}" type="sibTrans" cxnId="{D565FF28-EFB0-4D55-B06D-FCD356F1C6ED}">
      <dgm:prSet/>
      <dgm:spPr/>
      <dgm:t>
        <a:bodyPr/>
        <a:lstStyle/>
        <a:p>
          <a:endParaRPr lang="en-US"/>
        </a:p>
      </dgm:t>
    </dgm:pt>
    <dgm:pt modelId="{0DB9E677-273E-461D-A353-6D02E2754A76}" type="pres">
      <dgm:prSet presAssocID="{AC26F74C-259E-45AB-AB8B-D9C5D9D23F88}" presName="diagram" presStyleCnt="0">
        <dgm:presLayoutVars>
          <dgm:dir/>
          <dgm:resizeHandles val="exact"/>
        </dgm:presLayoutVars>
      </dgm:prSet>
      <dgm:spPr/>
      <dgm:t>
        <a:bodyPr/>
        <a:lstStyle/>
        <a:p>
          <a:endParaRPr lang="en-US"/>
        </a:p>
      </dgm:t>
    </dgm:pt>
    <dgm:pt modelId="{2844D21C-C2F0-4590-B416-728DC4C21DE7}" type="pres">
      <dgm:prSet presAssocID="{4C70398B-0126-4A69-A1BA-A9EB98505D58}" presName="arrow" presStyleLbl="node1" presStyleIdx="0" presStyleCnt="2">
        <dgm:presLayoutVars>
          <dgm:bulletEnabled val="1"/>
        </dgm:presLayoutVars>
      </dgm:prSet>
      <dgm:spPr/>
      <dgm:t>
        <a:bodyPr/>
        <a:lstStyle/>
        <a:p>
          <a:endParaRPr lang="en-US"/>
        </a:p>
      </dgm:t>
    </dgm:pt>
    <dgm:pt modelId="{B050D5A8-2457-48DF-AEC6-BC024F31FFA7}" type="pres">
      <dgm:prSet presAssocID="{1EAFE34B-E08F-4F38-95EA-9769CE2C697C}" presName="arrow" presStyleLbl="node1" presStyleIdx="1" presStyleCnt="2">
        <dgm:presLayoutVars>
          <dgm:bulletEnabled val="1"/>
        </dgm:presLayoutVars>
      </dgm:prSet>
      <dgm:spPr/>
      <dgm:t>
        <a:bodyPr/>
        <a:lstStyle/>
        <a:p>
          <a:endParaRPr lang="en-US"/>
        </a:p>
      </dgm:t>
    </dgm:pt>
  </dgm:ptLst>
  <dgm:cxnLst>
    <dgm:cxn modelId="{DD51FB53-5A75-41AF-BE2F-062EEBBC30B6}" srcId="{AC26F74C-259E-45AB-AB8B-D9C5D9D23F88}" destId="{4C70398B-0126-4A69-A1BA-A9EB98505D58}" srcOrd="0" destOrd="0" parTransId="{E75C1BEF-3E39-4712-A017-C9A5C7425606}" sibTransId="{F04556B5-32D0-4B20-8306-F6554DBD1BB4}"/>
    <dgm:cxn modelId="{4D238FFE-1A80-4D6D-9A89-4FA3F9A062FF}" type="presOf" srcId="{1EAFE34B-E08F-4F38-95EA-9769CE2C697C}" destId="{B050D5A8-2457-48DF-AEC6-BC024F31FFA7}" srcOrd="0" destOrd="0" presId="urn:microsoft.com/office/officeart/2005/8/layout/arrow5"/>
    <dgm:cxn modelId="{C56AD5E7-4767-4EA1-8674-0B1C8F210F53}" type="presOf" srcId="{AC26F74C-259E-45AB-AB8B-D9C5D9D23F88}" destId="{0DB9E677-273E-461D-A353-6D02E2754A76}" srcOrd="0" destOrd="0" presId="urn:microsoft.com/office/officeart/2005/8/layout/arrow5"/>
    <dgm:cxn modelId="{CE9BA946-3417-45F1-A300-5E7461233A23}" type="presOf" srcId="{4C70398B-0126-4A69-A1BA-A9EB98505D58}" destId="{2844D21C-C2F0-4590-B416-728DC4C21DE7}" srcOrd="0" destOrd="0" presId="urn:microsoft.com/office/officeart/2005/8/layout/arrow5"/>
    <dgm:cxn modelId="{D565FF28-EFB0-4D55-B06D-FCD356F1C6ED}" srcId="{AC26F74C-259E-45AB-AB8B-D9C5D9D23F88}" destId="{1EAFE34B-E08F-4F38-95EA-9769CE2C697C}" srcOrd="1" destOrd="0" parTransId="{E645E454-314A-4145-A86F-A746A0FB977D}" sibTransId="{2DDDC447-60F5-4553-AB46-D68ABBD6A38C}"/>
    <dgm:cxn modelId="{6D76639A-4FF0-4B25-A916-99CDC4D6DA58}" type="presParOf" srcId="{0DB9E677-273E-461D-A353-6D02E2754A76}" destId="{2844D21C-C2F0-4590-B416-728DC4C21DE7}" srcOrd="0" destOrd="0" presId="urn:microsoft.com/office/officeart/2005/8/layout/arrow5"/>
    <dgm:cxn modelId="{18EB5108-4EAF-4984-A84A-F5269EE1F7AC}" type="presParOf" srcId="{0DB9E677-273E-461D-A353-6D02E2754A76}" destId="{B050D5A8-2457-48DF-AEC6-BC024F31FFA7}"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135C011-A43C-4730-B81D-468A98A61626}"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US"/>
        </a:p>
      </dgm:t>
    </dgm:pt>
    <dgm:pt modelId="{4794A1C2-5F4F-438F-8A8D-C3E865D1B4BE}">
      <dgm:prSet phldrT="[Text]"/>
      <dgm:spPr/>
      <dgm:t>
        <a:bodyPr/>
        <a:lstStyle/>
        <a:p>
          <a:r>
            <a:rPr lang="en-US" dirty="0" smtClean="0"/>
            <a:t>Adam</a:t>
          </a:r>
          <a:endParaRPr lang="en-US" dirty="0"/>
        </a:p>
      </dgm:t>
    </dgm:pt>
    <dgm:pt modelId="{30350A1C-F8E2-42D7-8B90-5DAB49F15BF6}" type="parTrans" cxnId="{1CDFA9F5-5445-4116-9973-55158AD95D10}">
      <dgm:prSet/>
      <dgm:spPr/>
      <dgm:t>
        <a:bodyPr/>
        <a:lstStyle/>
        <a:p>
          <a:endParaRPr lang="en-US"/>
        </a:p>
      </dgm:t>
    </dgm:pt>
    <dgm:pt modelId="{6B05C14B-19FD-4A11-B1D6-D27F0C824C66}" type="sibTrans" cxnId="{1CDFA9F5-5445-4116-9973-55158AD95D10}">
      <dgm:prSet/>
      <dgm:spPr/>
      <dgm:t>
        <a:bodyPr/>
        <a:lstStyle/>
        <a:p>
          <a:endParaRPr lang="en-US"/>
        </a:p>
      </dgm:t>
    </dgm:pt>
    <dgm:pt modelId="{8AAC5937-66AE-4796-856C-DE6296150C1F}">
      <dgm:prSet phldrT="[Text]"/>
      <dgm:spPr/>
      <dgm:t>
        <a:bodyPr/>
        <a:lstStyle/>
        <a:p>
          <a:r>
            <a:rPr lang="en-US" dirty="0" smtClean="0"/>
            <a:t>Evelyn</a:t>
          </a:r>
          <a:endParaRPr lang="en-US" dirty="0"/>
        </a:p>
      </dgm:t>
    </dgm:pt>
    <dgm:pt modelId="{F73DC5E7-2AE9-4095-BB05-317641331818}" type="parTrans" cxnId="{EB739CA4-60E3-465B-BADB-1514264F9BCA}">
      <dgm:prSet/>
      <dgm:spPr/>
      <dgm:t>
        <a:bodyPr/>
        <a:lstStyle/>
        <a:p>
          <a:endParaRPr lang="en-US"/>
        </a:p>
      </dgm:t>
    </dgm:pt>
    <dgm:pt modelId="{1CE52F4C-FC95-4106-BE8C-47D5193653C8}" type="sibTrans" cxnId="{EB739CA4-60E3-465B-BADB-1514264F9BCA}">
      <dgm:prSet/>
      <dgm:spPr/>
      <dgm:t>
        <a:bodyPr/>
        <a:lstStyle/>
        <a:p>
          <a:endParaRPr lang="en-US"/>
        </a:p>
      </dgm:t>
    </dgm:pt>
    <dgm:pt modelId="{A1AD8A6D-C1A4-4429-9AF1-B35608F4CA8C}">
      <dgm:prSet phldrT="[Text]"/>
      <dgm:spPr/>
      <dgm:t>
        <a:bodyPr/>
        <a:lstStyle/>
        <a:p>
          <a:r>
            <a:rPr lang="en-US" dirty="0" smtClean="0"/>
            <a:t>Phillip</a:t>
          </a:r>
          <a:endParaRPr lang="en-US" dirty="0"/>
        </a:p>
      </dgm:t>
    </dgm:pt>
    <dgm:pt modelId="{E9B05176-D090-41C0-9AE1-65A6CEF68B7F}" type="parTrans" cxnId="{55A8E73E-15A7-43E7-BEFD-011AE4C2B796}">
      <dgm:prSet/>
      <dgm:spPr/>
      <dgm:t>
        <a:bodyPr/>
        <a:lstStyle/>
        <a:p>
          <a:endParaRPr lang="en-US"/>
        </a:p>
      </dgm:t>
    </dgm:pt>
    <dgm:pt modelId="{D8C9AFBE-E07E-4BE2-8F91-A9E0BFA7A2A8}" type="sibTrans" cxnId="{55A8E73E-15A7-43E7-BEFD-011AE4C2B796}">
      <dgm:prSet/>
      <dgm:spPr/>
      <dgm:t>
        <a:bodyPr/>
        <a:lstStyle/>
        <a:p>
          <a:endParaRPr lang="en-US"/>
        </a:p>
      </dgm:t>
    </dgm:pt>
    <dgm:pt modelId="{83010C33-394E-40E1-A59B-5B0FA8B7E9D4}">
      <dgm:prSet phldrT="[Text]"/>
      <dgm:spPr/>
      <dgm:t>
        <a:bodyPr/>
        <a:lstStyle/>
        <a:p>
          <a:r>
            <a:rPr lang="en-US" dirty="0" smtClean="0"/>
            <a:t>Jenny</a:t>
          </a:r>
          <a:endParaRPr lang="en-US" dirty="0"/>
        </a:p>
      </dgm:t>
    </dgm:pt>
    <dgm:pt modelId="{38DA8C00-DF0D-46AB-B8A3-7CF9C8F0F5A3}" type="parTrans" cxnId="{72727C99-578B-44F8-BEF1-9AA6034105FB}">
      <dgm:prSet/>
      <dgm:spPr/>
      <dgm:t>
        <a:bodyPr/>
        <a:lstStyle/>
        <a:p>
          <a:endParaRPr lang="en-US"/>
        </a:p>
      </dgm:t>
    </dgm:pt>
    <dgm:pt modelId="{B3411D6E-DB82-49F4-B725-8E85C45C74E3}" type="sibTrans" cxnId="{72727C99-578B-44F8-BEF1-9AA6034105FB}">
      <dgm:prSet/>
      <dgm:spPr/>
      <dgm:t>
        <a:bodyPr/>
        <a:lstStyle/>
        <a:p>
          <a:endParaRPr lang="en-US"/>
        </a:p>
      </dgm:t>
    </dgm:pt>
    <dgm:pt modelId="{C9E71624-DDD4-4DD8-805A-6C849AF1C087}" type="pres">
      <dgm:prSet presAssocID="{2135C011-A43C-4730-B81D-468A98A61626}" presName="diagram" presStyleCnt="0">
        <dgm:presLayoutVars>
          <dgm:dir/>
          <dgm:resizeHandles val="exact"/>
        </dgm:presLayoutVars>
      </dgm:prSet>
      <dgm:spPr/>
      <dgm:t>
        <a:bodyPr/>
        <a:lstStyle/>
        <a:p>
          <a:endParaRPr lang="en-US"/>
        </a:p>
      </dgm:t>
    </dgm:pt>
    <dgm:pt modelId="{C765CF6E-A4F9-469C-B519-48EC14A0477C}" type="pres">
      <dgm:prSet presAssocID="{4794A1C2-5F4F-438F-8A8D-C3E865D1B4BE}" presName="node" presStyleLbl="node1" presStyleIdx="0" presStyleCnt="4">
        <dgm:presLayoutVars>
          <dgm:bulletEnabled val="1"/>
        </dgm:presLayoutVars>
      </dgm:prSet>
      <dgm:spPr/>
      <dgm:t>
        <a:bodyPr/>
        <a:lstStyle/>
        <a:p>
          <a:endParaRPr lang="en-US"/>
        </a:p>
      </dgm:t>
    </dgm:pt>
    <dgm:pt modelId="{D4BA31FD-FD96-4051-BDE6-2FBC50C8C779}" type="pres">
      <dgm:prSet presAssocID="{6B05C14B-19FD-4A11-B1D6-D27F0C824C66}" presName="sibTrans" presStyleCnt="0"/>
      <dgm:spPr/>
    </dgm:pt>
    <dgm:pt modelId="{FCBB461D-EFC9-49D6-AE89-A4771AEC53D6}" type="pres">
      <dgm:prSet presAssocID="{8AAC5937-66AE-4796-856C-DE6296150C1F}" presName="node" presStyleLbl="node1" presStyleIdx="1" presStyleCnt="4">
        <dgm:presLayoutVars>
          <dgm:bulletEnabled val="1"/>
        </dgm:presLayoutVars>
      </dgm:prSet>
      <dgm:spPr/>
      <dgm:t>
        <a:bodyPr/>
        <a:lstStyle/>
        <a:p>
          <a:endParaRPr lang="en-US"/>
        </a:p>
      </dgm:t>
    </dgm:pt>
    <dgm:pt modelId="{50B0B2E2-B244-42E1-AD2D-9BEF70E048EB}" type="pres">
      <dgm:prSet presAssocID="{1CE52F4C-FC95-4106-BE8C-47D5193653C8}" presName="sibTrans" presStyleCnt="0"/>
      <dgm:spPr/>
    </dgm:pt>
    <dgm:pt modelId="{39A4BF3B-CD3E-4DAF-82A5-9005ABB8E8D8}" type="pres">
      <dgm:prSet presAssocID="{A1AD8A6D-C1A4-4429-9AF1-B35608F4CA8C}" presName="node" presStyleLbl="node1" presStyleIdx="2" presStyleCnt="4">
        <dgm:presLayoutVars>
          <dgm:bulletEnabled val="1"/>
        </dgm:presLayoutVars>
      </dgm:prSet>
      <dgm:spPr/>
      <dgm:t>
        <a:bodyPr/>
        <a:lstStyle/>
        <a:p>
          <a:endParaRPr lang="en-US"/>
        </a:p>
      </dgm:t>
    </dgm:pt>
    <dgm:pt modelId="{FE2D2046-0123-4B0D-B426-8A349A471D0E}" type="pres">
      <dgm:prSet presAssocID="{D8C9AFBE-E07E-4BE2-8F91-A9E0BFA7A2A8}" presName="sibTrans" presStyleCnt="0"/>
      <dgm:spPr/>
    </dgm:pt>
    <dgm:pt modelId="{DD60A4AE-699B-4A1D-BCFB-2602C428CD12}" type="pres">
      <dgm:prSet presAssocID="{83010C33-394E-40E1-A59B-5B0FA8B7E9D4}" presName="node" presStyleLbl="node1" presStyleIdx="3" presStyleCnt="4">
        <dgm:presLayoutVars>
          <dgm:bulletEnabled val="1"/>
        </dgm:presLayoutVars>
      </dgm:prSet>
      <dgm:spPr/>
      <dgm:t>
        <a:bodyPr/>
        <a:lstStyle/>
        <a:p>
          <a:endParaRPr lang="en-US"/>
        </a:p>
      </dgm:t>
    </dgm:pt>
  </dgm:ptLst>
  <dgm:cxnLst>
    <dgm:cxn modelId="{7FDB33B3-2599-4057-B63B-9B0435F17216}" type="presOf" srcId="{83010C33-394E-40E1-A59B-5B0FA8B7E9D4}" destId="{DD60A4AE-699B-4A1D-BCFB-2602C428CD12}" srcOrd="0" destOrd="0" presId="urn:microsoft.com/office/officeart/2005/8/layout/default"/>
    <dgm:cxn modelId="{AE165BDB-64B3-4EC6-8BDF-F415C8D697B0}" type="presOf" srcId="{A1AD8A6D-C1A4-4429-9AF1-B35608F4CA8C}" destId="{39A4BF3B-CD3E-4DAF-82A5-9005ABB8E8D8}" srcOrd="0" destOrd="0" presId="urn:microsoft.com/office/officeart/2005/8/layout/default"/>
    <dgm:cxn modelId="{72727C99-578B-44F8-BEF1-9AA6034105FB}" srcId="{2135C011-A43C-4730-B81D-468A98A61626}" destId="{83010C33-394E-40E1-A59B-5B0FA8B7E9D4}" srcOrd="3" destOrd="0" parTransId="{38DA8C00-DF0D-46AB-B8A3-7CF9C8F0F5A3}" sibTransId="{B3411D6E-DB82-49F4-B725-8E85C45C74E3}"/>
    <dgm:cxn modelId="{EB739CA4-60E3-465B-BADB-1514264F9BCA}" srcId="{2135C011-A43C-4730-B81D-468A98A61626}" destId="{8AAC5937-66AE-4796-856C-DE6296150C1F}" srcOrd="1" destOrd="0" parTransId="{F73DC5E7-2AE9-4095-BB05-317641331818}" sibTransId="{1CE52F4C-FC95-4106-BE8C-47D5193653C8}"/>
    <dgm:cxn modelId="{024D92CB-5F2A-40E5-9238-5DB720D7EF12}" type="presOf" srcId="{2135C011-A43C-4730-B81D-468A98A61626}" destId="{C9E71624-DDD4-4DD8-805A-6C849AF1C087}" srcOrd="0" destOrd="0" presId="urn:microsoft.com/office/officeart/2005/8/layout/default"/>
    <dgm:cxn modelId="{55A8E73E-15A7-43E7-BEFD-011AE4C2B796}" srcId="{2135C011-A43C-4730-B81D-468A98A61626}" destId="{A1AD8A6D-C1A4-4429-9AF1-B35608F4CA8C}" srcOrd="2" destOrd="0" parTransId="{E9B05176-D090-41C0-9AE1-65A6CEF68B7F}" sibTransId="{D8C9AFBE-E07E-4BE2-8F91-A9E0BFA7A2A8}"/>
    <dgm:cxn modelId="{35040DE7-B4EB-4DFE-AC1C-2BE6B098CF1E}" type="presOf" srcId="{8AAC5937-66AE-4796-856C-DE6296150C1F}" destId="{FCBB461D-EFC9-49D6-AE89-A4771AEC53D6}" srcOrd="0" destOrd="0" presId="urn:microsoft.com/office/officeart/2005/8/layout/default"/>
    <dgm:cxn modelId="{A435685B-003F-49AB-95C1-422B732129EC}" type="presOf" srcId="{4794A1C2-5F4F-438F-8A8D-C3E865D1B4BE}" destId="{C765CF6E-A4F9-469C-B519-48EC14A0477C}" srcOrd="0" destOrd="0" presId="urn:microsoft.com/office/officeart/2005/8/layout/default"/>
    <dgm:cxn modelId="{1CDFA9F5-5445-4116-9973-55158AD95D10}" srcId="{2135C011-A43C-4730-B81D-468A98A61626}" destId="{4794A1C2-5F4F-438F-8A8D-C3E865D1B4BE}" srcOrd="0" destOrd="0" parTransId="{30350A1C-F8E2-42D7-8B90-5DAB49F15BF6}" sibTransId="{6B05C14B-19FD-4A11-B1D6-D27F0C824C66}"/>
    <dgm:cxn modelId="{FEA5AB7E-82AE-4C19-AF1C-AE84ABBA2A86}" type="presParOf" srcId="{C9E71624-DDD4-4DD8-805A-6C849AF1C087}" destId="{C765CF6E-A4F9-469C-B519-48EC14A0477C}" srcOrd="0" destOrd="0" presId="urn:microsoft.com/office/officeart/2005/8/layout/default"/>
    <dgm:cxn modelId="{C7D60F5E-E5EF-423A-9D09-A12C4E064CE9}" type="presParOf" srcId="{C9E71624-DDD4-4DD8-805A-6C849AF1C087}" destId="{D4BA31FD-FD96-4051-BDE6-2FBC50C8C779}" srcOrd="1" destOrd="0" presId="urn:microsoft.com/office/officeart/2005/8/layout/default"/>
    <dgm:cxn modelId="{8A065BD7-7071-4C14-90E2-00583814A1B9}" type="presParOf" srcId="{C9E71624-DDD4-4DD8-805A-6C849AF1C087}" destId="{FCBB461D-EFC9-49D6-AE89-A4771AEC53D6}" srcOrd="2" destOrd="0" presId="urn:microsoft.com/office/officeart/2005/8/layout/default"/>
    <dgm:cxn modelId="{F9BA246F-781C-49F8-9B3A-F4B0A4D4D68D}" type="presParOf" srcId="{C9E71624-DDD4-4DD8-805A-6C849AF1C087}" destId="{50B0B2E2-B244-42E1-AD2D-9BEF70E048EB}" srcOrd="3" destOrd="0" presId="urn:microsoft.com/office/officeart/2005/8/layout/default"/>
    <dgm:cxn modelId="{87492C67-859C-491A-A71F-28CBA72F3918}" type="presParOf" srcId="{C9E71624-DDD4-4DD8-805A-6C849AF1C087}" destId="{39A4BF3B-CD3E-4DAF-82A5-9005ABB8E8D8}" srcOrd="4" destOrd="0" presId="urn:microsoft.com/office/officeart/2005/8/layout/default"/>
    <dgm:cxn modelId="{5DB6ADBF-C280-44AF-B6A4-8F0EF6165456}" type="presParOf" srcId="{C9E71624-DDD4-4DD8-805A-6C849AF1C087}" destId="{FE2D2046-0123-4B0D-B426-8A349A471D0E}" srcOrd="5" destOrd="0" presId="urn:microsoft.com/office/officeart/2005/8/layout/default"/>
    <dgm:cxn modelId="{2040F0EA-2FC9-40F4-A062-06CD8C3D93F1}" type="presParOf" srcId="{C9E71624-DDD4-4DD8-805A-6C849AF1C087}" destId="{DD60A4AE-699B-4A1D-BCFB-2602C428CD12}"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BF47851-EF6C-4D98-A353-CB726B4EA4A4}" type="doc">
      <dgm:prSet loTypeId="urn:microsoft.com/office/officeart/2005/8/layout/hProcess9" loCatId="process" qsTypeId="urn:microsoft.com/office/officeart/2005/8/quickstyle/simple1" qsCatId="simple" csTypeId="urn:microsoft.com/office/officeart/2005/8/colors/colorful3" csCatId="colorful" phldr="1"/>
      <dgm:spPr/>
    </dgm:pt>
    <dgm:pt modelId="{935AA8D9-2F3D-4166-8CB2-EAD5AD7F3EAA}">
      <dgm:prSet phldrT="[Text]"/>
      <dgm:spPr/>
      <dgm:t>
        <a:bodyPr/>
        <a:lstStyle/>
        <a:p>
          <a:r>
            <a:rPr lang="en-US" dirty="0" smtClean="0"/>
            <a:t>Read the next three scenes</a:t>
          </a:r>
          <a:endParaRPr lang="en-US" dirty="0"/>
        </a:p>
      </dgm:t>
    </dgm:pt>
    <dgm:pt modelId="{640802E5-D695-46A4-BEDB-BB6503EB6AEE}" type="parTrans" cxnId="{60DC60EA-5FBC-4366-A2D8-3E4846966D44}">
      <dgm:prSet/>
      <dgm:spPr/>
      <dgm:t>
        <a:bodyPr/>
        <a:lstStyle/>
        <a:p>
          <a:endParaRPr lang="en-US"/>
        </a:p>
      </dgm:t>
    </dgm:pt>
    <dgm:pt modelId="{E2F858DD-CBB4-4354-B87B-0D6B0B41B03E}" type="sibTrans" cxnId="{60DC60EA-5FBC-4366-A2D8-3E4846966D44}">
      <dgm:prSet/>
      <dgm:spPr/>
      <dgm:t>
        <a:bodyPr/>
        <a:lstStyle/>
        <a:p>
          <a:endParaRPr lang="en-US"/>
        </a:p>
      </dgm:t>
    </dgm:pt>
    <dgm:pt modelId="{45480154-1B29-4A4C-B4B8-D0E602DEA640}">
      <dgm:prSet phldrT="[Text]"/>
      <dgm:spPr/>
      <dgm:t>
        <a:bodyPr/>
        <a:lstStyle/>
        <a:p>
          <a:r>
            <a:rPr lang="en-US" dirty="0" smtClean="0"/>
            <a:t>Take notes on how your character develops</a:t>
          </a:r>
          <a:endParaRPr lang="en-US" dirty="0"/>
        </a:p>
      </dgm:t>
    </dgm:pt>
    <dgm:pt modelId="{24A80F0D-3A11-4CE0-8D67-8790F9AE305D}" type="parTrans" cxnId="{0D6B5044-1ACC-4459-9337-528C2B140BBF}">
      <dgm:prSet/>
      <dgm:spPr/>
      <dgm:t>
        <a:bodyPr/>
        <a:lstStyle/>
        <a:p>
          <a:endParaRPr lang="en-US"/>
        </a:p>
      </dgm:t>
    </dgm:pt>
    <dgm:pt modelId="{2496AE24-ED6E-4AFF-9DBA-BEC79C0EC8A0}" type="sibTrans" cxnId="{0D6B5044-1ACC-4459-9337-528C2B140BBF}">
      <dgm:prSet/>
      <dgm:spPr/>
      <dgm:t>
        <a:bodyPr/>
        <a:lstStyle/>
        <a:p>
          <a:endParaRPr lang="en-US"/>
        </a:p>
      </dgm:t>
    </dgm:pt>
    <dgm:pt modelId="{AD157216-34DE-422E-9226-FC5B9E9E9541}">
      <dgm:prSet phldrT="[Text]"/>
      <dgm:spPr/>
      <dgm:t>
        <a:bodyPr/>
        <a:lstStyle/>
        <a:p>
          <a:r>
            <a:rPr lang="en-US" dirty="0" smtClean="0"/>
            <a:t>Structure </a:t>
          </a:r>
          <a:r>
            <a:rPr lang="en-US" dirty="0" smtClean="0"/>
            <a:t>your </a:t>
          </a:r>
          <a:r>
            <a:rPr lang="en-US" dirty="0" smtClean="0"/>
            <a:t>notes so that you can add your new insights to your character poster in the next lesson</a:t>
          </a:r>
          <a:endParaRPr lang="en-US" dirty="0"/>
        </a:p>
      </dgm:t>
    </dgm:pt>
    <dgm:pt modelId="{ECC785B8-FF2F-4426-AA29-039BF6F470CF}" type="parTrans" cxnId="{74772232-16A7-4A23-B400-1DE8013A0E68}">
      <dgm:prSet/>
      <dgm:spPr/>
      <dgm:t>
        <a:bodyPr/>
        <a:lstStyle/>
        <a:p>
          <a:endParaRPr lang="en-US"/>
        </a:p>
      </dgm:t>
    </dgm:pt>
    <dgm:pt modelId="{381C963B-02F5-430D-96CC-777588814CF7}" type="sibTrans" cxnId="{74772232-16A7-4A23-B400-1DE8013A0E68}">
      <dgm:prSet/>
      <dgm:spPr/>
      <dgm:t>
        <a:bodyPr/>
        <a:lstStyle/>
        <a:p>
          <a:endParaRPr lang="en-US"/>
        </a:p>
      </dgm:t>
    </dgm:pt>
    <dgm:pt modelId="{F3A707E6-B61B-4EEC-9D8E-DC4DBDD0F2DB}" type="pres">
      <dgm:prSet presAssocID="{9BF47851-EF6C-4D98-A353-CB726B4EA4A4}" presName="CompostProcess" presStyleCnt="0">
        <dgm:presLayoutVars>
          <dgm:dir/>
          <dgm:resizeHandles val="exact"/>
        </dgm:presLayoutVars>
      </dgm:prSet>
      <dgm:spPr/>
    </dgm:pt>
    <dgm:pt modelId="{78FE275F-4EE2-49C0-B29B-7D7FBA20F501}" type="pres">
      <dgm:prSet presAssocID="{9BF47851-EF6C-4D98-A353-CB726B4EA4A4}" presName="arrow" presStyleLbl="bgShp" presStyleIdx="0" presStyleCnt="1"/>
      <dgm:spPr/>
    </dgm:pt>
    <dgm:pt modelId="{60C2A294-E115-4837-AFAC-7988D5112E76}" type="pres">
      <dgm:prSet presAssocID="{9BF47851-EF6C-4D98-A353-CB726B4EA4A4}" presName="linearProcess" presStyleCnt="0"/>
      <dgm:spPr/>
    </dgm:pt>
    <dgm:pt modelId="{7E419610-DDB5-4CE3-995B-A7FBFEF91805}" type="pres">
      <dgm:prSet presAssocID="{935AA8D9-2F3D-4166-8CB2-EAD5AD7F3EAA}" presName="textNode" presStyleLbl="node1" presStyleIdx="0" presStyleCnt="3">
        <dgm:presLayoutVars>
          <dgm:bulletEnabled val="1"/>
        </dgm:presLayoutVars>
      </dgm:prSet>
      <dgm:spPr/>
      <dgm:t>
        <a:bodyPr/>
        <a:lstStyle/>
        <a:p>
          <a:endParaRPr lang="en-US"/>
        </a:p>
      </dgm:t>
    </dgm:pt>
    <dgm:pt modelId="{CDE28103-01EE-45E6-B69B-32C33FF00407}" type="pres">
      <dgm:prSet presAssocID="{E2F858DD-CBB4-4354-B87B-0D6B0B41B03E}" presName="sibTrans" presStyleCnt="0"/>
      <dgm:spPr/>
    </dgm:pt>
    <dgm:pt modelId="{8DC41AC7-09DD-4F94-AD1D-C17DDCB0E85E}" type="pres">
      <dgm:prSet presAssocID="{45480154-1B29-4A4C-B4B8-D0E602DEA640}" presName="textNode" presStyleLbl="node1" presStyleIdx="1" presStyleCnt="3">
        <dgm:presLayoutVars>
          <dgm:bulletEnabled val="1"/>
        </dgm:presLayoutVars>
      </dgm:prSet>
      <dgm:spPr/>
      <dgm:t>
        <a:bodyPr/>
        <a:lstStyle/>
        <a:p>
          <a:endParaRPr lang="en-US"/>
        </a:p>
      </dgm:t>
    </dgm:pt>
    <dgm:pt modelId="{F4B137B0-4A1C-46ED-9F6F-B5E961613B14}" type="pres">
      <dgm:prSet presAssocID="{2496AE24-ED6E-4AFF-9DBA-BEC79C0EC8A0}" presName="sibTrans" presStyleCnt="0"/>
      <dgm:spPr/>
    </dgm:pt>
    <dgm:pt modelId="{80EF24DE-3678-4B50-9D32-C411F6D59D4A}" type="pres">
      <dgm:prSet presAssocID="{AD157216-34DE-422E-9226-FC5B9E9E9541}" presName="textNode" presStyleLbl="node1" presStyleIdx="2" presStyleCnt="3">
        <dgm:presLayoutVars>
          <dgm:bulletEnabled val="1"/>
        </dgm:presLayoutVars>
      </dgm:prSet>
      <dgm:spPr/>
      <dgm:t>
        <a:bodyPr/>
        <a:lstStyle/>
        <a:p>
          <a:endParaRPr lang="en-US"/>
        </a:p>
      </dgm:t>
    </dgm:pt>
  </dgm:ptLst>
  <dgm:cxnLst>
    <dgm:cxn modelId="{C07164D7-824F-4F6F-8B89-E78EC24B7548}" type="presOf" srcId="{935AA8D9-2F3D-4166-8CB2-EAD5AD7F3EAA}" destId="{7E419610-DDB5-4CE3-995B-A7FBFEF91805}" srcOrd="0" destOrd="0" presId="urn:microsoft.com/office/officeart/2005/8/layout/hProcess9"/>
    <dgm:cxn modelId="{74772232-16A7-4A23-B400-1DE8013A0E68}" srcId="{9BF47851-EF6C-4D98-A353-CB726B4EA4A4}" destId="{AD157216-34DE-422E-9226-FC5B9E9E9541}" srcOrd="2" destOrd="0" parTransId="{ECC785B8-FF2F-4426-AA29-039BF6F470CF}" sibTransId="{381C963B-02F5-430D-96CC-777588814CF7}"/>
    <dgm:cxn modelId="{A9F54FCB-6D41-4C6E-9AA2-3841F9363AAE}" type="presOf" srcId="{AD157216-34DE-422E-9226-FC5B9E9E9541}" destId="{80EF24DE-3678-4B50-9D32-C411F6D59D4A}" srcOrd="0" destOrd="0" presId="urn:microsoft.com/office/officeart/2005/8/layout/hProcess9"/>
    <dgm:cxn modelId="{CB1DE55A-08CD-4355-8016-820EFCF6DCB2}" type="presOf" srcId="{45480154-1B29-4A4C-B4B8-D0E602DEA640}" destId="{8DC41AC7-09DD-4F94-AD1D-C17DDCB0E85E}" srcOrd="0" destOrd="0" presId="urn:microsoft.com/office/officeart/2005/8/layout/hProcess9"/>
    <dgm:cxn modelId="{3556B10B-7F99-43BE-8108-9358BCC14004}" type="presOf" srcId="{9BF47851-EF6C-4D98-A353-CB726B4EA4A4}" destId="{F3A707E6-B61B-4EEC-9D8E-DC4DBDD0F2DB}" srcOrd="0" destOrd="0" presId="urn:microsoft.com/office/officeart/2005/8/layout/hProcess9"/>
    <dgm:cxn modelId="{60DC60EA-5FBC-4366-A2D8-3E4846966D44}" srcId="{9BF47851-EF6C-4D98-A353-CB726B4EA4A4}" destId="{935AA8D9-2F3D-4166-8CB2-EAD5AD7F3EAA}" srcOrd="0" destOrd="0" parTransId="{640802E5-D695-46A4-BEDB-BB6503EB6AEE}" sibTransId="{E2F858DD-CBB4-4354-B87B-0D6B0B41B03E}"/>
    <dgm:cxn modelId="{0D6B5044-1ACC-4459-9337-528C2B140BBF}" srcId="{9BF47851-EF6C-4D98-A353-CB726B4EA4A4}" destId="{45480154-1B29-4A4C-B4B8-D0E602DEA640}" srcOrd="1" destOrd="0" parTransId="{24A80F0D-3A11-4CE0-8D67-8790F9AE305D}" sibTransId="{2496AE24-ED6E-4AFF-9DBA-BEC79C0EC8A0}"/>
    <dgm:cxn modelId="{7F6F7EE1-20F2-446E-86A1-E18832F55C93}" type="presParOf" srcId="{F3A707E6-B61B-4EEC-9D8E-DC4DBDD0F2DB}" destId="{78FE275F-4EE2-49C0-B29B-7D7FBA20F501}" srcOrd="0" destOrd="0" presId="urn:microsoft.com/office/officeart/2005/8/layout/hProcess9"/>
    <dgm:cxn modelId="{B78FB3D2-566A-4690-A02D-26F366D0632D}" type="presParOf" srcId="{F3A707E6-B61B-4EEC-9D8E-DC4DBDD0F2DB}" destId="{60C2A294-E115-4837-AFAC-7988D5112E76}" srcOrd="1" destOrd="0" presId="urn:microsoft.com/office/officeart/2005/8/layout/hProcess9"/>
    <dgm:cxn modelId="{FD5FADD1-30EF-46C2-A19E-B862B43F824D}" type="presParOf" srcId="{60C2A294-E115-4837-AFAC-7988D5112E76}" destId="{7E419610-DDB5-4CE3-995B-A7FBFEF91805}" srcOrd="0" destOrd="0" presId="urn:microsoft.com/office/officeart/2005/8/layout/hProcess9"/>
    <dgm:cxn modelId="{CE3C2C9B-2E0A-48B4-A41D-6F91726BF249}" type="presParOf" srcId="{60C2A294-E115-4837-AFAC-7988D5112E76}" destId="{CDE28103-01EE-45E6-B69B-32C33FF00407}" srcOrd="1" destOrd="0" presId="urn:microsoft.com/office/officeart/2005/8/layout/hProcess9"/>
    <dgm:cxn modelId="{14E70A0A-B0DB-46EA-AB2C-86FF91028AFD}" type="presParOf" srcId="{60C2A294-E115-4837-AFAC-7988D5112E76}" destId="{8DC41AC7-09DD-4F94-AD1D-C17DDCB0E85E}" srcOrd="2" destOrd="0" presId="urn:microsoft.com/office/officeart/2005/8/layout/hProcess9"/>
    <dgm:cxn modelId="{0BE007BB-8B34-4633-B94F-5F10A67C7050}" type="presParOf" srcId="{60C2A294-E115-4837-AFAC-7988D5112E76}" destId="{F4B137B0-4A1C-46ED-9F6F-B5E961613B14}" srcOrd="3" destOrd="0" presId="urn:microsoft.com/office/officeart/2005/8/layout/hProcess9"/>
    <dgm:cxn modelId="{2377E11B-0BC0-4B09-AB4C-9D63B234EC60}" type="presParOf" srcId="{60C2A294-E115-4837-AFAC-7988D5112E76}" destId="{80EF24DE-3678-4B50-9D32-C411F6D59D4A}"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E1C8486-437E-455E-B6F4-BE73565904DD}" type="doc">
      <dgm:prSet loTypeId="urn:microsoft.com/office/officeart/2005/8/layout/hProcess9" loCatId="process" qsTypeId="urn:microsoft.com/office/officeart/2005/8/quickstyle/simple1" qsCatId="simple" csTypeId="urn:microsoft.com/office/officeart/2005/8/colors/colorful3" csCatId="colorful" phldr="1"/>
      <dgm:spPr/>
    </dgm:pt>
    <dgm:pt modelId="{ACD08838-9B13-456F-B9BF-EB56C9B984FF}">
      <dgm:prSet phldrT="[Text]"/>
      <dgm:spPr/>
      <dgm:t>
        <a:bodyPr/>
        <a:lstStyle/>
        <a:p>
          <a:r>
            <a:rPr lang="en-US" noProof="0" dirty="0" smtClean="0"/>
            <a:t>Please compare and discuss the information you collected while reading at home with your team members</a:t>
          </a:r>
          <a:endParaRPr lang="en-US" noProof="0" dirty="0"/>
        </a:p>
      </dgm:t>
    </dgm:pt>
    <dgm:pt modelId="{70430022-8689-4912-88A9-1123FEDB12BB}" type="parTrans" cxnId="{6AEC2404-B22D-41D2-AB44-F648CE504EEA}">
      <dgm:prSet/>
      <dgm:spPr/>
      <dgm:t>
        <a:bodyPr/>
        <a:lstStyle/>
        <a:p>
          <a:endParaRPr lang="de-DE"/>
        </a:p>
      </dgm:t>
    </dgm:pt>
    <dgm:pt modelId="{77B17751-B069-48D9-B50F-2C8272A7BBCE}" type="sibTrans" cxnId="{6AEC2404-B22D-41D2-AB44-F648CE504EEA}">
      <dgm:prSet/>
      <dgm:spPr/>
      <dgm:t>
        <a:bodyPr/>
        <a:lstStyle/>
        <a:p>
          <a:endParaRPr lang="de-DE"/>
        </a:p>
      </dgm:t>
    </dgm:pt>
    <dgm:pt modelId="{7340BD48-3271-4BED-A48D-2CD9ABFED556}">
      <dgm:prSet phldrT="[Text]"/>
      <dgm:spPr/>
      <dgm:t>
        <a:bodyPr/>
        <a:lstStyle/>
        <a:p>
          <a:r>
            <a:rPr lang="en-US" noProof="0" dirty="0" smtClean="0"/>
            <a:t>Add the information you as a team agreed upon to your character poster</a:t>
          </a:r>
          <a:endParaRPr lang="en-US" noProof="0" dirty="0"/>
        </a:p>
      </dgm:t>
    </dgm:pt>
    <dgm:pt modelId="{4139649E-0C87-421A-8945-275AA8A7A771}" type="parTrans" cxnId="{8EBE8451-A314-44C8-9F2E-67F5D6005A6D}">
      <dgm:prSet/>
      <dgm:spPr/>
      <dgm:t>
        <a:bodyPr/>
        <a:lstStyle/>
        <a:p>
          <a:endParaRPr lang="de-DE"/>
        </a:p>
      </dgm:t>
    </dgm:pt>
    <dgm:pt modelId="{94F9D3B6-DD7B-496F-8316-01A479757DB9}" type="sibTrans" cxnId="{8EBE8451-A314-44C8-9F2E-67F5D6005A6D}">
      <dgm:prSet/>
      <dgm:spPr/>
      <dgm:t>
        <a:bodyPr/>
        <a:lstStyle/>
        <a:p>
          <a:endParaRPr lang="de-DE"/>
        </a:p>
      </dgm:t>
    </dgm:pt>
    <dgm:pt modelId="{41AFEFBC-843B-4ADB-88D7-844465C8DB86}">
      <dgm:prSet phldrT="[Text]"/>
      <dgm:spPr/>
      <dgm:t>
        <a:bodyPr/>
        <a:lstStyle/>
        <a:p>
          <a:r>
            <a:rPr lang="en-US" noProof="0" dirty="0" smtClean="0"/>
            <a:t>Present the additions to the class</a:t>
          </a:r>
          <a:endParaRPr lang="en-US" noProof="0" dirty="0"/>
        </a:p>
      </dgm:t>
    </dgm:pt>
    <dgm:pt modelId="{7E6FA5AE-968C-4D6E-81E5-B02F92BFA00B}" type="parTrans" cxnId="{560D39AE-8B0B-4607-8059-83A7B205F624}">
      <dgm:prSet/>
      <dgm:spPr/>
      <dgm:t>
        <a:bodyPr/>
        <a:lstStyle/>
        <a:p>
          <a:endParaRPr lang="de-DE"/>
        </a:p>
      </dgm:t>
    </dgm:pt>
    <dgm:pt modelId="{C549D4F0-78EA-4CB9-A018-8C37454EFB24}" type="sibTrans" cxnId="{560D39AE-8B0B-4607-8059-83A7B205F624}">
      <dgm:prSet/>
      <dgm:spPr/>
      <dgm:t>
        <a:bodyPr/>
        <a:lstStyle/>
        <a:p>
          <a:endParaRPr lang="de-DE"/>
        </a:p>
      </dgm:t>
    </dgm:pt>
    <dgm:pt modelId="{43DF2EF1-1BC0-4E9F-A4FA-06D97ADC7382}" type="pres">
      <dgm:prSet presAssocID="{CE1C8486-437E-455E-B6F4-BE73565904DD}" presName="CompostProcess" presStyleCnt="0">
        <dgm:presLayoutVars>
          <dgm:dir/>
          <dgm:resizeHandles val="exact"/>
        </dgm:presLayoutVars>
      </dgm:prSet>
      <dgm:spPr/>
    </dgm:pt>
    <dgm:pt modelId="{64733CE6-D687-40FB-8E8F-C5F4881DC11A}" type="pres">
      <dgm:prSet presAssocID="{CE1C8486-437E-455E-B6F4-BE73565904DD}" presName="arrow" presStyleLbl="bgShp" presStyleIdx="0" presStyleCnt="1"/>
      <dgm:spPr/>
    </dgm:pt>
    <dgm:pt modelId="{EB190A46-590E-4C73-9AA7-C47692930FC4}" type="pres">
      <dgm:prSet presAssocID="{CE1C8486-437E-455E-B6F4-BE73565904DD}" presName="linearProcess" presStyleCnt="0"/>
      <dgm:spPr/>
    </dgm:pt>
    <dgm:pt modelId="{8C40D5FC-D82F-4A55-8C38-A588BBD2E373}" type="pres">
      <dgm:prSet presAssocID="{ACD08838-9B13-456F-B9BF-EB56C9B984FF}" presName="textNode" presStyleLbl="node1" presStyleIdx="0" presStyleCnt="3">
        <dgm:presLayoutVars>
          <dgm:bulletEnabled val="1"/>
        </dgm:presLayoutVars>
      </dgm:prSet>
      <dgm:spPr/>
      <dgm:t>
        <a:bodyPr/>
        <a:lstStyle/>
        <a:p>
          <a:endParaRPr lang="de-DE"/>
        </a:p>
      </dgm:t>
    </dgm:pt>
    <dgm:pt modelId="{AA9F077E-D05F-4A21-811A-0515C1C4A654}" type="pres">
      <dgm:prSet presAssocID="{77B17751-B069-48D9-B50F-2C8272A7BBCE}" presName="sibTrans" presStyleCnt="0"/>
      <dgm:spPr/>
    </dgm:pt>
    <dgm:pt modelId="{C59AD599-1DAD-4EAF-843B-9CA3BB3D389E}" type="pres">
      <dgm:prSet presAssocID="{7340BD48-3271-4BED-A48D-2CD9ABFED556}" presName="textNode" presStyleLbl="node1" presStyleIdx="1" presStyleCnt="3">
        <dgm:presLayoutVars>
          <dgm:bulletEnabled val="1"/>
        </dgm:presLayoutVars>
      </dgm:prSet>
      <dgm:spPr/>
      <dgm:t>
        <a:bodyPr/>
        <a:lstStyle/>
        <a:p>
          <a:endParaRPr lang="de-DE"/>
        </a:p>
      </dgm:t>
    </dgm:pt>
    <dgm:pt modelId="{4276B4F0-719C-455A-A6E7-E3C69960CCDB}" type="pres">
      <dgm:prSet presAssocID="{94F9D3B6-DD7B-496F-8316-01A479757DB9}" presName="sibTrans" presStyleCnt="0"/>
      <dgm:spPr/>
    </dgm:pt>
    <dgm:pt modelId="{73E012C1-5CC5-401C-BEBC-3BED36DC4EA6}" type="pres">
      <dgm:prSet presAssocID="{41AFEFBC-843B-4ADB-88D7-844465C8DB86}" presName="textNode" presStyleLbl="node1" presStyleIdx="2" presStyleCnt="3">
        <dgm:presLayoutVars>
          <dgm:bulletEnabled val="1"/>
        </dgm:presLayoutVars>
      </dgm:prSet>
      <dgm:spPr/>
      <dgm:t>
        <a:bodyPr/>
        <a:lstStyle/>
        <a:p>
          <a:endParaRPr lang="de-DE"/>
        </a:p>
      </dgm:t>
    </dgm:pt>
  </dgm:ptLst>
  <dgm:cxnLst>
    <dgm:cxn modelId="{560D39AE-8B0B-4607-8059-83A7B205F624}" srcId="{CE1C8486-437E-455E-B6F4-BE73565904DD}" destId="{41AFEFBC-843B-4ADB-88D7-844465C8DB86}" srcOrd="2" destOrd="0" parTransId="{7E6FA5AE-968C-4D6E-81E5-B02F92BFA00B}" sibTransId="{C549D4F0-78EA-4CB9-A018-8C37454EFB24}"/>
    <dgm:cxn modelId="{11BD5E60-CE05-49F6-BE8E-784C7450232F}" type="presOf" srcId="{7340BD48-3271-4BED-A48D-2CD9ABFED556}" destId="{C59AD599-1DAD-4EAF-843B-9CA3BB3D389E}" srcOrd="0" destOrd="0" presId="urn:microsoft.com/office/officeart/2005/8/layout/hProcess9"/>
    <dgm:cxn modelId="{CD92EAC0-970B-47BE-A8B8-1F3DFA272399}" type="presOf" srcId="{CE1C8486-437E-455E-B6F4-BE73565904DD}" destId="{43DF2EF1-1BC0-4E9F-A4FA-06D97ADC7382}" srcOrd="0" destOrd="0" presId="urn:microsoft.com/office/officeart/2005/8/layout/hProcess9"/>
    <dgm:cxn modelId="{6AEC2404-B22D-41D2-AB44-F648CE504EEA}" srcId="{CE1C8486-437E-455E-B6F4-BE73565904DD}" destId="{ACD08838-9B13-456F-B9BF-EB56C9B984FF}" srcOrd="0" destOrd="0" parTransId="{70430022-8689-4912-88A9-1123FEDB12BB}" sibTransId="{77B17751-B069-48D9-B50F-2C8272A7BBCE}"/>
    <dgm:cxn modelId="{8EBE8451-A314-44C8-9F2E-67F5D6005A6D}" srcId="{CE1C8486-437E-455E-B6F4-BE73565904DD}" destId="{7340BD48-3271-4BED-A48D-2CD9ABFED556}" srcOrd="1" destOrd="0" parTransId="{4139649E-0C87-421A-8945-275AA8A7A771}" sibTransId="{94F9D3B6-DD7B-496F-8316-01A479757DB9}"/>
    <dgm:cxn modelId="{128432F3-4CA1-4445-862F-1E2758AFBE69}" type="presOf" srcId="{ACD08838-9B13-456F-B9BF-EB56C9B984FF}" destId="{8C40D5FC-D82F-4A55-8C38-A588BBD2E373}" srcOrd="0" destOrd="0" presId="urn:microsoft.com/office/officeart/2005/8/layout/hProcess9"/>
    <dgm:cxn modelId="{0D853D0E-D533-4FF3-94BE-CD517ADB0909}" type="presOf" srcId="{41AFEFBC-843B-4ADB-88D7-844465C8DB86}" destId="{73E012C1-5CC5-401C-BEBC-3BED36DC4EA6}" srcOrd="0" destOrd="0" presId="urn:microsoft.com/office/officeart/2005/8/layout/hProcess9"/>
    <dgm:cxn modelId="{BC1633E4-9D41-4AB1-A5EF-A268872493D7}" type="presParOf" srcId="{43DF2EF1-1BC0-4E9F-A4FA-06D97ADC7382}" destId="{64733CE6-D687-40FB-8E8F-C5F4881DC11A}" srcOrd="0" destOrd="0" presId="urn:microsoft.com/office/officeart/2005/8/layout/hProcess9"/>
    <dgm:cxn modelId="{D9B0A48F-BCDC-493A-AFA2-8347A5F8DD51}" type="presParOf" srcId="{43DF2EF1-1BC0-4E9F-A4FA-06D97ADC7382}" destId="{EB190A46-590E-4C73-9AA7-C47692930FC4}" srcOrd="1" destOrd="0" presId="urn:microsoft.com/office/officeart/2005/8/layout/hProcess9"/>
    <dgm:cxn modelId="{103ED2C1-F345-467F-AE24-511D69CAE639}" type="presParOf" srcId="{EB190A46-590E-4C73-9AA7-C47692930FC4}" destId="{8C40D5FC-D82F-4A55-8C38-A588BBD2E373}" srcOrd="0" destOrd="0" presId="urn:microsoft.com/office/officeart/2005/8/layout/hProcess9"/>
    <dgm:cxn modelId="{23E1829A-F5D9-408F-964F-74F61BF7233D}" type="presParOf" srcId="{EB190A46-590E-4C73-9AA7-C47692930FC4}" destId="{AA9F077E-D05F-4A21-811A-0515C1C4A654}" srcOrd="1" destOrd="0" presId="urn:microsoft.com/office/officeart/2005/8/layout/hProcess9"/>
    <dgm:cxn modelId="{5EF0AFB1-2BAB-4BA0-9952-B9FBDE2FF074}" type="presParOf" srcId="{EB190A46-590E-4C73-9AA7-C47692930FC4}" destId="{C59AD599-1DAD-4EAF-843B-9CA3BB3D389E}" srcOrd="2" destOrd="0" presId="urn:microsoft.com/office/officeart/2005/8/layout/hProcess9"/>
    <dgm:cxn modelId="{BD0C7991-7726-450B-B0C6-DC19B503082D}" type="presParOf" srcId="{EB190A46-590E-4C73-9AA7-C47692930FC4}" destId="{4276B4F0-719C-455A-A6E7-E3C69960CCDB}" srcOrd="3" destOrd="0" presId="urn:microsoft.com/office/officeart/2005/8/layout/hProcess9"/>
    <dgm:cxn modelId="{6EFEE3A0-6E02-47EE-AB3D-0BB84472FF80}" type="presParOf" srcId="{EB190A46-590E-4C73-9AA7-C47692930FC4}" destId="{73E012C1-5CC5-401C-BEBC-3BED36DC4EA6}"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5F2772D-2667-465B-ACDC-226E2F7CC718}" type="doc">
      <dgm:prSet loTypeId="urn:microsoft.com/office/officeart/2005/8/layout/hProcess6" loCatId="process" qsTypeId="urn:microsoft.com/office/officeart/2005/8/quickstyle/simple1" qsCatId="simple" csTypeId="urn:microsoft.com/office/officeart/2005/8/colors/colorful4" csCatId="colorful" phldr="1"/>
      <dgm:spPr/>
      <dgm:t>
        <a:bodyPr/>
        <a:lstStyle/>
        <a:p>
          <a:endParaRPr lang="de-DE"/>
        </a:p>
      </dgm:t>
    </dgm:pt>
    <dgm:pt modelId="{EDEB4064-D029-4D7E-B236-090E5FB7231D}">
      <dgm:prSet phldrT="[Text]"/>
      <dgm:spPr/>
      <dgm:t>
        <a:bodyPr/>
        <a:lstStyle/>
        <a:p>
          <a:r>
            <a:rPr lang="de-DE" dirty="0" err="1" smtClean="0"/>
            <a:t>How</a:t>
          </a:r>
          <a:r>
            <a:rPr lang="de-DE" dirty="0" smtClean="0"/>
            <a:t>?</a:t>
          </a:r>
          <a:endParaRPr lang="de-DE" dirty="0"/>
        </a:p>
      </dgm:t>
    </dgm:pt>
    <dgm:pt modelId="{3FAEA130-B117-4C86-B316-DC26EFACF7E9}" type="parTrans" cxnId="{8018D684-D743-4371-9926-7FE4480ED5CF}">
      <dgm:prSet/>
      <dgm:spPr/>
      <dgm:t>
        <a:bodyPr/>
        <a:lstStyle/>
        <a:p>
          <a:endParaRPr lang="de-DE"/>
        </a:p>
      </dgm:t>
    </dgm:pt>
    <dgm:pt modelId="{061DA767-E4EA-489C-81D0-F6F08D7C8358}" type="sibTrans" cxnId="{8018D684-D743-4371-9926-7FE4480ED5CF}">
      <dgm:prSet/>
      <dgm:spPr/>
      <dgm:t>
        <a:bodyPr/>
        <a:lstStyle/>
        <a:p>
          <a:endParaRPr lang="de-DE"/>
        </a:p>
      </dgm:t>
    </dgm:pt>
    <dgm:pt modelId="{723EC2C9-6257-4AD0-9FB6-1CED845138CA}">
      <dgm:prSet phldrT="[Text]" custT="1"/>
      <dgm:spPr/>
      <dgm:t>
        <a:bodyPr/>
        <a:lstStyle/>
        <a:p>
          <a:r>
            <a:rPr lang="de-DE" sz="1600" dirty="0" err="1" smtClean="0"/>
            <a:t>What</a:t>
          </a:r>
          <a:r>
            <a:rPr lang="de-DE" sz="1600" dirty="0" smtClean="0"/>
            <a:t> </a:t>
          </a:r>
          <a:r>
            <a:rPr lang="de-DE" sz="1600" dirty="0" err="1" smtClean="0"/>
            <a:t>motivates</a:t>
          </a:r>
          <a:r>
            <a:rPr lang="de-DE" sz="1600" dirty="0" smtClean="0"/>
            <a:t> a </a:t>
          </a:r>
          <a:r>
            <a:rPr lang="de-DE" sz="1600" dirty="0" err="1" smtClean="0"/>
            <a:t>character‘s</a:t>
          </a:r>
          <a:r>
            <a:rPr lang="de-DE" sz="1600" dirty="0" smtClean="0"/>
            <a:t> </a:t>
          </a:r>
          <a:r>
            <a:rPr lang="de-DE" sz="1600" dirty="0" err="1" smtClean="0"/>
            <a:t>development</a:t>
          </a:r>
          <a:r>
            <a:rPr lang="de-DE" sz="1600" dirty="0" smtClean="0"/>
            <a:t>?</a:t>
          </a:r>
          <a:endParaRPr lang="de-DE" sz="1600" dirty="0"/>
        </a:p>
      </dgm:t>
    </dgm:pt>
    <dgm:pt modelId="{03146AC1-E791-4988-8F13-5677CA2811E0}" type="parTrans" cxnId="{2749BAEF-9627-4317-9A26-5C03EA62AF29}">
      <dgm:prSet/>
      <dgm:spPr/>
      <dgm:t>
        <a:bodyPr/>
        <a:lstStyle/>
        <a:p>
          <a:endParaRPr lang="de-DE"/>
        </a:p>
      </dgm:t>
    </dgm:pt>
    <dgm:pt modelId="{5685F099-3EED-4BF0-85C9-04F7FA7E3CE0}" type="sibTrans" cxnId="{2749BAEF-9627-4317-9A26-5C03EA62AF29}">
      <dgm:prSet/>
      <dgm:spPr/>
      <dgm:t>
        <a:bodyPr/>
        <a:lstStyle/>
        <a:p>
          <a:endParaRPr lang="de-DE"/>
        </a:p>
      </dgm:t>
    </dgm:pt>
    <dgm:pt modelId="{6B1E1B6D-08E8-4C6F-842E-F75C140CC953}">
      <dgm:prSet phldrT="[Text]" custT="1"/>
      <dgm:spPr/>
      <dgm:t>
        <a:bodyPr/>
        <a:lstStyle/>
        <a:p>
          <a:r>
            <a:rPr lang="de-DE" sz="1600" dirty="0" smtClean="0"/>
            <a:t>As </a:t>
          </a:r>
          <a:r>
            <a:rPr lang="de-DE" sz="1600" dirty="0" err="1" smtClean="0"/>
            <a:t>causality</a:t>
          </a:r>
          <a:r>
            <a:rPr lang="de-DE" sz="1600" dirty="0" smtClean="0"/>
            <a:t> </a:t>
          </a:r>
          <a:r>
            <a:rPr lang="de-DE" sz="1600" dirty="0" err="1" smtClean="0"/>
            <a:t>creates</a:t>
          </a:r>
          <a:r>
            <a:rPr lang="de-DE" sz="1600" dirty="0" smtClean="0"/>
            <a:t> </a:t>
          </a:r>
          <a:r>
            <a:rPr lang="de-DE" sz="1600" dirty="0" err="1" smtClean="0"/>
            <a:t>drama</a:t>
          </a:r>
          <a:r>
            <a:rPr lang="de-DE" sz="1600" dirty="0" smtClean="0"/>
            <a:t>, </a:t>
          </a:r>
          <a:r>
            <a:rPr lang="de-DE" sz="1600" dirty="0" err="1" smtClean="0"/>
            <a:t>we</a:t>
          </a:r>
          <a:r>
            <a:rPr lang="de-DE" sz="1600" dirty="0" smtClean="0"/>
            <a:t> </a:t>
          </a:r>
          <a:r>
            <a:rPr lang="de-DE" sz="1600" dirty="0" err="1" smtClean="0"/>
            <a:t>want</a:t>
          </a:r>
          <a:r>
            <a:rPr lang="de-DE" sz="1600" dirty="0" smtClean="0"/>
            <a:t> </a:t>
          </a:r>
          <a:r>
            <a:rPr lang="de-DE" sz="1600" dirty="0" err="1" smtClean="0"/>
            <a:t>to</a:t>
          </a:r>
          <a:r>
            <a:rPr lang="de-DE" sz="1600" dirty="0" smtClean="0"/>
            <a:t> </a:t>
          </a:r>
          <a:r>
            <a:rPr lang="de-DE" sz="1600" dirty="0" err="1" smtClean="0"/>
            <a:t>know</a:t>
          </a:r>
          <a:r>
            <a:rPr lang="de-DE" sz="1600" dirty="0" smtClean="0"/>
            <a:t> </a:t>
          </a:r>
          <a:r>
            <a:rPr lang="de-DE" sz="1600" dirty="0" err="1" smtClean="0"/>
            <a:t>why</a:t>
          </a:r>
          <a:r>
            <a:rPr lang="de-DE" sz="1600" dirty="0" smtClean="0"/>
            <a:t>.</a:t>
          </a:r>
          <a:endParaRPr lang="de-DE" sz="1600" dirty="0"/>
        </a:p>
      </dgm:t>
    </dgm:pt>
    <dgm:pt modelId="{E730A0E1-4666-4F0B-BA5F-28D1166889DC}" type="sibTrans" cxnId="{42CEB0E9-5B3B-4E5D-AF43-B603FFC5815C}">
      <dgm:prSet/>
      <dgm:spPr/>
      <dgm:t>
        <a:bodyPr/>
        <a:lstStyle/>
        <a:p>
          <a:endParaRPr lang="de-DE"/>
        </a:p>
      </dgm:t>
    </dgm:pt>
    <dgm:pt modelId="{89A5AB9E-8932-4FCE-B0FB-950FA1A5495D}" type="parTrans" cxnId="{42CEB0E9-5B3B-4E5D-AF43-B603FFC5815C}">
      <dgm:prSet/>
      <dgm:spPr/>
      <dgm:t>
        <a:bodyPr/>
        <a:lstStyle/>
        <a:p>
          <a:endParaRPr lang="de-DE"/>
        </a:p>
      </dgm:t>
    </dgm:pt>
    <dgm:pt modelId="{ADB19C2A-5D3F-43D2-BA35-88360044E221}">
      <dgm:prSet phldrT="[Text]"/>
      <dgm:spPr/>
      <dgm:t>
        <a:bodyPr/>
        <a:lstStyle/>
        <a:p>
          <a:r>
            <a:rPr lang="de-DE" dirty="0" err="1" smtClean="0"/>
            <a:t>Why</a:t>
          </a:r>
          <a:r>
            <a:rPr lang="de-DE" dirty="0" smtClean="0"/>
            <a:t>?</a:t>
          </a:r>
          <a:endParaRPr lang="de-DE" dirty="0"/>
        </a:p>
      </dgm:t>
    </dgm:pt>
    <dgm:pt modelId="{F56C9AC0-74E8-49D2-99F6-70E5A23B3CF2}" type="sibTrans" cxnId="{7518E377-AE75-40C2-ABEC-F72301439F38}">
      <dgm:prSet/>
      <dgm:spPr/>
      <dgm:t>
        <a:bodyPr/>
        <a:lstStyle/>
        <a:p>
          <a:endParaRPr lang="de-DE"/>
        </a:p>
      </dgm:t>
    </dgm:pt>
    <dgm:pt modelId="{86801213-6DE0-46F0-AC52-CA85D695128C}" type="parTrans" cxnId="{7518E377-AE75-40C2-ABEC-F72301439F38}">
      <dgm:prSet/>
      <dgm:spPr/>
      <dgm:t>
        <a:bodyPr/>
        <a:lstStyle/>
        <a:p>
          <a:endParaRPr lang="de-DE"/>
        </a:p>
      </dgm:t>
    </dgm:pt>
    <dgm:pt modelId="{FDE3620A-524A-4291-ADE3-5814F6F81B7E}">
      <dgm:prSet phldrT="[Text]" custT="1"/>
      <dgm:spPr/>
      <dgm:t>
        <a:bodyPr/>
        <a:lstStyle/>
        <a:p>
          <a:r>
            <a:rPr lang="de-DE" sz="1600" dirty="0" err="1" smtClean="0"/>
            <a:t>Sometimes</a:t>
          </a:r>
          <a:r>
            <a:rPr lang="de-DE" sz="1600" dirty="0" smtClean="0"/>
            <a:t> </a:t>
          </a:r>
          <a:r>
            <a:rPr lang="de-DE" sz="1600" dirty="0" err="1" smtClean="0"/>
            <a:t>their</a:t>
          </a:r>
          <a:r>
            <a:rPr lang="de-DE" sz="1600" dirty="0" smtClean="0"/>
            <a:t> </a:t>
          </a:r>
          <a:r>
            <a:rPr lang="de-DE" sz="1600" dirty="0" err="1" smtClean="0"/>
            <a:t>identities</a:t>
          </a:r>
          <a:r>
            <a:rPr lang="de-DE" sz="1600" dirty="0" smtClean="0"/>
            <a:t> </a:t>
          </a:r>
          <a:r>
            <a:rPr lang="de-DE" sz="1600" dirty="0" err="1" smtClean="0"/>
            <a:t>are</a:t>
          </a:r>
          <a:r>
            <a:rPr lang="de-DE" sz="1600" dirty="0" smtClean="0"/>
            <a:t> fluid</a:t>
          </a:r>
          <a:endParaRPr lang="de-DE" sz="1600" dirty="0"/>
        </a:p>
      </dgm:t>
    </dgm:pt>
    <dgm:pt modelId="{33D70C55-CF82-4E2F-9EBD-D35726FE98C0}" type="sibTrans" cxnId="{4DEF552B-8DAE-439F-A399-F62B4C3C19C7}">
      <dgm:prSet/>
      <dgm:spPr/>
      <dgm:t>
        <a:bodyPr/>
        <a:lstStyle/>
        <a:p>
          <a:endParaRPr lang="de-DE"/>
        </a:p>
      </dgm:t>
    </dgm:pt>
    <dgm:pt modelId="{CA31244C-238C-4C8E-A812-98712EAF2CE2}" type="parTrans" cxnId="{4DEF552B-8DAE-439F-A399-F62B4C3C19C7}">
      <dgm:prSet/>
      <dgm:spPr/>
      <dgm:t>
        <a:bodyPr/>
        <a:lstStyle/>
        <a:p>
          <a:endParaRPr lang="de-DE"/>
        </a:p>
      </dgm:t>
    </dgm:pt>
    <dgm:pt modelId="{8ADE718E-F701-4F99-948D-614CA7F594D6}">
      <dgm:prSet phldrT="[Text]" custT="1"/>
      <dgm:spPr/>
      <dgm:t>
        <a:bodyPr/>
        <a:lstStyle/>
        <a:p>
          <a:r>
            <a:rPr lang="de-DE" sz="1600" dirty="0" err="1" smtClean="0"/>
            <a:t>Characters</a:t>
          </a:r>
          <a:r>
            <a:rPr lang="de-DE" sz="1600" dirty="0" smtClean="0"/>
            <a:t> </a:t>
          </a:r>
          <a:r>
            <a:rPr lang="de-DE" sz="1600" dirty="0" err="1" smtClean="0"/>
            <a:t>grow</a:t>
          </a:r>
          <a:r>
            <a:rPr lang="de-DE" sz="1600" dirty="0" smtClean="0"/>
            <a:t> </a:t>
          </a:r>
          <a:r>
            <a:rPr lang="de-DE" sz="1600" dirty="0" err="1" smtClean="0"/>
            <a:t>and</a:t>
          </a:r>
          <a:r>
            <a:rPr lang="de-DE" sz="1600" dirty="0" smtClean="0"/>
            <a:t> </a:t>
          </a:r>
          <a:r>
            <a:rPr lang="de-DE" sz="1600" dirty="0" err="1" smtClean="0"/>
            <a:t>develop</a:t>
          </a:r>
          <a:r>
            <a:rPr lang="de-DE" sz="1600" dirty="0" smtClean="0"/>
            <a:t> </a:t>
          </a:r>
          <a:r>
            <a:rPr lang="de-DE" sz="1600" dirty="0" err="1" smtClean="0"/>
            <a:t>along</a:t>
          </a:r>
          <a:r>
            <a:rPr lang="de-DE" sz="1600" dirty="0" smtClean="0"/>
            <a:t> </a:t>
          </a:r>
          <a:r>
            <a:rPr lang="de-DE" sz="1600" dirty="0" err="1" smtClean="0"/>
            <a:t>with</a:t>
          </a:r>
          <a:r>
            <a:rPr lang="de-DE" sz="1600" dirty="0" smtClean="0"/>
            <a:t> </a:t>
          </a:r>
          <a:r>
            <a:rPr lang="de-DE" sz="1600" dirty="0" err="1" smtClean="0"/>
            <a:t>the</a:t>
          </a:r>
          <a:r>
            <a:rPr lang="de-DE" sz="1600" dirty="0" smtClean="0"/>
            <a:t> </a:t>
          </a:r>
          <a:r>
            <a:rPr lang="de-DE" sz="1600" dirty="0" err="1" smtClean="0"/>
            <a:t>plot</a:t>
          </a:r>
          <a:r>
            <a:rPr lang="de-DE" sz="1600" dirty="0" smtClean="0"/>
            <a:t>.</a:t>
          </a:r>
          <a:endParaRPr lang="de-DE" sz="1600" dirty="0"/>
        </a:p>
      </dgm:t>
    </dgm:pt>
    <dgm:pt modelId="{2558A14A-A50C-4E51-84C7-584167AC8E7F}" type="sibTrans" cxnId="{BBBED8D6-2F5F-4050-A9F8-69A26103490D}">
      <dgm:prSet/>
      <dgm:spPr/>
      <dgm:t>
        <a:bodyPr/>
        <a:lstStyle/>
        <a:p>
          <a:endParaRPr lang="de-DE"/>
        </a:p>
      </dgm:t>
    </dgm:pt>
    <dgm:pt modelId="{699CF21B-FF7A-488A-9FA0-D675AC6E911D}" type="parTrans" cxnId="{BBBED8D6-2F5F-4050-A9F8-69A26103490D}">
      <dgm:prSet/>
      <dgm:spPr/>
      <dgm:t>
        <a:bodyPr/>
        <a:lstStyle/>
        <a:p>
          <a:endParaRPr lang="de-DE"/>
        </a:p>
      </dgm:t>
    </dgm:pt>
    <dgm:pt modelId="{2DA574CD-996F-48A9-A205-B27937530AB9}">
      <dgm:prSet phldrT="[Text]" custT="1"/>
      <dgm:spPr/>
      <dgm:t>
        <a:bodyPr/>
        <a:lstStyle/>
        <a:p>
          <a:r>
            <a:rPr lang="de-DE" sz="1600" dirty="0" err="1" smtClean="0"/>
            <a:t>Sometimes</a:t>
          </a:r>
          <a:r>
            <a:rPr lang="de-DE" sz="1600" dirty="0" smtClean="0"/>
            <a:t> </a:t>
          </a:r>
          <a:r>
            <a:rPr lang="de-DE" sz="1600" dirty="0" err="1" smtClean="0"/>
            <a:t>they</a:t>
          </a:r>
          <a:r>
            <a:rPr lang="de-DE" sz="1600" dirty="0" smtClean="0"/>
            <a:t> </a:t>
          </a:r>
          <a:r>
            <a:rPr lang="de-DE" sz="1600" dirty="0" err="1" smtClean="0"/>
            <a:t>are</a:t>
          </a:r>
          <a:r>
            <a:rPr lang="de-DE" sz="1600" dirty="0" smtClean="0"/>
            <a:t> </a:t>
          </a:r>
          <a:r>
            <a:rPr lang="de-DE" sz="1600" i="1" dirty="0" err="1" smtClean="0"/>
            <a:t>people</a:t>
          </a:r>
          <a:r>
            <a:rPr lang="de-DE" sz="1600" dirty="0" smtClean="0"/>
            <a:t> </a:t>
          </a:r>
          <a:r>
            <a:rPr lang="de-DE" sz="1600" dirty="0" err="1" smtClean="0"/>
            <a:t>about</a:t>
          </a:r>
          <a:r>
            <a:rPr lang="de-DE" sz="1600" dirty="0" smtClean="0"/>
            <a:t> </a:t>
          </a:r>
          <a:r>
            <a:rPr lang="de-DE" sz="1600" dirty="0" err="1" smtClean="0"/>
            <a:t>whom</a:t>
          </a:r>
          <a:r>
            <a:rPr lang="de-DE" sz="1600" dirty="0" smtClean="0"/>
            <a:t> </a:t>
          </a:r>
          <a:r>
            <a:rPr lang="de-DE" sz="1600" dirty="0" err="1" smtClean="0"/>
            <a:t>we</a:t>
          </a:r>
          <a:r>
            <a:rPr lang="de-DE" sz="1600" dirty="0" smtClean="0"/>
            <a:t> </a:t>
          </a:r>
          <a:r>
            <a:rPr lang="de-DE" sz="1600" dirty="0" err="1" smtClean="0"/>
            <a:t>care</a:t>
          </a:r>
          <a:endParaRPr lang="de-DE" sz="1600" dirty="0"/>
        </a:p>
      </dgm:t>
    </dgm:pt>
    <dgm:pt modelId="{BF0453C6-9F21-4AD6-B1DB-10A392C105A2}" type="parTrans" cxnId="{D1F5A817-86A9-4831-846B-7C700DC0EF8A}">
      <dgm:prSet/>
      <dgm:spPr/>
      <dgm:t>
        <a:bodyPr/>
        <a:lstStyle/>
        <a:p>
          <a:endParaRPr lang="de-DE"/>
        </a:p>
      </dgm:t>
    </dgm:pt>
    <dgm:pt modelId="{CBA175A0-4C5C-466F-B063-029CA3F06513}" type="sibTrans" cxnId="{D1F5A817-86A9-4831-846B-7C700DC0EF8A}">
      <dgm:prSet/>
      <dgm:spPr/>
      <dgm:t>
        <a:bodyPr/>
        <a:lstStyle/>
        <a:p>
          <a:endParaRPr lang="de-DE"/>
        </a:p>
      </dgm:t>
    </dgm:pt>
    <dgm:pt modelId="{BD98D075-66BD-4C33-8EB7-188703315E57}" type="pres">
      <dgm:prSet presAssocID="{F5F2772D-2667-465B-ACDC-226E2F7CC718}" presName="theList" presStyleCnt="0">
        <dgm:presLayoutVars>
          <dgm:dir/>
          <dgm:animLvl val="lvl"/>
          <dgm:resizeHandles val="exact"/>
        </dgm:presLayoutVars>
      </dgm:prSet>
      <dgm:spPr/>
      <dgm:t>
        <a:bodyPr/>
        <a:lstStyle/>
        <a:p>
          <a:endParaRPr lang="de-DE"/>
        </a:p>
      </dgm:t>
    </dgm:pt>
    <dgm:pt modelId="{B37679B2-4987-4355-BC91-19B20EFCE51F}" type="pres">
      <dgm:prSet presAssocID="{EDEB4064-D029-4D7E-B236-090E5FB7231D}" presName="compNode" presStyleCnt="0"/>
      <dgm:spPr/>
    </dgm:pt>
    <dgm:pt modelId="{96B790B6-42D8-42F0-9FA7-01B355CE91E5}" type="pres">
      <dgm:prSet presAssocID="{EDEB4064-D029-4D7E-B236-090E5FB7231D}" presName="noGeometry" presStyleCnt="0"/>
      <dgm:spPr/>
    </dgm:pt>
    <dgm:pt modelId="{3B5BB4A0-C4CD-4F44-863D-48EAD974671E}" type="pres">
      <dgm:prSet presAssocID="{EDEB4064-D029-4D7E-B236-090E5FB7231D}" presName="childTextVisible" presStyleLbl="bgAccFollowNode1" presStyleIdx="0" presStyleCnt="2" custScaleX="123383" custScaleY="115564">
        <dgm:presLayoutVars>
          <dgm:bulletEnabled val="1"/>
        </dgm:presLayoutVars>
      </dgm:prSet>
      <dgm:spPr/>
      <dgm:t>
        <a:bodyPr/>
        <a:lstStyle/>
        <a:p>
          <a:endParaRPr lang="de-DE"/>
        </a:p>
      </dgm:t>
    </dgm:pt>
    <dgm:pt modelId="{F986D9CB-3E96-4389-89B4-D6C42576215E}" type="pres">
      <dgm:prSet presAssocID="{EDEB4064-D029-4D7E-B236-090E5FB7231D}" presName="childTextHidden" presStyleLbl="bgAccFollowNode1" presStyleIdx="0" presStyleCnt="2"/>
      <dgm:spPr/>
      <dgm:t>
        <a:bodyPr/>
        <a:lstStyle/>
        <a:p>
          <a:endParaRPr lang="de-DE"/>
        </a:p>
      </dgm:t>
    </dgm:pt>
    <dgm:pt modelId="{8E354CE1-D34F-43ED-B853-83A43B9EC297}" type="pres">
      <dgm:prSet presAssocID="{EDEB4064-D029-4D7E-B236-090E5FB7231D}" presName="parentText" presStyleLbl="node1" presStyleIdx="0" presStyleCnt="2" custScaleX="63746" custScaleY="53694">
        <dgm:presLayoutVars>
          <dgm:chMax val="1"/>
          <dgm:bulletEnabled val="1"/>
        </dgm:presLayoutVars>
      </dgm:prSet>
      <dgm:spPr/>
      <dgm:t>
        <a:bodyPr/>
        <a:lstStyle/>
        <a:p>
          <a:endParaRPr lang="de-DE"/>
        </a:p>
      </dgm:t>
    </dgm:pt>
    <dgm:pt modelId="{47E03673-0614-41EB-905F-58023D9165E8}" type="pres">
      <dgm:prSet presAssocID="{EDEB4064-D029-4D7E-B236-090E5FB7231D}" presName="aSpace" presStyleCnt="0"/>
      <dgm:spPr/>
    </dgm:pt>
    <dgm:pt modelId="{C565C082-3787-44F9-8A73-29E2326313A4}" type="pres">
      <dgm:prSet presAssocID="{ADB19C2A-5D3F-43D2-BA35-88360044E221}" presName="compNode" presStyleCnt="0"/>
      <dgm:spPr/>
    </dgm:pt>
    <dgm:pt modelId="{7E641610-E27F-462A-917C-4EDF7BD651CB}" type="pres">
      <dgm:prSet presAssocID="{ADB19C2A-5D3F-43D2-BA35-88360044E221}" presName="noGeometry" presStyleCnt="0"/>
      <dgm:spPr/>
    </dgm:pt>
    <dgm:pt modelId="{0C842822-C54B-4557-B5C9-895F6B6E6F4D}" type="pres">
      <dgm:prSet presAssocID="{ADB19C2A-5D3F-43D2-BA35-88360044E221}" presName="childTextVisible" presStyleLbl="bgAccFollowNode1" presStyleIdx="1" presStyleCnt="2" custScaleX="114618" custScaleY="102452">
        <dgm:presLayoutVars>
          <dgm:bulletEnabled val="1"/>
        </dgm:presLayoutVars>
      </dgm:prSet>
      <dgm:spPr/>
      <dgm:t>
        <a:bodyPr/>
        <a:lstStyle/>
        <a:p>
          <a:endParaRPr lang="de-DE"/>
        </a:p>
      </dgm:t>
    </dgm:pt>
    <dgm:pt modelId="{6E7104B5-2A3E-4E90-896E-EBBDF7065824}" type="pres">
      <dgm:prSet presAssocID="{ADB19C2A-5D3F-43D2-BA35-88360044E221}" presName="childTextHidden" presStyleLbl="bgAccFollowNode1" presStyleIdx="1" presStyleCnt="2"/>
      <dgm:spPr/>
      <dgm:t>
        <a:bodyPr/>
        <a:lstStyle/>
        <a:p>
          <a:endParaRPr lang="de-DE"/>
        </a:p>
      </dgm:t>
    </dgm:pt>
    <dgm:pt modelId="{4B20A598-3571-4565-9896-13A1973BAF61}" type="pres">
      <dgm:prSet presAssocID="{ADB19C2A-5D3F-43D2-BA35-88360044E221}" presName="parentText" presStyleLbl="node1" presStyleIdx="1" presStyleCnt="2">
        <dgm:presLayoutVars>
          <dgm:chMax val="1"/>
          <dgm:bulletEnabled val="1"/>
        </dgm:presLayoutVars>
      </dgm:prSet>
      <dgm:spPr/>
      <dgm:t>
        <a:bodyPr/>
        <a:lstStyle/>
        <a:p>
          <a:endParaRPr lang="de-DE"/>
        </a:p>
      </dgm:t>
    </dgm:pt>
  </dgm:ptLst>
  <dgm:cxnLst>
    <dgm:cxn modelId="{F92B2434-2FFA-4F3D-AEC3-517DA34573D2}" type="presOf" srcId="{8ADE718E-F701-4F99-948D-614CA7F594D6}" destId="{F986D9CB-3E96-4389-89B4-D6C42576215E}" srcOrd="1" destOrd="0" presId="urn:microsoft.com/office/officeart/2005/8/layout/hProcess6"/>
    <dgm:cxn modelId="{75D9CF6F-52F7-4EB3-9B43-01A5DDB5AF05}" type="presOf" srcId="{ADB19C2A-5D3F-43D2-BA35-88360044E221}" destId="{4B20A598-3571-4565-9896-13A1973BAF61}" srcOrd="0" destOrd="0" presId="urn:microsoft.com/office/officeart/2005/8/layout/hProcess6"/>
    <dgm:cxn modelId="{2CDEAB4B-517A-4AEF-86D9-5F020CF20594}" type="presOf" srcId="{2DA574CD-996F-48A9-A205-B27937530AB9}" destId="{F986D9CB-3E96-4389-89B4-D6C42576215E}" srcOrd="1" destOrd="2" presId="urn:microsoft.com/office/officeart/2005/8/layout/hProcess6"/>
    <dgm:cxn modelId="{8F275754-AE7C-440C-9DEB-43C26C332852}" type="presOf" srcId="{723EC2C9-6257-4AD0-9FB6-1CED845138CA}" destId="{0C842822-C54B-4557-B5C9-895F6B6E6F4D}" srcOrd="0" destOrd="1" presId="urn:microsoft.com/office/officeart/2005/8/layout/hProcess6"/>
    <dgm:cxn modelId="{0D082F32-B832-4789-B69B-17FEFAE8B0F3}" type="presOf" srcId="{2DA574CD-996F-48A9-A205-B27937530AB9}" destId="{3B5BB4A0-C4CD-4F44-863D-48EAD974671E}" srcOrd="0" destOrd="2" presId="urn:microsoft.com/office/officeart/2005/8/layout/hProcess6"/>
    <dgm:cxn modelId="{BBBED8D6-2F5F-4050-A9F8-69A26103490D}" srcId="{EDEB4064-D029-4D7E-B236-090E5FB7231D}" destId="{8ADE718E-F701-4F99-948D-614CA7F594D6}" srcOrd="0" destOrd="0" parTransId="{699CF21B-FF7A-488A-9FA0-D675AC6E911D}" sibTransId="{2558A14A-A50C-4E51-84C7-584167AC8E7F}"/>
    <dgm:cxn modelId="{82ABEAB5-F1A9-4ADF-B6E1-8723464B772E}" type="presOf" srcId="{8ADE718E-F701-4F99-948D-614CA7F594D6}" destId="{3B5BB4A0-C4CD-4F44-863D-48EAD974671E}" srcOrd="0" destOrd="0" presId="urn:microsoft.com/office/officeart/2005/8/layout/hProcess6"/>
    <dgm:cxn modelId="{BC9930A9-CBBA-4E06-8130-B94B92B48099}" type="presOf" srcId="{723EC2C9-6257-4AD0-9FB6-1CED845138CA}" destId="{6E7104B5-2A3E-4E90-896E-EBBDF7065824}" srcOrd="1" destOrd="1" presId="urn:microsoft.com/office/officeart/2005/8/layout/hProcess6"/>
    <dgm:cxn modelId="{4BD7540B-CBC4-4ED2-A11C-860E65C2F1E9}" type="presOf" srcId="{FDE3620A-524A-4291-ADE3-5814F6F81B7E}" destId="{3B5BB4A0-C4CD-4F44-863D-48EAD974671E}" srcOrd="0" destOrd="1" presId="urn:microsoft.com/office/officeart/2005/8/layout/hProcess6"/>
    <dgm:cxn modelId="{42988CC4-A4B9-4A93-BC51-3438F0AA8F14}" type="presOf" srcId="{EDEB4064-D029-4D7E-B236-090E5FB7231D}" destId="{8E354CE1-D34F-43ED-B853-83A43B9EC297}" srcOrd="0" destOrd="0" presId="urn:microsoft.com/office/officeart/2005/8/layout/hProcess6"/>
    <dgm:cxn modelId="{2749BAEF-9627-4317-9A26-5C03EA62AF29}" srcId="{ADB19C2A-5D3F-43D2-BA35-88360044E221}" destId="{723EC2C9-6257-4AD0-9FB6-1CED845138CA}" srcOrd="1" destOrd="0" parTransId="{03146AC1-E791-4988-8F13-5677CA2811E0}" sibTransId="{5685F099-3EED-4BF0-85C9-04F7FA7E3CE0}"/>
    <dgm:cxn modelId="{7518E377-AE75-40C2-ABEC-F72301439F38}" srcId="{F5F2772D-2667-465B-ACDC-226E2F7CC718}" destId="{ADB19C2A-5D3F-43D2-BA35-88360044E221}" srcOrd="1" destOrd="0" parTransId="{86801213-6DE0-46F0-AC52-CA85D695128C}" sibTransId="{F56C9AC0-74E8-49D2-99F6-70E5A23B3CF2}"/>
    <dgm:cxn modelId="{D1F5A817-86A9-4831-846B-7C700DC0EF8A}" srcId="{EDEB4064-D029-4D7E-B236-090E5FB7231D}" destId="{2DA574CD-996F-48A9-A205-B27937530AB9}" srcOrd="2" destOrd="0" parTransId="{BF0453C6-9F21-4AD6-B1DB-10A392C105A2}" sibTransId="{CBA175A0-4C5C-466F-B063-029CA3F06513}"/>
    <dgm:cxn modelId="{B1FE4A01-408D-4473-AD7B-C5B94A6B391B}" type="presOf" srcId="{6B1E1B6D-08E8-4C6F-842E-F75C140CC953}" destId="{6E7104B5-2A3E-4E90-896E-EBBDF7065824}" srcOrd="1" destOrd="0" presId="urn:microsoft.com/office/officeart/2005/8/layout/hProcess6"/>
    <dgm:cxn modelId="{3EC508F9-A2C3-4960-8551-303888E87A63}" type="presOf" srcId="{FDE3620A-524A-4291-ADE3-5814F6F81B7E}" destId="{F986D9CB-3E96-4389-89B4-D6C42576215E}" srcOrd="1" destOrd="1" presId="urn:microsoft.com/office/officeart/2005/8/layout/hProcess6"/>
    <dgm:cxn modelId="{3F95E82F-AC54-457B-A94E-3DCBB464AFDF}" type="presOf" srcId="{F5F2772D-2667-465B-ACDC-226E2F7CC718}" destId="{BD98D075-66BD-4C33-8EB7-188703315E57}" srcOrd="0" destOrd="0" presId="urn:microsoft.com/office/officeart/2005/8/layout/hProcess6"/>
    <dgm:cxn modelId="{4DEF552B-8DAE-439F-A399-F62B4C3C19C7}" srcId="{EDEB4064-D029-4D7E-B236-090E5FB7231D}" destId="{FDE3620A-524A-4291-ADE3-5814F6F81B7E}" srcOrd="1" destOrd="0" parTransId="{CA31244C-238C-4C8E-A812-98712EAF2CE2}" sibTransId="{33D70C55-CF82-4E2F-9EBD-D35726FE98C0}"/>
    <dgm:cxn modelId="{42CEB0E9-5B3B-4E5D-AF43-B603FFC5815C}" srcId="{ADB19C2A-5D3F-43D2-BA35-88360044E221}" destId="{6B1E1B6D-08E8-4C6F-842E-F75C140CC953}" srcOrd="0" destOrd="0" parTransId="{89A5AB9E-8932-4FCE-B0FB-950FA1A5495D}" sibTransId="{E730A0E1-4666-4F0B-BA5F-28D1166889DC}"/>
    <dgm:cxn modelId="{EB48FA16-2121-4DDC-BDAC-14B326C85FDE}" type="presOf" srcId="{6B1E1B6D-08E8-4C6F-842E-F75C140CC953}" destId="{0C842822-C54B-4557-B5C9-895F6B6E6F4D}" srcOrd="0" destOrd="0" presId="urn:microsoft.com/office/officeart/2005/8/layout/hProcess6"/>
    <dgm:cxn modelId="{8018D684-D743-4371-9926-7FE4480ED5CF}" srcId="{F5F2772D-2667-465B-ACDC-226E2F7CC718}" destId="{EDEB4064-D029-4D7E-B236-090E5FB7231D}" srcOrd="0" destOrd="0" parTransId="{3FAEA130-B117-4C86-B316-DC26EFACF7E9}" sibTransId="{061DA767-E4EA-489C-81D0-F6F08D7C8358}"/>
    <dgm:cxn modelId="{7D3D6CB0-6D03-4AFD-9A06-F8153906EA46}" type="presParOf" srcId="{BD98D075-66BD-4C33-8EB7-188703315E57}" destId="{B37679B2-4987-4355-BC91-19B20EFCE51F}" srcOrd="0" destOrd="0" presId="urn:microsoft.com/office/officeart/2005/8/layout/hProcess6"/>
    <dgm:cxn modelId="{F03B6A90-27C0-4E39-9C41-A4B7BCC20044}" type="presParOf" srcId="{B37679B2-4987-4355-BC91-19B20EFCE51F}" destId="{96B790B6-42D8-42F0-9FA7-01B355CE91E5}" srcOrd="0" destOrd="0" presId="urn:microsoft.com/office/officeart/2005/8/layout/hProcess6"/>
    <dgm:cxn modelId="{69695535-867A-4479-985A-C090CF4A2B83}" type="presParOf" srcId="{B37679B2-4987-4355-BC91-19B20EFCE51F}" destId="{3B5BB4A0-C4CD-4F44-863D-48EAD974671E}" srcOrd="1" destOrd="0" presId="urn:microsoft.com/office/officeart/2005/8/layout/hProcess6"/>
    <dgm:cxn modelId="{30B0F9AC-81A5-4BA7-BA39-74F84B715477}" type="presParOf" srcId="{B37679B2-4987-4355-BC91-19B20EFCE51F}" destId="{F986D9CB-3E96-4389-89B4-D6C42576215E}" srcOrd="2" destOrd="0" presId="urn:microsoft.com/office/officeart/2005/8/layout/hProcess6"/>
    <dgm:cxn modelId="{2E1E91E0-BECA-48ED-841A-68A3C6BB037F}" type="presParOf" srcId="{B37679B2-4987-4355-BC91-19B20EFCE51F}" destId="{8E354CE1-D34F-43ED-B853-83A43B9EC297}" srcOrd="3" destOrd="0" presId="urn:microsoft.com/office/officeart/2005/8/layout/hProcess6"/>
    <dgm:cxn modelId="{F0D385AD-AD53-4847-9193-8F1A5E87379E}" type="presParOf" srcId="{BD98D075-66BD-4C33-8EB7-188703315E57}" destId="{47E03673-0614-41EB-905F-58023D9165E8}" srcOrd="1" destOrd="0" presId="urn:microsoft.com/office/officeart/2005/8/layout/hProcess6"/>
    <dgm:cxn modelId="{F3938983-62DE-4B1D-9349-10CF00F276E1}" type="presParOf" srcId="{BD98D075-66BD-4C33-8EB7-188703315E57}" destId="{C565C082-3787-44F9-8A73-29E2326313A4}" srcOrd="2" destOrd="0" presId="urn:microsoft.com/office/officeart/2005/8/layout/hProcess6"/>
    <dgm:cxn modelId="{1C039599-EB51-405C-9ACB-B41CDD8C188A}" type="presParOf" srcId="{C565C082-3787-44F9-8A73-29E2326313A4}" destId="{7E641610-E27F-462A-917C-4EDF7BD651CB}" srcOrd="0" destOrd="0" presId="urn:microsoft.com/office/officeart/2005/8/layout/hProcess6"/>
    <dgm:cxn modelId="{46C4CB17-53A2-4A9C-B02A-ECABE369DDA7}" type="presParOf" srcId="{C565C082-3787-44F9-8A73-29E2326313A4}" destId="{0C842822-C54B-4557-B5C9-895F6B6E6F4D}" srcOrd="1" destOrd="0" presId="urn:microsoft.com/office/officeart/2005/8/layout/hProcess6"/>
    <dgm:cxn modelId="{72F8EFDE-2720-404F-ACC8-BF093639DE02}" type="presParOf" srcId="{C565C082-3787-44F9-8A73-29E2326313A4}" destId="{6E7104B5-2A3E-4E90-896E-EBBDF7065824}" srcOrd="2" destOrd="0" presId="urn:microsoft.com/office/officeart/2005/8/layout/hProcess6"/>
    <dgm:cxn modelId="{847C94F0-935A-45EC-99A6-3C0ABD150762}" type="presParOf" srcId="{C565C082-3787-44F9-8A73-29E2326313A4}" destId="{4B20A598-3571-4565-9896-13A1973BAF61}" srcOrd="3" destOrd="0" presId="urn:microsoft.com/office/officeart/2005/8/layout/hProcess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6EFCD28-BC34-423F-84BC-68D05FC98744}" type="doc">
      <dgm:prSet loTypeId="urn:microsoft.com/office/officeart/2005/8/layout/hProcess9" loCatId="process" qsTypeId="urn:microsoft.com/office/officeart/2005/8/quickstyle/simple1" qsCatId="simple" csTypeId="urn:microsoft.com/office/officeart/2005/8/colors/colorful3" csCatId="colorful" phldr="1"/>
      <dgm:spPr/>
    </dgm:pt>
    <dgm:pt modelId="{3E573508-18B5-4FF8-9897-755810F25823}">
      <dgm:prSet phldrT="[Text]" custT="1"/>
      <dgm:spPr/>
      <dgm:t>
        <a:bodyPr/>
        <a:lstStyle/>
        <a:p>
          <a:r>
            <a:rPr lang="de-DE" sz="1800" dirty="0" smtClean="0"/>
            <a:t>1</a:t>
          </a:r>
        </a:p>
        <a:p>
          <a:r>
            <a:rPr lang="en-US" sz="1800" noProof="0" dirty="0" smtClean="0"/>
            <a:t>Collect  even more evidence from the text</a:t>
          </a:r>
        </a:p>
        <a:p>
          <a:r>
            <a:rPr lang="en-US" sz="1800" noProof="0" dirty="0" smtClean="0"/>
            <a:t>Gallery Walk</a:t>
          </a:r>
          <a:endParaRPr lang="en-US" sz="1800" noProof="0" dirty="0"/>
        </a:p>
      </dgm:t>
    </dgm:pt>
    <dgm:pt modelId="{AA0A93C6-8DB8-466F-A424-5AF65369596B}" type="parTrans" cxnId="{0F015F21-C19E-4621-95FB-BE85323921C4}">
      <dgm:prSet/>
      <dgm:spPr/>
      <dgm:t>
        <a:bodyPr/>
        <a:lstStyle/>
        <a:p>
          <a:endParaRPr lang="de-DE"/>
        </a:p>
      </dgm:t>
    </dgm:pt>
    <dgm:pt modelId="{BEFCF49F-C6B8-4641-8931-457DB74D013C}" type="sibTrans" cxnId="{0F015F21-C19E-4621-95FB-BE85323921C4}">
      <dgm:prSet/>
      <dgm:spPr/>
      <dgm:t>
        <a:bodyPr/>
        <a:lstStyle/>
        <a:p>
          <a:endParaRPr lang="de-DE"/>
        </a:p>
      </dgm:t>
    </dgm:pt>
    <dgm:pt modelId="{63D48956-0F5C-4A37-9D7A-947AE0B55BE7}">
      <dgm:prSet phldrT="[Text]" custT="1"/>
      <dgm:spPr/>
      <dgm:t>
        <a:bodyPr/>
        <a:lstStyle/>
        <a:p>
          <a:r>
            <a:rPr lang="de-DE" sz="1800" dirty="0" smtClean="0"/>
            <a:t>3</a:t>
          </a:r>
        </a:p>
        <a:p>
          <a:r>
            <a:rPr lang="en-US" sz="1800" noProof="0" dirty="0" smtClean="0"/>
            <a:t>Visualize the findings</a:t>
          </a:r>
        </a:p>
      </dgm:t>
    </dgm:pt>
    <dgm:pt modelId="{3AE3D325-3E28-4D9C-ADE0-F431C1BA2179}" type="parTrans" cxnId="{09115ED2-E094-4DCA-8AFE-90E1DB797AB2}">
      <dgm:prSet/>
      <dgm:spPr/>
      <dgm:t>
        <a:bodyPr/>
        <a:lstStyle/>
        <a:p>
          <a:endParaRPr lang="de-DE"/>
        </a:p>
      </dgm:t>
    </dgm:pt>
    <dgm:pt modelId="{3FCB5448-CA5C-487F-B983-3620CA0BEF0B}" type="sibTrans" cxnId="{09115ED2-E094-4DCA-8AFE-90E1DB797AB2}">
      <dgm:prSet/>
      <dgm:spPr/>
      <dgm:t>
        <a:bodyPr/>
        <a:lstStyle/>
        <a:p>
          <a:endParaRPr lang="de-DE"/>
        </a:p>
      </dgm:t>
    </dgm:pt>
    <dgm:pt modelId="{7F5052C4-D67E-40C7-B256-8326E29ACB00}">
      <dgm:prSet phldrT="[Text]" custT="1"/>
      <dgm:spPr/>
      <dgm:t>
        <a:bodyPr/>
        <a:lstStyle/>
        <a:p>
          <a:r>
            <a:rPr lang="de-DE" sz="1800" dirty="0" smtClean="0"/>
            <a:t>4</a:t>
          </a:r>
        </a:p>
        <a:p>
          <a:r>
            <a:rPr lang="en-US" sz="1800" noProof="0" dirty="0" smtClean="0"/>
            <a:t>Present and discuss your findings</a:t>
          </a:r>
        </a:p>
        <a:p>
          <a:r>
            <a:rPr lang="en-US" sz="1800" noProof="0" dirty="0" smtClean="0"/>
            <a:t>(in a coherent, analytical text)</a:t>
          </a:r>
        </a:p>
        <a:p>
          <a:r>
            <a:rPr lang="en-US" sz="1800" noProof="0" dirty="0" smtClean="0"/>
            <a:t>Presentation/</a:t>
          </a:r>
          <a:br>
            <a:rPr lang="en-US" sz="1800" noProof="0" dirty="0" smtClean="0"/>
          </a:br>
          <a:r>
            <a:rPr lang="en-US" sz="1800" noProof="0" dirty="0" smtClean="0"/>
            <a:t>Analytical Writing</a:t>
          </a:r>
          <a:endParaRPr lang="en-US" sz="1800" noProof="0" dirty="0"/>
        </a:p>
      </dgm:t>
    </dgm:pt>
    <dgm:pt modelId="{132F2297-EE3D-4E46-81C0-5FE0C113C595}" type="parTrans" cxnId="{3B39CFFD-73E9-441E-8B87-D3CBEC18E615}">
      <dgm:prSet/>
      <dgm:spPr/>
      <dgm:t>
        <a:bodyPr/>
        <a:lstStyle/>
        <a:p>
          <a:endParaRPr lang="de-DE"/>
        </a:p>
      </dgm:t>
    </dgm:pt>
    <dgm:pt modelId="{72308DFE-A563-49AC-B947-A3BA132F0603}" type="sibTrans" cxnId="{3B39CFFD-73E9-441E-8B87-D3CBEC18E615}">
      <dgm:prSet/>
      <dgm:spPr/>
      <dgm:t>
        <a:bodyPr/>
        <a:lstStyle/>
        <a:p>
          <a:endParaRPr lang="de-DE"/>
        </a:p>
      </dgm:t>
    </dgm:pt>
    <dgm:pt modelId="{93F75D7A-F177-4639-B3C7-22071FA4FB10}">
      <dgm:prSet phldrT="[Text]" custT="1"/>
      <dgm:spPr/>
      <dgm:t>
        <a:bodyPr/>
        <a:lstStyle/>
        <a:p>
          <a:r>
            <a:rPr lang="de-DE" sz="1800" dirty="0" smtClean="0"/>
            <a:t>2</a:t>
          </a:r>
        </a:p>
        <a:p>
          <a:r>
            <a:rPr lang="en-US" sz="1800" noProof="0" dirty="0" smtClean="0"/>
            <a:t>Discuss Adam‘s development</a:t>
          </a:r>
        </a:p>
        <a:p>
          <a:r>
            <a:rPr lang="en-US" sz="1800" noProof="0" dirty="0" smtClean="0"/>
            <a:t>Discuss Adam‘s and the other characters‘ role in this process</a:t>
          </a:r>
        </a:p>
        <a:p>
          <a:r>
            <a:rPr lang="en-US" sz="1800" noProof="0" dirty="0" smtClean="0"/>
            <a:t>Think Tank</a:t>
          </a:r>
        </a:p>
        <a:p>
          <a:endParaRPr lang="de-DE" sz="1800" dirty="0"/>
        </a:p>
      </dgm:t>
    </dgm:pt>
    <dgm:pt modelId="{4C1432D5-7BA4-4338-998C-4B4999A3CC4C}" type="parTrans" cxnId="{F60300E6-5CCF-4108-A747-F6E880FB8074}">
      <dgm:prSet/>
      <dgm:spPr/>
      <dgm:t>
        <a:bodyPr/>
        <a:lstStyle/>
        <a:p>
          <a:endParaRPr lang="de-DE"/>
        </a:p>
      </dgm:t>
    </dgm:pt>
    <dgm:pt modelId="{94AA09BF-0C80-46E0-B0F2-AC9214ACEAB5}" type="sibTrans" cxnId="{F60300E6-5CCF-4108-A747-F6E880FB8074}">
      <dgm:prSet/>
      <dgm:spPr/>
      <dgm:t>
        <a:bodyPr/>
        <a:lstStyle/>
        <a:p>
          <a:endParaRPr lang="de-DE"/>
        </a:p>
      </dgm:t>
    </dgm:pt>
    <dgm:pt modelId="{0C632BCE-D3F4-491E-8B0A-6C0AF1D0EB18}" type="pres">
      <dgm:prSet presAssocID="{E6EFCD28-BC34-423F-84BC-68D05FC98744}" presName="CompostProcess" presStyleCnt="0">
        <dgm:presLayoutVars>
          <dgm:dir/>
          <dgm:resizeHandles val="exact"/>
        </dgm:presLayoutVars>
      </dgm:prSet>
      <dgm:spPr/>
    </dgm:pt>
    <dgm:pt modelId="{05D40040-3D4B-46C0-93FB-102B70AE363D}" type="pres">
      <dgm:prSet presAssocID="{E6EFCD28-BC34-423F-84BC-68D05FC98744}" presName="arrow" presStyleLbl="bgShp" presStyleIdx="0" presStyleCnt="1"/>
      <dgm:spPr/>
    </dgm:pt>
    <dgm:pt modelId="{329A9A2B-59F0-4EB9-88FA-B0D847960B20}" type="pres">
      <dgm:prSet presAssocID="{E6EFCD28-BC34-423F-84BC-68D05FC98744}" presName="linearProcess" presStyleCnt="0"/>
      <dgm:spPr/>
    </dgm:pt>
    <dgm:pt modelId="{81428210-2F7A-435D-968A-7C7126B8DB6B}" type="pres">
      <dgm:prSet presAssocID="{3E573508-18B5-4FF8-9897-755810F25823}" presName="textNode" presStyleLbl="node1" presStyleIdx="0" presStyleCnt="4">
        <dgm:presLayoutVars>
          <dgm:bulletEnabled val="1"/>
        </dgm:presLayoutVars>
      </dgm:prSet>
      <dgm:spPr/>
      <dgm:t>
        <a:bodyPr/>
        <a:lstStyle/>
        <a:p>
          <a:endParaRPr lang="de-DE"/>
        </a:p>
      </dgm:t>
    </dgm:pt>
    <dgm:pt modelId="{B1A59EFA-20A3-49B3-8647-9488F7553EB0}" type="pres">
      <dgm:prSet presAssocID="{BEFCF49F-C6B8-4641-8931-457DB74D013C}" presName="sibTrans" presStyleCnt="0"/>
      <dgm:spPr/>
    </dgm:pt>
    <dgm:pt modelId="{DFB4AC3E-5FC6-40FA-BD6D-5B4B3FC8F33F}" type="pres">
      <dgm:prSet presAssocID="{93F75D7A-F177-4639-B3C7-22071FA4FB10}" presName="textNode" presStyleLbl="node1" presStyleIdx="1" presStyleCnt="4" custScaleY="127515">
        <dgm:presLayoutVars>
          <dgm:bulletEnabled val="1"/>
        </dgm:presLayoutVars>
      </dgm:prSet>
      <dgm:spPr/>
      <dgm:t>
        <a:bodyPr/>
        <a:lstStyle/>
        <a:p>
          <a:endParaRPr lang="de-DE"/>
        </a:p>
      </dgm:t>
    </dgm:pt>
    <dgm:pt modelId="{7A8B6EFD-AB81-401F-BA70-C0537262DE09}" type="pres">
      <dgm:prSet presAssocID="{94AA09BF-0C80-46E0-B0F2-AC9214ACEAB5}" presName="sibTrans" presStyleCnt="0"/>
      <dgm:spPr/>
    </dgm:pt>
    <dgm:pt modelId="{A166673E-CBE1-457E-8F92-8A061128BBEB}" type="pres">
      <dgm:prSet presAssocID="{63D48956-0F5C-4A37-9D7A-947AE0B55BE7}" presName="textNode" presStyleLbl="node1" presStyleIdx="2" presStyleCnt="4">
        <dgm:presLayoutVars>
          <dgm:bulletEnabled val="1"/>
        </dgm:presLayoutVars>
      </dgm:prSet>
      <dgm:spPr/>
      <dgm:t>
        <a:bodyPr/>
        <a:lstStyle/>
        <a:p>
          <a:endParaRPr lang="de-DE"/>
        </a:p>
      </dgm:t>
    </dgm:pt>
    <dgm:pt modelId="{3F5A9B39-9EE4-4DBB-992C-C78B14FF9DC0}" type="pres">
      <dgm:prSet presAssocID="{3FCB5448-CA5C-487F-B983-3620CA0BEF0B}" presName="sibTrans" presStyleCnt="0"/>
      <dgm:spPr/>
    </dgm:pt>
    <dgm:pt modelId="{A71C2F3B-FBAF-4249-BD38-AB4F2DB4DA07}" type="pres">
      <dgm:prSet presAssocID="{7F5052C4-D67E-40C7-B256-8326E29ACB00}" presName="textNode" presStyleLbl="node1" presStyleIdx="3" presStyleCnt="4" custScaleY="158864">
        <dgm:presLayoutVars>
          <dgm:bulletEnabled val="1"/>
        </dgm:presLayoutVars>
      </dgm:prSet>
      <dgm:spPr/>
      <dgm:t>
        <a:bodyPr/>
        <a:lstStyle/>
        <a:p>
          <a:endParaRPr lang="de-DE"/>
        </a:p>
      </dgm:t>
    </dgm:pt>
  </dgm:ptLst>
  <dgm:cxnLst>
    <dgm:cxn modelId="{2B541B03-152F-409A-9A18-871D06A66BEF}" type="presOf" srcId="{3E573508-18B5-4FF8-9897-755810F25823}" destId="{81428210-2F7A-435D-968A-7C7126B8DB6B}" srcOrd="0" destOrd="0" presId="urn:microsoft.com/office/officeart/2005/8/layout/hProcess9"/>
    <dgm:cxn modelId="{CC741B12-B4C9-46F7-8F2D-C6822C2C6C32}" type="presOf" srcId="{7F5052C4-D67E-40C7-B256-8326E29ACB00}" destId="{A71C2F3B-FBAF-4249-BD38-AB4F2DB4DA07}" srcOrd="0" destOrd="0" presId="urn:microsoft.com/office/officeart/2005/8/layout/hProcess9"/>
    <dgm:cxn modelId="{441E788D-421F-4F40-A76D-E3492C136B2C}" type="presOf" srcId="{93F75D7A-F177-4639-B3C7-22071FA4FB10}" destId="{DFB4AC3E-5FC6-40FA-BD6D-5B4B3FC8F33F}" srcOrd="0" destOrd="0" presId="urn:microsoft.com/office/officeart/2005/8/layout/hProcess9"/>
    <dgm:cxn modelId="{E7515C68-6D16-441D-B5FE-6556246B96C5}" type="presOf" srcId="{E6EFCD28-BC34-423F-84BC-68D05FC98744}" destId="{0C632BCE-D3F4-491E-8B0A-6C0AF1D0EB18}" srcOrd="0" destOrd="0" presId="urn:microsoft.com/office/officeart/2005/8/layout/hProcess9"/>
    <dgm:cxn modelId="{3B39CFFD-73E9-441E-8B87-D3CBEC18E615}" srcId="{E6EFCD28-BC34-423F-84BC-68D05FC98744}" destId="{7F5052C4-D67E-40C7-B256-8326E29ACB00}" srcOrd="3" destOrd="0" parTransId="{132F2297-EE3D-4E46-81C0-5FE0C113C595}" sibTransId="{72308DFE-A563-49AC-B947-A3BA132F0603}"/>
    <dgm:cxn modelId="{09115ED2-E094-4DCA-8AFE-90E1DB797AB2}" srcId="{E6EFCD28-BC34-423F-84BC-68D05FC98744}" destId="{63D48956-0F5C-4A37-9D7A-947AE0B55BE7}" srcOrd="2" destOrd="0" parTransId="{3AE3D325-3E28-4D9C-ADE0-F431C1BA2179}" sibTransId="{3FCB5448-CA5C-487F-B983-3620CA0BEF0B}"/>
    <dgm:cxn modelId="{62BA1858-FAE8-477A-B4C1-C5B3719B50CB}" type="presOf" srcId="{63D48956-0F5C-4A37-9D7A-947AE0B55BE7}" destId="{A166673E-CBE1-457E-8F92-8A061128BBEB}" srcOrd="0" destOrd="0" presId="urn:microsoft.com/office/officeart/2005/8/layout/hProcess9"/>
    <dgm:cxn modelId="{0F015F21-C19E-4621-95FB-BE85323921C4}" srcId="{E6EFCD28-BC34-423F-84BC-68D05FC98744}" destId="{3E573508-18B5-4FF8-9897-755810F25823}" srcOrd="0" destOrd="0" parTransId="{AA0A93C6-8DB8-466F-A424-5AF65369596B}" sibTransId="{BEFCF49F-C6B8-4641-8931-457DB74D013C}"/>
    <dgm:cxn modelId="{F60300E6-5CCF-4108-A747-F6E880FB8074}" srcId="{E6EFCD28-BC34-423F-84BC-68D05FC98744}" destId="{93F75D7A-F177-4639-B3C7-22071FA4FB10}" srcOrd="1" destOrd="0" parTransId="{4C1432D5-7BA4-4338-998C-4B4999A3CC4C}" sibTransId="{94AA09BF-0C80-46E0-B0F2-AC9214ACEAB5}"/>
    <dgm:cxn modelId="{BD2844CD-0660-402D-A0B0-2A17F7892FCC}" type="presParOf" srcId="{0C632BCE-D3F4-491E-8B0A-6C0AF1D0EB18}" destId="{05D40040-3D4B-46C0-93FB-102B70AE363D}" srcOrd="0" destOrd="0" presId="urn:microsoft.com/office/officeart/2005/8/layout/hProcess9"/>
    <dgm:cxn modelId="{0D8DFB86-526C-4A35-BA46-662558290E09}" type="presParOf" srcId="{0C632BCE-D3F4-491E-8B0A-6C0AF1D0EB18}" destId="{329A9A2B-59F0-4EB9-88FA-B0D847960B20}" srcOrd="1" destOrd="0" presId="urn:microsoft.com/office/officeart/2005/8/layout/hProcess9"/>
    <dgm:cxn modelId="{69347461-A009-40FB-87E2-645AA55EF7F8}" type="presParOf" srcId="{329A9A2B-59F0-4EB9-88FA-B0D847960B20}" destId="{81428210-2F7A-435D-968A-7C7126B8DB6B}" srcOrd="0" destOrd="0" presId="urn:microsoft.com/office/officeart/2005/8/layout/hProcess9"/>
    <dgm:cxn modelId="{9E2C1FB8-19AF-401C-860C-36AED722041B}" type="presParOf" srcId="{329A9A2B-59F0-4EB9-88FA-B0D847960B20}" destId="{B1A59EFA-20A3-49B3-8647-9488F7553EB0}" srcOrd="1" destOrd="0" presId="urn:microsoft.com/office/officeart/2005/8/layout/hProcess9"/>
    <dgm:cxn modelId="{236C3210-2090-425D-8B40-74BB8DCA2F56}" type="presParOf" srcId="{329A9A2B-59F0-4EB9-88FA-B0D847960B20}" destId="{DFB4AC3E-5FC6-40FA-BD6D-5B4B3FC8F33F}" srcOrd="2" destOrd="0" presId="urn:microsoft.com/office/officeart/2005/8/layout/hProcess9"/>
    <dgm:cxn modelId="{3A1AAEF6-9685-4C57-B754-8DEE9B8C4A50}" type="presParOf" srcId="{329A9A2B-59F0-4EB9-88FA-B0D847960B20}" destId="{7A8B6EFD-AB81-401F-BA70-C0537262DE09}" srcOrd="3" destOrd="0" presId="urn:microsoft.com/office/officeart/2005/8/layout/hProcess9"/>
    <dgm:cxn modelId="{3D0971DF-30C5-42D8-B94F-0EA5D8488B73}" type="presParOf" srcId="{329A9A2B-59F0-4EB9-88FA-B0D847960B20}" destId="{A166673E-CBE1-457E-8F92-8A061128BBEB}" srcOrd="4" destOrd="0" presId="urn:microsoft.com/office/officeart/2005/8/layout/hProcess9"/>
    <dgm:cxn modelId="{4A2408CC-44F8-4BAE-8939-53B6BD47E92A}" type="presParOf" srcId="{329A9A2B-59F0-4EB9-88FA-B0D847960B20}" destId="{3F5A9B39-9EE4-4DBB-992C-C78B14FF9DC0}" srcOrd="5" destOrd="0" presId="urn:microsoft.com/office/officeart/2005/8/layout/hProcess9"/>
    <dgm:cxn modelId="{19680CB8-64C3-443B-985E-6484798C0409}" type="presParOf" srcId="{329A9A2B-59F0-4EB9-88FA-B0D847960B20}" destId="{A71C2F3B-FBAF-4249-BD38-AB4F2DB4DA07}"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8735412-305B-4F60-9187-54EE20CE5B58}" type="doc">
      <dgm:prSet loTypeId="urn:microsoft.com/office/officeart/2005/8/layout/hProcess9" loCatId="process" qsTypeId="urn:microsoft.com/office/officeart/2005/8/quickstyle/simple1" qsCatId="simple" csTypeId="urn:microsoft.com/office/officeart/2005/8/colors/colorful1" csCatId="colorful" phldr="1"/>
      <dgm:spPr/>
    </dgm:pt>
    <dgm:pt modelId="{BE546B21-F6F4-401F-AB14-74F2BFD33E0C}">
      <dgm:prSet phldrT="[Text]"/>
      <dgm:spPr/>
      <dgm:t>
        <a:bodyPr/>
        <a:lstStyle/>
        <a:p>
          <a:r>
            <a:rPr lang="en-US" dirty="0" smtClean="0"/>
            <a:t>Round characters develop. </a:t>
          </a:r>
          <a:br>
            <a:rPr lang="en-US" dirty="0" smtClean="0"/>
          </a:br>
          <a:r>
            <a:rPr lang="en-US" dirty="0" smtClean="0"/>
            <a:t>Describe Adam’s development.</a:t>
          </a:r>
          <a:endParaRPr lang="en-US" dirty="0"/>
        </a:p>
      </dgm:t>
    </dgm:pt>
    <dgm:pt modelId="{DE737BFC-4F90-46A0-A134-8E6DE3B6CC04}" type="parTrans" cxnId="{0EDE37A4-C742-4876-97B5-70917D34DE30}">
      <dgm:prSet/>
      <dgm:spPr/>
      <dgm:t>
        <a:bodyPr/>
        <a:lstStyle/>
        <a:p>
          <a:endParaRPr lang="en-US"/>
        </a:p>
      </dgm:t>
    </dgm:pt>
    <dgm:pt modelId="{F9FA8B32-6CC6-49FA-A558-D37B0FFD627B}" type="sibTrans" cxnId="{0EDE37A4-C742-4876-97B5-70917D34DE30}">
      <dgm:prSet/>
      <dgm:spPr/>
      <dgm:t>
        <a:bodyPr/>
        <a:lstStyle/>
        <a:p>
          <a:endParaRPr lang="en-US"/>
        </a:p>
      </dgm:t>
    </dgm:pt>
    <dgm:pt modelId="{6E8A11CE-FCF7-406E-81EC-89322A456A46}">
      <dgm:prSet phldrT="[Text]"/>
      <dgm:spPr/>
      <dgm:t>
        <a:bodyPr/>
        <a:lstStyle/>
        <a:p>
          <a:r>
            <a:rPr lang="en-US" dirty="0" smtClean="0"/>
            <a:t>Plot needs ‘causality’. </a:t>
          </a:r>
          <a:br>
            <a:rPr lang="en-US" dirty="0" smtClean="0"/>
          </a:br>
          <a:r>
            <a:rPr lang="en-US" dirty="0" smtClean="0"/>
            <a:t>Analyze why this is happening to Adam.</a:t>
          </a:r>
          <a:br>
            <a:rPr lang="en-US" dirty="0" smtClean="0"/>
          </a:br>
          <a:r>
            <a:rPr lang="en-US" dirty="0" smtClean="0"/>
            <a:t/>
          </a:r>
          <a:br>
            <a:rPr lang="en-US" dirty="0" smtClean="0"/>
          </a:br>
          <a:endParaRPr lang="en-US" dirty="0"/>
        </a:p>
      </dgm:t>
    </dgm:pt>
    <dgm:pt modelId="{AEA1A029-5C81-446D-A941-9F7BD5979BF5}" type="parTrans" cxnId="{52E6151D-BAF7-4CEE-B785-F61004463B85}">
      <dgm:prSet/>
      <dgm:spPr/>
      <dgm:t>
        <a:bodyPr/>
        <a:lstStyle/>
        <a:p>
          <a:endParaRPr lang="en-US"/>
        </a:p>
      </dgm:t>
    </dgm:pt>
    <dgm:pt modelId="{0F1379D9-9EBC-47AC-B5E9-A664E59841CB}" type="sibTrans" cxnId="{52E6151D-BAF7-4CEE-B785-F61004463B85}">
      <dgm:prSet/>
      <dgm:spPr/>
      <dgm:t>
        <a:bodyPr/>
        <a:lstStyle/>
        <a:p>
          <a:endParaRPr lang="en-US"/>
        </a:p>
      </dgm:t>
    </dgm:pt>
    <dgm:pt modelId="{A8EA24A0-8D47-4B43-8563-574B3696357C}">
      <dgm:prSet phldrT="[Text]"/>
      <dgm:spPr/>
      <dgm:t>
        <a:bodyPr/>
        <a:lstStyle/>
        <a:p>
          <a:r>
            <a:rPr lang="en-US" dirty="0" smtClean="0"/>
            <a:t>Assess the other characters</a:t>
          </a:r>
          <a:r>
            <a:rPr lang="en-US" dirty="0" smtClean="0"/>
            <a:t>’ roles </a:t>
          </a:r>
          <a:r>
            <a:rPr lang="en-US" dirty="0" smtClean="0"/>
            <a:t>in this process.</a:t>
          </a:r>
        </a:p>
        <a:p>
          <a:r>
            <a:rPr lang="en-US" dirty="0" smtClean="0"/>
            <a:t>Assess Adam’s role in this process.</a:t>
          </a:r>
          <a:endParaRPr lang="en-US" dirty="0"/>
        </a:p>
      </dgm:t>
    </dgm:pt>
    <dgm:pt modelId="{88D2C3BD-C8D1-4E37-96B2-0BCE0BA4552B}" type="parTrans" cxnId="{092B3A88-ABFB-4CB8-BE6E-EF56AA417FF3}">
      <dgm:prSet/>
      <dgm:spPr/>
      <dgm:t>
        <a:bodyPr/>
        <a:lstStyle/>
        <a:p>
          <a:endParaRPr lang="en-US"/>
        </a:p>
      </dgm:t>
    </dgm:pt>
    <dgm:pt modelId="{36AE46CB-38CB-4F0B-A55C-91B8A31715CA}" type="sibTrans" cxnId="{092B3A88-ABFB-4CB8-BE6E-EF56AA417FF3}">
      <dgm:prSet/>
      <dgm:spPr/>
      <dgm:t>
        <a:bodyPr/>
        <a:lstStyle/>
        <a:p>
          <a:endParaRPr lang="en-US"/>
        </a:p>
      </dgm:t>
    </dgm:pt>
    <dgm:pt modelId="{E11AFB93-D085-460A-96BF-DD3E2FB2EF07}" type="pres">
      <dgm:prSet presAssocID="{D8735412-305B-4F60-9187-54EE20CE5B58}" presName="CompostProcess" presStyleCnt="0">
        <dgm:presLayoutVars>
          <dgm:dir/>
          <dgm:resizeHandles val="exact"/>
        </dgm:presLayoutVars>
      </dgm:prSet>
      <dgm:spPr/>
    </dgm:pt>
    <dgm:pt modelId="{97708C3C-4CF9-4C0B-A396-00E36410CD6A}" type="pres">
      <dgm:prSet presAssocID="{D8735412-305B-4F60-9187-54EE20CE5B58}" presName="arrow" presStyleLbl="bgShp" presStyleIdx="0" presStyleCnt="1"/>
      <dgm:spPr/>
    </dgm:pt>
    <dgm:pt modelId="{8F770640-CBA1-4240-80EC-52A920502A6D}" type="pres">
      <dgm:prSet presAssocID="{D8735412-305B-4F60-9187-54EE20CE5B58}" presName="linearProcess" presStyleCnt="0"/>
      <dgm:spPr/>
    </dgm:pt>
    <dgm:pt modelId="{ADC347B3-3365-4E32-B493-CDE373810FD6}" type="pres">
      <dgm:prSet presAssocID="{BE546B21-F6F4-401F-AB14-74F2BFD33E0C}" presName="textNode" presStyleLbl="node1" presStyleIdx="0" presStyleCnt="3">
        <dgm:presLayoutVars>
          <dgm:bulletEnabled val="1"/>
        </dgm:presLayoutVars>
      </dgm:prSet>
      <dgm:spPr/>
      <dgm:t>
        <a:bodyPr/>
        <a:lstStyle/>
        <a:p>
          <a:endParaRPr lang="en-US"/>
        </a:p>
      </dgm:t>
    </dgm:pt>
    <dgm:pt modelId="{B3B1EA5D-68CE-44EC-ACF0-19CDD92C494D}" type="pres">
      <dgm:prSet presAssocID="{F9FA8B32-6CC6-49FA-A558-D37B0FFD627B}" presName="sibTrans" presStyleCnt="0"/>
      <dgm:spPr/>
    </dgm:pt>
    <dgm:pt modelId="{AC7A1F7A-B3FC-4734-9AC4-D3AFFC8EFE0B}" type="pres">
      <dgm:prSet presAssocID="{6E8A11CE-FCF7-406E-81EC-89322A456A46}" presName="textNode" presStyleLbl="node1" presStyleIdx="1" presStyleCnt="3">
        <dgm:presLayoutVars>
          <dgm:bulletEnabled val="1"/>
        </dgm:presLayoutVars>
      </dgm:prSet>
      <dgm:spPr/>
      <dgm:t>
        <a:bodyPr/>
        <a:lstStyle/>
        <a:p>
          <a:endParaRPr lang="en-US"/>
        </a:p>
      </dgm:t>
    </dgm:pt>
    <dgm:pt modelId="{067DEB7C-64B3-42EA-93D5-CC128D362A2B}" type="pres">
      <dgm:prSet presAssocID="{0F1379D9-9EBC-47AC-B5E9-A664E59841CB}" presName="sibTrans" presStyleCnt="0"/>
      <dgm:spPr/>
    </dgm:pt>
    <dgm:pt modelId="{D0FD7EE1-0DD2-47FB-B020-7CA3308A0C9A}" type="pres">
      <dgm:prSet presAssocID="{A8EA24A0-8D47-4B43-8563-574B3696357C}" presName="textNode" presStyleLbl="node1" presStyleIdx="2" presStyleCnt="3">
        <dgm:presLayoutVars>
          <dgm:bulletEnabled val="1"/>
        </dgm:presLayoutVars>
      </dgm:prSet>
      <dgm:spPr/>
      <dgm:t>
        <a:bodyPr/>
        <a:lstStyle/>
        <a:p>
          <a:endParaRPr lang="en-US"/>
        </a:p>
      </dgm:t>
    </dgm:pt>
  </dgm:ptLst>
  <dgm:cxnLst>
    <dgm:cxn modelId="{66939E03-7859-4DFB-92A1-5EE2F8C83278}" type="presOf" srcId="{A8EA24A0-8D47-4B43-8563-574B3696357C}" destId="{D0FD7EE1-0DD2-47FB-B020-7CA3308A0C9A}" srcOrd="0" destOrd="0" presId="urn:microsoft.com/office/officeart/2005/8/layout/hProcess9"/>
    <dgm:cxn modelId="{52E6151D-BAF7-4CEE-B785-F61004463B85}" srcId="{D8735412-305B-4F60-9187-54EE20CE5B58}" destId="{6E8A11CE-FCF7-406E-81EC-89322A456A46}" srcOrd="1" destOrd="0" parTransId="{AEA1A029-5C81-446D-A941-9F7BD5979BF5}" sibTransId="{0F1379D9-9EBC-47AC-B5E9-A664E59841CB}"/>
    <dgm:cxn modelId="{1B06921D-63C6-4539-981F-625972EB8C3F}" type="presOf" srcId="{BE546B21-F6F4-401F-AB14-74F2BFD33E0C}" destId="{ADC347B3-3365-4E32-B493-CDE373810FD6}" srcOrd="0" destOrd="0" presId="urn:microsoft.com/office/officeart/2005/8/layout/hProcess9"/>
    <dgm:cxn modelId="{0EDE37A4-C742-4876-97B5-70917D34DE30}" srcId="{D8735412-305B-4F60-9187-54EE20CE5B58}" destId="{BE546B21-F6F4-401F-AB14-74F2BFD33E0C}" srcOrd="0" destOrd="0" parTransId="{DE737BFC-4F90-46A0-A134-8E6DE3B6CC04}" sibTransId="{F9FA8B32-6CC6-49FA-A558-D37B0FFD627B}"/>
    <dgm:cxn modelId="{2C00EF87-5AE5-48C5-84B0-D6C38E80D736}" type="presOf" srcId="{6E8A11CE-FCF7-406E-81EC-89322A456A46}" destId="{AC7A1F7A-B3FC-4734-9AC4-D3AFFC8EFE0B}" srcOrd="0" destOrd="0" presId="urn:microsoft.com/office/officeart/2005/8/layout/hProcess9"/>
    <dgm:cxn modelId="{241AE36D-F64C-47BB-8DF8-9278E91E31D3}" type="presOf" srcId="{D8735412-305B-4F60-9187-54EE20CE5B58}" destId="{E11AFB93-D085-460A-96BF-DD3E2FB2EF07}" srcOrd="0" destOrd="0" presId="urn:microsoft.com/office/officeart/2005/8/layout/hProcess9"/>
    <dgm:cxn modelId="{092B3A88-ABFB-4CB8-BE6E-EF56AA417FF3}" srcId="{D8735412-305B-4F60-9187-54EE20CE5B58}" destId="{A8EA24A0-8D47-4B43-8563-574B3696357C}" srcOrd="2" destOrd="0" parTransId="{88D2C3BD-C8D1-4E37-96B2-0BCE0BA4552B}" sibTransId="{36AE46CB-38CB-4F0B-A55C-91B8A31715CA}"/>
    <dgm:cxn modelId="{8E5B0F0C-0BAD-473F-8E18-04B43E858037}" type="presParOf" srcId="{E11AFB93-D085-460A-96BF-DD3E2FB2EF07}" destId="{97708C3C-4CF9-4C0B-A396-00E36410CD6A}" srcOrd="0" destOrd="0" presId="urn:microsoft.com/office/officeart/2005/8/layout/hProcess9"/>
    <dgm:cxn modelId="{58FDB939-9408-4BC4-B978-137D9788D97F}" type="presParOf" srcId="{E11AFB93-D085-460A-96BF-DD3E2FB2EF07}" destId="{8F770640-CBA1-4240-80EC-52A920502A6D}" srcOrd="1" destOrd="0" presId="urn:microsoft.com/office/officeart/2005/8/layout/hProcess9"/>
    <dgm:cxn modelId="{CF45A746-79DB-4AF7-966D-7C4586590F88}" type="presParOf" srcId="{8F770640-CBA1-4240-80EC-52A920502A6D}" destId="{ADC347B3-3365-4E32-B493-CDE373810FD6}" srcOrd="0" destOrd="0" presId="urn:microsoft.com/office/officeart/2005/8/layout/hProcess9"/>
    <dgm:cxn modelId="{8F584EF3-9F3C-4792-8496-F0A304ED8685}" type="presParOf" srcId="{8F770640-CBA1-4240-80EC-52A920502A6D}" destId="{B3B1EA5D-68CE-44EC-ACF0-19CDD92C494D}" srcOrd="1" destOrd="0" presId="urn:microsoft.com/office/officeart/2005/8/layout/hProcess9"/>
    <dgm:cxn modelId="{163F1021-0E88-4045-A9B2-F8729A0838EE}" type="presParOf" srcId="{8F770640-CBA1-4240-80EC-52A920502A6D}" destId="{AC7A1F7A-B3FC-4734-9AC4-D3AFFC8EFE0B}" srcOrd="2" destOrd="0" presId="urn:microsoft.com/office/officeart/2005/8/layout/hProcess9"/>
    <dgm:cxn modelId="{1A968279-1977-44BA-9C92-EA05BFADF6F9}" type="presParOf" srcId="{8F770640-CBA1-4240-80EC-52A920502A6D}" destId="{067DEB7C-64B3-42EA-93D5-CC128D362A2B}" srcOrd="3" destOrd="0" presId="urn:microsoft.com/office/officeart/2005/8/layout/hProcess9"/>
    <dgm:cxn modelId="{E69D3BFE-9B35-435C-9ADB-CD1D5BA4A9A3}" type="presParOf" srcId="{8F770640-CBA1-4240-80EC-52A920502A6D}" destId="{D0FD7EE1-0DD2-47FB-B020-7CA3308A0C9A}"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1AFCFC1-21F7-4150-8535-E8CF41553488}" type="doc">
      <dgm:prSet loTypeId="urn:microsoft.com/office/officeart/2005/8/layout/vList4" loCatId="list" qsTypeId="urn:microsoft.com/office/officeart/2005/8/quickstyle/simple1" qsCatId="simple" csTypeId="urn:microsoft.com/office/officeart/2005/8/colors/accent3_1" csCatId="accent3" phldr="1"/>
      <dgm:spPr/>
      <dgm:t>
        <a:bodyPr/>
        <a:lstStyle/>
        <a:p>
          <a:endParaRPr lang="en-US"/>
        </a:p>
      </dgm:t>
    </dgm:pt>
    <dgm:pt modelId="{0A8B8453-0EFB-4E4B-8FCB-75D29C589ABD}">
      <dgm:prSet phldrT="[Text]"/>
      <dgm:spPr/>
      <dgm:t>
        <a:bodyPr/>
        <a:lstStyle/>
        <a:p>
          <a:r>
            <a:rPr lang="en-US" dirty="0" smtClean="0"/>
            <a:t>Clusters  </a:t>
          </a:r>
          <a:endParaRPr lang="en-US" dirty="0"/>
        </a:p>
      </dgm:t>
    </dgm:pt>
    <dgm:pt modelId="{B5A8FF59-6C80-4118-A6AB-214867FBD778}" type="parTrans" cxnId="{6AD232E3-7DAC-4EFA-A158-AAE083529AC5}">
      <dgm:prSet/>
      <dgm:spPr/>
      <dgm:t>
        <a:bodyPr/>
        <a:lstStyle/>
        <a:p>
          <a:endParaRPr lang="en-US"/>
        </a:p>
      </dgm:t>
    </dgm:pt>
    <dgm:pt modelId="{01533732-6686-444E-A9C1-B2F7CBA9A039}" type="sibTrans" cxnId="{6AD232E3-7DAC-4EFA-A158-AAE083529AC5}">
      <dgm:prSet/>
      <dgm:spPr/>
      <dgm:t>
        <a:bodyPr/>
        <a:lstStyle/>
        <a:p>
          <a:endParaRPr lang="en-US"/>
        </a:p>
      </dgm:t>
    </dgm:pt>
    <dgm:pt modelId="{A13B8421-F5DD-40C8-92E3-ECD9DC64720F}">
      <dgm:prSet phldrT="[Text]"/>
      <dgm:spPr/>
      <dgm:t>
        <a:bodyPr/>
        <a:lstStyle/>
        <a:p>
          <a:r>
            <a:rPr lang="en-US" dirty="0" smtClean="0"/>
            <a:t>links between ideas/concepts, characters</a:t>
          </a:r>
          <a:endParaRPr lang="en-US" dirty="0"/>
        </a:p>
      </dgm:t>
    </dgm:pt>
    <dgm:pt modelId="{39B44910-9524-428D-961D-C8187D36B3AB}" type="parTrans" cxnId="{BF389F62-4176-478E-B429-DA085B7E2F78}">
      <dgm:prSet/>
      <dgm:spPr/>
      <dgm:t>
        <a:bodyPr/>
        <a:lstStyle/>
        <a:p>
          <a:endParaRPr lang="en-US"/>
        </a:p>
      </dgm:t>
    </dgm:pt>
    <dgm:pt modelId="{57033355-217F-4D05-B285-8F80E11ECB0B}" type="sibTrans" cxnId="{BF389F62-4176-478E-B429-DA085B7E2F78}">
      <dgm:prSet/>
      <dgm:spPr/>
      <dgm:t>
        <a:bodyPr/>
        <a:lstStyle/>
        <a:p>
          <a:endParaRPr lang="en-US"/>
        </a:p>
      </dgm:t>
    </dgm:pt>
    <dgm:pt modelId="{D5A04403-0016-423F-AF3A-5BFBCB1CEC5F}">
      <dgm:prSet phldrT="[Text]"/>
      <dgm:spPr/>
      <dgm:t>
        <a:bodyPr/>
        <a:lstStyle/>
        <a:p>
          <a:r>
            <a:rPr lang="en-US" dirty="0" smtClean="0"/>
            <a:t>flowchart</a:t>
          </a:r>
          <a:endParaRPr lang="en-US" dirty="0"/>
        </a:p>
      </dgm:t>
    </dgm:pt>
    <dgm:pt modelId="{0B3C747F-ACBF-459A-9DD8-1BD40B0FE54D}" type="parTrans" cxnId="{B1F20265-52FB-4780-84DF-70B4951119A8}">
      <dgm:prSet/>
      <dgm:spPr/>
      <dgm:t>
        <a:bodyPr/>
        <a:lstStyle/>
        <a:p>
          <a:endParaRPr lang="en-US"/>
        </a:p>
      </dgm:t>
    </dgm:pt>
    <dgm:pt modelId="{1A0B7A9C-F1DC-4C6C-973E-D0B93AB5FF69}" type="sibTrans" cxnId="{B1F20265-52FB-4780-84DF-70B4951119A8}">
      <dgm:prSet/>
      <dgm:spPr/>
      <dgm:t>
        <a:bodyPr/>
        <a:lstStyle/>
        <a:p>
          <a:endParaRPr lang="en-US"/>
        </a:p>
      </dgm:t>
    </dgm:pt>
    <dgm:pt modelId="{FBD199F2-2591-45F1-AEBC-8AF8473789BC}">
      <dgm:prSet phldrT="[Text]"/>
      <dgm:spPr/>
      <dgm:t>
        <a:bodyPr/>
        <a:lstStyle/>
        <a:p>
          <a:r>
            <a:rPr lang="en-US" dirty="0" smtClean="0"/>
            <a:t>sequence of events; choices; processes</a:t>
          </a:r>
          <a:endParaRPr lang="en-US" dirty="0"/>
        </a:p>
      </dgm:t>
    </dgm:pt>
    <dgm:pt modelId="{E28D6B44-9FE8-44E1-A117-115900EA71D0}" type="parTrans" cxnId="{19EEF286-DE8F-4285-8328-747566F02CFC}">
      <dgm:prSet/>
      <dgm:spPr/>
      <dgm:t>
        <a:bodyPr/>
        <a:lstStyle/>
        <a:p>
          <a:endParaRPr lang="en-US"/>
        </a:p>
      </dgm:t>
    </dgm:pt>
    <dgm:pt modelId="{FF49C3A0-7438-474A-897A-D9B4DF0ED518}" type="sibTrans" cxnId="{19EEF286-DE8F-4285-8328-747566F02CFC}">
      <dgm:prSet/>
      <dgm:spPr/>
      <dgm:t>
        <a:bodyPr/>
        <a:lstStyle/>
        <a:p>
          <a:endParaRPr lang="en-US"/>
        </a:p>
      </dgm:t>
    </dgm:pt>
    <dgm:pt modelId="{5E7D8433-9045-4D39-AE3E-673CC2676C6A}">
      <dgm:prSet phldrT="[Text]"/>
      <dgm:spPr/>
      <dgm:t>
        <a:bodyPr/>
        <a:lstStyle/>
        <a:p>
          <a:r>
            <a:rPr lang="en-US" dirty="0" smtClean="0"/>
            <a:t>line chart</a:t>
          </a:r>
          <a:endParaRPr lang="en-US" dirty="0"/>
        </a:p>
      </dgm:t>
    </dgm:pt>
    <dgm:pt modelId="{29DF1C39-C7EB-401C-B6DE-579C3F229334}" type="parTrans" cxnId="{BB731057-0083-470A-9FAE-5F8A8045C2EC}">
      <dgm:prSet/>
      <dgm:spPr/>
      <dgm:t>
        <a:bodyPr/>
        <a:lstStyle/>
        <a:p>
          <a:endParaRPr lang="en-US"/>
        </a:p>
      </dgm:t>
    </dgm:pt>
    <dgm:pt modelId="{3D46BFAB-EF24-4428-A57D-B205938D4A26}" type="sibTrans" cxnId="{BB731057-0083-470A-9FAE-5F8A8045C2EC}">
      <dgm:prSet/>
      <dgm:spPr/>
      <dgm:t>
        <a:bodyPr/>
        <a:lstStyle/>
        <a:p>
          <a:endParaRPr lang="en-US"/>
        </a:p>
      </dgm:t>
    </dgm:pt>
    <dgm:pt modelId="{AFF047BD-5299-48D8-8FDA-426A8B0E7802}">
      <dgm:prSet phldrT="[Text]"/>
      <dgm:spPr/>
      <dgm:t>
        <a:bodyPr/>
        <a:lstStyle/>
        <a:p>
          <a:r>
            <a:rPr lang="en-US" dirty="0" smtClean="0"/>
            <a:t>development over time</a:t>
          </a:r>
          <a:endParaRPr lang="en-US" dirty="0"/>
        </a:p>
      </dgm:t>
    </dgm:pt>
    <dgm:pt modelId="{E4783608-7AAF-4D00-A525-AD475112574C}" type="parTrans" cxnId="{A9E4C5A6-9FCB-41DE-83DE-CB448B15EE49}">
      <dgm:prSet/>
      <dgm:spPr/>
      <dgm:t>
        <a:bodyPr/>
        <a:lstStyle/>
        <a:p>
          <a:endParaRPr lang="en-US"/>
        </a:p>
      </dgm:t>
    </dgm:pt>
    <dgm:pt modelId="{78CF89BF-2119-4557-B356-EBDD896ECCE2}" type="sibTrans" cxnId="{A9E4C5A6-9FCB-41DE-83DE-CB448B15EE49}">
      <dgm:prSet/>
      <dgm:spPr/>
      <dgm:t>
        <a:bodyPr/>
        <a:lstStyle/>
        <a:p>
          <a:endParaRPr lang="en-US"/>
        </a:p>
      </dgm:t>
    </dgm:pt>
    <dgm:pt modelId="{D08FA83D-65FC-4575-8E0C-703347A20A67}" type="pres">
      <dgm:prSet presAssocID="{F1AFCFC1-21F7-4150-8535-E8CF41553488}" presName="linear" presStyleCnt="0">
        <dgm:presLayoutVars>
          <dgm:dir/>
          <dgm:resizeHandles val="exact"/>
        </dgm:presLayoutVars>
      </dgm:prSet>
      <dgm:spPr/>
      <dgm:t>
        <a:bodyPr/>
        <a:lstStyle/>
        <a:p>
          <a:endParaRPr lang="en-US"/>
        </a:p>
      </dgm:t>
    </dgm:pt>
    <dgm:pt modelId="{B86886E3-C4B1-4A06-AC58-EF51680A7454}" type="pres">
      <dgm:prSet presAssocID="{0A8B8453-0EFB-4E4B-8FCB-75D29C589ABD}" presName="comp" presStyleCnt="0"/>
      <dgm:spPr/>
    </dgm:pt>
    <dgm:pt modelId="{43E2C022-F545-4588-A5CF-1A88B7390583}" type="pres">
      <dgm:prSet presAssocID="{0A8B8453-0EFB-4E4B-8FCB-75D29C589ABD}" presName="box" presStyleLbl="node1" presStyleIdx="0" presStyleCnt="3"/>
      <dgm:spPr/>
      <dgm:t>
        <a:bodyPr/>
        <a:lstStyle/>
        <a:p>
          <a:endParaRPr lang="en-US"/>
        </a:p>
      </dgm:t>
    </dgm:pt>
    <dgm:pt modelId="{CC4C7433-84B1-4CDA-82A7-C6D0D5C5569E}" type="pres">
      <dgm:prSet presAssocID="{0A8B8453-0EFB-4E4B-8FCB-75D29C589ABD}" presName="img" presStyleLbl="fgImgPlace1" presStyleIdx="0" presStyleCnt="3"/>
      <dgm:spPr/>
      <dgm:t>
        <a:bodyPr/>
        <a:lstStyle/>
        <a:p>
          <a:endParaRPr lang="en-US"/>
        </a:p>
      </dgm:t>
    </dgm:pt>
    <dgm:pt modelId="{5776C180-B3A0-451A-811F-E7BDC67A1BF7}" type="pres">
      <dgm:prSet presAssocID="{0A8B8453-0EFB-4E4B-8FCB-75D29C589ABD}" presName="text" presStyleLbl="node1" presStyleIdx="0" presStyleCnt="3">
        <dgm:presLayoutVars>
          <dgm:bulletEnabled val="1"/>
        </dgm:presLayoutVars>
      </dgm:prSet>
      <dgm:spPr/>
      <dgm:t>
        <a:bodyPr/>
        <a:lstStyle/>
        <a:p>
          <a:endParaRPr lang="en-US"/>
        </a:p>
      </dgm:t>
    </dgm:pt>
    <dgm:pt modelId="{16EEF726-F01C-446A-9914-FE209C608C25}" type="pres">
      <dgm:prSet presAssocID="{01533732-6686-444E-A9C1-B2F7CBA9A039}" presName="spacer" presStyleCnt="0"/>
      <dgm:spPr/>
    </dgm:pt>
    <dgm:pt modelId="{B82426E5-CAC2-4D2F-9116-3EFE0D78A789}" type="pres">
      <dgm:prSet presAssocID="{D5A04403-0016-423F-AF3A-5BFBCB1CEC5F}" presName="comp" presStyleCnt="0"/>
      <dgm:spPr/>
    </dgm:pt>
    <dgm:pt modelId="{FDCA910F-C987-4A11-AB49-57D257B2E6A0}" type="pres">
      <dgm:prSet presAssocID="{D5A04403-0016-423F-AF3A-5BFBCB1CEC5F}" presName="box" presStyleLbl="node1" presStyleIdx="1" presStyleCnt="3"/>
      <dgm:spPr/>
      <dgm:t>
        <a:bodyPr/>
        <a:lstStyle/>
        <a:p>
          <a:endParaRPr lang="en-US"/>
        </a:p>
      </dgm:t>
    </dgm:pt>
    <dgm:pt modelId="{F5370033-F06E-4074-960B-B6808A51F05A}" type="pres">
      <dgm:prSet presAssocID="{D5A04403-0016-423F-AF3A-5BFBCB1CEC5F}" presName="img" presStyleLbl="fgImgPlace1" presStyleIdx="1" presStyleCnt="3"/>
      <dgm:spPr/>
      <dgm:t>
        <a:bodyPr/>
        <a:lstStyle/>
        <a:p>
          <a:endParaRPr lang="en-US"/>
        </a:p>
      </dgm:t>
    </dgm:pt>
    <dgm:pt modelId="{4391D452-5318-4480-B9FD-F18195F82059}" type="pres">
      <dgm:prSet presAssocID="{D5A04403-0016-423F-AF3A-5BFBCB1CEC5F}" presName="text" presStyleLbl="node1" presStyleIdx="1" presStyleCnt="3">
        <dgm:presLayoutVars>
          <dgm:bulletEnabled val="1"/>
        </dgm:presLayoutVars>
      </dgm:prSet>
      <dgm:spPr/>
      <dgm:t>
        <a:bodyPr/>
        <a:lstStyle/>
        <a:p>
          <a:endParaRPr lang="en-US"/>
        </a:p>
      </dgm:t>
    </dgm:pt>
    <dgm:pt modelId="{22EBC91C-5DB7-40F5-8542-FA333A669A3B}" type="pres">
      <dgm:prSet presAssocID="{1A0B7A9C-F1DC-4C6C-973E-D0B93AB5FF69}" presName="spacer" presStyleCnt="0"/>
      <dgm:spPr/>
    </dgm:pt>
    <dgm:pt modelId="{5C10D6F6-1626-4057-B207-4809500B09C5}" type="pres">
      <dgm:prSet presAssocID="{5E7D8433-9045-4D39-AE3E-673CC2676C6A}" presName="comp" presStyleCnt="0"/>
      <dgm:spPr/>
    </dgm:pt>
    <dgm:pt modelId="{325157F4-8359-401C-91BA-374894F5CC98}" type="pres">
      <dgm:prSet presAssocID="{5E7D8433-9045-4D39-AE3E-673CC2676C6A}" presName="box" presStyleLbl="node1" presStyleIdx="2" presStyleCnt="3"/>
      <dgm:spPr/>
      <dgm:t>
        <a:bodyPr/>
        <a:lstStyle/>
        <a:p>
          <a:endParaRPr lang="en-US"/>
        </a:p>
      </dgm:t>
    </dgm:pt>
    <dgm:pt modelId="{D9C3044E-447A-47BC-8845-C1151303ECBF}" type="pres">
      <dgm:prSet presAssocID="{5E7D8433-9045-4D39-AE3E-673CC2676C6A}" presName="img" presStyleLbl="fgImgPlace1" presStyleIdx="2" presStyleCnt="3"/>
      <dgm:spPr/>
      <dgm:t>
        <a:bodyPr/>
        <a:lstStyle/>
        <a:p>
          <a:endParaRPr lang="en-US"/>
        </a:p>
      </dgm:t>
    </dgm:pt>
    <dgm:pt modelId="{3CA6D53E-4CC9-449C-8C02-4A366E0C77CD}" type="pres">
      <dgm:prSet presAssocID="{5E7D8433-9045-4D39-AE3E-673CC2676C6A}" presName="text" presStyleLbl="node1" presStyleIdx="2" presStyleCnt="3">
        <dgm:presLayoutVars>
          <dgm:bulletEnabled val="1"/>
        </dgm:presLayoutVars>
      </dgm:prSet>
      <dgm:spPr/>
      <dgm:t>
        <a:bodyPr/>
        <a:lstStyle/>
        <a:p>
          <a:endParaRPr lang="en-US"/>
        </a:p>
      </dgm:t>
    </dgm:pt>
  </dgm:ptLst>
  <dgm:cxnLst>
    <dgm:cxn modelId="{E297FC59-6C64-488E-895C-6A20B381853C}" type="presOf" srcId="{F1AFCFC1-21F7-4150-8535-E8CF41553488}" destId="{D08FA83D-65FC-4575-8E0C-703347A20A67}" srcOrd="0" destOrd="0" presId="urn:microsoft.com/office/officeart/2005/8/layout/vList4"/>
    <dgm:cxn modelId="{A9E4C5A6-9FCB-41DE-83DE-CB448B15EE49}" srcId="{5E7D8433-9045-4D39-AE3E-673CC2676C6A}" destId="{AFF047BD-5299-48D8-8FDA-426A8B0E7802}" srcOrd="0" destOrd="0" parTransId="{E4783608-7AAF-4D00-A525-AD475112574C}" sibTransId="{78CF89BF-2119-4557-B356-EBDD896ECCE2}"/>
    <dgm:cxn modelId="{7D4A361E-0209-4259-BE5D-BBF69AB37BA3}" type="presOf" srcId="{5E7D8433-9045-4D39-AE3E-673CC2676C6A}" destId="{3CA6D53E-4CC9-449C-8C02-4A366E0C77CD}" srcOrd="1" destOrd="0" presId="urn:microsoft.com/office/officeart/2005/8/layout/vList4"/>
    <dgm:cxn modelId="{B1F20265-52FB-4780-84DF-70B4951119A8}" srcId="{F1AFCFC1-21F7-4150-8535-E8CF41553488}" destId="{D5A04403-0016-423F-AF3A-5BFBCB1CEC5F}" srcOrd="1" destOrd="0" parTransId="{0B3C747F-ACBF-459A-9DD8-1BD40B0FE54D}" sibTransId="{1A0B7A9C-F1DC-4C6C-973E-D0B93AB5FF69}"/>
    <dgm:cxn modelId="{6AD232E3-7DAC-4EFA-A158-AAE083529AC5}" srcId="{F1AFCFC1-21F7-4150-8535-E8CF41553488}" destId="{0A8B8453-0EFB-4E4B-8FCB-75D29C589ABD}" srcOrd="0" destOrd="0" parTransId="{B5A8FF59-6C80-4118-A6AB-214867FBD778}" sibTransId="{01533732-6686-444E-A9C1-B2F7CBA9A039}"/>
    <dgm:cxn modelId="{BF389F62-4176-478E-B429-DA085B7E2F78}" srcId="{0A8B8453-0EFB-4E4B-8FCB-75D29C589ABD}" destId="{A13B8421-F5DD-40C8-92E3-ECD9DC64720F}" srcOrd="0" destOrd="0" parTransId="{39B44910-9524-428D-961D-C8187D36B3AB}" sibTransId="{57033355-217F-4D05-B285-8F80E11ECB0B}"/>
    <dgm:cxn modelId="{3F0A27C8-D186-4294-B003-BED1863883AE}" type="presOf" srcId="{AFF047BD-5299-48D8-8FDA-426A8B0E7802}" destId="{325157F4-8359-401C-91BA-374894F5CC98}" srcOrd="0" destOrd="1" presId="urn:microsoft.com/office/officeart/2005/8/layout/vList4"/>
    <dgm:cxn modelId="{3BD5CD26-7D7A-4545-B0B3-7E27CC58436A}" type="presOf" srcId="{FBD199F2-2591-45F1-AEBC-8AF8473789BC}" destId="{4391D452-5318-4480-B9FD-F18195F82059}" srcOrd="1" destOrd="1" presId="urn:microsoft.com/office/officeart/2005/8/layout/vList4"/>
    <dgm:cxn modelId="{3013210E-8B0C-4B6C-B373-A7BB4257CCA2}" type="presOf" srcId="{0A8B8453-0EFB-4E4B-8FCB-75D29C589ABD}" destId="{43E2C022-F545-4588-A5CF-1A88B7390583}" srcOrd="0" destOrd="0" presId="urn:microsoft.com/office/officeart/2005/8/layout/vList4"/>
    <dgm:cxn modelId="{BB731057-0083-470A-9FAE-5F8A8045C2EC}" srcId="{F1AFCFC1-21F7-4150-8535-E8CF41553488}" destId="{5E7D8433-9045-4D39-AE3E-673CC2676C6A}" srcOrd="2" destOrd="0" parTransId="{29DF1C39-C7EB-401C-B6DE-579C3F229334}" sibTransId="{3D46BFAB-EF24-4428-A57D-B205938D4A26}"/>
    <dgm:cxn modelId="{19EEF286-DE8F-4285-8328-747566F02CFC}" srcId="{D5A04403-0016-423F-AF3A-5BFBCB1CEC5F}" destId="{FBD199F2-2591-45F1-AEBC-8AF8473789BC}" srcOrd="0" destOrd="0" parTransId="{E28D6B44-9FE8-44E1-A117-115900EA71D0}" sibTransId="{FF49C3A0-7438-474A-897A-D9B4DF0ED518}"/>
    <dgm:cxn modelId="{CE81C687-FE3B-47EC-9F99-E9AE0D9025A2}" type="presOf" srcId="{A13B8421-F5DD-40C8-92E3-ECD9DC64720F}" destId="{5776C180-B3A0-451A-811F-E7BDC67A1BF7}" srcOrd="1" destOrd="1" presId="urn:microsoft.com/office/officeart/2005/8/layout/vList4"/>
    <dgm:cxn modelId="{F15048A0-76E7-4CFA-B727-7ED2A69B32F3}" type="presOf" srcId="{0A8B8453-0EFB-4E4B-8FCB-75D29C589ABD}" destId="{5776C180-B3A0-451A-811F-E7BDC67A1BF7}" srcOrd="1" destOrd="0" presId="urn:microsoft.com/office/officeart/2005/8/layout/vList4"/>
    <dgm:cxn modelId="{B728C4F1-26BB-4B55-9BA4-4AF641B15E56}" type="presOf" srcId="{AFF047BD-5299-48D8-8FDA-426A8B0E7802}" destId="{3CA6D53E-4CC9-449C-8C02-4A366E0C77CD}" srcOrd="1" destOrd="1" presId="urn:microsoft.com/office/officeart/2005/8/layout/vList4"/>
    <dgm:cxn modelId="{4CB7D0CB-B6E8-40EB-9120-3BFEA2582899}" type="presOf" srcId="{D5A04403-0016-423F-AF3A-5BFBCB1CEC5F}" destId="{4391D452-5318-4480-B9FD-F18195F82059}" srcOrd="1" destOrd="0" presId="urn:microsoft.com/office/officeart/2005/8/layout/vList4"/>
    <dgm:cxn modelId="{AA78D1EA-6872-44AA-84C2-D41B77214696}" type="presOf" srcId="{A13B8421-F5DD-40C8-92E3-ECD9DC64720F}" destId="{43E2C022-F545-4588-A5CF-1A88B7390583}" srcOrd="0" destOrd="1" presId="urn:microsoft.com/office/officeart/2005/8/layout/vList4"/>
    <dgm:cxn modelId="{5F7AD2F4-D132-408C-8CDA-1398DB4DFACE}" type="presOf" srcId="{5E7D8433-9045-4D39-AE3E-673CC2676C6A}" destId="{325157F4-8359-401C-91BA-374894F5CC98}" srcOrd="0" destOrd="0" presId="urn:microsoft.com/office/officeart/2005/8/layout/vList4"/>
    <dgm:cxn modelId="{AB8A0F26-09FD-438A-AC84-FE7DCBF63AAC}" type="presOf" srcId="{D5A04403-0016-423F-AF3A-5BFBCB1CEC5F}" destId="{FDCA910F-C987-4A11-AB49-57D257B2E6A0}" srcOrd="0" destOrd="0" presId="urn:microsoft.com/office/officeart/2005/8/layout/vList4"/>
    <dgm:cxn modelId="{A9210469-2902-459E-BD06-7B3270D67059}" type="presOf" srcId="{FBD199F2-2591-45F1-AEBC-8AF8473789BC}" destId="{FDCA910F-C987-4A11-AB49-57D257B2E6A0}" srcOrd="0" destOrd="1" presId="urn:microsoft.com/office/officeart/2005/8/layout/vList4"/>
    <dgm:cxn modelId="{706B318E-BC7C-4A3A-ADA1-CDFBF65AA4B3}" type="presParOf" srcId="{D08FA83D-65FC-4575-8E0C-703347A20A67}" destId="{B86886E3-C4B1-4A06-AC58-EF51680A7454}" srcOrd="0" destOrd="0" presId="urn:microsoft.com/office/officeart/2005/8/layout/vList4"/>
    <dgm:cxn modelId="{FE77B6E6-703A-4BEE-B138-CB745EB2C434}" type="presParOf" srcId="{B86886E3-C4B1-4A06-AC58-EF51680A7454}" destId="{43E2C022-F545-4588-A5CF-1A88B7390583}" srcOrd="0" destOrd="0" presId="urn:microsoft.com/office/officeart/2005/8/layout/vList4"/>
    <dgm:cxn modelId="{CB3E3DE6-F840-4F6C-8BA1-E375B8521F66}" type="presParOf" srcId="{B86886E3-C4B1-4A06-AC58-EF51680A7454}" destId="{CC4C7433-84B1-4CDA-82A7-C6D0D5C5569E}" srcOrd="1" destOrd="0" presId="urn:microsoft.com/office/officeart/2005/8/layout/vList4"/>
    <dgm:cxn modelId="{19B6FA27-C537-4F20-8286-21B4109A7A35}" type="presParOf" srcId="{B86886E3-C4B1-4A06-AC58-EF51680A7454}" destId="{5776C180-B3A0-451A-811F-E7BDC67A1BF7}" srcOrd="2" destOrd="0" presId="urn:microsoft.com/office/officeart/2005/8/layout/vList4"/>
    <dgm:cxn modelId="{B77D947A-7324-4505-8C58-6FF53345A7DD}" type="presParOf" srcId="{D08FA83D-65FC-4575-8E0C-703347A20A67}" destId="{16EEF726-F01C-446A-9914-FE209C608C25}" srcOrd="1" destOrd="0" presId="urn:microsoft.com/office/officeart/2005/8/layout/vList4"/>
    <dgm:cxn modelId="{4C5DBD71-5398-4AE0-BCB0-417DD3276E3C}" type="presParOf" srcId="{D08FA83D-65FC-4575-8E0C-703347A20A67}" destId="{B82426E5-CAC2-4D2F-9116-3EFE0D78A789}" srcOrd="2" destOrd="0" presId="urn:microsoft.com/office/officeart/2005/8/layout/vList4"/>
    <dgm:cxn modelId="{022F27F3-674E-4909-9FA8-8B7DCE9D48F0}" type="presParOf" srcId="{B82426E5-CAC2-4D2F-9116-3EFE0D78A789}" destId="{FDCA910F-C987-4A11-AB49-57D257B2E6A0}" srcOrd="0" destOrd="0" presId="urn:microsoft.com/office/officeart/2005/8/layout/vList4"/>
    <dgm:cxn modelId="{982594F5-DEB8-44BC-A938-9953E1078B2B}" type="presParOf" srcId="{B82426E5-CAC2-4D2F-9116-3EFE0D78A789}" destId="{F5370033-F06E-4074-960B-B6808A51F05A}" srcOrd="1" destOrd="0" presId="urn:microsoft.com/office/officeart/2005/8/layout/vList4"/>
    <dgm:cxn modelId="{4F17819C-DB22-4563-A0C0-F5F66DC4BE18}" type="presParOf" srcId="{B82426E5-CAC2-4D2F-9116-3EFE0D78A789}" destId="{4391D452-5318-4480-B9FD-F18195F82059}" srcOrd="2" destOrd="0" presId="urn:microsoft.com/office/officeart/2005/8/layout/vList4"/>
    <dgm:cxn modelId="{28461EF7-2067-45A8-85EE-C8C9F4E47D46}" type="presParOf" srcId="{D08FA83D-65FC-4575-8E0C-703347A20A67}" destId="{22EBC91C-5DB7-40F5-8542-FA333A669A3B}" srcOrd="3" destOrd="0" presId="urn:microsoft.com/office/officeart/2005/8/layout/vList4"/>
    <dgm:cxn modelId="{57BA129D-6EF1-4508-BF44-4F7227824494}" type="presParOf" srcId="{D08FA83D-65FC-4575-8E0C-703347A20A67}" destId="{5C10D6F6-1626-4057-B207-4809500B09C5}" srcOrd="4" destOrd="0" presId="urn:microsoft.com/office/officeart/2005/8/layout/vList4"/>
    <dgm:cxn modelId="{95E15361-C89C-4DB0-8794-3CE6DAC82068}" type="presParOf" srcId="{5C10D6F6-1626-4057-B207-4809500B09C5}" destId="{325157F4-8359-401C-91BA-374894F5CC98}" srcOrd="0" destOrd="0" presId="urn:microsoft.com/office/officeart/2005/8/layout/vList4"/>
    <dgm:cxn modelId="{72D420D1-FF81-407E-96E5-97F5690B446C}" type="presParOf" srcId="{5C10D6F6-1626-4057-B207-4809500B09C5}" destId="{D9C3044E-447A-47BC-8845-C1151303ECBF}" srcOrd="1" destOrd="0" presId="urn:microsoft.com/office/officeart/2005/8/layout/vList4"/>
    <dgm:cxn modelId="{68B2785B-E49D-45E6-A17D-1E197DF5ABC9}" type="presParOf" srcId="{5C10D6F6-1626-4057-B207-4809500B09C5}" destId="{3CA6D53E-4CC9-449C-8C02-4A366E0C77CD}"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84A645E-5291-47BF-A51B-BEA1BFB992CB}" type="doc">
      <dgm:prSet loTypeId="urn:microsoft.com/office/officeart/2005/8/layout/vList4" loCatId="list" qsTypeId="urn:microsoft.com/office/officeart/2005/8/quickstyle/simple1" qsCatId="simple" csTypeId="urn:microsoft.com/office/officeart/2005/8/colors/accent3_1" csCatId="accent3" phldr="1"/>
      <dgm:spPr/>
      <dgm:t>
        <a:bodyPr/>
        <a:lstStyle/>
        <a:p>
          <a:endParaRPr lang="en-US"/>
        </a:p>
      </dgm:t>
    </dgm:pt>
    <dgm:pt modelId="{50EBD339-E39E-460F-89A4-73FD89FF17AF}">
      <dgm:prSet phldrT="[Text]"/>
      <dgm:spPr/>
      <dgm:t>
        <a:bodyPr/>
        <a:lstStyle/>
        <a:p>
          <a:r>
            <a:rPr lang="en-US" dirty="0" smtClean="0"/>
            <a:t>tree diagram</a:t>
          </a:r>
          <a:endParaRPr lang="en-US" dirty="0"/>
        </a:p>
      </dgm:t>
    </dgm:pt>
    <dgm:pt modelId="{C4DBFA7C-73B7-459A-8A4E-01CF6668D047}" type="parTrans" cxnId="{694A8486-8C43-46E4-9D33-F6F34F381580}">
      <dgm:prSet/>
      <dgm:spPr/>
      <dgm:t>
        <a:bodyPr/>
        <a:lstStyle/>
        <a:p>
          <a:endParaRPr lang="en-US"/>
        </a:p>
      </dgm:t>
    </dgm:pt>
    <dgm:pt modelId="{91471529-2C04-4FAF-8C7A-61F051F1F6C3}" type="sibTrans" cxnId="{694A8486-8C43-46E4-9D33-F6F34F381580}">
      <dgm:prSet/>
      <dgm:spPr/>
      <dgm:t>
        <a:bodyPr/>
        <a:lstStyle/>
        <a:p>
          <a:endParaRPr lang="en-US"/>
        </a:p>
      </dgm:t>
    </dgm:pt>
    <dgm:pt modelId="{AF92B31F-A638-4454-8F3A-31BA8ADE0FEB}">
      <dgm:prSet phldrT="[Text]"/>
      <dgm:spPr/>
      <dgm:t>
        <a:bodyPr/>
        <a:lstStyle/>
        <a:p>
          <a:r>
            <a:rPr lang="en-US" dirty="0" smtClean="0"/>
            <a:t>relationships between concepts/ideas, characters</a:t>
          </a:r>
          <a:endParaRPr lang="en-US" dirty="0"/>
        </a:p>
      </dgm:t>
    </dgm:pt>
    <dgm:pt modelId="{2F9EEE36-1BD7-4375-9907-1160B76F031A}" type="parTrans" cxnId="{D961A820-7F88-4B54-B7BA-84951D289040}">
      <dgm:prSet/>
      <dgm:spPr/>
      <dgm:t>
        <a:bodyPr/>
        <a:lstStyle/>
        <a:p>
          <a:endParaRPr lang="en-US"/>
        </a:p>
      </dgm:t>
    </dgm:pt>
    <dgm:pt modelId="{6CEC34FE-67A9-4622-A737-A8FC72127E09}" type="sibTrans" cxnId="{D961A820-7F88-4B54-B7BA-84951D289040}">
      <dgm:prSet/>
      <dgm:spPr/>
      <dgm:t>
        <a:bodyPr/>
        <a:lstStyle/>
        <a:p>
          <a:endParaRPr lang="en-US"/>
        </a:p>
      </dgm:t>
    </dgm:pt>
    <dgm:pt modelId="{03F8BF44-1436-449E-A608-0E4DCCC19B8B}">
      <dgm:prSet phldrT="[Text]"/>
      <dgm:spPr/>
      <dgm:t>
        <a:bodyPr/>
        <a:lstStyle/>
        <a:p>
          <a:r>
            <a:rPr lang="en-US" dirty="0" smtClean="0"/>
            <a:t>umbrella terms</a:t>
          </a:r>
          <a:endParaRPr lang="en-US" dirty="0"/>
        </a:p>
      </dgm:t>
    </dgm:pt>
    <dgm:pt modelId="{C53CF74B-831F-498C-B736-C205641F8B85}" type="parTrans" cxnId="{C13362DD-1BEF-4234-9124-080C0510027A}">
      <dgm:prSet/>
      <dgm:spPr/>
      <dgm:t>
        <a:bodyPr/>
        <a:lstStyle/>
        <a:p>
          <a:endParaRPr lang="en-US"/>
        </a:p>
      </dgm:t>
    </dgm:pt>
    <dgm:pt modelId="{6231765A-C87D-4B3D-BEDA-6E638AD2513D}" type="sibTrans" cxnId="{C13362DD-1BEF-4234-9124-080C0510027A}">
      <dgm:prSet/>
      <dgm:spPr/>
      <dgm:t>
        <a:bodyPr/>
        <a:lstStyle/>
        <a:p>
          <a:endParaRPr lang="en-US"/>
        </a:p>
      </dgm:t>
    </dgm:pt>
    <dgm:pt modelId="{BC998931-58D9-4B03-84B4-D86797836A2C}">
      <dgm:prSet phldrT="[Text]"/>
      <dgm:spPr/>
      <dgm:t>
        <a:bodyPr/>
        <a:lstStyle/>
        <a:p>
          <a:r>
            <a:rPr lang="en-US" dirty="0" smtClean="0"/>
            <a:t>fishbone diagram</a:t>
          </a:r>
          <a:endParaRPr lang="en-US" dirty="0"/>
        </a:p>
      </dgm:t>
    </dgm:pt>
    <dgm:pt modelId="{28CC9037-D911-4A17-BA33-F68782DFB983}" type="parTrans" cxnId="{ACB15EC3-E3C3-498C-86A2-55A36465F3A4}">
      <dgm:prSet/>
      <dgm:spPr/>
      <dgm:t>
        <a:bodyPr/>
        <a:lstStyle/>
        <a:p>
          <a:endParaRPr lang="en-US"/>
        </a:p>
      </dgm:t>
    </dgm:pt>
    <dgm:pt modelId="{98AD6512-A29A-4664-B542-284DDA02A419}" type="sibTrans" cxnId="{ACB15EC3-E3C3-498C-86A2-55A36465F3A4}">
      <dgm:prSet/>
      <dgm:spPr/>
      <dgm:t>
        <a:bodyPr/>
        <a:lstStyle/>
        <a:p>
          <a:endParaRPr lang="en-US"/>
        </a:p>
      </dgm:t>
    </dgm:pt>
    <dgm:pt modelId="{11A7E508-A5F0-4893-A1C9-EC1AE0B4E8C3}">
      <dgm:prSet phldrT="[Text]"/>
      <dgm:spPr/>
      <dgm:t>
        <a:bodyPr/>
        <a:lstStyle/>
        <a:p>
          <a:r>
            <a:rPr lang="en-US" dirty="0" smtClean="0"/>
            <a:t>cause and effect</a:t>
          </a:r>
          <a:endParaRPr lang="en-US" dirty="0"/>
        </a:p>
      </dgm:t>
    </dgm:pt>
    <dgm:pt modelId="{93415FAC-CB2B-46EE-A17F-38C63B4AFE69}" type="parTrans" cxnId="{0223B8D6-1515-4EF6-BAA2-D86607E5F2FD}">
      <dgm:prSet/>
      <dgm:spPr/>
      <dgm:t>
        <a:bodyPr/>
        <a:lstStyle/>
        <a:p>
          <a:endParaRPr lang="en-US"/>
        </a:p>
      </dgm:t>
    </dgm:pt>
    <dgm:pt modelId="{457902BB-1681-40A6-9BFC-DE64F14773CD}" type="sibTrans" cxnId="{0223B8D6-1515-4EF6-BAA2-D86607E5F2FD}">
      <dgm:prSet/>
      <dgm:spPr/>
      <dgm:t>
        <a:bodyPr/>
        <a:lstStyle/>
        <a:p>
          <a:endParaRPr lang="en-US"/>
        </a:p>
      </dgm:t>
    </dgm:pt>
    <dgm:pt modelId="{C6093D32-E960-4B3C-93F8-315CF56CDF86}">
      <dgm:prSet phldrT="[Text]"/>
      <dgm:spPr/>
      <dgm:t>
        <a:bodyPr/>
        <a:lstStyle/>
        <a:p>
          <a:r>
            <a:rPr lang="en-US" dirty="0" smtClean="0"/>
            <a:t>Venn diagram</a:t>
          </a:r>
          <a:endParaRPr lang="en-US" dirty="0"/>
        </a:p>
      </dgm:t>
    </dgm:pt>
    <dgm:pt modelId="{CE8FCD58-5D97-4D66-82A7-38A16650CEF9}" type="parTrans" cxnId="{85216468-722D-4EE1-8711-3A39314556E8}">
      <dgm:prSet/>
      <dgm:spPr/>
      <dgm:t>
        <a:bodyPr/>
        <a:lstStyle/>
        <a:p>
          <a:endParaRPr lang="en-US"/>
        </a:p>
      </dgm:t>
    </dgm:pt>
    <dgm:pt modelId="{A82522E1-E787-4115-B727-02A312D5C236}" type="sibTrans" cxnId="{85216468-722D-4EE1-8711-3A39314556E8}">
      <dgm:prSet/>
      <dgm:spPr/>
      <dgm:t>
        <a:bodyPr/>
        <a:lstStyle/>
        <a:p>
          <a:endParaRPr lang="en-US"/>
        </a:p>
      </dgm:t>
    </dgm:pt>
    <dgm:pt modelId="{DE96D3CD-8E12-4328-8554-843E8B9247E4}">
      <dgm:prSet phldrT="[Text]"/>
      <dgm:spPr/>
      <dgm:t>
        <a:bodyPr/>
        <a:lstStyle/>
        <a:p>
          <a:r>
            <a:rPr lang="en-US" dirty="0" smtClean="0"/>
            <a:t>similarities and differences</a:t>
          </a:r>
          <a:endParaRPr lang="en-US" dirty="0"/>
        </a:p>
      </dgm:t>
    </dgm:pt>
    <dgm:pt modelId="{3F115C54-894A-48FB-9257-35934FFD56A0}" type="parTrans" cxnId="{1A6BF8B6-347E-4FBC-BB4B-B825B2755743}">
      <dgm:prSet/>
      <dgm:spPr/>
      <dgm:t>
        <a:bodyPr/>
        <a:lstStyle/>
        <a:p>
          <a:endParaRPr lang="en-US"/>
        </a:p>
      </dgm:t>
    </dgm:pt>
    <dgm:pt modelId="{3588A2EC-0FE9-4C43-B5D7-2E7029E26FBE}" type="sibTrans" cxnId="{1A6BF8B6-347E-4FBC-BB4B-B825B2755743}">
      <dgm:prSet/>
      <dgm:spPr/>
      <dgm:t>
        <a:bodyPr/>
        <a:lstStyle/>
        <a:p>
          <a:endParaRPr lang="en-US"/>
        </a:p>
      </dgm:t>
    </dgm:pt>
    <dgm:pt modelId="{9B00EDC4-9399-41C0-A387-ACE65082B4F2}">
      <dgm:prSet phldrT="[Text]"/>
      <dgm:spPr/>
      <dgm:t>
        <a:bodyPr/>
        <a:lstStyle/>
        <a:p>
          <a:r>
            <a:rPr lang="en-US" dirty="0" smtClean="0"/>
            <a:t>comparing options</a:t>
          </a:r>
          <a:endParaRPr lang="en-US" dirty="0"/>
        </a:p>
      </dgm:t>
    </dgm:pt>
    <dgm:pt modelId="{B91A92FD-A10F-4D01-B39C-582A870B1340}" type="parTrans" cxnId="{40135589-DD3F-4EF5-BBA0-2663E41866BD}">
      <dgm:prSet/>
      <dgm:spPr/>
      <dgm:t>
        <a:bodyPr/>
        <a:lstStyle/>
        <a:p>
          <a:endParaRPr lang="en-US"/>
        </a:p>
      </dgm:t>
    </dgm:pt>
    <dgm:pt modelId="{D3853E02-25CC-4B75-A7B2-49672D20EA6A}" type="sibTrans" cxnId="{40135589-DD3F-4EF5-BBA0-2663E41866BD}">
      <dgm:prSet/>
      <dgm:spPr/>
      <dgm:t>
        <a:bodyPr/>
        <a:lstStyle/>
        <a:p>
          <a:endParaRPr lang="en-US"/>
        </a:p>
      </dgm:t>
    </dgm:pt>
    <dgm:pt modelId="{4272CA52-FB56-461B-B4D2-8350B5564F8B}" type="pres">
      <dgm:prSet presAssocID="{A84A645E-5291-47BF-A51B-BEA1BFB992CB}" presName="linear" presStyleCnt="0">
        <dgm:presLayoutVars>
          <dgm:dir/>
          <dgm:resizeHandles val="exact"/>
        </dgm:presLayoutVars>
      </dgm:prSet>
      <dgm:spPr/>
      <dgm:t>
        <a:bodyPr/>
        <a:lstStyle/>
        <a:p>
          <a:endParaRPr lang="en-US"/>
        </a:p>
      </dgm:t>
    </dgm:pt>
    <dgm:pt modelId="{E9517EB2-5F79-4B43-B6C8-C1E09D32DA95}" type="pres">
      <dgm:prSet presAssocID="{50EBD339-E39E-460F-89A4-73FD89FF17AF}" presName="comp" presStyleCnt="0"/>
      <dgm:spPr/>
    </dgm:pt>
    <dgm:pt modelId="{08AE9C41-AF8F-4F30-9594-FB90E35CED4F}" type="pres">
      <dgm:prSet presAssocID="{50EBD339-E39E-460F-89A4-73FD89FF17AF}" presName="box" presStyleLbl="node1" presStyleIdx="0" presStyleCnt="3"/>
      <dgm:spPr/>
      <dgm:t>
        <a:bodyPr/>
        <a:lstStyle/>
        <a:p>
          <a:endParaRPr lang="en-US"/>
        </a:p>
      </dgm:t>
    </dgm:pt>
    <dgm:pt modelId="{F62C5089-0830-457C-B7EF-F66C8A8F9177}" type="pres">
      <dgm:prSet presAssocID="{50EBD339-E39E-460F-89A4-73FD89FF17AF}" presName="img" presStyleLbl="fgImgPlace1" presStyleIdx="0" presStyleCnt="3"/>
      <dgm:spPr/>
      <dgm:t>
        <a:bodyPr/>
        <a:lstStyle/>
        <a:p>
          <a:endParaRPr lang="en-US"/>
        </a:p>
      </dgm:t>
    </dgm:pt>
    <dgm:pt modelId="{21EA01B4-95EB-498B-89EB-25729A67B328}" type="pres">
      <dgm:prSet presAssocID="{50EBD339-E39E-460F-89A4-73FD89FF17AF}" presName="text" presStyleLbl="node1" presStyleIdx="0" presStyleCnt="3">
        <dgm:presLayoutVars>
          <dgm:bulletEnabled val="1"/>
        </dgm:presLayoutVars>
      </dgm:prSet>
      <dgm:spPr/>
      <dgm:t>
        <a:bodyPr/>
        <a:lstStyle/>
        <a:p>
          <a:endParaRPr lang="en-US"/>
        </a:p>
      </dgm:t>
    </dgm:pt>
    <dgm:pt modelId="{DE81C58A-4C40-451B-BB31-FA3C8C4587A7}" type="pres">
      <dgm:prSet presAssocID="{91471529-2C04-4FAF-8C7A-61F051F1F6C3}" presName="spacer" presStyleCnt="0"/>
      <dgm:spPr/>
    </dgm:pt>
    <dgm:pt modelId="{026D0A9B-97C3-4675-B918-48F965DADA78}" type="pres">
      <dgm:prSet presAssocID="{BC998931-58D9-4B03-84B4-D86797836A2C}" presName="comp" presStyleCnt="0"/>
      <dgm:spPr/>
    </dgm:pt>
    <dgm:pt modelId="{E67F7538-C7AB-47C4-952D-AF0A45230AB8}" type="pres">
      <dgm:prSet presAssocID="{BC998931-58D9-4B03-84B4-D86797836A2C}" presName="box" presStyleLbl="node1" presStyleIdx="1" presStyleCnt="3"/>
      <dgm:spPr/>
      <dgm:t>
        <a:bodyPr/>
        <a:lstStyle/>
        <a:p>
          <a:endParaRPr lang="en-US"/>
        </a:p>
      </dgm:t>
    </dgm:pt>
    <dgm:pt modelId="{928DDF1A-3F5D-4E5E-A747-B8451A05E87B}" type="pres">
      <dgm:prSet presAssocID="{BC998931-58D9-4B03-84B4-D86797836A2C}" presName="img" presStyleLbl="fgImgPlace1" presStyleIdx="1" presStyleCnt="3"/>
      <dgm:spPr/>
      <dgm:t>
        <a:bodyPr/>
        <a:lstStyle/>
        <a:p>
          <a:endParaRPr lang="en-US"/>
        </a:p>
      </dgm:t>
    </dgm:pt>
    <dgm:pt modelId="{C165A6C2-2D64-431B-9E69-BC39CC982FBC}" type="pres">
      <dgm:prSet presAssocID="{BC998931-58D9-4B03-84B4-D86797836A2C}" presName="text" presStyleLbl="node1" presStyleIdx="1" presStyleCnt="3">
        <dgm:presLayoutVars>
          <dgm:bulletEnabled val="1"/>
        </dgm:presLayoutVars>
      </dgm:prSet>
      <dgm:spPr/>
      <dgm:t>
        <a:bodyPr/>
        <a:lstStyle/>
        <a:p>
          <a:endParaRPr lang="en-US"/>
        </a:p>
      </dgm:t>
    </dgm:pt>
    <dgm:pt modelId="{83493F71-9F2B-424E-905E-30ABCB7ABA4A}" type="pres">
      <dgm:prSet presAssocID="{98AD6512-A29A-4664-B542-284DDA02A419}" presName="spacer" presStyleCnt="0"/>
      <dgm:spPr/>
    </dgm:pt>
    <dgm:pt modelId="{0F6E736A-3CF7-4972-9F96-3ED1F0FA64E5}" type="pres">
      <dgm:prSet presAssocID="{C6093D32-E960-4B3C-93F8-315CF56CDF86}" presName="comp" presStyleCnt="0"/>
      <dgm:spPr/>
    </dgm:pt>
    <dgm:pt modelId="{8904DAA3-E728-4CF3-BAB6-F8EED281D918}" type="pres">
      <dgm:prSet presAssocID="{C6093D32-E960-4B3C-93F8-315CF56CDF86}" presName="box" presStyleLbl="node1" presStyleIdx="2" presStyleCnt="3"/>
      <dgm:spPr/>
      <dgm:t>
        <a:bodyPr/>
        <a:lstStyle/>
        <a:p>
          <a:endParaRPr lang="en-US"/>
        </a:p>
      </dgm:t>
    </dgm:pt>
    <dgm:pt modelId="{37B5C506-0A38-497F-9BDC-FE0D127CFF79}" type="pres">
      <dgm:prSet presAssocID="{C6093D32-E960-4B3C-93F8-315CF56CDF86}" presName="img" presStyleLbl="fgImgPlace1" presStyleIdx="2" presStyleCnt="3"/>
      <dgm:spPr/>
      <dgm:t>
        <a:bodyPr/>
        <a:lstStyle/>
        <a:p>
          <a:endParaRPr lang="en-US"/>
        </a:p>
      </dgm:t>
    </dgm:pt>
    <dgm:pt modelId="{CB80BC81-D977-4620-9FFA-CF6F3262343C}" type="pres">
      <dgm:prSet presAssocID="{C6093D32-E960-4B3C-93F8-315CF56CDF86}" presName="text" presStyleLbl="node1" presStyleIdx="2" presStyleCnt="3">
        <dgm:presLayoutVars>
          <dgm:bulletEnabled val="1"/>
        </dgm:presLayoutVars>
      </dgm:prSet>
      <dgm:spPr/>
      <dgm:t>
        <a:bodyPr/>
        <a:lstStyle/>
        <a:p>
          <a:endParaRPr lang="en-US"/>
        </a:p>
      </dgm:t>
    </dgm:pt>
  </dgm:ptLst>
  <dgm:cxnLst>
    <dgm:cxn modelId="{FF95479A-D2D7-4B17-AE8B-5DF3A2F56279}" type="presOf" srcId="{11A7E508-A5F0-4893-A1C9-EC1AE0B4E8C3}" destId="{E67F7538-C7AB-47C4-952D-AF0A45230AB8}" srcOrd="0" destOrd="1" presId="urn:microsoft.com/office/officeart/2005/8/layout/vList4"/>
    <dgm:cxn modelId="{C13362DD-1BEF-4234-9124-080C0510027A}" srcId="{50EBD339-E39E-460F-89A4-73FD89FF17AF}" destId="{03F8BF44-1436-449E-A608-0E4DCCC19B8B}" srcOrd="1" destOrd="0" parTransId="{C53CF74B-831F-498C-B736-C205641F8B85}" sibTransId="{6231765A-C87D-4B3D-BEDA-6E638AD2513D}"/>
    <dgm:cxn modelId="{D961A820-7F88-4B54-B7BA-84951D289040}" srcId="{50EBD339-E39E-460F-89A4-73FD89FF17AF}" destId="{AF92B31F-A638-4454-8F3A-31BA8ADE0FEB}" srcOrd="0" destOrd="0" parTransId="{2F9EEE36-1BD7-4375-9907-1160B76F031A}" sibTransId="{6CEC34FE-67A9-4622-A737-A8FC72127E09}"/>
    <dgm:cxn modelId="{1A6BF8B6-347E-4FBC-BB4B-B825B2755743}" srcId="{C6093D32-E960-4B3C-93F8-315CF56CDF86}" destId="{DE96D3CD-8E12-4328-8554-843E8B9247E4}" srcOrd="0" destOrd="0" parTransId="{3F115C54-894A-48FB-9257-35934FFD56A0}" sibTransId="{3588A2EC-0FE9-4C43-B5D7-2E7029E26FBE}"/>
    <dgm:cxn modelId="{91386AA6-EA9A-4573-85B2-2E5B686647ED}" type="presOf" srcId="{03F8BF44-1436-449E-A608-0E4DCCC19B8B}" destId="{21EA01B4-95EB-498B-89EB-25729A67B328}" srcOrd="1" destOrd="2" presId="urn:microsoft.com/office/officeart/2005/8/layout/vList4"/>
    <dgm:cxn modelId="{1AB5C13A-0CBF-4D47-9BA5-64A641C81EA5}" type="presOf" srcId="{AF92B31F-A638-4454-8F3A-31BA8ADE0FEB}" destId="{21EA01B4-95EB-498B-89EB-25729A67B328}" srcOrd="1" destOrd="1" presId="urn:microsoft.com/office/officeart/2005/8/layout/vList4"/>
    <dgm:cxn modelId="{9896F3C2-3CC4-4F6A-9B2F-B6F9DC3C6617}" type="presOf" srcId="{50EBD339-E39E-460F-89A4-73FD89FF17AF}" destId="{21EA01B4-95EB-498B-89EB-25729A67B328}" srcOrd="1" destOrd="0" presId="urn:microsoft.com/office/officeart/2005/8/layout/vList4"/>
    <dgm:cxn modelId="{4E6AF18D-D2E2-4DEC-8256-9A6F13AEE4AA}" type="presOf" srcId="{9B00EDC4-9399-41C0-A387-ACE65082B4F2}" destId="{CB80BC81-D977-4620-9FFA-CF6F3262343C}" srcOrd="1" destOrd="2" presId="urn:microsoft.com/office/officeart/2005/8/layout/vList4"/>
    <dgm:cxn modelId="{6ED698D8-4D10-48A8-9C86-5A03DE78A810}" type="presOf" srcId="{DE96D3CD-8E12-4328-8554-843E8B9247E4}" destId="{8904DAA3-E728-4CF3-BAB6-F8EED281D918}" srcOrd="0" destOrd="1" presId="urn:microsoft.com/office/officeart/2005/8/layout/vList4"/>
    <dgm:cxn modelId="{0223B8D6-1515-4EF6-BAA2-D86607E5F2FD}" srcId="{BC998931-58D9-4B03-84B4-D86797836A2C}" destId="{11A7E508-A5F0-4893-A1C9-EC1AE0B4E8C3}" srcOrd="0" destOrd="0" parTransId="{93415FAC-CB2B-46EE-A17F-38C63B4AFE69}" sibTransId="{457902BB-1681-40A6-9BFC-DE64F14773CD}"/>
    <dgm:cxn modelId="{85216468-722D-4EE1-8711-3A39314556E8}" srcId="{A84A645E-5291-47BF-A51B-BEA1BFB992CB}" destId="{C6093D32-E960-4B3C-93F8-315CF56CDF86}" srcOrd="2" destOrd="0" parTransId="{CE8FCD58-5D97-4D66-82A7-38A16650CEF9}" sibTransId="{A82522E1-E787-4115-B727-02A312D5C236}"/>
    <dgm:cxn modelId="{40135589-DD3F-4EF5-BBA0-2663E41866BD}" srcId="{C6093D32-E960-4B3C-93F8-315CF56CDF86}" destId="{9B00EDC4-9399-41C0-A387-ACE65082B4F2}" srcOrd="1" destOrd="0" parTransId="{B91A92FD-A10F-4D01-B39C-582A870B1340}" sibTransId="{D3853E02-25CC-4B75-A7B2-49672D20EA6A}"/>
    <dgm:cxn modelId="{89C9A1B8-30CB-419A-B905-72C72131F0F0}" type="presOf" srcId="{C6093D32-E960-4B3C-93F8-315CF56CDF86}" destId="{8904DAA3-E728-4CF3-BAB6-F8EED281D918}" srcOrd="0" destOrd="0" presId="urn:microsoft.com/office/officeart/2005/8/layout/vList4"/>
    <dgm:cxn modelId="{ACB15EC3-E3C3-498C-86A2-55A36465F3A4}" srcId="{A84A645E-5291-47BF-A51B-BEA1BFB992CB}" destId="{BC998931-58D9-4B03-84B4-D86797836A2C}" srcOrd="1" destOrd="0" parTransId="{28CC9037-D911-4A17-BA33-F68782DFB983}" sibTransId="{98AD6512-A29A-4664-B542-284DDA02A419}"/>
    <dgm:cxn modelId="{4865D9AC-6A4F-41FD-92CE-F16988789801}" type="presOf" srcId="{50EBD339-E39E-460F-89A4-73FD89FF17AF}" destId="{08AE9C41-AF8F-4F30-9594-FB90E35CED4F}" srcOrd="0" destOrd="0" presId="urn:microsoft.com/office/officeart/2005/8/layout/vList4"/>
    <dgm:cxn modelId="{CAE7A0B2-CCC3-4CE2-AB66-04B49CC0D0AD}" type="presOf" srcId="{03F8BF44-1436-449E-A608-0E4DCCC19B8B}" destId="{08AE9C41-AF8F-4F30-9594-FB90E35CED4F}" srcOrd="0" destOrd="2" presId="urn:microsoft.com/office/officeart/2005/8/layout/vList4"/>
    <dgm:cxn modelId="{B04BD64D-7A08-4778-8FC3-761F11B85697}" type="presOf" srcId="{9B00EDC4-9399-41C0-A387-ACE65082B4F2}" destId="{8904DAA3-E728-4CF3-BAB6-F8EED281D918}" srcOrd="0" destOrd="2" presId="urn:microsoft.com/office/officeart/2005/8/layout/vList4"/>
    <dgm:cxn modelId="{8BEDBA7C-2C60-4E6E-9F2A-D989DFFD6B1D}" type="presOf" srcId="{AF92B31F-A638-4454-8F3A-31BA8ADE0FEB}" destId="{08AE9C41-AF8F-4F30-9594-FB90E35CED4F}" srcOrd="0" destOrd="1" presId="urn:microsoft.com/office/officeart/2005/8/layout/vList4"/>
    <dgm:cxn modelId="{32AFE0EB-AF6D-4F96-ACE3-384F8BEE9DF5}" type="presOf" srcId="{BC998931-58D9-4B03-84B4-D86797836A2C}" destId="{C165A6C2-2D64-431B-9E69-BC39CC982FBC}" srcOrd="1" destOrd="0" presId="urn:microsoft.com/office/officeart/2005/8/layout/vList4"/>
    <dgm:cxn modelId="{BE2C6CCC-D546-4EA4-ACE0-F959AD369818}" type="presOf" srcId="{DE96D3CD-8E12-4328-8554-843E8B9247E4}" destId="{CB80BC81-D977-4620-9FFA-CF6F3262343C}" srcOrd="1" destOrd="1" presId="urn:microsoft.com/office/officeart/2005/8/layout/vList4"/>
    <dgm:cxn modelId="{B1B0778C-405E-4ABD-9A89-069F2D445E3F}" type="presOf" srcId="{11A7E508-A5F0-4893-A1C9-EC1AE0B4E8C3}" destId="{C165A6C2-2D64-431B-9E69-BC39CC982FBC}" srcOrd="1" destOrd="1" presId="urn:microsoft.com/office/officeart/2005/8/layout/vList4"/>
    <dgm:cxn modelId="{6E669736-EDD1-40E3-ADC4-DB93222F58FA}" type="presOf" srcId="{A84A645E-5291-47BF-A51B-BEA1BFB992CB}" destId="{4272CA52-FB56-461B-B4D2-8350B5564F8B}" srcOrd="0" destOrd="0" presId="urn:microsoft.com/office/officeart/2005/8/layout/vList4"/>
    <dgm:cxn modelId="{694A8486-8C43-46E4-9D33-F6F34F381580}" srcId="{A84A645E-5291-47BF-A51B-BEA1BFB992CB}" destId="{50EBD339-E39E-460F-89A4-73FD89FF17AF}" srcOrd="0" destOrd="0" parTransId="{C4DBFA7C-73B7-459A-8A4E-01CF6668D047}" sibTransId="{91471529-2C04-4FAF-8C7A-61F051F1F6C3}"/>
    <dgm:cxn modelId="{F80C7E06-D631-49DE-A775-82410E419E23}" type="presOf" srcId="{BC998931-58D9-4B03-84B4-D86797836A2C}" destId="{E67F7538-C7AB-47C4-952D-AF0A45230AB8}" srcOrd="0" destOrd="0" presId="urn:microsoft.com/office/officeart/2005/8/layout/vList4"/>
    <dgm:cxn modelId="{C9A1B3AB-2911-456A-9E6C-37233F0160FE}" type="presOf" srcId="{C6093D32-E960-4B3C-93F8-315CF56CDF86}" destId="{CB80BC81-D977-4620-9FFA-CF6F3262343C}" srcOrd="1" destOrd="0" presId="urn:microsoft.com/office/officeart/2005/8/layout/vList4"/>
    <dgm:cxn modelId="{AA55C0D2-6009-4951-9F76-D699BD9959CD}" type="presParOf" srcId="{4272CA52-FB56-461B-B4D2-8350B5564F8B}" destId="{E9517EB2-5F79-4B43-B6C8-C1E09D32DA95}" srcOrd="0" destOrd="0" presId="urn:microsoft.com/office/officeart/2005/8/layout/vList4"/>
    <dgm:cxn modelId="{FBA789F0-FD3F-4CA2-9F1D-CEB23F2F543C}" type="presParOf" srcId="{E9517EB2-5F79-4B43-B6C8-C1E09D32DA95}" destId="{08AE9C41-AF8F-4F30-9594-FB90E35CED4F}" srcOrd="0" destOrd="0" presId="urn:microsoft.com/office/officeart/2005/8/layout/vList4"/>
    <dgm:cxn modelId="{92097A68-2F43-435A-B90B-8F01F2B55DFE}" type="presParOf" srcId="{E9517EB2-5F79-4B43-B6C8-C1E09D32DA95}" destId="{F62C5089-0830-457C-B7EF-F66C8A8F9177}" srcOrd="1" destOrd="0" presId="urn:microsoft.com/office/officeart/2005/8/layout/vList4"/>
    <dgm:cxn modelId="{845F8163-309B-4DC7-BE63-B9CC5141E90D}" type="presParOf" srcId="{E9517EB2-5F79-4B43-B6C8-C1E09D32DA95}" destId="{21EA01B4-95EB-498B-89EB-25729A67B328}" srcOrd="2" destOrd="0" presId="urn:microsoft.com/office/officeart/2005/8/layout/vList4"/>
    <dgm:cxn modelId="{4DA83900-0B0C-4554-81F9-2A97BD675F93}" type="presParOf" srcId="{4272CA52-FB56-461B-B4D2-8350B5564F8B}" destId="{DE81C58A-4C40-451B-BB31-FA3C8C4587A7}" srcOrd="1" destOrd="0" presId="urn:microsoft.com/office/officeart/2005/8/layout/vList4"/>
    <dgm:cxn modelId="{93B6F442-B389-419F-917B-7B398785D7AE}" type="presParOf" srcId="{4272CA52-FB56-461B-B4D2-8350B5564F8B}" destId="{026D0A9B-97C3-4675-B918-48F965DADA78}" srcOrd="2" destOrd="0" presId="urn:microsoft.com/office/officeart/2005/8/layout/vList4"/>
    <dgm:cxn modelId="{E5FC1351-2258-41CD-AFF7-DC04FF98DD8C}" type="presParOf" srcId="{026D0A9B-97C3-4675-B918-48F965DADA78}" destId="{E67F7538-C7AB-47C4-952D-AF0A45230AB8}" srcOrd="0" destOrd="0" presId="urn:microsoft.com/office/officeart/2005/8/layout/vList4"/>
    <dgm:cxn modelId="{AD7BB0E9-02A3-4E74-85B4-57248F51A137}" type="presParOf" srcId="{026D0A9B-97C3-4675-B918-48F965DADA78}" destId="{928DDF1A-3F5D-4E5E-A747-B8451A05E87B}" srcOrd="1" destOrd="0" presId="urn:microsoft.com/office/officeart/2005/8/layout/vList4"/>
    <dgm:cxn modelId="{3F618F84-E7AF-4576-9191-E27FE8C7BA9A}" type="presParOf" srcId="{026D0A9B-97C3-4675-B918-48F965DADA78}" destId="{C165A6C2-2D64-431B-9E69-BC39CC982FBC}" srcOrd="2" destOrd="0" presId="urn:microsoft.com/office/officeart/2005/8/layout/vList4"/>
    <dgm:cxn modelId="{0909E117-3409-425D-A3FC-CE736EEC9FD7}" type="presParOf" srcId="{4272CA52-FB56-461B-B4D2-8350B5564F8B}" destId="{83493F71-9F2B-424E-905E-30ABCB7ABA4A}" srcOrd="3" destOrd="0" presId="urn:microsoft.com/office/officeart/2005/8/layout/vList4"/>
    <dgm:cxn modelId="{7AE9A104-BA2E-4069-9897-BFDF2C0D9D09}" type="presParOf" srcId="{4272CA52-FB56-461B-B4D2-8350B5564F8B}" destId="{0F6E736A-3CF7-4972-9F96-3ED1F0FA64E5}" srcOrd="4" destOrd="0" presId="urn:microsoft.com/office/officeart/2005/8/layout/vList4"/>
    <dgm:cxn modelId="{78D050E5-DA71-4D84-A0EE-424AE99C8C27}" type="presParOf" srcId="{0F6E736A-3CF7-4972-9F96-3ED1F0FA64E5}" destId="{8904DAA3-E728-4CF3-BAB6-F8EED281D918}" srcOrd="0" destOrd="0" presId="urn:microsoft.com/office/officeart/2005/8/layout/vList4"/>
    <dgm:cxn modelId="{A7788B34-9E3E-4DFA-A714-7CC1166F26F6}" type="presParOf" srcId="{0F6E736A-3CF7-4972-9F96-3ED1F0FA64E5}" destId="{37B5C506-0A38-497F-9BDC-FE0D127CFF79}" srcOrd="1" destOrd="0" presId="urn:microsoft.com/office/officeart/2005/8/layout/vList4"/>
    <dgm:cxn modelId="{B18031B4-4B77-411F-B237-B5A09967E61F}" type="presParOf" srcId="{0F6E736A-3CF7-4972-9F96-3ED1F0FA64E5}" destId="{CB80BC81-D977-4620-9FFA-CF6F3262343C}"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DB64BC6-B50D-47A1-B3A8-180C879D9EBF}" type="doc">
      <dgm:prSet loTypeId="urn:microsoft.com/office/officeart/2005/8/layout/radial4" loCatId="relationship" qsTypeId="urn:microsoft.com/office/officeart/2005/8/quickstyle/simple1" qsCatId="simple" csTypeId="urn:microsoft.com/office/officeart/2005/8/colors/colorful3" csCatId="colorful" phldr="1"/>
      <dgm:spPr/>
      <dgm:t>
        <a:bodyPr/>
        <a:lstStyle/>
        <a:p>
          <a:endParaRPr lang="en-US"/>
        </a:p>
      </dgm:t>
    </dgm:pt>
    <dgm:pt modelId="{EE6307E8-FBDD-4675-876E-D415E4FBC170}">
      <dgm:prSet phldrT="[Text]"/>
      <dgm:spPr/>
      <dgm:t>
        <a:bodyPr/>
        <a:lstStyle/>
        <a:p>
          <a:r>
            <a:rPr lang="en-US" dirty="0" smtClean="0"/>
            <a:t>A coffee shop</a:t>
          </a:r>
          <a:endParaRPr lang="en-US" dirty="0"/>
        </a:p>
      </dgm:t>
    </dgm:pt>
    <dgm:pt modelId="{E2318826-71D2-4077-BB68-041E88C736AC}" type="parTrans" cxnId="{422BF270-86DE-4489-B641-55000190B576}">
      <dgm:prSet/>
      <dgm:spPr/>
      <dgm:t>
        <a:bodyPr/>
        <a:lstStyle/>
        <a:p>
          <a:endParaRPr lang="en-US"/>
        </a:p>
      </dgm:t>
    </dgm:pt>
    <dgm:pt modelId="{F5FC2125-AD6A-4F64-BB49-8DE106903432}" type="sibTrans" cxnId="{422BF270-86DE-4489-B641-55000190B576}">
      <dgm:prSet/>
      <dgm:spPr/>
      <dgm:t>
        <a:bodyPr/>
        <a:lstStyle/>
        <a:p>
          <a:endParaRPr lang="en-US"/>
        </a:p>
      </dgm:t>
    </dgm:pt>
    <dgm:pt modelId="{47243CD6-1545-4BBC-829C-A74A8E6B2379}">
      <dgm:prSet phldrT="[Text]"/>
      <dgm:spPr/>
      <dgm:t>
        <a:bodyPr/>
        <a:lstStyle/>
        <a:p>
          <a:r>
            <a:rPr lang="en-US" dirty="0" smtClean="0"/>
            <a:t>Adam</a:t>
          </a:r>
          <a:endParaRPr lang="en-US" dirty="0"/>
        </a:p>
      </dgm:t>
    </dgm:pt>
    <dgm:pt modelId="{37317688-8181-485D-8338-916080E5F20F}" type="parTrans" cxnId="{12E86C02-0773-473D-870A-9A618EC10177}">
      <dgm:prSet/>
      <dgm:spPr/>
      <dgm:t>
        <a:bodyPr/>
        <a:lstStyle/>
        <a:p>
          <a:endParaRPr lang="en-US"/>
        </a:p>
      </dgm:t>
    </dgm:pt>
    <dgm:pt modelId="{FA9DECDE-B220-4AC0-A91C-27BDD5649656}" type="sibTrans" cxnId="{12E86C02-0773-473D-870A-9A618EC10177}">
      <dgm:prSet/>
      <dgm:spPr/>
      <dgm:t>
        <a:bodyPr/>
        <a:lstStyle/>
        <a:p>
          <a:endParaRPr lang="en-US"/>
        </a:p>
      </dgm:t>
    </dgm:pt>
    <dgm:pt modelId="{6ED13052-B80F-4CA1-8BBC-3A30CD2B9E3F}">
      <dgm:prSet phldrT="[Text]"/>
      <dgm:spPr/>
      <dgm:t>
        <a:bodyPr/>
        <a:lstStyle/>
        <a:p>
          <a:r>
            <a:rPr lang="en-US" dirty="0" smtClean="0"/>
            <a:t>Jenny</a:t>
          </a:r>
          <a:endParaRPr lang="en-US" dirty="0"/>
        </a:p>
      </dgm:t>
    </dgm:pt>
    <dgm:pt modelId="{94840EAB-1F62-4D22-97F5-2463C697F2A1}" type="parTrans" cxnId="{6E0F1D27-1513-46D7-9227-7DBC70372EE6}">
      <dgm:prSet/>
      <dgm:spPr/>
      <dgm:t>
        <a:bodyPr/>
        <a:lstStyle/>
        <a:p>
          <a:endParaRPr lang="en-US"/>
        </a:p>
      </dgm:t>
    </dgm:pt>
    <dgm:pt modelId="{24E59226-AD8F-4509-8D78-F41034F47C8B}" type="sibTrans" cxnId="{6E0F1D27-1513-46D7-9227-7DBC70372EE6}">
      <dgm:prSet/>
      <dgm:spPr/>
      <dgm:t>
        <a:bodyPr/>
        <a:lstStyle/>
        <a:p>
          <a:endParaRPr lang="en-US"/>
        </a:p>
      </dgm:t>
    </dgm:pt>
    <dgm:pt modelId="{07936D83-DB21-411B-AD28-527D098AD5AD}">
      <dgm:prSet phldrT="[Text]"/>
      <dgm:spPr/>
      <dgm:t>
        <a:bodyPr/>
        <a:lstStyle/>
        <a:p>
          <a:r>
            <a:rPr lang="en-US" dirty="0" smtClean="0"/>
            <a:t>Evelyn</a:t>
          </a:r>
          <a:endParaRPr lang="en-US" dirty="0"/>
        </a:p>
      </dgm:t>
    </dgm:pt>
    <dgm:pt modelId="{F3ED0338-CAB9-40AB-A624-314015B90F6A}" type="parTrans" cxnId="{AD7425E5-47A6-4243-9AC6-DF1E6A31FC1E}">
      <dgm:prSet/>
      <dgm:spPr/>
      <dgm:t>
        <a:bodyPr/>
        <a:lstStyle/>
        <a:p>
          <a:endParaRPr lang="en-US"/>
        </a:p>
      </dgm:t>
    </dgm:pt>
    <dgm:pt modelId="{BC90F1AF-42CE-4EA8-B769-A10F460DEBD7}" type="sibTrans" cxnId="{AD7425E5-47A6-4243-9AC6-DF1E6A31FC1E}">
      <dgm:prSet/>
      <dgm:spPr/>
      <dgm:t>
        <a:bodyPr/>
        <a:lstStyle/>
        <a:p>
          <a:endParaRPr lang="en-US"/>
        </a:p>
      </dgm:t>
    </dgm:pt>
    <dgm:pt modelId="{BF8923FD-986E-4370-947E-91DB8BB22BF0}" type="pres">
      <dgm:prSet presAssocID="{1DB64BC6-B50D-47A1-B3A8-180C879D9EBF}" presName="cycle" presStyleCnt="0">
        <dgm:presLayoutVars>
          <dgm:chMax val="1"/>
          <dgm:dir/>
          <dgm:animLvl val="ctr"/>
          <dgm:resizeHandles val="exact"/>
        </dgm:presLayoutVars>
      </dgm:prSet>
      <dgm:spPr/>
      <dgm:t>
        <a:bodyPr/>
        <a:lstStyle/>
        <a:p>
          <a:endParaRPr lang="en-US"/>
        </a:p>
      </dgm:t>
    </dgm:pt>
    <dgm:pt modelId="{37DB5694-7558-4C59-A11D-A2DAFD0A2AAC}" type="pres">
      <dgm:prSet presAssocID="{EE6307E8-FBDD-4675-876E-D415E4FBC170}" presName="centerShape" presStyleLbl="node0" presStyleIdx="0" presStyleCnt="1"/>
      <dgm:spPr/>
      <dgm:t>
        <a:bodyPr/>
        <a:lstStyle/>
        <a:p>
          <a:endParaRPr lang="en-US"/>
        </a:p>
      </dgm:t>
    </dgm:pt>
    <dgm:pt modelId="{77326D76-9249-405E-8EA2-3DA52A256921}" type="pres">
      <dgm:prSet presAssocID="{37317688-8181-485D-8338-916080E5F20F}" presName="parTrans" presStyleLbl="bgSibTrans2D1" presStyleIdx="0" presStyleCnt="3"/>
      <dgm:spPr/>
      <dgm:t>
        <a:bodyPr/>
        <a:lstStyle/>
        <a:p>
          <a:endParaRPr lang="en-US"/>
        </a:p>
      </dgm:t>
    </dgm:pt>
    <dgm:pt modelId="{D2809D10-803B-4F41-A1DA-2B051849126E}" type="pres">
      <dgm:prSet presAssocID="{47243CD6-1545-4BBC-829C-A74A8E6B2379}" presName="node" presStyleLbl="node1" presStyleIdx="0" presStyleCnt="3">
        <dgm:presLayoutVars>
          <dgm:bulletEnabled val="1"/>
        </dgm:presLayoutVars>
      </dgm:prSet>
      <dgm:spPr/>
      <dgm:t>
        <a:bodyPr/>
        <a:lstStyle/>
        <a:p>
          <a:endParaRPr lang="en-US"/>
        </a:p>
      </dgm:t>
    </dgm:pt>
    <dgm:pt modelId="{F9473327-69AB-43F6-B21C-53F4EBF52D52}" type="pres">
      <dgm:prSet presAssocID="{94840EAB-1F62-4D22-97F5-2463C697F2A1}" presName="parTrans" presStyleLbl="bgSibTrans2D1" presStyleIdx="1" presStyleCnt="3"/>
      <dgm:spPr/>
      <dgm:t>
        <a:bodyPr/>
        <a:lstStyle/>
        <a:p>
          <a:endParaRPr lang="en-US"/>
        </a:p>
      </dgm:t>
    </dgm:pt>
    <dgm:pt modelId="{0F23F55A-52B7-4AD4-A888-6F7F7704485E}" type="pres">
      <dgm:prSet presAssocID="{6ED13052-B80F-4CA1-8BBC-3A30CD2B9E3F}" presName="node" presStyleLbl="node1" presStyleIdx="1" presStyleCnt="3">
        <dgm:presLayoutVars>
          <dgm:bulletEnabled val="1"/>
        </dgm:presLayoutVars>
      </dgm:prSet>
      <dgm:spPr/>
      <dgm:t>
        <a:bodyPr/>
        <a:lstStyle/>
        <a:p>
          <a:endParaRPr lang="en-US"/>
        </a:p>
      </dgm:t>
    </dgm:pt>
    <dgm:pt modelId="{EE77E100-E46E-4272-BD4D-B43EF7017F73}" type="pres">
      <dgm:prSet presAssocID="{F3ED0338-CAB9-40AB-A624-314015B90F6A}" presName="parTrans" presStyleLbl="bgSibTrans2D1" presStyleIdx="2" presStyleCnt="3"/>
      <dgm:spPr/>
      <dgm:t>
        <a:bodyPr/>
        <a:lstStyle/>
        <a:p>
          <a:endParaRPr lang="en-US"/>
        </a:p>
      </dgm:t>
    </dgm:pt>
    <dgm:pt modelId="{71008A29-2069-4388-B8C9-145F3D5EF8C0}" type="pres">
      <dgm:prSet presAssocID="{07936D83-DB21-411B-AD28-527D098AD5AD}" presName="node" presStyleLbl="node1" presStyleIdx="2" presStyleCnt="3">
        <dgm:presLayoutVars>
          <dgm:bulletEnabled val="1"/>
        </dgm:presLayoutVars>
      </dgm:prSet>
      <dgm:spPr/>
      <dgm:t>
        <a:bodyPr/>
        <a:lstStyle/>
        <a:p>
          <a:endParaRPr lang="en-US"/>
        </a:p>
      </dgm:t>
    </dgm:pt>
  </dgm:ptLst>
  <dgm:cxnLst>
    <dgm:cxn modelId="{7E96429D-2AA3-441A-8A26-D9D8F622DAA3}" type="presOf" srcId="{47243CD6-1545-4BBC-829C-A74A8E6B2379}" destId="{D2809D10-803B-4F41-A1DA-2B051849126E}" srcOrd="0" destOrd="0" presId="urn:microsoft.com/office/officeart/2005/8/layout/radial4"/>
    <dgm:cxn modelId="{C6E06EC7-3936-4B0A-B5D1-A70ABB2CD35A}" type="presOf" srcId="{1DB64BC6-B50D-47A1-B3A8-180C879D9EBF}" destId="{BF8923FD-986E-4370-947E-91DB8BB22BF0}" srcOrd="0" destOrd="0" presId="urn:microsoft.com/office/officeart/2005/8/layout/radial4"/>
    <dgm:cxn modelId="{12E86C02-0773-473D-870A-9A618EC10177}" srcId="{EE6307E8-FBDD-4675-876E-D415E4FBC170}" destId="{47243CD6-1545-4BBC-829C-A74A8E6B2379}" srcOrd="0" destOrd="0" parTransId="{37317688-8181-485D-8338-916080E5F20F}" sibTransId="{FA9DECDE-B220-4AC0-A91C-27BDD5649656}"/>
    <dgm:cxn modelId="{C3F3703D-8569-4674-A8BC-8FFEC7A9DE47}" type="presOf" srcId="{6ED13052-B80F-4CA1-8BBC-3A30CD2B9E3F}" destId="{0F23F55A-52B7-4AD4-A888-6F7F7704485E}" srcOrd="0" destOrd="0" presId="urn:microsoft.com/office/officeart/2005/8/layout/radial4"/>
    <dgm:cxn modelId="{AD7425E5-47A6-4243-9AC6-DF1E6A31FC1E}" srcId="{EE6307E8-FBDD-4675-876E-D415E4FBC170}" destId="{07936D83-DB21-411B-AD28-527D098AD5AD}" srcOrd="2" destOrd="0" parTransId="{F3ED0338-CAB9-40AB-A624-314015B90F6A}" sibTransId="{BC90F1AF-42CE-4EA8-B769-A10F460DEBD7}"/>
    <dgm:cxn modelId="{7F48B5C3-B68E-4819-8108-2E614C0F7E42}" type="presOf" srcId="{37317688-8181-485D-8338-916080E5F20F}" destId="{77326D76-9249-405E-8EA2-3DA52A256921}" srcOrd="0" destOrd="0" presId="urn:microsoft.com/office/officeart/2005/8/layout/radial4"/>
    <dgm:cxn modelId="{711BF0CC-2B60-4C38-94EB-6B0D092F1A37}" type="presOf" srcId="{EE6307E8-FBDD-4675-876E-D415E4FBC170}" destId="{37DB5694-7558-4C59-A11D-A2DAFD0A2AAC}" srcOrd="0" destOrd="0" presId="urn:microsoft.com/office/officeart/2005/8/layout/radial4"/>
    <dgm:cxn modelId="{6E0F1D27-1513-46D7-9227-7DBC70372EE6}" srcId="{EE6307E8-FBDD-4675-876E-D415E4FBC170}" destId="{6ED13052-B80F-4CA1-8BBC-3A30CD2B9E3F}" srcOrd="1" destOrd="0" parTransId="{94840EAB-1F62-4D22-97F5-2463C697F2A1}" sibTransId="{24E59226-AD8F-4509-8D78-F41034F47C8B}"/>
    <dgm:cxn modelId="{FD652F9D-D5BF-4C2A-8FF8-C01256E7AE09}" type="presOf" srcId="{94840EAB-1F62-4D22-97F5-2463C697F2A1}" destId="{F9473327-69AB-43F6-B21C-53F4EBF52D52}" srcOrd="0" destOrd="0" presId="urn:microsoft.com/office/officeart/2005/8/layout/radial4"/>
    <dgm:cxn modelId="{FC5DEFA3-58C8-425F-A019-E5BF2E7E1186}" type="presOf" srcId="{F3ED0338-CAB9-40AB-A624-314015B90F6A}" destId="{EE77E100-E46E-4272-BD4D-B43EF7017F73}" srcOrd="0" destOrd="0" presId="urn:microsoft.com/office/officeart/2005/8/layout/radial4"/>
    <dgm:cxn modelId="{A830E512-984A-4045-BB79-77374719B751}" type="presOf" srcId="{07936D83-DB21-411B-AD28-527D098AD5AD}" destId="{71008A29-2069-4388-B8C9-145F3D5EF8C0}" srcOrd="0" destOrd="0" presId="urn:microsoft.com/office/officeart/2005/8/layout/radial4"/>
    <dgm:cxn modelId="{422BF270-86DE-4489-B641-55000190B576}" srcId="{1DB64BC6-B50D-47A1-B3A8-180C879D9EBF}" destId="{EE6307E8-FBDD-4675-876E-D415E4FBC170}" srcOrd="0" destOrd="0" parTransId="{E2318826-71D2-4077-BB68-041E88C736AC}" sibTransId="{F5FC2125-AD6A-4F64-BB49-8DE106903432}"/>
    <dgm:cxn modelId="{74C688C3-D861-4C47-A166-790E93617E24}" type="presParOf" srcId="{BF8923FD-986E-4370-947E-91DB8BB22BF0}" destId="{37DB5694-7558-4C59-A11D-A2DAFD0A2AAC}" srcOrd="0" destOrd="0" presId="urn:microsoft.com/office/officeart/2005/8/layout/radial4"/>
    <dgm:cxn modelId="{7D9989DA-DDF8-4021-A0E5-94F2C0551C01}" type="presParOf" srcId="{BF8923FD-986E-4370-947E-91DB8BB22BF0}" destId="{77326D76-9249-405E-8EA2-3DA52A256921}" srcOrd="1" destOrd="0" presId="urn:microsoft.com/office/officeart/2005/8/layout/radial4"/>
    <dgm:cxn modelId="{F4280E3C-71DF-4C97-842B-749CB40A320E}" type="presParOf" srcId="{BF8923FD-986E-4370-947E-91DB8BB22BF0}" destId="{D2809D10-803B-4F41-A1DA-2B051849126E}" srcOrd="2" destOrd="0" presId="urn:microsoft.com/office/officeart/2005/8/layout/radial4"/>
    <dgm:cxn modelId="{564C05E8-4D9D-47DF-85B1-1E51CFCE948F}" type="presParOf" srcId="{BF8923FD-986E-4370-947E-91DB8BB22BF0}" destId="{F9473327-69AB-43F6-B21C-53F4EBF52D52}" srcOrd="3" destOrd="0" presId="urn:microsoft.com/office/officeart/2005/8/layout/radial4"/>
    <dgm:cxn modelId="{EE31518C-B1B0-418E-93B4-98EFB406C3E7}" type="presParOf" srcId="{BF8923FD-986E-4370-947E-91DB8BB22BF0}" destId="{0F23F55A-52B7-4AD4-A888-6F7F7704485E}" srcOrd="4" destOrd="0" presId="urn:microsoft.com/office/officeart/2005/8/layout/radial4"/>
    <dgm:cxn modelId="{EE6CBF1C-CC0E-46CF-B1DE-B02F87C8EFC3}" type="presParOf" srcId="{BF8923FD-986E-4370-947E-91DB8BB22BF0}" destId="{EE77E100-E46E-4272-BD4D-B43EF7017F73}" srcOrd="5" destOrd="0" presId="urn:microsoft.com/office/officeart/2005/8/layout/radial4"/>
    <dgm:cxn modelId="{AD9E032E-300A-4843-A4A2-98D69F098215}" type="presParOf" srcId="{BF8923FD-986E-4370-947E-91DB8BB22BF0}" destId="{71008A29-2069-4388-B8C9-145F3D5EF8C0}"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93A239A-51EC-4D12-B154-E41B07F106A1}" type="doc">
      <dgm:prSet loTypeId="urn:microsoft.com/office/officeart/2005/8/layout/hProcess9" loCatId="process" qsTypeId="urn:microsoft.com/office/officeart/2005/8/quickstyle/simple1" qsCatId="simple" csTypeId="urn:microsoft.com/office/officeart/2005/8/colors/colorful3" csCatId="colorful" phldr="1"/>
      <dgm:spPr/>
    </dgm:pt>
    <dgm:pt modelId="{8DA82583-4281-4FB6-8BF2-B894EB39C247}">
      <dgm:prSet phldrT="[Text]" custT="1"/>
      <dgm:spPr/>
      <dgm:t>
        <a:bodyPr/>
        <a:lstStyle/>
        <a:p>
          <a:r>
            <a:rPr lang="en-US" sz="1800" noProof="0" dirty="0" smtClean="0"/>
            <a:t>In teams of three choose an excerpt from </a:t>
          </a:r>
          <a:r>
            <a:rPr lang="en-US" sz="1800" i="1" noProof="0" dirty="0" smtClean="0"/>
            <a:t>A coffee shop</a:t>
          </a:r>
          <a:r>
            <a:rPr lang="en-US" sz="1800" noProof="0" dirty="0" smtClean="0"/>
            <a:t> which you would like to read out to the class because you find it interesting</a:t>
          </a:r>
          <a:endParaRPr lang="en-US" sz="1800" noProof="0" dirty="0"/>
        </a:p>
      </dgm:t>
    </dgm:pt>
    <dgm:pt modelId="{E3C73BD0-25C5-4AC1-AD26-E0DD046AF0E0}" type="parTrans" cxnId="{4D3B658F-BD2F-41A5-8581-05B42E2EDA5D}">
      <dgm:prSet/>
      <dgm:spPr/>
      <dgm:t>
        <a:bodyPr/>
        <a:lstStyle/>
        <a:p>
          <a:endParaRPr lang="de-DE"/>
        </a:p>
      </dgm:t>
    </dgm:pt>
    <dgm:pt modelId="{76E11E68-F042-4A90-8437-3AE812FBDDC5}" type="sibTrans" cxnId="{4D3B658F-BD2F-41A5-8581-05B42E2EDA5D}">
      <dgm:prSet/>
      <dgm:spPr/>
      <dgm:t>
        <a:bodyPr/>
        <a:lstStyle/>
        <a:p>
          <a:endParaRPr lang="de-DE"/>
        </a:p>
      </dgm:t>
    </dgm:pt>
    <dgm:pt modelId="{AD600B36-C437-486A-9FB9-4928B8D991C2}">
      <dgm:prSet phldrT="[Text]"/>
      <dgm:spPr/>
      <dgm:t>
        <a:bodyPr/>
        <a:lstStyle/>
        <a:p>
          <a:r>
            <a:rPr lang="en-US" noProof="0" dirty="0" smtClean="0"/>
            <a:t>Prepare and </a:t>
          </a:r>
          <a:r>
            <a:rPr lang="en-US" noProof="0" dirty="0" err="1" smtClean="0"/>
            <a:t>practise</a:t>
          </a:r>
          <a:r>
            <a:rPr lang="en-US" noProof="0" dirty="0" smtClean="0"/>
            <a:t> dramatic reading</a:t>
          </a:r>
        </a:p>
        <a:p>
          <a:r>
            <a:rPr lang="en-US" noProof="0" dirty="0" smtClean="0"/>
            <a:t>Present</a:t>
          </a:r>
          <a:endParaRPr lang="en-US" noProof="0" dirty="0"/>
        </a:p>
      </dgm:t>
    </dgm:pt>
    <dgm:pt modelId="{E15E622E-DA2E-4268-B1A2-E8875DC10D4B}" type="parTrans" cxnId="{1570B62F-ABD5-4E6E-8320-19133E299105}">
      <dgm:prSet/>
      <dgm:spPr/>
      <dgm:t>
        <a:bodyPr/>
        <a:lstStyle/>
        <a:p>
          <a:endParaRPr lang="de-DE"/>
        </a:p>
      </dgm:t>
    </dgm:pt>
    <dgm:pt modelId="{C521A2CC-0C42-4A8D-9B9F-8AE7265F8800}" type="sibTrans" cxnId="{1570B62F-ABD5-4E6E-8320-19133E299105}">
      <dgm:prSet/>
      <dgm:spPr/>
      <dgm:t>
        <a:bodyPr/>
        <a:lstStyle/>
        <a:p>
          <a:endParaRPr lang="de-DE"/>
        </a:p>
      </dgm:t>
    </dgm:pt>
    <dgm:pt modelId="{4D6CC00F-746C-47DB-94ED-F1CF68EE7789}">
      <dgm:prSet phldrT="[Text]"/>
      <dgm:spPr/>
      <dgm:t>
        <a:bodyPr/>
        <a:lstStyle/>
        <a:p>
          <a:r>
            <a:rPr lang="en-US" noProof="0" dirty="0" smtClean="0"/>
            <a:t>Tell the class why you have chosen this extract. </a:t>
          </a:r>
        </a:p>
        <a:p>
          <a:r>
            <a:rPr lang="en-US" noProof="0" dirty="0" smtClean="0"/>
            <a:t>In which way is it important for analyzing our drama?</a:t>
          </a:r>
          <a:endParaRPr lang="en-US" noProof="0" dirty="0"/>
        </a:p>
      </dgm:t>
    </dgm:pt>
    <dgm:pt modelId="{0532823A-58FF-46A2-8927-6A2DAD34F8DF}" type="parTrans" cxnId="{CD4A3E05-0D6C-4607-9440-76E40D9E399C}">
      <dgm:prSet/>
      <dgm:spPr/>
      <dgm:t>
        <a:bodyPr/>
        <a:lstStyle/>
        <a:p>
          <a:endParaRPr lang="de-DE"/>
        </a:p>
      </dgm:t>
    </dgm:pt>
    <dgm:pt modelId="{56A523DA-36C9-4801-8048-A714F0073BC4}" type="sibTrans" cxnId="{CD4A3E05-0D6C-4607-9440-76E40D9E399C}">
      <dgm:prSet/>
      <dgm:spPr/>
      <dgm:t>
        <a:bodyPr/>
        <a:lstStyle/>
        <a:p>
          <a:endParaRPr lang="de-DE"/>
        </a:p>
      </dgm:t>
    </dgm:pt>
    <dgm:pt modelId="{8B988ED6-1C7C-4F6D-A98F-E13015E8913C}" type="pres">
      <dgm:prSet presAssocID="{893A239A-51EC-4D12-B154-E41B07F106A1}" presName="CompostProcess" presStyleCnt="0">
        <dgm:presLayoutVars>
          <dgm:dir/>
          <dgm:resizeHandles val="exact"/>
        </dgm:presLayoutVars>
      </dgm:prSet>
      <dgm:spPr/>
    </dgm:pt>
    <dgm:pt modelId="{7C90AE69-90E9-420C-A4F6-43A54CC0E40D}" type="pres">
      <dgm:prSet presAssocID="{893A239A-51EC-4D12-B154-E41B07F106A1}" presName="arrow" presStyleLbl="bgShp" presStyleIdx="0" presStyleCnt="1"/>
      <dgm:spPr/>
    </dgm:pt>
    <dgm:pt modelId="{ED60D2C5-A94C-46D7-874E-C797BC412F36}" type="pres">
      <dgm:prSet presAssocID="{893A239A-51EC-4D12-B154-E41B07F106A1}" presName="linearProcess" presStyleCnt="0"/>
      <dgm:spPr/>
    </dgm:pt>
    <dgm:pt modelId="{9C6AB906-C364-42D2-8E07-5FEC992E06F3}" type="pres">
      <dgm:prSet presAssocID="{8DA82583-4281-4FB6-8BF2-B894EB39C247}" presName="textNode" presStyleLbl="node1" presStyleIdx="0" presStyleCnt="3">
        <dgm:presLayoutVars>
          <dgm:bulletEnabled val="1"/>
        </dgm:presLayoutVars>
      </dgm:prSet>
      <dgm:spPr/>
      <dgm:t>
        <a:bodyPr/>
        <a:lstStyle/>
        <a:p>
          <a:endParaRPr lang="de-DE"/>
        </a:p>
      </dgm:t>
    </dgm:pt>
    <dgm:pt modelId="{C5BE22BD-6BD4-4A6D-8591-7A261CBC39D0}" type="pres">
      <dgm:prSet presAssocID="{76E11E68-F042-4A90-8437-3AE812FBDDC5}" presName="sibTrans" presStyleCnt="0"/>
      <dgm:spPr/>
    </dgm:pt>
    <dgm:pt modelId="{9AC32F20-60EB-40EE-B063-970A57CCCD95}" type="pres">
      <dgm:prSet presAssocID="{AD600B36-C437-486A-9FB9-4928B8D991C2}" presName="textNode" presStyleLbl="node1" presStyleIdx="1" presStyleCnt="3">
        <dgm:presLayoutVars>
          <dgm:bulletEnabled val="1"/>
        </dgm:presLayoutVars>
      </dgm:prSet>
      <dgm:spPr/>
      <dgm:t>
        <a:bodyPr/>
        <a:lstStyle/>
        <a:p>
          <a:endParaRPr lang="de-DE"/>
        </a:p>
      </dgm:t>
    </dgm:pt>
    <dgm:pt modelId="{CF3809D3-1739-4041-899B-A85EBB0DE544}" type="pres">
      <dgm:prSet presAssocID="{C521A2CC-0C42-4A8D-9B9F-8AE7265F8800}" presName="sibTrans" presStyleCnt="0"/>
      <dgm:spPr/>
    </dgm:pt>
    <dgm:pt modelId="{B30CEA7B-8E20-44B4-8512-A7D19F76D25A}" type="pres">
      <dgm:prSet presAssocID="{4D6CC00F-746C-47DB-94ED-F1CF68EE7789}" presName="textNode" presStyleLbl="node1" presStyleIdx="2" presStyleCnt="3">
        <dgm:presLayoutVars>
          <dgm:bulletEnabled val="1"/>
        </dgm:presLayoutVars>
      </dgm:prSet>
      <dgm:spPr/>
      <dgm:t>
        <a:bodyPr/>
        <a:lstStyle/>
        <a:p>
          <a:endParaRPr lang="de-DE"/>
        </a:p>
      </dgm:t>
    </dgm:pt>
  </dgm:ptLst>
  <dgm:cxnLst>
    <dgm:cxn modelId="{1C043ACF-50C3-44A4-BA75-251774A8B48D}" type="presOf" srcId="{8DA82583-4281-4FB6-8BF2-B894EB39C247}" destId="{9C6AB906-C364-42D2-8E07-5FEC992E06F3}" srcOrd="0" destOrd="0" presId="urn:microsoft.com/office/officeart/2005/8/layout/hProcess9"/>
    <dgm:cxn modelId="{BEC3C55F-6774-4F8A-A19D-45C085CC73C6}" type="presOf" srcId="{893A239A-51EC-4D12-B154-E41B07F106A1}" destId="{8B988ED6-1C7C-4F6D-A98F-E13015E8913C}" srcOrd="0" destOrd="0" presId="urn:microsoft.com/office/officeart/2005/8/layout/hProcess9"/>
    <dgm:cxn modelId="{1570B62F-ABD5-4E6E-8320-19133E299105}" srcId="{893A239A-51EC-4D12-B154-E41B07F106A1}" destId="{AD600B36-C437-486A-9FB9-4928B8D991C2}" srcOrd="1" destOrd="0" parTransId="{E15E622E-DA2E-4268-B1A2-E8875DC10D4B}" sibTransId="{C521A2CC-0C42-4A8D-9B9F-8AE7265F8800}"/>
    <dgm:cxn modelId="{6D5CCF50-9865-4FD4-A8D1-221367B937D5}" type="presOf" srcId="{4D6CC00F-746C-47DB-94ED-F1CF68EE7789}" destId="{B30CEA7B-8E20-44B4-8512-A7D19F76D25A}" srcOrd="0" destOrd="0" presId="urn:microsoft.com/office/officeart/2005/8/layout/hProcess9"/>
    <dgm:cxn modelId="{4D3B658F-BD2F-41A5-8581-05B42E2EDA5D}" srcId="{893A239A-51EC-4D12-B154-E41B07F106A1}" destId="{8DA82583-4281-4FB6-8BF2-B894EB39C247}" srcOrd="0" destOrd="0" parTransId="{E3C73BD0-25C5-4AC1-AD26-E0DD046AF0E0}" sibTransId="{76E11E68-F042-4A90-8437-3AE812FBDDC5}"/>
    <dgm:cxn modelId="{756FCC50-02F2-4B2E-A24D-A330FE9E287B}" type="presOf" srcId="{AD600B36-C437-486A-9FB9-4928B8D991C2}" destId="{9AC32F20-60EB-40EE-B063-970A57CCCD95}" srcOrd="0" destOrd="0" presId="urn:microsoft.com/office/officeart/2005/8/layout/hProcess9"/>
    <dgm:cxn modelId="{CD4A3E05-0D6C-4607-9440-76E40D9E399C}" srcId="{893A239A-51EC-4D12-B154-E41B07F106A1}" destId="{4D6CC00F-746C-47DB-94ED-F1CF68EE7789}" srcOrd="2" destOrd="0" parTransId="{0532823A-58FF-46A2-8927-6A2DAD34F8DF}" sibTransId="{56A523DA-36C9-4801-8048-A714F0073BC4}"/>
    <dgm:cxn modelId="{CB5B63A6-FCF8-45FE-A297-0FBB7CE4A426}" type="presParOf" srcId="{8B988ED6-1C7C-4F6D-A98F-E13015E8913C}" destId="{7C90AE69-90E9-420C-A4F6-43A54CC0E40D}" srcOrd="0" destOrd="0" presId="urn:microsoft.com/office/officeart/2005/8/layout/hProcess9"/>
    <dgm:cxn modelId="{2F7B5CA2-F4D1-4218-8524-236F1F171ECB}" type="presParOf" srcId="{8B988ED6-1C7C-4F6D-A98F-E13015E8913C}" destId="{ED60D2C5-A94C-46D7-874E-C797BC412F36}" srcOrd="1" destOrd="0" presId="urn:microsoft.com/office/officeart/2005/8/layout/hProcess9"/>
    <dgm:cxn modelId="{37612AB4-5745-4BC3-A9F5-D410A79E4051}" type="presParOf" srcId="{ED60D2C5-A94C-46D7-874E-C797BC412F36}" destId="{9C6AB906-C364-42D2-8E07-5FEC992E06F3}" srcOrd="0" destOrd="0" presId="urn:microsoft.com/office/officeart/2005/8/layout/hProcess9"/>
    <dgm:cxn modelId="{8339ACDE-36B5-4D1E-BFDD-0CA333689BF3}" type="presParOf" srcId="{ED60D2C5-A94C-46D7-874E-C797BC412F36}" destId="{C5BE22BD-6BD4-4A6D-8591-7A261CBC39D0}" srcOrd="1" destOrd="0" presId="urn:microsoft.com/office/officeart/2005/8/layout/hProcess9"/>
    <dgm:cxn modelId="{5F97E753-8D46-4949-B942-7D08434B83A2}" type="presParOf" srcId="{ED60D2C5-A94C-46D7-874E-C797BC412F36}" destId="{9AC32F20-60EB-40EE-B063-970A57CCCD95}" srcOrd="2" destOrd="0" presId="urn:microsoft.com/office/officeart/2005/8/layout/hProcess9"/>
    <dgm:cxn modelId="{4D9EF794-9B71-4760-9B9A-FC81447D07E3}" type="presParOf" srcId="{ED60D2C5-A94C-46D7-874E-C797BC412F36}" destId="{CF3809D3-1739-4041-899B-A85EBB0DE544}" srcOrd="3" destOrd="0" presId="urn:microsoft.com/office/officeart/2005/8/layout/hProcess9"/>
    <dgm:cxn modelId="{2F3946AE-1B7E-4794-BE48-2AA308897CAD}" type="presParOf" srcId="{ED60D2C5-A94C-46D7-874E-C797BC412F36}" destId="{B30CEA7B-8E20-44B4-8512-A7D19F76D25A}"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8830A6-8CE9-4185-9D2B-162EE31379E3}" type="doc">
      <dgm:prSet loTypeId="urn:microsoft.com/office/officeart/2005/8/layout/process2" loCatId="process" qsTypeId="urn:microsoft.com/office/officeart/2005/8/quickstyle/simple1" qsCatId="simple" csTypeId="urn:microsoft.com/office/officeart/2005/8/colors/colorful3" csCatId="colorful" phldr="1"/>
      <dgm:spPr/>
    </dgm:pt>
    <dgm:pt modelId="{044FF6BB-8876-4C08-9D90-63D47BA65A16}">
      <dgm:prSet phldrT="[Text]"/>
      <dgm:spPr/>
      <dgm:t>
        <a:bodyPr/>
        <a:lstStyle/>
        <a:p>
          <a:r>
            <a:rPr lang="en-US" dirty="0" smtClean="0"/>
            <a:t>B adds one line to go before the original A line</a:t>
          </a:r>
          <a:endParaRPr lang="en-US" dirty="0"/>
        </a:p>
      </dgm:t>
    </dgm:pt>
    <dgm:pt modelId="{E9B20C65-6050-4E35-995F-61E532CB2F03}" type="parTrans" cxnId="{9975729E-7C67-4067-A718-78E9E987AEFB}">
      <dgm:prSet/>
      <dgm:spPr/>
      <dgm:t>
        <a:bodyPr/>
        <a:lstStyle/>
        <a:p>
          <a:endParaRPr lang="en-US"/>
        </a:p>
      </dgm:t>
    </dgm:pt>
    <dgm:pt modelId="{F8041133-78EF-44B4-B727-B2B13D08086B}" type="sibTrans" cxnId="{9975729E-7C67-4067-A718-78E9E987AEFB}">
      <dgm:prSet/>
      <dgm:spPr/>
      <dgm:t>
        <a:bodyPr/>
        <a:lstStyle/>
        <a:p>
          <a:endParaRPr lang="en-US"/>
        </a:p>
      </dgm:t>
    </dgm:pt>
    <dgm:pt modelId="{A1D2A7C0-4647-4A73-826D-A8887AF6D6E3}">
      <dgm:prSet phldrT="[Text]"/>
      <dgm:spPr/>
      <dgm:t>
        <a:bodyPr/>
        <a:lstStyle/>
        <a:p>
          <a:r>
            <a:rPr lang="en-US" dirty="0" smtClean="0"/>
            <a:t>A</a:t>
          </a:r>
          <a:endParaRPr lang="en-US" dirty="0"/>
        </a:p>
      </dgm:t>
    </dgm:pt>
    <dgm:pt modelId="{8D38372C-C459-4858-ACDD-0626AAEF575B}" type="parTrans" cxnId="{47DB602A-04BD-4CFE-A992-6A036F96B076}">
      <dgm:prSet/>
      <dgm:spPr/>
      <dgm:t>
        <a:bodyPr/>
        <a:lstStyle/>
        <a:p>
          <a:endParaRPr lang="en-US"/>
        </a:p>
      </dgm:t>
    </dgm:pt>
    <dgm:pt modelId="{00903BF4-0A65-405D-A3D1-30CAD0B9B374}" type="sibTrans" cxnId="{47DB602A-04BD-4CFE-A992-6A036F96B076}">
      <dgm:prSet/>
      <dgm:spPr/>
      <dgm:t>
        <a:bodyPr/>
        <a:lstStyle/>
        <a:p>
          <a:endParaRPr lang="en-US"/>
        </a:p>
      </dgm:t>
    </dgm:pt>
    <dgm:pt modelId="{77C97AC4-40DC-4800-97AE-DCF9289E9DA2}">
      <dgm:prSet phldrT="[Text]"/>
      <dgm:spPr/>
      <dgm:t>
        <a:bodyPr/>
        <a:lstStyle/>
        <a:p>
          <a:r>
            <a:rPr lang="en-US" dirty="0" smtClean="0"/>
            <a:t>B</a:t>
          </a:r>
          <a:endParaRPr lang="en-US" dirty="0"/>
        </a:p>
      </dgm:t>
    </dgm:pt>
    <dgm:pt modelId="{B8B8A993-C9F0-448C-89A3-1C344AAF8869}" type="parTrans" cxnId="{014B40D7-2E65-47DB-90B8-16349FEDD7E6}">
      <dgm:prSet/>
      <dgm:spPr/>
      <dgm:t>
        <a:bodyPr/>
        <a:lstStyle/>
        <a:p>
          <a:endParaRPr lang="en-US"/>
        </a:p>
      </dgm:t>
    </dgm:pt>
    <dgm:pt modelId="{7AFD4F1E-DF2F-4851-A8BF-FC536A14D255}" type="sibTrans" cxnId="{014B40D7-2E65-47DB-90B8-16349FEDD7E6}">
      <dgm:prSet/>
      <dgm:spPr/>
      <dgm:t>
        <a:bodyPr/>
        <a:lstStyle/>
        <a:p>
          <a:endParaRPr lang="en-US"/>
        </a:p>
      </dgm:t>
    </dgm:pt>
    <dgm:pt modelId="{6ED27639-6736-45A1-82E2-A5FADF589D3D}">
      <dgm:prSet phldrT="[Text]"/>
      <dgm:spPr/>
      <dgm:t>
        <a:bodyPr/>
        <a:lstStyle/>
        <a:p>
          <a:r>
            <a:rPr lang="en-US" dirty="0" smtClean="0"/>
            <a:t>A adds one line to go after the original B line</a:t>
          </a:r>
          <a:endParaRPr lang="en-US" dirty="0"/>
        </a:p>
      </dgm:t>
    </dgm:pt>
    <dgm:pt modelId="{E97E86C1-97F0-4BDC-8874-B7AB39BADA6D}" type="parTrans" cxnId="{1A8C2D9E-5BA6-4738-9970-9031F84F80B2}">
      <dgm:prSet/>
      <dgm:spPr/>
      <dgm:t>
        <a:bodyPr/>
        <a:lstStyle/>
        <a:p>
          <a:endParaRPr lang="en-US"/>
        </a:p>
      </dgm:t>
    </dgm:pt>
    <dgm:pt modelId="{8BCAACE8-7A7B-4C4B-84F3-93DB79903EAD}" type="sibTrans" cxnId="{1A8C2D9E-5BA6-4738-9970-9031F84F80B2}">
      <dgm:prSet/>
      <dgm:spPr/>
      <dgm:t>
        <a:bodyPr/>
        <a:lstStyle/>
        <a:p>
          <a:endParaRPr lang="en-US"/>
        </a:p>
      </dgm:t>
    </dgm:pt>
    <dgm:pt modelId="{C034EB25-05CC-4EBB-846A-8997E638EDAC}" type="pres">
      <dgm:prSet presAssocID="{198830A6-8CE9-4185-9D2B-162EE31379E3}" presName="linearFlow" presStyleCnt="0">
        <dgm:presLayoutVars>
          <dgm:resizeHandles val="exact"/>
        </dgm:presLayoutVars>
      </dgm:prSet>
      <dgm:spPr/>
    </dgm:pt>
    <dgm:pt modelId="{73C21073-88DA-470C-B93C-E172A116180A}" type="pres">
      <dgm:prSet presAssocID="{044FF6BB-8876-4C08-9D90-63D47BA65A16}" presName="node" presStyleLbl="node1" presStyleIdx="0" presStyleCnt="4">
        <dgm:presLayoutVars>
          <dgm:bulletEnabled val="1"/>
        </dgm:presLayoutVars>
      </dgm:prSet>
      <dgm:spPr/>
      <dgm:t>
        <a:bodyPr/>
        <a:lstStyle/>
        <a:p>
          <a:endParaRPr lang="en-US"/>
        </a:p>
      </dgm:t>
    </dgm:pt>
    <dgm:pt modelId="{5673D959-2CDD-49E2-9285-297246A95D8F}" type="pres">
      <dgm:prSet presAssocID="{F8041133-78EF-44B4-B727-B2B13D08086B}" presName="sibTrans" presStyleLbl="sibTrans2D1" presStyleIdx="0" presStyleCnt="3"/>
      <dgm:spPr/>
      <dgm:t>
        <a:bodyPr/>
        <a:lstStyle/>
        <a:p>
          <a:endParaRPr lang="en-US"/>
        </a:p>
      </dgm:t>
    </dgm:pt>
    <dgm:pt modelId="{F54C5CED-60BD-4628-81C4-1C77A9E3ADBC}" type="pres">
      <dgm:prSet presAssocID="{F8041133-78EF-44B4-B727-B2B13D08086B}" presName="connectorText" presStyleLbl="sibTrans2D1" presStyleIdx="0" presStyleCnt="3"/>
      <dgm:spPr/>
      <dgm:t>
        <a:bodyPr/>
        <a:lstStyle/>
        <a:p>
          <a:endParaRPr lang="en-US"/>
        </a:p>
      </dgm:t>
    </dgm:pt>
    <dgm:pt modelId="{73D8828D-A584-46B7-86C9-E75F063B1F31}" type="pres">
      <dgm:prSet presAssocID="{A1D2A7C0-4647-4A73-826D-A8887AF6D6E3}" presName="node" presStyleLbl="node1" presStyleIdx="1" presStyleCnt="4">
        <dgm:presLayoutVars>
          <dgm:bulletEnabled val="1"/>
        </dgm:presLayoutVars>
      </dgm:prSet>
      <dgm:spPr/>
      <dgm:t>
        <a:bodyPr/>
        <a:lstStyle/>
        <a:p>
          <a:endParaRPr lang="en-US"/>
        </a:p>
      </dgm:t>
    </dgm:pt>
    <dgm:pt modelId="{3BCA7220-2979-487E-9F1F-274E6505CEF1}" type="pres">
      <dgm:prSet presAssocID="{00903BF4-0A65-405D-A3D1-30CAD0B9B374}" presName="sibTrans" presStyleLbl="sibTrans2D1" presStyleIdx="1" presStyleCnt="3"/>
      <dgm:spPr/>
      <dgm:t>
        <a:bodyPr/>
        <a:lstStyle/>
        <a:p>
          <a:endParaRPr lang="en-US"/>
        </a:p>
      </dgm:t>
    </dgm:pt>
    <dgm:pt modelId="{66488A00-7429-4DAA-9586-E4EB789A8FF4}" type="pres">
      <dgm:prSet presAssocID="{00903BF4-0A65-405D-A3D1-30CAD0B9B374}" presName="connectorText" presStyleLbl="sibTrans2D1" presStyleIdx="1" presStyleCnt="3"/>
      <dgm:spPr/>
      <dgm:t>
        <a:bodyPr/>
        <a:lstStyle/>
        <a:p>
          <a:endParaRPr lang="en-US"/>
        </a:p>
      </dgm:t>
    </dgm:pt>
    <dgm:pt modelId="{D3D32BFD-42CB-41E5-8AA0-3D2799D59390}" type="pres">
      <dgm:prSet presAssocID="{77C97AC4-40DC-4800-97AE-DCF9289E9DA2}" presName="node" presStyleLbl="node1" presStyleIdx="2" presStyleCnt="4">
        <dgm:presLayoutVars>
          <dgm:bulletEnabled val="1"/>
        </dgm:presLayoutVars>
      </dgm:prSet>
      <dgm:spPr/>
      <dgm:t>
        <a:bodyPr/>
        <a:lstStyle/>
        <a:p>
          <a:endParaRPr lang="en-US"/>
        </a:p>
      </dgm:t>
    </dgm:pt>
    <dgm:pt modelId="{83DAD361-48D1-49B8-B61D-737D648FCB4D}" type="pres">
      <dgm:prSet presAssocID="{7AFD4F1E-DF2F-4851-A8BF-FC536A14D255}" presName="sibTrans" presStyleLbl="sibTrans2D1" presStyleIdx="2" presStyleCnt="3"/>
      <dgm:spPr/>
      <dgm:t>
        <a:bodyPr/>
        <a:lstStyle/>
        <a:p>
          <a:endParaRPr lang="en-US"/>
        </a:p>
      </dgm:t>
    </dgm:pt>
    <dgm:pt modelId="{21459E2A-AC7F-4EE1-B731-FDD1E17ABB82}" type="pres">
      <dgm:prSet presAssocID="{7AFD4F1E-DF2F-4851-A8BF-FC536A14D255}" presName="connectorText" presStyleLbl="sibTrans2D1" presStyleIdx="2" presStyleCnt="3"/>
      <dgm:spPr/>
      <dgm:t>
        <a:bodyPr/>
        <a:lstStyle/>
        <a:p>
          <a:endParaRPr lang="en-US"/>
        </a:p>
      </dgm:t>
    </dgm:pt>
    <dgm:pt modelId="{2DFE2AB6-DF4D-4FBA-AE26-A6C97FFE3574}" type="pres">
      <dgm:prSet presAssocID="{6ED27639-6736-45A1-82E2-A5FADF589D3D}" presName="node" presStyleLbl="node1" presStyleIdx="3" presStyleCnt="4">
        <dgm:presLayoutVars>
          <dgm:bulletEnabled val="1"/>
        </dgm:presLayoutVars>
      </dgm:prSet>
      <dgm:spPr/>
      <dgm:t>
        <a:bodyPr/>
        <a:lstStyle/>
        <a:p>
          <a:endParaRPr lang="en-US"/>
        </a:p>
      </dgm:t>
    </dgm:pt>
  </dgm:ptLst>
  <dgm:cxnLst>
    <dgm:cxn modelId="{1A8C2D9E-5BA6-4738-9970-9031F84F80B2}" srcId="{198830A6-8CE9-4185-9D2B-162EE31379E3}" destId="{6ED27639-6736-45A1-82E2-A5FADF589D3D}" srcOrd="3" destOrd="0" parTransId="{E97E86C1-97F0-4BDC-8874-B7AB39BADA6D}" sibTransId="{8BCAACE8-7A7B-4C4B-84F3-93DB79903EAD}"/>
    <dgm:cxn modelId="{9975729E-7C67-4067-A718-78E9E987AEFB}" srcId="{198830A6-8CE9-4185-9D2B-162EE31379E3}" destId="{044FF6BB-8876-4C08-9D90-63D47BA65A16}" srcOrd="0" destOrd="0" parTransId="{E9B20C65-6050-4E35-995F-61E532CB2F03}" sibTransId="{F8041133-78EF-44B4-B727-B2B13D08086B}"/>
    <dgm:cxn modelId="{352A6423-6D44-4FBB-98AF-BDFE3E830E6C}" type="presOf" srcId="{F8041133-78EF-44B4-B727-B2B13D08086B}" destId="{F54C5CED-60BD-4628-81C4-1C77A9E3ADBC}" srcOrd="1" destOrd="0" presId="urn:microsoft.com/office/officeart/2005/8/layout/process2"/>
    <dgm:cxn modelId="{014B40D7-2E65-47DB-90B8-16349FEDD7E6}" srcId="{198830A6-8CE9-4185-9D2B-162EE31379E3}" destId="{77C97AC4-40DC-4800-97AE-DCF9289E9DA2}" srcOrd="2" destOrd="0" parTransId="{B8B8A993-C9F0-448C-89A3-1C344AAF8869}" sibTransId="{7AFD4F1E-DF2F-4851-A8BF-FC536A14D255}"/>
    <dgm:cxn modelId="{BD4D5269-FCED-4617-A29B-0A03C5CFA85A}" type="presOf" srcId="{A1D2A7C0-4647-4A73-826D-A8887AF6D6E3}" destId="{73D8828D-A584-46B7-86C9-E75F063B1F31}" srcOrd="0" destOrd="0" presId="urn:microsoft.com/office/officeart/2005/8/layout/process2"/>
    <dgm:cxn modelId="{47DB602A-04BD-4CFE-A992-6A036F96B076}" srcId="{198830A6-8CE9-4185-9D2B-162EE31379E3}" destId="{A1D2A7C0-4647-4A73-826D-A8887AF6D6E3}" srcOrd="1" destOrd="0" parTransId="{8D38372C-C459-4858-ACDD-0626AAEF575B}" sibTransId="{00903BF4-0A65-405D-A3D1-30CAD0B9B374}"/>
    <dgm:cxn modelId="{853D9B90-63E9-4E47-BD73-8E5638895962}" type="presOf" srcId="{F8041133-78EF-44B4-B727-B2B13D08086B}" destId="{5673D959-2CDD-49E2-9285-297246A95D8F}" srcOrd="0" destOrd="0" presId="urn:microsoft.com/office/officeart/2005/8/layout/process2"/>
    <dgm:cxn modelId="{F2BE5C5D-4E94-4209-8158-023093FA9236}" type="presOf" srcId="{198830A6-8CE9-4185-9D2B-162EE31379E3}" destId="{C034EB25-05CC-4EBB-846A-8997E638EDAC}" srcOrd="0" destOrd="0" presId="urn:microsoft.com/office/officeart/2005/8/layout/process2"/>
    <dgm:cxn modelId="{F81B473D-2B40-4E84-AEB9-E62EC1037C90}" type="presOf" srcId="{6ED27639-6736-45A1-82E2-A5FADF589D3D}" destId="{2DFE2AB6-DF4D-4FBA-AE26-A6C97FFE3574}" srcOrd="0" destOrd="0" presId="urn:microsoft.com/office/officeart/2005/8/layout/process2"/>
    <dgm:cxn modelId="{3DC1F11B-61A8-46F5-82F1-A801274C4648}" type="presOf" srcId="{044FF6BB-8876-4C08-9D90-63D47BA65A16}" destId="{73C21073-88DA-470C-B93C-E172A116180A}" srcOrd="0" destOrd="0" presId="urn:microsoft.com/office/officeart/2005/8/layout/process2"/>
    <dgm:cxn modelId="{A0614B04-8B26-4C12-87A9-9D59EBB18069}" type="presOf" srcId="{00903BF4-0A65-405D-A3D1-30CAD0B9B374}" destId="{3BCA7220-2979-487E-9F1F-274E6505CEF1}" srcOrd="0" destOrd="0" presId="urn:microsoft.com/office/officeart/2005/8/layout/process2"/>
    <dgm:cxn modelId="{58AA0DD5-99B9-45B9-8B18-C159590023FD}" type="presOf" srcId="{00903BF4-0A65-405D-A3D1-30CAD0B9B374}" destId="{66488A00-7429-4DAA-9586-E4EB789A8FF4}" srcOrd="1" destOrd="0" presId="urn:microsoft.com/office/officeart/2005/8/layout/process2"/>
    <dgm:cxn modelId="{D2A55D24-43DA-47F7-A738-534D562E6412}" type="presOf" srcId="{7AFD4F1E-DF2F-4851-A8BF-FC536A14D255}" destId="{83DAD361-48D1-49B8-B61D-737D648FCB4D}" srcOrd="0" destOrd="0" presId="urn:microsoft.com/office/officeart/2005/8/layout/process2"/>
    <dgm:cxn modelId="{E9027A25-A7EF-425F-85D9-3A9F6C69224A}" type="presOf" srcId="{77C97AC4-40DC-4800-97AE-DCF9289E9DA2}" destId="{D3D32BFD-42CB-41E5-8AA0-3D2799D59390}" srcOrd="0" destOrd="0" presId="urn:microsoft.com/office/officeart/2005/8/layout/process2"/>
    <dgm:cxn modelId="{48420E54-79D5-4700-9712-98BD53BC144D}" type="presOf" srcId="{7AFD4F1E-DF2F-4851-A8BF-FC536A14D255}" destId="{21459E2A-AC7F-4EE1-B731-FDD1E17ABB82}" srcOrd="1" destOrd="0" presId="urn:microsoft.com/office/officeart/2005/8/layout/process2"/>
    <dgm:cxn modelId="{4B74BF08-3A84-4938-9B6F-BE9756F9D85D}" type="presParOf" srcId="{C034EB25-05CC-4EBB-846A-8997E638EDAC}" destId="{73C21073-88DA-470C-B93C-E172A116180A}" srcOrd="0" destOrd="0" presId="urn:microsoft.com/office/officeart/2005/8/layout/process2"/>
    <dgm:cxn modelId="{ACFF9DB1-4227-440E-82B4-DA474B01600E}" type="presParOf" srcId="{C034EB25-05CC-4EBB-846A-8997E638EDAC}" destId="{5673D959-2CDD-49E2-9285-297246A95D8F}" srcOrd="1" destOrd="0" presId="urn:microsoft.com/office/officeart/2005/8/layout/process2"/>
    <dgm:cxn modelId="{DA24C004-480F-4F47-9F33-0770005CAED0}" type="presParOf" srcId="{5673D959-2CDD-49E2-9285-297246A95D8F}" destId="{F54C5CED-60BD-4628-81C4-1C77A9E3ADBC}" srcOrd="0" destOrd="0" presId="urn:microsoft.com/office/officeart/2005/8/layout/process2"/>
    <dgm:cxn modelId="{C33FB4CB-026D-4F8F-9D7C-AF32DA7936BA}" type="presParOf" srcId="{C034EB25-05CC-4EBB-846A-8997E638EDAC}" destId="{73D8828D-A584-46B7-86C9-E75F063B1F31}" srcOrd="2" destOrd="0" presId="urn:microsoft.com/office/officeart/2005/8/layout/process2"/>
    <dgm:cxn modelId="{9A2D44E2-AD88-40C8-A565-C4598C18AD2F}" type="presParOf" srcId="{C034EB25-05CC-4EBB-846A-8997E638EDAC}" destId="{3BCA7220-2979-487E-9F1F-274E6505CEF1}" srcOrd="3" destOrd="0" presId="urn:microsoft.com/office/officeart/2005/8/layout/process2"/>
    <dgm:cxn modelId="{C9EAC6B8-7F05-4C17-8185-7B9372EB82E1}" type="presParOf" srcId="{3BCA7220-2979-487E-9F1F-274E6505CEF1}" destId="{66488A00-7429-4DAA-9586-E4EB789A8FF4}" srcOrd="0" destOrd="0" presId="urn:microsoft.com/office/officeart/2005/8/layout/process2"/>
    <dgm:cxn modelId="{BD38B58D-9CE1-4B3A-960E-5B4B461338E5}" type="presParOf" srcId="{C034EB25-05CC-4EBB-846A-8997E638EDAC}" destId="{D3D32BFD-42CB-41E5-8AA0-3D2799D59390}" srcOrd="4" destOrd="0" presId="urn:microsoft.com/office/officeart/2005/8/layout/process2"/>
    <dgm:cxn modelId="{32B9075E-06B6-40C8-8B74-FF357737A0CE}" type="presParOf" srcId="{C034EB25-05CC-4EBB-846A-8997E638EDAC}" destId="{83DAD361-48D1-49B8-B61D-737D648FCB4D}" srcOrd="5" destOrd="0" presId="urn:microsoft.com/office/officeart/2005/8/layout/process2"/>
    <dgm:cxn modelId="{5248A425-2596-48E4-A40B-C991DDAD9333}" type="presParOf" srcId="{83DAD361-48D1-49B8-B61D-737D648FCB4D}" destId="{21459E2A-AC7F-4EE1-B731-FDD1E17ABB82}" srcOrd="0" destOrd="0" presId="urn:microsoft.com/office/officeart/2005/8/layout/process2"/>
    <dgm:cxn modelId="{69E2408B-8DD7-42D7-8852-4AF47959B41B}" type="presParOf" srcId="{C034EB25-05CC-4EBB-846A-8997E638EDAC}" destId="{2DFE2AB6-DF4D-4FBA-AE26-A6C97FFE3574}" srcOrd="6"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AFA815D-8D41-4F8C-9374-BAFD3829F606}"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E5501B02-4892-4E2D-B84F-9EF97518A80C}">
      <dgm:prSet phldrT="[Text]"/>
      <dgm:spPr/>
      <dgm:t>
        <a:bodyPr/>
        <a:lstStyle/>
        <a:p>
          <a:r>
            <a:rPr lang="en-US" dirty="0" smtClean="0"/>
            <a:t>betrayal and forgiveness</a:t>
          </a:r>
          <a:endParaRPr lang="en-US" dirty="0"/>
        </a:p>
      </dgm:t>
    </dgm:pt>
    <dgm:pt modelId="{B1106C17-7EEF-41B2-8BCB-62E3A88C02F5}" type="parTrans" cxnId="{C51220B7-171E-4B3B-AE7C-6CD2FDB77119}">
      <dgm:prSet/>
      <dgm:spPr/>
      <dgm:t>
        <a:bodyPr/>
        <a:lstStyle/>
        <a:p>
          <a:endParaRPr lang="en-US"/>
        </a:p>
      </dgm:t>
    </dgm:pt>
    <dgm:pt modelId="{54170EA8-A140-452B-9567-C6C459657268}" type="sibTrans" cxnId="{C51220B7-171E-4B3B-AE7C-6CD2FDB77119}">
      <dgm:prSet/>
      <dgm:spPr/>
      <dgm:t>
        <a:bodyPr/>
        <a:lstStyle/>
        <a:p>
          <a:endParaRPr lang="en-US"/>
        </a:p>
      </dgm:t>
    </dgm:pt>
    <dgm:pt modelId="{B959990D-13F4-4CAF-9F02-BD15E6ADC4DE}">
      <dgm:prSet phldrT="[Text]"/>
      <dgm:spPr/>
      <dgm:t>
        <a:bodyPr/>
        <a:lstStyle/>
        <a:p>
          <a:r>
            <a:rPr lang="en-US" dirty="0" smtClean="0"/>
            <a:t>deception </a:t>
          </a:r>
          <a:br>
            <a:rPr lang="en-US" dirty="0" smtClean="0"/>
          </a:br>
          <a:r>
            <a:rPr lang="en-US" dirty="0" smtClean="0"/>
            <a:t>and honesty</a:t>
          </a:r>
          <a:endParaRPr lang="en-US" dirty="0"/>
        </a:p>
      </dgm:t>
    </dgm:pt>
    <dgm:pt modelId="{209114BF-CF31-4E57-A9BD-C66681CE253D}" type="parTrans" cxnId="{CCBA71F9-D235-4F46-A237-E91F0964884A}">
      <dgm:prSet/>
      <dgm:spPr/>
      <dgm:t>
        <a:bodyPr/>
        <a:lstStyle/>
        <a:p>
          <a:endParaRPr lang="en-US"/>
        </a:p>
      </dgm:t>
    </dgm:pt>
    <dgm:pt modelId="{CFE19909-B582-4C8F-8B5C-97E88D704E9E}" type="sibTrans" cxnId="{CCBA71F9-D235-4F46-A237-E91F0964884A}">
      <dgm:prSet/>
      <dgm:spPr/>
      <dgm:t>
        <a:bodyPr/>
        <a:lstStyle/>
        <a:p>
          <a:endParaRPr lang="en-US"/>
        </a:p>
      </dgm:t>
    </dgm:pt>
    <dgm:pt modelId="{2BB63865-F4BC-4E53-ADF0-EE16494BEAED}">
      <dgm:prSet phldrT="[Text]"/>
      <dgm:spPr/>
      <dgm:t>
        <a:bodyPr/>
        <a:lstStyle/>
        <a:p>
          <a:r>
            <a:rPr lang="en-US" dirty="0" smtClean="0"/>
            <a:t>jealousy </a:t>
          </a:r>
          <a:br>
            <a:rPr lang="en-US" dirty="0" smtClean="0"/>
          </a:br>
          <a:r>
            <a:rPr lang="en-US" dirty="0" smtClean="0"/>
            <a:t>and trust</a:t>
          </a:r>
          <a:endParaRPr lang="en-US" dirty="0"/>
        </a:p>
      </dgm:t>
    </dgm:pt>
    <dgm:pt modelId="{381025E8-6116-4F12-8140-AA16D030B474}" type="parTrans" cxnId="{2CEE5338-B02D-4F75-99C5-0BCF0E63CE60}">
      <dgm:prSet/>
      <dgm:spPr/>
      <dgm:t>
        <a:bodyPr/>
        <a:lstStyle/>
        <a:p>
          <a:endParaRPr lang="en-US"/>
        </a:p>
      </dgm:t>
    </dgm:pt>
    <dgm:pt modelId="{324C59AA-0D12-4695-A9B4-565F9999EC89}" type="sibTrans" cxnId="{2CEE5338-B02D-4F75-99C5-0BCF0E63CE60}">
      <dgm:prSet/>
      <dgm:spPr/>
      <dgm:t>
        <a:bodyPr/>
        <a:lstStyle/>
        <a:p>
          <a:endParaRPr lang="en-US"/>
        </a:p>
      </dgm:t>
    </dgm:pt>
    <dgm:pt modelId="{E097CA5B-A2EF-464F-9E3B-9CF2830FF2E9}">
      <dgm:prSet phldrT="[Text]"/>
      <dgm:spPr/>
      <dgm:t>
        <a:bodyPr/>
        <a:lstStyle/>
        <a:p>
          <a:r>
            <a:rPr lang="en-US" dirty="0" smtClean="0"/>
            <a:t>transformation and resistance</a:t>
          </a:r>
          <a:endParaRPr lang="en-US" dirty="0"/>
        </a:p>
      </dgm:t>
    </dgm:pt>
    <dgm:pt modelId="{70278D40-B1B6-465B-B214-7463CA061339}" type="parTrans" cxnId="{4035F0C2-E46E-4B4A-9B42-2D3D2C7CD5A7}">
      <dgm:prSet/>
      <dgm:spPr/>
      <dgm:t>
        <a:bodyPr/>
        <a:lstStyle/>
        <a:p>
          <a:endParaRPr lang="en-US"/>
        </a:p>
      </dgm:t>
    </dgm:pt>
    <dgm:pt modelId="{F5FBC10A-1DE8-4698-9239-4F09B7F19106}" type="sibTrans" cxnId="{4035F0C2-E46E-4B4A-9B42-2D3D2C7CD5A7}">
      <dgm:prSet/>
      <dgm:spPr/>
      <dgm:t>
        <a:bodyPr/>
        <a:lstStyle/>
        <a:p>
          <a:endParaRPr lang="en-US"/>
        </a:p>
      </dgm:t>
    </dgm:pt>
    <dgm:pt modelId="{54731413-74DE-4FBA-A1BA-79AC82ABE0E3}">
      <dgm:prSet phldrT="[Text]"/>
      <dgm:spPr/>
      <dgm:t>
        <a:bodyPr/>
        <a:lstStyle/>
        <a:p>
          <a:r>
            <a:rPr lang="en-US" dirty="0" smtClean="0"/>
            <a:t>authenticity and manipulation</a:t>
          </a:r>
          <a:endParaRPr lang="en-US" dirty="0"/>
        </a:p>
      </dgm:t>
    </dgm:pt>
    <dgm:pt modelId="{D385A5E0-33B4-462D-AD6D-9E53F66B5D6E}" type="parTrans" cxnId="{7FC4F7AD-9C28-464D-A94C-DAD6FD68393C}">
      <dgm:prSet/>
      <dgm:spPr/>
    </dgm:pt>
    <dgm:pt modelId="{440EC3E2-E996-4B42-A394-96FDC6B7D2C8}" type="sibTrans" cxnId="{7FC4F7AD-9C28-464D-A94C-DAD6FD68393C}">
      <dgm:prSet/>
      <dgm:spPr/>
    </dgm:pt>
    <dgm:pt modelId="{F0252575-D8D9-41F2-A584-640F3200714E}" type="pres">
      <dgm:prSet presAssocID="{6AFA815D-8D41-4F8C-9374-BAFD3829F606}" presName="diagram" presStyleCnt="0">
        <dgm:presLayoutVars>
          <dgm:dir/>
          <dgm:resizeHandles val="exact"/>
        </dgm:presLayoutVars>
      </dgm:prSet>
      <dgm:spPr/>
      <dgm:t>
        <a:bodyPr/>
        <a:lstStyle/>
        <a:p>
          <a:endParaRPr lang="en-US"/>
        </a:p>
      </dgm:t>
    </dgm:pt>
    <dgm:pt modelId="{DB6966B8-7335-4187-963F-A21D5190B463}" type="pres">
      <dgm:prSet presAssocID="{E5501B02-4892-4E2D-B84F-9EF97518A80C}" presName="node" presStyleLbl="node1" presStyleIdx="0" presStyleCnt="5">
        <dgm:presLayoutVars>
          <dgm:bulletEnabled val="1"/>
        </dgm:presLayoutVars>
      </dgm:prSet>
      <dgm:spPr/>
      <dgm:t>
        <a:bodyPr/>
        <a:lstStyle/>
        <a:p>
          <a:endParaRPr lang="en-US"/>
        </a:p>
      </dgm:t>
    </dgm:pt>
    <dgm:pt modelId="{6938354B-41A9-42EF-99C0-8B70613C9ADD}" type="pres">
      <dgm:prSet presAssocID="{54170EA8-A140-452B-9567-C6C459657268}" presName="sibTrans" presStyleCnt="0"/>
      <dgm:spPr/>
    </dgm:pt>
    <dgm:pt modelId="{B7813A1B-0047-4CBA-BA2F-90D7999B279A}" type="pres">
      <dgm:prSet presAssocID="{B959990D-13F4-4CAF-9F02-BD15E6ADC4DE}" presName="node" presStyleLbl="node1" presStyleIdx="1" presStyleCnt="5">
        <dgm:presLayoutVars>
          <dgm:bulletEnabled val="1"/>
        </dgm:presLayoutVars>
      </dgm:prSet>
      <dgm:spPr/>
      <dgm:t>
        <a:bodyPr/>
        <a:lstStyle/>
        <a:p>
          <a:endParaRPr lang="en-US"/>
        </a:p>
      </dgm:t>
    </dgm:pt>
    <dgm:pt modelId="{6610DEB2-5474-4D84-B032-F5CD26DA70F1}" type="pres">
      <dgm:prSet presAssocID="{CFE19909-B582-4C8F-8B5C-97E88D704E9E}" presName="sibTrans" presStyleCnt="0"/>
      <dgm:spPr/>
    </dgm:pt>
    <dgm:pt modelId="{EC29E199-985E-4E56-B8D7-39E9047663C9}" type="pres">
      <dgm:prSet presAssocID="{2BB63865-F4BC-4E53-ADF0-EE16494BEAED}" presName="node" presStyleLbl="node1" presStyleIdx="2" presStyleCnt="5">
        <dgm:presLayoutVars>
          <dgm:bulletEnabled val="1"/>
        </dgm:presLayoutVars>
      </dgm:prSet>
      <dgm:spPr/>
      <dgm:t>
        <a:bodyPr/>
        <a:lstStyle/>
        <a:p>
          <a:endParaRPr lang="en-US"/>
        </a:p>
      </dgm:t>
    </dgm:pt>
    <dgm:pt modelId="{A796104E-3035-48E3-B6E2-457262FCCD6A}" type="pres">
      <dgm:prSet presAssocID="{324C59AA-0D12-4695-A9B4-565F9999EC89}" presName="sibTrans" presStyleCnt="0"/>
      <dgm:spPr/>
    </dgm:pt>
    <dgm:pt modelId="{A4664B4C-5D21-48DC-BFC7-601012A35D83}" type="pres">
      <dgm:prSet presAssocID="{E097CA5B-A2EF-464F-9E3B-9CF2830FF2E9}" presName="node" presStyleLbl="node1" presStyleIdx="3" presStyleCnt="5">
        <dgm:presLayoutVars>
          <dgm:bulletEnabled val="1"/>
        </dgm:presLayoutVars>
      </dgm:prSet>
      <dgm:spPr/>
      <dgm:t>
        <a:bodyPr/>
        <a:lstStyle/>
        <a:p>
          <a:endParaRPr lang="en-US"/>
        </a:p>
      </dgm:t>
    </dgm:pt>
    <dgm:pt modelId="{87D4A599-A958-45D9-8E34-B6763E0312DA}" type="pres">
      <dgm:prSet presAssocID="{F5FBC10A-1DE8-4698-9239-4F09B7F19106}" presName="sibTrans" presStyleCnt="0"/>
      <dgm:spPr/>
    </dgm:pt>
    <dgm:pt modelId="{F3B4C419-7DD5-4331-B911-D50625BC0DF3}" type="pres">
      <dgm:prSet presAssocID="{54731413-74DE-4FBA-A1BA-79AC82ABE0E3}" presName="node" presStyleLbl="node1" presStyleIdx="4" presStyleCnt="5">
        <dgm:presLayoutVars>
          <dgm:bulletEnabled val="1"/>
        </dgm:presLayoutVars>
      </dgm:prSet>
      <dgm:spPr/>
      <dgm:t>
        <a:bodyPr/>
        <a:lstStyle/>
        <a:p>
          <a:endParaRPr lang="en-US"/>
        </a:p>
      </dgm:t>
    </dgm:pt>
  </dgm:ptLst>
  <dgm:cxnLst>
    <dgm:cxn modelId="{B36DAABA-8AA4-413C-8A32-5AC7B16814A4}" type="presOf" srcId="{54731413-74DE-4FBA-A1BA-79AC82ABE0E3}" destId="{F3B4C419-7DD5-4331-B911-D50625BC0DF3}" srcOrd="0" destOrd="0" presId="urn:microsoft.com/office/officeart/2005/8/layout/default"/>
    <dgm:cxn modelId="{2CEE5338-B02D-4F75-99C5-0BCF0E63CE60}" srcId="{6AFA815D-8D41-4F8C-9374-BAFD3829F606}" destId="{2BB63865-F4BC-4E53-ADF0-EE16494BEAED}" srcOrd="2" destOrd="0" parTransId="{381025E8-6116-4F12-8140-AA16D030B474}" sibTransId="{324C59AA-0D12-4695-A9B4-565F9999EC89}"/>
    <dgm:cxn modelId="{9432A4C1-D4FC-4BA8-B9CD-6603EF6C7138}" type="presOf" srcId="{B959990D-13F4-4CAF-9F02-BD15E6ADC4DE}" destId="{B7813A1B-0047-4CBA-BA2F-90D7999B279A}" srcOrd="0" destOrd="0" presId="urn:microsoft.com/office/officeart/2005/8/layout/default"/>
    <dgm:cxn modelId="{8A4C343C-9043-415F-BE73-FB18884CC33D}" type="presOf" srcId="{2BB63865-F4BC-4E53-ADF0-EE16494BEAED}" destId="{EC29E199-985E-4E56-B8D7-39E9047663C9}" srcOrd="0" destOrd="0" presId="urn:microsoft.com/office/officeart/2005/8/layout/default"/>
    <dgm:cxn modelId="{C51220B7-171E-4B3B-AE7C-6CD2FDB77119}" srcId="{6AFA815D-8D41-4F8C-9374-BAFD3829F606}" destId="{E5501B02-4892-4E2D-B84F-9EF97518A80C}" srcOrd="0" destOrd="0" parTransId="{B1106C17-7EEF-41B2-8BCB-62E3A88C02F5}" sibTransId="{54170EA8-A140-452B-9567-C6C459657268}"/>
    <dgm:cxn modelId="{050EAB29-2537-4190-9BE1-F00F56BC2EB4}" type="presOf" srcId="{E097CA5B-A2EF-464F-9E3B-9CF2830FF2E9}" destId="{A4664B4C-5D21-48DC-BFC7-601012A35D83}" srcOrd="0" destOrd="0" presId="urn:microsoft.com/office/officeart/2005/8/layout/default"/>
    <dgm:cxn modelId="{7FC4F7AD-9C28-464D-A94C-DAD6FD68393C}" srcId="{6AFA815D-8D41-4F8C-9374-BAFD3829F606}" destId="{54731413-74DE-4FBA-A1BA-79AC82ABE0E3}" srcOrd="4" destOrd="0" parTransId="{D385A5E0-33B4-462D-AD6D-9E53F66B5D6E}" sibTransId="{440EC3E2-E996-4B42-A394-96FDC6B7D2C8}"/>
    <dgm:cxn modelId="{15735EF5-87AE-45DD-991F-3E9867F23D2C}" type="presOf" srcId="{6AFA815D-8D41-4F8C-9374-BAFD3829F606}" destId="{F0252575-D8D9-41F2-A584-640F3200714E}" srcOrd="0" destOrd="0" presId="urn:microsoft.com/office/officeart/2005/8/layout/default"/>
    <dgm:cxn modelId="{4035F0C2-E46E-4B4A-9B42-2D3D2C7CD5A7}" srcId="{6AFA815D-8D41-4F8C-9374-BAFD3829F606}" destId="{E097CA5B-A2EF-464F-9E3B-9CF2830FF2E9}" srcOrd="3" destOrd="0" parTransId="{70278D40-B1B6-465B-B214-7463CA061339}" sibTransId="{F5FBC10A-1DE8-4698-9239-4F09B7F19106}"/>
    <dgm:cxn modelId="{85D75F8C-D0F0-45F8-8820-C416FB1EA69B}" type="presOf" srcId="{E5501B02-4892-4E2D-B84F-9EF97518A80C}" destId="{DB6966B8-7335-4187-963F-A21D5190B463}" srcOrd="0" destOrd="0" presId="urn:microsoft.com/office/officeart/2005/8/layout/default"/>
    <dgm:cxn modelId="{CCBA71F9-D235-4F46-A237-E91F0964884A}" srcId="{6AFA815D-8D41-4F8C-9374-BAFD3829F606}" destId="{B959990D-13F4-4CAF-9F02-BD15E6ADC4DE}" srcOrd="1" destOrd="0" parTransId="{209114BF-CF31-4E57-A9BD-C66681CE253D}" sibTransId="{CFE19909-B582-4C8F-8B5C-97E88D704E9E}"/>
    <dgm:cxn modelId="{C779CB45-2051-45DD-A289-534DFBD84EF7}" type="presParOf" srcId="{F0252575-D8D9-41F2-A584-640F3200714E}" destId="{DB6966B8-7335-4187-963F-A21D5190B463}" srcOrd="0" destOrd="0" presId="urn:microsoft.com/office/officeart/2005/8/layout/default"/>
    <dgm:cxn modelId="{16451B81-BBEC-4A01-B61D-F63DBA800DDD}" type="presParOf" srcId="{F0252575-D8D9-41F2-A584-640F3200714E}" destId="{6938354B-41A9-42EF-99C0-8B70613C9ADD}" srcOrd="1" destOrd="0" presId="urn:microsoft.com/office/officeart/2005/8/layout/default"/>
    <dgm:cxn modelId="{64AD3AE5-A089-4C3A-A0BF-F7B64A62AB7D}" type="presParOf" srcId="{F0252575-D8D9-41F2-A584-640F3200714E}" destId="{B7813A1B-0047-4CBA-BA2F-90D7999B279A}" srcOrd="2" destOrd="0" presId="urn:microsoft.com/office/officeart/2005/8/layout/default"/>
    <dgm:cxn modelId="{1B8865B1-1005-41C2-8100-8F7B5BC296F4}" type="presParOf" srcId="{F0252575-D8D9-41F2-A584-640F3200714E}" destId="{6610DEB2-5474-4D84-B032-F5CD26DA70F1}" srcOrd="3" destOrd="0" presId="urn:microsoft.com/office/officeart/2005/8/layout/default"/>
    <dgm:cxn modelId="{C4780C7B-3F23-47E1-995E-638921CD905F}" type="presParOf" srcId="{F0252575-D8D9-41F2-A584-640F3200714E}" destId="{EC29E199-985E-4E56-B8D7-39E9047663C9}" srcOrd="4" destOrd="0" presId="urn:microsoft.com/office/officeart/2005/8/layout/default"/>
    <dgm:cxn modelId="{71D13F8A-4BB5-4022-B478-DCA08A470CA4}" type="presParOf" srcId="{F0252575-D8D9-41F2-A584-640F3200714E}" destId="{A796104E-3035-48E3-B6E2-457262FCCD6A}" srcOrd="5" destOrd="0" presId="urn:microsoft.com/office/officeart/2005/8/layout/default"/>
    <dgm:cxn modelId="{93931E1F-CFDC-4ECD-BEDC-B72810C82404}" type="presParOf" srcId="{F0252575-D8D9-41F2-A584-640F3200714E}" destId="{A4664B4C-5D21-48DC-BFC7-601012A35D83}" srcOrd="6" destOrd="0" presId="urn:microsoft.com/office/officeart/2005/8/layout/default"/>
    <dgm:cxn modelId="{38F3BED2-A14A-4582-9028-FACF5618A276}" type="presParOf" srcId="{F0252575-D8D9-41F2-A584-640F3200714E}" destId="{87D4A599-A958-45D9-8E34-B6763E0312DA}" srcOrd="7" destOrd="0" presId="urn:microsoft.com/office/officeart/2005/8/layout/default"/>
    <dgm:cxn modelId="{1C4CD10C-99BF-438D-999A-2EEC5CBD2C06}" type="presParOf" srcId="{F0252575-D8D9-41F2-A584-640F3200714E}" destId="{F3B4C419-7DD5-4331-B911-D50625BC0DF3}"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6A16732-2CBE-4899-AFD6-4D76DC50BED2}" type="doc">
      <dgm:prSet loTypeId="urn:microsoft.com/office/officeart/2005/8/layout/bProcess3" loCatId="process" qsTypeId="urn:microsoft.com/office/officeart/2005/8/quickstyle/simple1" qsCatId="simple" csTypeId="urn:microsoft.com/office/officeart/2005/8/colors/colorful3" csCatId="colorful" phldr="1"/>
      <dgm:spPr/>
      <dgm:t>
        <a:bodyPr/>
        <a:lstStyle/>
        <a:p>
          <a:endParaRPr lang="en-US"/>
        </a:p>
      </dgm:t>
    </dgm:pt>
    <dgm:pt modelId="{6912A438-FF82-4622-B4FD-6F23C3042311}">
      <dgm:prSet phldrT="[Text]"/>
      <dgm:spPr/>
      <dgm:t>
        <a:bodyPr/>
        <a:lstStyle/>
        <a:p>
          <a:r>
            <a:rPr lang="en-US" dirty="0" smtClean="0"/>
            <a:t>A Museum</a:t>
          </a:r>
          <a:endParaRPr lang="en-US" dirty="0"/>
        </a:p>
      </dgm:t>
    </dgm:pt>
    <dgm:pt modelId="{D84EB241-B80E-4839-A477-675235E8BFED}" type="parTrans" cxnId="{139A7C8D-08AF-49BA-B429-88A8E2B86BA0}">
      <dgm:prSet/>
      <dgm:spPr/>
      <dgm:t>
        <a:bodyPr/>
        <a:lstStyle/>
        <a:p>
          <a:endParaRPr lang="en-US"/>
        </a:p>
      </dgm:t>
    </dgm:pt>
    <dgm:pt modelId="{7325EB11-C446-4872-85E5-0090BB2211A2}" type="sibTrans" cxnId="{139A7C8D-08AF-49BA-B429-88A8E2B86BA0}">
      <dgm:prSet/>
      <dgm:spPr/>
      <dgm:t>
        <a:bodyPr/>
        <a:lstStyle/>
        <a:p>
          <a:endParaRPr lang="en-US"/>
        </a:p>
      </dgm:t>
    </dgm:pt>
    <dgm:pt modelId="{4A8BD77D-3483-4709-B2E0-58C2C5EDDE25}">
      <dgm:prSet phldrT="[Text]"/>
      <dgm:spPr/>
      <dgm:t>
        <a:bodyPr/>
        <a:lstStyle/>
        <a:p>
          <a:r>
            <a:rPr lang="en-US" dirty="0" smtClean="0"/>
            <a:t>A Park</a:t>
          </a:r>
          <a:endParaRPr lang="en-US" dirty="0"/>
        </a:p>
      </dgm:t>
    </dgm:pt>
    <dgm:pt modelId="{FDFE15D5-7205-42FB-924B-11B2D90BC6F3}" type="parTrans" cxnId="{96091AE7-FC92-4C4F-83C3-997C60EA7F44}">
      <dgm:prSet/>
      <dgm:spPr/>
      <dgm:t>
        <a:bodyPr/>
        <a:lstStyle/>
        <a:p>
          <a:endParaRPr lang="en-US"/>
        </a:p>
      </dgm:t>
    </dgm:pt>
    <dgm:pt modelId="{5A5A9078-2858-4780-95A6-CCCFF7E5CF58}" type="sibTrans" cxnId="{96091AE7-FC92-4C4F-83C3-997C60EA7F44}">
      <dgm:prSet/>
      <dgm:spPr/>
      <dgm:t>
        <a:bodyPr/>
        <a:lstStyle/>
        <a:p>
          <a:endParaRPr lang="en-US"/>
        </a:p>
      </dgm:t>
    </dgm:pt>
    <dgm:pt modelId="{08228A95-27E3-4D80-8507-96F49AD1CEAD}">
      <dgm:prSet phldrT="[Text]"/>
      <dgm:spPr/>
      <dgm:t>
        <a:bodyPr/>
        <a:lstStyle/>
        <a:p>
          <a:r>
            <a:rPr lang="en-US" dirty="0" smtClean="0"/>
            <a:t>A Restaurant Lobby</a:t>
          </a:r>
          <a:endParaRPr lang="en-US" dirty="0"/>
        </a:p>
      </dgm:t>
    </dgm:pt>
    <dgm:pt modelId="{19487360-886E-40DB-A9AD-3D4C95DC741E}" type="parTrans" cxnId="{3E79C6DF-2321-4FFF-B2D4-41FC207B91BD}">
      <dgm:prSet/>
      <dgm:spPr/>
      <dgm:t>
        <a:bodyPr/>
        <a:lstStyle/>
        <a:p>
          <a:endParaRPr lang="en-US"/>
        </a:p>
      </dgm:t>
    </dgm:pt>
    <dgm:pt modelId="{5A787D54-01DE-4D06-8483-CFD56A9A150C}" type="sibTrans" cxnId="{3E79C6DF-2321-4FFF-B2D4-41FC207B91BD}">
      <dgm:prSet/>
      <dgm:spPr/>
      <dgm:t>
        <a:bodyPr/>
        <a:lstStyle/>
        <a:p>
          <a:endParaRPr lang="en-US"/>
        </a:p>
      </dgm:t>
    </dgm:pt>
    <dgm:pt modelId="{9ABC0F7C-2DED-46E6-9902-4CE9E7585C97}">
      <dgm:prSet phldrT="[Text]"/>
      <dgm:spPr/>
      <dgm:t>
        <a:bodyPr/>
        <a:lstStyle/>
        <a:p>
          <a:r>
            <a:rPr lang="en-US" dirty="0" smtClean="0"/>
            <a:t>A Living Room</a:t>
          </a:r>
          <a:endParaRPr lang="en-US" dirty="0"/>
        </a:p>
      </dgm:t>
    </dgm:pt>
    <dgm:pt modelId="{43D04E62-E8B1-455C-A6F0-F4336D0870CA}" type="parTrans" cxnId="{6799424C-C666-4841-9491-C9F25B017D40}">
      <dgm:prSet/>
      <dgm:spPr/>
      <dgm:t>
        <a:bodyPr/>
        <a:lstStyle/>
        <a:p>
          <a:endParaRPr lang="en-US"/>
        </a:p>
      </dgm:t>
    </dgm:pt>
    <dgm:pt modelId="{8F030DF7-07D9-4B5E-B391-57C4CC166A7C}" type="sibTrans" cxnId="{6799424C-C666-4841-9491-C9F25B017D40}">
      <dgm:prSet/>
      <dgm:spPr/>
      <dgm:t>
        <a:bodyPr/>
        <a:lstStyle/>
        <a:p>
          <a:endParaRPr lang="en-US"/>
        </a:p>
      </dgm:t>
    </dgm:pt>
    <dgm:pt modelId="{262A977E-2B53-4BAB-B306-B8511B2EA063}">
      <dgm:prSet phldrT="[Text]"/>
      <dgm:spPr/>
      <dgm:t>
        <a:bodyPr/>
        <a:lstStyle/>
        <a:p>
          <a:r>
            <a:rPr lang="en-US" dirty="0" smtClean="0"/>
            <a:t>A Bedroom</a:t>
          </a:r>
          <a:endParaRPr lang="en-US" dirty="0"/>
        </a:p>
      </dgm:t>
    </dgm:pt>
    <dgm:pt modelId="{3C6B0AA0-2931-4E87-950E-796B338FD801}" type="parTrans" cxnId="{B7A22ACA-4016-47C9-BDA2-E493AC0DC612}">
      <dgm:prSet/>
      <dgm:spPr/>
      <dgm:t>
        <a:bodyPr/>
        <a:lstStyle/>
        <a:p>
          <a:endParaRPr lang="en-US"/>
        </a:p>
      </dgm:t>
    </dgm:pt>
    <dgm:pt modelId="{615EBE3B-3B84-456C-B1F9-E790257761AC}" type="sibTrans" cxnId="{B7A22ACA-4016-47C9-BDA2-E493AC0DC612}">
      <dgm:prSet/>
      <dgm:spPr/>
      <dgm:t>
        <a:bodyPr/>
        <a:lstStyle/>
        <a:p>
          <a:endParaRPr lang="en-US"/>
        </a:p>
      </dgm:t>
    </dgm:pt>
    <dgm:pt modelId="{1341188E-B8BC-4FE0-BAE7-5D80034491C1}">
      <dgm:prSet phldrT="[Text]"/>
      <dgm:spPr/>
      <dgm:t>
        <a:bodyPr/>
        <a:lstStyle/>
        <a:p>
          <a:r>
            <a:rPr lang="en-US" dirty="0" smtClean="0"/>
            <a:t>A Doctor’s Lounge</a:t>
          </a:r>
          <a:endParaRPr lang="en-US" dirty="0"/>
        </a:p>
      </dgm:t>
    </dgm:pt>
    <dgm:pt modelId="{4C82D726-F9BF-416F-84B6-084DD35028C3}" type="parTrans" cxnId="{B2217EBE-0161-4D94-99F5-2E34D3174E43}">
      <dgm:prSet/>
      <dgm:spPr/>
      <dgm:t>
        <a:bodyPr/>
        <a:lstStyle/>
        <a:p>
          <a:endParaRPr lang="en-US"/>
        </a:p>
      </dgm:t>
    </dgm:pt>
    <dgm:pt modelId="{74D526D7-4657-4065-931C-D25F2FC3E54D}" type="sibTrans" cxnId="{B2217EBE-0161-4D94-99F5-2E34D3174E43}">
      <dgm:prSet/>
      <dgm:spPr/>
      <dgm:t>
        <a:bodyPr/>
        <a:lstStyle/>
        <a:p>
          <a:endParaRPr lang="en-US"/>
        </a:p>
      </dgm:t>
    </dgm:pt>
    <dgm:pt modelId="{0088A59C-D92B-4D1B-8A01-016631D045BA}">
      <dgm:prSet phldrT="[Text]"/>
      <dgm:spPr/>
      <dgm:t>
        <a:bodyPr/>
        <a:lstStyle/>
        <a:p>
          <a:r>
            <a:rPr lang="en-US" dirty="0" smtClean="0"/>
            <a:t>A Lawn</a:t>
          </a:r>
          <a:endParaRPr lang="en-US" dirty="0"/>
        </a:p>
      </dgm:t>
    </dgm:pt>
    <dgm:pt modelId="{552A9F4C-EA30-47E5-809F-3A4384B3BCDE}" type="parTrans" cxnId="{7C35F79C-7137-4786-9E27-C16BEE334F02}">
      <dgm:prSet/>
      <dgm:spPr/>
      <dgm:t>
        <a:bodyPr/>
        <a:lstStyle/>
        <a:p>
          <a:endParaRPr lang="en-US"/>
        </a:p>
      </dgm:t>
    </dgm:pt>
    <dgm:pt modelId="{A70A327B-11F9-4767-943F-C076B050EC9F}" type="sibTrans" cxnId="{7C35F79C-7137-4786-9E27-C16BEE334F02}">
      <dgm:prSet/>
      <dgm:spPr/>
      <dgm:t>
        <a:bodyPr/>
        <a:lstStyle/>
        <a:p>
          <a:endParaRPr lang="en-US"/>
        </a:p>
      </dgm:t>
    </dgm:pt>
    <dgm:pt modelId="{95A098CE-EB14-4A65-B902-5F4BF24C0EE1}">
      <dgm:prSet phldrT="[Text]"/>
      <dgm:spPr/>
      <dgm:t>
        <a:bodyPr/>
        <a:lstStyle/>
        <a:p>
          <a:r>
            <a:rPr lang="en-US" dirty="0" smtClean="0"/>
            <a:t>A Coffee Shop</a:t>
          </a:r>
          <a:endParaRPr lang="en-US" dirty="0"/>
        </a:p>
      </dgm:t>
    </dgm:pt>
    <dgm:pt modelId="{83219595-F875-4B5D-AC57-C55276D085D1}" type="parTrans" cxnId="{BFEEEC66-875D-4DE1-A2E4-DB3CC77B4B31}">
      <dgm:prSet/>
      <dgm:spPr/>
      <dgm:t>
        <a:bodyPr/>
        <a:lstStyle/>
        <a:p>
          <a:endParaRPr lang="en-US"/>
        </a:p>
      </dgm:t>
    </dgm:pt>
    <dgm:pt modelId="{243EF4AE-ADEB-4AD2-A773-BAEA298BF1EA}" type="sibTrans" cxnId="{BFEEEC66-875D-4DE1-A2E4-DB3CC77B4B31}">
      <dgm:prSet/>
      <dgm:spPr/>
      <dgm:t>
        <a:bodyPr/>
        <a:lstStyle/>
        <a:p>
          <a:endParaRPr lang="en-US"/>
        </a:p>
      </dgm:t>
    </dgm:pt>
    <dgm:pt modelId="{475BDA4D-49BF-46C1-9206-67DC1294591B}">
      <dgm:prSet phldrT="[Text]"/>
      <dgm:spPr/>
      <dgm:t>
        <a:bodyPr/>
        <a:lstStyle/>
        <a:p>
          <a:r>
            <a:rPr lang="en-US" dirty="0" smtClean="0"/>
            <a:t>An Auditorium</a:t>
          </a:r>
          <a:endParaRPr lang="en-US" dirty="0"/>
        </a:p>
      </dgm:t>
    </dgm:pt>
    <dgm:pt modelId="{E6CC8F5D-2369-451E-96A5-EEF807FFC71A}" type="parTrans" cxnId="{7D73BAA6-B4DE-4D2C-9688-E804B04216F3}">
      <dgm:prSet/>
      <dgm:spPr/>
      <dgm:t>
        <a:bodyPr/>
        <a:lstStyle/>
        <a:p>
          <a:endParaRPr lang="en-US"/>
        </a:p>
      </dgm:t>
    </dgm:pt>
    <dgm:pt modelId="{67EB443F-FA5C-46BD-8708-AADFC2CC50CD}" type="sibTrans" cxnId="{7D73BAA6-B4DE-4D2C-9688-E804B04216F3}">
      <dgm:prSet/>
      <dgm:spPr/>
      <dgm:t>
        <a:bodyPr/>
        <a:lstStyle/>
        <a:p>
          <a:endParaRPr lang="en-US"/>
        </a:p>
      </dgm:t>
    </dgm:pt>
    <dgm:pt modelId="{71F49A88-AB83-47D2-A000-889BBF7E78D2}">
      <dgm:prSet phldrT="[Text]"/>
      <dgm:spPr/>
      <dgm:t>
        <a:bodyPr/>
        <a:lstStyle/>
        <a:p>
          <a:r>
            <a:rPr lang="en-US" dirty="0" smtClean="0"/>
            <a:t>An Exhibition Gallery</a:t>
          </a:r>
          <a:endParaRPr lang="en-US" dirty="0"/>
        </a:p>
      </dgm:t>
    </dgm:pt>
    <dgm:pt modelId="{17392DB0-D22E-46BD-B9AF-4E86C0D1B0AA}" type="parTrans" cxnId="{F6C90F58-7BCC-41B7-B885-D85031817263}">
      <dgm:prSet/>
      <dgm:spPr/>
      <dgm:t>
        <a:bodyPr/>
        <a:lstStyle/>
        <a:p>
          <a:endParaRPr lang="en-US"/>
        </a:p>
      </dgm:t>
    </dgm:pt>
    <dgm:pt modelId="{8F4A3807-59DC-464F-9525-C233AA60AEBB}" type="sibTrans" cxnId="{F6C90F58-7BCC-41B7-B885-D85031817263}">
      <dgm:prSet/>
      <dgm:spPr/>
      <dgm:t>
        <a:bodyPr/>
        <a:lstStyle/>
        <a:p>
          <a:endParaRPr lang="en-US"/>
        </a:p>
      </dgm:t>
    </dgm:pt>
    <dgm:pt modelId="{5EAD0C87-0995-4F39-BEB8-C394BCBE0C32}" type="pres">
      <dgm:prSet presAssocID="{96A16732-2CBE-4899-AFD6-4D76DC50BED2}" presName="Name0" presStyleCnt="0">
        <dgm:presLayoutVars>
          <dgm:dir/>
          <dgm:resizeHandles val="exact"/>
        </dgm:presLayoutVars>
      </dgm:prSet>
      <dgm:spPr/>
      <dgm:t>
        <a:bodyPr/>
        <a:lstStyle/>
        <a:p>
          <a:endParaRPr lang="en-US"/>
        </a:p>
      </dgm:t>
    </dgm:pt>
    <dgm:pt modelId="{0EDCDB9B-CE96-42AE-845B-E8C2F5B66284}" type="pres">
      <dgm:prSet presAssocID="{6912A438-FF82-4622-B4FD-6F23C3042311}" presName="node" presStyleLbl="node1" presStyleIdx="0" presStyleCnt="10">
        <dgm:presLayoutVars>
          <dgm:bulletEnabled val="1"/>
        </dgm:presLayoutVars>
      </dgm:prSet>
      <dgm:spPr/>
      <dgm:t>
        <a:bodyPr/>
        <a:lstStyle/>
        <a:p>
          <a:endParaRPr lang="en-US"/>
        </a:p>
      </dgm:t>
    </dgm:pt>
    <dgm:pt modelId="{829E8D63-38BF-4857-9F68-A5BA47CD9617}" type="pres">
      <dgm:prSet presAssocID="{7325EB11-C446-4872-85E5-0090BB2211A2}" presName="sibTrans" presStyleLbl="sibTrans1D1" presStyleIdx="0" presStyleCnt="9"/>
      <dgm:spPr/>
      <dgm:t>
        <a:bodyPr/>
        <a:lstStyle/>
        <a:p>
          <a:endParaRPr lang="en-US"/>
        </a:p>
      </dgm:t>
    </dgm:pt>
    <dgm:pt modelId="{19C7F1F1-1022-414B-BF4D-6ECE021115FD}" type="pres">
      <dgm:prSet presAssocID="{7325EB11-C446-4872-85E5-0090BB2211A2}" presName="connectorText" presStyleLbl="sibTrans1D1" presStyleIdx="0" presStyleCnt="9"/>
      <dgm:spPr/>
      <dgm:t>
        <a:bodyPr/>
        <a:lstStyle/>
        <a:p>
          <a:endParaRPr lang="en-US"/>
        </a:p>
      </dgm:t>
    </dgm:pt>
    <dgm:pt modelId="{955BF8C5-4A34-4EA6-AA81-F26EB25821D9}" type="pres">
      <dgm:prSet presAssocID="{08228A95-27E3-4D80-8507-96F49AD1CEAD}" presName="node" presStyleLbl="node1" presStyleIdx="1" presStyleCnt="10">
        <dgm:presLayoutVars>
          <dgm:bulletEnabled val="1"/>
        </dgm:presLayoutVars>
      </dgm:prSet>
      <dgm:spPr/>
      <dgm:t>
        <a:bodyPr/>
        <a:lstStyle/>
        <a:p>
          <a:endParaRPr lang="en-US"/>
        </a:p>
      </dgm:t>
    </dgm:pt>
    <dgm:pt modelId="{306762DD-6546-4F11-A2B2-F2AEDC7A12D7}" type="pres">
      <dgm:prSet presAssocID="{5A787D54-01DE-4D06-8483-CFD56A9A150C}" presName="sibTrans" presStyleLbl="sibTrans1D1" presStyleIdx="1" presStyleCnt="9"/>
      <dgm:spPr/>
      <dgm:t>
        <a:bodyPr/>
        <a:lstStyle/>
        <a:p>
          <a:endParaRPr lang="en-US"/>
        </a:p>
      </dgm:t>
    </dgm:pt>
    <dgm:pt modelId="{7C625B54-128B-4A44-B2D9-6FBAEF90AC05}" type="pres">
      <dgm:prSet presAssocID="{5A787D54-01DE-4D06-8483-CFD56A9A150C}" presName="connectorText" presStyleLbl="sibTrans1D1" presStyleIdx="1" presStyleCnt="9"/>
      <dgm:spPr/>
      <dgm:t>
        <a:bodyPr/>
        <a:lstStyle/>
        <a:p>
          <a:endParaRPr lang="en-US"/>
        </a:p>
      </dgm:t>
    </dgm:pt>
    <dgm:pt modelId="{F815EF1D-9498-4B1D-A0FE-8A7271D9841E}" type="pres">
      <dgm:prSet presAssocID="{9ABC0F7C-2DED-46E6-9902-4CE9E7585C97}" presName="node" presStyleLbl="node1" presStyleIdx="2" presStyleCnt="10">
        <dgm:presLayoutVars>
          <dgm:bulletEnabled val="1"/>
        </dgm:presLayoutVars>
      </dgm:prSet>
      <dgm:spPr/>
      <dgm:t>
        <a:bodyPr/>
        <a:lstStyle/>
        <a:p>
          <a:endParaRPr lang="en-US"/>
        </a:p>
      </dgm:t>
    </dgm:pt>
    <dgm:pt modelId="{EB4A3FDC-ED9D-438E-9A45-8992BEBC7FA0}" type="pres">
      <dgm:prSet presAssocID="{8F030DF7-07D9-4B5E-B391-57C4CC166A7C}" presName="sibTrans" presStyleLbl="sibTrans1D1" presStyleIdx="2" presStyleCnt="9"/>
      <dgm:spPr/>
      <dgm:t>
        <a:bodyPr/>
        <a:lstStyle/>
        <a:p>
          <a:endParaRPr lang="en-US"/>
        </a:p>
      </dgm:t>
    </dgm:pt>
    <dgm:pt modelId="{5BEC48AF-01B8-4A78-9EB3-DAD7CF30A0BB}" type="pres">
      <dgm:prSet presAssocID="{8F030DF7-07D9-4B5E-B391-57C4CC166A7C}" presName="connectorText" presStyleLbl="sibTrans1D1" presStyleIdx="2" presStyleCnt="9"/>
      <dgm:spPr/>
      <dgm:t>
        <a:bodyPr/>
        <a:lstStyle/>
        <a:p>
          <a:endParaRPr lang="en-US"/>
        </a:p>
      </dgm:t>
    </dgm:pt>
    <dgm:pt modelId="{727212E5-30AA-48FD-89DA-23983C5E7464}" type="pres">
      <dgm:prSet presAssocID="{262A977E-2B53-4BAB-B306-B8511B2EA063}" presName="node" presStyleLbl="node1" presStyleIdx="3" presStyleCnt="10">
        <dgm:presLayoutVars>
          <dgm:bulletEnabled val="1"/>
        </dgm:presLayoutVars>
      </dgm:prSet>
      <dgm:spPr/>
      <dgm:t>
        <a:bodyPr/>
        <a:lstStyle/>
        <a:p>
          <a:endParaRPr lang="en-US"/>
        </a:p>
      </dgm:t>
    </dgm:pt>
    <dgm:pt modelId="{6A7C86AC-5C6B-4BA8-8B66-08F35AB17D65}" type="pres">
      <dgm:prSet presAssocID="{615EBE3B-3B84-456C-B1F9-E790257761AC}" presName="sibTrans" presStyleLbl="sibTrans1D1" presStyleIdx="3" presStyleCnt="9"/>
      <dgm:spPr/>
      <dgm:t>
        <a:bodyPr/>
        <a:lstStyle/>
        <a:p>
          <a:endParaRPr lang="en-US"/>
        </a:p>
      </dgm:t>
    </dgm:pt>
    <dgm:pt modelId="{C51C03E6-E433-46AC-83E8-C57F289908E2}" type="pres">
      <dgm:prSet presAssocID="{615EBE3B-3B84-456C-B1F9-E790257761AC}" presName="connectorText" presStyleLbl="sibTrans1D1" presStyleIdx="3" presStyleCnt="9"/>
      <dgm:spPr/>
      <dgm:t>
        <a:bodyPr/>
        <a:lstStyle/>
        <a:p>
          <a:endParaRPr lang="en-US"/>
        </a:p>
      </dgm:t>
    </dgm:pt>
    <dgm:pt modelId="{8EFBC48A-397A-4C40-B554-069381767A1E}" type="pres">
      <dgm:prSet presAssocID="{4A8BD77D-3483-4709-B2E0-58C2C5EDDE25}" presName="node" presStyleLbl="node1" presStyleIdx="4" presStyleCnt="10">
        <dgm:presLayoutVars>
          <dgm:bulletEnabled val="1"/>
        </dgm:presLayoutVars>
      </dgm:prSet>
      <dgm:spPr/>
      <dgm:t>
        <a:bodyPr/>
        <a:lstStyle/>
        <a:p>
          <a:endParaRPr lang="en-US"/>
        </a:p>
      </dgm:t>
    </dgm:pt>
    <dgm:pt modelId="{8E364A99-CE46-404C-88D5-C0E9075D99B6}" type="pres">
      <dgm:prSet presAssocID="{5A5A9078-2858-4780-95A6-CCCFF7E5CF58}" presName="sibTrans" presStyleLbl="sibTrans1D1" presStyleIdx="4" presStyleCnt="9"/>
      <dgm:spPr/>
      <dgm:t>
        <a:bodyPr/>
        <a:lstStyle/>
        <a:p>
          <a:endParaRPr lang="en-US"/>
        </a:p>
      </dgm:t>
    </dgm:pt>
    <dgm:pt modelId="{3AC4546E-C9CC-4B63-913D-89A617AABBF9}" type="pres">
      <dgm:prSet presAssocID="{5A5A9078-2858-4780-95A6-CCCFF7E5CF58}" presName="connectorText" presStyleLbl="sibTrans1D1" presStyleIdx="4" presStyleCnt="9"/>
      <dgm:spPr/>
      <dgm:t>
        <a:bodyPr/>
        <a:lstStyle/>
        <a:p>
          <a:endParaRPr lang="en-US"/>
        </a:p>
      </dgm:t>
    </dgm:pt>
    <dgm:pt modelId="{B716FA00-F65E-4F54-9AE9-9FCE39B61B0A}" type="pres">
      <dgm:prSet presAssocID="{1341188E-B8BC-4FE0-BAE7-5D80034491C1}" presName="node" presStyleLbl="node1" presStyleIdx="5" presStyleCnt="10">
        <dgm:presLayoutVars>
          <dgm:bulletEnabled val="1"/>
        </dgm:presLayoutVars>
      </dgm:prSet>
      <dgm:spPr/>
      <dgm:t>
        <a:bodyPr/>
        <a:lstStyle/>
        <a:p>
          <a:endParaRPr lang="en-US"/>
        </a:p>
      </dgm:t>
    </dgm:pt>
    <dgm:pt modelId="{FF201C93-36E2-470F-9865-C57C278B82D6}" type="pres">
      <dgm:prSet presAssocID="{74D526D7-4657-4065-931C-D25F2FC3E54D}" presName="sibTrans" presStyleLbl="sibTrans1D1" presStyleIdx="5" presStyleCnt="9"/>
      <dgm:spPr/>
      <dgm:t>
        <a:bodyPr/>
        <a:lstStyle/>
        <a:p>
          <a:endParaRPr lang="en-US"/>
        </a:p>
      </dgm:t>
    </dgm:pt>
    <dgm:pt modelId="{55F9E06E-ED98-4F24-9520-2CE7522DA92E}" type="pres">
      <dgm:prSet presAssocID="{74D526D7-4657-4065-931C-D25F2FC3E54D}" presName="connectorText" presStyleLbl="sibTrans1D1" presStyleIdx="5" presStyleCnt="9"/>
      <dgm:spPr/>
      <dgm:t>
        <a:bodyPr/>
        <a:lstStyle/>
        <a:p>
          <a:endParaRPr lang="en-US"/>
        </a:p>
      </dgm:t>
    </dgm:pt>
    <dgm:pt modelId="{B703909C-12A2-4F77-BF6F-0005A380A784}" type="pres">
      <dgm:prSet presAssocID="{0088A59C-D92B-4D1B-8A01-016631D045BA}" presName="node" presStyleLbl="node1" presStyleIdx="6" presStyleCnt="10">
        <dgm:presLayoutVars>
          <dgm:bulletEnabled val="1"/>
        </dgm:presLayoutVars>
      </dgm:prSet>
      <dgm:spPr/>
      <dgm:t>
        <a:bodyPr/>
        <a:lstStyle/>
        <a:p>
          <a:endParaRPr lang="en-US"/>
        </a:p>
      </dgm:t>
    </dgm:pt>
    <dgm:pt modelId="{9A8B634B-AC94-4838-845D-884F1FA43F7F}" type="pres">
      <dgm:prSet presAssocID="{A70A327B-11F9-4767-943F-C076B050EC9F}" presName="sibTrans" presStyleLbl="sibTrans1D1" presStyleIdx="6" presStyleCnt="9"/>
      <dgm:spPr/>
      <dgm:t>
        <a:bodyPr/>
        <a:lstStyle/>
        <a:p>
          <a:endParaRPr lang="en-US"/>
        </a:p>
      </dgm:t>
    </dgm:pt>
    <dgm:pt modelId="{CE019261-6B81-4FF4-AF91-963DF02B1E83}" type="pres">
      <dgm:prSet presAssocID="{A70A327B-11F9-4767-943F-C076B050EC9F}" presName="connectorText" presStyleLbl="sibTrans1D1" presStyleIdx="6" presStyleCnt="9"/>
      <dgm:spPr/>
      <dgm:t>
        <a:bodyPr/>
        <a:lstStyle/>
        <a:p>
          <a:endParaRPr lang="en-US"/>
        </a:p>
      </dgm:t>
    </dgm:pt>
    <dgm:pt modelId="{8EE88CE2-308E-4814-840E-FEEC5B71448A}" type="pres">
      <dgm:prSet presAssocID="{95A098CE-EB14-4A65-B902-5F4BF24C0EE1}" presName="node" presStyleLbl="node1" presStyleIdx="7" presStyleCnt="10">
        <dgm:presLayoutVars>
          <dgm:bulletEnabled val="1"/>
        </dgm:presLayoutVars>
      </dgm:prSet>
      <dgm:spPr/>
      <dgm:t>
        <a:bodyPr/>
        <a:lstStyle/>
        <a:p>
          <a:endParaRPr lang="en-US"/>
        </a:p>
      </dgm:t>
    </dgm:pt>
    <dgm:pt modelId="{741E0FAB-4993-4A85-8BB7-14FFDECCA00D}" type="pres">
      <dgm:prSet presAssocID="{243EF4AE-ADEB-4AD2-A773-BAEA298BF1EA}" presName="sibTrans" presStyleLbl="sibTrans1D1" presStyleIdx="7" presStyleCnt="9"/>
      <dgm:spPr/>
      <dgm:t>
        <a:bodyPr/>
        <a:lstStyle/>
        <a:p>
          <a:endParaRPr lang="en-US"/>
        </a:p>
      </dgm:t>
    </dgm:pt>
    <dgm:pt modelId="{58B2E4BA-A8EF-4F8E-8BAD-2E4DB166AC54}" type="pres">
      <dgm:prSet presAssocID="{243EF4AE-ADEB-4AD2-A773-BAEA298BF1EA}" presName="connectorText" presStyleLbl="sibTrans1D1" presStyleIdx="7" presStyleCnt="9"/>
      <dgm:spPr/>
      <dgm:t>
        <a:bodyPr/>
        <a:lstStyle/>
        <a:p>
          <a:endParaRPr lang="en-US"/>
        </a:p>
      </dgm:t>
    </dgm:pt>
    <dgm:pt modelId="{5BD77738-E487-41E2-9D16-5974A37CC5EE}" type="pres">
      <dgm:prSet presAssocID="{475BDA4D-49BF-46C1-9206-67DC1294591B}" presName="node" presStyleLbl="node1" presStyleIdx="8" presStyleCnt="10">
        <dgm:presLayoutVars>
          <dgm:bulletEnabled val="1"/>
        </dgm:presLayoutVars>
      </dgm:prSet>
      <dgm:spPr/>
      <dgm:t>
        <a:bodyPr/>
        <a:lstStyle/>
        <a:p>
          <a:endParaRPr lang="en-US"/>
        </a:p>
      </dgm:t>
    </dgm:pt>
    <dgm:pt modelId="{ACDD3A46-3872-4A85-B797-24F92D0B7E51}" type="pres">
      <dgm:prSet presAssocID="{67EB443F-FA5C-46BD-8708-AADFC2CC50CD}" presName="sibTrans" presStyleLbl="sibTrans1D1" presStyleIdx="8" presStyleCnt="9"/>
      <dgm:spPr/>
      <dgm:t>
        <a:bodyPr/>
        <a:lstStyle/>
        <a:p>
          <a:endParaRPr lang="en-US"/>
        </a:p>
      </dgm:t>
    </dgm:pt>
    <dgm:pt modelId="{DAE87D8F-96BB-4A7A-A1A2-0D7A37013E36}" type="pres">
      <dgm:prSet presAssocID="{67EB443F-FA5C-46BD-8708-AADFC2CC50CD}" presName="connectorText" presStyleLbl="sibTrans1D1" presStyleIdx="8" presStyleCnt="9"/>
      <dgm:spPr/>
      <dgm:t>
        <a:bodyPr/>
        <a:lstStyle/>
        <a:p>
          <a:endParaRPr lang="en-US"/>
        </a:p>
      </dgm:t>
    </dgm:pt>
    <dgm:pt modelId="{B958E460-F274-42A3-B1A5-59332BE6B61F}" type="pres">
      <dgm:prSet presAssocID="{71F49A88-AB83-47D2-A000-889BBF7E78D2}" presName="node" presStyleLbl="node1" presStyleIdx="9" presStyleCnt="10">
        <dgm:presLayoutVars>
          <dgm:bulletEnabled val="1"/>
        </dgm:presLayoutVars>
      </dgm:prSet>
      <dgm:spPr/>
      <dgm:t>
        <a:bodyPr/>
        <a:lstStyle/>
        <a:p>
          <a:endParaRPr lang="en-US"/>
        </a:p>
      </dgm:t>
    </dgm:pt>
  </dgm:ptLst>
  <dgm:cxnLst>
    <dgm:cxn modelId="{16D764BD-7951-4DA2-A192-34FA364D0D9F}" type="presOf" srcId="{7325EB11-C446-4872-85E5-0090BB2211A2}" destId="{829E8D63-38BF-4857-9F68-A5BA47CD9617}" srcOrd="0" destOrd="0" presId="urn:microsoft.com/office/officeart/2005/8/layout/bProcess3"/>
    <dgm:cxn modelId="{9E4CFCF9-A176-4BE0-9B4F-BA2B125EF4C1}" type="presOf" srcId="{A70A327B-11F9-4767-943F-C076B050EC9F}" destId="{CE019261-6B81-4FF4-AF91-963DF02B1E83}" srcOrd="1" destOrd="0" presId="urn:microsoft.com/office/officeart/2005/8/layout/bProcess3"/>
    <dgm:cxn modelId="{1622A722-EC07-4098-A814-A843E62292F3}" type="presOf" srcId="{6912A438-FF82-4622-B4FD-6F23C3042311}" destId="{0EDCDB9B-CE96-42AE-845B-E8C2F5B66284}" srcOrd="0" destOrd="0" presId="urn:microsoft.com/office/officeart/2005/8/layout/bProcess3"/>
    <dgm:cxn modelId="{5B672CEA-C6F7-4C1F-97C4-A3516ACCF92F}" type="presOf" srcId="{615EBE3B-3B84-456C-B1F9-E790257761AC}" destId="{C51C03E6-E433-46AC-83E8-C57F289908E2}" srcOrd="1" destOrd="0" presId="urn:microsoft.com/office/officeart/2005/8/layout/bProcess3"/>
    <dgm:cxn modelId="{FCAEC4C5-B275-4D0A-B198-FE288E1E1BA0}" type="presOf" srcId="{5A5A9078-2858-4780-95A6-CCCFF7E5CF58}" destId="{8E364A99-CE46-404C-88D5-C0E9075D99B6}" srcOrd="0" destOrd="0" presId="urn:microsoft.com/office/officeart/2005/8/layout/bProcess3"/>
    <dgm:cxn modelId="{18C8DF3E-060C-4D7F-BC8B-52D301A4CF62}" type="presOf" srcId="{74D526D7-4657-4065-931C-D25F2FC3E54D}" destId="{55F9E06E-ED98-4F24-9520-2CE7522DA92E}" srcOrd="1" destOrd="0" presId="urn:microsoft.com/office/officeart/2005/8/layout/bProcess3"/>
    <dgm:cxn modelId="{8FC280AF-27CD-4C7B-84E3-487FA0256E70}" type="presOf" srcId="{4A8BD77D-3483-4709-B2E0-58C2C5EDDE25}" destId="{8EFBC48A-397A-4C40-B554-069381767A1E}" srcOrd="0" destOrd="0" presId="urn:microsoft.com/office/officeart/2005/8/layout/bProcess3"/>
    <dgm:cxn modelId="{7D73BAA6-B4DE-4D2C-9688-E804B04216F3}" srcId="{96A16732-2CBE-4899-AFD6-4D76DC50BED2}" destId="{475BDA4D-49BF-46C1-9206-67DC1294591B}" srcOrd="8" destOrd="0" parTransId="{E6CC8F5D-2369-451E-96A5-EEF807FFC71A}" sibTransId="{67EB443F-FA5C-46BD-8708-AADFC2CC50CD}"/>
    <dgm:cxn modelId="{FF61627E-42AF-4088-AF51-5CE0B67AA935}" type="presOf" srcId="{67EB443F-FA5C-46BD-8708-AADFC2CC50CD}" destId="{ACDD3A46-3872-4A85-B797-24F92D0B7E51}" srcOrd="0" destOrd="0" presId="urn:microsoft.com/office/officeart/2005/8/layout/bProcess3"/>
    <dgm:cxn modelId="{4F183809-B484-48C5-9E14-2D7E1B8508EB}" type="presOf" srcId="{96A16732-2CBE-4899-AFD6-4D76DC50BED2}" destId="{5EAD0C87-0995-4F39-BEB8-C394BCBE0C32}" srcOrd="0" destOrd="0" presId="urn:microsoft.com/office/officeart/2005/8/layout/bProcess3"/>
    <dgm:cxn modelId="{29AC0975-9E2C-4F90-B019-1EF5C5D2E39C}" type="presOf" srcId="{243EF4AE-ADEB-4AD2-A773-BAEA298BF1EA}" destId="{58B2E4BA-A8EF-4F8E-8BAD-2E4DB166AC54}" srcOrd="1" destOrd="0" presId="urn:microsoft.com/office/officeart/2005/8/layout/bProcess3"/>
    <dgm:cxn modelId="{A2F429B0-CA8F-405B-953F-8564F4C0877E}" type="presOf" srcId="{5A787D54-01DE-4D06-8483-CFD56A9A150C}" destId="{306762DD-6546-4F11-A2B2-F2AEDC7A12D7}" srcOrd="0" destOrd="0" presId="urn:microsoft.com/office/officeart/2005/8/layout/bProcess3"/>
    <dgm:cxn modelId="{3E79C6DF-2321-4FFF-B2D4-41FC207B91BD}" srcId="{96A16732-2CBE-4899-AFD6-4D76DC50BED2}" destId="{08228A95-27E3-4D80-8507-96F49AD1CEAD}" srcOrd="1" destOrd="0" parTransId="{19487360-886E-40DB-A9AD-3D4C95DC741E}" sibTransId="{5A787D54-01DE-4D06-8483-CFD56A9A150C}"/>
    <dgm:cxn modelId="{79D6DA76-A298-46A8-A8BB-112D72FDB57E}" type="presOf" srcId="{615EBE3B-3B84-456C-B1F9-E790257761AC}" destId="{6A7C86AC-5C6B-4BA8-8B66-08F35AB17D65}" srcOrd="0" destOrd="0" presId="urn:microsoft.com/office/officeart/2005/8/layout/bProcess3"/>
    <dgm:cxn modelId="{8D835E12-1C5D-4693-BA7E-FA81D69FF560}" type="presOf" srcId="{0088A59C-D92B-4D1B-8A01-016631D045BA}" destId="{B703909C-12A2-4F77-BF6F-0005A380A784}" srcOrd="0" destOrd="0" presId="urn:microsoft.com/office/officeart/2005/8/layout/bProcess3"/>
    <dgm:cxn modelId="{65A1D399-FF8F-4C5E-AAE6-F018BDF44E9B}" type="presOf" srcId="{95A098CE-EB14-4A65-B902-5F4BF24C0EE1}" destId="{8EE88CE2-308E-4814-840E-FEEC5B71448A}" srcOrd="0" destOrd="0" presId="urn:microsoft.com/office/officeart/2005/8/layout/bProcess3"/>
    <dgm:cxn modelId="{B7A22ACA-4016-47C9-BDA2-E493AC0DC612}" srcId="{96A16732-2CBE-4899-AFD6-4D76DC50BED2}" destId="{262A977E-2B53-4BAB-B306-B8511B2EA063}" srcOrd="3" destOrd="0" parTransId="{3C6B0AA0-2931-4E87-950E-796B338FD801}" sibTransId="{615EBE3B-3B84-456C-B1F9-E790257761AC}"/>
    <dgm:cxn modelId="{B20C92FA-1ABC-4139-A877-AB392739E3B8}" type="presOf" srcId="{9ABC0F7C-2DED-46E6-9902-4CE9E7585C97}" destId="{F815EF1D-9498-4B1D-A0FE-8A7271D9841E}" srcOrd="0" destOrd="0" presId="urn:microsoft.com/office/officeart/2005/8/layout/bProcess3"/>
    <dgm:cxn modelId="{BB171C95-4B7D-49C1-94FA-1E71B7DD78F9}" type="presOf" srcId="{8F030DF7-07D9-4B5E-B391-57C4CC166A7C}" destId="{5BEC48AF-01B8-4A78-9EB3-DAD7CF30A0BB}" srcOrd="1" destOrd="0" presId="urn:microsoft.com/office/officeart/2005/8/layout/bProcess3"/>
    <dgm:cxn modelId="{7C35F79C-7137-4786-9E27-C16BEE334F02}" srcId="{96A16732-2CBE-4899-AFD6-4D76DC50BED2}" destId="{0088A59C-D92B-4D1B-8A01-016631D045BA}" srcOrd="6" destOrd="0" parTransId="{552A9F4C-EA30-47E5-809F-3A4384B3BCDE}" sibTransId="{A70A327B-11F9-4767-943F-C076B050EC9F}"/>
    <dgm:cxn modelId="{FAAE7620-A4F4-4BA4-A70F-6CA3FD05CFAE}" type="presOf" srcId="{71F49A88-AB83-47D2-A000-889BBF7E78D2}" destId="{B958E460-F274-42A3-B1A5-59332BE6B61F}" srcOrd="0" destOrd="0" presId="urn:microsoft.com/office/officeart/2005/8/layout/bProcess3"/>
    <dgm:cxn modelId="{146AA153-0196-41B6-8359-9CEB9F6459F3}" type="presOf" srcId="{262A977E-2B53-4BAB-B306-B8511B2EA063}" destId="{727212E5-30AA-48FD-89DA-23983C5E7464}" srcOrd="0" destOrd="0" presId="urn:microsoft.com/office/officeart/2005/8/layout/bProcess3"/>
    <dgm:cxn modelId="{F6C90F58-7BCC-41B7-B885-D85031817263}" srcId="{96A16732-2CBE-4899-AFD6-4D76DC50BED2}" destId="{71F49A88-AB83-47D2-A000-889BBF7E78D2}" srcOrd="9" destOrd="0" parTransId="{17392DB0-D22E-46BD-B9AF-4E86C0D1B0AA}" sibTransId="{8F4A3807-59DC-464F-9525-C233AA60AEBB}"/>
    <dgm:cxn modelId="{9901BEC3-70EA-4FBA-A9EF-D5EB07BE00B6}" type="presOf" srcId="{7325EB11-C446-4872-85E5-0090BB2211A2}" destId="{19C7F1F1-1022-414B-BF4D-6ECE021115FD}" srcOrd="1" destOrd="0" presId="urn:microsoft.com/office/officeart/2005/8/layout/bProcess3"/>
    <dgm:cxn modelId="{B174F68C-D9E2-4F95-8DDA-7ED75822FA5F}" type="presOf" srcId="{A70A327B-11F9-4767-943F-C076B050EC9F}" destId="{9A8B634B-AC94-4838-845D-884F1FA43F7F}" srcOrd="0" destOrd="0" presId="urn:microsoft.com/office/officeart/2005/8/layout/bProcess3"/>
    <dgm:cxn modelId="{0CA658F1-6EB5-48BA-8B37-70FAFB5BCB08}" type="presOf" srcId="{74D526D7-4657-4065-931C-D25F2FC3E54D}" destId="{FF201C93-36E2-470F-9865-C57C278B82D6}" srcOrd="0" destOrd="0" presId="urn:microsoft.com/office/officeart/2005/8/layout/bProcess3"/>
    <dgm:cxn modelId="{BAB826D2-5F16-445A-8936-472AB638DBD2}" type="presOf" srcId="{67EB443F-FA5C-46BD-8708-AADFC2CC50CD}" destId="{DAE87D8F-96BB-4A7A-A1A2-0D7A37013E36}" srcOrd="1" destOrd="0" presId="urn:microsoft.com/office/officeart/2005/8/layout/bProcess3"/>
    <dgm:cxn modelId="{96091AE7-FC92-4C4F-83C3-997C60EA7F44}" srcId="{96A16732-2CBE-4899-AFD6-4D76DC50BED2}" destId="{4A8BD77D-3483-4709-B2E0-58C2C5EDDE25}" srcOrd="4" destOrd="0" parTransId="{FDFE15D5-7205-42FB-924B-11B2D90BC6F3}" sibTransId="{5A5A9078-2858-4780-95A6-CCCFF7E5CF58}"/>
    <dgm:cxn modelId="{6799424C-C666-4841-9491-C9F25B017D40}" srcId="{96A16732-2CBE-4899-AFD6-4D76DC50BED2}" destId="{9ABC0F7C-2DED-46E6-9902-4CE9E7585C97}" srcOrd="2" destOrd="0" parTransId="{43D04E62-E8B1-455C-A6F0-F4336D0870CA}" sibTransId="{8F030DF7-07D9-4B5E-B391-57C4CC166A7C}"/>
    <dgm:cxn modelId="{BFEEEC66-875D-4DE1-A2E4-DB3CC77B4B31}" srcId="{96A16732-2CBE-4899-AFD6-4D76DC50BED2}" destId="{95A098CE-EB14-4A65-B902-5F4BF24C0EE1}" srcOrd="7" destOrd="0" parTransId="{83219595-F875-4B5D-AC57-C55276D085D1}" sibTransId="{243EF4AE-ADEB-4AD2-A773-BAEA298BF1EA}"/>
    <dgm:cxn modelId="{643815CC-0F8C-4745-BBAF-447164580513}" type="presOf" srcId="{1341188E-B8BC-4FE0-BAE7-5D80034491C1}" destId="{B716FA00-F65E-4F54-9AE9-9FCE39B61B0A}" srcOrd="0" destOrd="0" presId="urn:microsoft.com/office/officeart/2005/8/layout/bProcess3"/>
    <dgm:cxn modelId="{0AB8B8CC-5E27-4F59-8532-A38854DB5CC2}" type="presOf" srcId="{5A5A9078-2858-4780-95A6-CCCFF7E5CF58}" destId="{3AC4546E-C9CC-4B63-913D-89A617AABBF9}" srcOrd="1" destOrd="0" presId="urn:microsoft.com/office/officeart/2005/8/layout/bProcess3"/>
    <dgm:cxn modelId="{9CDEFBD5-1631-4467-88C7-F044FC498F2C}" type="presOf" srcId="{5A787D54-01DE-4D06-8483-CFD56A9A150C}" destId="{7C625B54-128B-4A44-B2D9-6FBAEF90AC05}" srcOrd="1" destOrd="0" presId="urn:microsoft.com/office/officeart/2005/8/layout/bProcess3"/>
    <dgm:cxn modelId="{C3D7C492-B744-425C-9DB6-4B09F7DD4B8F}" type="presOf" srcId="{8F030DF7-07D9-4B5E-B391-57C4CC166A7C}" destId="{EB4A3FDC-ED9D-438E-9A45-8992BEBC7FA0}" srcOrd="0" destOrd="0" presId="urn:microsoft.com/office/officeart/2005/8/layout/bProcess3"/>
    <dgm:cxn modelId="{59AB26A8-D662-4980-92A0-67DE9BE3391E}" type="presOf" srcId="{08228A95-27E3-4D80-8507-96F49AD1CEAD}" destId="{955BF8C5-4A34-4EA6-AA81-F26EB25821D9}" srcOrd="0" destOrd="0" presId="urn:microsoft.com/office/officeart/2005/8/layout/bProcess3"/>
    <dgm:cxn modelId="{5BC2F21A-96B0-4C52-BB14-AD24392C970F}" type="presOf" srcId="{475BDA4D-49BF-46C1-9206-67DC1294591B}" destId="{5BD77738-E487-41E2-9D16-5974A37CC5EE}" srcOrd="0" destOrd="0" presId="urn:microsoft.com/office/officeart/2005/8/layout/bProcess3"/>
    <dgm:cxn modelId="{31373F0A-52E0-453E-862D-E2B62137A49F}" type="presOf" srcId="{243EF4AE-ADEB-4AD2-A773-BAEA298BF1EA}" destId="{741E0FAB-4993-4A85-8BB7-14FFDECCA00D}" srcOrd="0" destOrd="0" presId="urn:microsoft.com/office/officeart/2005/8/layout/bProcess3"/>
    <dgm:cxn modelId="{B2217EBE-0161-4D94-99F5-2E34D3174E43}" srcId="{96A16732-2CBE-4899-AFD6-4D76DC50BED2}" destId="{1341188E-B8BC-4FE0-BAE7-5D80034491C1}" srcOrd="5" destOrd="0" parTransId="{4C82D726-F9BF-416F-84B6-084DD35028C3}" sibTransId="{74D526D7-4657-4065-931C-D25F2FC3E54D}"/>
    <dgm:cxn modelId="{139A7C8D-08AF-49BA-B429-88A8E2B86BA0}" srcId="{96A16732-2CBE-4899-AFD6-4D76DC50BED2}" destId="{6912A438-FF82-4622-B4FD-6F23C3042311}" srcOrd="0" destOrd="0" parTransId="{D84EB241-B80E-4839-A477-675235E8BFED}" sibTransId="{7325EB11-C446-4872-85E5-0090BB2211A2}"/>
    <dgm:cxn modelId="{073508DF-1E8D-4D7C-ABA8-E53F2D1576B6}" type="presParOf" srcId="{5EAD0C87-0995-4F39-BEB8-C394BCBE0C32}" destId="{0EDCDB9B-CE96-42AE-845B-E8C2F5B66284}" srcOrd="0" destOrd="0" presId="urn:microsoft.com/office/officeart/2005/8/layout/bProcess3"/>
    <dgm:cxn modelId="{AB240ECE-4019-49C6-9C6D-20CFFF550465}" type="presParOf" srcId="{5EAD0C87-0995-4F39-BEB8-C394BCBE0C32}" destId="{829E8D63-38BF-4857-9F68-A5BA47CD9617}" srcOrd="1" destOrd="0" presId="urn:microsoft.com/office/officeart/2005/8/layout/bProcess3"/>
    <dgm:cxn modelId="{684EDD50-7283-4D5B-A242-F8239EB9EC35}" type="presParOf" srcId="{829E8D63-38BF-4857-9F68-A5BA47CD9617}" destId="{19C7F1F1-1022-414B-BF4D-6ECE021115FD}" srcOrd="0" destOrd="0" presId="urn:microsoft.com/office/officeart/2005/8/layout/bProcess3"/>
    <dgm:cxn modelId="{B897C06A-5AC9-4A15-9627-B9BEAD8F036D}" type="presParOf" srcId="{5EAD0C87-0995-4F39-BEB8-C394BCBE0C32}" destId="{955BF8C5-4A34-4EA6-AA81-F26EB25821D9}" srcOrd="2" destOrd="0" presId="urn:microsoft.com/office/officeart/2005/8/layout/bProcess3"/>
    <dgm:cxn modelId="{E892B2D5-E38D-469C-99A9-E29738227E66}" type="presParOf" srcId="{5EAD0C87-0995-4F39-BEB8-C394BCBE0C32}" destId="{306762DD-6546-4F11-A2B2-F2AEDC7A12D7}" srcOrd="3" destOrd="0" presId="urn:microsoft.com/office/officeart/2005/8/layout/bProcess3"/>
    <dgm:cxn modelId="{27474FF4-A621-49F4-A29B-4415891BECCA}" type="presParOf" srcId="{306762DD-6546-4F11-A2B2-F2AEDC7A12D7}" destId="{7C625B54-128B-4A44-B2D9-6FBAEF90AC05}" srcOrd="0" destOrd="0" presId="urn:microsoft.com/office/officeart/2005/8/layout/bProcess3"/>
    <dgm:cxn modelId="{1B3716C0-A645-465A-8676-0282ADDD9CCC}" type="presParOf" srcId="{5EAD0C87-0995-4F39-BEB8-C394BCBE0C32}" destId="{F815EF1D-9498-4B1D-A0FE-8A7271D9841E}" srcOrd="4" destOrd="0" presId="urn:microsoft.com/office/officeart/2005/8/layout/bProcess3"/>
    <dgm:cxn modelId="{6236DC37-1052-4628-B70F-906FB219FA42}" type="presParOf" srcId="{5EAD0C87-0995-4F39-BEB8-C394BCBE0C32}" destId="{EB4A3FDC-ED9D-438E-9A45-8992BEBC7FA0}" srcOrd="5" destOrd="0" presId="urn:microsoft.com/office/officeart/2005/8/layout/bProcess3"/>
    <dgm:cxn modelId="{914D943D-9915-4E81-B8F4-762FFBB87C04}" type="presParOf" srcId="{EB4A3FDC-ED9D-438E-9A45-8992BEBC7FA0}" destId="{5BEC48AF-01B8-4A78-9EB3-DAD7CF30A0BB}" srcOrd="0" destOrd="0" presId="urn:microsoft.com/office/officeart/2005/8/layout/bProcess3"/>
    <dgm:cxn modelId="{782CBA8B-135F-485C-BDFF-A92E97813AB4}" type="presParOf" srcId="{5EAD0C87-0995-4F39-BEB8-C394BCBE0C32}" destId="{727212E5-30AA-48FD-89DA-23983C5E7464}" srcOrd="6" destOrd="0" presId="urn:microsoft.com/office/officeart/2005/8/layout/bProcess3"/>
    <dgm:cxn modelId="{820F6265-2D18-4B19-AB17-61349E1B2363}" type="presParOf" srcId="{5EAD0C87-0995-4F39-BEB8-C394BCBE0C32}" destId="{6A7C86AC-5C6B-4BA8-8B66-08F35AB17D65}" srcOrd="7" destOrd="0" presId="urn:microsoft.com/office/officeart/2005/8/layout/bProcess3"/>
    <dgm:cxn modelId="{D8FE1DB0-2BD7-4C30-BBF3-43A6EBCC7B2F}" type="presParOf" srcId="{6A7C86AC-5C6B-4BA8-8B66-08F35AB17D65}" destId="{C51C03E6-E433-46AC-83E8-C57F289908E2}" srcOrd="0" destOrd="0" presId="urn:microsoft.com/office/officeart/2005/8/layout/bProcess3"/>
    <dgm:cxn modelId="{A0399B02-FD79-42AE-9D84-32BCA44A9C80}" type="presParOf" srcId="{5EAD0C87-0995-4F39-BEB8-C394BCBE0C32}" destId="{8EFBC48A-397A-4C40-B554-069381767A1E}" srcOrd="8" destOrd="0" presId="urn:microsoft.com/office/officeart/2005/8/layout/bProcess3"/>
    <dgm:cxn modelId="{D9B099D9-CAE5-483A-9B12-42201C27A7A0}" type="presParOf" srcId="{5EAD0C87-0995-4F39-BEB8-C394BCBE0C32}" destId="{8E364A99-CE46-404C-88D5-C0E9075D99B6}" srcOrd="9" destOrd="0" presId="urn:microsoft.com/office/officeart/2005/8/layout/bProcess3"/>
    <dgm:cxn modelId="{B883CA1C-1994-4F32-8252-40D902A4B756}" type="presParOf" srcId="{8E364A99-CE46-404C-88D5-C0E9075D99B6}" destId="{3AC4546E-C9CC-4B63-913D-89A617AABBF9}" srcOrd="0" destOrd="0" presId="urn:microsoft.com/office/officeart/2005/8/layout/bProcess3"/>
    <dgm:cxn modelId="{BEFB5EBA-BA92-45B4-9EFD-CE511B987C2D}" type="presParOf" srcId="{5EAD0C87-0995-4F39-BEB8-C394BCBE0C32}" destId="{B716FA00-F65E-4F54-9AE9-9FCE39B61B0A}" srcOrd="10" destOrd="0" presId="urn:microsoft.com/office/officeart/2005/8/layout/bProcess3"/>
    <dgm:cxn modelId="{385F8978-3228-4B3B-BE25-ECAD6458BBED}" type="presParOf" srcId="{5EAD0C87-0995-4F39-BEB8-C394BCBE0C32}" destId="{FF201C93-36E2-470F-9865-C57C278B82D6}" srcOrd="11" destOrd="0" presId="urn:microsoft.com/office/officeart/2005/8/layout/bProcess3"/>
    <dgm:cxn modelId="{CC4838CD-A3B0-4D44-B6D1-B9FCBDA467E7}" type="presParOf" srcId="{FF201C93-36E2-470F-9865-C57C278B82D6}" destId="{55F9E06E-ED98-4F24-9520-2CE7522DA92E}" srcOrd="0" destOrd="0" presId="urn:microsoft.com/office/officeart/2005/8/layout/bProcess3"/>
    <dgm:cxn modelId="{A1172E7C-B851-4A63-A0A2-D0FBAB825019}" type="presParOf" srcId="{5EAD0C87-0995-4F39-BEB8-C394BCBE0C32}" destId="{B703909C-12A2-4F77-BF6F-0005A380A784}" srcOrd="12" destOrd="0" presId="urn:microsoft.com/office/officeart/2005/8/layout/bProcess3"/>
    <dgm:cxn modelId="{F2EB3B75-1E9E-4C80-A893-0DE7AECDB521}" type="presParOf" srcId="{5EAD0C87-0995-4F39-BEB8-C394BCBE0C32}" destId="{9A8B634B-AC94-4838-845D-884F1FA43F7F}" srcOrd="13" destOrd="0" presId="urn:microsoft.com/office/officeart/2005/8/layout/bProcess3"/>
    <dgm:cxn modelId="{4C2FB0CA-622C-4CA7-952B-1E569A109575}" type="presParOf" srcId="{9A8B634B-AC94-4838-845D-884F1FA43F7F}" destId="{CE019261-6B81-4FF4-AF91-963DF02B1E83}" srcOrd="0" destOrd="0" presId="urn:microsoft.com/office/officeart/2005/8/layout/bProcess3"/>
    <dgm:cxn modelId="{2CE6E2F5-2CF5-4314-86BD-26BCB1C99EEE}" type="presParOf" srcId="{5EAD0C87-0995-4F39-BEB8-C394BCBE0C32}" destId="{8EE88CE2-308E-4814-840E-FEEC5B71448A}" srcOrd="14" destOrd="0" presId="urn:microsoft.com/office/officeart/2005/8/layout/bProcess3"/>
    <dgm:cxn modelId="{8FAE8B95-0A71-46D6-B5AE-23EE48FAC001}" type="presParOf" srcId="{5EAD0C87-0995-4F39-BEB8-C394BCBE0C32}" destId="{741E0FAB-4993-4A85-8BB7-14FFDECCA00D}" srcOrd="15" destOrd="0" presId="urn:microsoft.com/office/officeart/2005/8/layout/bProcess3"/>
    <dgm:cxn modelId="{AB24F5FF-82AF-44A9-B938-EA88D83E9121}" type="presParOf" srcId="{741E0FAB-4993-4A85-8BB7-14FFDECCA00D}" destId="{58B2E4BA-A8EF-4F8E-8BAD-2E4DB166AC54}" srcOrd="0" destOrd="0" presId="urn:microsoft.com/office/officeart/2005/8/layout/bProcess3"/>
    <dgm:cxn modelId="{213FD3BB-33B7-4591-9994-1318863ED53D}" type="presParOf" srcId="{5EAD0C87-0995-4F39-BEB8-C394BCBE0C32}" destId="{5BD77738-E487-41E2-9D16-5974A37CC5EE}" srcOrd="16" destOrd="0" presId="urn:microsoft.com/office/officeart/2005/8/layout/bProcess3"/>
    <dgm:cxn modelId="{694ABB34-B7A6-405E-B9AA-A9F5B09E5387}" type="presParOf" srcId="{5EAD0C87-0995-4F39-BEB8-C394BCBE0C32}" destId="{ACDD3A46-3872-4A85-B797-24F92D0B7E51}" srcOrd="17" destOrd="0" presId="urn:microsoft.com/office/officeart/2005/8/layout/bProcess3"/>
    <dgm:cxn modelId="{446C64F9-30B0-4C9B-9DBE-5B99DF403FA0}" type="presParOf" srcId="{ACDD3A46-3872-4A85-B797-24F92D0B7E51}" destId="{DAE87D8F-96BB-4A7A-A1A2-0D7A37013E36}" srcOrd="0" destOrd="0" presId="urn:microsoft.com/office/officeart/2005/8/layout/bProcess3"/>
    <dgm:cxn modelId="{744ED8FA-2134-4B2D-8999-98E0339E615F}" type="presParOf" srcId="{5EAD0C87-0995-4F39-BEB8-C394BCBE0C32}" destId="{B958E460-F274-42A3-B1A5-59332BE6B61F}" srcOrd="18" destOrd="0" presId="urn:microsoft.com/office/officeart/2005/8/layout/b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3E070E3-4612-420A-BE2D-FCEC575F29F3}"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de-DE"/>
        </a:p>
      </dgm:t>
    </dgm:pt>
    <dgm:pt modelId="{F7F42EDE-619D-42A3-894E-A1C98C3E3427}">
      <dgm:prSet phldrT="[Text]"/>
      <dgm:spPr/>
      <dgm:t>
        <a:bodyPr/>
        <a:lstStyle/>
        <a:p>
          <a:r>
            <a:rPr lang="de-DE" dirty="0" smtClean="0"/>
            <a:t>…Adam </a:t>
          </a:r>
          <a:r>
            <a:rPr lang="de-DE" dirty="0" err="1" smtClean="0"/>
            <a:t>and</a:t>
          </a:r>
          <a:r>
            <a:rPr lang="de-DE" dirty="0" smtClean="0"/>
            <a:t> Phillip?</a:t>
          </a:r>
          <a:endParaRPr lang="de-DE" dirty="0"/>
        </a:p>
      </dgm:t>
    </dgm:pt>
    <dgm:pt modelId="{69442069-614A-49D1-A45E-8C984C409649}" type="parTrans" cxnId="{586BE07C-CB35-4BB6-85C0-959B44BBA7CB}">
      <dgm:prSet/>
      <dgm:spPr/>
      <dgm:t>
        <a:bodyPr/>
        <a:lstStyle/>
        <a:p>
          <a:endParaRPr lang="de-DE"/>
        </a:p>
      </dgm:t>
    </dgm:pt>
    <dgm:pt modelId="{54C33B9E-07B3-4196-A913-7E2F10A87197}" type="sibTrans" cxnId="{586BE07C-CB35-4BB6-85C0-959B44BBA7CB}">
      <dgm:prSet/>
      <dgm:spPr/>
      <dgm:t>
        <a:bodyPr/>
        <a:lstStyle/>
        <a:p>
          <a:endParaRPr lang="de-DE"/>
        </a:p>
      </dgm:t>
    </dgm:pt>
    <dgm:pt modelId="{744FE3F1-042A-415F-BAF8-6B7E97171D8E}">
      <dgm:prSet phldrT="[Text]"/>
      <dgm:spPr/>
      <dgm:t>
        <a:bodyPr/>
        <a:lstStyle/>
        <a:p>
          <a:r>
            <a:rPr lang="de-DE" dirty="0" smtClean="0"/>
            <a:t>…Adam </a:t>
          </a:r>
          <a:r>
            <a:rPr lang="de-DE" dirty="0" err="1" smtClean="0"/>
            <a:t>and</a:t>
          </a:r>
          <a:r>
            <a:rPr lang="de-DE" dirty="0" smtClean="0"/>
            <a:t> Jenny?</a:t>
          </a:r>
          <a:endParaRPr lang="de-DE" dirty="0"/>
        </a:p>
      </dgm:t>
    </dgm:pt>
    <dgm:pt modelId="{2FCBD16A-6B62-4871-B557-D58FAD2724F8}" type="parTrans" cxnId="{DFE14C92-9D76-48A0-81FE-4ECA302319E0}">
      <dgm:prSet/>
      <dgm:spPr/>
      <dgm:t>
        <a:bodyPr/>
        <a:lstStyle/>
        <a:p>
          <a:endParaRPr lang="de-DE"/>
        </a:p>
      </dgm:t>
    </dgm:pt>
    <dgm:pt modelId="{2E58E678-BB41-4EF2-8E89-DD93827B630B}" type="sibTrans" cxnId="{DFE14C92-9D76-48A0-81FE-4ECA302319E0}">
      <dgm:prSet/>
      <dgm:spPr/>
      <dgm:t>
        <a:bodyPr/>
        <a:lstStyle/>
        <a:p>
          <a:endParaRPr lang="de-DE"/>
        </a:p>
      </dgm:t>
    </dgm:pt>
    <dgm:pt modelId="{EC67DBD1-D98C-4E31-941A-17138F5352A6}">
      <dgm:prSet phldrT="[Text]"/>
      <dgm:spPr/>
      <dgm:t>
        <a:bodyPr/>
        <a:lstStyle/>
        <a:p>
          <a:r>
            <a:rPr lang="en-US" noProof="0" dirty="0" smtClean="0"/>
            <a:t>Evelyn‘s thesis?</a:t>
          </a:r>
          <a:endParaRPr lang="en-US" noProof="0" dirty="0"/>
        </a:p>
      </dgm:t>
    </dgm:pt>
    <dgm:pt modelId="{1E2CD035-20BC-48B7-9EFF-B6A5C260A7D4}" type="parTrans" cxnId="{398F06CA-7DF9-49B0-861C-463059B853A5}">
      <dgm:prSet/>
      <dgm:spPr/>
      <dgm:t>
        <a:bodyPr/>
        <a:lstStyle/>
        <a:p>
          <a:endParaRPr lang="de-DE"/>
        </a:p>
      </dgm:t>
    </dgm:pt>
    <dgm:pt modelId="{F0C1B7FD-F004-43E0-A0FF-587AE5F86DE5}" type="sibTrans" cxnId="{398F06CA-7DF9-49B0-861C-463059B853A5}">
      <dgm:prSet/>
      <dgm:spPr/>
      <dgm:t>
        <a:bodyPr/>
        <a:lstStyle/>
        <a:p>
          <a:endParaRPr lang="de-DE"/>
        </a:p>
      </dgm:t>
    </dgm:pt>
    <dgm:pt modelId="{3BADDA7A-AA3C-4F28-A71F-238A81877C76}">
      <dgm:prSet phldrT="[Text]"/>
      <dgm:spPr/>
      <dgm:t>
        <a:bodyPr/>
        <a:lstStyle/>
        <a:p>
          <a:r>
            <a:rPr lang="en-US" noProof="0" dirty="0" smtClean="0"/>
            <a:t>…Evelyn‘s motivation for </a:t>
          </a:r>
          <a:r>
            <a:rPr lang="en-US" noProof="0" dirty="0" smtClean="0"/>
            <a:t>and </a:t>
          </a:r>
          <a:r>
            <a:rPr lang="en-US" noProof="0" dirty="0" smtClean="0"/>
            <a:t>justification of her thesis?</a:t>
          </a:r>
          <a:endParaRPr lang="en-US" noProof="0" dirty="0"/>
        </a:p>
      </dgm:t>
    </dgm:pt>
    <dgm:pt modelId="{1511DB6B-E7A5-4D04-B862-8F405DF1D1E2}" type="parTrans" cxnId="{ADA23419-EC15-4C88-803C-C906D921FDA3}">
      <dgm:prSet/>
      <dgm:spPr/>
      <dgm:t>
        <a:bodyPr/>
        <a:lstStyle/>
        <a:p>
          <a:endParaRPr lang="de-DE"/>
        </a:p>
      </dgm:t>
    </dgm:pt>
    <dgm:pt modelId="{53E58BA8-2479-42E4-B791-8DA4C873BA33}" type="sibTrans" cxnId="{ADA23419-EC15-4C88-803C-C906D921FDA3}">
      <dgm:prSet/>
      <dgm:spPr/>
      <dgm:t>
        <a:bodyPr/>
        <a:lstStyle/>
        <a:p>
          <a:endParaRPr lang="de-DE"/>
        </a:p>
      </dgm:t>
    </dgm:pt>
    <dgm:pt modelId="{512BDD16-1E28-4F3D-ACA2-27A6A892BCF7}">
      <dgm:prSet phldrT="[Text]"/>
      <dgm:spPr/>
      <dgm:t>
        <a:bodyPr/>
        <a:lstStyle/>
        <a:p>
          <a:r>
            <a:rPr lang="en-US" noProof="0" dirty="0" smtClean="0"/>
            <a:t>…Adam‘s reaction?</a:t>
          </a:r>
          <a:endParaRPr lang="en-US" noProof="0" dirty="0"/>
        </a:p>
      </dgm:t>
    </dgm:pt>
    <dgm:pt modelId="{0C40EE59-35FF-46DC-BD6E-3530E4CBD260}" type="parTrans" cxnId="{4B10F513-A0DC-4436-9AE4-E6A2F1E117AE}">
      <dgm:prSet/>
      <dgm:spPr/>
      <dgm:t>
        <a:bodyPr/>
        <a:lstStyle/>
        <a:p>
          <a:endParaRPr lang="de-DE"/>
        </a:p>
      </dgm:t>
    </dgm:pt>
    <dgm:pt modelId="{4C87ED13-AEED-4CD8-B40B-5C8FBB03561A}" type="sibTrans" cxnId="{4B10F513-A0DC-4436-9AE4-E6A2F1E117AE}">
      <dgm:prSet/>
      <dgm:spPr/>
      <dgm:t>
        <a:bodyPr/>
        <a:lstStyle/>
        <a:p>
          <a:endParaRPr lang="de-DE"/>
        </a:p>
      </dgm:t>
    </dgm:pt>
    <dgm:pt modelId="{08F1F4AA-ED9F-46F2-8B3B-572671EE055F}">
      <dgm:prSet phldrT="[Text]"/>
      <dgm:spPr/>
      <dgm:t>
        <a:bodyPr/>
        <a:lstStyle/>
        <a:p>
          <a:r>
            <a:rPr lang="de-DE" dirty="0" smtClean="0"/>
            <a:t>Phillip </a:t>
          </a:r>
          <a:r>
            <a:rPr lang="de-DE" dirty="0" err="1" smtClean="0"/>
            <a:t>and</a:t>
          </a:r>
          <a:r>
            <a:rPr lang="de-DE" dirty="0" smtClean="0"/>
            <a:t> Jenny</a:t>
          </a:r>
          <a:endParaRPr lang="de-DE" dirty="0"/>
        </a:p>
      </dgm:t>
    </dgm:pt>
    <dgm:pt modelId="{DD45326E-5B15-48BF-8079-F81D9FA5E7B3}" type="parTrans" cxnId="{161B7C37-8484-4B7A-BE7D-96B4588D8EA6}">
      <dgm:prSet/>
      <dgm:spPr/>
      <dgm:t>
        <a:bodyPr/>
        <a:lstStyle/>
        <a:p>
          <a:endParaRPr lang="en-US"/>
        </a:p>
      </dgm:t>
    </dgm:pt>
    <dgm:pt modelId="{407972D5-CFEA-4D67-B6CA-7174FFA8FAE7}" type="sibTrans" cxnId="{161B7C37-8484-4B7A-BE7D-96B4588D8EA6}">
      <dgm:prSet/>
      <dgm:spPr/>
      <dgm:t>
        <a:bodyPr/>
        <a:lstStyle/>
        <a:p>
          <a:endParaRPr lang="en-US"/>
        </a:p>
      </dgm:t>
    </dgm:pt>
    <dgm:pt modelId="{01E079DD-7DE1-4FC8-81CB-3D427639EBF7}" type="pres">
      <dgm:prSet presAssocID="{53E070E3-4612-420A-BE2D-FCEC575F29F3}" presName="diagram" presStyleCnt="0">
        <dgm:presLayoutVars>
          <dgm:dir/>
          <dgm:resizeHandles val="exact"/>
        </dgm:presLayoutVars>
      </dgm:prSet>
      <dgm:spPr/>
      <dgm:t>
        <a:bodyPr/>
        <a:lstStyle/>
        <a:p>
          <a:endParaRPr lang="de-DE"/>
        </a:p>
      </dgm:t>
    </dgm:pt>
    <dgm:pt modelId="{6105EC7B-5207-4B48-A560-9EFA6336073A}" type="pres">
      <dgm:prSet presAssocID="{F7F42EDE-619D-42A3-894E-A1C98C3E3427}" presName="node" presStyleLbl="node1" presStyleIdx="0" presStyleCnt="6">
        <dgm:presLayoutVars>
          <dgm:bulletEnabled val="1"/>
        </dgm:presLayoutVars>
      </dgm:prSet>
      <dgm:spPr/>
      <dgm:t>
        <a:bodyPr/>
        <a:lstStyle/>
        <a:p>
          <a:endParaRPr lang="de-DE"/>
        </a:p>
      </dgm:t>
    </dgm:pt>
    <dgm:pt modelId="{F770D50B-A557-43A9-9FD1-4E838AF8FEF7}" type="pres">
      <dgm:prSet presAssocID="{54C33B9E-07B3-4196-A913-7E2F10A87197}" presName="sibTrans" presStyleCnt="0"/>
      <dgm:spPr/>
    </dgm:pt>
    <dgm:pt modelId="{7FD52FEB-C16F-4669-B273-511433309CBB}" type="pres">
      <dgm:prSet presAssocID="{08F1F4AA-ED9F-46F2-8B3B-572671EE055F}" presName="node" presStyleLbl="node1" presStyleIdx="1" presStyleCnt="6">
        <dgm:presLayoutVars>
          <dgm:bulletEnabled val="1"/>
        </dgm:presLayoutVars>
      </dgm:prSet>
      <dgm:spPr/>
      <dgm:t>
        <a:bodyPr/>
        <a:lstStyle/>
        <a:p>
          <a:endParaRPr lang="de-DE"/>
        </a:p>
      </dgm:t>
    </dgm:pt>
    <dgm:pt modelId="{335E52E0-7B46-4ECA-AC4F-E3C24420E300}" type="pres">
      <dgm:prSet presAssocID="{407972D5-CFEA-4D67-B6CA-7174FFA8FAE7}" presName="sibTrans" presStyleCnt="0"/>
      <dgm:spPr/>
    </dgm:pt>
    <dgm:pt modelId="{027B952A-9C1F-4E02-BD25-BE5C77315808}" type="pres">
      <dgm:prSet presAssocID="{744FE3F1-042A-415F-BAF8-6B7E97171D8E}" presName="node" presStyleLbl="node1" presStyleIdx="2" presStyleCnt="6">
        <dgm:presLayoutVars>
          <dgm:bulletEnabled val="1"/>
        </dgm:presLayoutVars>
      </dgm:prSet>
      <dgm:spPr/>
      <dgm:t>
        <a:bodyPr/>
        <a:lstStyle/>
        <a:p>
          <a:endParaRPr lang="de-DE"/>
        </a:p>
      </dgm:t>
    </dgm:pt>
    <dgm:pt modelId="{DF001B96-D34E-413A-B174-C8E6A30EFD2B}" type="pres">
      <dgm:prSet presAssocID="{2E58E678-BB41-4EF2-8E89-DD93827B630B}" presName="sibTrans" presStyleCnt="0"/>
      <dgm:spPr/>
    </dgm:pt>
    <dgm:pt modelId="{55FB1982-117E-4F60-9011-25026E3B208B}" type="pres">
      <dgm:prSet presAssocID="{EC67DBD1-D98C-4E31-941A-17138F5352A6}" presName="node" presStyleLbl="node1" presStyleIdx="3" presStyleCnt="6">
        <dgm:presLayoutVars>
          <dgm:bulletEnabled val="1"/>
        </dgm:presLayoutVars>
      </dgm:prSet>
      <dgm:spPr/>
      <dgm:t>
        <a:bodyPr/>
        <a:lstStyle/>
        <a:p>
          <a:endParaRPr lang="de-DE"/>
        </a:p>
      </dgm:t>
    </dgm:pt>
    <dgm:pt modelId="{DB243210-2C6D-4B0A-8A25-3223C0100B3E}" type="pres">
      <dgm:prSet presAssocID="{F0C1B7FD-F004-43E0-A0FF-587AE5F86DE5}" presName="sibTrans" presStyleCnt="0"/>
      <dgm:spPr/>
    </dgm:pt>
    <dgm:pt modelId="{57EA256D-C658-4AFE-8E33-10973DC25C6A}" type="pres">
      <dgm:prSet presAssocID="{3BADDA7A-AA3C-4F28-A71F-238A81877C76}" presName="node" presStyleLbl="node1" presStyleIdx="4" presStyleCnt="6">
        <dgm:presLayoutVars>
          <dgm:bulletEnabled val="1"/>
        </dgm:presLayoutVars>
      </dgm:prSet>
      <dgm:spPr/>
      <dgm:t>
        <a:bodyPr/>
        <a:lstStyle/>
        <a:p>
          <a:endParaRPr lang="de-DE"/>
        </a:p>
      </dgm:t>
    </dgm:pt>
    <dgm:pt modelId="{386921BA-C5BB-42FC-B9F8-AB56F0FFE25A}" type="pres">
      <dgm:prSet presAssocID="{53E58BA8-2479-42E4-B791-8DA4C873BA33}" presName="sibTrans" presStyleCnt="0"/>
      <dgm:spPr/>
    </dgm:pt>
    <dgm:pt modelId="{C737C383-0628-4BDA-8F0F-80461A9F7F5F}" type="pres">
      <dgm:prSet presAssocID="{512BDD16-1E28-4F3D-ACA2-27A6A892BCF7}" presName="node" presStyleLbl="node1" presStyleIdx="5" presStyleCnt="6">
        <dgm:presLayoutVars>
          <dgm:bulletEnabled val="1"/>
        </dgm:presLayoutVars>
      </dgm:prSet>
      <dgm:spPr/>
      <dgm:t>
        <a:bodyPr/>
        <a:lstStyle/>
        <a:p>
          <a:endParaRPr lang="de-DE"/>
        </a:p>
      </dgm:t>
    </dgm:pt>
  </dgm:ptLst>
  <dgm:cxnLst>
    <dgm:cxn modelId="{4B10F513-A0DC-4436-9AE4-E6A2F1E117AE}" srcId="{53E070E3-4612-420A-BE2D-FCEC575F29F3}" destId="{512BDD16-1E28-4F3D-ACA2-27A6A892BCF7}" srcOrd="5" destOrd="0" parTransId="{0C40EE59-35FF-46DC-BD6E-3530E4CBD260}" sibTransId="{4C87ED13-AEED-4CD8-B40B-5C8FBB03561A}"/>
    <dgm:cxn modelId="{DFE14C92-9D76-48A0-81FE-4ECA302319E0}" srcId="{53E070E3-4612-420A-BE2D-FCEC575F29F3}" destId="{744FE3F1-042A-415F-BAF8-6B7E97171D8E}" srcOrd="2" destOrd="0" parTransId="{2FCBD16A-6B62-4871-B557-D58FAD2724F8}" sibTransId="{2E58E678-BB41-4EF2-8E89-DD93827B630B}"/>
    <dgm:cxn modelId="{ADA23419-EC15-4C88-803C-C906D921FDA3}" srcId="{53E070E3-4612-420A-BE2D-FCEC575F29F3}" destId="{3BADDA7A-AA3C-4F28-A71F-238A81877C76}" srcOrd="4" destOrd="0" parTransId="{1511DB6B-E7A5-4D04-B862-8F405DF1D1E2}" sibTransId="{53E58BA8-2479-42E4-B791-8DA4C873BA33}"/>
    <dgm:cxn modelId="{8E5A39BA-7801-4116-9353-0DE468D9C695}" type="presOf" srcId="{3BADDA7A-AA3C-4F28-A71F-238A81877C76}" destId="{57EA256D-C658-4AFE-8E33-10973DC25C6A}" srcOrd="0" destOrd="0" presId="urn:microsoft.com/office/officeart/2005/8/layout/default"/>
    <dgm:cxn modelId="{398F06CA-7DF9-49B0-861C-463059B853A5}" srcId="{53E070E3-4612-420A-BE2D-FCEC575F29F3}" destId="{EC67DBD1-D98C-4E31-941A-17138F5352A6}" srcOrd="3" destOrd="0" parTransId="{1E2CD035-20BC-48B7-9EFF-B6A5C260A7D4}" sibTransId="{F0C1B7FD-F004-43E0-A0FF-587AE5F86DE5}"/>
    <dgm:cxn modelId="{878E263A-334E-433B-803B-9AFC196D38D4}" type="presOf" srcId="{08F1F4AA-ED9F-46F2-8B3B-572671EE055F}" destId="{7FD52FEB-C16F-4669-B273-511433309CBB}" srcOrd="0" destOrd="0" presId="urn:microsoft.com/office/officeart/2005/8/layout/default"/>
    <dgm:cxn modelId="{9BD3FE73-E94C-4EC1-98CB-3053863217F8}" type="presOf" srcId="{F7F42EDE-619D-42A3-894E-A1C98C3E3427}" destId="{6105EC7B-5207-4B48-A560-9EFA6336073A}" srcOrd="0" destOrd="0" presId="urn:microsoft.com/office/officeart/2005/8/layout/default"/>
    <dgm:cxn modelId="{F6DADFDB-133C-4C2C-B583-D9C946067016}" type="presOf" srcId="{EC67DBD1-D98C-4E31-941A-17138F5352A6}" destId="{55FB1982-117E-4F60-9011-25026E3B208B}" srcOrd="0" destOrd="0" presId="urn:microsoft.com/office/officeart/2005/8/layout/default"/>
    <dgm:cxn modelId="{586BE07C-CB35-4BB6-85C0-959B44BBA7CB}" srcId="{53E070E3-4612-420A-BE2D-FCEC575F29F3}" destId="{F7F42EDE-619D-42A3-894E-A1C98C3E3427}" srcOrd="0" destOrd="0" parTransId="{69442069-614A-49D1-A45E-8C984C409649}" sibTransId="{54C33B9E-07B3-4196-A913-7E2F10A87197}"/>
    <dgm:cxn modelId="{6CCDD1DB-FEDD-47EF-8D0B-367B5B248DBF}" type="presOf" srcId="{512BDD16-1E28-4F3D-ACA2-27A6A892BCF7}" destId="{C737C383-0628-4BDA-8F0F-80461A9F7F5F}" srcOrd="0" destOrd="0" presId="urn:microsoft.com/office/officeart/2005/8/layout/default"/>
    <dgm:cxn modelId="{12CB665C-99BE-4CAC-8E79-4A330CDEBBED}" type="presOf" srcId="{53E070E3-4612-420A-BE2D-FCEC575F29F3}" destId="{01E079DD-7DE1-4FC8-81CB-3D427639EBF7}" srcOrd="0" destOrd="0" presId="urn:microsoft.com/office/officeart/2005/8/layout/default"/>
    <dgm:cxn modelId="{E184088D-CD12-4E5B-9347-3954A06FB434}" type="presOf" srcId="{744FE3F1-042A-415F-BAF8-6B7E97171D8E}" destId="{027B952A-9C1F-4E02-BD25-BE5C77315808}" srcOrd="0" destOrd="0" presId="urn:microsoft.com/office/officeart/2005/8/layout/default"/>
    <dgm:cxn modelId="{161B7C37-8484-4B7A-BE7D-96B4588D8EA6}" srcId="{53E070E3-4612-420A-BE2D-FCEC575F29F3}" destId="{08F1F4AA-ED9F-46F2-8B3B-572671EE055F}" srcOrd="1" destOrd="0" parTransId="{DD45326E-5B15-48BF-8079-F81D9FA5E7B3}" sibTransId="{407972D5-CFEA-4D67-B6CA-7174FFA8FAE7}"/>
    <dgm:cxn modelId="{CF2FC859-B1F4-4EA0-B260-1729B07B2890}" type="presParOf" srcId="{01E079DD-7DE1-4FC8-81CB-3D427639EBF7}" destId="{6105EC7B-5207-4B48-A560-9EFA6336073A}" srcOrd="0" destOrd="0" presId="urn:microsoft.com/office/officeart/2005/8/layout/default"/>
    <dgm:cxn modelId="{F9BFE76A-2192-4DC7-9DC9-028E3C690470}" type="presParOf" srcId="{01E079DD-7DE1-4FC8-81CB-3D427639EBF7}" destId="{F770D50B-A557-43A9-9FD1-4E838AF8FEF7}" srcOrd="1" destOrd="0" presId="urn:microsoft.com/office/officeart/2005/8/layout/default"/>
    <dgm:cxn modelId="{BEEDFCDB-731B-4772-A849-16019A5C7E8E}" type="presParOf" srcId="{01E079DD-7DE1-4FC8-81CB-3D427639EBF7}" destId="{7FD52FEB-C16F-4669-B273-511433309CBB}" srcOrd="2" destOrd="0" presId="urn:microsoft.com/office/officeart/2005/8/layout/default"/>
    <dgm:cxn modelId="{884FF4B6-31A2-401F-92FA-3B386BDA3123}" type="presParOf" srcId="{01E079DD-7DE1-4FC8-81CB-3D427639EBF7}" destId="{335E52E0-7B46-4ECA-AC4F-E3C24420E300}" srcOrd="3" destOrd="0" presId="urn:microsoft.com/office/officeart/2005/8/layout/default"/>
    <dgm:cxn modelId="{24EFF984-2115-4364-87E9-D105912F09C9}" type="presParOf" srcId="{01E079DD-7DE1-4FC8-81CB-3D427639EBF7}" destId="{027B952A-9C1F-4E02-BD25-BE5C77315808}" srcOrd="4" destOrd="0" presId="urn:microsoft.com/office/officeart/2005/8/layout/default"/>
    <dgm:cxn modelId="{19A0B7E1-FB77-4A6C-A717-733F0AECA251}" type="presParOf" srcId="{01E079DD-7DE1-4FC8-81CB-3D427639EBF7}" destId="{DF001B96-D34E-413A-B174-C8E6A30EFD2B}" srcOrd="5" destOrd="0" presId="urn:microsoft.com/office/officeart/2005/8/layout/default"/>
    <dgm:cxn modelId="{361E3F2C-237A-4A13-B065-18DD6503261F}" type="presParOf" srcId="{01E079DD-7DE1-4FC8-81CB-3D427639EBF7}" destId="{55FB1982-117E-4F60-9011-25026E3B208B}" srcOrd="6" destOrd="0" presId="urn:microsoft.com/office/officeart/2005/8/layout/default"/>
    <dgm:cxn modelId="{4B190BC3-7308-4E26-BD5C-03E1E7C44AA5}" type="presParOf" srcId="{01E079DD-7DE1-4FC8-81CB-3D427639EBF7}" destId="{DB243210-2C6D-4B0A-8A25-3223C0100B3E}" srcOrd="7" destOrd="0" presId="urn:microsoft.com/office/officeart/2005/8/layout/default"/>
    <dgm:cxn modelId="{442B3EBE-A8BD-41E0-BDD1-95A61B28D46B}" type="presParOf" srcId="{01E079DD-7DE1-4FC8-81CB-3D427639EBF7}" destId="{57EA256D-C658-4AFE-8E33-10973DC25C6A}" srcOrd="8" destOrd="0" presId="urn:microsoft.com/office/officeart/2005/8/layout/default"/>
    <dgm:cxn modelId="{83C934A1-B040-4522-9F90-95462D1CF2B1}" type="presParOf" srcId="{01E079DD-7DE1-4FC8-81CB-3D427639EBF7}" destId="{386921BA-C5BB-42FC-B9F8-AB56F0FFE25A}" srcOrd="9" destOrd="0" presId="urn:microsoft.com/office/officeart/2005/8/layout/default"/>
    <dgm:cxn modelId="{21C2DD83-CF71-4078-8888-03A1AA3FFF53}" type="presParOf" srcId="{01E079DD-7DE1-4FC8-81CB-3D427639EBF7}" destId="{C737C383-0628-4BDA-8F0F-80461A9F7F5F}"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F52F1DB-A0E7-4E03-9C5C-E635C79EBFB6}" type="doc">
      <dgm:prSet loTypeId="urn:microsoft.com/office/officeart/2005/8/layout/arrow5" loCatId="relationship" qsTypeId="urn:microsoft.com/office/officeart/2005/8/quickstyle/simple1" qsCatId="simple" csTypeId="urn:microsoft.com/office/officeart/2005/8/colors/colorful3" csCatId="colorful" phldr="1"/>
      <dgm:spPr/>
      <dgm:t>
        <a:bodyPr/>
        <a:lstStyle/>
        <a:p>
          <a:endParaRPr lang="de-DE"/>
        </a:p>
      </dgm:t>
    </dgm:pt>
    <dgm:pt modelId="{EF8F3989-7EA5-43E6-BD88-15D1E4CCF423}">
      <dgm:prSet phldrT="[Text]"/>
      <dgm:spPr/>
      <dgm:t>
        <a:bodyPr/>
        <a:lstStyle/>
        <a:p>
          <a:r>
            <a:rPr lang="en-US" dirty="0" smtClean="0"/>
            <a:t>Everything I did made you a more</a:t>
          </a:r>
          <a:br>
            <a:rPr lang="en-US" dirty="0" smtClean="0"/>
          </a:br>
          <a:r>
            <a:rPr lang="en-US" dirty="0" smtClean="0"/>
            <a:t>desirable person… People began to</a:t>
          </a:r>
          <a:br>
            <a:rPr lang="en-US" dirty="0" smtClean="0"/>
          </a:br>
          <a:r>
            <a:rPr lang="en-US" dirty="0" smtClean="0"/>
            <a:t>notice you, take interest in you.</a:t>
          </a:r>
          <a:endParaRPr lang="de-DE" dirty="0"/>
        </a:p>
      </dgm:t>
    </dgm:pt>
    <dgm:pt modelId="{651D84C1-9981-4B0C-A200-C3C2FB17BD0F}" type="parTrans" cxnId="{D607A1CB-538D-4516-91E5-1AFF87A2603F}">
      <dgm:prSet/>
      <dgm:spPr/>
      <dgm:t>
        <a:bodyPr/>
        <a:lstStyle/>
        <a:p>
          <a:endParaRPr lang="de-DE"/>
        </a:p>
      </dgm:t>
    </dgm:pt>
    <dgm:pt modelId="{582B4717-A52F-479B-97D3-7DB70ADB2AFD}" type="sibTrans" cxnId="{D607A1CB-538D-4516-91E5-1AFF87A2603F}">
      <dgm:prSet/>
      <dgm:spPr/>
      <dgm:t>
        <a:bodyPr/>
        <a:lstStyle/>
        <a:p>
          <a:endParaRPr lang="de-DE"/>
        </a:p>
      </dgm:t>
    </dgm:pt>
    <dgm:pt modelId="{AABF8281-DF47-4DF9-B2BA-044583F44B79}">
      <dgm:prSet phldrT="[Text]"/>
      <dgm:spPr/>
      <dgm:t>
        <a:bodyPr/>
        <a:lstStyle/>
        <a:p>
          <a:r>
            <a:rPr lang="en-US" dirty="0" smtClean="0"/>
            <a:t>There’s </a:t>
          </a:r>
          <a:r>
            <a:rPr lang="en-US" dirty="0" err="1" smtClean="0"/>
            <a:t>gotta</a:t>
          </a:r>
          <a:r>
            <a:rPr lang="en-US" dirty="0" smtClean="0"/>
            <a:t> be a line</a:t>
          </a:r>
          <a:r>
            <a:rPr lang="en-US" dirty="0" smtClean="0"/>
            <a:t>.</a:t>
          </a:r>
          <a:br>
            <a:rPr lang="en-US" dirty="0" smtClean="0"/>
          </a:br>
          <a:r>
            <a:rPr lang="en-US" dirty="0" smtClean="0"/>
            <a:t> </a:t>
          </a:r>
          <a:r>
            <a:rPr lang="en-US" dirty="0" smtClean="0"/>
            <a:t>For art to exist,</a:t>
          </a:r>
          <a:br>
            <a:rPr lang="en-US" dirty="0" smtClean="0"/>
          </a:br>
          <a:r>
            <a:rPr lang="en-US" dirty="0" smtClean="0"/>
            <a:t>there has to be a line out there </a:t>
          </a:r>
          <a:br>
            <a:rPr lang="en-US" dirty="0" smtClean="0"/>
          </a:br>
          <a:r>
            <a:rPr lang="en-US" dirty="0" smtClean="0"/>
            <a:t>somewhere.</a:t>
          </a:r>
          <a:endParaRPr lang="de-DE" dirty="0"/>
        </a:p>
      </dgm:t>
    </dgm:pt>
    <dgm:pt modelId="{2532D9A1-AEC9-480D-8E2C-2DDAC5FDA14A}" type="parTrans" cxnId="{50999E0D-149D-464B-8102-E1949D051E04}">
      <dgm:prSet/>
      <dgm:spPr/>
      <dgm:t>
        <a:bodyPr/>
        <a:lstStyle/>
        <a:p>
          <a:endParaRPr lang="de-DE"/>
        </a:p>
      </dgm:t>
    </dgm:pt>
    <dgm:pt modelId="{9E93938E-FE37-430A-981F-E1B2866C0965}" type="sibTrans" cxnId="{50999E0D-149D-464B-8102-E1949D051E04}">
      <dgm:prSet/>
      <dgm:spPr/>
      <dgm:t>
        <a:bodyPr/>
        <a:lstStyle/>
        <a:p>
          <a:endParaRPr lang="de-DE"/>
        </a:p>
      </dgm:t>
    </dgm:pt>
    <dgm:pt modelId="{17D81256-8015-4507-9E6D-40119AD462F7}" type="pres">
      <dgm:prSet presAssocID="{FF52F1DB-A0E7-4E03-9C5C-E635C79EBFB6}" presName="diagram" presStyleCnt="0">
        <dgm:presLayoutVars>
          <dgm:dir/>
          <dgm:resizeHandles val="exact"/>
        </dgm:presLayoutVars>
      </dgm:prSet>
      <dgm:spPr/>
      <dgm:t>
        <a:bodyPr/>
        <a:lstStyle/>
        <a:p>
          <a:endParaRPr lang="de-DE"/>
        </a:p>
      </dgm:t>
    </dgm:pt>
    <dgm:pt modelId="{4BA26C78-1797-4836-B35D-FC579D9AC1BD}" type="pres">
      <dgm:prSet presAssocID="{EF8F3989-7EA5-43E6-BD88-15D1E4CCF423}" presName="arrow" presStyleLbl="node1" presStyleIdx="0" presStyleCnt="2">
        <dgm:presLayoutVars>
          <dgm:bulletEnabled val="1"/>
        </dgm:presLayoutVars>
      </dgm:prSet>
      <dgm:spPr/>
      <dgm:t>
        <a:bodyPr/>
        <a:lstStyle/>
        <a:p>
          <a:endParaRPr lang="de-DE"/>
        </a:p>
      </dgm:t>
    </dgm:pt>
    <dgm:pt modelId="{FC4EA64B-019E-438A-A2BB-B4667DEFED3F}" type="pres">
      <dgm:prSet presAssocID="{AABF8281-DF47-4DF9-B2BA-044583F44B79}" presName="arrow" presStyleLbl="node1" presStyleIdx="1" presStyleCnt="2">
        <dgm:presLayoutVars>
          <dgm:bulletEnabled val="1"/>
        </dgm:presLayoutVars>
      </dgm:prSet>
      <dgm:spPr/>
      <dgm:t>
        <a:bodyPr/>
        <a:lstStyle/>
        <a:p>
          <a:endParaRPr lang="de-DE"/>
        </a:p>
      </dgm:t>
    </dgm:pt>
  </dgm:ptLst>
  <dgm:cxnLst>
    <dgm:cxn modelId="{8E3AD335-05CF-4F41-8EC8-7353D0545DCB}" type="presOf" srcId="{AABF8281-DF47-4DF9-B2BA-044583F44B79}" destId="{FC4EA64B-019E-438A-A2BB-B4667DEFED3F}" srcOrd="0" destOrd="0" presId="urn:microsoft.com/office/officeart/2005/8/layout/arrow5"/>
    <dgm:cxn modelId="{4CB163A9-E00D-48A1-8126-2BBACB6C50D3}" type="presOf" srcId="{FF52F1DB-A0E7-4E03-9C5C-E635C79EBFB6}" destId="{17D81256-8015-4507-9E6D-40119AD462F7}" srcOrd="0" destOrd="0" presId="urn:microsoft.com/office/officeart/2005/8/layout/arrow5"/>
    <dgm:cxn modelId="{50999E0D-149D-464B-8102-E1949D051E04}" srcId="{FF52F1DB-A0E7-4E03-9C5C-E635C79EBFB6}" destId="{AABF8281-DF47-4DF9-B2BA-044583F44B79}" srcOrd="1" destOrd="0" parTransId="{2532D9A1-AEC9-480D-8E2C-2DDAC5FDA14A}" sibTransId="{9E93938E-FE37-430A-981F-E1B2866C0965}"/>
    <dgm:cxn modelId="{A94B5121-BAC3-483A-B3B2-1F58BBF9BE24}" type="presOf" srcId="{EF8F3989-7EA5-43E6-BD88-15D1E4CCF423}" destId="{4BA26C78-1797-4836-B35D-FC579D9AC1BD}" srcOrd="0" destOrd="0" presId="urn:microsoft.com/office/officeart/2005/8/layout/arrow5"/>
    <dgm:cxn modelId="{D607A1CB-538D-4516-91E5-1AFF87A2603F}" srcId="{FF52F1DB-A0E7-4E03-9C5C-E635C79EBFB6}" destId="{EF8F3989-7EA5-43E6-BD88-15D1E4CCF423}" srcOrd="0" destOrd="0" parTransId="{651D84C1-9981-4B0C-A200-C3C2FB17BD0F}" sibTransId="{582B4717-A52F-479B-97D3-7DB70ADB2AFD}"/>
    <dgm:cxn modelId="{B5E5BCF6-5018-4929-B317-6DF46F183B21}" type="presParOf" srcId="{17D81256-8015-4507-9E6D-40119AD462F7}" destId="{4BA26C78-1797-4836-B35D-FC579D9AC1BD}" srcOrd="0" destOrd="0" presId="urn:microsoft.com/office/officeart/2005/8/layout/arrow5"/>
    <dgm:cxn modelId="{194861D0-27CA-4E7D-9796-78329542AB4D}" type="presParOf" srcId="{17D81256-8015-4507-9E6D-40119AD462F7}" destId="{FC4EA64B-019E-438A-A2BB-B4667DEFED3F}"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869A78F-D49B-48CA-AB80-731FCAEB5533}"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de-DE"/>
        </a:p>
      </dgm:t>
    </dgm:pt>
    <dgm:pt modelId="{13B9EBDE-3F99-444E-B76E-AC7C3E9FBB72}">
      <dgm:prSet phldrT="[Text]"/>
      <dgm:spPr/>
      <dgm:t>
        <a:bodyPr/>
        <a:lstStyle/>
        <a:p>
          <a:r>
            <a:rPr lang="en-US" noProof="0" dirty="0" smtClean="0"/>
            <a:t>Evelyn‘s thesis</a:t>
          </a:r>
          <a:endParaRPr lang="en-US" noProof="0" dirty="0"/>
        </a:p>
      </dgm:t>
    </dgm:pt>
    <dgm:pt modelId="{A22878F8-8A5F-4E11-8299-0F985BB557AB}" type="parTrans" cxnId="{5E93C7C9-9507-4AF2-B55B-58B8DA82166B}">
      <dgm:prSet/>
      <dgm:spPr/>
      <dgm:t>
        <a:bodyPr/>
        <a:lstStyle/>
        <a:p>
          <a:endParaRPr lang="de-DE"/>
        </a:p>
      </dgm:t>
    </dgm:pt>
    <dgm:pt modelId="{47A4A575-60AF-4B6B-9914-FBB913CEC9CA}" type="sibTrans" cxnId="{5E93C7C9-9507-4AF2-B55B-58B8DA82166B}">
      <dgm:prSet/>
      <dgm:spPr/>
      <dgm:t>
        <a:bodyPr/>
        <a:lstStyle/>
        <a:p>
          <a:endParaRPr lang="de-DE"/>
        </a:p>
      </dgm:t>
    </dgm:pt>
    <dgm:pt modelId="{1713F4AB-2505-4F1B-95B3-090DEDA5B938}">
      <dgm:prSet phldrT="[Text]"/>
      <dgm:spPr/>
      <dgm:t>
        <a:bodyPr/>
        <a:lstStyle/>
        <a:p>
          <a:r>
            <a:rPr lang="en-US" noProof="0" dirty="0" smtClean="0"/>
            <a:t>Accept it or  refuse it?</a:t>
          </a:r>
          <a:endParaRPr lang="en-US" noProof="0" dirty="0"/>
        </a:p>
      </dgm:t>
    </dgm:pt>
    <dgm:pt modelId="{3AF8584D-3A90-4512-94A7-9567F376AA13}" type="parTrans" cxnId="{F780C7EA-2272-4C84-92AF-62A9DAE70228}">
      <dgm:prSet/>
      <dgm:spPr/>
      <dgm:t>
        <a:bodyPr/>
        <a:lstStyle/>
        <a:p>
          <a:endParaRPr lang="de-DE"/>
        </a:p>
      </dgm:t>
    </dgm:pt>
    <dgm:pt modelId="{57592420-45B1-42C7-898B-0948DEE80274}" type="sibTrans" cxnId="{F780C7EA-2272-4C84-92AF-62A9DAE70228}">
      <dgm:prSet/>
      <dgm:spPr/>
      <dgm:t>
        <a:bodyPr/>
        <a:lstStyle/>
        <a:p>
          <a:endParaRPr lang="de-DE"/>
        </a:p>
      </dgm:t>
    </dgm:pt>
    <dgm:pt modelId="{C448AD72-9A78-4BFA-97E8-786164452467}">
      <dgm:prSet phldrT="[Text]"/>
      <dgm:spPr/>
      <dgm:t>
        <a:bodyPr/>
        <a:lstStyle/>
        <a:p>
          <a:r>
            <a:rPr lang="en-US" noProof="0" dirty="0" smtClean="0"/>
            <a:t>How to grade it?</a:t>
          </a:r>
          <a:endParaRPr lang="en-US" noProof="0" dirty="0"/>
        </a:p>
      </dgm:t>
    </dgm:pt>
    <dgm:pt modelId="{D12ACA14-D8CA-4C4A-AEBD-4501B975A8C4}" type="parTrans" cxnId="{9A5E1385-2E20-4998-BDAF-FAD5FF0D6167}">
      <dgm:prSet/>
      <dgm:spPr/>
      <dgm:t>
        <a:bodyPr/>
        <a:lstStyle/>
        <a:p>
          <a:endParaRPr lang="de-DE"/>
        </a:p>
      </dgm:t>
    </dgm:pt>
    <dgm:pt modelId="{E3482282-84E8-467A-BB79-12E035382A5E}" type="sibTrans" cxnId="{9A5E1385-2E20-4998-BDAF-FAD5FF0D6167}">
      <dgm:prSet/>
      <dgm:spPr/>
      <dgm:t>
        <a:bodyPr/>
        <a:lstStyle/>
        <a:p>
          <a:endParaRPr lang="de-DE"/>
        </a:p>
      </dgm:t>
    </dgm:pt>
    <dgm:pt modelId="{B0B47EAB-A8E5-41F1-B064-CBF98DC9EDD4}">
      <dgm:prSet phldrT="[Text]"/>
      <dgm:spPr/>
      <dgm:t>
        <a:bodyPr/>
        <a:lstStyle/>
        <a:p>
          <a:r>
            <a:rPr lang="en-US" noProof="0" dirty="0" smtClean="0"/>
            <a:t>Honor her work or expel her?…</a:t>
          </a:r>
          <a:endParaRPr lang="en-US" noProof="0" dirty="0"/>
        </a:p>
      </dgm:t>
    </dgm:pt>
    <dgm:pt modelId="{C759BD47-143A-4242-8136-2ABE06A6BE54}" type="parTrans" cxnId="{8F4EED24-5AC1-49E4-8010-4158B88ACCA4}">
      <dgm:prSet/>
      <dgm:spPr/>
      <dgm:t>
        <a:bodyPr/>
        <a:lstStyle/>
        <a:p>
          <a:endParaRPr lang="de-DE"/>
        </a:p>
      </dgm:t>
    </dgm:pt>
    <dgm:pt modelId="{52AB5C68-83E6-4AE0-A6D1-7C41DEFB2C24}" type="sibTrans" cxnId="{8F4EED24-5AC1-49E4-8010-4158B88ACCA4}">
      <dgm:prSet/>
      <dgm:spPr/>
      <dgm:t>
        <a:bodyPr/>
        <a:lstStyle/>
        <a:p>
          <a:endParaRPr lang="de-DE"/>
        </a:p>
      </dgm:t>
    </dgm:pt>
    <dgm:pt modelId="{968EBC23-5983-4867-BD24-81945E0A7816}" type="pres">
      <dgm:prSet presAssocID="{0869A78F-D49B-48CA-AB80-731FCAEB5533}" presName="cycle" presStyleCnt="0">
        <dgm:presLayoutVars>
          <dgm:chMax val="1"/>
          <dgm:dir/>
          <dgm:animLvl val="ctr"/>
          <dgm:resizeHandles val="exact"/>
        </dgm:presLayoutVars>
      </dgm:prSet>
      <dgm:spPr/>
      <dgm:t>
        <a:bodyPr/>
        <a:lstStyle/>
        <a:p>
          <a:endParaRPr lang="en-US"/>
        </a:p>
      </dgm:t>
    </dgm:pt>
    <dgm:pt modelId="{31F7E744-ADAC-4883-8604-2BEE24AFC6AB}" type="pres">
      <dgm:prSet presAssocID="{13B9EBDE-3F99-444E-B76E-AC7C3E9FBB72}" presName="centerShape" presStyleLbl="node0" presStyleIdx="0" presStyleCnt="1"/>
      <dgm:spPr/>
      <dgm:t>
        <a:bodyPr/>
        <a:lstStyle/>
        <a:p>
          <a:endParaRPr lang="de-DE"/>
        </a:p>
      </dgm:t>
    </dgm:pt>
    <dgm:pt modelId="{43B8DCFA-F94E-437E-B35F-EB38B06F4FCA}" type="pres">
      <dgm:prSet presAssocID="{3AF8584D-3A90-4512-94A7-9567F376AA13}" presName="parTrans" presStyleLbl="bgSibTrans2D1" presStyleIdx="0" presStyleCnt="3"/>
      <dgm:spPr/>
      <dgm:t>
        <a:bodyPr/>
        <a:lstStyle/>
        <a:p>
          <a:endParaRPr lang="en-US"/>
        </a:p>
      </dgm:t>
    </dgm:pt>
    <dgm:pt modelId="{CBFA534D-1460-4EB3-9900-84A8DE138CF3}" type="pres">
      <dgm:prSet presAssocID="{1713F4AB-2505-4F1B-95B3-090DEDA5B938}" presName="node" presStyleLbl="node1" presStyleIdx="0" presStyleCnt="3">
        <dgm:presLayoutVars>
          <dgm:bulletEnabled val="1"/>
        </dgm:presLayoutVars>
      </dgm:prSet>
      <dgm:spPr/>
      <dgm:t>
        <a:bodyPr/>
        <a:lstStyle/>
        <a:p>
          <a:endParaRPr lang="de-DE"/>
        </a:p>
      </dgm:t>
    </dgm:pt>
    <dgm:pt modelId="{20EB26E7-CBFE-45DA-8A69-86366C8FC833}" type="pres">
      <dgm:prSet presAssocID="{D12ACA14-D8CA-4C4A-AEBD-4501B975A8C4}" presName="parTrans" presStyleLbl="bgSibTrans2D1" presStyleIdx="1" presStyleCnt="3"/>
      <dgm:spPr/>
      <dgm:t>
        <a:bodyPr/>
        <a:lstStyle/>
        <a:p>
          <a:endParaRPr lang="en-US"/>
        </a:p>
      </dgm:t>
    </dgm:pt>
    <dgm:pt modelId="{20AFAA22-450D-47FE-A144-7E1B9A834F43}" type="pres">
      <dgm:prSet presAssocID="{C448AD72-9A78-4BFA-97E8-786164452467}" presName="node" presStyleLbl="node1" presStyleIdx="1" presStyleCnt="3">
        <dgm:presLayoutVars>
          <dgm:bulletEnabled val="1"/>
        </dgm:presLayoutVars>
      </dgm:prSet>
      <dgm:spPr/>
      <dgm:t>
        <a:bodyPr/>
        <a:lstStyle/>
        <a:p>
          <a:endParaRPr lang="de-DE"/>
        </a:p>
      </dgm:t>
    </dgm:pt>
    <dgm:pt modelId="{872337D3-B08D-47FD-B277-9A1A9F2D2C51}" type="pres">
      <dgm:prSet presAssocID="{C759BD47-143A-4242-8136-2ABE06A6BE54}" presName="parTrans" presStyleLbl="bgSibTrans2D1" presStyleIdx="2" presStyleCnt="3"/>
      <dgm:spPr/>
      <dgm:t>
        <a:bodyPr/>
        <a:lstStyle/>
        <a:p>
          <a:endParaRPr lang="en-US"/>
        </a:p>
      </dgm:t>
    </dgm:pt>
    <dgm:pt modelId="{7675C06D-3009-4553-9EA2-02E7F6FB0961}" type="pres">
      <dgm:prSet presAssocID="{B0B47EAB-A8E5-41F1-B064-CBF98DC9EDD4}" presName="node" presStyleLbl="node1" presStyleIdx="2" presStyleCnt="3">
        <dgm:presLayoutVars>
          <dgm:bulletEnabled val="1"/>
        </dgm:presLayoutVars>
      </dgm:prSet>
      <dgm:spPr/>
      <dgm:t>
        <a:bodyPr/>
        <a:lstStyle/>
        <a:p>
          <a:endParaRPr lang="de-DE"/>
        </a:p>
      </dgm:t>
    </dgm:pt>
  </dgm:ptLst>
  <dgm:cxnLst>
    <dgm:cxn modelId="{3A75AF08-E036-428E-BF93-8CF0D6A2EDD3}" type="presOf" srcId="{1713F4AB-2505-4F1B-95B3-090DEDA5B938}" destId="{CBFA534D-1460-4EB3-9900-84A8DE138CF3}" srcOrd="0" destOrd="0" presId="urn:microsoft.com/office/officeart/2005/8/layout/radial4"/>
    <dgm:cxn modelId="{F780C7EA-2272-4C84-92AF-62A9DAE70228}" srcId="{13B9EBDE-3F99-444E-B76E-AC7C3E9FBB72}" destId="{1713F4AB-2505-4F1B-95B3-090DEDA5B938}" srcOrd="0" destOrd="0" parTransId="{3AF8584D-3A90-4512-94A7-9567F376AA13}" sibTransId="{57592420-45B1-42C7-898B-0948DEE80274}"/>
    <dgm:cxn modelId="{01CF7C5A-2E31-4E43-9A8A-BB6D3A09EDFF}" type="presOf" srcId="{D12ACA14-D8CA-4C4A-AEBD-4501B975A8C4}" destId="{20EB26E7-CBFE-45DA-8A69-86366C8FC833}" srcOrd="0" destOrd="0" presId="urn:microsoft.com/office/officeart/2005/8/layout/radial4"/>
    <dgm:cxn modelId="{ACA54C75-BBEE-4CE8-AE4F-6CB757F03739}" type="presOf" srcId="{C448AD72-9A78-4BFA-97E8-786164452467}" destId="{20AFAA22-450D-47FE-A144-7E1B9A834F43}" srcOrd="0" destOrd="0" presId="urn:microsoft.com/office/officeart/2005/8/layout/radial4"/>
    <dgm:cxn modelId="{AD22F41E-B653-4E6B-8FCC-2A1FFF20152D}" type="presOf" srcId="{B0B47EAB-A8E5-41F1-B064-CBF98DC9EDD4}" destId="{7675C06D-3009-4553-9EA2-02E7F6FB0961}" srcOrd="0" destOrd="0" presId="urn:microsoft.com/office/officeart/2005/8/layout/radial4"/>
    <dgm:cxn modelId="{5E93C7C9-9507-4AF2-B55B-58B8DA82166B}" srcId="{0869A78F-D49B-48CA-AB80-731FCAEB5533}" destId="{13B9EBDE-3F99-444E-B76E-AC7C3E9FBB72}" srcOrd="0" destOrd="0" parTransId="{A22878F8-8A5F-4E11-8299-0F985BB557AB}" sibTransId="{47A4A575-60AF-4B6B-9914-FBB913CEC9CA}"/>
    <dgm:cxn modelId="{08A3A03C-BBB6-43C5-8865-2022B49A55C3}" type="presOf" srcId="{13B9EBDE-3F99-444E-B76E-AC7C3E9FBB72}" destId="{31F7E744-ADAC-4883-8604-2BEE24AFC6AB}" srcOrd="0" destOrd="0" presId="urn:microsoft.com/office/officeart/2005/8/layout/radial4"/>
    <dgm:cxn modelId="{8AA1A717-CEC4-478F-AF4B-3AEAEB2F5FEE}" type="presOf" srcId="{C759BD47-143A-4242-8136-2ABE06A6BE54}" destId="{872337D3-B08D-47FD-B277-9A1A9F2D2C51}" srcOrd="0" destOrd="0" presId="urn:microsoft.com/office/officeart/2005/8/layout/radial4"/>
    <dgm:cxn modelId="{9A5E1385-2E20-4998-BDAF-FAD5FF0D6167}" srcId="{13B9EBDE-3F99-444E-B76E-AC7C3E9FBB72}" destId="{C448AD72-9A78-4BFA-97E8-786164452467}" srcOrd="1" destOrd="0" parTransId="{D12ACA14-D8CA-4C4A-AEBD-4501B975A8C4}" sibTransId="{E3482282-84E8-467A-BB79-12E035382A5E}"/>
    <dgm:cxn modelId="{8F4EED24-5AC1-49E4-8010-4158B88ACCA4}" srcId="{13B9EBDE-3F99-444E-B76E-AC7C3E9FBB72}" destId="{B0B47EAB-A8E5-41F1-B064-CBF98DC9EDD4}" srcOrd="2" destOrd="0" parTransId="{C759BD47-143A-4242-8136-2ABE06A6BE54}" sibTransId="{52AB5C68-83E6-4AE0-A6D1-7C41DEFB2C24}"/>
    <dgm:cxn modelId="{5FA2F460-538F-4CA9-84B7-A440DED79959}" type="presOf" srcId="{3AF8584D-3A90-4512-94A7-9567F376AA13}" destId="{43B8DCFA-F94E-437E-B35F-EB38B06F4FCA}" srcOrd="0" destOrd="0" presId="urn:microsoft.com/office/officeart/2005/8/layout/radial4"/>
    <dgm:cxn modelId="{1C3E2AEE-BCAE-49B2-BAAB-898D68C1DEFB}" type="presOf" srcId="{0869A78F-D49B-48CA-AB80-731FCAEB5533}" destId="{968EBC23-5983-4867-BD24-81945E0A7816}" srcOrd="0" destOrd="0" presId="urn:microsoft.com/office/officeart/2005/8/layout/radial4"/>
    <dgm:cxn modelId="{96E58C46-4161-4F04-9833-909D3AE1ECD6}" type="presParOf" srcId="{968EBC23-5983-4867-BD24-81945E0A7816}" destId="{31F7E744-ADAC-4883-8604-2BEE24AFC6AB}" srcOrd="0" destOrd="0" presId="urn:microsoft.com/office/officeart/2005/8/layout/radial4"/>
    <dgm:cxn modelId="{95FD5866-D7FF-4111-9932-B15220907F7F}" type="presParOf" srcId="{968EBC23-5983-4867-BD24-81945E0A7816}" destId="{43B8DCFA-F94E-437E-B35F-EB38B06F4FCA}" srcOrd="1" destOrd="0" presId="urn:microsoft.com/office/officeart/2005/8/layout/radial4"/>
    <dgm:cxn modelId="{07929137-F60E-4975-937F-53A661A6700A}" type="presParOf" srcId="{968EBC23-5983-4867-BD24-81945E0A7816}" destId="{CBFA534D-1460-4EB3-9900-84A8DE138CF3}" srcOrd="2" destOrd="0" presId="urn:microsoft.com/office/officeart/2005/8/layout/radial4"/>
    <dgm:cxn modelId="{3BA2F603-FEE6-4FED-89B4-FA0CBB3D39BA}" type="presParOf" srcId="{968EBC23-5983-4867-BD24-81945E0A7816}" destId="{20EB26E7-CBFE-45DA-8A69-86366C8FC833}" srcOrd="3" destOrd="0" presId="urn:microsoft.com/office/officeart/2005/8/layout/radial4"/>
    <dgm:cxn modelId="{8604F508-1F12-47B3-8F05-AB5A2E513EA4}" type="presParOf" srcId="{968EBC23-5983-4867-BD24-81945E0A7816}" destId="{20AFAA22-450D-47FE-A144-7E1B9A834F43}" srcOrd="4" destOrd="0" presId="urn:microsoft.com/office/officeart/2005/8/layout/radial4"/>
    <dgm:cxn modelId="{0864C8A1-BF78-4BA2-BD5A-C4232003A06B}" type="presParOf" srcId="{968EBC23-5983-4867-BD24-81945E0A7816}" destId="{872337D3-B08D-47FD-B277-9A1A9F2D2C51}" srcOrd="5" destOrd="0" presId="urn:microsoft.com/office/officeart/2005/8/layout/radial4"/>
    <dgm:cxn modelId="{393CE5D2-2314-4C72-BAAC-4C24275B2F68}" type="presParOf" srcId="{968EBC23-5983-4867-BD24-81945E0A7816}" destId="{7675C06D-3009-4553-9EA2-02E7F6FB0961}"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E69F3ED-AAED-4D63-980B-52B08CB6F54D}" type="doc">
      <dgm:prSet loTypeId="urn:microsoft.com/office/officeart/2005/8/layout/hProcess9" loCatId="process" qsTypeId="urn:microsoft.com/office/officeart/2005/8/quickstyle/simple1" qsCatId="simple" csTypeId="urn:microsoft.com/office/officeart/2005/8/colors/colorful3" csCatId="colorful" phldr="1"/>
      <dgm:spPr/>
    </dgm:pt>
    <dgm:pt modelId="{D280FE13-9042-4D52-9517-1CC2F27EB024}">
      <dgm:prSet phldrT="[Text]"/>
      <dgm:spPr/>
      <dgm:t>
        <a:bodyPr/>
        <a:lstStyle/>
        <a:p>
          <a:r>
            <a:rPr lang="en-US" dirty="0" smtClean="0"/>
            <a:t>1 </a:t>
          </a:r>
        </a:p>
        <a:p>
          <a:r>
            <a:rPr lang="en-US" dirty="0" err="1" smtClean="0"/>
            <a:t>Practise</a:t>
          </a:r>
          <a:r>
            <a:rPr lang="en-US" dirty="0" smtClean="0"/>
            <a:t> your speeches within your team</a:t>
          </a:r>
          <a:endParaRPr lang="en-US" dirty="0"/>
        </a:p>
      </dgm:t>
    </dgm:pt>
    <dgm:pt modelId="{2ED4C251-A98C-48E3-ABBC-0D8F28110F11}" type="parTrans" cxnId="{6E5164F7-91DA-4FE9-93D4-B793479C66C1}">
      <dgm:prSet/>
      <dgm:spPr/>
      <dgm:t>
        <a:bodyPr/>
        <a:lstStyle/>
        <a:p>
          <a:endParaRPr lang="en-US"/>
        </a:p>
      </dgm:t>
    </dgm:pt>
    <dgm:pt modelId="{1F2B6006-9F5B-464B-8877-32CB9BDD5FD2}" type="sibTrans" cxnId="{6E5164F7-91DA-4FE9-93D4-B793479C66C1}">
      <dgm:prSet/>
      <dgm:spPr/>
      <dgm:t>
        <a:bodyPr/>
        <a:lstStyle/>
        <a:p>
          <a:endParaRPr lang="en-US"/>
        </a:p>
      </dgm:t>
    </dgm:pt>
    <dgm:pt modelId="{E71AFFA9-6558-4B89-9DF1-DC5BB5808BEB}">
      <dgm:prSet phldrT="[Text]"/>
      <dgm:spPr/>
      <dgm:t>
        <a:bodyPr/>
        <a:lstStyle/>
        <a:p>
          <a:r>
            <a:rPr lang="en-US" dirty="0" smtClean="0"/>
            <a:t>2 </a:t>
          </a:r>
        </a:p>
        <a:p>
          <a:r>
            <a:rPr lang="en-US" dirty="0" err="1" smtClean="0"/>
            <a:t>Practise</a:t>
          </a:r>
          <a:r>
            <a:rPr lang="en-US" dirty="0" smtClean="0"/>
            <a:t> with another team, different character</a:t>
          </a:r>
          <a:endParaRPr lang="en-US" dirty="0"/>
        </a:p>
      </dgm:t>
    </dgm:pt>
    <dgm:pt modelId="{5DB3C146-94B3-4C78-ADAF-E6C12BE03F47}" type="parTrans" cxnId="{DB9B0AAA-6339-4ECF-BE87-F09535EECD8B}">
      <dgm:prSet/>
      <dgm:spPr/>
      <dgm:t>
        <a:bodyPr/>
        <a:lstStyle/>
        <a:p>
          <a:endParaRPr lang="en-US"/>
        </a:p>
      </dgm:t>
    </dgm:pt>
    <dgm:pt modelId="{505362D1-C897-406B-97DB-EB28676B1C50}" type="sibTrans" cxnId="{DB9B0AAA-6339-4ECF-BE87-F09535EECD8B}">
      <dgm:prSet/>
      <dgm:spPr/>
      <dgm:t>
        <a:bodyPr/>
        <a:lstStyle/>
        <a:p>
          <a:endParaRPr lang="en-US"/>
        </a:p>
      </dgm:t>
    </dgm:pt>
    <dgm:pt modelId="{C4550869-AE77-4D6B-95D2-FFA3775CE498}">
      <dgm:prSet phldrT="[Text]"/>
      <dgm:spPr/>
      <dgm:t>
        <a:bodyPr/>
        <a:lstStyle/>
        <a:p>
          <a:r>
            <a:rPr lang="en-US" dirty="0" smtClean="0"/>
            <a:t>3 </a:t>
          </a:r>
        </a:p>
        <a:p>
          <a:r>
            <a:rPr lang="en-US" dirty="0" smtClean="0"/>
            <a:t>Present</a:t>
          </a:r>
          <a:endParaRPr lang="en-US" dirty="0"/>
        </a:p>
      </dgm:t>
    </dgm:pt>
    <dgm:pt modelId="{E6AB46F1-4903-43BF-A9F9-29920C014182}" type="parTrans" cxnId="{D142A145-1757-4182-BA1D-152D828A4F1B}">
      <dgm:prSet/>
      <dgm:spPr/>
      <dgm:t>
        <a:bodyPr/>
        <a:lstStyle/>
        <a:p>
          <a:endParaRPr lang="en-US"/>
        </a:p>
      </dgm:t>
    </dgm:pt>
    <dgm:pt modelId="{9B6BAFE7-C86C-4CC2-B6B6-10C68685AFA9}" type="sibTrans" cxnId="{D142A145-1757-4182-BA1D-152D828A4F1B}">
      <dgm:prSet/>
      <dgm:spPr/>
      <dgm:t>
        <a:bodyPr/>
        <a:lstStyle/>
        <a:p>
          <a:endParaRPr lang="en-US"/>
        </a:p>
      </dgm:t>
    </dgm:pt>
    <dgm:pt modelId="{89E9BF69-F2F0-420C-B136-2702E4F781D8}" type="pres">
      <dgm:prSet presAssocID="{0E69F3ED-AAED-4D63-980B-52B08CB6F54D}" presName="CompostProcess" presStyleCnt="0">
        <dgm:presLayoutVars>
          <dgm:dir/>
          <dgm:resizeHandles val="exact"/>
        </dgm:presLayoutVars>
      </dgm:prSet>
      <dgm:spPr/>
    </dgm:pt>
    <dgm:pt modelId="{20360467-57DC-4F77-AC0D-E120D5CD00E5}" type="pres">
      <dgm:prSet presAssocID="{0E69F3ED-AAED-4D63-980B-52B08CB6F54D}" presName="arrow" presStyleLbl="bgShp" presStyleIdx="0" presStyleCnt="1"/>
      <dgm:spPr/>
    </dgm:pt>
    <dgm:pt modelId="{6649ADB2-D31E-4CD0-ACFA-FFC3FB004F54}" type="pres">
      <dgm:prSet presAssocID="{0E69F3ED-AAED-4D63-980B-52B08CB6F54D}" presName="linearProcess" presStyleCnt="0"/>
      <dgm:spPr/>
    </dgm:pt>
    <dgm:pt modelId="{3AC402E0-9554-4F39-9AA7-B35CB714F3E1}" type="pres">
      <dgm:prSet presAssocID="{D280FE13-9042-4D52-9517-1CC2F27EB024}" presName="textNode" presStyleLbl="node1" presStyleIdx="0" presStyleCnt="3">
        <dgm:presLayoutVars>
          <dgm:bulletEnabled val="1"/>
        </dgm:presLayoutVars>
      </dgm:prSet>
      <dgm:spPr/>
      <dgm:t>
        <a:bodyPr/>
        <a:lstStyle/>
        <a:p>
          <a:endParaRPr lang="en-US"/>
        </a:p>
      </dgm:t>
    </dgm:pt>
    <dgm:pt modelId="{0C37D318-CF2B-446A-8D1C-9D99BF38E7F4}" type="pres">
      <dgm:prSet presAssocID="{1F2B6006-9F5B-464B-8877-32CB9BDD5FD2}" presName="sibTrans" presStyleCnt="0"/>
      <dgm:spPr/>
    </dgm:pt>
    <dgm:pt modelId="{70A108B8-7FCB-4B6D-A0A5-A35B4DC11465}" type="pres">
      <dgm:prSet presAssocID="{E71AFFA9-6558-4B89-9DF1-DC5BB5808BEB}" presName="textNode" presStyleLbl="node1" presStyleIdx="1" presStyleCnt="3">
        <dgm:presLayoutVars>
          <dgm:bulletEnabled val="1"/>
        </dgm:presLayoutVars>
      </dgm:prSet>
      <dgm:spPr/>
      <dgm:t>
        <a:bodyPr/>
        <a:lstStyle/>
        <a:p>
          <a:endParaRPr lang="en-US"/>
        </a:p>
      </dgm:t>
    </dgm:pt>
    <dgm:pt modelId="{059928FF-A553-4CB9-B3B8-B1B65649A838}" type="pres">
      <dgm:prSet presAssocID="{505362D1-C897-406B-97DB-EB28676B1C50}" presName="sibTrans" presStyleCnt="0"/>
      <dgm:spPr/>
    </dgm:pt>
    <dgm:pt modelId="{D7D2608B-D30D-4A4C-96BC-142E68F5DAD3}" type="pres">
      <dgm:prSet presAssocID="{C4550869-AE77-4D6B-95D2-FFA3775CE498}" presName="textNode" presStyleLbl="node1" presStyleIdx="2" presStyleCnt="3">
        <dgm:presLayoutVars>
          <dgm:bulletEnabled val="1"/>
        </dgm:presLayoutVars>
      </dgm:prSet>
      <dgm:spPr/>
      <dgm:t>
        <a:bodyPr/>
        <a:lstStyle/>
        <a:p>
          <a:endParaRPr lang="en-US"/>
        </a:p>
      </dgm:t>
    </dgm:pt>
  </dgm:ptLst>
  <dgm:cxnLst>
    <dgm:cxn modelId="{D142A145-1757-4182-BA1D-152D828A4F1B}" srcId="{0E69F3ED-AAED-4D63-980B-52B08CB6F54D}" destId="{C4550869-AE77-4D6B-95D2-FFA3775CE498}" srcOrd="2" destOrd="0" parTransId="{E6AB46F1-4903-43BF-A9F9-29920C014182}" sibTransId="{9B6BAFE7-C86C-4CC2-B6B6-10C68685AFA9}"/>
    <dgm:cxn modelId="{5DA57CC3-EE39-4EE2-BDC2-59033BC91B61}" type="presOf" srcId="{D280FE13-9042-4D52-9517-1CC2F27EB024}" destId="{3AC402E0-9554-4F39-9AA7-B35CB714F3E1}" srcOrd="0" destOrd="0" presId="urn:microsoft.com/office/officeart/2005/8/layout/hProcess9"/>
    <dgm:cxn modelId="{DB9B0AAA-6339-4ECF-BE87-F09535EECD8B}" srcId="{0E69F3ED-AAED-4D63-980B-52B08CB6F54D}" destId="{E71AFFA9-6558-4B89-9DF1-DC5BB5808BEB}" srcOrd="1" destOrd="0" parTransId="{5DB3C146-94B3-4C78-ADAF-E6C12BE03F47}" sibTransId="{505362D1-C897-406B-97DB-EB28676B1C50}"/>
    <dgm:cxn modelId="{87450A28-47F1-4279-91A0-5F6FEF7BB6E5}" type="presOf" srcId="{C4550869-AE77-4D6B-95D2-FFA3775CE498}" destId="{D7D2608B-D30D-4A4C-96BC-142E68F5DAD3}" srcOrd="0" destOrd="0" presId="urn:microsoft.com/office/officeart/2005/8/layout/hProcess9"/>
    <dgm:cxn modelId="{6E5164F7-91DA-4FE9-93D4-B793479C66C1}" srcId="{0E69F3ED-AAED-4D63-980B-52B08CB6F54D}" destId="{D280FE13-9042-4D52-9517-1CC2F27EB024}" srcOrd="0" destOrd="0" parTransId="{2ED4C251-A98C-48E3-ABBC-0D8F28110F11}" sibTransId="{1F2B6006-9F5B-464B-8877-32CB9BDD5FD2}"/>
    <dgm:cxn modelId="{255EA58D-71AB-4AAC-9186-087C7471EFD4}" type="presOf" srcId="{E71AFFA9-6558-4B89-9DF1-DC5BB5808BEB}" destId="{70A108B8-7FCB-4B6D-A0A5-A35B4DC11465}" srcOrd="0" destOrd="0" presId="urn:microsoft.com/office/officeart/2005/8/layout/hProcess9"/>
    <dgm:cxn modelId="{8460C5C8-3310-4280-A92D-55C3AB03C6E1}" type="presOf" srcId="{0E69F3ED-AAED-4D63-980B-52B08CB6F54D}" destId="{89E9BF69-F2F0-420C-B136-2702E4F781D8}" srcOrd="0" destOrd="0" presId="urn:microsoft.com/office/officeart/2005/8/layout/hProcess9"/>
    <dgm:cxn modelId="{62F065D4-D29F-48A0-8634-0281797EB310}" type="presParOf" srcId="{89E9BF69-F2F0-420C-B136-2702E4F781D8}" destId="{20360467-57DC-4F77-AC0D-E120D5CD00E5}" srcOrd="0" destOrd="0" presId="urn:microsoft.com/office/officeart/2005/8/layout/hProcess9"/>
    <dgm:cxn modelId="{830D5F5F-AF79-4A93-89B3-56859A7E569D}" type="presParOf" srcId="{89E9BF69-F2F0-420C-B136-2702E4F781D8}" destId="{6649ADB2-D31E-4CD0-ACFA-FFC3FB004F54}" srcOrd="1" destOrd="0" presId="urn:microsoft.com/office/officeart/2005/8/layout/hProcess9"/>
    <dgm:cxn modelId="{F4727359-A05E-4F47-B14D-583D66B4C889}" type="presParOf" srcId="{6649ADB2-D31E-4CD0-ACFA-FFC3FB004F54}" destId="{3AC402E0-9554-4F39-9AA7-B35CB714F3E1}" srcOrd="0" destOrd="0" presId="urn:microsoft.com/office/officeart/2005/8/layout/hProcess9"/>
    <dgm:cxn modelId="{D4CCC737-B074-4653-A1D3-D7F6EC899221}" type="presParOf" srcId="{6649ADB2-D31E-4CD0-ACFA-FFC3FB004F54}" destId="{0C37D318-CF2B-446A-8D1C-9D99BF38E7F4}" srcOrd="1" destOrd="0" presId="urn:microsoft.com/office/officeart/2005/8/layout/hProcess9"/>
    <dgm:cxn modelId="{979DFD4A-320E-4D63-9DC4-34B4A898AE2C}" type="presParOf" srcId="{6649ADB2-D31E-4CD0-ACFA-FFC3FB004F54}" destId="{70A108B8-7FCB-4B6D-A0A5-A35B4DC11465}" srcOrd="2" destOrd="0" presId="urn:microsoft.com/office/officeart/2005/8/layout/hProcess9"/>
    <dgm:cxn modelId="{436DECE0-9E32-45B1-9FD7-A9CC4844A76D}" type="presParOf" srcId="{6649ADB2-D31E-4CD0-ACFA-FFC3FB004F54}" destId="{059928FF-A553-4CB9-B3B8-B1B65649A838}" srcOrd="3" destOrd="0" presId="urn:microsoft.com/office/officeart/2005/8/layout/hProcess9"/>
    <dgm:cxn modelId="{6946BFAF-9805-4BC2-AD2F-632700B8DFD2}" type="presParOf" srcId="{6649ADB2-D31E-4CD0-ACFA-FFC3FB004F54}" destId="{D7D2608B-D30D-4A4C-96BC-142E68F5DAD3}"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BD825B-0AF0-4C59-805D-E407C107ECB6}"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FAB78721-A012-4CBD-9FF8-0A6F3C52CC76}">
      <dgm:prSet phldrT="[Text]"/>
      <dgm:spPr/>
      <dgm:t>
        <a:bodyPr/>
        <a:lstStyle/>
        <a:p>
          <a:r>
            <a:rPr lang="en-US" dirty="0" smtClean="0"/>
            <a:t>A museum</a:t>
          </a:r>
          <a:endParaRPr lang="en-US" dirty="0"/>
        </a:p>
      </dgm:t>
    </dgm:pt>
    <dgm:pt modelId="{6E3838BD-432A-484F-A875-0B7FFF9C28BE}" type="parTrans" cxnId="{15BC19F3-8843-466B-884F-91D367E0F124}">
      <dgm:prSet/>
      <dgm:spPr/>
      <dgm:t>
        <a:bodyPr/>
        <a:lstStyle/>
        <a:p>
          <a:endParaRPr lang="en-US"/>
        </a:p>
      </dgm:t>
    </dgm:pt>
    <dgm:pt modelId="{5C0ACCEE-F90B-4D07-A5BD-0BDBCC384369}" type="sibTrans" cxnId="{15BC19F3-8843-466B-884F-91D367E0F124}">
      <dgm:prSet/>
      <dgm:spPr/>
      <dgm:t>
        <a:bodyPr/>
        <a:lstStyle/>
        <a:p>
          <a:endParaRPr lang="en-US"/>
        </a:p>
      </dgm:t>
    </dgm:pt>
    <dgm:pt modelId="{214E3530-F62E-4F01-B0EE-59754FA4EC6C}">
      <dgm:prSet phldrT="[Text]"/>
      <dgm:spPr/>
      <dgm:t>
        <a:bodyPr/>
        <a:lstStyle/>
        <a:p>
          <a:r>
            <a:rPr lang="en-US" dirty="0" smtClean="0"/>
            <a:t>A restaurant lobby</a:t>
          </a:r>
          <a:endParaRPr lang="en-US" dirty="0"/>
        </a:p>
      </dgm:t>
    </dgm:pt>
    <dgm:pt modelId="{0830E770-6CE8-4F8B-ABD5-8904217AE899}" type="parTrans" cxnId="{0743A4B6-729B-4F0D-B56E-B8F793E65733}">
      <dgm:prSet/>
      <dgm:spPr/>
      <dgm:t>
        <a:bodyPr/>
        <a:lstStyle/>
        <a:p>
          <a:endParaRPr lang="en-US"/>
        </a:p>
      </dgm:t>
    </dgm:pt>
    <dgm:pt modelId="{CDDD91BE-BB9E-45EC-9D44-37569A907298}" type="sibTrans" cxnId="{0743A4B6-729B-4F0D-B56E-B8F793E65733}">
      <dgm:prSet/>
      <dgm:spPr/>
      <dgm:t>
        <a:bodyPr/>
        <a:lstStyle/>
        <a:p>
          <a:endParaRPr lang="en-US"/>
        </a:p>
      </dgm:t>
    </dgm:pt>
    <dgm:pt modelId="{98F4DB5C-182C-4101-95EE-283338780611}">
      <dgm:prSet phldrT="[Text]"/>
      <dgm:spPr/>
      <dgm:t>
        <a:bodyPr/>
        <a:lstStyle/>
        <a:p>
          <a:r>
            <a:rPr lang="en-US" dirty="0" smtClean="0"/>
            <a:t>A living room</a:t>
          </a:r>
          <a:endParaRPr lang="en-US" dirty="0"/>
        </a:p>
      </dgm:t>
    </dgm:pt>
    <dgm:pt modelId="{9F2C36D0-9A88-4C65-9742-97A30C06EFC7}" type="parTrans" cxnId="{C73E8BFC-85B9-489B-8E46-1DCB565E7A24}">
      <dgm:prSet/>
      <dgm:spPr/>
      <dgm:t>
        <a:bodyPr/>
        <a:lstStyle/>
        <a:p>
          <a:endParaRPr lang="en-US"/>
        </a:p>
      </dgm:t>
    </dgm:pt>
    <dgm:pt modelId="{A7D9BBE9-92CA-438E-AA1D-19EE446959B2}" type="sibTrans" cxnId="{C73E8BFC-85B9-489B-8E46-1DCB565E7A24}">
      <dgm:prSet/>
      <dgm:spPr/>
      <dgm:t>
        <a:bodyPr/>
        <a:lstStyle/>
        <a:p>
          <a:endParaRPr lang="en-US"/>
        </a:p>
      </dgm:t>
    </dgm:pt>
    <dgm:pt modelId="{637B6967-25E6-46D6-8AC9-ED94DD27804F}" type="pres">
      <dgm:prSet presAssocID="{C9BD825B-0AF0-4C59-805D-E407C107ECB6}" presName="outerComposite" presStyleCnt="0">
        <dgm:presLayoutVars>
          <dgm:chMax val="5"/>
          <dgm:dir/>
          <dgm:resizeHandles val="exact"/>
        </dgm:presLayoutVars>
      </dgm:prSet>
      <dgm:spPr/>
      <dgm:t>
        <a:bodyPr/>
        <a:lstStyle/>
        <a:p>
          <a:endParaRPr lang="en-US"/>
        </a:p>
      </dgm:t>
    </dgm:pt>
    <dgm:pt modelId="{1609B8DA-0546-469C-BD2B-435FF6FA3AAE}" type="pres">
      <dgm:prSet presAssocID="{C9BD825B-0AF0-4C59-805D-E407C107ECB6}" presName="dummyMaxCanvas" presStyleCnt="0">
        <dgm:presLayoutVars/>
      </dgm:prSet>
      <dgm:spPr/>
    </dgm:pt>
    <dgm:pt modelId="{A7D6E965-C658-4BEE-A542-EE4C38F3DD82}" type="pres">
      <dgm:prSet presAssocID="{C9BD825B-0AF0-4C59-805D-E407C107ECB6}" presName="ThreeNodes_1" presStyleLbl="node1" presStyleIdx="0" presStyleCnt="3">
        <dgm:presLayoutVars>
          <dgm:bulletEnabled val="1"/>
        </dgm:presLayoutVars>
      </dgm:prSet>
      <dgm:spPr/>
      <dgm:t>
        <a:bodyPr/>
        <a:lstStyle/>
        <a:p>
          <a:endParaRPr lang="en-US"/>
        </a:p>
      </dgm:t>
    </dgm:pt>
    <dgm:pt modelId="{A9EB2BD7-4CA1-4D6C-987B-C4A48BCC04AF}" type="pres">
      <dgm:prSet presAssocID="{C9BD825B-0AF0-4C59-805D-E407C107ECB6}" presName="ThreeNodes_2" presStyleLbl="node1" presStyleIdx="1" presStyleCnt="3">
        <dgm:presLayoutVars>
          <dgm:bulletEnabled val="1"/>
        </dgm:presLayoutVars>
      </dgm:prSet>
      <dgm:spPr/>
      <dgm:t>
        <a:bodyPr/>
        <a:lstStyle/>
        <a:p>
          <a:endParaRPr lang="en-US"/>
        </a:p>
      </dgm:t>
    </dgm:pt>
    <dgm:pt modelId="{A0B3FB6F-AB21-42BB-BD93-10938E26DFFA}" type="pres">
      <dgm:prSet presAssocID="{C9BD825B-0AF0-4C59-805D-E407C107ECB6}" presName="ThreeNodes_3" presStyleLbl="node1" presStyleIdx="2" presStyleCnt="3">
        <dgm:presLayoutVars>
          <dgm:bulletEnabled val="1"/>
        </dgm:presLayoutVars>
      </dgm:prSet>
      <dgm:spPr/>
      <dgm:t>
        <a:bodyPr/>
        <a:lstStyle/>
        <a:p>
          <a:endParaRPr lang="en-US"/>
        </a:p>
      </dgm:t>
    </dgm:pt>
    <dgm:pt modelId="{A10159C2-996C-4DF3-AF6B-DA25A2FB5280}" type="pres">
      <dgm:prSet presAssocID="{C9BD825B-0AF0-4C59-805D-E407C107ECB6}" presName="ThreeConn_1-2" presStyleLbl="fgAccFollowNode1" presStyleIdx="0" presStyleCnt="2">
        <dgm:presLayoutVars>
          <dgm:bulletEnabled val="1"/>
        </dgm:presLayoutVars>
      </dgm:prSet>
      <dgm:spPr/>
      <dgm:t>
        <a:bodyPr/>
        <a:lstStyle/>
        <a:p>
          <a:endParaRPr lang="en-US"/>
        </a:p>
      </dgm:t>
    </dgm:pt>
    <dgm:pt modelId="{219788F0-7D74-44C2-9647-54073B4839DC}" type="pres">
      <dgm:prSet presAssocID="{C9BD825B-0AF0-4C59-805D-E407C107ECB6}" presName="ThreeConn_2-3" presStyleLbl="fgAccFollowNode1" presStyleIdx="1" presStyleCnt="2">
        <dgm:presLayoutVars>
          <dgm:bulletEnabled val="1"/>
        </dgm:presLayoutVars>
      </dgm:prSet>
      <dgm:spPr/>
      <dgm:t>
        <a:bodyPr/>
        <a:lstStyle/>
        <a:p>
          <a:endParaRPr lang="en-US"/>
        </a:p>
      </dgm:t>
    </dgm:pt>
    <dgm:pt modelId="{D4ACD504-88AA-4783-98A6-616B4862E365}" type="pres">
      <dgm:prSet presAssocID="{C9BD825B-0AF0-4C59-805D-E407C107ECB6}" presName="ThreeNodes_1_text" presStyleLbl="node1" presStyleIdx="2" presStyleCnt="3">
        <dgm:presLayoutVars>
          <dgm:bulletEnabled val="1"/>
        </dgm:presLayoutVars>
      </dgm:prSet>
      <dgm:spPr/>
      <dgm:t>
        <a:bodyPr/>
        <a:lstStyle/>
        <a:p>
          <a:endParaRPr lang="en-US"/>
        </a:p>
      </dgm:t>
    </dgm:pt>
    <dgm:pt modelId="{4CB9B999-92B3-4C80-859C-C43297F730AF}" type="pres">
      <dgm:prSet presAssocID="{C9BD825B-0AF0-4C59-805D-E407C107ECB6}" presName="ThreeNodes_2_text" presStyleLbl="node1" presStyleIdx="2" presStyleCnt="3">
        <dgm:presLayoutVars>
          <dgm:bulletEnabled val="1"/>
        </dgm:presLayoutVars>
      </dgm:prSet>
      <dgm:spPr/>
      <dgm:t>
        <a:bodyPr/>
        <a:lstStyle/>
        <a:p>
          <a:endParaRPr lang="en-US"/>
        </a:p>
      </dgm:t>
    </dgm:pt>
    <dgm:pt modelId="{4CFD8575-717B-4435-96D8-5ACB1C2B0DA9}" type="pres">
      <dgm:prSet presAssocID="{C9BD825B-0AF0-4C59-805D-E407C107ECB6}" presName="ThreeNodes_3_text" presStyleLbl="node1" presStyleIdx="2" presStyleCnt="3">
        <dgm:presLayoutVars>
          <dgm:bulletEnabled val="1"/>
        </dgm:presLayoutVars>
      </dgm:prSet>
      <dgm:spPr/>
      <dgm:t>
        <a:bodyPr/>
        <a:lstStyle/>
        <a:p>
          <a:endParaRPr lang="en-US"/>
        </a:p>
      </dgm:t>
    </dgm:pt>
  </dgm:ptLst>
  <dgm:cxnLst>
    <dgm:cxn modelId="{15BC19F3-8843-466B-884F-91D367E0F124}" srcId="{C9BD825B-0AF0-4C59-805D-E407C107ECB6}" destId="{FAB78721-A012-4CBD-9FF8-0A6F3C52CC76}" srcOrd="0" destOrd="0" parTransId="{6E3838BD-432A-484F-A875-0B7FFF9C28BE}" sibTransId="{5C0ACCEE-F90B-4D07-A5BD-0BDBCC384369}"/>
    <dgm:cxn modelId="{41A89B13-B7C7-45B5-BB49-1B72F46A7775}" type="presOf" srcId="{FAB78721-A012-4CBD-9FF8-0A6F3C52CC76}" destId="{D4ACD504-88AA-4783-98A6-616B4862E365}" srcOrd="1" destOrd="0" presId="urn:microsoft.com/office/officeart/2005/8/layout/vProcess5"/>
    <dgm:cxn modelId="{E8567444-E0AF-4FC7-93DB-9EDF8A967EA4}" type="presOf" srcId="{FAB78721-A012-4CBD-9FF8-0A6F3C52CC76}" destId="{A7D6E965-C658-4BEE-A542-EE4C38F3DD82}" srcOrd="0" destOrd="0" presId="urn:microsoft.com/office/officeart/2005/8/layout/vProcess5"/>
    <dgm:cxn modelId="{3F0FBF67-FE48-41C9-9186-1D01A1DED0B2}" type="presOf" srcId="{C9BD825B-0AF0-4C59-805D-E407C107ECB6}" destId="{637B6967-25E6-46D6-8AC9-ED94DD27804F}" srcOrd="0" destOrd="0" presId="urn:microsoft.com/office/officeart/2005/8/layout/vProcess5"/>
    <dgm:cxn modelId="{D4384310-B947-4A76-8F04-51A768995121}" type="presOf" srcId="{98F4DB5C-182C-4101-95EE-283338780611}" destId="{4CFD8575-717B-4435-96D8-5ACB1C2B0DA9}" srcOrd="1" destOrd="0" presId="urn:microsoft.com/office/officeart/2005/8/layout/vProcess5"/>
    <dgm:cxn modelId="{8A61887F-69D0-4042-A437-E17D1D86E130}" type="presOf" srcId="{214E3530-F62E-4F01-B0EE-59754FA4EC6C}" destId="{4CB9B999-92B3-4C80-859C-C43297F730AF}" srcOrd="1" destOrd="0" presId="urn:microsoft.com/office/officeart/2005/8/layout/vProcess5"/>
    <dgm:cxn modelId="{EEDC48F1-9B9B-4819-A3E2-109D5E045351}" type="presOf" srcId="{5C0ACCEE-F90B-4D07-A5BD-0BDBCC384369}" destId="{A10159C2-996C-4DF3-AF6B-DA25A2FB5280}" srcOrd="0" destOrd="0" presId="urn:microsoft.com/office/officeart/2005/8/layout/vProcess5"/>
    <dgm:cxn modelId="{0743A4B6-729B-4F0D-B56E-B8F793E65733}" srcId="{C9BD825B-0AF0-4C59-805D-E407C107ECB6}" destId="{214E3530-F62E-4F01-B0EE-59754FA4EC6C}" srcOrd="1" destOrd="0" parTransId="{0830E770-6CE8-4F8B-ABD5-8904217AE899}" sibTransId="{CDDD91BE-BB9E-45EC-9D44-37569A907298}"/>
    <dgm:cxn modelId="{B3887982-C57F-4024-888A-02C94D5B4AB1}" type="presOf" srcId="{CDDD91BE-BB9E-45EC-9D44-37569A907298}" destId="{219788F0-7D74-44C2-9647-54073B4839DC}" srcOrd="0" destOrd="0" presId="urn:microsoft.com/office/officeart/2005/8/layout/vProcess5"/>
    <dgm:cxn modelId="{D5C2D086-5590-42A1-AE15-BAA5BE186B7E}" type="presOf" srcId="{98F4DB5C-182C-4101-95EE-283338780611}" destId="{A0B3FB6F-AB21-42BB-BD93-10938E26DFFA}" srcOrd="0" destOrd="0" presId="urn:microsoft.com/office/officeart/2005/8/layout/vProcess5"/>
    <dgm:cxn modelId="{C73E8BFC-85B9-489B-8E46-1DCB565E7A24}" srcId="{C9BD825B-0AF0-4C59-805D-E407C107ECB6}" destId="{98F4DB5C-182C-4101-95EE-283338780611}" srcOrd="2" destOrd="0" parTransId="{9F2C36D0-9A88-4C65-9742-97A30C06EFC7}" sibTransId="{A7D9BBE9-92CA-438E-AA1D-19EE446959B2}"/>
    <dgm:cxn modelId="{310AF9D0-A4A3-44D1-96FF-A14C628912D0}" type="presOf" srcId="{214E3530-F62E-4F01-B0EE-59754FA4EC6C}" destId="{A9EB2BD7-4CA1-4D6C-987B-C4A48BCC04AF}" srcOrd="0" destOrd="0" presId="urn:microsoft.com/office/officeart/2005/8/layout/vProcess5"/>
    <dgm:cxn modelId="{2F42085B-BAA0-4B1E-BD64-341DEF0177E3}" type="presParOf" srcId="{637B6967-25E6-46D6-8AC9-ED94DD27804F}" destId="{1609B8DA-0546-469C-BD2B-435FF6FA3AAE}" srcOrd="0" destOrd="0" presId="urn:microsoft.com/office/officeart/2005/8/layout/vProcess5"/>
    <dgm:cxn modelId="{5DDF783E-734A-492D-A413-48742AE1ECC0}" type="presParOf" srcId="{637B6967-25E6-46D6-8AC9-ED94DD27804F}" destId="{A7D6E965-C658-4BEE-A542-EE4C38F3DD82}" srcOrd="1" destOrd="0" presId="urn:microsoft.com/office/officeart/2005/8/layout/vProcess5"/>
    <dgm:cxn modelId="{BB56C34B-B2EA-43DA-BB0F-AD43A2E8266D}" type="presParOf" srcId="{637B6967-25E6-46D6-8AC9-ED94DD27804F}" destId="{A9EB2BD7-4CA1-4D6C-987B-C4A48BCC04AF}" srcOrd="2" destOrd="0" presId="urn:microsoft.com/office/officeart/2005/8/layout/vProcess5"/>
    <dgm:cxn modelId="{66F59494-A492-42DB-8F3E-847AF86BD71D}" type="presParOf" srcId="{637B6967-25E6-46D6-8AC9-ED94DD27804F}" destId="{A0B3FB6F-AB21-42BB-BD93-10938E26DFFA}" srcOrd="3" destOrd="0" presId="urn:microsoft.com/office/officeart/2005/8/layout/vProcess5"/>
    <dgm:cxn modelId="{97E65AB0-EDEB-48FA-B44B-994BDC01AB18}" type="presParOf" srcId="{637B6967-25E6-46D6-8AC9-ED94DD27804F}" destId="{A10159C2-996C-4DF3-AF6B-DA25A2FB5280}" srcOrd="4" destOrd="0" presId="urn:microsoft.com/office/officeart/2005/8/layout/vProcess5"/>
    <dgm:cxn modelId="{D626C246-2835-4A33-A863-DCDBE580DAC9}" type="presParOf" srcId="{637B6967-25E6-46D6-8AC9-ED94DD27804F}" destId="{219788F0-7D74-44C2-9647-54073B4839DC}" srcOrd="5" destOrd="0" presId="urn:microsoft.com/office/officeart/2005/8/layout/vProcess5"/>
    <dgm:cxn modelId="{66BAB882-20A5-4D76-AED9-D1F03BD5E33A}" type="presParOf" srcId="{637B6967-25E6-46D6-8AC9-ED94DD27804F}" destId="{D4ACD504-88AA-4783-98A6-616B4862E365}" srcOrd="6" destOrd="0" presId="urn:microsoft.com/office/officeart/2005/8/layout/vProcess5"/>
    <dgm:cxn modelId="{6E915834-C1AA-4350-A6F8-89AC0CED34B1}" type="presParOf" srcId="{637B6967-25E6-46D6-8AC9-ED94DD27804F}" destId="{4CB9B999-92B3-4C80-859C-C43297F730AF}" srcOrd="7" destOrd="0" presId="urn:microsoft.com/office/officeart/2005/8/layout/vProcess5"/>
    <dgm:cxn modelId="{43AABC1F-FAC5-44AC-A4CF-6E95F875B060}" type="presParOf" srcId="{637B6967-25E6-46D6-8AC9-ED94DD27804F}" destId="{4CFD8575-717B-4435-96D8-5ACB1C2B0DA9}"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500A43-F10B-431C-BCDB-D438B9F25053}" type="doc">
      <dgm:prSet loTypeId="urn:microsoft.com/office/officeart/2005/8/layout/radial4" loCatId="relationship" qsTypeId="urn:microsoft.com/office/officeart/2005/8/quickstyle/simple1" qsCatId="simple" csTypeId="urn:microsoft.com/office/officeart/2005/8/colors/colorful3" csCatId="colorful" phldr="1"/>
      <dgm:spPr/>
      <dgm:t>
        <a:bodyPr/>
        <a:lstStyle/>
        <a:p>
          <a:endParaRPr lang="en-US"/>
        </a:p>
      </dgm:t>
    </dgm:pt>
    <dgm:pt modelId="{095315B6-5D26-4407-A231-C3C0503FE000}">
      <dgm:prSet phldrT="[Text]"/>
      <dgm:spPr/>
      <dgm:t>
        <a:bodyPr/>
        <a:lstStyle/>
        <a:p>
          <a:r>
            <a:rPr lang="en-US" dirty="0" smtClean="0"/>
            <a:t>drama terms</a:t>
          </a:r>
          <a:endParaRPr lang="en-US" dirty="0"/>
        </a:p>
      </dgm:t>
    </dgm:pt>
    <dgm:pt modelId="{3CCECBE7-09FB-46DD-995D-191D65133E21}" type="parTrans" cxnId="{974B4E27-D36E-4B64-A196-6EFCE414E9D5}">
      <dgm:prSet/>
      <dgm:spPr/>
      <dgm:t>
        <a:bodyPr/>
        <a:lstStyle/>
        <a:p>
          <a:endParaRPr lang="en-US"/>
        </a:p>
      </dgm:t>
    </dgm:pt>
    <dgm:pt modelId="{F3C73474-1E5B-4624-BEDD-07877E9DBBF3}" type="sibTrans" cxnId="{974B4E27-D36E-4B64-A196-6EFCE414E9D5}">
      <dgm:prSet/>
      <dgm:spPr/>
      <dgm:t>
        <a:bodyPr/>
        <a:lstStyle/>
        <a:p>
          <a:endParaRPr lang="en-US"/>
        </a:p>
      </dgm:t>
    </dgm:pt>
    <dgm:pt modelId="{FD5291AD-0A4C-43E5-BE2C-916E628321BF}">
      <dgm:prSet phldrT="[Text]"/>
      <dgm:spPr/>
      <dgm:t>
        <a:bodyPr/>
        <a:lstStyle/>
        <a:p>
          <a:r>
            <a:rPr lang="en-US" dirty="0" smtClean="0"/>
            <a:t>characters</a:t>
          </a:r>
          <a:endParaRPr lang="en-US" dirty="0"/>
        </a:p>
      </dgm:t>
    </dgm:pt>
    <dgm:pt modelId="{55B2FD73-73D9-4614-A9D3-DAEC11ADB84E}" type="parTrans" cxnId="{387E4467-FB00-4A90-AD63-C58740D52AD9}">
      <dgm:prSet/>
      <dgm:spPr/>
      <dgm:t>
        <a:bodyPr/>
        <a:lstStyle/>
        <a:p>
          <a:endParaRPr lang="en-US"/>
        </a:p>
      </dgm:t>
    </dgm:pt>
    <dgm:pt modelId="{4AD16AA9-71F3-4C48-A16A-F4E238017A6E}" type="sibTrans" cxnId="{387E4467-FB00-4A90-AD63-C58740D52AD9}">
      <dgm:prSet/>
      <dgm:spPr/>
      <dgm:t>
        <a:bodyPr/>
        <a:lstStyle/>
        <a:p>
          <a:endParaRPr lang="en-US"/>
        </a:p>
      </dgm:t>
    </dgm:pt>
    <dgm:pt modelId="{633BFB01-B5F9-4B20-8CC0-6B8762DFA6E7}">
      <dgm:prSet phldrT="[Text]"/>
      <dgm:spPr/>
      <dgm:t>
        <a:bodyPr/>
        <a:lstStyle/>
        <a:p>
          <a:r>
            <a:rPr lang="en-US" dirty="0" smtClean="0"/>
            <a:t>setting/props</a:t>
          </a:r>
          <a:endParaRPr lang="en-US" dirty="0"/>
        </a:p>
      </dgm:t>
    </dgm:pt>
    <dgm:pt modelId="{2395A27B-3828-4426-A038-307DE6492225}" type="parTrans" cxnId="{A4CAF27B-89B5-4369-9A79-14F544435144}">
      <dgm:prSet/>
      <dgm:spPr/>
      <dgm:t>
        <a:bodyPr/>
        <a:lstStyle/>
        <a:p>
          <a:endParaRPr lang="en-US"/>
        </a:p>
      </dgm:t>
    </dgm:pt>
    <dgm:pt modelId="{B3FD753C-3601-498A-AF91-EC2EEBD678C7}" type="sibTrans" cxnId="{A4CAF27B-89B5-4369-9A79-14F544435144}">
      <dgm:prSet/>
      <dgm:spPr/>
      <dgm:t>
        <a:bodyPr/>
        <a:lstStyle/>
        <a:p>
          <a:endParaRPr lang="en-US"/>
        </a:p>
      </dgm:t>
    </dgm:pt>
    <dgm:pt modelId="{044DBF4C-4EDD-4DB3-A34A-0D1F567D14EC}">
      <dgm:prSet phldrT="[Text]"/>
      <dgm:spPr/>
      <dgm:t>
        <a:bodyPr/>
        <a:lstStyle/>
        <a:p>
          <a:r>
            <a:rPr lang="en-US" dirty="0" smtClean="0"/>
            <a:t>plot</a:t>
          </a:r>
          <a:endParaRPr lang="en-US" dirty="0"/>
        </a:p>
      </dgm:t>
    </dgm:pt>
    <dgm:pt modelId="{6EB87946-DE68-4B38-A8A6-28EBC4504C86}" type="parTrans" cxnId="{EA276BDE-B6FA-4DC8-87B7-90FCBDB929C9}">
      <dgm:prSet/>
      <dgm:spPr/>
      <dgm:t>
        <a:bodyPr/>
        <a:lstStyle/>
        <a:p>
          <a:endParaRPr lang="en-US"/>
        </a:p>
      </dgm:t>
    </dgm:pt>
    <dgm:pt modelId="{881F999E-CA4A-465D-BA27-FB1CAE089D7A}" type="sibTrans" cxnId="{EA276BDE-B6FA-4DC8-87B7-90FCBDB929C9}">
      <dgm:prSet/>
      <dgm:spPr/>
      <dgm:t>
        <a:bodyPr/>
        <a:lstStyle/>
        <a:p>
          <a:endParaRPr lang="en-US"/>
        </a:p>
      </dgm:t>
    </dgm:pt>
    <dgm:pt modelId="{D26FDEDB-04A5-4C88-8F69-5A4886E37EB2}" type="pres">
      <dgm:prSet presAssocID="{C1500A43-F10B-431C-BCDB-D438B9F25053}" presName="cycle" presStyleCnt="0">
        <dgm:presLayoutVars>
          <dgm:chMax val="1"/>
          <dgm:dir/>
          <dgm:animLvl val="ctr"/>
          <dgm:resizeHandles val="exact"/>
        </dgm:presLayoutVars>
      </dgm:prSet>
      <dgm:spPr/>
      <dgm:t>
        <a:bodyPr/>
        <a:lstStyle/>
        <a:p>
          <a:endParaRPr lang="en-US"/>
        </a:p>
      </dgm:t>
    </dgm:pt>
    <dgm:pt modelId="{64A7629B-E686-4D60-B70E-EA382314FD72}" type="pres">
      <dgm:prSet presAssocID="{095315B6-5D26-4407-A231-C3C0503FE000}" presName="centerShape" presStyleLbl="node0" presStyleIdx="0" presStyleCnt="1"/>
      <dgm:spPr/>
      <dgm:t>
        <a:bodyPr/>
        <a:lstStyle/>
        <a:p>
          <a:endParaRPr lang="en-US"/>
        </a:p>
      </dgm:t>
    </dgm:pt>
    <dgm:pt modelId="{6F728785-3771-4316-8C96-E4ACA28B22E9}" type="pres">
      <dgm:prSet presAssocID="{55B2FD73-73D9-4614-A9D3-DAEC11ADB84E}" presName="parTrans" presStyleLbl="bgSibTrans2D1" presStyleIdx="0" presStyleCnt="3"/>
      <dgm:spPr/>
      <dgm:t>
        <a:bodyPr/>
        <a:lstStyle/>
        <a:p>
          <a:endParaRPr lang="en-US"/>
        </a:p>
      </dgm:t>
    </dgm:pt>
    <dgm:pt modelId="{7CE71E9B-6D2B-470B-927B-5A562DEA9144}" type="pres">
      <dgm:prSet presAssocID="{FD5291AD-0A4C-43E5-BE2C-916E628321BF}" presName="node" presStyleLbl="node1" presStyleIdx="0" presStyleCnt="3">
        <dgm:presLayoutVars>
          <dgm:bulletEnabled val="1"/>
        </dgm:presLayoutVars>
      </dgm:prSet>
      <dgm:spPr/>
      <dgm:t>
        <a:bodyPr/>
        <a:lstStyle/>
        <a:p>
          <a:endParaRPr lang="en-US"/>
        </a:p>
      </dgm:t>
    </dgm:pt>
    <dgm:pt modelId="{F9B85EAC-1D75-492A-8DC8-72B048C2818B}" type="pres">
      <dgm:prSet presAssocID="{2395A27B-3828-4426-A038-307DE6492225}" presName="parTrans" presStyleLbl="bgSibTrans2D1" presStyleIdx="1" presStyleCnt="3"/>
      <dgm:spPr/>
      <dgm:t>
        <a:bodyPr/>
        <a:lstStyle/>
        <a:p>
          <a:endParaRPr lang="en-US"/>
        </a:p>
      </dgm:t>
    </dgm:pt>
    <dgm:pt modelId="{5AED6B8E-DDE8-4B88-9798-8B35A85557B9}" type="pres">
      <dgm:prSet presAssocID="{633BFB01-B5F9-4B20-8CC0-6B8762DFA6E7}" presName="node" presStyleLbl="node1" presStyleIdx="1" presStyleCnt="3">
        <dgm:presLayoutVars>
          <dgm:bulletEnabled val="1"/>
        </dgm:presLayoutVars>
      </dgm:prSet>
      <dgm:spPr/>
      <dgm:t>
        <a:bodyPr/>
        <a:lstStyle/>
        <a:p>
          <a:endParaRPr lang="en-US"/>
        </a:p>
      </dgm:t>
    </dgm:pt>
    <dgm:pt modelId="{72068BCC-1194-4D40-A6E8-0552A74B1A2F}" type="pres">
      <dgm:prSet presAssocID="{6EB87946-DE68-4B38-A8A6-28EBC4504C86}" presName="parTrans" presStyleLbl="bgSibTrans2D1" presStyleIdx="2" presStyleCnt="3"/>
      <dgm:spPr/>
      <dgm:t>
        <a:bodyPr/>
        <a:lstStyle/>
        <a:p>
          <a:endParaRPr lang="en-US"/>
        </a:p>
      </dgm:t>
    </dgm:pt>
    <dgm:pt modelId="{33550D12-6198-4034-85F2-DCEA5F659998}" type="pres">
      <dgm:prSet presAssocID="{044DBF4C-4EDD-4DB3-A34A-0D1F567D14EC}" presName="node" presStyleLbl="node1" presStyleIdx="2" presStyleCnt="3">
        <dgm:presLayoutVars>
          <dgm:bulletEnabled val="1"/>
        </dgm:presLayoutVars>
      </dgm:prSet>
      <dgm:spPr/>
      <dgm:t>
        <a:bodyPr/>
        <a:lstStyle/>
        <a:p>
          <a:endParaRPr lang="en-US"/>
        </a:p>
      </dgm:t>
    </dgm:pt>
  </dgm:ptLst>
  <dgm:cxnLst>
    <dgm:cxn modelId="{B227CFFD-E45E-4144-8DE1-15B799561614}" type="presOf" srcId="{6EB87946-DE68-4B38-A8A6-28EBC4504C86}" destId="{72068BCC-1194-4D40-A6E8-0552A74B1A2F}" srcOrd="0" destOrd="0" presId="urn:microsoft.com/office/officeart/2005/8/layout/radial4"/>
    <dgm:cxn modelId="{D036B3DE-4121-41CA-839C-7716A14CCD75}" type="presOf" srcId="{2395A27B-3828-4426-A038-307DE6492225}" destId="{F9B85EAC-1D75-492A-8DC8-72B048C2818B}" srcOrd="0" destOrd="0" presId="urn:microsoft.com/office/officeart/2005/8/layout/radial4"/>
    <dgm:cxn modelId="{387E4467-FB00-4A90-AD63-C58740D52AD9}" srcId="{095315B6-5D26-4407-A231-C3C0503FE000}" destId="{FD5291AD-0A4C-43E5-BE2C-916E628321BF}" srcOrd="0" destOrd="0" parTransId="{55B2FD73-73D9-4614-A9D3-DAEC11ADB84E}" sibTransId="{4AD16AA9-71F3-4C48-A16A-F4E238017A6E}"/>
    <dgm:cxn modelId="{4CF3C310-C993-43FA-9DBE-BD3CBB744B4F}" type="presOf" srcId="{095315B6-5D26-4407-A231-C3C0503FE000}" destId="{64A7629B-E686-4D60-B70E-EA382314FD72}" srcOrd="0" destOrd="0" presId="urn:microsoft.com/office/officeart/2005/8/layout/radial4"/>
    <dgm:cxn modelId="{7B041EC5-BD81-45DA-AB78-D6F165613185}" type="presOf" srcId="{FD5291AD-0A4C-43E5-BE2C-916E628321BF}" destId="{7CE71E9B-6D2B-470B-927B-5A562DEA9144}" srcOrd="0" destOrd="0" presId="urn:microsoft.com/office/officeart/2005/8/layout/radial4"/>
    <dgm:cxn modelId="{A4CAF27B-89B5-4369-9A79-14F544435144}" srcId="{095315B6-5D26-4407-A231-C3C0503FE000}" destId="{633BFB01-B5F9-4B20-8CC0-6B8762DFA6E7}" srcOrd="1" destOrd="0" parTransId="{2395A27B-3828-4426-A038-307DE6492225}" sibTransId="{B3FD753C-3601-498A-AF91-EC2EEBD678C7}"/>
    <dgm:cxn modelId="{974B4E27-D36E-4B64-A196-6EFCE414E9D5}" srcId="{C1500A43-F10B-431C-BCDB-D438B9F25053}" destId="{095315B6-5D26-4407-A231-C3C0503FE000}" srcOrd="0" destOrd="0" parTransId="{3CCECBE7-09FB-46DD-995D-191D65133E21}" sibTransId="{F3C73474-1E5B-4624-BEDD-07877E9DBBF3}"/>
    <dgm:cxn modelId="{0B6F6BBD-417D-42BB-9081-4E2B313F637F}" type="presOf" srcId="{044DBF4C-4EDD-4DB3-A34A-0D1F567D14EC}" destId="{33550D12-6198-4034-85F2-DCEA5F659998}" srcOrd="0" destOrd="0" presId="urn:microsoft.com/office/officeart/2005/8/layout/radial4"/>
    <dgm:cxn modelId="{EA276BDE-B6FA-4DC8-87B7-90FCBDB929C9}" srcId="{095315B6-5D26-4407-A231-C3C0503FE000}" destId="{044DBF4C-4EDD-4DB3-A34A-0D1F567D14EC}" srcOrd="2" destOrd="0" parTransId="{6EB87946-DE68-4B38-A8A6-28EBC4504C86}" sibTransId="{881F999E-CA4A-465D-BA27-FB1CAE089D7A}"/>
    <dgm:cxn modelId="{D540F412-3526-4008-A56A-F6459BF44B05}" type="presOf" srcId="{55B2FD73-73D9-4614-A9D3-DAEC11ADB84E}" destId="{6F728785-3771-4316-8C96-E4ACA28B22E9}" srcOrd="0" destOrd="0" presId="urn:microsoft.com/office/officeart/2005/8/layout/radial4"/>
    <dgm:cxn modelId="{B5CA82BF-F18B-4060-BA76-B1551A41F4BC}" type="presOf" srcId="{C1500A43-F10B-431C-BCDB-D438B9F25053}" destId="{D26FDEDB-04A5-4C88-8F69-5A4886E37EB2}" srcOrd="0" destOrd="0" presId="urn:microsoft.com/office/officeart/2005/8/layout/radial4"/>
    <dgm:cxn modelId="{A7C8AA4F-C532-4F84-9C8A-14947A73AF8F}" type="presOf" srcId="{633BFB01-B5F9-4B20-8CC0-6B8762DFA6E7}" destId="{5AED6B8E-DDE8-4B88-9798-8B35A85557B9}" srcOrd="0" destOrd="0" presId="urn:microsoft.com/office/officeart/2005/8/layout/radial4"/>
    <dgm:cxn modelId="{2B53B4AC-E737-4B1E-ACF5-BDE034FB98CB}" type="presParOf" srcId="{D26FDEDB-04A5-4C88-8F69-5A4886E37EB2}" destId="{64A7629B-E686-4D60-B70E-EA382314FD72}" srcOrd="0" destOrd="0" presId="urn:microsoft.com/office/officeart/2005/8/layout/radial4"/>
    <dgm:cxn modelId="{2DA24C16-30D1-4397-8D51-A86559A23504}" type="presParOf" srcId="{D26FDEDB-04A5-4C88-8F69-5A4886E37EB2}" destId="{6F728785-3771-4316-8C96-E4ACA28B22E9}" srcOrd="1" destOrd="0" presId="urn:microsoft.com/office/officeart/2005/8/layout/radial4"/>
    <dgm:cxn modelId="{60699B84-1855-4AB6-8911-4A90C687C379}" type="presParOf" srcId="{D26FDEDB-04A5-4C88-8F69-5A4886E37EB2}" destId="{7CE71E9B-6D2B-470B-927B-5A562DEA9144}" srcOrd="2" destOrd="0" presId="urn:microsoft.com/office/officeart/2005/8/layout/radial4"/>
    <dgm:cxn modelId="{1343258B-FC79-4D3F-94D1-75CD7CB220DA}" type="presParOf" srcId="{D26FDEDB-04A5-4C88-8F69-5A4886E37EB2}" destId="{F9B85EAC-1D75-492A-8DC8-72B048C2818B}" srcOrd="3" destOrd="0" presId="urn:microsoft.com/office/officeart/2005/8/layout/radial4"/>
    <dgm:cxn modelId="{CD630E91-53D9-4192-9CFD-DD767A61B110}" type="presParOf" srcId="{D26FDEDB-04A5-4C88-8F69-5A4886E37EB2}" destId="{5AED6B8E-DDE8-4B88-9798-8B35A85557B9}" srcOrd="4" destOrd="0" presId="urn:microsoft.com/office/officeart/2005/8/layout/radial4"/>
    <dgm:cxn modelId="{C754C69E-5E2A-4B55-B559-FAC3CD6CC51E}" type="presParOf" srcId="{D26FDEDB-04A5-4C88-8F69-5A4886E37EB2}" destId="{72068BCC-1194-4D40-A6E8-0552A74B1A2F}" srcOrd="5" destOrd="0" presId="urn:microsoft.com/office/officeart/2005/8/layout/radial4"/>
    <dgm:cxn modelId="{E6420A0A-F808-49EC-8924-E5D8C50A3F2D}" type="presParOf" srcId="{D26FDEDB-04A5-4C88-8F69-5A4886E37EB2}" destId="{33550D12-6198-4034-85F2-DCEA5F659998}"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96B40B-3CF7-42DB-8380-85CE5AD0274E}" type="doc">
      <dgm:prSet loTypeId="urn:microsoft.com/office/officeart/2005/8/layout/hProcess9" loCatId="process" qsTypeId="urn:microsoft.com/office/officeart/2005/8/quickstyle/simple1" qsCatId="simple" csTypeId="urn:microsoft.com/office/officeart/2005/8/colors/colorful3" csCatId="colorful" phldr="1"/>
      <dgm:spPr/>
    </dgm:pt>
    <dgm:pt modelId="{E541AF7A-E394-42D7-A97B-F8BA18BFC1E3}">
      <dgm:prSet phldrT="[Text]"/>
      <dgm:spPr/>
      <dgm:t>
        <a:bodyPr/>
        <a:lstStyle/>
        <a:p>
          <a:r>
            <a:rPr lang="en-US" dirty="0" smtClean="0"/>
            <a:t>Which character(s) carries/carry the action forward….</a:t>
          </a:r>
          <a:endParaRPr lang="en-US" dirty="0"/>
        </a:p>
      </dgm:t>
    </dgm:pt>
    <dgm:pt modelId="{EBD138BF-B9BF-4725-AF7F-B8DF051E0CCA}" type="parTrans" cxnId="{586E73A9-9DC5-43E6-B1F5-023808AF684A}">
      <dgm:prSet/>
      <dgm:spPr/>
      <dgm:t>
        <a:bodyPr/>
        <a:lstStyle/>
        <a:p>
          <a:endParaRPr lang="en-US"/>
        </a:p>
      </dgm:t>
    </dgm:pt>
    <dgm:pt modelId="{D6E80E1D-B453-4B04-892A-924735843DC5}" type="sibTrans" cxnId="{586E73A9-9DC5-43E6-B1F5-023808AF684A}">
      <dgm:prSet/>
      <dgm:spPr/>
      <dgm:t>
        <a:bodyPr/>
        <a:lstStyle/>
        <a:p>
          <a:endParaRPr lang="en-US"/>
        </a:p>
      </dgm:t>
    </dgm:pt>
    <dgm:pt modelId="{449DEF3C-D043-41A5-91B7-635C29A6EF24}">
      <dgm:prSet phldrT="[Text]"/>
      <dgm:spPr/>
      <dgm:t>
        <a:bodyPr/>
        <a:lstStyle/>
        <a:p>
          <a:r>
            <a:rPr lang="en-US" dirty="0" smtClean="0"/>
            <a:t>…by doing/saying/…… what?</a:t>
          </a:r>
          <a:endParaRPr lang="en-US" dirty="0"/>
        </a:p>
      </dgm:t>
    </dgm:pt>
    <dgm:pt modelId="{17CC0D51-ECC3-4770-B673-192B52B55109}" type="parTrans" cxnId="{F6525E78-5EA2-4558-9CB1-8AA331099CC0}">
      <dgm:prSet/>
      <dgm:spPr/>
      <dgm:t>
        <a:bodyPr/>
        <a:lstStyle/>
        <a:p>
          <a:endParaRPr lang="en-US"/>
        </a:p>
      </dgm:t>
    </dgm:pt>
    <dgm:pt modelId="{5AA351A5-9C3E-4DCB-9EA1-042464C2CE40}" type="sibTrans" cxnId="{F6525E78-5EA2-4558-9CB1-8AA331099CC0}">
      <dgm:prSet/>
      <dgm:spPr/>
      <dgm:t>
        <a:bodyPr/>
        <a:lstStyle/>
        <a:p>
          <a:endParaRPr lang="en-US"/>
        </a:p>
      </dgm:t>
    </dgm:pt>
    <dgm:pt modelId="{59CBCE8E-B555-4ECF-B004-2E187178B4B7}" type="pres">
      <dgm:prSet presAssocID="{7E96B40B-3CF7-42DB-8380-85CE5AD0274E}" presName="CompostProcess" presStyleCnt="0">
        <dgm:presLayoutVars>
          <dgm:dir/>
          <dgm:resizeHandles val="exact"/>
        </dgm:presLayoutVars>
      </dgm:prSet>
      <dgm:spPr/>
    </dgm:pt>
    <dgm:pt modelId="{4B7B1CB3-C89B-4093-AC27-54B439C6EB52}" type="pres">
      <dgm:prSet presAssocID="{7E96B40B-3CF7-42DB-8380-85CE5AD0274E}" presName="arrow" presStyleLbl="bgShp" presStyleIdx="0" presStyleCnt="1"/>
      <dgm:spPr/>
    </dgm:pt>
    <dgm:pt modelId="{3A76FECA-1E34-4ECF-82A9-DFA9C58E6F2E}" type="pres">
      <dgm:prSet presAssocID="{7E96B40B-3CF7-42DB-8380-85CE5AD0274E}" presName="linearProcess" presStyleCnt="0"/>
      <dgm:spPr/>
    </dgm:pt>
    <dgm:pt modelId="{C5B0E971-C3BA-4D4F-9654-8D1D8FD0C192}" type="pres">
      <dgm:prSet presAssocID="{E541AF7A-E394-42D7-A97B-F8BA18BFC1E3}" presName="textNode" presStyleLbl="node1" presStyleIdx="0" presStyleCnt="2">
        <dgm:presLayoutVars>
          <dgm:bulletEnabled val="1"/>
        </dgm:presLayoutVars>
      </dgm:prSet>
      <dgm:spPr/>
      <dgm:t>
        <a:bodyPr/>
        <a:lstStyle/>
        <a:p>
          <a:endParaRPr lang="en-US"/>
        </a:p>
      </dgm:t>
    </dgm:pt>
    <dgm:pt modelId="{83D55981-9F16-4A4A-8D37-B553F30BA3AE}" type="pres">
      <dgm:prSet presAssocID="{D6E80E1D-B453-4B04-892A-924735843DC5}" presName="sibTrans" presStyleCnt="0"/>
      <dgm:spPr/>
    </dgm:pt>
    <dgm:pt modelId="{B0EA539E-8C2C-4799-AB83-6933BC0153F0}" type="pres">
      <dgm:prSet presAssocID="{449DEF3C-D043-41A5-91B7-635C29A6EF24}" presName="textNode" presStyleLbl="node1" presStyleIdx="1" presStyleCnt="2">
        <dgm:presLayoutVars>
          <dgm:bulletEnabled val="1"/>
        </dgm:presLayoutVars>
      </dgm:prSet>
      <dgm:spPr/>
      <dgm:t>
        <a:bodyPr/>
        <a:lstStyle/>
        <a:p>
          <a:endParaRPr lang="en-US"/>
        </a:p>
      </dgm:t>
    </dgm:pt>
  </dgm:ptLst>
  <dgm:cxnLst>
    <dgm:cxn modelId="{319F9B5E-A911-4AC3-AB48-ADAB8862C3B9}" type="presOf" srcId="{7E96B40B-3CF7-42DB-8380-85CE5AD0274E}" destId="{59CBCE8E-B555-4ECF-B004-2E187178B4B7}" srcOrd="0" destOrd="0" presId="urn:microsoft.com/office/officeart/2005/8/layout/hProcess9"/>
    <dgm:cxn modelId="{4DBBE1BC-8C17-4A97-81F3-A0E04F5BB578}" type="presOf" srcId="{E541AF7A-E394-42D7-A97B-F8BA18BFC1E3}" destId="{C5B0E971-C3BA-4D4F-9654-8D1D8FD0C192}" srcOrd="0" destOrd="0" presId="urn:microsoft.com/office/officeart/2005/8/layout/hProcess9"/>
    <dgm:cxn modelId="{B0CE67B1-74B9-4D94-9454-0F069D4796D8}" type="presOf" srcId="{449DEF3C-D043-41A5-91B7-635C29A6EF24}" destId="{B0EA539E-8C2C-4799-AB83-6933BC0153F0}" srcOrd="0" destOrd="0" presId="urn:microsoft.com/office/officeart/2005/8/layout/hProcess9"/>
    <dgm:cxn modelId="{F6525E78-5EA2-4558-9CB1-8AA331099CC0}" srcId="{7E96B40B-3CF7-42DB-8380-85CE5AD0274E}" destId="{449DEF3C-D043-41A5-91B7-635C29A6EF24}" srcOrd="1" destOrd="0" parTransId="{17CC0D51-ECC3-4770-B673-192B52B55109}" sibTransId="{5AA351A5-9C3E-4DCB-9EA1-042464C2CE40}"/>
    <dgm:cxn modelId="{586E73A9-9DC5-43E6-B1F5-023808AF684A}" srcId="{7E96B40B-3CF7-42DB-8380-85CE5AD0274E}" destId="{E541AF7A-E394-42D7-A97B-F8BA18BFC1E3}" srcOrd="0" destOrd="0" parTransId="{EBD138BF-B9BF-4725-AF7F-B8DF051E0CCA}" sibTransId="{D6E80E1D-B453-4B04-892A-924735843DC5}"/>
    <dgm:cxn modelId="{D12B6C21-C914-4F97-8FC5-8DAE6A669642}" type="presParOf" srcId="{59CBCE8E-B555-4ECF-B004-2E187178B4B7}" destId="{4B7B1CB3-C89B-4093-AC27-54B439C6EB52}" srcOrd="0" destOrd="0" presId="urn:microsoft.com/office/officeart/2005/8/layout/hProcess9"/>
    <dgm:cxn modelId="{018A08FA-E582-457E-8FFA-39F0F89BA300}" type="presParOf" srcId="{59CBCE8E-B555-4ECF-B004-2E187178B4B7}" destId="{3A76FECA-1E34-4ECF-82A9-DFA9C58E6F2E}" srcOrd="1" destOrd="0" presId="urn:microsoft.com/office/officeart/2005/8/layout/hProcess9"/>
    <dgm:cxn modelId="{7471E733-E13D-4DE8-B22B-E232B41A7BE7}" type="presParOf" srcId="{3A76FECA-1E34-4ECF-82A9-DFA9C58E6F2E}" destId="{C5B0E971-C3BA-4D4F-9654-8D1D8FD0C192}" srcOrd="0" destOrd="0" presId="urn:microsoft.com/office/officeart/2005/8/layout/hProcess9"/>
    <dgm:cxn modelId="{E0B5F5EF-895D-4DFD-AC70-7417E34ECC4C}" type="presParOf" srcId="{3A76FECA-1E34-4ECF-82A9-DFA9C58E6F2E}" destId="{83D55981-9F16-4A4A-8D37-B553F30BA3AE}" srcOrd="1" destOrd="0" presId="urn:microsoft.com/office/officeart/2005/8/layout/hProcess9"/>
    <dgm:cxn modelId="{DA4F3012-7BE0-40BA-BC58-5997902EC966}" type="presParOf" srcId="{3A76FECA-1E34-4ECF-82A9-DFA9C58E6F2E}" destId="{B0EA539E-8C2C-4799-AB83-6933BC0153F0}" srcOrd="2"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17DA7B-4DB3-4E8B-88FD-B3825C621612}" type="doc">
      <dgm:prSet loTypeId="urn:microsoft.com/office/officeart/2005/8/layout/process1" loCatId="process" qsTypeId="urn:microsoft.com/office/officeart/2005/8/quickstyle/simple1" qsCatId="simple" csTypeId="urn:microsoft.com/office/officeart/2005/8/colors/colorful1" csCatId="colorful" phldr="1"/>
      <dgm:spPr/>
    </dgm:pt>
    <dgm:pt modelId="{9C820529-A312-44A6-9CAC-D7666509029A}">
      <dgm:prSet phldrT="[Text]"/>
      <dgm:spPr/>
      <dgm:t>
        <a:bodyPr/>
        <a:lstStyle/>
        <a:p>
          <a:r>
            <a:rPr lang="en-US" dirty="0" smtClean="0"/>
            <a:t>Who?</a:t>
          </a:r>
        </a:p>
        <a:p>
          <a:r>
            <a:rPr lang="en-US" dirty="0" smtClean="0"/>
            <a:t>Who are these characters? </a:t>
          </a:r>
          <a:br>
            <a:rPr lang="en-US" dirty="0" smtClean="0"/>
          </a:br>
          <a:r>
            <a:rPr lang="en-US" dirty="0" smtClean="0"/>
            <a:t>Briefly talk about your impression of each one – what is he or she like?</a:t>
          </a:r>
          <a:endParaRPr lang="en-US" dirty="0"/>
        </a:p>
      </dgm:t>
    </dgm:pt>
    <dgm:pt modelId="{8C1B2A78-DB3A-463B-AA17-C774DF425B25}" type="parTrans" cxnId="{5DFECC39-F90B-4FB2-9E05-94221938F900}">
      <dgm:prSet/>
      <dgm:spPr/>
      <dgm:t>
        <a:bodyPr/>
        <a:lstStyle/>
        <a:p>
          <a:endParaRPr lang="en-US"/>
        </a:p>
      </dgm:t>
    </dgm:pt>
    <dgm:pt modelId="{A4D93088-1940-4828-8365-77A4E30ADB96}" type="sibTrans" cxnId="{5DFECC39-F90B-4FB2-9E05-94221938F900}">
      <dgm:prSet/>
      <dgm:spPr/>
      <dgm:t>
        <a:bodyPr/>
        <a:lstStyle/>
        <a:p>
          <a:endParaRPr lang="en-US"/>
        </a:p>
      </dgm:t>
    </dgm:pt>
    <dgm:pt modelId="{4B041251-DCDE-4E2A-A751-771491704EC1}">
      <dgm:prSet phldrT="[Text]"/>
      <dgm:spPr/>
      <dgm:t>
        <a:bodyPr/>
        <a:lstStyle/>
        <a:p>
          <a:r>
            <a:rPr lang="en-US" dirty="0" smtClean="0"/>
            <a:t>What?</a:t>
          </a:r>
        </a:p>
        <a:p>
          <a:r>
            <a:rPr lang="en-US" dirty="0" smtClean="0"/>
            <a:t>What’s going on? Briefly discuss what you think is happening.</a:t>
          </a:r>
          <a:endParaRPr lang="en-US" dirty="0"/>
        </a:p>
      </dgm:t>
    </dgm:pt>
    <dgm:pt modelId="{688ECC4F-5E9C-4E32-9FAC-84693DDB22B8}" type="parTrans" cxnId="{EDA32597-89C4-4C03-93BA-4D68911AF4BA}">
      <dgm:prSet/>
      <dgm:spPr/>
      <dgm:t>
        <a:bodyPr/>
        <a:lstStyle/>
        <a:p>
          <a:endParaRPr lang="en-US"/>
        </a:p>
      </dgm:t>
    </dgm:pt>
    <dgm:pt modelId="{A1166BBD-637C-4A10-B386-C2DA28371164}" type="sibTrans" cxnId="{EDA32597-89C4-4C03-93BA-4D68911AF4BA}">
      <dgm:prSet/>
      <dgm:spPr/>
      <dgm:t>
        <a:bodyPr/>
        <a:lstStyle/>
        <a:p>
          <a:endParaRPr lang="en-US"/>
        </a:p>
      </dgm:t>
    </dgm:pt>
    <dgm:pt modelId="{8FFA0902-503C-4A6E-836F-9C24B710CB34}">
      <dgm:prSet phldrT="[Text]"/>
      <dgm:spPr/>
      <dgm:t>
        <a:bodyPr/>
        <a:lstStyle/>
        <a:p>
          <a:r>
            <a:rPr lang="en-US" dirty="0" smtClean="0"/>
            <a:t>Why?</a:t>
          </a:r>
          <a:br>
            <a:rPr lang="en-US" dirty="0" smtClean="0"/>
          </a:br>
          <a:r>
            <a:rPr lang="en-US" dirty="0" smtClean="0"/>
            <a:t>Why do you think the characters say what they say, </a:t>
          </a:r>
          <a:br>
            <a:rPr lang="en-US" dirty="0" smtClean="0"/>
          </a:br>
          <a:r>
            <a:rPr lang="en-US" dirty="0" smtClean="0"/>
            <a:t>and behave as they do? </a:t>
          </a:r>
          <a:br>
            <a:rPr lang="en-US" dirty="0" smtClean="0"/>
          </a:br>
          <a:r>
            <a:rPr lang="en-US" dirty="0" smtClean="0"/>
            <a:t>What does each one want/think/feel?</a:t>
          </a:r>
          <a:endParaRPr lang="en-US" dirty="0"/>
        </a:p>
      </dgm:t>
    </dgm:pt>
    <dgm:pt modelId="{2CE66391-59D2-4281-A347-540E8C8E6BC2}" type="parTrans" cxnId="{8842A1FD-7C84-47A5-A7A5-DE5B1CB48EE1}">
      <dgm:prSet/>
      <dgm:spPr/>
      <dgm:t>
        <a:bodyPr/>
        <a:lstStyle/>
        <a:p>
          <a:endParaRPr lang="en-US"/>
        </a:p>
      </dgm:t>
    </dgm:pt>
    <dgm:pt modelId="{54D763BA-ED35-4941-BDEB-A4376B35294C}" type="sibTrans" cxnId="{8842A1FD-7C84-47A5-A7A5-DE5B1CB48EE1}">
      <dgm:prSet/>
      <dgm:spPr/>
      <dgm:t>
        <a:bodyPr/>
        <a:lstStyle/>
        <a:p>
          <a:endParaRPr lang="en-US"/>
        </a:p>
      </dgm:t>
    </dgm:pt>
    <dgm:pt modelId="{85333672-D4D9-4375-9F8B-9AA453184075}" type="pres">
      <dgm:prSet presAssocID="{A817DA7B-4DB3-4E8B-88FD-B3825C621612}" presName="Name0" presStyleCnt="0">
        <dgm:presLayoutVars>
          <dgm:dir/>
          <dgm:resizeHandles val="exact"/>
        </dgm:presLayoutVars>
      </dgm:prSet>
      <dgm:spPr/>
    </dgm:pt>
    <dgm:pt modelId="{7536C9C5-9AC4-42CC-AB3D-960567E767E2}" type="pres">
      <dgm:prSet presAssocID="{9C820529-A312-44A6-9CAC-D7666509029A}" presName="node" presStyleLbl="node1" presStyleIdx="0" presStyleCnt="3">
        <dgm:presLayoutVars>
          <dgm:bulletEnabled val="1"/>
        </dgm:presLayoutVars>
      </dgm:prSet>
      <dgm:spPr/>
      <dgm:t>
        <a:bodyPr/>
        <a:lstStyle/>
        <a:p>
          <a:endParaRPr lang="en-US"/>
        </a:p>
      </dgm:t>
    </dgm:pt>
    <dgm:pt modelId="{16F9C6DF-7E90-41FF-91A8-641302E06790}" type="pres">
      <dgm:prSet presAssocID="{A4D93088-1940-4828-8365-77A4E30ADB96}" presName="sibTrans" presStyleLbl="sibTrans2D1" presStyleIdx="0" presStyleCnt="2"/>
      <dgm:spPr/>
      <dgm:t>
        <a:bodyPr/>
        <a:lstStyle/>
        <a:p>
          <a:endParaRPr lang="en-US"/>
        </a:p>
      </dgm:t>
    </dgm:pt>
    <dgm:pt modelId="{07C71D41-499E-4EB2-A5C0-F34F38DA8EE2}" type="pres">
      <dgm:prSet presAssocID="{A4D93088-1940-4828-8365-77A4E30ADB96}" presName="connectorText" presStyleLbl="sibTrans2D1" presStyleIdx="0" presStyleCnt="2"/>
      <dgm:spPr/>
      <dgm:t>
        <a:bodyPr/>
        <a:lstStyle/>
        <a:p>
          <a:endParaRPr lang="en-US"/>
        </a:p>
      </dgm:t>
    </dgm:pt>
    <dgm:pt modelId="{18E3AE63-DF69-40A3-AC53-D20BE9395E86}" type="pres">
      <dgm:prSet presAssocID="{4B041251-DCDE-4E2A-A751-771491704EC1}" presName="node" presStyleLbl="node1" presStyleIdx="1" presStyleCnt="3">
        <dgm:presLayoutVars>
          <dgm:bulletEnabled val="1"/>
        </dgm:presLayoutVars>
      </dgm:prSet>
      <dgm:spPr/>
      <dgm:t>
        <a:bodyPr/>
        <a:lstStyle/>
        <a:p>
          <a:endParaRPr lang="en-US"/>
        </a:p>
      </dgm:t>
    </dgm:pt>
    <dgm:pt modelId="{4219417C-CD2E-4B87-8D16-24632DB1B03A}" type="pres">
      <dgm:prSet presAssocID="{A1166BBD-637C-4A10-B386-C2DA28371164}" presName="sibTrans" presStyleLbl="sibTrans2D1" presStyleIdx="1" presStyleCnt="2"/>
      <dgm:spPr/>
      <dgm:t>
        <a:bodyPr/>
        <a:lstStyle/>
        <a:p>
          <a:endParaRPr lang="en-US"/>
        </a:p>
      </dgm:t>
    </dgm:pt>
    <dgm:pt modelId="{AB45E7B4-14F0-4D09-B680-2866C6C7F99D}" type="pres">
      <dgm:prSet presAssocID="{A1166BBD-637C-4A10-B386-C2DA28371164}" presName="connectorText" presStyleLbl="sibTrans2D1" presStyleIdx="1" presStyleCnt="2"/>
      <dgm:spPr/>
      <dgm:t>
        <a:bodyPr/>
        <a:lstStyle/>
        <a:p>
          <a:endParaRPr lang="en-US"/>
        </a:p>
      </dgm:t>
    </dgm:pt>
    <dgm:pt modelId="{CF35772F-884E-455C-8C88-1CFA63859D23}" type="pres">
      <dgm:prSet presAssocID="{8FFA0902-503C-4A6E-836F-9C24B710CB34}" presName="node" presStyleLbl="node1" presStyleIdx="2" presStyleCnt="3">
        <dgm:presLayoutVars>
          <dgm:bulletEnabled val="1"/>
        </dgm:presLayoutVars>
      </dgm:prSet>
      <dgm:spPr/>
      <dgm:t>
        <a:bodyPr/>
        <a:lstStyle/>
        <a:p>
          <a:endParaRPr lang="en-US"/>
        </a:p>
      </dgm:t>
    </dgm:pt>
  </dgm:ptLst>
  <dgm:cxnLst>
    <dgm:cxn modelId="{B801DA0A-836C-444B-948A-96B1E04B139D}" type="presOf" srcId="{A4D93088-1940-4828-8365-77A4E30ADB96}" destId="{16F9C6DF-7E90-41FF-91A8-641302E06790}" srcOrd="0" destOrd="0" presId="urn:microsoft.com/office/officeart/2005/8/layout/process1"/>
    <dgm:cxn modelId="{E13F97CC-7C04-424C-B3DA-BB6DD53224CC}" type="presOf" srcId="{A817DA7B-4DB3-4E8B-88FD-B3825C621612}" destId="{85333672-D4D9-4375-9F8B-9AA453184075}" srcOrd="0" destOrd="0" presId="urn:microsoft.com/office/officeart/2005/8/layout/process1"/>
    <dgm:cxn modelId="{EDA32597-89C4-4C03-93BA-4D68911AF4BA}" srcId="{A817DA7B-4DB3-4E8B-88FD-B3825C621612}" destId="{4B041251-DCDE-4E2A-A751-771491704EC1}" srcOrd="1" destOrd="0" parTransId="{688ECC4F-5E9C-4E32-9FAC-84693DDB22B8}" sibTransId="{A1166BBD-637C-4A10-B386-C2DA28371164}"/>
    <dgm:cxn modelId="{8842A1FD-7C84-47A5-A7A5-DE5B1CB48EE1}" srcId="{A817DA7B-4DB3-4E8B-88FD-B3825C621612}" destId="{8FFA0902-503C-4A6E-836F-9C24B710CB34}" srcOrd="2" destOrd="0" parTransId="{2CE66391-59D2-4281-A347-540E8C8E6BC2}" sibTransId="{54D763BA-ED35-4941-BDEB-A4376B35294C}"/>
    <dgm:cxn modelId="{235D3855-9D94-4912-A69E-D050867A3349}" type="presOf" srcId="{8FFA0902-503C-4A6E-836F-9C24B710CB34}" destId="{CF35772F-884E-455C-8C88-1CFA63859D23}" srcOrd="0" destOrd="0" presId="urn:microsoft.com/office/officeart/2005/8/layout/process1"/>
    <dgm:cxn modelId="{E84AA11D-5E83-4FE7-B47F-25602E3144C4}" type="presOf" srcId="{4B041251-DCDE-4E2A-A751-771491704EC1}" destId="{18E3AE63-DF69-40A3-AC53-D20BE9395E86}" srcOrd="0" destOrd="0" presId="urn:microsoft.com/office/officeart/2005/8/layout/process1"/>
    <dgm:cxn modelId="{5DFECC39-F90B-4FB2-9E05-94221938F900}" srcId="{A817DA7B-4DB3-4E8B-88FD-B3825C621612}" destId="{9C820529-A312-44A6-9CAC-D7666509029A}" srcOrd="0" destOrd="0" parTransId="{8C1B2A78-DB3A-463B-AA17-C774DF425B25}" sibTransId="{A4D93088-1940-4828-8365-77A4E30ADB96}"/>
    <dgm:cxn modelId="{0BC8A9F1-5BDE-40CE-B7E5-F27D4A0B4E0C}" type="presOf" srcId="{A4D93088-1940-4828-8365-77A4E30ADB96}" destId="{07C71D41-499E-4EB2-A5C0-F34F38DA8EE2}" srcOrd="1" destOrd="0" presId="urn:microsoft.com/office/officeart/2005/8/layout/process1"/>
    <dgm:cxn modelId="{10A42B8D-F543-45A5-A294-E9A15415ED87}" type="presOf" srcId="{9C820529-A312-44A6-9CAC-D7666509029A}" destId="{7536C9C5-9AC4-42CC-AB3D-960567E767E2}" srcOrd="0" destOrd="0" presId="urn:microsoft.com/office/officeart/2005/8/layout/process1"/>
    <dgm:cxn modelId="{47321AC1-B1B5-40EB-9857-76E9B39F7618}" type="presOf" srcId="{A1166BBD-637C-4A10-B386-C2DA28371164}" destId="{AB45E7B4-14F0-4D09-B680-2866C6C7F99D}" srcOrd="1" destOrd="0" presId="urn:microsoft.com/office/officeart/2005/8/layout/process1"/>
    <dgm:cxn modelId="{A910CBF5-F98F-44D3-990F-C217971B10FB}" type="presOf" srcId="{A1166BBD-637C-4A10-B386-C2DA28371164}" destId="{4219417C-CD2E-4B87-8D16-24632DB1B03A}" srcOrd="0" destOrd="0" presId="urn:microsoft.com/office/officeart/2005/8/layout/process1"/>
    <dgm:cxn modelId="{13BCAFD1-7A54-4AFD-BC66-86B599CC21B4}" type="presParOf" srcId="{85333672-D4D9-4375-9F8B-9AA453184075}" destId="{7536C9C5-9AC4-42CC-AB3D-960567E767E2}" srcOrd="0" destOrd="0" presId="urn:microsoft.com/office/officeart/2005/8/layout/process1"/>
    <dgm:cxn modelId="{EC8F16D7-4312-4497-A0AA-6BE3924F89E0}" type="presParOf" srcId="{85333672-D4D9-4375-9F8B-9AA453184075}" destId="{16F9C6DF-7E90-41FF-91A8-641302E06790}" srcOrd="1" destOrd="0" presId="urn:microsoft.com/office/officeart/2005/8/layout/process1"/>
    <dgm:cxn modelId="{F84E114F-E35B-46C5-94C5-C718A4483F98}" type="presParOf" srcId="{16F9C6DF-7E90-41FF-91A8-641302E06790}" destId="{07C71D41-499E-4EB2-A5C0-F34F38DA8EE2}" srcOrd="0" destOrd="0" presId="urn:microsoft.com/office/officeart/2005/8/layout/process1"/>
    <dgm:cxn modelId="{DB29603F-C5A0-46F3-894F-52FB2ECD98F3}" type="presParOf" srcId="{85333672-D4D9-4375-9F8B-9AA453184075}" destId="{18E3AE63-DF69-40A3-AC53-D20BE9395E86}" srcOrd="2" destOrd="0" presId="urn:microsoft.com/office/officeart/2005/8/layout/process1"/>
    <dgm:cxn modelId="{10BBE24D-2671-447E-A0C8-5B55772BA3A6}" type="presParOf" srcId="{85333672-D4D9-4375-9F8B-9AA453184075}" destId="{4219417C-CD2E-4B87-8D16-24632DB1B03A}" srcOrd="3" destOrd="0" presId="urn:microsoft.com/office/officeart/2005/8/layout/process1"/>
    <dgm:cxn modelId="{C262216B-CCBF-4BAB-8608-ACF69F8DCA67}" type="presParOf" srcId="{4219417C-CD2E-4B87-8D16-24632DB1B03A}" destId="{AB45E7B4-14F0-4D09-B680-2866C6C7F99D}" srcOrd="0" destOrd="0" presId="urn:microsoft.com/office/officeart/2005/8/layout/process1"/>
    <dgm:cxn modelId="{A34A3F26-AD4F-4CAB-BE96-FE0583F86118}" type="presParOf" srcId="{85333672-D4D9-4375-9F8B-9AA453184075}" destId="{CF35772F-884E-455C-8C88-1CFA63859D23}"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12C67C4-7A6B-4910-A5BD-0563907AD437}" type="doc">
      <dgm:prSet loTypeId="urn:microsoft.com/office/officeart/2005/8/layout/hProcess9" loCatId="process" qsTypeId="urn:microsoft.com/office/officeart/2005/8/quickstyle/simple1" qsCatId="simple" csTypeId="urn:microsoft.com/office/officeart/2005/8/colors/colorful1" csCatId="colorful" phldr="1"/>
      <dgm:spPr/>
    </dgm:pt>
    <dgm:pt modelId="{662E0136-3B8C-4BB0-B9F5-C592BAB815EF}">
      <dgm:prSet phldrT="[Text]" custT="1"/>
      <dgm:spPr/>
      <dgm:t>
        <a:bodyPr/>
        <a:lstStyle/>
        <a:p>
          <a:r>
            <a:rPr lang="en-US" sz="1800" b="1" dirty="0" smtClean="0"/>
            <a:t>Audience</a:t>
          </a:r>
          <a:r>
            <a:rPr lang="en-US" sz="1800" dirty="0" smtClean="0"/>
            <a:t>: </a:t>
          </a:r>
          <a:br>
            <a:rPr lang="en-US" sz="1800" dirty="0" smtClean="0"/>
          </a:br>
          <a:r>
            <a:rPr lang="en-US" sz="1800" dirty="0" smtClean="0"/>
            <a:t>Why did the characters say what they were saying?</a:t>
          </a:r>
          <a:br>
            <a:rPr lang="en-US" sz="1800" dirty="0" smtClean="0"/>
          </a:br>
          <a:r>
            <a:rPr lang="en-US" sz="1800" dirty="0" smtClean="0"/>
            <a:t>Because they want/think/feel….</a:t>
          </a:r>
          <a:endParaRPr lang="en-US" sz="1800" dirty="0"/>
        </a:p>
      </dgm:t>
    </dgm:pt>
    <dgm:pt modelId="{5EAF60D3-4422-488F-9A54-47252AD780DA}" type="parTrans" cxnId="{118A6BCD-5D05-42B1-8E9C-561AB7E1B3FA}">
      <dgm:prSet/>
      <dgm:spPr/>
      <dgm:t>
        <a:bodyPr/>
        <a:lstStyle/>
        <a:p>
          <a:endParaRPr lang="en-US"/>
        </a:p>
      </dgm:t>
    </dgm:pt>
    <dgm:pt modelId="{CA608858-831B-4449-B21F-08B7F69ABE13}" type="sibTrans" cxnId="{118A6BCD-5D05-42B1-8E9C-561AB7E1B3FA}">
      <dgm:prSet/>
      <dgm:spPr/>
      <dgm:t>
        <a:bodyPr/>
        <a:lstStyle/>
        <a:p>
          <a:endParaRPr lang="en-US"/>
        </a:p>
      </dgm:t>
    </dgm:pt>
    <dgm:pt modelId="{9C60DC20-61C6-4D7E-B744-BA2CEBC004DE}">
      <dgm:prSet phldrT="[Text]"/>
      <dgm:spPr/>
      <dgm:t>
        <a:bodyPr/>
        <a:lstStyle/>
        <a:p>
          <a:r>
            <a:rPr lang="en-US" b="1" dirty="0" smtClean="0"/>
            <a:t>Audience: </a:t>
          </a:r>
        </a:p>
        <a:p>
          <a:r>
            <a:rPr lang="en-US" dirty="0" smtClean="0"/>
            <a:t>How/to what extent </a:t>
          </a:r>
          <a:br>
            <a:rPr lang="en-US" dirty="0" smtClean="0"/>
          </a:br>
          <a:r>
            <a:rPr lang="en-US" dirty="0" smtClean="0"/>
            <a:t>did the team succeed in conveying this?</a:t>
          </a:r>
          <a:endParaRPr lang="en-US" dirty="0"/>
        </a:p>
      </dgm:t>
    </dgm:pt>
    <dgm:pt modelId="{86195167-F023-40C4-9B0D-890BB93C0905}" type="parTrans" cxnId="{C03DEEF3-8E4C-4C34-BA55-3D03DC2ACA46}">
      <dgm:prSet/>
      <dgm:spPr/>
      <dgm:t>
        <a:bodyPr/>
        <a:lstStyle/>
        <a:p>
          <a:endParaRPr lang="en-US"/>
        </a:p>
      </dgm:t>
    </dgm:pt>
    <dgm:pt modelId="{B24A8568-71F2-4917-B0CB-6DEAB5A9C1C6}" type="sibTrans" cxnId="{C03DEEF3-8E4C-4C34-BA55-3D03DC2ACA46}">
      <dgm:prSet/>
      <dgm:spPr/>
      <dgm:t>
        <a:bodyPr/>
        <a:lstStyle/>
        <a:p>
          <a:endParaRPr lang="en-US"/>
        </a:p>
      </dgm:t>
    </dgm:pt>
    <dgm:pt modelId="{88475DBE-20DC-4144-A0D0-0D1BCCC9F368}">
      <dgm:prSet/>
      <dgm:spPr/>
      <dgm:t>
        <a:bodyPr/>
        <a:lstStyle/>
        <a:p>
          <a:r>
            <a:rPr lang="en-US" b="1" dirty="0" smtClean="0"/>
            <a:t>Team:</a:t>
          </a:r>
        </a:p>
        <a:p>
          <a:r>
            <a:rPr lang="en-US" dirty="0" smtClean="0"/>
            <a:t>Is that what you wanted to show?</a:t>
          </a:r>
        </a:p>
        <a:p>
          <a:r>
            <a:rPr lang="en-US" dirty="0" smtClean="0"/>
            <a:t>What did you want to show?</a:t>
          </a:r>
        </a:p>
      </dgm:t>
    </dgm:pt>
    <dgm:pt modelId="{F62261A5-D3BF-4250-B548-E64C95B5A6A6}" type="parTrans" cxnId="{2EA1FF50-7BE7-4EFB-BF1E-3ECF9F31B453}">
      <dgm:prSet/>
      <dgm:spPr/>
      <dgm:t>
        <a:bodyPr/>
        <a:lstStyle/>
        <a:p>
          <a:endParaRPr lang="en-US"/>
        </a:p>
      </dgm:t>
    </dgm:pt>
    <dgm:pt modelId="{A91A9BFA-A433-44E7-AF82-23ADCBEFD241}" type="sibTrans" cxnId="{2EA1FF50-7BE7-4EFB-BF1E-3ECF9F31B453}">
      <dgm:prSet/>
      <dgm:spPr/>
      <dgm:t>
        <a:bodyPr/>
        <a:lstStyle/>
        <a:p>
          <a:endParaRPr lang="en-US"/>
        </a:p>
      </dgm:t>
    </dgm:pt>
    <dgm:pt modelId="{DB442EB3-4D9D-43ED-A6AA-1A598337AA73}" type="pres">
      <dgm:prSet presAssocID="{112C67C4-7A6B-4910-A5BD-0563907AD437}" presName="CompostProcess" presStyleCnt="0">
        <dgm:presLayoutVars>
          <dgm:dir/>
          <dgm:resizeHandles val="exact"/>
        </dgm:presLayoutVars>
      </dgm:prSet>
      <dgm:spPr/>
    </dgm:pt>
    <dgm:pt modelId="{B4F71B97-9D9B-46DA-B4A9-A275BAF1159A}" type="pres">
      <dgm:prSet presAssocID="{112C67C4-7A6B-4910-A5BD-0563907AD437}" presName="arrow" presStyleLbl="bgShp" presStyleIdx="0" presStyleCnt="1"/>
      <dgm:spPr/>
    </dgm:pt>
    <dgm:pt modelId="{09C48F26-C91C-428D-A669-154FDCEC1B12}" type="pres">
      <dgm:prSet presAssocID="{112C67C4-7A6B-4910-A5BD-0563907AD437}" presName="linearProcess" presStyleCnt="0"/>
      <dgm:spPr/>
    </dgm:pt>
    <dgm:pt modelId="{1C7268AA-633C-4F03-9984-02DE8BDB1A55}" type="pres">
      <dgm:prSet presAssocID="{662E0136-3B8C-4BB0-B9F5-C592BAB815EF}" presName="textNode" presStyleLbl="node1" presStyleIdx="0" presStyleCnt="3" custScaleY="119561">
        <dgm:presLayoutVars>
          <dgm:bulletEnabled val="1"/>
        </dgm:presLayoutVars>
      </dgm:prSet>
      <dgm:spPr/>
      <dgm:t>
        <a:bodyPr/>
        <a:lstStyle/>
        <a:p>
          <a:endParaRPr lang="en-US"/>
        </a:p>
      </dgm:t>
    </dgm:pt>
    <dgm:pt modelId="{2805D9A7-9594-468C-BA88-628EB65EA1EC}" type="pres">
      <dgm:prSet presAssocID="{CA608858-831B-4449-B21F-08B7F69ABE13}" presName="sibTrans" presStyleCnt="0"/>
      <dgm:spPr/>
    </dgm:pt>
    <dgm:pt modelId="{1D185F62-6359-493F-9B51-EAEB274AD89B}" type="pres">
      <dgm:prSet presAssocID="{88475DBE-20DC-4144-A0D0-0D1BCCC9F368}" presName="textNode" presStyleLbl="node1" presStyleIdx="1" presStyleCnt="3" custScaleY="127515">
        <dgm:presLayoutVars>
          <dgm:bulletEnabled val="1"/>
        </dgm:presLayoutVars>
      </dgm:prSet>
      <dgm:spPr/>
      <dgm:t>
        <a:bodyPr/>
        <a:lstStyle/>
        <a:p>
          <a:endParaRPr lang="en-US"/>
        </a:p>
      </dgm:t>
    </dgm:pt>
    <dgm:pt modelId="{7B6C453D-868A-4598-8F62-F94C30F413E3}" type="pres">
      <dgm:prSet presAssocID="{A91A9BFA-A433-44E7-AF82-23ADCBEFD241}" presName="sibTrans" presStyleCnt="0"/>
      <dgm:spPr/>
    </dgm:pt>
    <dgm:pt modelId="{E6E414D4-8E0B-4217-87C3-19F3D00F749F}" type="pres">
      <dgm:prSet presAssocID="{9C60DC20-61C6-4D7E-B744-BA2CEBC004DE}" presName="textNode" presStyleLbl="node1" presStyleIdx="2" presStyleCnt="3" custScaleY="119560">
        <dgm:presLayoutVars>
          <dgm:bulletEnabled val="1"/>
        </dgm:presLayoutVars>
      </dgm:prSet>
      <dgm:spPr/>
      <dgm:t>
        <a:bodyPr/>
        <a:lstStyle/>
        <a:p>
          <a:endParaRPr lang="en-US"/>
        </a:p>
      </dgm:t>
    </dgm:pt>
  </dgm:ptLst>
  <dgm:cxnLst>
    <dgm:cxn modelId="{F1DA7FBF-7688-40CE-A42F-808F84CA38BC}" type="presOf" srcId="{9C60DC20-61C6-4D7E-B744-BA2CEBC004DE}" destId="{E6E414D4-8E0B-4217-87C3-19F3D00F749F}" srcOrd="0" destOrd="0" presId="urn:microsoft.com/office/officeart/2005/8/layout/hProcess9"/>
    <dgm:cxn modelId="{D1837C64-4659-4BBF-A968-D18AB4ADFCBD}" type="presOf" srcId="{662E0136-3B8C-4BB0-B9F5-C592BAB815EF}" destId="{1C7268AA-633C-4F03-9984-02DE8BDB1A55}" srcOrd="0" destOrd="0" presId="urn:microsoft.com/office/officeart/2005/8/layout/hProcess9"/>
    <dgm:cxn modelId="{4E444215-A021-4588-981E-104E8B7CBA49}" type="presOf" srcId="{112C67C4-7A6B-4910-A5BD-0563907AD437}" destId="{DB442EB3-4D9D-43ED-A6AA-1A598337AA73}" srcOrd="0" destOrd="0" presId="urn:microsoft.com/office/officeart/2005/8/layout/hProcess9"/>
    <dgm:cxn modelId="{2EA1FF50-7BE7-4EFB-BF1E-3ECF9F31B453}" srcId="{112C67C4-7A6B-4910-A5BD-0563907AD437}" destId="{88475DBE-20DC-4144-A0D0-0D1BCCC9F368}" srcOrd="1" destOrd="0" parTransId="{F62261A5-D3BF-4250-B548-E64C95B5A6A6}" sibTransId="{A91A9BFA-A433-44E7-AF82-23ADCBEFD241}"/>
    <dgm:cxn modelId="{5586F46D-55D6-4704-A2A2-F62EAEA7A4CF}" type="presOf" srcId="{88475DBE-20DC-4144-A0D0-0D1BCCC9F368}" destId="{1D185F62-6359-493F-9B51-EAEB274AD89B}" srcOrd="0" destOrd="0" presId="urn:microsoft.com/office/officeart/2005/8/layout/hProcess9"/>
    <dgm:cxn modelId="{118A6BCD-5D05-42B1-8E9C-561AB7E1B3FA}" srcId="{112C67C4-7A6B-4910-A5BD-0563907AD437}" destId="{662E0136-3B8C-4BB0-B9F5-C592BAB815EF}" srcOrd="0" destOrd="0" parTransId="{5EAF60D3-4422-488F-9A54-47252AD780DA}" sibTransId="{CA608858-831B-4449-B21F-08B7F69ABE13}"/>
    <dgm:cxn modelId="{C03DEEF3-8E4C-4C34-BA55-3D03DC2ACA46}" srcId="{112C67C4-7A6B-4910-A5BD-0563907AD437}" destId="{9C60DC20-61C6-4D7E-B744-BA2CEBC004DE}" srcOrd="2" destOrd="0" parTransId="{86195167-F023-40C4-9B0D-890BB93C0905}" sibTransId="{B24A8568-71F2-4917-B0CB-6DEAB5A9C1C6}"/>
    <dgm:cxn modelId="{D3AA23E0-CC10-4B8E-AB4B-5A29CBB7214F}" type="presParOf" srcId="{DB442EB3-4D9D-43ED-A6AA-1A598337AA73}" destId="{B4F71B97-9D9B-46DA-B4A9-A275BAF1159A}" srcOrd="0" destOrd="0" presId="urn:microsoft.com/office/officeart/2005/8/layout/hProcess9"/>
    <dgm:cxn modelId="{E68F6168-1FD1-4BBA-8738-CDD9324D4021}" type="presParOf" srcId="{DB442EB3-4D9D-43ED-A6AA-1A598337AA73}" destId="{09C48F26-C91C-428D-A669-154FDCEC1B12}" srcOrd="1" destOrd="0" presId="urn:microsoft.com/office/officeart/2005/8/layout/hProcess9"/>
    <dgm:cxn modelId="{F0162956-263F-49CD-B50A-1A4C2BF4AF53}" type="presParOf" srcId="{09C48F26-C91C-428D-A669-154FDCEC1B12}" destId="{1C7268AA-633C-4F03-9984-02DE8BDB1A55}" srcOrd="0" destOrd="0" presId="urn:microsoft.com/office/officeart/2005/8/layout/hProcess9"/>
    <dgm:cxn modelId="{F7BC7F59-F9FE-4AD1-8554-7F7E109999B0}" type="presParOf" srcId="{09C48F26-C91C-428D-A669-154FDCEC1B12}" destId="{2805D9A7-9594-468C-BA88-628EB65EA1EC}" srcOrd="1" destOrd="0" presId="urn:microsoft.com/office/officeart/2005/8/layout/hProcess9"/>
    <dgm:cxn modelId="{22503836-96B0-448C-B031-58B13F369CF9}" type="presParOf" srcId="{09C48F26-C91C-428D-A669-154FDCEC1B12}" destId="{1D185F62-6359-493F-9B51-EAEB274AD89B}" srcOrd="2" destOrd="0" presId="urn:microsoft.com/office/officeart/2005/8/layout/hProcess9"/>
    <dgm:cxn modelId="{8712E8C8-973E-424B-8271-55EDF26247CB}" type="presParOf" srcId="{09C48F26-C91C-428D-A669-154FDCEC1B12}" destId="{7B6C453D-868A-4598-8F62-F94C30F413E3}" srcOrd="3" destOrd="0" presId="urn:microsoft.com/office/officeart/2005/8/layout/hProcess9"/>
    <dgm:cxn modelId="{255F4CE6-EE62-4987-938E-A57370A0FCA0}" type="presParOf" srcId="{09C48F26-C91C-428D-A669-154FDCEC1B12}" destId="{E6E414D4-8E0B-4217-87C3-19F3D00F749F}"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3D37AC-092D-42E1-8D06-55F536122101}" type="doc">
      <dgm:prSet loTypeId="urn:microsoft.com/office/officeart/2005/8/layout/hProcess9" loCatId="process" qsTypeId="urn:microsoft.com/office/officeart/2005/8/quickstyle/simple1" qsCatId="simple" csTypeId="urn:microsoft.com/office/officeart/2005/8/colors/colorful1" csCatId="colorful" phldr="1"/>
      <dgm:spPr/>
    </dgm:pt>
    <dgm:pt modelId="{719C405E-D29F-4632-9669-E5ADAAC183C0}">
      <dgm:prSet phldrT="[Text]"/>
      <dgm:spPr/>
      <dgm:t>
        <a:bodyPr/>
        <a:lstStyle/>
        <a:p>
          <a:r>
            <a:rPr lang="en-US" dirty="0" smtClean="0"/>
            <a:t>Which conflict(s) can you detect?</a:t>
          </a:r>
          <a:endParaRPr lang="en-US" dirty="0"/>
        </a:p>
      </dgm:t>
    </dgm:pt>
    <dgm:pt modelId="{DD68CBEC-F161-4C25-B6B9-4C89C45879E6}" type="parTrans" cxnId="{BD15B95F-04DC-4AA9-9C62-22C799CA9ADD}">
      <dgm:prSet/>
      <dgm:spPr/>
      <dgm:t>
        <a:bodyPr/>
        <a:lstStyle/>
        <a:p>
          <a:endParaRPr lang="en-US"/>
        </a:p>
      </dgm:t>
    </dgm:pt>
    <dgm:pt modelId="{2F6FBD1A-44C6-4389-936B-D78C0A5DAD08}" type="sibTrans" cxnId="{BD15B95F-04DC-4AA9-9C62-22C799CA9ADD}">
      <dgm:prSet/>
      <dgm:spPr/>
      <dgm:t>
        <a:bodyPr/>
        <a:lstStyle/>
        <a:p>
          <a:endParaRPr lang="en-US"/>
        </a:p>
      </dgm:t>
    </dgm:pt>
    <dgm:pt modelId="{885085B4-6895-4292-A0D3-04EEBBE448D3}">
      <dgm:prSet phldrT="[Text]"/>
      <dgm:spPr/>
      <dgm:t>
        <a:bodyPr/>
        <a:lstStyle/>
        <a:p>
          <a:r>
            <a:rPr lang="en-US" dirty="0" smtClean="0"/>
            <a:t>What are the relationships?</a:t>
          </a:r>
        </a:p>
        <a:p>
          <a:r>
            <a:rPr lang="en-US" dirty="0" smtClean="0"/>
            <a:t>Who is more dominant?</a:t>
          </a:r>
          <a:endParaRPr lang="en-US" dirty="0"/>
        </a:p>
      </dgm:t>
    </dgm:pt>
    <dgm:pt modelId="{3A34C2D5-ECC2-4240-BDEB-B8801C7336C2}" type="parTrans" cxnId="{37689FC4-77F6-452C-9657-10AB5440246F}">
      <dgm:prSet/>
      <dgm:spPr/>
      <dgm:t>
        <a:bodyPr/>
        <a:lstStyle/>
        <a:p>
          <a:endParaRPr lang="en-US"/>
        </a:p>
      </dgm:t>
    </dgm:pt>
    <dgm:pt modelId="{B662B598-9A70-4BFD-8B9B-E0886DB28487}" type="sibTrans" cxnId="{37689FC4-77F6-452C-9657-10AB5440246F}">
      <dgm:prSet/>
      <dgm:spPr/>
      <dgm:t>
        <a:bodyPr/>
        <a:lstStyle/>
        <a:p>
          <a:endParaRPr lang="en-US"/>
        </a:p>
      </dgm:t>
    </dgm:pt>
    <dgm:pt modelId="{655CE125-4735-4224-99CA-5524E6BBA6CE}">
      <dgm:prSet phldrT="[Text]"/>
      <dgm:spPr/>
      <dgm:t>
        <a:bodyPr/>
        <a:lstStyle/>
        <a:p>
          <a:r>
            <a:rPr lang="en-US" dirty="0" smtClean="0"/>
            <a:t>Give three reasons why you like/dislike a certain character</a:t>
          </a:r>
          <a:endParaRPr lang="en-US" dirty="0"/>
        </a:p>
      </dgm:t>
    </dgm:pt>
    <dgm:pt modelId="{085FF408-DE9E-4996-A27A-B872CBE74B5F}" type="parTrans" cxnId="{FBD34BFB-AB16-407F-AFD2-9210D442CA7A}">
      <dgm:prSet/>
      <dgm:spPr/>
      <dgm:t>
        <a:bodyPr/>
        <a:lstStyle/>
        <a:p>
          <a:endParaRPr lang="en-US"/>
        </a:p>
      </dgm:t>
    </dgm:pt>
    <dgm:pt modelId="{5CAA1E16-AA27-4894-8D26-4A3F9E229E38}" type="sibTrans" cxnId="{FBD34BFB-AB16-407F-AFD2-9210D442CA7A}">
      <dgm:prSet/>
      <dgm:spPr/>
      <dgm:t>
        <a:bodyPr/>
        <a:lstStyle/>
        <a:p>
          <a:endParaRPr lang="en-US"/>
        </a:p>
      </dgm:t>
    </dgm:pt>
    <dgm:pt modelId="{DCBF7DE9-6CF8-4EC7-8441-E493794E9204}">
      <dgm:prSet phldrT="[Text]"/>
      <dgm:spPr/>
      <dgm:t>
        <a:bodyPr/>
        <a:lstStyle/>
        <a:p>
          <a:r>
            <a:rPr lang="en-US" dirty="0" smtClean="0"/>
            <a:t>‘Manifesto’ or ‘vandalism’ What is your opinion?</a:t>
          </a:r>
          <a:endParaRPr lang="en-US" dirty="0"/>
        </a:p>
      </dgm:t>
    </dgm:pt>
    <dgm:pt modelId="{95EF8D2F-D712-4B24-9F94-1CD5B9A6C3CC}" type="parTrans" cxnId="{456AAF66-0196-48D5-BB5E-BB7202E17A95}">
      <dgm:prSet/>
      <dgm:spPr/>
      <dgm:t>
        <a:bodyPr/>
        <a:lstStyle/>
        <a:p>
          <a:endParaRPr lang="en-US"/>
        </a:p>
      </dgm:t>
    </dgm:pt>
    <dgm:pt modelId="{F1FE2593-09C6-40AE-B336-61338801988C}" type="sibTrans" cxnId="{456AAF66-0196-48D5-BB5E-BB7202E17A95}">
      <dgm:prSet/>
      <dgm:spPr/>
      <dgm:t>
        <a:bodyPr/>
        <a:lstStyle/>
        <a:p>
          <a:endParaRPr lang="en-US"/>
        </a:p>
      </dgm:t>
    </dgm:pt>
    <dgm:pt modelId="{7D89C324-9DCC-4EAA-9577-6E4EEFF9CDDA}" type="pres">
      <dgm:prSet presAssocID="{1A3D37AC-092D-42E1-8D06-55F536122101}" presName="CompostProcess" presStyleCnt="0">
        <dgm:presLayoutVars>
          <dgm:dir/>
          <dgm:resizeHandles val="exact"/>
        </dgm:presLayoutVars>
      </dgm:prSet>
      <dgm:spPr/>
    </dgm:pt>
    <dgm:pt modelId="{32F5E2B4-4C82-45B5-9D24-36B94B9C81A3}" type="pres">
      <dgm:prSet presAssocID="{1A3D37AC-092D-42E1-8D06-55F536122101}" presName="arrow" presStyleLbl="bgShp" presStyleIdx="0" presStyleCnt="1"/>
      <dgm:spPr/>
    </dgm:pt>
    <dgm:pt modelId="{512823E4-DF13-4972-9823-F317118C74B0}" type="pres">
      <dgm:prSet presAssocID="{1A3D37AC-092D-42E1-8D06-55F536122101}" presName="linearProcess" presStyleCnt="0"/>
      <dgm:spPr/>
    </dgm:pt>
    <dgm:pt modelId="{093C061F-9EDB-4F70-BF1A-8D492CC42BC6}" type="pres">
      <dgm:prSet presAssocID="{719C405E-D29F-4632-9669-E5ADAAC183C0}" presName="textNode" presStyleLbl="node1" presStyleIdx="0" presStyleCnt="4">
        <dgm:presLayoutVars>
          <dgm:bulletEnabled val="1"/>
        </dgm:presLayoutVars>
      </dgm:prSet>
      <dgm:spPr/>
      <dgm:t>
        <a:bodyPr/>
        <a:lstStyle/>
        <a:p>
          <a:endParaRPr lang="en-US"/>
        </a:p>
      </dgm:t>
    </dgm:pt>
    <dgm:pt modelId="{3A785414-ACAB-4A35-B058-935758AD7D5F}" type="pres">
      <dgm:prSet presAssocID="{2F6FBD1A-44C6-4389-936B-D78C0A5DAD08}" presName="sibTrans" presStyleCnt="0"/>
      <dgm:spPr/>
    </dgm:pt>
    <dgm:pt modelId="{6154E3BF-342D-46B4-BFF5-E4E2986FDF39}" type="pres">
      <dgm:prSet presAssocID="{885085B4-6895-4292-A0D3-04EEBBE448D3}" presName="textNode" presStyleLbl="node1" presStyleIdx="1" presStyleCnt="4">
        <dgm:presLayoutVars>
          <dgm:bulletEnabled val="1"/>
        </dgm:presLayoutVars>
      </dgm:prSet>
      <dgm:spPr/>
      <dgm:t>
        <a:bodyPr/>
        <a:lstStyle/>
        <a:p>
          <a:endParaRPr lang="en-US"/>
        </a:p>
      </dgm:t>
    </dgm:pt>
    <dgm:pt modelId="{1E1FC56B-CA9F-4F0B-B0C0-42B11AC44C6E}" type="pres">
      <dgm:prSet presAssocID="{B662B598-9A70-4BFD-8B9B-E0886DB28487}" presName="sibTrans" presStyleCnt="0"/>
      <dgm:spPr/>
    </dgm:pt>
    <dgm:pt modelId="{3C57125D-DD73-4291-AB58-B1A540FB6C74}" type="pres">
      <dgm:prSet presAssocID="{655CE125-4735-4224-99CA-5524E6BBA6CE}" presName="textNode" presStyleLbl="node1" presStyleIdx="2" presStyleCnt="4">
        <dgm:presLayoutVars>
          <dgm:bulletEnabled val="1"/>
        </dgm:presLayoutVars>
      </dgm:prSet>
      <dgm:spPr/>
      <dgm:t>
        <a:bodyPr/>
        <a:lstStyle/>
        <a:p>
          <a:endParaRPr lang="en-US"/>
        </a:p>
      </dgm:t>
    </dgm:pt>
    <dgm:pt modelId="{1209D20E-22B1-43B2-AE43-AE91ECE73536}" type="pres">
      <dgm:prSet presAssocID="{5CAA1E16-AA27-4894-8D26-4A3F9E229E38}" presName="sibTrans" presStyleCnt="0"/>
      <dgm:spPr/>
    </dgm:pt>
    <dgm:pt modelId="{D9CD8FAE-BDD4-42BF-8A84-D38D45FBE9EB}" type="pres">
      <dgm:prSet presAssocID="{DCBF7DE9-6CF8-4EC7-8441-E493794E9204}" presName="textNode" presStyleLbl="node1" presStyleIdx="3" presStyleCnt="4">
        <dgm:presLayoutVars>
          <dgm:bulletEnabled val="1"/>
        </dgm:presLayoutVars>
      </dgm:prSet>
      <dgm:spPr/>
      <dgm:t>
        <a:bodyPr/>
        <a:lstStyle/>
        <a:p>
          <a:endParaRPr lang="en-US"/>
        </a:p>
      </dgm:t>
    </dgm:pt>
  </dgm:ptLst>
  <dgm:cxnLst>
    <dgm:cxn modelId="{C2224EFC-565D-42CE-8DE9-BD7ED5C204D0}" type="presOf" srcId="{719C405E-D29F-4632-9669-E5ADAAC183C0}" destId="{093C061F-9EDB-4F70-BF1A-8D492CC42BC6}" srcOrd="0" destOrd="0" presId="urn:microsoft.com/office/officeart/2005/8/layout/hProcess9"/>
    <dgm:cxn modelId="{BD15B95F-04DC-4AA9-9C62-22C799CA9ADD}" srcId="{1A3D37AC-092D-42E1-8D06-55F536122101}" destId="{719C405E-D29F-4632-9669-E5ADAAC183C0}" srcOrd="0" destOrd="0" parTransId="{DD68CBEC-F161-4C25-B6B9-4C89C45879E6}" sibTransId="{2F6FBD1A-44C6-4389-936B-D78C0A5DAD08}"/>
    <dgm:cxn modelId="{8B3D8B35-A5B8-4C2E-A080-52D4B0A33FC7}" type="presOf" srcId="{1A3D37AC-092D-42E1-8D06-55F536122101}" destId="{7D89C324-9DCC-4EAA-9577-6E4EEFF9CDDA}" srcOrd="0" destOrd="0" presId="urn:microsoft.com/office/officeart/2005/8/layout/hProcess9"/>
    <dgm:cxn modelId="{37689FC4-77F6-452C-9657-10AB5440246F}" srcId="{1A3D37AC-092D-42E1-8D06-55F536122101}" destId="{885085B4-6895-4292-A0D3-04EEBBE448D3}" srcOrd="1" destOrd="0" parTransId="{3A34C2D5-ECC2-4240-BDEB-B8801C7336C2}" sibTransId="{B662B598-9A70-4BFD-8B9B-E0886DB28487}"/>
    <dgm:cxn modelId="{F6A579DA-6F15-4671-9AF6-DFC2DB11CD67}" type="presOf" srcId="{DCBF7DE9-6CF8-4EC7-8441-E493794E9204}" destId="{D9CD8FAE-BDD4-42BF-8A84-D38D45FBE9EB}" srcOrd="0" destOrd="0" presId="urn:microsoft.com/office/officeart/2005/8/layout/hProcess9"/>
    <dgm:cxn modelId="{58C6E2C3-CF28-4284-943C-28EB0FA7D1E6}" type="presOf" srcId="{655CE125-4735-4224-99CA-5524E6BBA6CE}" destId="{3C57125D-DD73-4291-AB58-B1A540FB6C74}" srcOrd="0" destOrd="0" presId="urn:microsoft.com/office/officeart/2005/8/layout/hProcess9"/>
    <dgm:cxn modelId="{456AAF66-0196-48D5-BB5E-BB7202E17A95}" srcId="{1A3D37AC-092D-42E1-8D06-55F536122101}" destId="{DCBF7DE9-6CF8-4EC7-8441-E493794E9204}" srcOrd="3" destOrd="0" parTransId="{95EF8D2F-D712-4B24-9F94-1CD5B9A6C3CC}" sibTransId="{F1FE2593-09C6-40AE-B336-61338801988C}"/>
    <dgm:cxn modelId="{FBD34BFB-AB16-407F-AFD2-9210D442CA7A}" srcId="{1A3D37AC-092D-42E1-8D06-55F536122101}" destId="{655CE125-4735-4224-99CA-5524E6BBA6CE}" srcOrd="2" destOrd="0" parTransId="{085FF408-DE9E-4996-A27A-B872CBE74B5F}" sibTransId="{5CAA1E16-AA27-4894-8D26-4A3F9E229E38}"/>
    <dgm:cxn modelId="{F34DC1D8-B440-47FF-9E24-AB0B89644BA1}" type="presOf" srcId="{885085B4-6895-4292-A0D3-04EEBBE448D3}" destId="{6154E3BF-342D-46B4-BFF5-E4E2986FDF39}" srcOrd="0" destOrd="0" presId="urn:microsoft.com/office/officeart/2005/8/layout/hProcess9"/>
    <dgm:cxn modelId="{27048EA1-49CF-4DF8-B5C8-152756C6CEF4}" type="presParOf" srcId="{7D89C324-9DCC-4EAA-9577-6E4EEFF9CDDA}" destId="{32F5E2B4-4C82-45B5-9D24-36B94B9C81A3}" srcOrd="0" destOrd="0" presId="urn:microsoft.com/office/officeart/2005/8/layout/hProcess9"/>
    <dgm:cxn modelId="{DD10FB01-54F8-4067-B8AB-9FE6AABE08C2}" type="presParOf" srcId="{7D89C324-9DCC-4EAA-9577-6E4EEFF9CDDA}" destId="{512823E4-DF13-4972-9823-F317118C74B0}" srcOrd="1" destOrd="0" presId="urn:microsoft.com/office/officeart/2005/8/layout/hProcess9"/>
    <dgm:cxn modelId="{C3AF0A0D-5C34-4840-9BD1-E256EC9D838D}" type="presParOf" srcId="{512823E4-DF13-4972-9823-F317118C74B0}" destId="{093C061F-9EDB-4F70-BF1A-8D492CC42BC6}" srcOrd="0" destOrd="0" presId="urn:microsoft.com/office/officeart/2005/8/layout/hProcess9"/>
    <dgm:cxn modelId="{7B4CC249-06B3-46E0-ACA6-EE1D6F0E2EFB}" type="presParOf" srcId="{512823E4-DF13-4972-9823-F317118C74B0}" destId="{3A785414-ACAB-4A35-B058-935758AD7D5F}" srcOrd="1" destOrd="0" presId="urn:microsoft.com/office/officeart/2005/8/layout/hProcess9"/>
    <dgm:cxn modelId="{2BD0D037-3BED-41D1-9AC9-234F35C3425B}" type="presParOf" srcId="{512823E4-DF13-4972-9823-F317118C74B0}" destId="{6154E3BF-342D-46B4-BFF5-E4E2986FDF39}" srcOrd="2" destOrd="0" presId="urn:microsoft.com/office/officeart/2005/8/layout/hProcess9"/>
    <dgm:cxn modelId="{56EDFDBB-741B-4730-96A9-24C2DFFBF60A}" type="presParOf" srcId="{512823E4-DF13-4972-9823-F317118C74B0}" destId="{1E1FC56B-CA9F-4F0B-B0C0-42B11AC44C6E}" srcOrd="3" destOrd="0" presId="urn:microsoft.com/office/officeart/2005/8/layout/hProcess9"/>
    <dgm:cxn modelId="{239C22A7-3D07-4B6F-847E-1AFDC8CE7560}" type="presParOf" srcId="{512823E4-DF13-4972-9823-F317118C74B0}" destId="{3C57125D-DD73-4291-AB58-B1A540FB6C74}" srcOrd="4" destOrd="0" presId="urn:microsoft.com/office/officeart/2005/8/layout/hProcess9"/>
    <dgm:cxn modelId="{BA581260-25B2-4374-913B-A135FF1080B6}" type="presParOf" srcId="{512823E4-DF13-4972-9823-F317118C74B0}" destId="{1209D20E-22B1-43B2-AE43-AE91ECE73536}" srcOrd="5" destOrd="0" presId="urn:microsoft.com/office/officeart/2005/8/layout/hProcess9"/>
    <dgm:cxn modelId="{B2DB97A9-B3EE-475E-81F2-54ED5AA44B3B}" type="presParOf" srcId="{512823E4-DF13-4972-9823-F317118C74B0}" destId="{D9CD8FAE-BDD4-42BF-8A84-D38D45FBE9EB}"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57D383D-9BB2-4CE2-87C6-9EFAF25B60A0}" type="doc">
      <dgm:prSet loTypeId="urn:microsoft.com/office/officeart/2005/8/layout/arrow5" loCatId="relationship" qsTypeId="urn:microsoft.com/office/officeart/2005/8/quickstyle/simple1" qsCatId="simple" csTypeId="urn:microsoft.com/office/officeart/2005/8/colors/colorful3" csCatId="colorful" phldr="1"/>
      <dgm:spPr/>
      <dgm:t>
        <a:bodyPr/>
        <a:lstStyle/>
        <a:p>
          <a:endParaRPr lang="en-US"/>
        </a:p>
      </dgm:t>
    </dgm:pt>
    <dgm:pt modelId="{CB209A19-C4F6-4845-A977-744F4E43351C}">
      <dgm:prSet phldrT="[Text]"/>
      <dgm:spPr/>
      <dgm:t>
        <a:bodyPr/>
        <a:lstStyle/>
        <a:p>
          <a:r>
            <a:rPr lang="en-US" dirty="0" smtClean="0"/>
            <a:t>…it was a sort of statement…it was a gesture, a kind of manifesto…</a:t>
          </a:r>
          <a:endParaRPr lang="en-US" dirty="0"/>
        </a:p>
      </dgm:t>
    </dgm:pt>
    <dgm:pt modelId="{A48C6F67-F679-4E08-A91B-0B335054B7F2}" type="parTrans" cxnId="{92CD651C-429C-4DE9-9CE7-31D0150F463A}">
      <dgm:prSet/>
      <dgm:spPr/>
      <dgm:t>
        <a:bodyPr/>
        <a:lstStyle/>
        <a:p>
          <a:endParaRPr lang="en-US"/>
        </a:p>
      </dgm:t>
    </dgm:pt>
    <dgm:pt modelId="{59B5858D-3AA2-48BB-BD09-B18F23EB54EF}" type="sibTrans" cxnId="{92CD651C-429C-4DE9-9CE7-31D0150F463A}">
      <dgm:prSet/>
      <dgm:spPr/>
      <dgm:t>
        <a:bodyPr/>
        <a:lstStyle/>
        <a:p>
          <a:endParaRPr lang="en-US"/>
        </a:p>
      </dgm:t>
    </dgm:pt>
    <dgm:pt modelId="{0ED5DFDA-FA08-4857-88FA-F2E739F643E6}">
      <dgm:prSet phldrT="[Text]"/>
      <dgm:spPr/>
      <dgm:t>
        <a:bodyPr/>
        <a:lstStyle/>
        <a:p>
          <a:r>
            <a:rPr lang="en-US" dirty="0" smtClean="0"/>
            <a:t>…it was pornography…a person’s dick can be no manifesto…</a:t>
          </a:r>
          <a:endParaRPr lang="en-US" dirty="0"/>
        </a:p>
      </dgm:t>
    </dgm:pt>
    <dgm:pt modelId="{F4E95C18-715A-480F-BF93-649F9513F951}" type="parTrans" cxnId="{EF5BB0FD-C183-4EE9-9B20-9B17EBA64E0A}">
      <dgm:prSet/>
      <dgm:spPr/>
      <dgm:t>
        <a:bodyPr/>
        <a:lstStyle/>
        <a:p>
          <a:endParaRPr lang="en-US"/>
        </a:p>
      </dgm:t>
    </dgm:pt>
    <dgm:pt modelId="{8092DB63-E01F-4FD1-BFAC-8EED2406B62F}" type="sibTrans" cxnId="{EF5BB0FD-C183-4EE9-9B20-9B17EBA64E0A}">
      <dgm:prSet/>
      <dgm:spPr/>
      <dgm:t>
        <a:bodyPr/>
        <a:lstStyle/>
        <a:p>
          <a:endParaRPr lang="en-US"/>
        </a:p>
      </dgm:t>
    </dgm:pt>
    <dgm:pt modelId="{2643EDF3-8B18-44AE-BF84-E99197AF0503}" type="pres">
      <dgm:prSet presAssocID="{557D383D-9BB2-4CE2-87C6-9EFAF25B60A0}" presName="diagram" presStyleCnt="0">
        <dgm:presLayoutVars>
          <dgm:dir/>
          <dgm:resizeHandles val="exact"/>
        </dgm:presLayoutVars>
      </dgm:prSet>
      <dgm:spPr/>
      <dgm:t>
        <a:bodyPr/>
        <a:lstStyle/>
        <a:p>
          <a:endParaRPr lang="en-US"/>
        </a:p>
      </dgm:t>
    </dgm:pt>
    <dgm:pt modelId="{7ACF3419-EEC7-41E0-878C-87A8562295B3}" type="pres">
      <dgm:prSet presAssocID="{CB209A19-C4F6-4845-A977-744F4E43351C}" presName="arrow" presStyleLbl="node1" presStyleIdx="0" presStyleCnt="2">
        <dgm:presLayoutVars>
          <dgm:bulletEnabled val="1"/>
        </dgm:presLayoutVars>
      </dgm:prSet>
      <dgm:spPr/>
      <dgm:t>
        <a:bodyPr/>
        <a:lstStyle/>
        <a:p>
          <a:endParaRPr lang="en-US"/>
        </a:p>
      </dgm:t>
    </dgm:pt>
    <dgm:pt modelId="{CB359DC3-2274-443C-9699-BC2AB271456A}" type="pres">
      <dgm:prSet presAssocID="{0ED5DFDA-FA08-4857-88FA-F2E739F643E6}" presName="arrow" presStyleLbl="node1" presStyleIdx="1" presStyleCnt="2">
        <dgm:presLayoutVars>
          <dgm:bulletEnabled val="1"/>
        </dgm:presLayoutVars>
      </dgm:prSet>
      <dgm:spPr/>
      <dgm:t>
        <a:bodyPr/>
        <a:lstStyle/>
        <a:p>
          <a:endParaRPr lang="en-US"/>
        </a:p>
      </dgm:t>
    </dgm:pt>
  </dgm:ptLst>
  <dgm:cxnLst>
    <dgm:cxn modelId="{92CD651C-429C-4DE9-9CE7-31D0150F463A}" srcId="{557D383D-9BB2-4CE2-87C6-9EFAF25B60A0}" destId="{CB209A19-C4F6-4845-A977-744F4E43351C}" srcOrd="0" destOrd="0" parTransId="{A48C6F67-F679-4E08-A91B-0B335054B7F2}" sibTransId="{59B5858D-3AA2-48BB-BD09-B18F23EB54EF}"/>
    <dgm:cxn modelId="{652A4CA6-6C6A-48D9-A17D-5ACDDA5F4C2D}" type="presOf" srcId="{CB209A19-C4F6-4845-A977-744F4E43351C}" destId="{7ACF3419-EEC7-41E0-878C-87A8562295B3}" srcOrd="0" destOrd="0" presId="urn:microsoft.com/office/officeart/2005/8/layout/arrow5"/>
    <dgm:cxn modelId="{EF5BB0FD-C183-4EE9-9B20-9B17EBA64E0A}" srcId="{557D383D-9BB2-4CE2-87C6-9EFAF25B60A0}" destId="{0ED5DFDA-FA08-4857-88FA-F2E739F643E6}" srcOrd="1" destOrd="0" parTransId="{F4E95C18-715A-480F-BF93-649F9513F951}" sibTransId="{8092DB63-E01F-4FD1-BFAC-8EED2406B62F}"/>
    <dgm:cxn modelId="{49C8A020-B1B2-4F4D-AEA6-6E7CA9D6325C}" type="presOf" srcId="{557D383D-9BB2-4CE2-87C6-9EFAF25B60A0}" destId="{2643EDF3-8B18-44AE-BF84-E99197AF0503}" srcOrd="0" destOrd="0" presId="urn:microsoft.com/office/officeart/2005/8/layout/arrow5"/>
    <dgm:cxn modelId="{941A7F9D-8E55-4F2D-9D31-EE6D9896E14B}" type="presOf" srcId="{0ED5DFDA-FA08-4857-88FA-F2E739F643E6}" destId="{CB359DC3-2274-443C-9699-BC2AB271456A}" srcOrd="0" destOrd="0" presId="urn:microsoft.com/office/officeart/2005/8/layout/arrow5"/>
    <dgm:cxn modelId="{4465B01A-049E-4C41-9BE4-1B817FEE0015}" type="presParOf" srcId="{2643EDF3-8B18-44AE-BF84-E99197AF0503}" destId="{7ACF3419-EEC7-41E0-878C-87A8562295B3}" srcOrd="0" destOrd="0" presId="urn:microsoft.com/office/officeart/2005/8/layout/arrow5"/>
    <dgm:cxn modelId="{2A33D627-974A-4C6C-B252-F52C9618AE11}" type="presParOf" srcId="{2643EDF3-8B18-44AE-BF84-E99197AF0503}" destId="{CB359DC3-2274-443C-9699-BC2AB271456A}"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44D21C-C2F0-4590-B416-728DC4C21DE7}">
      <dsp:nvSpPr>
        <dsp:cNvPr id="0" name=""/>
        <dsp:cNvSpPr/>
      </dsp:nvSpPr>
      <dsp:spPr>
        <a:xfrm rot="16200000">
          <a:off x="702" y="261838"/>
          <a:ext cx="4002285" cy="4002285"/>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Plays are made from what people say to themselves, to the audience, to a prop.</a:t>
          </a:r>
          <a:endParaRPr lang="en-US" sz="2700" kern="1200" dirty="0"/>
        </a:p>
      </dsp:txBody>
      <dsp:txXfrm rot="16200000">
        <a:off x="702" y="261838"/>
        <a:ext cx="4002285" cy="4002285"/>
      </dsp:txXfrm>
    </dsp:sp>
    <dsp:sp modelId="{B050D5A8-2457-48DF-AEC6-BC024F31FFA7}">
      <dsp:nvSpPr>
        <dsp:cNvPr id="0" name=""/>
        <dsp:cNvSpPr/>
      </dsp:nvSpPr>
      <dsp:spPr>
        <a:xfrm rot="5400000">
          <a:off x="4226611" y="261838"/>
          <a:ext cx="4002285" cy="4002285"/>
        </a:xfrm>
        <a:prstGeom prst="down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Plays are made from what people say to one another.</a:t>
          </a:r>
          <a:endParaRPr lang="en-US" sz="2700" kern="1200" dirty="0"/>
        </a:p>
      </dsp:txBody>
      <dsp:txXfrm rot="5400000">
        <a:off x="4226611" y="261838"/>
        <a:ext cx="4002285" cy="400228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65CF6E-A4F9-469C-B519-48EC14A0477C}">
      <dsp:nvSpPr>
        <dsp:cNvPr id="0" name=""/>
        <dsp:cNvSpPr/>
      </dsp:nvSpPr>
      <dsp:spPr>
        <a:xfrm>
          <a:off x="492" y="1013243"/>
          <a:ext cx="1922673" cy="115360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Adam</a:t>
          </a:r>
          <a:endParaRPr lang="en-US" sz="4700" kern="1200" dirty="0"/>
        </a:p>
      </dsp:txBody>
      <dsp:txXfrm>
        <a:off x="492" y="1013243"/>
        <a:ext cx="1922673" cy="1153604"/>
      </dsp:txXfrm>
    </dsp:sp>
    <dsp:sp modelId="{FCBB461D-EFC9-49D6-AE89-A4771AEC53D6}">
      <dsp:nvSpPr>
        <dsp:cNvPr id="0" name=""/>
        <dsp:cNvSpPr/>
      </dsp:nvSpPr>
      <dsp:spPr>
        <a:xfrm>
          <a:off x="2115433" y="1013243"/>
          <a:ext cx="1922673" cy="1153604"/>
        </a:xfrm>
        <a:prstGeom prst="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Evelyn</a:t>
          </a:r>
          <a:endParaRPr lang="en-US" sz="4700" kern="1200" dirty="0"/>
        </a:p>
      </dsp:txBody>
      <dsp:txXfrm>
        <a:off x="2115433" y="1013243"/>
        <a:ext cx="1922673" cy="1153604"/>
      </dsp:txXfrm>
    </dsp:sp>
    <dsp:sp modelId="{39A4BF3B-CD3E-4DAF-82A5-9005ABB8E8D8}">
      <dsp:nvSpPr>
        <dsp:cNvPr id="0" name=""/>
        <dsp:cNvSpPr/>
      </dsp:nvSpPr>
      <dsp:spPr>
        <a:xfrm>
          <a:off x="492" y="2359115"/>
          <a:ext cx="1922673" cy="1153604"/>
        </a:xfrm>
        <a:prstGeom prst="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Phillip</a:t>
          </a:r>
          <a:endParaRPr lang="en-US" sz="4700" kern="1200" dirty="0"/>
        </a:p>
      </dsp:txBody>
      <dsp:txXfrm>
        <a:off x="492" y="2359115"/>
        <a:ext cx="1922673" cy="1153604"/>
      </dsp:txXfrm>
    </dsp:sp>
    <dsp:sp modelId="{DD60A4AE-699B-4A1D-BCFB-2602C428CD12}">
      <dsp:nvSpPr>
        <dsp:cNvPr id="0" name=""/>
        <dsp:cNvSpPr/>
      </dsp:nvSpPr>
      <dsp:spPr>
        <a:xfrm>
          <a:off x="2115433" y="2359115"/>
          <a:ext cx="1922673" cy="1153604"/>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Jenny</a:t>
          </a:r>
          <a:endParaRPr lang="en-US" sz="4700" kern="1200" dirty="0"/>
        </a:p>
      </dsp:txBody>
      <dsp:txXfrm>
        <a:off x="2115433" y="2359115"/>
        <a:ext cx="1922673" cy="1153604"/>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FE275F-4EE2-49C0-B29B-7D7FBA20F501}">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419610-DDB5-4CE3-995B-A7FBFEF91805}">
      <dsp:nvSpPr>
        <dsp:cNvPr id="0" name=""/>
        <dsp:cNvSpPr/>
      </dsp:nvSpPr>
      <dsp:spPr>
        <a:xfrm>
          <a:off x="8840" y="1357788"/>
          <a:ext cx="2648902"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Read the next three scenes</a:t>
          </a:r>
          <a:endParaRPr lang="en-US" sz="2000" kern="1200" dirty="0"/>
        </a:p>
      </dsp:txBody>
      <dsp:txXfrm>
        <a:off x="8840" y="1357788"/>
        <a:ext cx="2648902" cy="1810385"/>
      </dsp:txXfrm>
    </dsp:sp>
    <dsp:sp modelId="{8DC41AC7-09DD-4F94-AD1D-C17DDCB0E85E}">
      <dsp:nvSpPr>
        <dsp:cNvPr id="0" name=""/>
        <dsp:cNvSpPr/>
      </dsp:nvSpPr>
      <dsp:spPr>
        <a:xfrm>
          <a:off x="2790348" y="1357788"/>
          <a:ext cx="2648902" cy="18103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Take notes on how your character develops</a:t>
          </a:r>
          <a:endParaRPr lang="en-US" sz="2000" kern="1200" dirty="0"/>
        </a:p>
      </dsp:txBody>
      <dsp:txXfrm>
        <a:off x="2790348" y="1357788"/>
        <a:ext cx="2648902" cy="1810385"/>
      </dsp:txXfrm>
    </dsp:sp>
    <dsp:sp modelId="{80EF24DE-3678-4B50-9D32-C411F6D59D4A}">
      <dsp:nvSpPr>
        <dsp:cNvPr id="0" name=""/>
        <dsp:cNvSpPr/>
      </dsp:nvSpPr>
      <dsp:spPr>
        <a:xfrm>
          <a:off x="5571857" y="1357788"/>
          <a:ext cx="2648902"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Structure </a:t>
          </a:r>
          <a:r>
            <a:rPr lang="en-US" sz="2000" kern="1200" dirty="0" smtClean="0"/>
            <a:t>your </a:t>
          </a:r>
          <a:r>
            <a:rPr lang="en-US" sz="2000" kern="1200" dirty="0" smtClean="0"/>
            <a:t>notes so that you can add your new insights to your character poster in the next lesson</a:t>
          </a:r>
          <a:endParaRPr lang="en-US" sz="2000" kern="1200" dirty="0"/>
        </a:p>
      </dsp:txBody>
      <dsp:txXfrm>
        <a:off x="5571857" y="1357788"/>
        <a:ext cx="2648902" cy="181038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733CE6-D687-40FB-8E8F-C5F4881DC11A}">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40D5FC-D82F-4A55-8C38-A588BBD2E373}">
      <dsp:nvSpPr>
        <dsp:cNvPr id="0" name=""/>
        <dsp:cNvSpPr/>
      </dsp:nvSpPr>
      <dsp:spPr>
        <a:xfrm>
          <a:off x="8840" y="1357788"/>
          <a:ext cx="2648902"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t>Please compare and discuss the information you collected while reading at home with your team members</a:t>
          </a:r>
          <a:endParaRPr lang="en-US" sz="1900" kern="1200" noProof="0" dirty="0"/>
        </a:p>
      </dsp:txBody>
      <dsp:txXfrm>
        <a:off x="8840" y="1357788"/>
        <a:ext cx="2648902" cy="1810385"/>
      </dsp:txXfrm>
    </dsp:sp>
    <dsp:sp modelId="{C59AD599-1DAD-4EAF-843B-9CA3BB3D389E}">
      <dsp:nvSpPr>
        <dsp:cNvPr id="0" name=""/>
        <dsp:cNvSpPr/>
      </dsp:nvSpPr>
      <dsp:spPr>
        <a:xfrm>
          <a:off x="2790348" y="1357788"/>
          <a:ext cx="2648902" cy="18103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t>Add the information you as a team agreed upon to your character poster</a:t>
          </a:r>
          <a:endParaRPr lang="en-US" sz="1900" kern="1200" noProof="0" dirty="0"/>
        </a:p>
      </dsp:txBody>
      <dsp:txXfrm>
        <a:off x="2790348" y="1357788"/>
        <a:ext cx="2648902" cy="1810385"/>
      </dsp:txXfrm>
    </dsp:sp>
    <dsp:sp modelId="{73E012C1-5CC5-401C-BEBC-3BED36DC4EA6}">
      <dsp:nvSpPr>
        <dsp:cNvPr id="0" name=""/>
        <dsp:cNvSpPr/>
      </dsp:nvSpPr>
      <dsp:spPr>
        <a:xfrm>
          <a:off x="5571857" y="1357788"/>
          <a:ext cx="2648902"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t>Present the additions to the class</a:t>
          </a:r>
          <a:endParaRPr lang="en-US" sz="1900" kern="1200" noProof="0" dirty="0"/>
        </a:p>
      </dsp:txBody>
      <dsp:txXfrm>
        <a:off x="5571857" y="1357788"/>
        <a:ext cx="2648902" cy="1810385"/>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5BB4A0-C4CD-4F44-863D-48EAD974671E}">
      <dsp:nvSpPr>
        <dsp:cNvPr id="0" name=""/>
        <dsp:cNvSpPr/>
      </dsp:nvSpPr>
      <dsp:spPr>
        <a:xfrm>
          <a:off x="398152" y="752942"/>
          <a:ext cx="3688731" cy="3020078"/>
        </a:xfrm>
        <a:prstGeom prst="rightArrow">
          <a:avLst>
            <a:gd name="adj1" fmla="val 70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de-DE" sz="1600" kern="1200" dirty="0" err="1" smtClean="0"/>
            <a:t>Characters</a:t>
          </a:r>
          <a:r>
            <a:rPr lang="de-DE" sz="1600" kern="1200" dirty="0" smtClean="0"/>
            <a:t> </a:t>
          </a:r>
          <a:r>
            <a:rPr lang="de-DE" sz="1600" kern="1200" dirty="0" err="1" smtClean="0"/>
            <a:t>grow</a:t>
          </a:r>
          <a:r>
            <a:rPr lang="de-DE" sz="1600" kern="1200" dirty="0" smtClean="0"/>
            <a:t> </a:t>
          </a:r>
          <a:r>
            <a:rPr lang="de-DE" sz="1600" kern="1200" dirty="0" err="1" smtClean="0"/>
            <a:t>and</a:t>
          </a:r>
          <a:r>
            <a:rPr lang="de-DE" sz="1600" kern="1200" dirty="0" smtClean="0"/>
            <a:t> </a:t>
          </a:r>
          <a:r>
            <a:rPr lang="de-DE" sz="1600" kern="1200" dirty="0" err="1" smtClean="0"/>
            <a:t>develop</a:t>
          </a:r>
          <a:r>
            <a:rPr lang="de-DE" sz="1600" kern="1200" dirty="0" smtClean="0"/>
            <a:t> </a:t>
          </a:r>
          <a:r>
            <a:rPr lang="de-DE" sz="1600" kern="1200" dirty="0" err="1" smtClean="0"/>
            <a:t>along</a:t>
          </a:r>
          <a:r>
            <a:rPr lang="de-DE" sz="1600" kern="1200" dirty="0" smtClean="0"/>
            <a:t> </a:t>
          </a:r>
          <a:r>
            <a:rPr lang="de-DE" sz="1600" kern="1200" dirty="0" err="1" smtClean="0"/>
            <a:t>with</a:t>
          </a:r>
          <a:r>
            <a:rPr lang="de-DE" sz="1600" kern="1200" dirty="0" smtClean="0"/>
            <a:t> </a:t>
          </a:r>
          <a:r>
            <a:rPr lang="de-DE" sz="1600" kern="1200" dirty="0" err="1" smtClean="0"/>
            <a:t>the</a:t>
          </a:r>
          <a:r>
            <a:rPr lang="de-DE" sz="1600" kern="1200" dirty="0" smtClean="0"/>
            <a:t> </a:t>
          </a:r>
          <a:r>
            <a:rPr lang="de-DE" sz="1600" kern="1200" dirty="0" err="1" smtClean="0"/>
            <a:t>plot</a:t>
          </a:r>
          <a:r>
            <a:rPr lang="de-DE" sz="1600" kern="1200" dirty="0" smtClean="0"/>
            <a:t>.</a:t>
          </a:r>
          <a:endParaRPr lang="de-DE" sz="1600" kern="1200" dirty="0"/>
        </a:p>
        <a:p>
          <a:pPr marL="171450" lvl="1" indent="-171450" algn="l" defTabSz="711200">
            <a:lnSpc>
              <a:spcPct val="90000"/>
            </a:lnSpc>
            <a:spcBef>
              <a:spcPct val="0"/>
            </a:spcBef>
            <a:spcAft>
              <a:spcPct val="15000"/>
            </a:spcAft>
            <a:buChar char="••"/>
          </a:pPr>
          <a:r>
            <a:rPr lang="de-DE" sz="1600" kern="1200" dirty="0" err="1" smtClean="0"/>
            <a:t>Sometimes</a:t>
          </a:r>
          <a:r>
            <a:rPr lang="de-DE" sz="1600" kern="1200" dirty="0" smtClean="0"/>
            <a:t> </a:t>
          </a:r>
          <a:r>
            <a:rPr lang="de-DE" sz="1600" kern="1200" dirty="0" err="1" smtClean="0"/>
            <a:t>their</a:t>
          </a:r>
          <a:r>
            <a:rPr lang="de-DE" sz="1600" kern="1200" dirty="0" smtClean="0"/>
            <a:t> </a:t>
          </a:r>
          <a:r>
            <a:rPr lang="de-DE" sz="1600" kern="1200" dirty="0" err="1" smtClean="0"/>
            <a:t>identities</a:t>
          </a:r>
          <a:r>
            <a:rPr lang="de-DE" sz="1600" kern="1200" dirty="0" smtClean="0"/>
            <a:t> </a:t>
          </a:r>
          <a:r>
            <a:rPr lang="de-DE" sz="1600" kern="1200" dirty="0" err="1" smtClean="0"/>
            <a:t>are</a:t>
          </a:r>
          <a:r>
            <a:rPr lang="de-DE" sz="1600" kern="1200" dirty="0" smtClean="0"/>
            <a:t> fluid</a:t>
          </a:r>
          <a:endParaRPr lang="de-DE" sz="1600" kern="1200" dirty="0"/>
        </a:p>
        <a:p>
          <a:pPr marL="171450" lvl="1" indent="-171450" algn="l" defTabSz="711200">
            <a:lnSpc>
              <a:spcPct val="90000"/>
            </a:lnSpc>
            <a:spcBef>
              <a:spcPct val="0"/>
            </a:spcBef>
            <a:spcAft>
              <a:spcPct val="15000"/>
            </a:spcAft>
            <a:buChar char="••"/>
          </a:pPr>
          <a:r>
            <a:rPr lang="de-DE" sz="1600" kern="1200" dirty="0" err="1" smtClean="0"/>
            <a:t>Sometimes</a:t>
          </a:r>
          <a:r>
            <a:rPr lang="de-DE" sz="1600" kern="1200" dirty="0" smtClean="0"/>
            <a:t> </a:t>
          </a:r>
          <a:r>
            <a:rPr lang="de-DE" sz="1600" kern="1200" dirty="0" err="1" smtClean="0"/>
            <a:t>they</a:t>
          </a:r>
          <a:r>
            <a:rPr lang="de-DE" sz="1600" kern="1200" dirty="0" smtClean="0"/>
            <a:t> </a:t>
          </a:r>
          <a:r>
            <a:rPr lang="de-DE" sz="1600" kern="1200" dirty="0" err="1" smtClean="0"/>
            <a:t>are</a:t>
          </a:r>
          <a:r>
            <a:rPr lang="de-DE" sz="1600" kern="1200" dirty="0" smtClean="0"/>
            <a:t> </a:t>
          </a:r>
          <a:r>
            <a:rPr lang="de-DE" sz="1600" i="1" kern="1200" dirty="0" err="1" smtClean="0"/>
            <a:t>people</a:t>
          </a:r>
          <a:r>
            <a:rPr lang="de-DE" sz="1600" kern="1200" dirty="0" smtClean="0"/>
            <a:t> </a:t>
          </a:r>
          <a:r>
            <a:rPr lang="de-DE" sz="1600" kern="1200" dirty="0" err="1" smtClean="0"/>
            <a:t>about</a:t>
          </a:r>
          <a:r>
            <a:rPr lang="de-DE" sz="1600" kern="1200" dirty="0" smtClean="0"/>
            <a:t> </a:t>
          </a:r>
          <a:r>
            <a:rPr lang="de-DE" sz="1600" kern="1200" dirty="0" err="1" smtClean="0"/>
            <a:t>whom</a:t>
          </a:r>
          <a:r>
            <a:rPr lang="de-DE" sz="1600" kern="1200" dirty="0" smtClean="0"/>
            <a:t> </a:t>
          </a:r>
          <a:r>
            <a:rPr lang="de-DE" sz="1600" kern="1200" dirty="0" err="1" smtClean="0"/>
            <a:t>we</a:t>
          </a:r>
          <a:r>
            <a:rPr lang="de-DE" sz="1600" kern="1200" dirty="0" smtClean="0"/>
            <a:t> </a:t>
          </a:r>
          <a:r>
            <a:rPr lang="de-DE" sz="1600" kern="1200" dirty="0" err="1" smtClean="0"/>
            <a:t>care</a:t>
          </a:r>
          <a:endParaRPr lang="de-DE" sz="1600" kern="1200" dirty="0"/>
        </a:p>
      </dsp:txBody>
      <dsp:txXfrm>
        <a:off x="1320335" y="752942"/>
        <a:ext cx="2766548" cy="3020078"/>
      </dsp:txXfrm>
    </dsp:sp>
    <dsp:sp modelId="{8E354CE1-D34F-43ED-B853-83A43B9EC297}">
      <dsp:nvSpPr>
        <dsp:cNvPr id="0" name=""/>
        <dsp:cNvSpPr/>
      </dsp:nvSpPr>
      <dsp:spPr>
        <a:xfrm>
          <a:off x="271241" y="1861664"/>
          <a:ext cx="952894" cy="80263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de-DE" sz="2100" kern="1200" dirty="0" err="1" smtClean="0"/>
            <a:t>How</a:t>
          </a:r>
          <a:r>
            <a:rPr lang="de-DE" sz="2100" kern="1200" dirty="0" smtClean="0"/>
            <a:t>?</a:t>
          </a:r>
          <a:endParaRPr lang="de-DE" sz="2100" kern="1200" dirty="0"/>
        </a:p>
      </dsp:txBody>
      <dsp:txXfrm>
        <a:off x="271241" y="1861664"/>
        <a:ext cx="952894" cy="802633"/>
      </dsp:txXfrm>
    </dsp:sp>
    <dsp:sp modelId="{0C842822-C54B-4557-B5C9-895F6B6E6F4D}">
      <dsp:nvSpPr>
        <dsp:cNvPr id="0" name=""/>
        <dsp:cNvSpPr/>
      </dsp:nvSpPr>
      <dsp:spPr>
        <a:xfrm>
          <a:off x="4802638" y="924272"/>
          <a:ext cx="3426687" cy="2677417"/>
        </a:xfrm>
        <a:prstGeom prst="rightArrow">
          <a:avLst>
            <a:gd name="adj1" fmla="val 70000"/>
            <a:gd name="adj2" fmla="val 50000"/>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de-DE" sz="1600" kern="1200" dirty="0" smtClean="0"/>
            <a:t>As </a:t>
          </a:r>
          <a:r>
            <a:rPr lang="de-DE" sz="1600" kern="1200" dirty="0" err="1" smtClean="0"/>
            <a:t>causality</a:t>
          </a:r>
          <a:r>
            <a:rPr lang="de-DE" sz="1600" kern="1200" dirty="0" smtClean="0"/>
            <a:t> </a:t>
          </a:r>
          <a:r>
            <a:rPr lang="de-DE" sz="1600" kern="1200" dirty="0" err="1" smtClean="0"/>
            <a:t>creates</a:t>
          </a:r>
          <a:r>
            <a:rPr lang="de-DE" sz="1600" kern="1200" dirty="0" smtClean="0"/>
            <a:t> </a:t>
          </a:r>
          <a:r>
            <a:rPr lang="de-DE" sz="1600" kern="1200" dirty="0" err="1" smtClean="0"/>
            <a:t>drama</a:t>
          </a:r>
          <a:r>
            <a:rPr lang="de-DE" sz="1600" kern="1200" dirty="0" smtClean="0"/>
            <a:t>, </a:t>
          </a:r>
          <a:r>
            <a:rPr lang="de-DE" sz="1600" kern="1200" dirty="0" err="1" smtClean="0"/>
            <a:t>we</a:t>
          </a:r>
          <a:r>
            <a:rPr lang="de-DE" sz="1600" kern="1200" dirty="0" smtClean="0"/>
            <a:t> </a:t>
          </a:r>
          <a:r>
            <a:rPr lang="de-DE" sz="1600" kern="1200" dirty="0" err="1" smtClean="0"/>
            <a:t>want</a:t>
          </a:r>
          <a:r>
            <a:rPr lang="de-DE" sz="1600" kern="1200" dirty="0" smtClean="0"/>
            <a:t> </a:t>
          </a:r>
          <a:r>
            <a:rPr lang="de-DE" sz="1600" kern="1200" dirty="0" err="1" smtClean="0"/>
            <a:t>to</a:t>
          </a:r>
          <a:r>
            <a:rPr lang="de-DE" sz="1600" kern="1200" dirty="0" smtClean="0"/>
            <a:t> </a:t>
          </a:r>
          <a:r>
            <a:rPr lang="de-DE" sz="1600" kern="1200" dirty="0" err="1" smtClean="0"/>
            <a:t>know</a:t>
          </a:r>
          <a:r>
            <a:rPr lang="de-DE" sz="1600" kern="1200" dirty="0" smtClean="0"/>
            <a:t> </a:t>
          </a:r>
          <a:r>
            <a:rPr lang="de-DE" sz="1600" kern="1200" dirty="0" err="1" smtClean="0"/>
            <a:t>why</a:t>
          </a:r>
          <a:r>
            <a:rPr lang="de-DE" sz="1600" kern="1200" dirty="0" smtClean="0"/>
            <a:t>.</a:t>
          </a:r>
          <a:endParaRPr lang="de-DE" sz="1600" kern="1200" dirty="0"/>
        </a:p>
        <a:p>
          <a:pPr marL="171450" lvl="1" indent="-171450" algn="l" defTabSz="711200">
            <a:lnSpc>
              <a:spcPct val="90000"/>
            </a:lnSpc>
            <a:spcBef>
              <a:spcPct val="0"/>
            </a:spcBef>
            <a:spcAft>
              <a:spcPct val="15000"/>
            </a:spcAft>
            <a:buChar char="••"/>
          </a:pPr>
          <a:r>
            <a:rPr lang="de-DE" sz="1600" kern="1200" dirty="0" err="1" smtClean="0"/>
            <a:t>What</a:t>
          </a:r>
          <a:r>
            <a:rPr lang="de-DE" sz="1600" kern="1200" dirty="0" smtClean="0"/>
            <a:t> </a:t>
          </a:r>
          <a:r>
            <a:rPr lang="de-DE" sz="1600" kern="1200" dirty="0" err="1" smtClean="0"/>
            <a:t>motivates</a:t>
          </a:r>
          <a:r>
            <a:rPr lang="de-DE" sz="1600" kern="1200" dirty="0" smtClean="0"/>
            <a:t> a </a:t>
          </a:r>
          <a:r>
            <a:rPr lang="de-DE" sz="1600" kern="1200" dirty="0" err="1" smtClean="0"/>
            <a:t>character‘s</a:t>
          </a:r>
          <a:r>
            <a:rPr lang="de-DE" sz="1600" kern="1200" dirty="0" smtClean="0"/>
            <a:t> </a:t>
          </a:r>
          <a:r>
            <a:rPr lang="de-DE" sz="1600" kern="1200" dirty="0" err="1" smtClean="0"/>
            <a:t>development</a:t>
          </a:r>
          <a:r>
            <a:rPr lang="de-DE" sz="1600" kern="1200" dirty="0" smtClean="0"/>
            <a:t>?</a:t>
          </a:r>
          <a:endParaRPr lang="de-DE" sz="1600" kern="1200" dirty="0"/>
        </a:p>
      </dsp:txBody>
      <dsp:txXfrm>
        <a:off x="5659310" y="924272"/>
        <a:ext cx="2570015" cy="2677417"/>
      </dsp:txXfrm>
    </dsp:sp>
    <dsp:sp modelId="{4B20A598-3571-4565-9896-13A1973BAF61}">
      <dsp:nvSpPr>
        <dsp:cNvPr id="0" name=""/>
        <dsp:cNvSpPr/>
      </dsp:nvSpPr>
      <dsp:spPr>
        <a:xfrm>
          <a:off x="4273737" y="1515566"/>
          <a:ext cx="1494829" cy="1494829"/>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de-DE" sz="2100" kern="1200" dirty="0" err="1" smtClean="0"/>
            <a:t>Why</a:t>
          </a:r>
          <a:r>
            <a:rPr lang="de-DE" sz="2100" kern="1200" dirty="0" smtClean="0"/>
            <a:t>?</a:t>
          </a:r>
          <a:endParaRPr lang="de-DE" sz="2100" kern="1200" dirty="0"/>
        </a:p>
      </dsp:txBody>
      <dsp:txXfrm>
        <a:off x="4273737" y="1515566"/>
        <a:ext cx="1494829" cy="1494829"/>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D40040-3D4B-46C0-93FB-102B70AE363D}">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428210-2F7A-435D-968A-7C7126B8DB6B}">
      <dsp:nvSpPr>
        <dsp:cNvPr id="0" name=""/>
        <dsp:cNvSpPr/>
      </dsp:nvSpPr>
      <dsp:spPr>
        <a:xfrm>
          <a:off x="131312" y="1357788"/>
          <a:ext cx="1823575"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1</a:t>
          </a:r>
        </a:p>
        <a:p>
          <a:pPr lvl="0" algn="ctr" defTabSz="800100">
            <a:lnSpc>
              <a:spcPct val="90000"/>
            </a:lnSpc>
            <a:spcBef>
              <a:spcPct val="0"/>
            </a:spcBef>
            <a:spcAft>
              <a:spcPct val="35000"/>
            </a:spcAft>
          </a:pPr>
          <a:r>
            <a:rPr lang="en-US" sz="1800" kern="1200" noProof="0" dirty="0" smtClean="0"/>
            <a:t>Collect  even more evidence from the text</a:t>
          </a:r>
        </a:p>
        <a:p>
          <a:pPr lvl="0" algn="ctr" defTabSz="800100">
            <a:lnSpc>
              <a:spcPct val="90000"/>
            </a:lnSpc>
            <a:spcBef>
              <a:spcPct val="0"/>
            </a:spcBef>
            <a:spcAft>
              <a:spcPct val="35000"/>
            </a:spcAft>
          </a:pPr>
          <a:r>
            <a:rPr lang="en-US" sz="1800" kern="1200" noProof="0" dirty="0" smtClean="0"/>
            <a:t>Gallery Walk</a:t>
          </a:r>
          <a:endParaRPr lang="en-US" sz="1800" kern="1200" noProof="0" dirty="0"/>
        </a:p>
      </dsp:txBody>
      <dsp:txXfrm>
        <a:off x="131312" y="1357788"/>
        <a:ext cx="1823575" cy="1810385"/>
      </dsp:txXfrm>
    </dsp:sp>
    <dsp:sp modelId="{DFB4AC3E-5FC6-40FA-BD6D-5B4B3FC8F33F}">
      <dsp:nvSpPr>
        <dsp:cNvPr id="0" name=""/>
        <dsp:cNvSpPr/>
      </dsp:nvSpPr>
      <dsp:spPr>
        <a:xfrm>
          <a:off x="2179112" y="1108725"/>
          <a:ext cx="1823575" cy="2308512"/>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2</a:t>
          </a:r>
        </a:p>
        <a:p>
          <a:pPr lvl="0" algn="ctr" defTabSz="800100">
            <a:lnSpc>
              <a:spcPct val="90000"/>
            </a:lnSpc>
            <a:spcBef>
              <a:spcPct val="0"/>
            </a:spcBef>
            <a:spcAft>
              <a:spcPct val="35000"/>
            </a:spcAft>
          </a:pPr>
          <a:r>
            <a:rPr lang="en-US" sz="1800" kern="1200" noProof="0" dirty="0" smtClean="0"/>
            <a:t>Discuss Adam‘s development</a:t>
          </a:r>
        </a:p>
        <a:p>
          <a:pPr lvl="0" algn="ctr" defTabSz="800100">
            <a:lnSpc>
              <a:spcPct val="90000"/>
            </a:lnSpc>
            <a:spcBef>
              <a:spcPct val="0"/>
            </a:spcBef>
            <a:spcAft>
              <a:spcPct val="35000"/>
            </a:spcAft>
          </a:pPr>
          <a:r>
            <a:rPr lang="en-US" sz="1800" kern="1200" noProof="0" dirty="0" smtClean="0"/>
            <a:t>Discuss Adam‘s and the other characters‘ role in this process</a:t>
          </a:r>
        </a:p>
        <a:p>
          <a:pPr lvl="0" algn="ctr" defTabSz="800100">
            <a:lnSpc>
              <a:spcPct val="90000"/>
            </a:lnSpc>
            <a:spcBef>
              <a:spcPct val="0"/>
            </a:spcBef>
            <a:spcAft>
              <a:spcPct val="35000"/>
            </a:spcAft>
          </a:pPr>
          <a:r>
            <a:rPr lang="en-US" sz="1800" kern="1200" noProof="0" dirty="0" smtClean="0"/>
            <a:t>Think Tank</a:t>
          </a:r>
        </a:p>
        <a:p>
          <a:pPr lvl="0" algn="ctr" defTabSz="800100">
            <a:lnSpc>
              <a:spcPct val="90000"/>
            </a:lnSpc>
            <a:spcBef>
              <a:spcPct val="0"/>
            </a:spcBef>
            <a:spcAft>
              <a:spcPct val="35000"/>
            </a:spcAft>
          </a:pPr>
          <a:endParaRPr lang="de-DE" sz="1800" kern="1200" dirty="0"/>
        </a:p>
      </dsp:txBody>
      <dsp:txXfrm>
        <a:off x="2179112" y="1108725"/>
        <a:ext cx="1823575" cy="2308512"/>
      </dsp:txXfrm>
    </dsp:sp>
    <dsp:sp modelId="{A166673E-CBE1-457E-8F92-8A061128BBEB}">
      <dsp:nvSpPr>
        <dsp:cNvPr id="0" name=""/>
        <dsp:cNvSpPr/>
      </dsp:nvSpPr>
      <dsp:spPr>
        <a:xfrm>
          <a:off x="4226912" y="1357788"/>
          <a:ext cx="1823575" cy="1810385"/>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3</a:t>
          </a:r>
        </a:p>
        <a:p>
          <a:pPr lvl="0" algn="ctr" defTabSz="800100">
            <a:lnSpc>
              <a:spcPct val="90000"/>
            </a:lnSpc>
            <a:spcBef>
              <a:spcPct val="0"/>
            </a:spcBef>
            <a:spcAft>
              <a:spcPct val="35000"/>
            </a:spcAft>
          </a:pPr>
          <a:r>
            <a:rPr lang="en-US" sz="1800" kern="1200" noProof="0" dirty="0" smtClean="0"/>
            <a:t>Visualize the findings</a:t>
          </a:r>
        </a:p>
      </dsp:txBody>
      <dsp:txXfrm>
        <a:off x="4226912" y="1357788"/>
        <a:ext cx="1823575" cy="1810385"/>
      </dsp:txXfrm>
    </dsp:sp>
    <dsp:sp modelId="{A71C2F3B-FBAF-4249-BD38-AB4F2DB4DA07}">
      <dsp:nvSpPr>
        <dsp:cNvPr id="0" name=""/>
        <dsp:cNvSpPr/>
      </dsp:nvSpPr>
      <dsp:spPr>
        <a:xfrm>
          <a:off x="6274712" y="824956"/>
          <a:ext cx="1823575" cy="287605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4</a:t>
          </a:r>
        </a:p>
        <a:p>
          <a:pPr lvl="0" algn="ctr" defTabSz="800100">
            <a:lnSpc>
              <a:spcPct val="90000"/>
            </a:lnSpc>
            <a:spcBef>
              <a:spcPct val="0"/>
            </a:spcBef>
            <a:spcAft>
              <a:spcPct val="35000"/>
            </a:spcAft>
          </a:pPr>
          <a:r>
            <a:rPr lang="en-US" sz="1800" kern="1200" noProof="0" dirty="0" smtClean="0"/>
            <a:t>Present and discuss your findings</a:t>
          </a:r>
        </a:p>
        <a:p>
          <a:pPr lvl="0" algn="ctr" defTabSz="800100">
            <a:lnSpc>
              <a:spcPct val="90000"/>
            </a:lnSpc>
            <a:spcBef>
              <a:spcPct val="0"/>
            </a:spcBef>
            <a:spcAft>
              <a:spcPct val="35000"/>
            </a:spcAft>
          </a:pPr>
          <a:r>
            <a:rPr lang="en-US" sz="1800" kern="1200" noProof="0" dirty="0" smtClean="0"/>
            <a:t>(in a coherent, analytical text)</a:t>
          </a:r>
        </a:p>
        <a:p>
          <a:pPr lvl="0" algn="ctr" defTabSz="800100">
            <a:lnSpc>
              <a:spcPct val="90000"/>
            </a:lnSpc>
            <a:spcBef>
              <a:spcPct val="0"/>
            </a:spcBef>
            <a:spcAft>
              <a:spcPct val="35000"/>
            </a:spcAft>
          </a:pPr>
          <a:r>
            <a:rPr lang="en-US" sz="1800" kern="1200" noProof="0" dirty="0" smtClean="0"/>
            <a:t>Presentation/</a:t>
          </a:r>
          <a:br>
            <a:rPr lang="en-US" sz="1800" kern="1200" noProof="0" dirty="0" smtClean="0"/>
          </a:br>
          <a:r>
            <a:rPr lang="en-US" sz="1800" kern="1200" noProof="0" dirty="0" smtClean="0"/>
            <a:t>Analytical Writing</a:t>
          </a:r>
          <a:endParaRPr lang="en-US" sz="1800" kern="1200" noProof="0" dirty="0"/>
        </a:p>
      </dsp:txBody>
      <dsp:txXfrm>
        <a:off x="6274712" y="824956"/>
        <a:ext cx="1823575" cy="287605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708C3C-4CF9-4C0B-A396-00E36410CD6A}">
      <dsp:nvSpPr>
        <dsp:cNvPr id="0" name=""/>
        <dsp:cNvSpPr/>
      </dsp:nvSpPr>
      <dsp:spPr>
        <a:xfrm>
          <a:off x="617219" y="0"/>
          <a:ext cx="6995160" cy="452596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C347B3-3365-4E32-B493-CDE373810FD6}">
      <dsp:nvSpPr>
        <dsp:cNvPr id="0" name=""/>
        <dsp:cNvSpPr/>
      </dsp:nvSpPr>
      <dsp:spPr>
        <a:xfrm>
          <a:off x="278874" y="1357788"/>
          <a:ext cx="2468880" cy="1810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Round characters develop. </a:t>
          </a:r>
          <a:br>
            <a:rPr lang="en-US" sz="1900" kern="1200" dirty="0" smtClean="0"/>
          </a:br>
          <a:r>
            <a:rPr lang="en-US" sz="1900" kern="1200" dirty="0" smtClean="0"/>
            <a:t>Describe Adam’s development.</a:t>
          </a:r>
          <a:endParaRPr lang="en-US" sz="1900" kern="1200" dirty="0"/>
        </a:p>
      </dsp:txBody>
      <dsp:txXfrm>
        <a:off x="278874" y="1357788"/>
        <a:ext cx="2468880" cy="1810385"/>
      </dsp:txXfrm>
    </dsp:sp>
    <dsp:sp modelId="{AC7A1F7A-B3FC-4734-9AC4-D3AFFC8EFE0B}">
      <dsp:nvSpPr>
        <dsp:cNvPr id="0" name=""/>
        <dsp:cNvSpPr/>
      </dsp:nvSpPr>
      <dsp:spPr>
        <a:xfrm>
          <a:off x="2880359" y="1357788"/>
          <a:ext cx="2468880"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Plot needs ‘causality’. </a:t>
          </a:r>
          <a:br>
            <a:rPr lang="en-US" sz="1900" kern="1200" dirty="0" smtClean="0"/>
          </a:br>
          <a:r>
            <a:rPr lang="en-US" sz="1900" kern="1200" dirty="0" smtClean="0"/>
            <a:t>Analyze why this is happening to Adam.</a:t>
          </a:r>
          <a:br>
            <a:rPr lang="en-US" sz="1900" kern="1200" dirty="0" smtClean="0"/>
          </a:br>
          <a:r>
            <a:rPr lang="en-US" sz="1900" kern="1200" dirty="0" smtClean="0"/>
            <a:t/>
          </a:r>
          <a:br>
            <a:rPr lang="en-US" sz="1900" kern="1200" dirty="0" smtClean="0"/>
          </a:br>
          <a:endParaRPr lang="en-US" sz="1900" kern="1200" dirty="0"/>
        </a:p>
      </dsp:txBody>
      <dsp:txXfrm>
        <a:off x="2880359" y="1357788"/>
        <a:ext cx="2468880" cy="1810385"/>
      </dsp:txXfrm>
    </dsp:sp>
    <dsp:sp modelId="{D0FD7EE1-0DD2-47FB-B020-7CA3308A0C9A}">
      <dsp:nvSpPr>
        <dsp:cNvPr id="0" name=""/>
        <dsp:cNvSpPr/>
      </dsp:nvSpPr>
      <dsp:spPr>
        <a:xfrm>
          <a:off x="5481845" y="1357788"/>
          <a:ext cx="2468880" cy="18103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Assess the other characters</a:t>
          </a:r>
          <a:r>
            <a:rPr lang="en-US" sz="1900" kern="1200" dirty="0" smtClean="0"/>
            <a:t>’ roles </a:t>
          </a:r>
          <a:r>
            <a:rPr lang="en-US" sz="1900" kern="1200" dirty="0" smtClean="0"/>
            <a:t>in this process.</a:t>
          </a:r>
        </a:p>
        <a:p>
          <a:pPr lvl="0" algn="ctr" defTabSz="844550">
            <a:lnSpc>
              <a:spcPct val="90000"/>
            </a:lnSpc>
            <a:spcBef>
              <a:spcPct val="0"/>
            </a:spcBef>
            <a:spcAft>
              <a:spcPct val="35000"/>
            </a:spcAft>
          </a:pPr>
          <a:r>
            <a:rPr lang="en-US" sz="1900" kern="1200" dirty="0" smtClean="0"/>
            <a:t>Assess Adam’s role in this process.</a:t>
          </a:r>
          <a:endParaRPr lang="en-US" sz="1900" kern="1200" dirty="0"/>
        </a:p>
      </dsp:txBody>
      <dsp:txXfrm>
        <a:off x="5481845" y="1357788"/>
        <a:ext cx="2468880" cy="181038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E2C022-F545-4588-A5CF-1A88B7390583}">
      <dsp:nvSpPr>
        <dsp:cNvPr id="0" name=""/>
        <dsp:cNvSpPr/>
      </dsp:nvSpPr>
      <dsp:spPr>
        <a:xfrm>
          <a:off x="0" y="0"/>
          <a:ext cx="8229600" cy="141436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r>
            <a:rPr lang="en-US" sz="3500" kern="1200" dirty="0" smtClean="0"/>
            <a:t>Clusters  </a:t>
          </a:r>
          <a:endParaRPr lang="en-US" sz="3500" kern="1200" dirty="0"/>
        </a:p>
        <a:p>
          <a:pPr marL="228600" lvl="1" indent="-228600" algn="l" defTabSz="1200150">
            <a:lnSpc>
              <a:spcPct val="90000"/>
            </a:lnSpc>
            <a:spcBef>
              <a:spcPct val="0"/>
            </a:spcBef>
            <a:spcAft>
              <a:spcPct val="15000"/>
            </a:spcAft>
            <a:buChar char="••"/>
          </a:pPr>
          <a:r>
            <a:rPr lang="en-US" sz="2700" kern="1200" dirty="0" smtClean="0"/>
            <a:t>links between ideas/concepts, characters</a:t>
          </a:r>
          <a:endParaRPr lang="en-US" sz="2700" kern="1200" dirty="0"/>
        </a:p>
      </dsp:txBody>
      <dsp:txXfrm>
        <a:off x="1787356" y="0"/>
        <a:ext cx="6442243" cy="1414363"/>
      </dsp:txXfrm>
    </dsp:sp>
    <dsp:sp modelId="{CC4C7433-84B1-4CDA-82A7-C6D0D5C5569E}">
      <dsp:nvSpPr>
        <dsp:cNvPr id="0" name=""/>
        <dsp:cNvSpPr/>
      </dsp:nvSpPr>
      <dsp:spPr>
        <a:xfrm>
          <a:off x="141436" y="141436"/>
          <a:ext cx="1645920" cy="1131490"/>
        </a:xfrm>
        <a:prstGeom prst="roundRect">
          <a:avLst>
            <a:gd name="adj" fmla="val 10000"/>
          </a:avLst>
        </a:prstGeom>
        <a:solidFill>
          <a:schemeClr val="accent3">
            <a:tint val="4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CA910F-C987-4A11-AB49-57D257B2E6A0}">
      <dsp:nvSpPr>
        <dsp:cNvPr id="0" name=""/>
        <dsp:cNvSpPr/>
      </dsp:nvSpPr>
      <dsp:spPr>
        <a:xfrm>
          <a:off x="0" y="1555799"/>
          <a:ext cx="8229600" cy="141436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r>
            <a:rPr lang="en-US" sz="3500" kern="1200" dirty="0" smtClean="0"/>
            <a:t>flowchart</a:t>
          </a:r>
          <a:endParaRPr lang="en-US" sz="3500" kern="1200" dirty="0"/>
        </a:p>
        <a:p>
          <a:pPr marL="228600" lvl="1" indent="-228600" algn="l" defTabSz="1200150">
            <a:lnSpc>
              <a:spcPct val="90000"/>
            </a:lnSpc>
            <a:spcBef>
              <a:spcPct val="0"/>
            </a:spcBef>
            <a:spcAft>
              <a:spcPct val="15000"/>
            </a:spcAft>
            <a:buChar char="••"/>
          </a:pPr>
          <a:r>
            <a:rPr lang="en-US" sz="2700" kern="1200" dirty="0" smtClean="0"/>
            <a:t>sequence of events; choices; processes</a:t>
          </a:r>
          <a:endParaRPr lang="en-US" sz="2700" kern="1200" dirty="0"/>
        </a:p>
      </dsp:txBody>
      <dsp:txXfrm>
        <a:off x="1787356" y="1555799"/>
        <a:ext cx="6442243" cy="1414363"/>
      </dsp:txXfrm>
    </dsp:sp>
    <dsp:sp modelId="{F5370033-F06E-4074-960B-B6808A51F05A}">
      <dsp:nvSpPr>
        <dsp:cNvPr id="0" name=""/>
        <dsp:cNvSpPr/>
      </dsp:nvSpPr>
      <dsp:spPr>
        <a:xfrm>
          <a:off x="141436" y="1697236"/>
          <a:ext cx="1645920" cy="1131490"/>
        </a:xfrm>
        <a:prstGeom prst="roundRect">
          <a:avLst>
            <a:gd name="adj" fmla="val 10000"/>
          </a:avLst>
        </a:prstGeom>
        <a:solidFill>
          <a:schemeClr val="accent3">
            <a:tint val="4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5157F4-8359-401C-91BA-374894F5CC98}">
      <dsp:nvSpPr>
        <dsp:cNvPr id="0" name=""/>
        <dsp:cNvSpPr/>
      </dsp:nvSpPr>
      <dsp:spPr>
        <a:xfrm>
          <a:off x="0" y="3111599"/>
          <a:ext cx="8229600" cy="141436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r>
            <a:rPr lang="en-US" sz="3500" kern="1200" dirty="0" smtClean="0"/>
            <a:t>line chart</a:t>
          </a:r>
          <a:endParaRPr lang="en-US" sz="3500" kern="1200" dirty="0"/>
        </a:p>
        <a:p>
          <a:pPr marL="228600" lvl="1" indent="-228600" algn="l" defTabSz="1200150">
            <a:lnSpc>
              <a:spcPct val="90000"/>
            </a:lnSpc>
            <a:spcBef>
              <a:spcPct val="0"/>
            </a:spcBef>
            <a:spcAft>
              <a:spcPct val="15000"/>
            </a:spcAft>
            <a:buChar char="••"/>
          </a:pPr>
          <a:r>
            <a:rPr lang="en-US" sz="2700" kern="1200" dirty="0" smtClean="0"/>
            <a:t>development over time</a:t>
          </a:r>
          <a:endParaRPr lang="en-US" sz="2700" kern="1200" dirty="0"/>
        </a:p>
      </dsp:txBody>
      <dsp:txXfrm>
        <a:off x="1787356" y="3111599"/>
        <a:ext cx="6442243" cy="1414363"/>
      </dsp:txXfrm>
    </dsp:sp>
    <dsp:sp modelId="{D9C3044E-447A-47BC-8845-C1151303ECBF}">
      <dsp:nvSpPr>
        <dsp:cNvPr id="0" name=""/>
        <dsp:cNvSpPr/>
      </dsp:nvSpPr>
      <dsp:spPr>
        <a:xfrm>
          <a:off x="141436" y="3253035"/>
          <a:ext cx="1645920" cy="1131490"/>
        </a:xfrm>
        <a:prstGeom prst="roundRect">
          <a:avLst>
            <a:gd name="adj" fmla="val 10000"/>
          </a:avLst>
        </a:prstGeom>
        <a:solidFill>
          <a:schemeClr val="accent3">
            <a:tint val="4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AE9C41-AF8F-4F30-9594-FB90E35CED4F}">
      <dsp:nvSpPr>
        <dsp:cNvPr id="0" name=""/>
        <dsp:cNvSpPr/>
      </dsp:nvSpPr>
      <dsp:spPr>
        <a:xfrm>
          <a:off x="0" y="0"/>
          <a:ext cx="8229600" cy="141436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smtClean="0"/>
            <a:t>tree diagram</a:t>
          </a:r>
          <a:endParaRPr lang="en-US" sz="2700" kern="1200" dirty="0"/>
        </a:p>
        <a:p>
          <a:pPr marL="228600" lvl="1" indent="-228600" algn="l" defTabSz="933450">
            <a:lnSpc>
              <a:spcPct val="90000"/>
            </a:lnSpc>
            <a:spcBef>
              <a:spcPct val="0"/>
            </a:spcBef>
            <a:spcAft>
              <a:spcPct val="15000"/>
            </a:spcAft>
            <a:buChar char="••"/>
          </a:pPr>
          <a:r>
            <a:rPr lang="en-US" sz="2100" kern="1200" dirty="0" smtClean="0"/>
            <a:t>relationships between concepts/ideas, characters</a:t>
          </a:r>
          <a:endParaRPr lang="en-US" sz="2100" kern="1200" dirty="0"/>
        </a:p>
        <a:p>
          <a:pPr marL="228600" lvl="1" indent="-228600" algn="l" defTabSz="933450">
            <a:lnSpc>
              <a:spcPct val="90000"/>
            </a:lnSpc>
            <a:spcBef>
              <a:spcPct val="0"/>
            </a:spcBef>
            <a:spcAft>
              <a:spcPct val="15000"/>
            </a:spcAft>
            <a:buChar char="••"/>
          </a:pPr>
          <a:r>
            <a:rPr lang="en-US" sz="2100" kern="1200" dirty="0" smtClean="0"/>
            <a:t>umbrella terms</a:t>
          </a:r>
          <a:endParaRPr lang="en-US" sz="2100" kern="1200" dirty="0"/>
        </a:p>
      </dsp:txBody>
      <dsp:txXfrm>
        <a:off x="1787356" y="0"/>
        <a:ext cx="6442243" cy="1414363"/>
      </dsp:txXfrm>
    </dsp:sp>
    <dsp:sp modelId="{F62C5089-0830-457C-B7EF-F66C8A8F9177}">
      <dsp:nvSpPr>
        <dsp:cNvPr id="0" name=""/>
        <dsp:cNvSpPr/>
      </dsp:nvSpPr>
      <dsp:spPr>
        <a:xfrm>
          <a:off x="141436" y="141436"/>
          <a:ext cx="1645920" cy="1131490"/>
        </a:xfrm>
        <a:prstGeom prst="roundRect">
          <a:avLst>
            <a:gd name="adj" fmla="val 10000"/>
          </a:avLst>
        </a:prstGeom>
        <a:solidFill>
          <a:schemeClr val="accent3">
            <a:tint val="4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7F7538-C7AB-47C4-952D-AF0A45230AB8}">
      <dsp:nvSpPr>
        <dsp:cNvPr id="0" name=""/>
        <dsp:cNvSpPr/>
      </dsp:nvSpPr>
      <dsp:spPr>
        <a:xfrm>
          <a:off x="0" y="1555799"/>
          <a:ext cx="8229600" cy="141436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smtClean="0"/>
            <a:t>fishbone diagram</a:t>
          </a:r>
          <a:endParaRPr lang="en-US" sz="2700" kern="1200" dirty="0"/>
        </a:p>
        <a:p>
          <a:pPr marL="228600" lvl="1" indent="-228600" algn="l" defTabSz="933450">
            <a:lnSpc>
              <a:spcPct val="90000"/>
            </a:lnSpc>
            <a:spcBef>
              <a:spcPct val="0"/>
            </a:spcBef>
            <a:spcAft>
              <a:spcPct val="15000"/>
            </a:spcAft>
            <a:buChar char="••"/>
          </a:pPr>
          <a:r>
            <a:rPr lang="en-US" sz="2100" kern="1200" dirty="0" smtClean="0"/>
            <a:t>cause and effect</a:t>
          </a:r>
          <a:endParaRPr lang="en-US" sz="2100" kern="1200" dirty="0"/>
        </a:p>
      </dsp:txBody>
      <dsp:txXfrm>
        <a:off x="1787356" y="1555799"/>
        <a:ext cx="6442243" cy="1414363"/>
      </dsp:txXfrm>
    </dsp:sp>
    <dsp:sp modelId="{928DDF1A-3F5D-4E5E-A747-B8451A05E87B}">
      <dsp:nvSpPr>
        <dsp:cNvPr id="0" name=""/>
        <dsp:cNvSpPr/>
      </dsp:nvSpPr>
      <dsp:spPr>
        <a:xfrm>
          <a:off x="141436" y="1697236"/>
          <a:ext cx="1645920" cy="1131490"/>
        </a:xfrm>
        <a:prstGeom prst="roundRect">
          <a:avLst>
            <a:gd name="adj" fmla="val 10000"/>
          </a:avLst>
        </a:prstGeom>
        <a:solidFill>
          <a:schemeClr val="accent3">
            <a:tint val="4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04DAA3-E728-4CF3-BAB6-F8EED281D918}">
      <dsp:nvSpPr>
        <dsp:cNvPr id="0" name=""/>
        <dsp:cNvSpPr/>
      </dsp:nvSpPr>
      <dsp:spPr>
        <a:xfrm>
          <a:off x="0" y="3111599"/>
          <a:ext cx="8229600" cy="141436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smtClean="0"/>
            <a:t>Venn diagram</a:t>
          </a:r>
          <a:endParaRPr lang="en-US" sz="2700" kern="1200" dirty="0"/>
        </a:p>
        <a:p>
          <a:pPr marL="228600" lvl="1" indent="-228600" algn="l" defTabSz="933450">
            <a:lnSpc>
              <a:spcPct val="90000"/>
            </a:lnSpc>
            <a:spcBef>
              <a:spcPct val="0"/>
            </a:spcBef>
            <a:spcAft>
              <a:spcPct val="15000"/>
            </a:spcAft>
            <a:buChar char="••"/>
          </a:pPr>
          <a:r>
            <a:rPr lang="en-US" sz="2100" kern="1200" dirty="0" smtClean="0"/>
            <a:t>similarities and differences</a:t>
          </a:r>
          <a:endParaRPr lang="en-US" sz="2100" kern="1200" dirty="0"/>
        </a:p>
        <a:p>
          <a:pPr marL="228600" lvl="1" indent="-228600" algn="l" defTabSz="933450">
            <a:lnSpc>
              <a:spcPct val="90000"/>
            </a:lnSpc>
            <a:spcBef>
              <a:spcPct val="0"/>
            </a:spcBef>
            <a:spcAft>
              <a:spcPct val="15000"/>
            </a:spcAft>
            <a:buChar char="••"/>
          </a:pPr>
          <a:r>
            <a:rPr lang="en-US" sz="2100" kern="1200" dirty="0" smtClean="0"/>
            <a:t>comparing options</a:t>
          </a:r>
          <a:endParaRPr lang="en-US" sz="2100" kern="1200" dirty="0"/>
        </a:p>
      </dsp:txBody>
      <dsp:txXfrm>
        <a:off x="1787356" y="3111599"/>
        <a:ext cx="6442243" cy="1414363"/>
      </dsp:txXfrm>
    </dsp:sp>
    <dsp:sp modelId="{37B5C506-0A38-497F-9BDC-FE0D127CFF79}">
      <dsp:nvSpPr>
        <dsp:cNvPr id="0" name=""/>
        <dsp:cNvSpPr/>
      </dsp:nvSpPr>
      <dsp:spPr>
        <a:xfrm>
          <a:off x="141436" y="3253035"/>
          <a:ext cx="1645920" cy="1131490"/>
        </a:xfrm>
        <a:prstGeom prst="roundRect">
          <a:avLst>
            <a:gd name="adj" fmla="val 10000"/>
          </a:avLst>
        </a:prstGeom>
        <a:solidFill>
          <a:schemeClr val="accent3">
            <a:tint val="4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DB5694-7558-4C59-A11D-A2DAFD0A2AAC}">
      <dsp:nvSpPr>
        <dsp:cNvPr id="0" name=""/>
        <dsp:cNvSpPr/>
      </dsp:nvSpPr>
      <dsp:spPr>
        <a:xfrm>
          <a:off x="3083005" y="2461550"/>
          <a:ext cx="2063588" cy="206358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A coffee shop</a:t>
          </a:r>
          <a:endParaRPr lang="en-US" sz="3300" kern="1200" dirty="0"/>
        </a:p>
      </dsp:txBody>
      <dsp:txXfrm>
        <a:off x="3083005" y="2461550"/>
        <a:ext cx="2063588" cy="2063588"/>
      </dsp:txXfrm>
    </dsp:sp>
    <dsp:sp modelId="{77326D76-9249-405E-8EA2-3DA52A256921}">
      <dsp:nvSpPr>
        <dsp:cNvPr id="0" name=""/>
        <dsp:cNvSpPr/>
      </dsp:nvSpPr>
      <dsp:spPr>
        <a:xfrm rot="12900000">
          <a:off x="1752980" y="2100207"/>
          <a:ext cx="1584352" cy="58812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809D10-803B-4F41-A1DA-2B051849126E}">
      <dsp:nvSpPr>
        <dsp:cNvPr id="0" name=""/>
        <dsp:cNvSpPr/>
      </dsp:nvSpPr>
      <dsp:spPr>
        <a:xfrm>
          <a:off x="916039" y="1155731"/>
          <a:ext cx="1960408" cy="156832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2222500">
            <a:lnSpc>
              <a:spcPct val="90000"/>
            </a:lnSpc>
            <a:spcBef>
              <a:spcPct val="0"/>
            </a:spcBef>
            <a:spcAft>
              <a:spcPct val="35000"/>
            </a:spcAft>
          </a:pPr>
          <a:r>
            <a:rPr lang="en-US" sz="5000" kern="1200" dirty="0" smtClean="0"/>
            <a:t>Adam</a:t>
          </a:r>
          <a:endParaRPr lang="en-US" sz="5000" kern="1200" dirty="0"/>
        </a:p>
      </dsp:txBody>
      <dsp:txXfrm>
        <a:off x="916039" y="1155731"/>
        <a:ext cx="1960408" cy="1568327"/>
      </dsp:txXfrm>
    </dsp:sp>
    <dsp:sp modelId="{F9473327-69AB-43F6-B21C-53F4EBF52D52}">
      <dsp:nvSpPr>
        <dsp:cNvPr id="0" name=""/>
        <dsp:cNvSpPr/>
      </dsp:nvSpPr>
      <dsp:spPr>
        <a:xfrm rot="16200000">
          <a:off x="3322623" y="1283102"/>
          <a:ext cx="1584352" cy="588122"/>
        </a:xfrm>
        <a:prstGeom prst="leftArrow">
          <a:avLst>
            <a:gd name="adj1" fmla="val 60000"/>
            <a:gd name="adj2" fmla="val 50000"/>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23F55A-52B7-4AD4-A888-6F7F7704485E}">
      <dsp:nvSpPr>
        <dsp:cNvPr id="0" name=""/>
        <dsp:cNvSpPr/>
      </dsp:nvSpPr>
      <dsp:spPr>
        <a:xfrm>
          <a:off x="3134595" y="824"/>
          <a:ext cx="1960408" cy="1568327"/>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2222500">
            <a:lnSpc>
              <a:spcPct val="90000"/>
            </a:lnSpc>
            <a:spcBef>
              <a:spcPct val="0"/>
            </a:spcBef>
            <a:spcAft>
              <a:spcPct val="35000"/>
            </a:spcAft>
          </a:pPr>
          <a:r>
            <a:rPr lang="en-US" sz="5000" kern="1200" dirty="0" smtClean="0"/>
            <a:t>Jenny</a:t>
          </a:r>
          <a:endParaRPr lang="en-US" sz="5000" kern="1200" dirty="0"/>
        </a:p>
      </dsp:txBody>
      <dsp:txXfrm>
        <a:off x="3134595" y="824"/>
        <a:ext cx="1960408" cy="1568327"/>
      </dsp:txXfrm>
    </dsp:sp>
    <dsp:sp modelId="{EE77E100-E46E-4272-BD4D-B43EF7017F73}">
      <dsp:nvSpPr>
        <dsp:cNvPr id="0" name=""/>
        <dsp:cNvSpPr/>
      </dsp:nvSpPr>
      <dsp:spPr>
        <a:xfrm rot="19500000">
          <a:off x="4892267" y="2100207"/>
          <a:ext cx="1584352" cy="588122"/>
        </a:xfrm>
        <a:prstGeom prst="lef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008A29-2069-4388-B8C9-145F3D5EF8C0}">
      <dsp:nvSpPr>
        <dsp:cNvPr id="0" name=""/>
        <dsp:cNvSpPr/>
      </dsp:nvSpPr>
      <dsp:spPr>
        <a:xfrm>
          <a:off x="5353151" y="1155731"/>
          <a:ext cx="1960408" cy="1568327"/>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2222500">
            <a:lnSpc>
              <a:spcPct val="90000"/>
            </a:lnSpc>
            <a:spcBef>
              <a:spcPct val="0"/>
            </a:spcBef>
            <a:spcAft>
              <a:spcPct val="35000"/>
            </a:spcAft>
          </a:pPr>
          <a:r>
            <a:rPr lang="en-US" sz="5000" kern="1200" dirty="0" smtClean="0"/>
            <a:t>Evelyn</a:t>
          </a:r>
          <a:endParaRPr lang="en-US" sz="5000" kern="1200" dirty="0"/>
        </a:p>
      </dsp:txBody>
      <dsp:txXfrm>
        <a:off x="5353151" y="1155731"/>
        <a:ext cx="1960408" cy="1568327"/>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90AE69-90E9-420C-A4F6-43A54CC0E40D}">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6AB906-C364-42D2-8E07-5FEC992E06F3}">
      <dsp:nvSpPr>
        <dsp:cNvPr id="0" name=""/>
        <dsp:cNvSpPr/>
      </dsp:nvSpPr>
      <dsp:spPr>
        <a:xfrm>
          <a:off x="4018" y="1357788"/>
          <a:ext cx="2652117"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noProof="0" dirty="0" smtClean="0"/>
            <a:t>In teams of three choose an excerpt from </a:t>
          </a:r>
          <a:r>
            <a:rPr lang="en-US" sz="1800" i="1" kern="1200" noProof="0" dirty="0" smtClean="0"/>
            <a:t>A coffee shop</a:t>
          </a:r>
          <a:r>
            <a:rPr lang="en-US" sz="1800" kern="1200" noProof="0" dirty="0" smtClean="0"/>
            <a:t> which you would like to read out to the class because you find it interesting</a:t>
          </a:r>
          <a:endParaRPr lang="en-US" sz="1800" kern="1200" noProof="0" dirty="0"/>
        </a:p>
      </dsp:txBody>
      <dsp:txXfrm>
        <a:off x="4018" y="1357788"/>
        <a:ext cx="2652117" cy="1810385"/>
      </dsp:txXfrm>
    </dsp:sp>
    <dsp:sp modelId="{9AC32F20-60EB-40EE-B063-970A57CCCD95}">
      <dsp:nvSpPr>
        <dsp:cNvPr id="0" name=""/>
        <dsp:cNvSpPr/>
      </dsp:nvSpPr>
      <dsp:spPr>
        <a:xfrm>
          <a:off x="2788741" y="1357788"/>
          <a:ext cx="2652117" cy="18103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noProof="0" dirty="0" smtClean="0"/>
            <a:t>Prepare and </a:t>
          </a:r>
          <a:r>
            <a:rPr lang="en-US" sz="1800" kern="1200" noProof="0" dirty="0" err="1" smtClean="0"/>
            <a:t>practise</a:t>
          </a:r>
          <a:r>
            <a:rPr lang="en-US" sz="1800" kern="1200" noProof="0" dirty="0" smtClean="0"/>
            <a:t> dramatic reading</a:t>
          </a:r>
        </a:p>
        <a:p>
          <a:pPr lvl="0" algn="ctr" defTabSz="800100">
            <a:lnSpc>
              <a:spcPct val="90000"/>
            </a:lnSpc>
            <a:spcBef>
              <a:spcPct val="0"/>
            </a:spcBef>
            <a:spcAft>
              <a:spcPct val="35000"/>
            </a:spcAft>
          </a:pPr>
          <a:r>
            <a:rPr lang="en-US" sz="1800" kern="1200" noProof="0" dirty="0" smtClean="0"/>
            <a:t>Present</a:t>
          </a:r>
          <a:endParaRPr lang="en-US" sz="1800" kern="1200" noProof="0" dirty="0"/>
        </a:p>
      </dsp:txBody>
      <dsp:txXfrm>
        <a:off x="2788741" y="1357788"/>
        <a:ext cx="2652117" cy="1810385"/>
      </dsp:txXfrm>
    </dsp:sp>
    <dsp:sp modelId="{B30CEA7B-8E20-44B4-8512-A7D19F76D25A}">
      <dsp:nvSpPr>
        <dsp:cNvPr id="0" name=""/>
        <dsp:cNvSpPr/>
      </dsp:nvSpPr>
      <dsp:spPr>
        <a:xfrm>
          <a:off x="5573464" y="1357788"/>
          <a:ext cx="2652117"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noProof="0" dirty="0" smtClean="0"/>
            <a:t>Tell the class why you have chosen this extract. </a:t>
          </a:r>
        </a:p>
        <a:p>
          <a:pPr lvl="0" algn="ctr" defTabSz="800100">
            <a:lnSpc>
              <a:spcPct val="90000"/>
            </a:lnSpc>
            <a:spcBef>
              <a:spcPct val="0"/>
            </a:spcBef>
            <a:spcAft>
              <a:spcPct val="35000"/>
            </a:spcAft>
          </a:pPr>
          <a:r>
            <a:rPr lang="en-US" sz="1800" kern="1200" noProof="0" dirty="0" smtClean="0"/>
            <a:t>In which way is it important for analyzing our drama?</a:t>
          </a:r>
          <a:endParaRPr lang="en-US" sz="1800" kern="1200" noProof="0" dirty="0"/>
        </a:p>
      </dsp:txBody>
      <dsp:txXfrm>
        <a:off x="5573464" y="1357788"/>
        <a:ext cx="2652117" cy="181038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C21073-88DA-470C-B93C-E172A116180A}">
      <dsp:nvSpPr>
        <dsp:cNvPr id="0" name=""/>
        <dsp:cNvSpPr/>
      </dsp:nvSpPr>
      <dsp:spPr>
        <a:xfrm>
          <a:off x="2866237" y="2209"/>
          <a:ext cx="2497124" cy="8220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 adds one line to go before the original A line</a:t>
          </a:r>
          <a:endParaRPr lang="en-US" sz="1800" kern="1200" dirty="0"/>
        </a:p>
      </dsp:txBody>
      <dsp:txXfrm>
        <a:off x="2866237" y="2209"/>
        <a:ext cx="2497124" cy="822098"/>
      </dsp:txXfrm>
    </dsp:sp>
    <dsp:sp modelId="{5673D959-2CDD-49E2-9285-297246A95D8F}">
      <dsp:nvSpPr>
        <dsp:cNvPr id="0" name=""/>
        <dsp:cNvSpPr/>
      </dsp:nvSpPr>
      <dsp:spPr>
        <a:xfrm rot="5400000">
          <a:off x="3960656" y="844861"/>
          <a:ext cx="308287" cy="36994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3960656" y="844861"/>
        <a:ext cx="308287" cy="369944"/>
      </dsp:txXfrm>
    </dsp:sp>
    <dsp:sp modelId="{73D8828D-A584-46B7-86C9-E75F063B1F31}">
      <dsp:nvSpPr>
        <dsp:cNvPr id="0" name=""/>
        <dsp:cNvSpPr/>
      </dsp:nvSpPr>
      <dsp:spPr>
        <a:xfrm>
          <a:off x="2866237" y="1235358"/>
          <a:ext cx="2497124" cy="822098"/>
        </a:xfrm>
        <a:prstGeom prst="roundRect">
          <a:avLst>
            <a:gd name="adj" fmla="val 10000"/>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a:t>
          </a:r>
          <a:endParaRPr lang="en-US" sz="1800" kern="1200" dirty="0"/>
        </a:p>
      </dsp:txBody>
      <dsp:txXfrm>
        <a:off x="2866237" y="1235358"/>
        <a:ext cx="2497124" cy="822098"/>
      </dsp:txXfrm>
    </dsp:sp>
    <dsp:sp modelId="{3BCA7220-2979-487E-9F1F-274E6505CEF1}">
      <dsp:nvSpPr>
        <dsp:cNvPr id="0" name=""/>
        <dsp:cNvSpPr/>
      </dsp:nvSpPr>
      <dsp:spPr>
        <a:xfrm rot="5400000">
          <a:off x="3960656" y="2078009"/>
          <a:ext cx="308287" cy="369944"/>
        </a:xfrm>
        <a:prstGeom prst="rightArrow">
          <a:avLst>
            <a:gd name="adj1" fmla="val 60000"/>
            <a:gd name="adj2" fmla="val 50000"/>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3960656" y="2078009"/>
        <a:ext cx="308287" cy="369944"/>
      </dsp:txXfrm>
    </dsp:sp>
    <dsp:sp modelId="{D3D32BFD-42CB-41E5-8AA0-3D2799D59390}">
      <dsp:nvSpPr>
        <dsp:cNvPr id="0" name=""/>
        <dsp:cNvSpPr/>
      </dsp:nvSpPr>
      <dsp:spPr>
        <a:xfrm>
          <a:off x="2866237" y="2468506"/>
          <a:ext cx="2497124" cy="822098"/>
        </a:xfrm>
        <a:prstGeom prst="roundRect">
          <a:avLst>
            <a:gd name="adj" fmla="val 10000"/>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a:t>
          </a:r>
          <a:endParaRPr lang="en-US" sz="1800" kern="1200" dirty="0"/>
        </a:p>
      </dsp:txBody>
      <dsp:txXfrm>
        <a:off x="2866237" y="2468506"/>
        <a:ext cx="2497124" cy="822098"/>
      </dsp:txXfrm>
    </dsp:sp>
    <dsp:sp modelId="{83DAD361-48D1-49B8-B61D-737D648FCB4D}">
      <dsp:nvSpPr>
        <dsp:cNvPr id="0" name=""/>
        <dsp:cNvSpPr/>
      </dsp:nvSpPr>
      <dsp:spPr>
        <a:xfrm rot="5400000">
          <a:off x="3960656" y="3311157"/>
          <a:ext cx="308287" cy="369944"/>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3960656" y="3311157"/>
        <a:ext cx="308287" cy="369944"/>
      </dsp:txXfrm>
    </dsp:sp>
    <dsp:sp modelId="{2DFE2AB6-DF4D-4FBA-AE26-A6C97FFE3574}">
      <dsp:nvSpPr>
        <dsp:cNvPr id="0" name=""/>
        <dsp:cNvSpPr/>
      </dsp:nvSpPr>
      <dsp:spPr>
        <a:xfrm>
          <a:off x="2866237" y="3701654"/>
          <a:ext cx="2497124" cy="822098"/>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 adds one line to go after the original B line</a:t>
          </a:r>
          <a:endParaRPr lang="en-US" sz="1800" kern="1200" dirty="0"/>
        </a:p>
      </dsp:txBody>
      <dsp:txXfrm>
        <a:off x="2866237" y="3701654"/>
        <a:ext cx="2497124" cy="822098"/>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6966B8-7335-4187-963F-A21D5190B463}">
      <dsp:nvSpPr>
        <dsp:cNvPr id="0" name=""/>
        <dsp:cNvSpPr/>
      </dsp:nvSpPr>
      <dsp:spPr>
        <a:xfrm>
          <a:off x="293527" y="264"/>
          <a:ext cx="2262717" cy="135763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betrayal and forgiveness</a:t>
          </a:r>
          <a:endParaRPr lang="en-US" sz="2600" kern="1200" dirty="0"/>
        </a:p>
      </dsp:txBody>
      <dsp:txXfrm>
        <a:off x="293527" y="264"/>
        <a:ext cx="2262717" cy="1357630"/>
      </dsp:txXfrm>
    </dsp:sp>
    <dsp:sp modelId="{B7813A1B-0047-4CBA-BA2F-90D7999B279A}">
      <dsp:nvSpPr>
        <dsp:cNvPr id="0" name=""/>
        <dsp:cNvSpPr/>
      </dsp:nvSpPr>
      <dsp:spPr>
        <a:xfrm>
          <a:off x="2782516" y="264"/>
          <a:ext cx="2262717" cy="1357630"/>
        </a:xfrm>
        <a:prstGeom prst="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deception </a:t>
          </a:r>
          <a:br>
            <a:rPr lang="en-US" sz="2600" kern="1200" dirty="0" smtClean="0"/>
          </a:br>
          <a:r>
            <a:rPr lang="en-US" sz="2600" kern="1200" dirty="0" smtClean="0"/>
            <a:t>and honesty</a:t>
          </a:r>
          <a:endParaRPr lang="en-US" sz="2600" kern="1200" dirty="0"/>
        </a:p>
      </dsp:txBody>
      <dsp:txXfrm>
        <a:off x="2782516" y="264"/>
        <a:ext cx="2262717" cy="1357630"/>
      </dsp:txXfrm>
    </dsp:sp>
    <dsp:sp modelId="{EC29E199-985E-4E56-B8D7-39E9047663C9}">
      <dsp:nvSpPr>
        <dsp:cNvPr id="0" name=""/>
        <dsp:cNvSpPr/>
      </dsp:nvSpPr>
      <dsp:spPr>
        <a:xfrm>
          <a:off x="293527" y="1584166"/>
          <a:ext cx="2262717" cy="1357630"/>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jealousy </a:t>
          </a:r>
          <a:br>
            <a:rPr lang="en-US" sz="2600" kern="1200" dirty="0" smtClean="0"/>
          </a:br>
          <a:r>
            <a:rPr lang="en-US" sz="2600" kern="1200" dirty="0" smtClean="0"/>
            <a:t>and trust</a:t>
          </a:r>
          <a:endParaRPr lang="en-US" sz="2600" kern="1200" dirty="0"/>
        </a:p>
      </dsp:txBody>
      <dsp:txXfrm>
        <a:off x="293527" y="1584166"/>
        <a:ext cx="2262717" cy="1357630"/>
      </dsp:txXfrm>
    </dsp:sp>
    <dsp:sp modelId="{A4664B4C-5D21-48DC-BFC7-601012A35D83}">
      <dsp:nvSpPr>
        <dsp:cNvPr id="0" name=""/>
        <dsp:cNvSpPr/>
      </dsp:nvSpPr>
      <dsp:spPr>
        <a:xfrm>
          <a:off x="2782516" y="1584166"/>
          <a:ext cx="2262717" cy="1357630"/>
        </a:xfrm>
        <a:prstGeom prst="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transformation and resistance</a:t>
          </a:r>
          <a:endParaRPr lang="en-US" sz="2600" kern="1200" dirty="0"/>
        </a:p>
      </dsp:txBody>
      <dsp:txXfrm>
        <a:off x="2782516" y="1584166"/>
        <a:ext cx="2262717" cy="1357630"/>
      </dsp:txXfrm>
    </dsp:sp>
    <dsp:sp modelId="{F3B4C419-7DD5-4331-B911-D50625BC0DF3}">
      <dsp:nvSpPr>
        <dsp:cNvPr id="0" name=""/>
        <dsp:cNvSpPr/>
      </dsp:nvSpPr>
      <dsp:spPr>
        <a:xfrm>
          <a:off x="1538022" y="3168068"/>
          <a:ext cx="2262717" cy="1357630"/>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authenticity and manipulation</a:t>
          </a:r>
          <a:endParaRPr lang="en-US" sz="2600" kern="1200" dirty="0"/>
        </a:p>
      </dsp:txBody>
      <dsp:txXfrm>
        <a:off x="1538022" y="3168068"/>
        <a:ext cx="2262717" cy="135763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9E8D63-38BF-4857-9F68-A5BA47CD9617}">
      <dsp:nvSpPr>
        <dsp:cNvPr id="0" name=""/>
        <dsp:cNvSpPr/>
      </dsp:nvSpPr>
      <dsp:spPr>
        <a:xfrm>
          <a:off x="1417962" y="454339"/>
          <a:ext cx="295080" cy="91440"/>
        </a:xfrm>
        <a:custGeom>
          <a:avLst/>
          <a:gdLst/>
          <a:ahLst/>
          <a:cxnLst/>
          <a:rect l="0" t="0" r="0" b="0"/>
          <a:pathLst>
            <a:path>
              <a:moveTo>
                <a:pt x="0" y="45720"/>
              </a:moveTo>
              <a:lnTo>
                <a:pt x="295080"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57361" y="498431"/>
        <a:ext cx="16284" cy="3256"/>
      </dsp:txXfrm>
    </dsp:sp>
    <dsp:sp modelId="{0EDCDB9B-CE96-42AE-845B-E8C2F5B66284}">
      <dsp:nvSpPr>
        <dsp:cNvPr id="0" name=""/>
        <dsp:cNvSpPr/>
      </dsp:nvSpPr>
      <dsp:spPr>
        <a:xfrm>
          <a:off x="3761" y="75259"/>
          <a:ext cx="1416001" cy="8496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 Museum</a:t>
          </a:r>
          <a:endParaRPr lang="en-US" sz="1700" kern="1200" dirty="0"/>
        </a:p>
      </dsp:txBody>
      <dsp:txXfrm>
        <a:off x="3761" y="75259"/>
        <a:ext cx="1416001" cy="849600"/>
      </dsp:txXfrm>
    </dsp:sp>
    <dsp:sp modelId="{306762DD-6546-4F11-A2B2-F2AEDC7A12D7}">
      <dsp:nvSpPr>
        <dsp:cNvPr id="0" name=""/>
        <dsp:cNvSpPr/>
      </dsp:nvSpPr>
      <dsp:spPr>
        <a:xfrm>
          <a:off x="3159644" y="454339"/>
          <a:ext cx="295080" cy="91440"/>
        </a:xfrm>
        <a:custGeom>
          <a:avLst/>
          <a:gdLst/>
          <a:ahLst/>
          <a:cxnLst/>
          <a:rect l="0" t="0" r="0" b="0"/>
          <a:pathLst>
            <a:path>
              <a:moveTo>
                <a:pt x="0" y="45720"/>
              </a:moveTo>
              <a:lnTo>
                <a:pt x="295080" y="45720"/>
              </a:lnTo>
            </a:path>
          </a:pathLst>
        </a:custGeom>
        <a:noFill/>
        <a:ln w="9525" cap="flat" cmpd="sng" algn="ctr">
          <a:solidFill>
            <a:schemeClr val="accent3">
              <a:hueOff val="1406283"/>
              <a:satOff val="-2110"/>
              <a:lumOff val="-34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99042" y="498431"/>
        <a:ext cx="16284" cy="3256"/>
      </dsp:txXfrm>
    </dsp:sp>
    <dsp:sp modelId="{955BF8C5-4A34-4EA6-AA81-F26EB25821D9}">
      <dsp:nvSpPr>
        <dsp:cNvPr id="0" name=""/>
        <dsp:cNvSpPr/>
      </dsp:nvSpPr>
      <dsp:spPr>
        <a:xfrm>
          <a:off x="1745443" y="75259"/>
          <a:ext cx="1416001" cy="849600"/>
        </a:xfrm>
        <a:prstGeom prst="rect">
          <a:avLst/>
        </a:prstGeom>
        <a:solidFill>
          <a:schemeClr val="accent3">
            <a:hueOff val="1250029"/>
            <a:satOff val="-1876"/>
            <a:lumOff val="-3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 Restaurant Lobby</a:t>
          </a:r>
          <a:endParaRPr lang="en-US" sz="1700" kern="1200" dirty="0"/>
        </a:p>
      </dsp:txBody>
      <dsp:txXfrm>
        <a:off x="1745443" y="75259"/>
        <a:ext cx="1416001" cy="849600"/>
      </dsp:txXfrm>
    </dsp:sp>
    <dsp:sp modelId="{EB4A3FDC-ED9D-438E-9A45-8992BEBC7FA0}">
      <dsp:nvSpPr>
        <dsp:cNvPr id="0" name=""/>
        <dsp:cNvSpPr/>
      </dsp:nvSpPr>
      <dsp:spPr>
        <a:xfrm>
          <a:off x="711762" y="923060"/>
          <a:ext cx="3483363" cy="295080"/>
        </a:xfrm>
        <a:custGeom>
          <a:avLst/>
          <a:gdLst/>
          <a:ahLst/>
          <a:cxnLst/>
          <a:rect l="0" t="0" r="0" b="0"/>
          <a:pathLst>
            <a:path>
              <a:moveTo>
                <a:pt x="3483363" y="0"/>
              </a:moveTo>
              <a:lnTo>
                <a:pt x="3483363" y="164640"/>
              </a:lnTo>
              <a:lnTo>
                <a:pt x="0" y="164640"/>
              </a:lnTo>
              <a:lnTo>
                <a:pt x="0" y="295080"/>
              </a:lnTo>
            </a:path>
          </a:pathLst>
        </a:custGeom>
        <a:noFill/>
        <a:ln w="9525" cap="flat" cmpd="sng" algn="ctr">
          <a:solidFill>
            <a:schemeClr val="accent3">
              <a:hueOff val="2812566"/>
              <a:satOff val="-4220"/>
              <a:lumOff val="-68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65980" y="1068971"/>
        <a:ext cx="174927" cy="3256"/>
      </dsp:txXfrm>
    </dsp:sp>
    <dsp:sp modelId="{F815EF1D-9498-4B1D-A0FE-8A7271D9841E}">
      <dsp:nvSpPr>
        <dsp:cNvPr id="0" name=""/>
        <dsp:cNvSpPr/>
      </dsp:nvSpPr>
      <dsp:spPr>
        <a:xfrm>
          <a:off x="3487125" y="75259"/>
          <a:ext cx="1416001" cy="849600"/>
        </a:xfrm>
        <a:prstGeom prst="rect">
          <a:avLst/>
        </a:prstGeom>
        <a:solidFill>
          <a:schemeClr val="accent3">
            <a:hueOff val="2500059"/>
            <a:satOff val="-3751"/>
            <a:lumOff val="-6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 Living Room</a:t>
          </a:r>
          <a:endParaRPr lang="en-US" sz="1700" kern="1200" dirty="0"/>
        </a:p>
      </dsp:txBody>
      <dsp:txXfrm>
        <a:off x="3487125" y="75259"/>
        <a:ext cx="1416001" cy="849600"/>
      </dsp:txXfrm>
    </dsp:sp>
    <dsp:sp modelId="{6A7C86AC-5C6B-4BA8-8B66-08F35AB17D65}">
      <dsp:nvSpPr>
        <dsp:cNvPr id="0" name=""/>
        <dsp:cNvSpPr/>
      </dsp:nvSpPr>
      <dsp:spPr>
        <a:xfrm>
          <a:off x="1417962" y="1629620"/>
          <a:ext cx="295080" cy="91440"/>
        </a:xfrm>
        <a:custGeom>
          <a:avLst/>
          <a:gdLst/>
          <a:ahLst/>
          <a:cxnLst/>
          <a:rect l="0" t="0" r="0" b="0"/>
          <a:pathLst>
            <a:path>
              <a:moveTo>
                <a:pt x="0" y="45720"/>
              </a:moveTo>
              <a:lnTo>
                <a:pt x="295080" y="45720"/>
              </a:lnTo>
            </a:path>
          </a:pathLst>
        </a:custGeom>
        <a:noFill/>
        <a:ln w="9525" cap="flat" cmpd="sng" algn="ctr">
          <a:solidFill>
            <a:schemeClr val="accent3">
              <a:hueOff val="4218849"/>
              <a:satOff val="-6330"/>
              <a:lumOff val="-102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57361" y="1673712"/>
        <a:ext cx="16284" cy="3256"/>
      </dsp:txXfrm>
    </dsp:sp>
    <dsp:sp modelId="{727212E5-30AA-48FD-89DA-23983C5E7464}">
      <dsp:nvSpPr>
        <dsp:cNvPr id="0" name=""/>
        <dsp:cNvSpPr/>
      </dsp:nvSpPr>
      <dsp:spPr>
        <a:xfrm>
          <a:off x="3761" y="1250540"/>
          <a:ext cx="1416001" cy="849600"/>
        </a:xfrm>
        <a:prstGeom prst="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 Bedroom</a:t>
          </a:r>
          <a:endParaRPr lang="en-US" sz="1700" kern="1200" dirty="0"/>
        </a:p>
      </dsp:txBody>
      <dsp:txXfrm>
        <a:off x="3761" y="1250540"/>
        <a:ext cx="1416001" cy="849600"/>
      </dsp:txXfrm>
    </dsp:sp>
    <dsp:sp modelId="{8E364A99-CE46-404C-88D5-C0E9075D99B6}">
      <dsp:nvSpPr>
        <dsp:cNvPr id="0" name=""/>
        <dsp:cNvSpPr/>
      </dsp:nvSpPr>
      <dsp:spPr>
        <a:xfrm>
          <a:off x="3159644" y="1629620"/>
          <a:ext cx="295080" cy="91440"/>
        </a:xfrm>
        <a:custGeom>
          <a:avLst/>
          <a:gdLst/>
          <a:ahLst/>
          <a:cxnLst/>
          <a:rect l="0" t="0" r="0" b="0"/>
          <a:pathLst>
            <a:path>
              <a:moveTo>
                <a:pt x="0" y="45720"/>
              </a:moveTo>
              <a:lnTo>
                <a:pt x="295080" y="45720"/>
              </a:lnTo>
            </a:path>
          </a:pathLst>
        </a:custGeom>
        <a:noFill/>
        <a:ln w="9525" cap="flat" cmpd="sng" algn="ctr">
          <a:solidFill>
            <a:schemeClr val="accent3">
              <a:hueOff val="5625132"/>
              <a:satOff val="-8440"/>
              <a:lumOff val="-137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99042" y="1673712"/>
        <a:ext cx="16284" cy="3256"/>
      </dsp:txXfrm>
    </dsp:sp>
    <dsp:sp modelId="{8EFBC48A-397A-4C40-B554-069381767A1E}">
      <dsp:nvSpPr>
        <dsp:cNvPr id="0" name=""/>
        <dsp:cNvSpPr/>
      </dsp:nvSpPr>
      <dsp:spPr>
        <a:xfrm>
          <a:off x="1745443" y="1250540"/>
          <a:ext cx="1416001" cy="849600"/>
        </a:xfrm>
        <a:prstGeom prst="rect">
          <a:avLst/>
        </a:prstGeom>
        <a:solidFill>
          <a:schemeClr val="accent3">
            <a:hueOff val="5000117"/>
            <a:satOff val="-7502"/>
            <a:lumOff val="-12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 Park</a:t>
          </a:r>
          <a:endParaRPr lang="en-US" sz="1700" kern="1200" dirty="0"/>
        </a:p>
      </dsp:txBody>
      <dsp:txXfrm>
        <a:off x="1745443" y="1250540"/>
        <a:ext cx="1416001" cy="849600"/>
      </dsp:txXfrm>
    </dsp:sp>
    <dsp:sp modelId="{FF201C93-36E2-470F-9865-C57C278B82D6}">
      <dsp:nvSpPr>
        <dsp:cNvPr id="0" name=""/>
        <dsp:cNvSpPr/>
      </dsp:nvSpPr>
      <dsp:spPr>
        <a:xfrm>
          <a:off x="711762" y="2098341"/>
          <a:ext cx="3483363" cy="295080"/>
        </a:xfrm>
        <a:custGeom>
          <a:avLst/>
          <a:gdLst/>
          <a:ahLst/>
          <a:cxnLst/>
          <a:rect l="0" t="0" r="0" b="0"/>
          <a:pathLst>
            <a:path>
              <a:moveTo>
                <a:pt x="3483363" y="0"/>
              </a:moveTo>
              <a:lnTo>
                <a:pt x="3483363" y="164640"/>
              </a:lnTo>
              <a:lnTo>
                <a:pt x="0" y="164640"/>
              </a:lnTo>
              <a:lnTo>
                <a:pt x="0" y="295080"/>
              </a:lnTo>
            </a:path>
          </a:pathLst>
        </a:custGeom>
        <a:noFill/>
        <a:ln w="9525" cap="flat" cmpd="sng" algn="ctr">
          <a:solidFill>
            <a:schemeClr val="accent3">
              <a:hueOff val="7031415"/>
              <a:satOff val="-10550"/>
              <a:lumOff val="-171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65980" y="2244253"/>
        <a:ext cx="174927" cy="3256"/>
      </dsp:txXfrm>
    </dsp:sp>
    <dsp:sp modelId="{B716FA00-F65E-4F54-9AE9-9FCE39B61B0A}">
      <dsp:nvSpPr>
        <dsp:cNvPr id="0" name=""/>
        <dsp:cNvSpPr/>
      </dsp:nvSpPr>
      <dsp:spPr>
        <a:xfrm>
          <a:off x="3487125" y="1250540"/>
          <a:ext cx="1416001" cy="849600"/>
        </a:xfrm>
        <a:prstGeom prst="rect">
          <a:avLst/>
        </a:prstGeom>
        <a:solidFill>
          <a:schemeClr val="accent3">
            <a:hueOff val="6250147"/>
            <a:satOff val="-9378"/>
            <a:lumOff val="-15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 Doctor’s Lounge</a:t>
          </a:r>
          <a:endParaRPr lang="en-US" sz="1700" kern="1200" dirty="0"/>
        </a:p>
      </dsp:txBody>
      <dsp:txXfrm>
        <a:off x="3487125" y="1250540"/>
        <a:ext cx="1416001" cy="849600"/>
      </dsp:txXfrm>
    </dsp:sp>
    <dsp:sp modelId="{9A8B634B-AC94-4838-845D-884F1FA43F7F}">
      <dsp:nvSpPr>
        <dsp:cNvPr id="0" name=""/>
        <dsp:cNvSpPr/>
      </dsp:nvSpPr>
      <dsp:spPr>
        <a:xfrm>
          <a:off x="1417962" y="2804902"/>
          <a:ext cx="295080" cy="91440"/>
        </a:xfrm>
        <a:custGeom>
          <a:avLst/>
          <a:gdLst/>
          <a:ahLst/>
          <a:cxnLst/>
          <a:rect l="0" t="0" r="0" b="0"/>
          <a:pathLst>
            <a:path>
              <a:moveTo>
                <a:pt x="0" y="45720"/>
              </a:moveTo>
              <a:lnTo>
                <a:pt x="295080" y="45720"/>
              </a:lnTo>
            </a:path>
          </a:pathLst>
        </a:custGeom>
        <a:noFill/>
        <a:ln w="9525" cap="flat" cmpd="sng" algn="ctr">
          <a:solidFill>
            <a:schemeClr val="accent3">
              <a:hueOff val="8437698"/>
              <a:satOff val="-12660"/>
              <a:lumOff val="-205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57361" y="2848993"/>
        <a:ext cx="16284" cy="3256"/>
      </dsp:txXfrm>
    </dsp:sp>
    <dsp:sp modelId="{B703909C-12A2-4F77-BF6F-0005A380A784}">
      <dsp:nvSpPr>
        <dsp:cNvPr id="0" name=""/>
        <dsp:cNvSpPr/>
      </dsp:nvSpPr>
      <dsp:spPr>
        <a:xfrm>
          <a:off x="3761" y="2425821"/>
          <a:ext cx="1416001" cy="849600"/>
        </a:xfrm>
        <a:prstGeom prst="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 Lawn</a:t>
          </a:r>
          <a:endParaRPr lang="en-US" sz="1700" kern="1200" dirty="0"/>
        </a:p>
      </dsp:txBody>
      <dsp:txXfrm>
        <a:off x="3761" y="2425821"/>
        <a:ext cx="1416001" cy="849600"/>
      </dsp:txXfrm>
    </dsp:sp>
    <dsp:sp modelId="{741E0FAB-4993-4A85-8BB7-14FFDECCA00D}">
      <dsp:nvSpPr>
        <dsp:cNvPr id="0" name=""/>
        <dsp:cNvSpPr/>
      </dsp:nvSpPr>
      <dsp:spPr>
        <a:xfrm>
          <a:off x="3159644" y="2804902"/>
          <a:ext cx="295080" cy="91440"/>
        </a:xfrm>
        <a:custGeom>
          <a:avLst/>
          <a:gdLst/>
          <a:ahLst/>
          <a:cxnLst/>
          <a:rect l="0" t="0" r="0" b="0"/>
          <a:pathLst>
            <a:path>
              <a:moveTo>
                <a:pt x="0" y="45720"/>
              </a:moveTo>
              <a:lnTo>
                <a:pt x="295080" y="45720"/>
              </a:lnTo>
            </a:path>
          </a:pathLst>
        </a:custGeom>
        <a:noFill/>
        <a:ln w="9525" cap="flat" cmpd="sng" algn="ctr">
          <a:solidFill>
            <a:schemeClr val="accent3">
              <a:hueOff val="9843981"/>
              <a:satOff val="-14770"/>
              <a:lumOff val="-240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99042" y="2848993"/>
        <a:ext cx="16284" cy="3256"/>
      </dsp:txXfrm>
    </dsp:sp>
    <dsp:sp modelId="{8EE88CE2-308E-4814-840E-FEEC5B71448A}">
      <dsp:nvSpPr>
        <dsp:cNvPr id="0" name=""/>
        <dsp:cNvSpPr/>
      </dsp:nvSpPr>
      <dsp:spPr>
        <a:xfrm>
          <a:off x="1745443" y="2425821"/>
          <a:ext cx="1416001" cy="849600"/>
        </a:xfrm>
        <a:prstGeom prst="rect">
          <a:avLst/>
        </a:prstGeom>
        <a:solidFill>
          <a:schemeClr val="accent3">
            <a:hueOff val="8750205"/>
            <a:satOff val="-13129"/>
            <a:lumOff val="-21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 Coffee Shop</a:t>
          </a:r>
          <a:endParaRPr lang="en-US" sz="1700" kern="1200" dirty="0"/>
        </a:p>
      </dsp:txBody>
      <dsp:txXfrm>
        <a:off x="1745443" y="2425821"/>
        <a:ext cx="1416001" cy="849600"/>
      </dsp:txXfrm>
    </dsp:sp>
    <dsp:sp modelId="{ACDD3A46-3872-4A85-B797-24F92D0B7E51}">
      <dsp:nvSpPr>
        <dsp:cNvPr id="0" name=""/>
        <dsp:cNvSpPr/>
      </dsp:nvSpPr>
      <dsp:spPr>
        <a:xfrm>
          <a:off x="711762" y="3273622"/>
          <a:ext cx="3483363" cy="295080"/>
        </a:xfrm>
        <a:custGeom>
          <a:avLst/>
          <a:gdLst/>
          <a:ahLst/>
          <a:cxnLst/>
          <a:rect l="0" t="0" r="0" b="0"/>
          <a:pathLst>
            <a:path>
              <a:moveTo>
                <a:pt x="3483363" y="0"/>
              </a:moveTo>
              <a:lnTo>
                <a:pt x="3483363" y="164640"/>
              </a:lnTo>
              <a:lnTo>
                <a:pt x="0" y="164640"/>
              </a:lnTo>
              <a:lnTo>
                <a:pt x="0" y="295080"/>
              </a:lnTo>
            </a:path>
          </a:pathLst>
        </a:custGeom>
        <a:noFill/>
        <a:ln w="9525" cap="flat" cmpd="sng" algn="ctr">
          <a:solidFill>
            <a:schemeClr val="accent3">
              <a:hueOff val="11250264"/>
              <a:satOff val="-16880"/>
              <a:lumOff val="-274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65980" y="3419534"/>
        <a:ext cx="174927" cy="3256"/>
      </dsp:txXfrm>
    </dsp:sp>
    <dsp:sp modelId="{5BD77738-E487-41E2-9D16-5974A37CC5EE}">
      <dsp:nvSpPr>
        <dsp:cNvPr id="0" name=""/>
        <dsp:cNvSpPr/>
      </dsp:nvSpPr>
      <dsp:spPr>
        <a:xfrm>
          <a:off x="3487125" y="2425821"/>
          <a:ext cx="1416001" cy="849600"/>
        </a:xfrm>
        <a:prstGeom prst="rect">
          <a:avLst/>
        </a:prstGeom>
        <a:solidFill>
          <a:schemeClr val="accent3">
            <a:hueOff val="10000235"/>
            <a:satOff val="-15004"/>
            <a:lumOff val="-24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An Auditorium</a:t>
          </a:r>
          <a:endParaRPr lang="en-US" sz="1700" kern="1200" dirty="0"/>
        </a:p>
      </dsp:txBody>
      <dsp:txXfrm>
        <a:off x="3487125" y="2425821"/>
        <a:ext cx="1416001" cy="849600"/>
      </dsp:txXfrm>
    </dsp:sp>
    <dsp:sp modelId="{B958E460-F274-42A3-B1A5-59332BE6B61F}">
      <dsp:nvSpPr>
        <dsp:cNvPr id="0" name=""/>
        <dsp:cNvSpPr/>
      </dsp:nvSpPr>
      <dsp:spPr>
        <a:xfrm>
          <a:off x="3761" y="3601102"/>
          <a:ext cx="1416001" cy="849600"/>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An Exhibition Gallery</a:t>
          </a:r>
          <a:endParaRPr lang="en-US" sz="1700" kern="1200" dirty="0"/>
        </a:p>
      </dsp:txBody>
      <dsp:txXfrm>
        <a:off x="3761" y="3601102"/>
        <a:ext cx="1416001" cy="849600"/>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05EC7B-5207-4B48-A560-9EFA6336073A}">
      <dsp:nvSpPr>
        <dsp:cNvPr id="0" name=""/>
        <dsp:cNvSpPr/>
      </dsp:nvSpPr>
      <dsp:spPr>
        <a:xfrm>
          <a:off x="0" y="591343"/>
          <a:ext cx="2571749" cy="154305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smtClean="0"/>
            <a:t>…Adam </a:t>
          </a:r>
          <a:r>
            <a:rPr lang="de-DE" sz="2400" kern="1200" dirty="0" err="1" smtClean="0"/>
            <a:t>and</a:t>
          </a:r>
          <a:r>
            <a:rPr lang="de-DE" sz="2400" kern="1200" dirty="0" smtClean="0"/>
            <a:t> Phillip?</a:t>
          </a:r>
          <a:endParaRPr lang="de-DE" sz="2400" kern="1200" dirty="0"/>
        </a:p>
      </dsp:txBody>
      <dsp:txXfrm>
        <a:off x="0" y="591343"/>
        <a:ext cx="2571749" cy="1543050"/>
      </dsp:txXfrm>
    </dsp:sp>
    <dsp:sp modelId="{7FD52FEB-C16F-4669-B273-511433309CBB}">
      <dsp:nvSpPr>
        <dsp:cNvPr id="0" name=""/>
        <dsp:cNvSpPr/>
      </dsp:nvSpPr>
      <dsp:spPr>
        <a:xfrm>
          <a:off x="2828925" y="591343"/>
          <a:ext cx="2571749" cy="1543050"/>
        </a:xfrm>
        <a:prstGeom prst="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smtClean="0"/>
            <a:t>Phillip </a:t>
          </a:r>
          <a:r>
            <a:rPr lang="de-DE" sz="2400" kern="1200" dirty="0" err="1" smtClean="0"/>
            <a:t>and</a:t>
          </a:r>
          <a:r>
            <a:rPr lang="de-DE" sz="2400" kern="1200" dirty="0" smtClean="0"/>
            <a:t> Jenny</a:t>
          </a:r>
          <a:endParaRPr lang="de-DE" sz="2400" kern="1200" dirty="0"/>
        </a:p>
      </dsp:txBody>
      <dsp:txXfrm>
        <a:off x="2828925" y="591343"/>
        <a:ext cx="2571749" cy="1543050"/>
      </dsp:txXfrm>
    </dsp:sp>
    <dsp:sp modelId="{027B952A-9C1F-4E02-BD25-BE5C77315808}">
      <dsp:nvSpPr>
        <dsp:cNvPr id="0" name=""/>
        <dsp:cNvSpPr/>
      </dsp:nvSpPr>
      <dsp:spPr>
        <a:xfrm>
          <a:off x="5657849" y="591343"/>
          <a:ext cx="2571749" cy="1543050"/>
        </a:xfrm>
        <a:prstGeom prst="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smtClean="0"/>
            <a:t>…Adam </a:t>
          </a:r>
          <a:r>
            <a:rPr lang="de-DE" sz="2400" kern="1200" dirty="0" err="1" smtClean="0"/>
            <a:t>and</a:t>
          </a:r>
          <a:r>
            <a:rPr lang="de-DE" sz="2400" kern="1200" dirty="0" smtClean="0"/>
            <a:t> Jenny?</a:t>
          </a:r>
          <a:endParaRPr lang="de-DE" sz="2400" kern="1200" dirty="0"/>
        </a:p>
      </dsp:txBody>
      <dsp:txXfrm>
        <a:off x="5657849" y="591343"/>
        <a:ext cx="2571749" cy="1543050"/>
      </dsp:txXfrm>
    </dsp:sp>
    <dsp:sp modelId="{55FB1982-117E-4F60-9011-25026E3B208B}">
      <dsp:nvSpPr>
        <dsp:cNvPr id="0" name=""/>
        <dsp:cNvSpPr/>
      </dsp:nvSpPr>
      <dsp:spPr>
        <a:xfrm>
          <a:off x="0" y="2391569"/>
          <a:ext cx="2571749" cy="1543050"/>
        </a:xfrm>
        <a:prstGeom prst="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noProof="0" dirty="0" smtClean="0"/>
            <a:t>Evelyn‘s thesis?</a:t>
          </a:r>
          <a:endParaRPr lang="en-US" sz="2400" kern="1200" noProof="0" dirty="0"/>
        </a:p>
      </dsp:txBody>
      <dsp:txXfrm>
        <a:off x="0" y="2391569"/>
        <a:ext cx="2571749" cy="1543050"/>
      </dsp:txXfrm>
    </dsp:sp>
    <dsp:sp modelId="{57EA256D-C658-4AFE-8E33-10973DC25C6A}">
      <dsp:nvSpPr>
        <dsp:cNvPr id="0" name=""/>
        <dsp:cNvSpPr/>
      </dsp:nvSpPr>
      <dsp:spPr>
        <a:xfrm>
          <a:off x="2828925" y="2391569"/>
          <a:ext cx="2571749" cy="1543050"/>
        </a:xfrm>
        <a:prstGeom prst="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noProof="0" dirty="0" smtClean="0"/>
            <a:t>…Evelyn‘s motivation for </a:t>
          </a:r>
          <a:r>
            <a:rPr lang="en-US" sz="2400" kern="1200" noProof="0" dirty="0" smtClean="0"/>
            <a:t>and </a:t>
          </a:r>
          <a:r>
            <a:rPr lang="en-US" sz="2400" kern="1200" noProof="0" dirty="0" smtClean="0"/>
            <a:t>justification of her thesis?</a:t>
          </a:r>
          <a:endParaRPr lang="en-US" sz="2400" kern="1200" noProof="0" dirty="0"/>
        </a:p>
      </dsp:txBody>
      <dsp:txXfrm>
        <a:off x="2828925" y="2391569"/>
        <a:ext cx="2571749" cy="1543050"/>
      </dsp:txXfrm>
    </dsp:sp>
    <dsp:sp modelId="{C737C383-0628-4BDA-8F0F-80461A9F7F5F}">
      <dsp:nvSpPr>
        <dsp:cNvPr id="0" name=""/>
        <dsp:cNvSpPr/>
      </dsp:nvSpPr>
      <dsp:spPr>
        <a:xfrm>
          <a:off x="5657849" y="2391569"/>
          <a:ext cx="2571749" cy="1543050"/>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noProof="0" dirty="0" smtClean="0"/>
            <a:t>…Adam‘s reaction?</a:t>
          </a:r>
          <a:endParaRPr lang="en-US" sz="2400" kern="1200" noProof="0" dirty="0"/>
        </a:p>
      </dsp:txBody>
      <dsp:txXfrm>
        <a:off x="5657849" y="2391569"/>
        <a:ext cx="2571749" cy="154305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A26C78-1797-4836-B35D-FC579D9AC1BD}">
      <dsp:nvSpPr>
        <dsp:cNvPr id="0" name=""/>
        <dsp:cNvSpPr/>
      </dsp:nvSpPr>
      <dsp:spPr>
        <a:xfrm rot="16200000">
          <a:off x="702" y="261838"/>
          <a:ext cx="4002285" cy="4002285"/>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Everything I did made you a more</a:t>
          </a:r>
          <a:br>
            <a:rPr lang="en-US" sz="2000" kern="1200" dirty="0" smtClean="0"/>
          </a:br>
          <a:r>
            <a:rPr lang="en-US" sz="2000" kern="1200" dirty="0" smtClean="0"/>
            <a:t>desirable person… People began to</a:t>
          </a:r>
          <a:br>
            <a:rPr lang="en-US" sz="2000" kern="1200" dirty="0" smtClean="0"/>
          </a:br>
          <a:r>
            <a:rPr lang="en-US" sz="2000" kern="1200" dirty="0" smtClean="0"/>
            <a:t>notice you, take interest in you.</a:t>
          </a:r>
          <a:endParaRPr lang="de-DE" sz="2000" kern="1200" dirty="0"/>
        </a:p>
      </dsp:txBody>
      <dsp:txXfrm rot="16200000">
        <a:off x="702" y="261838"/>
        <a:ext cx="4002285" cy="4002285"/>
      </dsp:txXfrm>
    </dsp:sp>
    <dsp:sp modelId="{FC4EA64B-019E-438A-A2BB-B4667DEFED3F}">
      <dsp:nvSpPr>
        <dsp:cNvPr id="0" name=""/>
        <dsp:cNvSpPr/>
      </dsp:nvSpPr>
      <dsp:spPr>
        <a:xfrm rot="5400000">
          <a:off x="4226611" y="261838"/>
          <a:ext cx="4002285" cy="4002285"/>
        </a:xfrm>
        <a:prstGeom prst="down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There’s </a:t>
          </a:r>
          <a:r>
            <a:rPr lang="en-US" sz="2000" kern="1200" dirty="0" err="1" smtClean="0"/>
            <a:t>gotta</a:t>
          </a:r>
          <a:r>
            <a:rPr lang="en-US" sz="2000" kern="1200" dirty="0" smtClean="0"/>
            <a:t> be a line</a:t>
          </a:r>
          <a:r>
            <a:rPr lang="en-US" sz="2000" kern="1200" dirty="0" smtClean="0"/>
            <a:t>.</a:t>
          </a:r>
          <a:br>
            <a:rPr lang="en-US" sz="2000" kern="1200" dirty="0" smtClean="0"/>
          </a:br>
          <a:r>
            <a:rPr lang="en-US" sz="2000" kern="1200" dirty="0" smtClean="0"/>
            <a:t> </a:t>
          </a:r>
          <a:r>
            <a:rPr lang="en-US" sz="2000" kern="1200" dirty="0" smtClean="0"/>
            <a:t>For art to exist,</a:t>
          </a:r>
          <a:br>
            <a:rPr lang="en-US" sz="2000" kern="1200" dirty="0" smtClean="0"/>
          </a:br>
          <a:r>
            <a:rPr lang="en-US" sz="2000" kern="1200" dirty="0" smtClean="0"/>
            <a:t>there has to be a line out there </a:t>
          </a:r>
          <a:br>
            <a:rPr lang="en-US" sz="2000" kern="1200" dirty="0" smtClean="0"/>
          </a:br>
          <a:r>
            <a:rPr lang="en-US" sz="2000" kern="1200" dirty="0" smtClean="0"/>
            <a:t>somewhere.</a:t>
          </a:r>
          <a:endParaRPr lang="de-DE" sz="2000" kern="1200" dirty="0"/>
        </a:p>
      </dsp:txBody>
      <dsp:txXfrm rot="5400000">
        <a:off x="4226611" y="261838"/>
        <a:ext cx="4002285" cy="4002285"/>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F7E744-ADAC-4883-8604-2BEE24AFC6AB}">
      <dsp:nvSpPr>
        <dsp:cNvPr id="0" name=""/>
        <dsp:cNvSpPr/>
      </dsp:nvSpPr>
      <dsp:spPr>
        <a:xfrm>
          <a:off x="1605155" y="2435211"/>
          <a:ext cx="1480553" cy="148055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noProof="0" dirty="0" smtClean="0"/>
            <a:t>Evelyn‘s thesis</a:t>
          </a:r>
          <a:endParaRPr lang="en-US" sz="2400" kern="1200" noProof="0" dirty="0"/>
        </a:p>
      </dsp:txBody>
      <dsp:txXfrm>
        <a:off x="1605155" y="2435211"/>
        <a:ext cx="1480553" cy="1480553"/>
      </dsp:txXfrm>
    </dsp:sp>
    <dsp:sp modelId="{43B8DCFA-F94E-437E-B35F-EB38B06F4FCA}">
      <dsp:nvSpPr>
        <dsp:cNvPr id="0" name=""/>
        <dsp:cNvSpPr/>
      </dsp:nvSpPr>
      <dsp:spPr>
        <a:xfrm rot="12900000">
          <a:off x="597059" y="2157949"/>
          <a:ext cx="1192970" cy="421957"/>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FA534D-1460-4EB3-9900-84A8DE138CF3}">
      <dsp:nvSpPr>
        <dsp:cNvPr id="0" name=""/>
        <dsp:cNvSpPr/>
      </dsp:nvSpPr>
      <dsp:spPr>
        <a:xfrm>
          <a:off x="1669" y="1464187"/>
          <a:ext cx="1406526" cy="112522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noProof="0" dirty="0" smtClean="0"/>
            <a:t>Accept it or  refuse it?</a:t>
          </a:r>
          <a:endParaRPr lang="en-US" sz="2000" kern="1200" noProof="0" dirty="0"/>
        </a:p>
      </dsp:txBody>
      <dsp:txXfrm>
        <a:off x="1669" y="1464187"/>
        <a:ext cx="1406526" cy="1125221"/>
      </dsp:txXfrm>
    </dsp:sp>
    <dsp:sp modelId="{20EB26E7-CBFE-45DA-8A69-86366C8FC833}">
      <dsp:nvSpPr>
        <dsp:cNvPr id="0" name=""/>
        <dsp:cNvSpPr/>
      </dsp:nvSpPr>
      <dsp:spPr>
        <a:xfrm rot="16200000">
          <a:off x="1748946" y="1558314"/>
          <a:ext cx="1192970" cy="421957"/>
        </a:xfrm>
        <a:prstGeom prst="lef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AFAA22-450D-47FE-A144-7E1B9A834F43}">
      <dsp:nvSpPr>
        <dsp:cNvPr id="0" name=""/>
        <dsp:cNvSpPr/>
      </dsp:nvSpPr>
      <dsp:spPr>
        <a:xfrm>
          <a:off x="1642168" y="610197"/>
          <a:ext cx="1406526" cy="1125221"/>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noProof="0" dirty="0" smtClean="0"/>
            <a:t>How to grade it?</a:t>
          </a:r>
          <a:endParaRPr lang="en-US" sz="2000" kern="1200" noProof="0" dirty="0"/>
        </a:p>
      </dsp:txBody>
      <dsp:txXfrm>
        <a:off x="1642168" y="610197"/>
        <a:ext cx="1406526" cy="1125221"/>
      </dsp:txXfrm>
    </dsp:sp>
    <dsp:sp modelId="{872337D3-B08D-47FD-B277-9A1A9F2D2C51}">
      <dsp:nvSpPr>
        <dsp:cNvPr id="0" name=""/>
        <dsp:cNvSpPr/>
      </dsp:nvSpPr>
      <dsp:spPr>
        <a:xfrm rot="19500000">
          <a:off x="2900833" y="2157949"/>
          <a:ext cx="1192970" cy="421957"/>
        </a:xfrm>
        <a:prstGeom prst="lef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75C06D-3009-4553-9EA2-02E7F6FB0961}">
      <dsp:nvSpPr>
        <dsp:cNvPr id="0" name=""/>
        <dsp:cNvSpPr/>
      </dsp:nvSpPr>
      <dsp:spPr>
        <a:xfrm>
          <a:off x="3282668" y="1464187"/>
          <a:ext cx="1406526" cy="1125221"/>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noProof="0" dirty="0" smtClean="0"/>
            <a:t>Honor her work or expel her?…</a:t>
          </a:r>
          <a:endParaRPr lang="en-US" sz="2000" kern="1200" noProof="0" dirty="0"/>
        </a:p>
      </dsp:txBody>
      <dsp:txXfrm>
        <a:off x="3282668" y="1464187"/>
        <a:ext cx="1406526" cy="1125221"/>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360467-57DC-4F77-AC0D-E120D5CD00E5}">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C402E0-9554-4F39-9AA7-B35CB714F3E1}">
      <dsp:nvSpPr>
        <dsp:cNvPr id="0" name=""/>
        <dsp:cNvSpPr/>
      </dsp:nvSpPr>
      <dsp:spPr>
        <a:xfrm>
          <a:off x="8840" y="1357788"/>
          <a:ext cx="2648902"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1 </a:t>
          </a:r>
        </a:p>
        <a:p>
          <a:pPr lvl="0" algn="ctr" defTabSz="1022350">
            <a:lnSpc>
              <a:spcPct val="90000"/>
            </a:lnSpc>
            <a:spcBef>
              <a:spcPct val="0"/>
            </a:spcBef>
            <a:spcAft>
              <a:spcPct val="35000"/>
            </a:spcAft>
          </a:pPr>
          <a:r>
            <a:rPr lang="en-US" sz="2300" kern="1200" dirty="0" err="1" smtClean="0"/>
            <a:t>Practise</a:t>
          </a:r>
          <a:r>
            <a:rPr lang="en-US" sz="2300" kern="1200" dirty="0" smtClean="0"/>
            <a:t> your speeches within your team</a:t>
          </a:r>
          <a:endParaRPr lang="en-US" sz="2300" kern="1200" dirty="0"/>
        </a:p>
      </dsp:txBody>
      <dsp:txXfrm>
        <a:off x="8840" y="1357788"/>
        <a:ext cx="2648902" cy="1810385"/>
      </dsp:txXfrm>
    </dsp:sp>
    <dsp:sp modelId="{70A108B8-7FCB-4B6D-A0A5-A35B4DC11465}">
      <dsp:nvSpPr>
        <dsp:cNvPr id="0" name=""/>
        <dsp:cNvSpPr/>
      </dsp:nvSpPr>
      <dsp:spPr>
        <a:xfrm>
          <a:off x="2790348" y="1357788"/>
          <a:ext cx="2648902" cy="18103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2 </a:t>
          </a:r>
        </a:p>
        <a:p>
          <a:pPr lvl="0" algn="ctr" defTabSz="1022350">
            <a:lnSpc>
              <a:spcPct val="90000"/>
            </a:lnSpc>
            <a:spcBef>
              <a:spcPct val="0"/>
            </a:spcBef>
            <a:spcAft>
              <a:spcPct val="35000"/>
            </a:spcAft>
          </a:pPr>
          <a:r>
            <a:rPr lang="en-US" sz="2300" kern="1200" dirty="0" err="1" smtClean="0"/>
            <a:t>Practise</a:t>
          </a:r>
          <a:r>
            <a:rPr lang="en-US" sz="2300" kern="1200" dirty="0" smtClean="0"/>
            <a:t> with another team, different character</a:t>
          </a:r>
          <a:endParaRPr lang="en-US" sz="2300" kern="1200" dirty="0"/>
        </a:p>
      </dsp:txBody>
      <dsp:txXfrm>
        <a:off x="2790348" y="1357788"/>
        <a:ext cx="2648902" cy="1810385"/>
      </dsp:txXfrm>
    </dsp:sp>
    <dsp:sp modelId="{D7D2608B-D30D-4A4C-96BC-142E68F5DAD3}">
      <dsp:nvSpPr>
        <dsp:cNvPr id="0" name=""/>
        <dsp:cNvSpPr/>
      </dsp:nvSpPr>
      <dsp:spPr>
        <a:xfrm>
          <a:off x="5571857" y="1357788"/>
          <a:ext cx="2648902"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3 </a:t>
          </a:r>
        </a:p>
        <a:p>
          <a:pPr lvl="0" algn="ctr" defTabSz="1022350">
            <a:lnSpc>
              <a:spcPct val="90000"/>
            </a:lnSpc>
            <a:spcBef>
              <a:spcPct val="0"/>
            </a:spcBef>
            <a:spcAft>
              <a:spcPct val="35000"/>
            </a:spcAft>
          </a:pPr>
          <a:r>
            <a:rPr lang="en-US" sz="2300" kern="1200" dirty="0" smtClean="0"/>
            <a:t>Present</a:t>
          </a:r>
          <a:endParaRPr lang="en-US" sz="2300" kern="1200" dirty="0"/>
        </a:p>
      </dsp:txBody>
      <dsp:txXfrm>
        <a:off x="5571857" y="1357788"/>
        <a:ext cx="2648902" cy="181038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D6E965-C658-4BEE-A542-EE4C38F3DD82}">
      <dsp:nvSpPr>
        <dsp:cNvPr id="0" name=""/>
        <dsp:cNvSpPr/>
      </dsp:nvSpPr>
      <dsp:spPr>
        <a:xfrm>
          <a:off x="0" y="0"/>
          <a:ext cx="3432810" cy="135778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A museum</a:t>
          </a:r>
          <a:endParaRPr lang="en-US" sz="3000" kern="1200" dirty="0"/>
        </a:p>
      </dsp:txBody>
      <dsp:txXfrm>
        <a:off x="0" y="0"/>
        <a:ext cx="2047186" cy="1357788"/>
      </dsp:txXfrm>
    </dsp:sp>
    <dsp:sp modelId="{A9EB2BD7-4CA1-4D6C-987B-C4A48BCC04AF}">
      <dsp:nvSpPr>
        <dsp:cNvPr id="0" name=""/>
        <dsp:cNvSpPr/>
      </dsp:nvSpPr>
      <dsp:spPr>
        <a:xfrm>
          <a:off x="302894" y="1584087"/>
          <a:ext cx="3432810" cy="1357788"/>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A restaurant lobby</a:t>
          </a:r>
          <a:endParaRPr lang="en-US" sz="3000" kern="1200" dirty="0"/>
        </a:p>
      </dsp:txBody>
      <dsp:txXfrm>
        <a:off x="302894" y="1584087"/>
        <a:ext cx="2247352" cy="1357788"/>
      </dsp:txXfrm>
    </dsp:sp>
    <dsp:sp modelId="{A0B3FB6F-AB21-42BB-BD93-10938E26DFFA}">
      <dsp:nvSpPr>
        <dsp:cNvPr id="0" name=""/>
        <dsp:cNvSpPr/>
      </dsp:nvSpPr>
      <dsp:spPr>
        <a:xfrm>
          <a:off x="605789" y="3168174"/>
          <a:ext cx="3432810" cy="1357788"/>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A living room</a:t>
          </a:r>
          <a:endParaRPr lang="en-US" sz="3000" kern="1200" dirty="0"/>
        </a:p>
      </dsp:txBody>
      <dsp:txXfrm>
        <a:off x="605789" y="3168174"/>
        <a:ext cx="2247352" cy="1357788"/>
      </dsp:txXfrm>
    </dsp:sp>
    <dsp:sp modelId="{A10159C2-996C-4DF3-AF6B-DA25A2FB5280}">
      <dsp:nvSpPr>
        <dsp:cNvPr id="0" name=""/>
        <dsp:cNvSpPr/>
      </dsp:nvSpPr>
      <dsp:spPr>
        <a:xfrm>
          <a:off x="2550247" y="1029656"/>
          <a:ext cx="882562" cy="88256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2550247" y="1029656"/>
        <a:ext cx="882562" cy="882562"/>
      </dsp:txXfrm>
    </dsp:sp>
    <dsp:sp modelId="{219788F0-7D74-44C2-9647-54073B4839DC}">
      <dsp:nvSpPr>
        <dsp:cNvPr id="0" name=""/>
        <dsp:cNvSpPr/>
      </dsp:nvSpPr>
      <dsp:spPr>
        <a:xfrm>
          <a:off x="2853142" y="2604691"/>
          <a:ext cx="882562" cy="882562"/>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2853142" y="2604691"/>
        <a:ext cx="882562" cy="88256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A7629B-E686-4D60-B70E-EA382314FD72}">
      <dsp:nvSpPr>
        <dsp:cNvPr id="0" name=""/>
        <dsp:cNvSpPr/>
      </dsp:nvSpPr>
      <dsp:spPr>
        <a:xfrm>
          <a:off x="3083005" y="2461550"/>
          <a:ext cx="2063588" cy="206358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1866900">
            <a:lnSpc>
              <a:spcPct val="90000"/>
            </a:lnSpc>
            <a:spcBef>
              <a:spcPct val="0"/>
            </a:spcBef>
            <a:spcAft>
              <a:spcPct val="35000"/>
            </a:spcAft>
          </a:pPr>
          <a:r>
            <a:rPr lang="en-US" sz="4200" kern="1200" dirty="0" smtClean="0"/>
            <a:t>drama terms</a:t>
          </a:r>
          <a:endParaRPr lang="en-US" sz="4200" kern="1200" dirty="0"/>
        </a:p>
      </dsp:txBody>
      <dsp:txXfrm>
        <a:off x="3083005" y="2461550"/>
        <a:ext cx="2063588" cy="2063588"/>
      </dsp:txXfrm>
    </dsp:sp>
    <dsp:sp modelId="{6F728785-3771-4316-8C96-E4ACA28B22E9}">
      <dsp:nvSpPr>
        <dsp:cNvPr id="0" name=""/>
        <dsp:cNvSpPr/>
      </dsp:nvSpPr>
      <dsp:spPr>
        <a:xfrm rot="12900000">
          <a:off x="1752980" y="2100207"/>
          <a:ext cx="1584352" cy="58812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E71E9B-6D2B-470B-927B-5A562DEA9144}">
      <dsp:nvSpPr>
        <dsp:cNvPr id="0" name=""/>
        <dsp:cNvSpPr/>
      </dsp:nvSpPr>
      <dsp:spPr>
        <a:xfrm>
          <a:off x="916039" y="1155731"/>
          <a:ext cx="1960408" cy="156832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t>characters</a:t>
          </a:r>
          <a:endParaRPr lang="en-US" sz="2500" kern="1200" dirty="0"/>
        </a:p>
      </dsp:txBody>
      <dsp:txXfrm>
        <a:off x="916039" y="1155731"/>
        <a:ext cx="1960408" cy="1568327"/>
      </dsp:txXfrm>
    </dsp:sp>
    <dsp:sp modelId="{F9B85EAC-1D75-492A-8DC8-72B048C2818B}">
      <dsp:nvSpPr>
        <dsp:cNvPr id="0" name=""/>
        <dsp:cNvSpPr/>
      </dsp:nvSpPr>
      <dsp:spPr>
        <a:xfrm rot="16200000">
          <a:off x="3322623" y="1283102"/>
          <a:ext cx="1584352" cy="588122"/>
        </a:xfrm>
        <a:prstGeom prst="leftArrow">
          <a:avLst>
            <a:gd name="adj1" fmla="val 60000"/>
            <a:gd name="adj2" fmla="val 50000"/>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ED6B8E-DDE8-4B88-9798-8B35A85557B9}">
      <dsp:nvSpPr>
        <dsp:cNvPr id="0" name=""/>
        <dsp:cNvSpPr/>
      </dsp:nvSpPr>
      <dsp:spPr>
        <a:xfrm>
          <a:off x="3134595" y="824"/>
          <a:ext cx="1960408" cy="1568327"/>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t>setting/props</a:t>
          </a:r>
          <a:endParaRPr lang="en-US" sz="2500" kern="1200" dirty="0"/>
        </a:p>
      </dsp:txBody>
      <dsp:txXfrm>
        <a:off x="3134595" y="824"/>
        <a:ext cx="1960408" cy="1568327"/>
      </dsp:txXfrm>
    </dsp:sp>
    <dsp:sp modelId="{72068BCC-1194-4D40-A6E8-0552A74B1A2F}">
      <dsp:nvSpPr>
        <dsp:cNvPr id="0" name=""/>
        <dsp:cNvSpPr/>
      </dsp:nvSpPr>
      <dsp:spPr>
        <a:xfrm rot="19500000">
          <a:off x="4892267" y="2100207"/>
          <a:ext cx="1584352" cy="588122"/>
        </a:xfrm>
        <a:prstGeom prst="lef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550D12-6198-4034-85F2-DCEA5F659998}">
      <dsp:nvSpPr>
        <dsp:cNvPr id="0" name=""/>
        <dsp:cNvSpPr/>
      </dsp:nvSpPr>
      <dsp:spPr>
        <a:xfrm>
          <a:off x="5353151" y="1155731"/>
          <a:ext cx="1960408" cy="1568327"/>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t>plot</a:t>
          </a:r>
          <a:endParaRPr lang="en-US" sz="2500" kern="1200" dirty="0"/>
        </a:p>
      </dsp:txBody>
      <dsp:txXfrm>
        <a:off x="5353151" y="1155731"/>
        <a:ext cx="1960408" cy="156832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7B1CB3-C89B-4093-AC27-54B439C6EB52}">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B0E971-C3BA-4D4F-9654-8D1D8FD0C192}">
      <dsp:nvSpPr>
        <dsp:cNvPr id="0" name=""/>
        <dsp:cNvSpPr/>
      </dsp:nvSpPr>
      <dsp:spPr>
        <a:xfrm>
          <a:off x="285403" y="1357788"/>
          <a:ext cx="3729037"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Which character(s) carries/carry the action forward….</a:t>
          </a:r>
          <a:endParaRPr lang="en-US" sz="3300" kern="1200" dirty="0"/>
        </a:p>
      </dsp:txBody>
      <dsp:txXfrm>
        <a:off x="285403" y="1357788"/>
        <a:ext cx="3729037" cy="1810385"/>
      </dsp:txXfrm>
    </dsp:sp>
    <dsp:sp modelId="{B0EA539E-8C2C-4799-AB83-6933BC0153F0}">
      <dsp:nvSpPr>
        <dsp:cNvPr id="0" name=""/>
        <dsp:cNvSpPr/>
      </dsp:nvSpPr>
      <dsp:spPr>
        <a:xfrm>
          <a:off x="4215158" y="1357788"/>
          <a:ext cx="3729037"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…by doing/saying/…… what?</a:t>
          </a:r>
          <a:endParaRPr lang="en-US" sz="3300" kern="1200" dirty="0"/>
        </a:p>
      </dsp:txBody>
      <dsp:txXfrm>
        <a:off x="4215158" y="1357788"/>
        <a:ext cx="3729037" cy="181038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36C9C5-9AC4-42CC-AB3D-960567E767E2}">
      <dsp:nvSpPr>
        <dsp:cNvPr id="0" name=""/>
        <dsp:cNvSpPr/>
      </dsp:nvSpPr>
      <dsp:spPr>
        <a:xfrm>
          <a:off x="7233" y="983589"/>
          <a:ext cx="2161877" cy="255878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Who?</a:t>
          </a:r>
        </a:p>
        <a:p>
          <a:pPr lvl="0" algn="ctr" defTabSz="800100">
            <a:lnSpc>
              <a:spcPct val="90000"/>
            </a:lnSpc>
            <a:spcBef>
              <a:spcPct val="0"/>
            </a:spcBef>
            <a:spcAft>
              <a:spcPct val="35000"/>
            </a:spcAft>
          </a:pPr>
          <a:r>
            <a:rPr lang="en-US" sz="1800" kern="1200" dirty="0" smtClean="0"/>
            <a:t>Who are these characters? </a:t>
          </a:r>
          <a:br>
            <a:rPr lang="en-US" sz="1800" kern="1200" dirty="0" smtClean="0"/>
          </a:br>
          <a:r>
            <a:rPr lang="en-US" sz="1800" kern="1200" dirty="0" smtClean="0"/>
            <a:t>Briefly talk about your impression of each one – what is he or she like?</a:t>
          </a:r>
          <a:endParaRPr lang="en-US" sz="1800" kern="1200" dirty="0"/>
        </a:p>
      </dsp:txBody>
      <dsp:txXfrm>
        <a:off x="7233" y="983589"/>
        <a:ext cx="2161877" cy="2558784"/>
      </dsp:txXfrm>
    </dsp:sp>
    <dsp:sp modelId="{16F9C6DF-7E90-41FF-91A8-641302E06790}">
      <dsp:nvSpPr>
        <dsp:cNvPr id="0" name=""/>
        <dsp:cNvSpPr/>
      </dsp:nvSpPr>
      <dsp:spPr>
        <a:xfrm>
          <a:off x="2385298" y="1994908"/>
          <a:ext cx="458317" cy="53614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385298" y="1994908"/>
        <a:ext cx="458317" cy="536145"/>
      </dsp:txXfrm>
    </dsp:sp>
    <dsp:sp modelId="{18E3AE63-DF69-40A3-AC53-D20BE9395E86}">
      <dsp:nvSpPr>
        <dsp:cNvPr id="0" name=""/>
        <dsp:cNvSpPr/>
      </dsp:nvSpPr>
      <dsp:spPr>
        <a:xfrm>
          <a:off x="3033861" y="983589"/>
          <a:ext cx="2161877" cy="255878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What?</a:t>
          </a:r>
        </a:p>
        <a:p>
          <a:pPr lvl="0" algn="ctr" defTabSz="800100">
            <a:lnSpc>
              <a:spcPct val="90000"/>
            </a:lnSpc>
            <a:spcBef>
              <a:spcPct val="0"/>
            </a:spcBef>
            <a:spcAft>
              <a:spcPct val="35000"/>
            </a:spcAft>
          </a:pPr>
          <a:r>
            <a:rPr lang="en-US" sz="1800" kern="1200" dirty="0" smtClean="0"/>
            <a:t>What’s going on? Briefly discuss what you think is happening.</a:t>
          </a:r>
          <a:endParaRPr lang="en-US" sz="1800" kern="1200" dirty="0"/>
        </a:p>
      </dsp:txBody>
      <dsp:txXfrm>
        <a:off x="3033861" y="983589"/>
        <a:ext cx="2161877" cy="2558784"/>
      </dsp:txXfrm>
    </dsp:sp>
    <dsp:sp modelId="{4219417C-CD2E-4B87-8D16-24632DB1B03A}">
      <dsp:nvSpPr>
        <dsp:cNvPr id="0" name=""/>
        <dsp:cNvSpPr/>
      </dsp:nvSpPr>
      <dsp:spPr>
        <a:xfrm>
          <a:off x="5411926" y="1994908"/>
          <a:ext cx="458317" cy="53614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411926" y="1994908"/>
        <a:ext cx="458317" cy="536145"/>
      </dsp:txXfrm>
    </dsp:sp>
    <dsp:sp modelId="{CF35772F-884E-455C-8C88-1CFA63859D23}">
      <dsp:nvSpPr>
        <dsp:cNvPr id="0" name=""/>
        <dsp:cNvSpPr/>
      </dsp:nvSpPr>
      <dsp:spPr>
        <a:xfrm>
          <a:off x="6060489" y="983589"/>
          <a:ext cx="2161877" cy="255878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Why?</a:t>
          </a:r>
          <a:br>
            <a:rPr lang="en-US" sz="1800" kern="1200" dirty="0" smtClean="0"/>
          </a:br>
          <a:r>
            <a:rPr lang="en-US" sz="1800" kern="1200" dirty="0" smtClean="0"/>
            <a:t>Why do you think the characters say what they say, </a:t>
          </a:r>
          <a:br>
            <a:rPr lang="en-US" sz="1800" kern="1200" dirty="0" smtClean="0"/>
          </a:br>
          <a:r>
            <a:rPr lang="en-US" sz="1800" kern="1200" dirty="0" smtClean="0"/>
            <a:t>and behave as they do? </a:t>
          </a:r>
          <a:br>
            <a:rPr lang="en-US" sz="1800" kern="1200" dirty="0" smtClean="0"/>
          </a:br>
          <a:r>
            <a:rPr lang="en-US" sz="1800" kern="1200" dirty="0" smtClean="0"/>
            <a:t>What does each one want/think/feel?</a:t>
          </a:r>
          <a:endParaRPr lang="en-US" sz="1800" kern="1200" dirty="0"/>
        </a:p>
      </dsp:txBody>
      <dsp:txXfrm>
        <a:off x="6060489" y="983589"/>
        <a:ext cx="2161877" cy="2558784"/>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F71B97-9D9B-46DA-B4A9-A275BAF1159A}">
      <dsp:nvSpPr>
        <dsp:cNvPr id="0" name=""/>
        <dsp:cNvSpPr/>
      </dsp:nvSpPr>
      <dsp:spPr>
        <a:xfrm>
          <a:off x="617219" y="0"/>
          <a:ext cx="6995160" cy="452596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7268AA-633C-4F03-9984-02DE8BDB1A55}">
      <dsp:nvSpPr>
        <dsp:cNvPr id="0" name=""/>
        <dsp:cNvSpPr/>
      </dsp:nvSpPr>
      <dsp:spPr>
        <a:xfrm>
          <a:off x="4018" y="1180724"/>
          <a:ext cx="2652117" cy="216451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Audience</a:t>
          </a:r>
          <a:r>
            <a:rPr lang="en-US" sz="1800" kern="1200" dirty="0" smtClean="0"/>
            <a:t>: </a:t>
          </a:r>
          <a:br>
            <a:rPr lang="en-US" sz="1800" kern="1200" dirty="0" smtClean="0"/>
          </a:br>
          <a:r>
            <a:rPr lang="en-US" sz="1800" kern="1200" dirty="0" smtClean="0"/>
            <a:t>Why did the characters say what they were saying?</a:t>
          </a:r>
          <a:br>
            <a:rPr lang="en-US" sz="1800" kern="1200" dirty="0" smtClean="0"/>
          </a:br>
          <a:r>
            <a:rPr lang="en-US" sz="1800" kern="1200" dirty="0" smtClean="0"/>
            <a:t>Because they want/think/feel….</a:t>
          </a:r>
          <a:endParaRPr lang="en-US" sz="1800" kern="1200" dirty="0"/>
        </a:p>
      </dsp:txBody>
      <dsp:txXfrm>
        <a:off x="4018" y="1180724"/>
        <a:ext cx="2652117" cy="2164514"/>
      </dsp:txXfrm>
    </dsp:sp>
    <dsp:sp modelId="{1D185F62-6359-493F-9B51-EAEB274AD89B}">
      <dsp:nvSpPr>
        <dsp:cNvPr id="0" name=""/>
        <dsp:cNvSpPr/>
      </dsp:nvSpPr>
      <dsp:spPr>
        <a:xfrm>
          <a:off x="2788741" y="1108725"/>
          <a:ext cx="2652117" cy="230851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Team:</a:t>
          </a:r>
        </a:p>
        <a:p>
          <a:pPr lvl="0" algn="ctr" defTabSz="844550">
            <a:lnSpc>
              <a:spcPct val="90000"/>
            </a:lnSpc>
            <a:spcBef>
              <a:spcPct val="0"/>
            </a:spcBef>
            <a:spcAft>
              <a:spcPct val="35000"/>
            </a:spcAft>
          </a:pPr>
          <a:r>
            <a:rPr lang="en-US" sz="1900" kern="1200" dirty="0" smtClean="0"/>
            <a:t>Is that what you wanted to show?</a:t>
          </a:r>
        </a:p>
        <a:p>
          <a:pPr lvl="0" algn="ctr" defTabSz="844550">
            <a:lnSpc>
              <a:spcPct val="90000"/>
            </a:lnSpc>
            <a:spcBef>
              <a:spcPct val="0"/>
            </a:spcBef>
            <a:spcAft>
              <a:spcPct val="35000"/>
            </a:spcAft>
          </a:pPr>
          <a:r>
            <a:rPr lang="en-US" sz="1900" kern="1200" dirty="0" smtClean="0"/>
            <a:t>What did you want to show?</a:t>
          </a:r>
        </a:p>
      </dsp:txBody>
      <dsp:txXfrm>
        <a:off x="2788741" y="1108725"/>
        <a:ext cx="2652117" cy="2308512"/>
      </dsp:txXfrm>
    </dsp:sp>
    <dsp:sp modelId="{E6E414D4-8E0B-4217-87C3-19F3D00F749F}">
      <dsp:nvSpPr>
        <dsp:cNvPr id="0" name=""/>
        <dsp:cNvSpPr/>
      </dsp:nvSpPr>
      <dsp:spPr>
        <a:xfrm>
          <a:off x="5573464" y="1180733"/>
          <a:ext cx="2652117" cy="216449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Audience: </a:t>
          </a:r>
        </a:p>
        <a:p>
          <a:pPr lvl="0" algn="ctr" defTabSz="844550">
            <a:lnSpc>
              <a:spcPct val="90000"/>
            </a:lnSpc>
            <a:spcBef>
              <a:spcPct val="0"/>
            </a:spcBef>
            <a:spcAft>
              <a:spcPct val="35000"/>
            </a:spcAft>
          </a:pPr>
          <a:r>
            <a:rPr lang="en-US" sz="1900" kern="1200" dirty="0" smtClean="0"/>
            <a:t>How/to what extent </a:t>
          </a:r>
          <a:br>
            <a:rPr lang="en-US" sz="1900" kern="1200" dirty="0" smtClean="0"/>
          </a:br>
          <a:r>
            <a:rPr lang="en-US" sz="1900" kern="1200" dirty="0" smtClean="0"/>
            <a:t>did the team succeed in conveying this?</a:t>
          </a:r>
          <a:endParaRPr lang="en-US" sz="1900" kern="1200" dirty="0"/>
        </a:p>
      </dsp:txBody>
      <dsp:txXfrm>
        <a:off x="5573464" y="1180733"/>
        <a:ext cx="2652117" cy="216449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F5E2B4-4C82-45B5-9D24-36B94B9C81A3}">
      <dsp:nvSpPr>
        <dsp:cNvPr id="0" name=""/>
        <dsp:cNvSpPr/>
      </dsp:nvSpPr>
      <dsp:spPr>
        <a:xfrm>
          <a:off x="617219" y="0"/>
          <a:ext cx="6995160" cy="452596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3C061F-9EDB-4F70-BF1A-8D492CC42BC6}">
      <dsp:nvSpPr>
        <dsp:cNvPr id="0" name=""/>
        <dsp:cNvSpPr/>
      </dsp:nvSpPr>
      <dsp:spPr>
        <a:xfrm>
          <a:off x="4118" y="1357788"/>
          <a:ext cx="1981051" cy="1810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Which conflict(s) can you detect?</a:t>
          </a:r>
          <a:endParaRPr lang="en-US" sz="2100" kern="1200" dirty="0"/>
        </a:p>
      </dsp:txBody>
      <dsp:txXfrm>
        <a:off x="4118" y="1357788"/>
        <a:ext cx="1981051" cy="1810385"/>
      </dsp:txXfrm>
    </dsp:sp>
    <dsp:sp modelId="{6154E3BF-342D-46B4-BFF5-E4E2986FDF39}">
      <dsp:nvSpPr>
        <dsp:cNvPr id="0" name=""/>
        <dsp:cNvSpPr/>
      </dsp:nvSpPr>
      <dsp:spPr>
        <a:xfrm>
          <a:off x="2084222" y="1357788"/>
          <a:ext cx="1981051"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What are the relationships?</a:t>
          </a:r>
        </a:p>
        <a:p>
          <a:pPr lvl="0" algn="ctr" defTabSz="933450">
            <a:lnSpc>
              <a:spcPct val="90000"/>
            </a:lnSpc>
            <a:spcBef>
              <a:spcPct val="0"/>
            </a:spcBef>
            <a:spcAft>
              <a:spcPct val="35000"/>
            </a:spcAft>
          </a:pPr>
          <a:r>
            <a:rPr lang="en-US" sz="2100" kern="1200" dirty="0" smtClean="0"/>
            <a:t>Who is more dominant?</a:t>
          </a:r>
          <a:endParaRPr lang="en-US" sz="2100" kern="1200" dirty="0"/>
        </a:p>
      </dsp:txBody>
      <dsp:txXfrm>
        <a:off x="2084222" y="1357788"/>
        <a:ext cx="1981051" cy="1810385"/>
      </dsp:txXfrm>
    </dsp:sp>
    <dsp:sp modelId="{3C57125D-DD73-4291-AB58-B1A540FB6C74}">
      <dsp:nvSpPr>
        <dsp:cNvPr id="0" name=""/>
        <dsp:cNvSpPr/>
      </dsp:nvSpPr>
      <dsp:spPr>
        <a:xfrm>
          <a:off x="4164326" y="1357788"/>
          <a:ext cx="1981051" cy="18103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Give three reasons why you like/dislike a certain character</a:t>
          </a:r>
          <a:endParaRPr lang="en-US" sz="2100" kern="1200" dirty="0"/>
        </a:p>
      </dsp:txBody>
      <dsp:txXfrm>
        <a:off x="4164326" y="1357788"/>
        <a:ext cx="1981051" cy="1810385"/>
      </dsp:txXfrm>
    </dsp:sp>
    <dsp:sp modelId="{D9CD8FAE-BDD4-42BF-8A84-D38D45FBE9EB}">
      <dsp:nvSpPr>
        <dsp:cNvPr id="0" name=""/>
        <dsp:cNvSpPr/>
      </dsp:nvSpPr>
      <dsp:spPr>
        <a:xfrm>
          <a:off x="6244430" y="1357788"/>
          <a:ext cx="1981051" cy="181038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‘Manifesto’ or ‘vandalism’ What is your opinion?</a:t>
          </a:r>
          <a:endParaRPr lang="en-US" sz="2100" kern="1200" dirty="0"/>
        </a:p>
      </dsp:txBody>
      <dsp:txXfrm>
        <a:off x="6244430" y="1357788"/>
        <a:ext cx="1981051" cy="181038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CF3419-EEC7-41E0-878C-87A8562295B3}">
      <dsp:nvSpPr>
        <dsp:cNvPr id="0" name=""/>
        <dsp:cNvSpPr/>
      </dsp:nvSpPr>
      <dsp:spPr>
        <a:xfrm rot="16200000">
          <a:off x="702" y="261838"/>
          <a:ext cx="4002285" cy="4002285"/>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…it was a sort of statement…it was a gesture, a kind of manifesto…</a:t>
          </a:r>
          <a:endParaRPr lang="en-US" sz="2800" kern="1200" dirty="0"/>
        </a:p>
      </dsp:txBody>
      <dsp:txXfrm rot="16200000">
        <a:off x="702" y="261838"/>
        <a:ext cx="4002285" cy="4002285"/>
      </dsp:txXfrm>
    </dsp:sp>
    <dsp:sp modelId="{CB359DC3-2274-443C-9699-BC2AB271456A}">
      <dsp:nvSpPr>
        <dsp:cNvPr id="0" name=""/>
        <dsp:cNvSpPr/>
      </dsp:nvSpPr>
      <dsp:spPr>
        <a:xfrm rot="5400000">
          <a:off x="4226611" y="261838"/>
          <a:ext cx="4002285" cy="4002285"/>
        </a:xfrm>
        <a:prstGeom prst="down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…it was pornography…a person’s dick can be no manifesto…</a:t>
          </a:r>
          <a:endParaRPr lang="en-US" sz="2800" kern="1200" dirty="0"/>
        </a:p>
      </dsp:txBody>
      <dsp:txXfrm rot="5400000">
        <a:off x="4226611" y="261838"/>
        <a:ext cx="4002285" cy="4002285"/>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FD4BB2-AF9F-441C-9254-9F787C81053C}" type="datetimeFigureOut">
              <a:rPr lang="en-US" smtClean="0"/>
              <a:pPr/>
              <a:t>3/10/2019</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241A28-B179-4792-A7AA-A9EE5458384F}" type="slidenum">
              <a:rPr lang="en-US" smtClean="0"/>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D01C3E-2A73-43BD-BB2D-2D025C8424D5}" type="datetimeFigureOut">
              <a:rPr lang="en-US" smtClean="0"/>
              <a:pPr/>
              <a:t>3/10/2019</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B3AB16-F234-4EBD-8D29-E250ECEBEFE0}"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noProof="0" dirty="0" smtClean="0"/>
              <a:t>Einzelne S stellen ihr </a:t>
            </a:r>
            <a:r>
              <a:rPr lang="de-DE" sz="1200" i="1" noProof="0" dirty="0" err="1" smtClean="0"/>
              <a:t>outline</a:t>
            </a:r>
            <a:r>
              <a:rPr lang="de-DE" sz="1200" noProof="0" dirty="0" smtClean="0"/>
              <a:t> für </a:t>
            </a:r>
            <a:r>
              <a:rPr lang="de-DE" sz="1200" i="1" noProof="0" dirty="0" err="1" smtClean="0"/>
              <a:t>drama</a:t>
            </a:r>
            <a:r>
              <a:rPr lang="de-DE" sz="1200" i="1" noProof="0" dirty="0" smtClean="0"/>
              <a:t> </a:t>
            </a:r>
            <a:r>
              <a:rPr lang="de-DE" sz="1200" i="1" noProof="0" dirty="0" err="1" smtClean="0"/>
              <a:t>plots</a:t>
            </a:r>
            <a:r>
              <a:rPr lang="de-DE" sz="1200" i="1" noProof="0" dirty="0" smtClean="0"/>
              <a:t>/</a:t>
            </a:r>
            <a:r>
              <a:rPr lang="de-DE" sz="1200" i="1" noProof="0" dirty="0" err="1" smtClean="0"/>
              <a:t>characters</a:t>
            </a:r>
            <a:r>
              <a:rPr lang="de-DE" sz="1200" i="1" noProof="0" dirty="0" smtClean="0"/>
              <a:t>/</a:t>
            </a:r>
            <a:r>
              <a:rPr lang="de-DE" sz="1200" i="1" noProof="0" dirty="0" err="1" smtClean="0"/>
              <a:t>conflict</a:t>
            </a:r>
            <a:r>
              <a:rPr lang="de-DE" sz="1200" noProof="0" dirty="0" smtClean="0"/>
              <a:t> auf der Grundlage der Themen der ersten Doppelstunde vor (Hausaufgabenbesprechung). </a:t>
            </a:r>
            <a:br>
              <a:rPr lang="de-DE" sz="1200" noProof="0" dirty="0" smtClean="0"/>
            </a:br>
            <a:r>
              <a:rPr lang="de-DE" sz="1200" noProof="0" dirty="0" smtClean="0"/>
              <a:t>Sie nennen jeweils auch die Schlüsselkonzepte aus der </a:t>
            </a:r>
            <a:r>
              <a:rPr lang="de-DE" sz="1200" i="1" noProof="0" dirty="0" err="1" smtClean="0"/>
              <a:t>language</a:t>
            </a:r>
            <a:r>
              <a:rPr lang="de-DE" sz="1200" i="1" noProof="0" dirty="0" smtClean="0"/>
              <a:t> </a:t>
            </a:r>
            <a:r>
              <a:rPr lang="de-DE" sz="1200" i="1" noProof="0" dirty="0" err="1" smtClean="0"/>
              <a:t>notebook</a:t>
            </a:r>
            <a:r>
              <a:rPr lang="de-DE" sz="1200" i="1" noProof="0" dirty="0" smtClean="0"/>
              <a:t> box, </a:t>
            </a:r>
            <a:r>
              <a:rPr lang="de-DE" sz="1200" noProof="0" dirty="0" smtClean="0"/>
              <a:t>auf denen ihre Entwürfe basieren, </a:t>
            </a:r>
            <a:br>
              <a:rPr lang="de-DE" sz="1200" noProof="0" dirty="0" smtClean="0"/>
            </a:br>
            <a:r>
              <a:rPr lang="de-DE" sz="1200" noProof="0" dirty="0" smtClean="0"/>
              <a:t>d.h. sie rekapitulieren wichtige Erkenntnisse der vorangegangenen Stunden auf einem etwas abstrakteren Niveau. </a:t>
            </a:r>
          </a:p>
          <a:p>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Da die S und S </a:t>
            </a:r>
            <a:r>
              <a:rPr lang="de-DE" noProof="0" dirty="0" smtClean="0"/>
              <a:t>wahrscheinlich </a:t>
            </a:r>
            <a:r>
              <a:rPr lang="de-DE" noProof="0" dirty="0" smtClean="0"/>
              <a:t>über einige </a:t>
            </a:r>
            <a:r>
              <a:rPr lang="de-DE" i="1" noProof="0" dirty="0" err="1" smtClean="0"/>
              <a:t>features</a:t>
            </a:r>
            <a:r>
              <a:rPr lang="de-DE" i="1" noProof="0" dirty="0" smtClean="0"/>
              <a:t> of </a:t>
            </a:r>
            <a:r>
              <a:rPr lang="de-DE" i="1" noProof="0" dirty="0" err="1" smtClean="0"/>
              <a:t>conversation</a:t>
            </a:r>
            <a:r>
              <a:rPr lang="de-DE" noProof="0" dirty="0" smtClean="0"/>
              <a:t> gestolpert sind beim Lesen (z.B. </a:t>
            </a:r>
            <a:r>
              <a:rPr lang="de-DE" i="1" noProof="0" dirty="0" err="1" smtClean="0"/>
              <a:t>overlapping</a:t>
            </a:r>
            <a:r>
              <a:rPr lang="de-DE" noProof="0" dirty="0" smtClean="0"/>
              <a:t> durch /), kann die Lehrkraft nochmal kurz auf die Bedeutung der gesprochenen Sprache im Drama eingehen, Beispiele nennen, bzw. auch nachsprechen lassen (</a:t>
            </a:r>
            <a:r>
              <a:rPr lang="de-DE" i="1" noProof="0" dirty="0" err="1" smtClean="0"/>
              <a:t>overlapping</a:t>
            </a:r>
            <a:r>
              <a:rPr lang="de-DE" i="1" noProof="0" dirty="0" smtClean="0"/>
              <a:t>) </a:t>
            </a:r>
            <a:r>
              <a:rPr lang="de-DE" i="0" noProof="0" dirty="0" smtClean="0"/>
              <a:t>und die S und S über den Effekt dieser </a:t>
            </a:r>
            <a:r>
              <a:rPr lang="de-DE" i="1" noProof="0" dirty="0" err="1" smtClean="0"/>
              <a:t>features</a:t>
            </a:r>
            <a:r>
              <a:rPr lang="de-DE" i="0" noProof="0" dirty="0" smtClean="0"/>
              <a:t> in literarischen Texten nachdenken, bzw. diskutieren lassen.</a:t>
            </a:r>
          </a:p>
          <a:p>
            <a:endParaRPr lang="en-US" i="0" dirty="0" smtClean="0"/>
          </a:p>
          <a:p>
            <a:r>
              <a:rPr lang="en-US" i="1" dirty="0" smtClean="0"/>
              <a:t>Communication sounds natural, more </a:t>
            </a:r>
            <a:r>
              <a:rPr lang="en-US" i="1" dirty="0" smtClean="0"/>
              <a:t>authentic;  </a:t>
            </a:r>
            <a:r>
              <a:rPr lang="en-US" i="1" dirty="0" smtClean="0"/>
              <a:t>identification is easier, tells us when a character thinks about something, when he isn’t sure about what to say, when he is </a:t>
            </a:r>
            <a:r>
              <a:rPr lang="en-US" i="1" dirty="0" smtClean="0"/>
              <a:t>insecure; </a:t>
            </a:r>
            <a:r>
              <a:rPr lang="en-US" i="1" dirty="0" smtClean="0"/>
              <a:t>tells us something about his character, when he interrupts others </a:t>
            </a:r>
            <a:r>
              <a:rPr lang="en-US" i="1" dirty="0" smtClean="0"/>
              <a:t>, </a:t>
            </a:r>
            <a:r>
              <a:rPr lang="en-US" i="1" dirty="0" smtClean="0"/>
              <a:t>tells us that he tries to avoid a question, that he might be insincere…….a means of characterization.</a:t>
            </a:r>
            <a:endParaRPr lang="en-US" i="1"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Zur Vorbereitung der klassischen Analyse der ersten 3 Szenen gibt die Lehrkraft einen kurzen Input (teilweise mit Schüleraktivierung durch Fragen) zu 3 wesentlichen </a:t>
            </a:r>
            <a:r>
              <a:rPr lang="de-DE" i="1" noProof="0" dirty="0" err="1" smtClean="0"/>
              <a:t>drama</a:t>
            </a:r>
            <a:r>
              <a:rPr lang="de-DE" i="1" noProof="0" dirty="0" smtClean="0"/>
              <a:t> </a:t>
            </a:r>
            <a:r>
              <a:rPr lang="de-DE" i="1" noProof="0" dirty="0" err="1" smtClean="0"/>
              <a:t>terms</a:t>
            </a:r>
            <a:r>
              <a:rPr lang="de-DE" i="1" noProof="0" dirty="0" smtClean="0"/>
              <a:t>: </a:t>
            </a:r>
            <a:r>
              <a:rPr lang="de-DE" i="1" noProof="0" dirty="0" err="1" smtClean="0"/>
              <a:t>characters</a:t>
            </a:r>
            <a:r>
              <a:rPr lang="de-DE" i="1" noProof="0" dirty="0" smtClean="0"/>
              <a:t>, </a:t>
            </a:r>
            <a:r>
              <a:rPr lang="de-DE" i="1" noProof="0" dirty="0" err="1" smtClean="0"/>
              <a:t>setting</a:t>
            </a:r>
            <a:r>
              <a:rPr lang="de-DE" i="1" noProof="0" dirty="0" smtClean="0"/>
              <a:t>, </a:t>
            </a:r>
            <a:r>
              <a:rPr lang="de-DE" i="1" noProof="0" dirty="0" err="1" smtClean="0"/>
              <a:t>plot</a:t>
            </a:r>
            <a:r>
              <a:rPr lang="de-DE" i="1" noProof="0" dirty="0" smtClean="0"/>
              <a:t>.</a:t>
            </a:r>
          </a:p>
          <a:p>
            <a:endParaRPr lang="en-US" i="1"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Die Lehrkraft demonstriert, welche Fragen man stellen kann bezüglich des </a:t>
            </a:r>
            <a:r>
              <a:rPr lang="de-DE" i="1" noProof="0" dirty="0" err="1" smtClean="0"/>
              <a:t>settings</a:t>
            </a:r>
            <a:r>
              <a:rPr lang="de-DE" noProof="0" dirty="0" smtClean="0"/>
              <a:t>.</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Die Lehrkraft erläutert einige Hinweise zu den </a:t>
            </a:r>
            <a:r>
              <a:rPr lang="de-DE" i="1" noProof="0" dirty="0" err="1" smtClean="0"/>
              <a:t>characters</a:t>
            </a:r>
            <a:r>
              <a:rPr lang="de-DE" i="1" noProof="0" dirty="0" smtClean="0"/>
              <a:t> in a </a:t>
            </a:r>
            <a:r>
              <a:rPr lang="de-DE" i="1" noProof="0" dirty="0" err="1" smtClean="0"/>
              <a:t>play</a:t>
            </a:r>
            <a:r>
              <a:rPr lang="de-DE" i="1" noProof="0" dirty="0" smtClean="0"/>
              <a:t>. </a:t>
            </a:r>
            <a:r>
              <a:rPr lang="de-DE" noProof="0" dirty="0" smtClean="0"/>
              <a:t>Die S und S geben Beispiele. Da sie wahrscheinlich wenig Drama-Erfahrung haben, sind Beispiele aus Filmen willkommen. </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Die Unterscheidung zwischen </a:t>
            </a:r>
            <a:r>
              <a:rPr lang="de-DE" i="1" noProof="0" dirty="0" err="1" smtClean="0"/>
              <a:t>story</a:t>
            </a:r>
            <a:r>
              <a:rPr lang="de-DE" noProof="0" dirty="0" smtClean="0"/>
              <a:t> und </a:t>
            </a:r>
            <a:r>
              <a:rPr lang="de-DE" i="1" noProof="0" dirty="0" err="1" smtClean="0"/>
              <a:t>plot</a:t>
            </a:r>
            <a:r>
              <a:rPr lang="de-DE" i="1" noProof="0" dirty="0" smtClean="0"/>
              <a:t>  </a:t>
            </a:r>
            <a:r>
              <a:rPr lang="de-DE" noProof="0" dirty="0" smtClean="0"/>
              <a:t>wird später wichtig, wenn es darum geht, Adams Entwicklung nicht nur zu beschreiben, sondern auch die Verantwortlichkeit für diesen Prozess zu diskutieren.</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In Dreiergruppen bearbeiten die S und S diese Analyseaufgabe. Jedes Team bearbeitet nur eine Szene. Die S und S können die Tasks innerhalb des Teams verteilen, allerdings sollten sie einander helfen, wenn sie mit ihrem jeweiligen Teil fertig sind, da die </a:t>
            </a:r>
            <a:r>
              <a:rPr lang="de-DE" i="1" noProof="0" dirty="0" err="1" smtClean="0"/>
              <a:t>tasks</a:t>
            </a:r>
            <a:r>
              <a:rPr lang="de-DE" noProof="0" dirty="0" smtClean="0"/>
              <a:t> unterschiedlich umfangreich sind. </a:t>
            </a:r>
          </a:p>
          <a:p>
            <a:r>
              <a:rPr lang="de-DE" noProof="0" dirty="0" smtClean="0"/>
              <a:t>Jeweils eine Gruppe präsentiert, die anderen mit derselben Szene ergänzen. Ein Visualizer ist hier praktisch für </a:t>
            </a:r>
            <a:r>
              <a:rPr lang="de-DE" i="1" noProof="0" dirty="0" err="1" smtClean="0"/>
              <a:t>setting</a:t>
            </a:r>
            <a:r>
              <a:rPr lang="de-DE" i="1" noProof="0" dirty="0" smtClean="0"/>
              <a:t>/</a:t>
            </a:r>
            <a:r>
              <a:rPr lang="de-DE" i="1" noProof="0" dirty="0" err="1" smtClean="0"/>
              <a:t>props</a:t>
            </a:r>
            <a:r>
              <a:rPr lang="de-DE" i="1" noProof="0" dirty="0" smtClean="0"/>
              <a:t>.</a:t>
            </a:r>
          </a:p>
          <a:p>
            <a:endParaRPr lang="de-DE" noProof="0" dirty="0" smtClean="0"/>
          </a:p>
          <a:p>
            <a:r>
              <a:rPr lang="de-DE" noProof="0" dirty="0" smtClean="0"/>
              <a:t>Um für die Task 2 besonders zu motivieren, kann die Lehrkraft an dieser Stelle schon kurz darauf hinweisen, dass später </a:t>
            </a:r>
            <a:r>
              <a:rPr lang="de-DE" i="1" noProof="0" dirty="0" err="1" smtClean="0"/>
              <a:t>character</a:t>
            </a:r>
            <a:r>
              <a:rPr lang="de-DE" i="1" noProof="0" dirty="0" smtClean="0"/>
              <a:t> </a:t>
            </a:r>
            <a:r>
              <a:rPr lang="de-DE" i="1" noProof="0" dirty="0" err="1" smtClean="0"/>
              <a:t>posters</a:t>
            </a:r>
            <a:r>
              <a:rPr lang="de-DE" i="1" noProof="0" dirty="0" smtClean="0"/>
              <a:t> </a:t>
            </a:r>
            <a:r>
              <a:rPr lang="de-DE" noProof="0" dirty="0" smtClean="0"/>
              <a:t>erstellt werden, für die besonders die Ergebnisse der Task 2 wichtig werden.</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noProof="0" dirty="0" smtClean="0"/>
              <a:t>Kognitive Aktivierung</a:t>
            </a:r>
          </a:p>
          <a:p>
            <a:r>
              <a:rPr lang="de-DE" noProof="0" dirty="0" smtClean="0"/>
              <a:t>Um der Definition von </a:t>
            </a:r>
            <a:r>
              <a:rPr lang="de-DE" i="1" noProof="0" dirty="0" err="1" smtClean="0"/>
              <a:t>plot</a:t>
            </a:r>
            <a:r>
              <a:rPr lang="de-DE" i="1" noProof="0" dirty="0" smtClean="0"/>
              <a:t> </a:t>
            </a:r>
            <a:r>
              <a:rPr lang="de-DE" noProof="0" dirty="0" smtClean="0"/>
              <a:t>gerecht zu werden und um in die Charakterisierung etwas tiefer einzusteigen, wird hier schon die Frage gestellt, wer die Handlung vorantreibt. </a:t>
            </a:r>
          </a:p>
          <a:p>
            <a:endParaRPr lang="de-DE" noProof="0" dirty="0" smtClean="0"/>
          </a:p>
          <a:p>
            <a:r>
              <a:rPr lang="de-DE" noProof="0" dirty="0" smtClean="0"/>
              <a:t>Zum Beispiel:</a:t>
            </a:r>
          </a:p>
          <a:p>
            <a:r>
              <a:rPr lang="en-US" b="1" i="1" dirty="0" smtClean="0"/>
              <a:t>A museum</a:t>
            </a:r>
            <a:r>
              <a:rPr lang="en-US" i="1" dirty="0" smtClean="0"/>
              <a:t/>
            </a:r>
            <a:br>
              <a:rPr lang="en-US" i="1" dirty="0" smtClean="0"/>
            </a:br>
            <a:r>
              <a:rPr lang="en-US" i="1" dirty="0" smtClean="0"/>
              <a:t>Evelyn carries the action forward by ‘overstepping’ the line/breaking rules (rope, statue, jacket). Adam reacts.</a:t>
            </a:r>
          </a:p>
          <a:p>
            <a:r>
              <a:rPr lang="en-US" b="1" i="1" dirty="0" smtClean="0"/>
              <a:t>A restaurant lobby</a:t>
            </a:r>
            <a:r>
              <a:rPr lang="en-US" i="1" dirty="0" smtClean="0"/>
              <a:t/>
            </a:r>
            <a:br>
              <a:rPr lang="en-US" i="1" dirty="0" smtClean="0"/>
            </a:br>
            <a:r>
              <a:rPr lang="en-US" i="1" dirty="0" smtClean="0"/>
              <a:t>Evelyn turns the dialogue into an erotic one; </a:t>
            </a:r>
            <a:br>
              <a:rPr lang="en-US" i="1" dirty="0" smtClean="0"/>
            </a:br>
            <a:r>
              <a:rPr lang="en-US" i="1" dirty="0" smtClean="0"/>
              <a:t>carries the action forward by praising Adam’s effort</a:t>
            </a:r>
          </a:p>
          <a:p>
            <a:r>
              <a:rPr lang="en-US" b="1" i="1" dirty="0" smtClean="0"/>
              <a:t>A living room</a:t>
            </a:r>
            <a:r>
              <a:rPr lang="en-US" i="1" dirty="0" smtClean="0"/>
              <a:t/>
            </a:r>
            <a:br>
              <a:rPr lang="en-US" i="1" dirty="0" smtClean="0"/>
            </a:br>
            <a:r>
              <a:rPr lang="en-US" i="1" dirty="0" smtClean="0"/>
              <a:t>Evelyn carries the action forward by talking about taking risks.</a:t>
            </a:r>
            <a:br>
              <a:rPr lang="en-US" i="1" dirty="0" smtClean="0"/>
            </a:br>
            <a:r>
              <a:rPr lang="en-US" i="1" dirty="0" smtClean="0"/>
              <a:t>Phillip carries the action forward by bringing up the topic of the statue.</a:t>
            </a:r>
            <a:br>
              <a:rPr lang="en-US" i="1" dirty="0" smtClean="0"/>
            </a:br>
            <a:r>
              <a:rPr lang="en-US" i="1" dirty="0" smtClean="0"/>
              <a:t>Evelyn and Phillip carry the action forward by criticizing each other, Evelyn by wanting Adam to take sides.</a:t>
            </a:r>
            <a:br>
              <a:rPr lang="en-US" i="1" dirty="0" smtClean="0"/>
            </a:br>
            <a:endParaRPr lang="en-US" i="1" dirty="0" smtClean="0"/>
          </a:p>
        </p:txBody>
      </p:sp>
      <p:sp>
        <p:nvSpPr>
          <p:cNvPr id="4" name="Foliennummernplatzhalter 3"/>
          <p:cNvSpPr>
            <a:spLocks noGrp="1"/>
          </p:cNvSpPr>
          <p:nvPr>
            <p:ph type="sldNum" sz="quarter" idx="10"/>
          </p:nvPr>
        </p:nvSpPr>
        <p:spPr/>
        <p:txBody>
          <a:bodyPr/>
          <a:lstStyle/>
          <a:p>
            <a:fld id="{99B3AB16-F234-4EBD-8D29-E250ECEBEFE0}"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In der Szene </a:t>
            </a:r>
            <a:r>
              <a:rPr lang="de-DE" i="1" noProof="0" dirty="0" smtClean="0"/>
              <a:t>A </a:t>
            </a:r>
            <a:r>
              <a:rPr lang="de-DE" i="1" noProof="0" dirty="0" err="1" smtClean="0"/>
              <a:t>living</a:t>
            </a:r>
            <a:r>
              <a:rPr lang="de-DE" i="1" noProof="0" dirty="0" smtClean="0"/>
              <a:t> </a:t>
            </a:r>
            <a:r>
              <a:rPr lang="de-DE" i="1" noProof="0" dirty="0" err="1" smtClean="0"/>
              <a:t>room</a:t>
            </a:r>
            <a:r>
              <a:rPr lang="de-DE" i="1" noProof="0" dirty="0" smtClean="0"/>
              <a:t> </a:t>
            </a:r>
            <a:r>
              <a:rPr lang="de-DE" noProof="0" dirty="0" smtClean="0"/>
              <a:t>sind zum einzigen Mal alle 4 Charaktere (Adam, Evelyn, Jenny, Phillip) aktiv in eine Diskussion involviert. Hier brechen Konflikte auf und das Verhalten der Charaktere ermöglicht viele Erkenntnisse, die für das vertiefte Verständnis und eine Bewertung wichtig sind.</a:t>
            </a:r>
          </a:p>
          <a:p>
            <a:r>
              <a:rPr lang="de-DE" noProof="0" dirty="0" smtClean="0"/>
              <a:t>Deshalb bekommt diese Szene besondere Aufmerksamkeit durch eine weitere </a:t>
            </a:r>
            <a:r>
              <a:rPr lang="de-DE" i="1" noProof="0" dirty="0" err="1" smtClean="0"/>
              <a:t>drama</a:t>
            </a:r>
            <a:r>
              <a:rPr lang="de-DE" i="1" noProof="0" dirty="0" smtClean="0"/>
              <a:t> </a:t>
            </a:r>
            <a:r>
              <a:rPr lang="de-DE" i="1" noProof="0" dirty="0" err="1" smtClean="0"/>
              <a:t>activity</a:t>
            </a:r>
            <a:r>
              <a:rPr lang="de-DE" noProof="0" dirty="0" smtClean="0"/>
              <a:t>.</a:t>
            </a:r>
          </a:p>
          <a:p>
            <a:endParaRPr lang="de-DE" noProof="0" dirty="0" smtClean="0"/>
          </a:p>
          <a:p>
            <a:r>
              <a:rPr lang="de-DE" noProof="0" dirty="0" smtClean="0"/>
              <a:t>3 Teile der Szene wurden herausgegriffen, da die Dialoge sich für eine Analyse sehr gut eignen: es passiert vieles zwischen den Zeilen, es gibt viel Raum für Interpretation und vertieftes Verständnis; es gibt auch viel Potential für eine kontroverse Diskussion.</a:t>
            </a:r>
          </a:p>
          <a:p>
            <a:endParaRPr lang="de-DE" noProof="0" dirty="0" smtClean="0"/>
          </a:p>
          <a:p>
            <a:r>
              <a:rPr lang="de-DE" noProof="0" dirty="0" smtClean="0"/>
              <a:t>1.Szene: </a:t>
            </a:r>
            <a:r>
              <a:rPr lang="de-DE" noProof="0" dirty="0" err="1" smtClean="0"/>
              <a:t>Cornelsen</a:t>
            </a:r>
            <a:r>
              <a:rPr lang="de-DE" noProof="0" dirty="0" smtClean="0"/>
              <a:t> Ausgabe Seite 21, Zeilen 10-25</a:t>
            </a:r>
          </a:p>
          <a:p>
            <a:r>
              <a:rPr lang="de-DE" noProof="0" dirty="0" smtClean="0"/>
              <a:t>2.Szene: </a:t>
            </a:r>
            <a:r>
              <a:rPr lang="de-DE" noProof="0" dirty="0" err="1" smtClean="0"/>
              <a:t>Cornelsen</a:t>
            </a:r>
            <a:r>
              <a:rPr lang="de-DE" noProof="0" dirty="0" smtClean="0"/>
              <a:t> Ausgabe Seite 22, Zeilen 13-29</a:t>
            </a:r>
          </a:p>
          <a:p>
            <a:r>
              <a:rPr lang="de-DE" noProof="0" dirty="0" smtClean="0"/>
              <a:t>3.Szene: </a:t>
            </a:r>
            <a:r>
              <a:rPr lang="de-DE" noProof="0" dirty="0" err="1" smtClean="0"/>
              <a:t>Cornelsen</a:t>
            </a:r>
            <a:r>
              <a:rPr lang="de-DE" noProof="0" dirty="0" smtClean="0"/>
              <a:t> Ausgabe Seite 25, Zeilen 4-21</a:t>
            </a:r>
          </a:p>
          <a:p>
            <a:endParaRPr lang="de-DE" noProof="0" dirty="0" smtClean="0"/>
          </a:p>
          <a:p>
            <a:r>
              <a:rPr lang="de-DE" noProof="0" dirty="0" smtClean="0"/>
              <a:t>In Vierergruppen (wenn möglich 2 Mädchen und 2 Jungs) bereiten die S und S die Szene zum Vorspielen vor. Sie gehen dabei in 2 Schritten vor:</a:t>
            </a:r>
          </a:p>
          <a:p>
            <a:endParaRPr lang="de-DE" noProof="0" dirty="0" smtClean="0"/>
          </a:p>
          <a:p>
            <a:pPr marL="228600" indent="-228600">
              <a:buAutoNum type="arabicPeriod"/>
            </a:pPr>
            <a:r>
              <a:rPr lang="de-DE" noProof="0" dirty="0" smtClean="0"/>
              <a:t>Sie diskutieren die Szene auf dieselbe Art und Weise wie Schauspieler in der Vorbereitung dies tun (siehe </a:t>
            </a:r>
            <a:r>
              <a:rPr lang="de-DE" i="1" noProof="0" dirty="0" err="1" smtClean="0"/>
              <a:t>tasks</a:t>
            </a:r>
            <a:r>
              <a:rPr lang="de-DE" i="1" noProof="0" dirty="0" smtClean="0"/>
              <a:t> </a:t>
            </a:r>
            <a:r>
              <a:rPr lang="de-DE" i="1" noProof="0" dirty="0" err="1" smtClean="0"/>
              <a:t>slide</a:t>
            </a:r>
            <a:r>
              <a:rPr lang="de-DE" noProof="0" dirty="0" smtClean="0"/>
              <a:t>, analytische Aspekte).</a:t>
            </a:r>
          </a:p>
          <a:p>
            <a:pPr marL="228600" indent="-228600">
              <a:buAutoNum type="arabicPeriod"/>
            </a:pPr>
            <a:r>
              <a:rPr lang="de-DE" noProof="0" dirty="0" smtClean="0"/>
              <a:t>In einem zweiten Schritt (</a:t>
            </a:r>
            <a:r>
              <a:rPr lang="de-DE" i="1" noProof="0" dirty="0" err="1" smtClean="0"/>
              <a:t>next</a:t>
            </a:r>
            <a:r>
              <a:rPr lang="de-DE" i="1" noProof="0" dirty="0" smtClean="0"/>
              <a:t> </a:t>
            </a:r>
            <a:r>
              <a:rPr lang="de-DE" i="1" noProof="0" dirty="0" err="1" smtClean="0"/>
              <a:t>slide</a:t>
            </a:r>
            <a:r>
              <a:rPr lang="de-DE" i="1" noProof="0" dirty="0" smtClean="0"/>
              <a:t>) </a:t>
            </a:r>
            <a:r>
              <a:rPr lang="de-DE" noProof="0" dirty="0" smtClean="0"/>
              <a:t>geht es um dramaturgische Aspekte wie Körpersprache, Stimme, Ausdruck, Bewegung im Raum…..</a:t>
            </a:r>
          </a:p>
          <a:p>
            <a:endParaRPr lang="de-DE" noProof="0" dirty="0" smtClean="0"/>
          </a:p>
          <a:p>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Die S und S spielen die Szenen vor. Durch die Methode </a:t>
            </a:r>
            <a:r>
              <a:rPr lang="de-DE" i="1" noProof="0" dirty="0" err="1" smtClean="0"/>
              <a:t>click</a:t>
            </a:r>
            <a:r>
              <a:rPr lang="de-DE" i="1" noProof="0" dirty="0" smtClean="0"/>
              <a:t>/</a:t>
            </a:r>
            <a:r>
              <a:rPr lang="de-DE" i="1" noProof="0" dirty="0" err="1" smtClean="0"/>
              <a:t>clack</a:t>
            </a:r>
            <a:r>
              <a:rPr lang="de-DE" noProof="0" dirty="0" smtClean="0"/>
              <a:t> gelingt eine etwas theaterähnliche Inszenierung.</a:t>
            </a:r>
          </a:p>
          <a:p>
            <a:endParaRPr lang="de-DE" noProof="0" dirty="0" smtClean="0"/>
          </a:p>
          <a:p>
            <a:r>
              <a:rPr lang="de-DE" b="1" i="1" noProof="0" dirty="0" smtClean="0"/>
              <a:t>Click/</a:t>
            </a:r>
            <a:r>
              <a:rPr lang="de-DE" b="1" i="1" noProof="0" dirty="0" err="1" smtClean="0"/>
              <a:t>Clack</a:t>
            </a:r>
            <a:endParaRPr lang="de-DE" b="1" i="1" noProof="0" dirty="0" smtClean="0"/>
          </a:p>
          <a:p>
            <a:r>
              <a:rPr lang="de-DE" i="1" noProof="0" dirty="0" smtClean="0"/>
              <a:t>Click:</a:t>
            </a:r>
            <a:r>
              <a:rPr lang="de-DE" noProof="0" dirty="0" smtClean="0"/>
              <a:t> alle Zuschauer schließen die Augen. Das Team hat die Zeit, Positionen einzunehmen und sich bereit zu machen.</a:t>
            </a:r>
          </a:p>
          <a:p>
            <a:r>
              <a:rPr lang="de-DE" i="1" noProof="0" dirty="0" err="1" smtClean="0"/>
              <a:t>Clack</a:t>
            </a:r>
            <a:r>
              <a:rPr lang="de-DE" noProof="0" dirty="0" smtClean="0"/>
              <a:t>: die Zuschauer öffnen die Augen, die Szene beginnt.</a:t>
            </a:r>
          </a:p>
          <a:p>
            <a:endParaRPr lang="de-DE" noProof="0" dirty="0" smtClean="0"/>
          </a:p>
          <a:p>
            <a:r>
              <a:rPr lang="de-DE" noProof="0" dirty="0" smtClean="0"/>
              <a:t>Nach der Aufführung geben die Mitschüler Feedback (siehe </a:t>
            </a:r>
            <a:r>
              <a:rPr lang="de-DE" i="1" noProof="0" dirty="0" err="1" smtClean="0"/>
              <a:t>slide</a:t>
            </a:r>
            <a:r>
              <a:rPr lang="de-DE" i="1" noProof="0" dirty="0" smtClean="0"/>
              <a:t>)</a:t>
            </a:r>
            <a:r>
              <a:rPr lang="de-DE" noProof="0" dirty="0" smtClean="0"/>
              <a:t>, das Team gleicht die Beobachtungen der Mitschüler mit den eigenen Intentionen ab. </a:t>
            </a:r>
          </a:p>
          <a:p>
            <a:endParaRPr lang="de-DE" noProof="0" dirty="0" smtClean="0"/>
          </a:p>
          <a:p>
            <a:r>
              <a:rPr lang="de-DE" noProof="0" dirty="0" smtClean="0"/>
              <a:t>Es ist nützlich, </a:t>
            </a:r>
            <a:r>
              <a:rPr lang="de-DE" noProof="0" dirty="0" smtClean="0"/>
              <a:t>bei der Besprechung Folien </a:t>
            </a:r>
            <a:r>
              <a:rPr lang="de-DE" noProof="0" dirty="0" smtClean="0"/>
              <a:t>mit den Szenen zu </a:t>
            </a:r>
            <a:r>
              <a:rPr lang="de-DE" noProof="0" dirty="0" smtClean="0"/>
              <a:t>zeigen, </a:t>
            </a:r>
            <a:r>
              <a:rPr lang="de-DE" noProof="0" dirty="0" smtClean="0"/>
              <a:t>weil dann detailliert Bezug genommen werden kann auf einzelne Äußerungen.</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noProof="0" dirty="0" smtClean="0"/>
              <a:t>Kurze Lehrerinfo zu Autor und Werk, das in den folgenden Wochen im Zentrum steht </a:t>
            </a:r>
          </a:p>
          <a:p>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Durch die Identifikation mit den Charakteren bei der Rollenübernahme gelingt es den S und S nun gut, die Hauptkonflikte und die Beziehungen zwischen den Charakteren herauszuarbeiten. Dies wird in einem folgenden Schritt auch visualisiert.</a:t>
            </a:r>
          </a:p>
          <a:p>
            <a:r>
              <a:rPr lang="de-DE" noProof="0" dirty="0" smtClean="0"/>
              <a:t>An dieser Stelle ist es auch sinnvoll, die S und S persönliche Meinungen und Haltungen einbringen zu lassen, damit es nicht nur um Task-Erfüllung geht, sondern die S und S auch in ihrer Individualität und als persönlich Bewertende wertgeschätzt werden. </a:t>
            </a:r>
          </a:p>
          <a:p>
            <a:endParaRPr lang="de-DE" noProof="0" dirty="0" smtClean="0"/>
          </a:p>
          <a:p>
            <a:r>
              <a:rPr lang="de-DE" noProof="0" dirty="0" smtClean="0"/>
              <a:t>Die Frage nach der persönlichen Einschätzung der Charaktere und ihrer Haltungen ist hier als Zwischenschritt sinnvoll, weil vor allem Evelyn am Ende des Dramas häufig sehr negativ bewertet wird. In dieser Szene ist dies noch offener, da auch Phillip aggressiv auftritt und zumindest einige S und S auch Evelyns Argumentation bezüglich des Streitpunktes </a:t>
            </a:r>
            <a:r>
              <a:rPr lang="de-DE" i="1" noProof="0" dirty="0" smtClean="0"/>
              <a:t>‘</a:t>
            </a:r>
            <a:r>
              <a:rPr lang="de-DE" i="1" noProof="0" dirty="0" err="1" smtClean="0"/>
              <a:t>manifesto</a:t>
            </a:r>
            <a:r>
              <a:rPr lang="de-DE" i="1" noProof="0" dirty="0" smtClean="0"/>
              <a:t> </a:t>
            </a:r>
            <a:r>
              <a:rPr lang="de-DE" i="1" noProof="0" dirty="0" err="1" smtClean="0"/>
              <a:t>or</a:t>
            </a:r>
            <a:r>
              <a:rPr lang="de-DE" i="1" noProof="0" dirty="0" smtClean="0"/>
              <a:t> </a:t>
            </a:r>
            <a:r>
              <a:rPr lang="de-DE" i="1" noProof="0" dirty="0" err="1" smtClean="0"/>
              <a:t>vandalism</a:t>
            </a:r>
            <a:r>
              <a:rPr lang="de-DE" noProof="0" dirty="0" smtClean="0"/>
              <a:t>’ nachvollziehen </a:t>
            </a:r>
            <a:r>
              <a:rPr lang="de-DE" noProof="0" dirty="0" smtClean="0"/>
              <a:t>können.</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DE" noProof="0" dirty="0" smtClean="0"/>
              <a:t>Die Visualisierung der Beziehungen zwischen den Charakteren in einer </a:t>
            </a:r>
            <a:r>
              <a:rPr lang="de-DE" i="1" noProof="0" dirty="0" err="1" smtClean="0"/>
              <a:t>character</a:t>
            </a:r>
            <a:r>
              <a:rPr lang="de-DE" i="1" noProof="0" dirty="0" smtClean="0"/>
              <a:t> </a:t>
            </a:r>
            <a:r>
              <a:rPr lang="de-DE" i="1" noProof="0" dirty="0" err="1" smtClean="0"/>
              <a:t>relationship</a:t>
            </a:r>
            <a:r>
              <a:rPr lang="de-DE" i="1" noProof="0" dirty="0" smtClean="0"/>
              <a:t> </a:t>
            </a:r>
            <a:r>
              <a:rPr lang="de-DE" i="1" noProof="0" dirty="0" err="1" smtClean="0"/>
              <a:t>map</a:t>
            </a:r>
            <a:r>
              <a:rPr lang="de-DE" i="1" noProof="0" dirty="0" smtClean="0"/>
              <a:t> </a:t>
            </a:r>
            <a:r>
              <a:rPr lang="de-DE" noProof="0" dirty="0" smtClean="0"/>
              <a:t>hat viele Vorteile, wie Visualisierungen generell (deswegen wird diese Technik auch an mehreren Stellen im Unterrichtsmodell vorgeschlagen).</a:t>
            </a:r>
          </a:p>
          <a:p>
            <a:endParaRPr lang="de-DE" noProof="0" dirty="0" smtClean="0"/>
          </a:p>
          <a:p>
            <a:r>
              <a:rPr lang="de-DE" noProof="0" dirty="0" smtClean="0"/>
              <a:t>Durch </a:t>
            </a:r>
            <a:r>
              <a:rPr lang="de-DE" b="1" noProof="0" dirty="0" smtClean="0"/>
              <a:t>Visualisierung </a:t>
            </a:r>
            <a:r>
              <a:rPr lang="de-DE" noProof="0" dirty="0" smtClean="0"/>
              <a:t>können auch komplexere Sachverhalte auf das Wesentliche reduziert, strukturiert dargestellt und erfassbar gemacht werden. Dabei wird u.a. durch die Verwendung von Symbolen auch das kreative Denken gefördert. Die Gedankengänge der S und S werden durch die Visualisierung in reduzierter Form für alle sichtbar. </a:t>
            </a:r>
            <a:br>
              <a:rPr lang="de-DE" noProof="0" dirty="0" smtClean="0"/>
            </a:br>
            <a:r>
              <a:rPr lang="de-DE" noProof="0" dirty="0" smtClean="0"/>
              <a:t>Durch die Erläuterungen dieser reduzierten Strukturen werden die S und S kommunikativ aktiv, drücken Sachverhalte und </a:t>
            </a:r>
            <a:r>
              <a:rPr lang="de-DE" i="1" noProof="0" dirty="0" err="1" smtClean="0"/>
              <a:t>keywords</a:t>
            </a:r>
            <a:r>
              <a:rPr lang="de-DE" noProof="0" dirty="0" smtClean="0"/>
              <a:t> in vollständigen Sätzen aus und üben somit auch monologisches Sprechen auf einem etwas höheren, strukturierteren Niveau als bei den meisten anderen Beiträgen in Plenumsdiskussionen. Obwohl die Vorträge vorstrukturiert sind durch die </a:t>
            </a:r>
            <a:r>
              <a:rPr lang="de-DE" noProof="0" dirty="0" smtClean="0"/>
              <a:t>Visualisierung, </a:t>
            </a:r>
            <a:r>
              <a:rPr lang="de-DE" noProof="0" dirty="0" smtClean="0"/>
              <a:t>bleibt auch Raum für spontanes Agieren in der Fremdsprache, z.B. wenn </a:t>
            </a:r>
            <a:r>
              <a:rPr lang="de-DE" noProof="0" dirty="0" smtClean="0"/>
              <a:t>die </a:t>
            </a:r>
            <a:r>
              <a:rPr lang="de-DE" noProof="0" dirty="0" smtClean="0"/>
              <a:t>Mitschüler an einzelnen Stellen anderer Meinung sind oder nachfragen.</a:t>
            </a:r>
          </a:p>
          <a:p>
            <a:endParaRPr lang="de-DE" noProof="0" dirty="0" smtClean="0"/>
          </a:p>
          <a:p>
            <a:r>
              <a:rPr lang="de-DE" noProof="0" dirty="0" smtClean="0"/>
              <a:t>Die nächste Folie zeigt einige Symbole, die verwendet werden </a:t>
            </a:r>
            <a:r>
              <a:rPr lang="de-DE" noProof="0" dirty="0" smtClean="0"/>
              <a:t>können; </a:t>
            </a:r>
            <a:r>
              <a:rPr lang="de-DE" noProof="0" dirty="0" smtClean="0"/>
              <a:t>es handelt sich dabei um eine Auswahl. </a:t>
            </a:r>
          </a:p>
          <a:p>
            <a:r>
              <a:rPr lang="de-DE" noProof="0" dirty="0" smtClean="0"/>
              <a:t>Es ist an dieser Stelle sinnvoll, gelungene </a:t>
            </a:r>
            <a:r>
              <a:rPr lang="de-DE" i="1" noProof="0" dirty="0" err="1" smtClean="0"/>
              <a:t>character</a:t>
            </a:r>
            <a:r>
              <a:rPr lang="de-DE" i="1" noProof="0" dirty="0" smtClean="0"/>
              <a:t> </a:t>
            </a:r>
            <a:r>
              <a:rPr lang="de-DE" i="1" noProof="0" dirty="0" err="1" smtClean="0"/>
              <a:t>relationship</a:t>
            </a:r>
            <a:r>
              <a:rPr lang="de-DE" i="1" noProof="0" dirty="0" smtClean="0"/>
              <a:t> </a:t>
            </a:r>
            <a:r>
              <a:rPr lang="de-DE" i="1" noProof="0" dirty="0" err="1" smtClean="0"/>
              <a:t>maps</a:t>
            </a:r>
            <a:r>
              <a:rPr lang="de-DE" i="1" noProof="0" dirty="0" smtClean="0"/>
              <a:t> </a:t>
            </a:r>
            <a:r>
              <a:rPr lang="de-DE" noProof="0" dirty="0" smtClean="0"/>
              <a:t>zu zeigen, wie man sie im Netz findet, z.B. zu Shakespeares Dramen oder auch zu literarischen Werken, die den Schülern vertraut sind.</a:t>
            </a:r>
          </a:p>
          <a:p>
            <a:endParaRPr lang="de-DE" noProof="0" dirty="0" smtClean="0"/>
          </a:p>
          <a:p>
            <a:r>
              <a:rPr lang="de-DE" noProof="0" dirty="0" smtClean="0"/>
              <a:t>Dies Aufgabe eignet sich gut für eine Gruppenarbeit. </a:t>
            </a:r>
          </a:p>
          <a:p>
            <a:endParaRPr lang="de-DE" noProof="0" dirty="0" smtClean="0"/>
          </a:p>
          <a:p>
            <a:r>
              <a:rPr lang="de-DE" noProof="0" dirty="0" smtClean="0"/>
              <a:t>Zur Sicherung wichtigen Wortschatzes und als </a:t>
            </a:r>
            <a:r>
              <a:rPr lang="de-DE" noProof="0" dirty="0" err="1" smtClean="0"/>
              <a:t>Scaffolding</a:t>
            </a:r>
            <a:r>
              <a:rPr lang="de-DE" noProof="0" dirty="0" smtClean="0"/>
              <a:t> für die </a:t>
            </a:r>
            <a:r>
              <a:rPr lang="de-DE" noProof="0" dirty="0" err="1" smtClean="0"/>
              <a:t>Versprachlichung</a:t>
            </a:r>
            <a:r>
              <a:rPr lang="de-DE" noProof="0" dirty="0" smtClean="0"/>
              <a:t> der Visualisierung bekommen die S und S eine </a:t>
            </a:r>
            <a:r>
              <a:rPr lang="de-DE" i="1" noProof="0" dirty="0" err="1" smtClean="0"/>
              <a:t>language</a:t>
            </a:r>
            <a:r>
              <a:rPr lang="de-DE" i="1" noProof="0" dirty="0" smtClean="0"/>
              <a:t> </a:t>
            </a:r>
            <a:r>
              <a:rPr lang="de-DE" i="1" noProof="0" dirty="0" err="1" smtClean="0"/>
              <a:t>notebook</a:t>
            </a:r>
            <a:r>
              <a:rPr lang="de-DE" i="1" noProof="0" dirty="0" smtClean="0"/>
              <a:t> box</a:t>
            </a:r>
            <a:r>
              <a:rPr lang="de-DE" noProof="0" dirty="0" smtClean="0"/>
              <a:t> </a:t>
            </a:r>
            <a:r>
              <a:rPr lang="de-DE" b="1" noProof="0" dirty="0" smtClean="0"/>
              <a:t>(404.3)</a:t>
            </a:r>
            <a:r>
              <a:rPr lang="de-DE" noProof="0" dirty="0" smtClean="0"/>
              <a:t> mit Wortschatz zum Thema </a:t>
            </a:r>
            <a:r>
              <a:rPr lang="de-DE" i="1" noProof="0" dirty="0" err="1" smtClean="0"/>
              <a:t>relationships</a:t>
            </a:r>
            <a:r>
              <a:rPr lang="de-DE" i="1" noProof="0" dirty="0" smtClean="0"/>
              <a:t>.</a:t>
            </a:r>
            <a:endParaRPr lang="de-DE" i="1"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noProof="0" dirty="0" smtClean="0"/>
              <a:t>Als Hausaufgabe notieren sich die S und S wie die Handlung ihrer Meinung nach weitergehen könnte. </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b="0" noProof="0" dirty="0" smtClean="0"/>
              <a:t>Dann lesen sie die nächste Szene ‘</a:t>
            </a:r>
            <a:r>
              <a:rPr lang="de-DE" sz="1200" b="0" i="1" noProof="0" dirty="0" smtClean="0"/>
              <a:t>A </a:t>
            </a:r>
            <a:r>
              <a:rPr lang="de-DE" sz="1200" b="0" i="1" noProof="0" dirty="0" err="1" smtClean="0"/>
              <a:t>Bedroom</a:t>
            </a:r>
            <a:r>
              <a:rPr lang="de-DE" sz="1200" b="0" noProof="0" dirty="0" smtClean="0"/>
              <a:t>’, die für die S und S kopiert wurde (jeweils eine Doppelseite in die Mitte eines Blattes mit viel Raum für Notizen an den Rändern). Dies soll dazu beitragen, dass die S und S Ihre Gedanken und Gefühle beim Lesen in authentischer Form aufschreiben können, um sich dem </a:t>
            </a:r>
            <a:r>
              <a:rPr lang="de-DE" sz="1200" b="0" i="1" noProof="0" dirty="0" err="1" smtClean="0"/>
              <a:t>aesthetic</a:t>
            </a:r>
            <a:r>
              <a:rPr lang="de-DE" sz="1200" b="0" i="1" noProof="0" dirty="0" smtClean="0"/>
              <a:t> </a:t>
            </a:r>
            <a:r>
              <a:rPr lang="de-DE" sz="1200" b="0" i="1" noProof="0" dirty="0" err="1" smtClean="0"/>
              <a:t>reading</a:t>
            </a:r>
            <a:r>
              <a:rPr lang="de-DE" sz="1200" b="0" noProof="0" dirty="0" smtClean="0"/>
              <a:t> anzunähern, das die persönliche Beziehung des Lesers zur Literatur ins Zentrum stellt.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Zu Beginn der Stunde werden die S und S gebeten, ihre in der Hausaufgabe angefertigten Notizen zur 4. Szene </a:t>
            </a:r>
            <a:r>
              <a:rPr lang="de-DE" i="1" noProof="0" dirty="0" smtClean="0"/>
              <a:t>‘A </a:t>
            </a:r>
            <a:r>
              <a:rPr lang="de-DE" i="1" noProof="0" dirty="0" err="1" smtClean="0"/>
              <a:t>bedroom</a:t>
            </a:r>
            <a:r>
              <a:rPr lang="de-DE" noProof="0" dirty="0" smtClean="0"/>
              <a:t>’ anzuschauen und zu überlegen, welche Zeilen sie in </a:t>
            </a:r>
            <a:r>
              <a:rPr lang="de-DE" noProof="0" dirty="0" smtClean="0"/>
              <a:t>irgendeiner </a:t>
            </a:r>
            <a:r>
              <a:rPr lang="de-DE" noProof="0" dirty="0" smtClean="0"/>
              <a:t>Weise so ansprachen, dass sie gerne darüber diskutieren möchten. Sie tauschen sich darüber zuerst in kleinen Gruppen aus und nennen dann einige der </a:t>
            </a:r>
            <a:r>
              <a:rPr lang="de-DE" i="1" noProof="0" dirty="0" err="1" smtClean="0"/>
              <a:t>favourite</a:t>
            </a:r>
            <a:r>
              <a:rPr lang="de-DE" i="1" noProof="0" dirty="0" smtClean="0"/>
              <a:t> </a:t>
            </a:r>
            <a:r>
              <a:rPr lang="de-DE" i="1" noProof="0" dirty="0" err="1" smtClean="0"/>
              <a:t>lines</a:t>
            </a:r>
            <a:r>
              <a:rPr lang="de-DE" i="1" noProof="0" dirty="0" smtClean="0"/>
              <a:t> </a:t>
            </a:r>
            <a:r>
              <a:rPr lang="de-DE" noProof="0" dirty="0" smtClean="0"/>
              <a:t>im </a:t>
            </a:r>
            <a:r>
              <a:rPr lang="de-DE" noProof="0" dirty="0" smtClean="0"/>
              <a:t>Plenum. Die S und S begründen auch, warum diese Zeilen für sie von Bedeutung </a:t>
            </a:r>
            <a:r>
              <a:rPr lang="de-DE" noProof="0" dirty="0" smtClean="0"/>
              <a:t>sind und </a:t>
            </a:r>
            <a:r>
              <a:rPr lang="de-DE" noProof="0" dirty="0" smtClean="0"/>
              <a:t>ob sich Fragen </a:t>
            </a:r>
            <a:r>
              <a:rPr lang="de-DE" noProof="0" dirty="0" smtClean="0"/>
              <a:t>daraus </a:t>
            </a:r>
            <a:r>
              <a:rPr lang="de-DE" noProof="0" dirty="0" smtClean="0"/>
              <a:t>ergeben, die man diskutieren könnte.</a:t>
            </a:r>
          </a:p>
          <a:p>
            <a:endParaRPr lang="de-DE" noProof="0" dirty="0" smtClean="0"/>
          </a:p>
          <a:p>
            <a:r>
              <a:rPr lang="de-DE" noProof="0" dirty="0" smtClean="0"/>
              <a:t>In dieser Szene gibt es mehrere sehr wichtige Stellen, die, falls sie nicht von den S und S genannt werden, von der Lehrkraft thematisiert werden sollten. Adam hat hier Momente/Anflüge von Selbsterkenntnis, die als </a:t>
            </a:r>
            <a:r>
              <a:rPr lang="de-DE" i="1" noProof="0" dirty="0" err="1" smtClean="0"/>
              <a:t>Foreshadowing</a:t>
            </a:r>
            <a:r>
              <a:rPr lang="de-DE" i="1" noProof="0" dirty="0" smtClean="0"/>
              <a:t> </a:t>
            </a:r>
            <a:r>
              <a:rPr lang="de-DE" noProof="0" dirty="0" smtClean="0"/>
              <a:t>bezeichnet werden können (1 und 2). Evelyn bringt Adam dazu, sich beim Sex filmen zu lassen, was eine weitere Eskalationsstufe in seiner Entwicklung darstellt (3).</a:t>
            </a:r>
          </a:p>
          <a:p>
            <a:endParaRPr lang="en-US" dirty="0" smtClean="0"/>
          </a:p>
          <a:p>
            <a:r>
              <a:rPr lang="en-US" dirty="0" smtClean="0"/>
              <a:t>1</a:t>
            </a:r>
            <a:br>
              <a:rPr lang="en-US" dirty="0" smtClean="0"/>
            </a:br>
            <a:r>
              <a:rPr lang="en-US" dirty="0" smtClean="0"/>
              <a:t>Adam …..you’re dangerously close to owning me.</a:t>
            </a:r>
          </a:p>
          <a:p>
            <a:r>
              <a:rPr lang="en-US" dirty="0" smtClean="0"/>
              <a:t>Evelyn: Wow…</a:t>
            </a:r>
          </a:p>
          <a:p>
            <a:r>
              <a:rPr lang="en-US" dirty="0" smtClean="0"/>
              <a:t>Adam: I just signed my relationship death warrant didn’t I?.....</a:t>
            </a:r>
          </a:p>
          <a:p>
            <a:r>
              <a:rPr lang="en-US" dirty="0" smtClean="0"/>
              <a:t>2</a:t>
            </a:r>
          </a:p>
          <a:p>
            <a:r>
              <a:rPr lang="en-US" dirty="0" smtClean="0"/>
              <a:t>Evelyn: I just don’t think you need that kind of person in your life. No one does.</a:t>
            </a:r>
          </a:p>
          <a:p>
            <a:r>
              <a:rPr lang="en-US" dirty="0" smtClean="0"/>
              <a:t>Adam: </a:t>
            </a:r>
            <a:r>
              <a:rPr lang="en-US" i="1" dirty="0" smtClean="0"/>
              <a:t>(Mock-serious)… </a:t>
            </a:r>
            <a:r>
              <a:rPr lang="en-US" dirty="0" smtClean="0"/>
              <a:t>It may be a touch early to start dictating who my friends are.</a:t>
            </a:r>
          </a:p>
          <a:p>
            <a:r>
              <a:rPr lang="en-US" dirty="0" smtClean="0"/>
              <a:t>3</a:t>
            </a:r>
          </a:p>
          <a:p>
            <a:r>
              <a:rPr lang="en-US" dirty="0" smtClean="0"/>
              <a:t>Evelyn: …Just smile. Smile into the camera. For as long as you can…. </a:t>
            </a:r>
          </a:p>
          <a:p>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Um die Vorteile einer weiteren Visualisierungstechnik zu nutzen, werden die S und S nun gebeten, alle Informationen, die sie über die einzelnen Charaktere gesammelt haben, zusammenzutragen und in Form eines </a:t>
            </a:r>
            <a:r>
              <a:rPr lang="de-DE" i="1" noProof="0" dirty="0" err="1" smtClean="0"/>
              <a:t>character</a:t>
            </a:r>
            <a:r>
              <a:rPr lang="de-DE" i="1" noProof="0" dirty="0" smtClean="0"/>
              <a:t> </a:t>
            </a:r>
            <a:r>
              <a:rPr lang="de-DE" i="1" noProof="0" dirty="0" err="1" smtClean="0"/>
              <a:t>posters</a:t>
            </a:r>
            <a:r>
              <a:rPr lang="de-DE" i="1" noProof="0" dirty="0" smtClean="0"/>
              <a:t> </a:t>
            </a:r>
            <a:r>
              <a:rPr lang="de-DE" noProof="0" dirty="0" smtClean="0"/>
              <a:t>zu visualisieren. Dabei wird auf einem Poster ein Körperumriss gezeichnet, der dann beschriftet wird. Es ist wichtig, dass auch die Äußerungen, die andere Charaktere machen, </a:t>
            </a:r>
            <a:r>
              <a:rPr lang="de-DE" noProof="0" dirty="0" smtClean="0"/>
              <a:t>mit </a:t>
            </a:r>
            <a:r>
              <a:rPr lang="de-DE" noProof="0" dirty="0" smtClean="0"/>
              <a:t>in die Visualisierung einfließen.</a:t>
            </a:r>
          </a:p>
          <a:p>
            <a:r>
              <a:rPr lang="de-DE" noProof="0" dirty="0" smtClean="0"/>
              <a:t>Die S und S dürfen sich in Gruppen von 3-4 Mitgliedern entscheiden, welchen Charakter sie so visualisieren wollen. Es soll darauf geachtet werden, das alle 4 Charaktere abgedeckt sind. </a:t>
            </a:r>
          </a:p>
          <a:p>
            <a:r>
              <a:rPr lang="de-DE" noProof="0" dirty="0" smtClean="0"/>
              <a:t>Die </a:t>
            </a:r>
            <a:r>
              <a:rPr lang="de-DE" noProof="0" dirty="0" smtClean="0"/>
              <a:t>Gruppen, </a:t>
            </a:r>
            <a:r>
              <a:rPr lang="de-DE" noProof="0" dirty="0" smtClean="0"/>
              <a:t>die Adam gewählt haben </a:t>
            </a:r>
            <a:r>
              <a:rPr lang="de-DE" noProof="0" dirty="0" smtClean="0"/>
              <a:t>stoßen </a:t>
            </a:r>
            <a:r>
              <a:rPr lang="de-DE" noProof="0" dirty="0" smtClean="0"/>
              <a:t>von selbst darauf, dass sie für ihn entweder 2 Poster brauchen oder seine Entwicklung irgendwie, z.B. durch verschiedene Farben, darstellen müssen.</a:t>
            </a:r>
            <a:br>
              <a:rPr lang="de-DE" noProof="0" dirty="0" smtClean="0"/>
            </a:br>
            <a:r>
              <a:rPr lang="de-DE" noProof="0" dirty="0" smtClean="0"/>
              <a:t>Damit ist die Grundlage für die kommenden Stunden gelegt.</a:t>
            </a:r>
          </a:p>
          <a:p>
            <a:endParaRPr lang="de-DE" noProof="0" dirty="0" smtClean="0"/>
          </a:p>
          <a:p>
            <a:r>
              <a:rPr lang="de-DE" b="1" noProof="0" dirty="0" smtClean="0"/>
              <a:t>404.4 Box 4 </a:t>
            </a:r>
            <a:r>
              <a:rPr lang="de-DE" noProof="0" dirty="0" err="1" smtClean="0"/>
              <a:t>language</a:t>
            </a:r>
            <a:r>
              <a:rPr lang="de-DE" noProof="0" dirty="0" smtClean="0"/>
              <a:t> </a:t>
            </a:r>
            <a:r>
              <a:rPr lang="de-DE" noProof="0" dirty="0" err="1" smtClean="0"/>
              <a:t>notebook</a:t>
            </a:r>
            <a:r>
              <a:rPr lang="de-DE" noProof="0" dirty="0" smtClean="0"/>
              <a:t> liefert viele Adjektive für die Beschreibung der Charaktere</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Sollten mehrere Gruppen denselben </a:t>
            </a:r>
            <a:r>
              <a:rPr lang="de-DE" i="1" noProof="0" dirty="0" err="1" smtClean="0"/>
              <a:t>character</a:t>
            </a:r>
            <a:r>
              <a:rPr lang="de-DE" noProof="0" dirty="0" smtClean="0"/>
              <a:t> visualisiert haben, vergleichen sie zunächst ihre Ergebnisse. Dann wird präsentiert und im Plenum kritisch diskutiert, ob die Gruppe den Charakter umfassend dargestellt hat.</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Als Hausaufgabe lesen die S und S die nächsten 3 Szenen, machen Notizen, wie sich </a:t>
            </a:r>
            <a:r>
              <a:rPr lang="de-DE" b="1" noProof="0" dirty="0" smtClean="0"/>
              <a:t>ih</a:t>
            </a:r>
            <a:r>
              <a:rPr lang="de-DE" noProof="0" dirty="0" smtClean="0"/>
              <a:t>r Charakter entwickelt, die sie dann in der nächsten Stunde benutzen, um das </a:t>
            </a:r>
            <a:r>
              <a:rPr lang="de-DE" i="1" noProof="0" dirty="0" err="1" smtClean="0"/>
              <a:t>character</a:t>
            </a:r>
            <a:r>
              <a:rPr lang="de-DE" i="1" noProof="0" dirty="0" smtClean="0"/>
              <a:t> </a:t>
            </a:r>
            <a:r>
              <a:rPr lang="de-DE" i="1" noProof="0" dirty="0" err="1" smtClean="0"/>
              <a:t>poster</a:t>
            </a:r>
            <a:r>
              <a:rPr lang="de-DE" i="1" noProof="0" dirty="0" smtClean="0"/>
              <a:t> </a:t>
            </a:r>
            <a:r>
              <a:rPr lang="de-DE" noProof="0" dirty="0" smtClean="0"/>
              <a:t>zu </a:t>
            </a:r>
            <a:r>
              <a:rPr lang="de-DE" noProof="0" dirty="0" smtClean="0"/>
              <a:t>vervollständigen.</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Zur Verständnissicherung bearbeiten die S und S zu </a:t>
            </a:r>
            <a:r>
              <a:rPr lang="de-DE" noProof="0" dirty="0" smtClean="0"/>
              <a:t>Beginn </a:t>
            </a:r>
            <a:r>
              <a:rPr lang="de-DE" noProof="0" dirty="0" smtClean="0"/>
              <a:t>der Stunde die </a:t>
            </a:r>
            <a:r>
              <a:rPr lang="de-DE" i="1" noProof="0" dirty="0" err="1" smtClean="0"/>
              <a:t>matching</a:t>
            </a:r>
            <a:r>
              <a:rPr lang="de-DE" i="1" noProof="0" dirty="0" smtClean="0"/>
              <a:t> </a:t>
            </a:r>
            <a:r>
              <a:rPr lang="de-DE" i="1" noProof="0" dirty="0" err="1" smtClean="0"/>
              <a:t>task</a:t>
            </a:r>
            <a:r>
              <a:rPr lang="de-DE" i="1" noProof="0" dirty="0" smtClean="0"/>
              <a:t>. </a:t>
            </a:r>
            <a:r>
              <a:rPr lang="de-DE" i="0" noProof="0" dirty="0" smtClean="0"/>
              <a:t>Sie ordnen dabei bestimmte </a:t>
            </a:r>
            <a:r>
              <a:rPr lang="de-DE" i="1" noProof="0" dirty="0" err="1" smtClean="0"/>
              <a:t>Phrases</a:t>
            </a:r>
            <a:r>
              <a:rPr lang="de-DE" i="0" noProof="0" dirty="0" smtClean="0"/>
              <a:t> den einzelnen Szenen zu, die sie gelesen haben. </a:t>
            </a:r>
          </a:p>
          <a:p>
            <a:r>
              <a:rPr lang="de-DE" i="0" noProof="0" dirty="0" smtClean="0"/>
              <a:t>Diese </a:t>
            </a:r>
            <a:r>
              <a:rPr lang="de-DE" i="1" noProof="0" dirty="0" err="1" smtClean="0"/>
              <a:t>task</a:t>
            </a:r>
            <a:r>
              <a:rPr lang="de-DE" i="1" noProof="0" dirty="0" smtClean="0"/>
              <a:t> </a:t>
            </a:r>
            <a:r>
              <a:rPr lang="de-DE" i="0" noProof="0" dirty="0" smtClean="0"/>
              <a:t>eignet sich auch für das </a:t>
            </a:r>
            <a:r>
              <a:rPr lang="de-DE" i="1" noProof="0" dirty="0" err="1" smtClean="0"/>
              <a:t>language</a:t>
            </a:r>
            <a:r>
              <a:rPr lang="de-DE" i="1" noProof="0" dirty="0" smtClean="0"/>
              <a:t> </a:t>
            </a:r>
            <a:r>
              <a:rPr lang="de-DE" i="1" noProof="0" dirty="0" err="1" smtClean="0"/>
              <a:t>notebook</a:t>
            </a:r>
            <a:r>
              <a:rPr lang="de-DE" i="1" noProof="0" dirty="0" smtClean="0"/>
              <a:t> </a:t>
            </a:r>
            <a:r>
              <a:rPr lang="de-DE" b="1" i="1" noProof="0" dirty="0" smtClean="0"/>
              <a:t>(404.5)</a:t>
            </a:r>
            <a:r>
              <a:rPr lang="de-DE" b="1" i="0" noProof="0" dirty="0" smtClean="0"/>
              <a:t>, </a:t>
            </a:r>
            <a:r>
              <a:rPr lang="de-DE" i="0" noProof="0" dirty="0" smtClean="0"/>
              <a:t>da wichtiger Wortschatz enthalten ist.</a:t>
            </a:r>
            <a:endParaRPr lang="de-DE" i="0"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33</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Die S und S tragen nun die neuen Informationen, die sie über ihre Charaktere gesammelt haben, zusammen und diskutieren, welche Aspekte sie für ihr </a:t>
            </a:r>
            <a:r>
              <a:rPr lang="de-DE" i="1" noProof="0" dirty="0" err="1" smtClean="0"/>
              <a:t>character</a:t>
            </a:r>
            <a:r>
              <a:rPr lang="de-DE" i="1" noProof="0" dirty="0" smtClean="0"/>
              <a:t> </a:t>
            </a:r>
            <a:r>
              <a:rPr lang="de-DE" i="1" noProof="0" dirty="0" err="1" smtClean="0"/>
              <a:t>poster</a:t>
            </a:r>
            <a:r>
              <a:rPr lang="de-DE" i="1" noProof="0" dirty="0" smtClean="0"/>
              <a:t> </a:t>
            </a:r>
            <a:r>
              <a:rPr lang="de-DE" noProof="0" dirty="0" smtClean="0"/>
              <a:t>übernehmen wollen. Dann stellen sie die Ergänzungen der Klasse </a:t>
            </a:r>
            <a:r>
              <a:rPr lang="de-DE" noProof="0" dirty="0" smtClean="0"/>
              <a:t>vor.</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514350" indent="-514350">
              <a:buFont typeface="+mj-lt"/>
              <a:buNone/>
            </a:pPr>
            <a:r>
              <a:rPr lang="de-DE" sz="1200" noProof="0" dirty="0" smtClean="0"/>
              <a:t>Motivation und ‘Leseerziehung’ durch Einführung der </a:t>
            </a:r>
            <a:r>
              <a:rPr lang="de-DE" sz="1200" i="1" noProof="0" dirty="0" smtClean="0"/>
              <a:t>Bookmarks</a:t>
            </a:r>
            <a:r>
              <a:rPr lang="de-DE" sz="1200" noProof="0" dirty="0" smtClean="0"/>
              <a:t> und der </a:t>
            </a:r>
            <a:r>
              <a:rPr lang="de-DE" sz="1200" i="1" noProof="0" dirty="0" err="1" smtClean="0"/>
              <a:t>Stop</a:t>
            </a:r>
            <a:r>
              <a:rPr lang="de-DE" sz="1200" i="1" noProof="0" dirty="0" smtClean="0"/>
              <a:t> </a:t>
            </a:r>
            <a:r>
              <a:rPr lang="de-DE" sz="1200" i="1" noProof="0" dirty="0" err="1" smtClean="0"/>
              <a:t>and</a:t>
            </a:r>
            <a:r>
              <a:rPr lang="de-DE" sz="1200" i="1" noProof="0" dirty="0" smtClean="0"/>
              <a:t> Think Cards (</a:t>
            </a:r>
            <a:r>
              <a:rPr lang="de-DE" sz="1200" i="1" noProof="0" dirty="0" err="1" smtClean="0"/>
              <a:t>bookmarks</a:t>
            </a:r>
            <a:r>
              <a:rPr lang="de-DE" sz="1200" i="1" noProof="0" dirty="0" smtClean="0"/>
              <a:t> </a:t>
            </a:r>
            <a:r>
              <a:rPr lang="de-DE" sz="1200" noProof="0" dirty="0" smtClean="0"/>
              <a:t>für Hausaufgabe wichtig)</a:t>
            </a:r>
            <a:br>
              <a:rPr lang="de-DE" sz="1200" noProof="0" dirty="0" smtClean="0"/>
            </a:br>
            <a:r>
              <a:rPr lang="de-DE" sz="1200" i="0" noProof="0" dirty="0" smtClean="0"/>
              <a:t>Idee: Sylvia Loh </a:t>
            </a:r>
          </a:p>
          <a:p>
            <a:pPr marL="514350" indent="-514350">
              <a:buFont typeface="+mj-lt"/>
              <a:buNone/>
            </a:pPr>
            <a:endParaRPr lang="de-DE" sz="1200" noProof="0" dirty="0" smtClean="0"/>
          </a:p>
          <a:p>
            <a:pPr marL="514350" indent="-514350">
              <a:buFont typeface="+mj-lt"/>
              <a:buNone/>
            </a:pPr>
            <a:r>
              <a:rPr lang="de-DE" sz="1200" b="1" noProof="0" dirty="0" smtClean="0"/>
              <a:t>Bookmarks (403.3) </a:t>
            </a:r>
          </a:p>
          <a:p>
            <a:pPr marL="514350" indent="-514350">
              <a:buFont typeface="+mj-lt"/>
              <a:buNone/>
            </a:pPr>
            <a:r>
              <a:rPr lang="de-DE" sz="1200" noProof="0" dirty="0" smtClean="0"/>
              <a:t>Jeder Schüler erhält ein individualisiertes Lesezeichen (jedes Lesezeichen enthält ein anderes Zitat aus dem Drama). Da es nicht einfach ist, </a:t>
            </a:r>
          </a:p>
          <a:p>
            <a:pPr marL="514350" indent="-514350">
              <a:buFont typeface="+mj-lt"/>
              <a:buNone/>
            </a:pPr>
            <a:r>
              <a:rPr lang="de-DE" sz="1200" noProof="0" dirty="0" smtClean="0"/>
              <a:t>Dramen, die eigentlich für das Theater bestimmt sind, ‘zu lesen’, finden sich auf den Lesezeichen Tipps, die die Art und Weise, in der die S und S</a:t>
            </a:r>
          </a:p>
          <a:p>
            <a:pPr marL="514350" indent="-514350">
              <a:buFont typeface="+mj-lt"/>
              <a:buNone/>
            </a:pPr>
            <a:r>
              <a:rPr lang="de-DE" sz="1200" noProof="0" dirty="0" smtClean="0"/>
              <a:t>lesen sollen, beschreiben. Bunt und </a:t>
            </a:r>
            <a:r>
              <a:rPr lang="de-DE" sz="1200" noProof="0" dirty="0" err="1" smtClean="0"/>
              <a:t>foliert</a:t>
            </a:r>
            <a:r>
              <a:rPr lang="de-DE" sz="1200" noProof="0" dirty="0" smtClean="0"/>
              <a:t>, sowie individualisiert, sollen die </a:t>
            </a:r>
            <a:r>
              <a:rPr lang="de-DE" sz="1200" i="1" noProof="0" dirty="0" err="1" smtClean="0"/>
              <a:t>bookmarks</a:t>
            </a:r>
            <a:r>
              <a:rPr lang="de-DE" sz="1200" noProof="0" dirty="0" smtClean="0"/>
              <a:t> auch Wertschätzung ausdrücken für die Lesebereitschaft </a:t>
            </a:r>
          </a:p>
          <a:p>
            <a:pPr marL="514350" indent="-514350">
              <a:buFont typeface="+mj-lt"/>
              <a:buNone/>
            </a:pPr>
            <a:r>
              <a:rPr lang="de-DE" sz="1200" noProof="0" dirty="0" smtClean="0"/>
              <a:t>der S und S  sowie für das Drama.</a:t>
            </a:r>
          </a:p>
          <a:p>
            <a:pPr marL="514350" indent="-514350">
              <a:buFont typeface="+mj-lt"/>
              <a:buNone/>
            </a:pPr>
            <a:endParaRPr lang="de-DE" sz="1200" noProof="0" dirty="0" smtClean="0"/>
          </a:p>
          <a:p>
            <a:pPr marL="514350" indent="-514350">
              <a:buFont typeface="+mj-lt"/>
              <a:buNone/>
            </a:pPr>
            <a:r>
              <a:rPr lang="de-DE" sz="1200" b="1" noProof="0" dirty="0" err="1" smtClean="0"/>
              <a:t>Stop</a:t>
            </a:r>
            <a:r>
              <a:rPr lang="de-DE" sz="1200" b="1" noProof="0" dirty="0" smtClean="0"/>
              <a:t> </a:t>
            </a:r>
            <a:r>
              <a:rPr lang="de-DE" sz="1200" b="1" noProof="0" dirty="0" err="1" smtClean="0"/>
              <a:t>and</a:t>
            </a:r>
            <a:r>
              <a:rPr lang="de-DE" sz="1200" b="1" noProof="0" dirty="0" smtClean="0"/>
              <a:t> Think Cards (403.2)</a:t>
            </a:r>
          </a:p>
          <a:p>
            <a:pPr marL="514350" indent="-514350">
              <a:buFont typeface="+mj-lt"/>
              <a:buNone/>
            </a:pPr>
            <a:r>
              <a:rPr lang="de-DE" sz="1200" noProof="0" dirty="0" smtClean="0"/>
              <a:t>Sie dienen demselben Ziel. Jeder Schüler erhält 3 dieser Kärtchen, die an 3 zufällig ausgewählten Stellen im Drama platziert werden. Immer </a:t>
            </a:r>
          </a:p>
          <a:p>
            <a:pPr marL="514350" indent="-514350">
              <a:buFont typeface="+mj-lt"/>
              <a:buNone/>
            </a:pPr>
            <a:r>
              <a:rPr lang="de-DE" sz="1200" noProof="0" dirty="0" smtClean="0"/>
              <a:t>wenn ein Schüler beim Lesen an eine solche Karte kommt, hält er kurz inne und reflektiert über das Gelesene auf eine Art und Weise, die für das </a:t>
            </a:r>
          </a:p>
          <a:p>
            <a:pPr marL="514350" indent="-514350">
              <a:buFont typeface="+mj-lt"/>
              <a:buNone/>
            </a:pPr>
            <a:r>
              <a:rPr lang="de-DE" sz="1200" noProof="0" dirty="0" smtClean="0"/>
              <a:t>Verständnis eines Dramas wichtig ist.</a:t>
            </a:r>
            <a:br>
              <a:rPr lang="de-DE" sz="1200" noProof="0" dirty="0" smtClean="0"/>
            </a:br>
            <a:endParaRPr lang="de-DE" sz="1200" noProof="0" dirty="0" smtClean="0"/>
          </a:p>
        </p:txBody>
      </p:sp>
      <p:sp>
        <p:nvSpPr>
          <p:cNvPr id="4" name="Foliennummernplatzhalter 3"/>
          <p:cNvSpPr>
            <a:spLocks noGrp="1"/>
          </p:cNvSpPr>
          <p:nvPr>
            <p:ph type="sldNum" sz="quarter" idx="10"/>
          </p:nvPr>
        </p:nvSpPr>
        <p:spPr/>
        <p:txBody>
          <a:bodyPr/>
          <a:lstStyle/>
          <a:p>
            <a:fld id="{99B3AB16-F234-4EBD-8D29-E250ECEBEFE0}"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Das Team, das Adam als </a:t>
            </a:r>
            <a:r>
              <a:rPr lang="de-DE" i="1" noProof="0" dirty="0" err="1" smtClean="0"/>
              <a:t>character</a:t>
            </a:r>
            <a:r>
              <a:rPr lang="de-DE" i="1" noProof="0" dirty="0" smtClean="0"/>
              <a:t> </a:t>
            </a:r>
            <a:r>
              <a:rPr lang="de-DE" i="1" noProof="0" dirty="0" err="1" smtClean="0"/>
              <a:t>poster</a:t>
            </a:r>
            <a:r>
              <a:rPr lang="de-DE" i="1" noProof="0" dirty="0" smtClean="0"/>
              <a:t> </a:t>
            </a:r>
            <a:r>
              <a:rPr lang="de-DE" noProof="0" dirty="0" smtClean="0"/>
              <a:t>wählte, </a:t>
            </a:r>
            <a:r>
              <a:rPr lang="de-DE" noProof="0" dirty="0" smtClean="0"/>
              <a:t>hat schon eine Grundlage geschaffen für die vertiefte Auseinandersetzung mit </a:t>
            </a:r>
            <a:r>
              <a:rPr lang="de-DE" i="1" noProof="0" dirty="0" err="1" smtClean="0"/>
              <a:t>Adam‘s</a:t>
            </a:r>
            <a:r>
              <a:rPr lang="de-DE" i="1" noProof="0" dirty="0" smtClean="0"/>
              <a:t> </a:t>
            </a:r>
            <a:r>
              <a:rPr lang="de-DE" i="1" noProof="0" dirty="0" err="1" smtClean="0"/>
              <a:t>transformation</a:t>
            </a:r>
            <a:r>
              <a:rPr lang="de-DE" i="1" noProof="0" dirty="0" smtClean="0"/>
              <a:t>.</a:t>
            </a:r>
          </a:p>
          <a:p>
            <a:r>
              <a:rPr lang="de-DE" b="0" i="0" noProof="0" dirty="0" smtClean="0"/>
              <a:t>Die Lehrkraft weist nochmal kurz auf die Spezifika von Charakteren in Dramen hin, darauf, dass </a:t>
            </a:r>
            <a:r>
              <a:rPr lang="de-DE" b="0" i="1" noProof="0" dirty="0" err="1" smtClean="0"/>
              <a:t>round</a:t>
            </a:r>
            <a:r>
              <a:rPr lang="de-DE" b="0" i="1" noProof="0" dirty="0" smtClean="0"/>
              <a:t> </a:t>
            </a:r>
            <a:r>
              <a:rPr lang="de-DE" b="0" i="1" noProof="0" dirty="0" err="1" smtClean="0"/>
              <a:t>characters</a:t>
            </a:r>
            <a:r>
              <a:rPr lang="de-DE" b="0" i="1" noProof="0" dirty="0" smtClean="0"/>
              <a:t> </a:t>
            </a:r>
            <a:r>
              <a:rPr lang="de-DE" b="0" i="0" noProof="0" dirty="0" smtClean="0"/>
              <a:t>sich entwickeln, und dass es wichtig ist, herauszuarbeiten, was ihre Entwicklung motiviert. </a:t>
            </a:r>
            <a:endParaRPr lang="de-DE" b="0" i="0"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35</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Nun wird das </a:t>
            </a:r>
            <a:r>
              <a:rPr lang="de-DE" u="sng" noProof="0" dirty="0" smtClean="0"/>
              <a:t>Vorgehen</a:t>
            </a:r>
            <a:r>
              <a:rPr lang="de-DE" noProof="0" dirty="0" smtClean="0"/>
              <a:t> erläutert.</a:t>
            </a:r>
          </a:p>
          <a:p>
            <a:r>
              <a:rPr lang="de-DE" noProof="0" dirty="0" smtClean="0"/>
              <a:t>Auf der Basis der schon erstellten </a:t>
            </a:r>
            <a:r>
              <a:rPr lang="de-DE" i="1" noProof="0" dirty="0" err="1" smtClean="0"/>
              <a:t>character</a:t>
            </a:r>
            <a:r>
              <a:rPr lang="de-DE" i="1" noProof="0" dirty="0" smtClean="0"/>
              <a:t> </a:t>
            </a:r>
            <a:r>
              <a:rPr lang="de-DE" i="1" noProof="0" dirty="0" err="1" smtClean="0"/>
              <a:t>poster</a:t>
            </a:r>
            <a:r>
              <a:rPr lang="de-DE" i="1" noProof="0" dirty="0" smtClean="0"/>
              <a:t> </a:t>
            </a:r>
            <a:r>
              <a:rPr lang="de-DE" noProof="0" dirty="0" smtClean="0"/>
              <a:t>für </a:t>
            </a:r>
            <a:r>
              <a:rPr lang="de-DE" noProof="0" dirty="0" smtClean="0"/>
              <a:t>Adam </a:t>
            </a:r>
            <a:r>
              <a:rPr lang="de-DE" noProof="0" dirty="0" smtClean="0"/>
              <a:t>konzentrieren sich nun alle S und S auf </a:t>
            </a:r>
            <a:r>
              <a:rPr lang="de-DE" noProof="0" dirty="0" smtClean="0"/>
              <a:t>AdamsTransformation </a:t>
            </a:r>
            <a:r>
              <a:rPr lang="de-DE" noProof="0" dirty="0" smtClean="0"/>
              <a:t>und auf die Gründe, die ihn dazu bewegen, sich so stark zu verändern. Die </a:t>
            </a:r>
            <a:r>
              <a:rPr lang="de-DE" i="1" noProof="0" dirty="0" err="1" smtClean="0"/>
              <a:t>character</a:t>
            </a:r>
            <a:r>
              <a:rPr lang="de-DE" i="1" noProof="0" dirty="0" smtClean="0"/>
              <a:t> </a:t>
            </a:r>
            <a:r>
              <a:rPr lang="de-DE" i="1" noProof="0" dirty="0" err="1" smtClean="0"/>
              <a:t>posters</a:t>
            </a:r>
            <a:r>
              <a:rPr lang="de-DE" i="1" noProof="0" dirty="0" smtClean="0"/>
              <a:t> </a:t>
            </a:r>
            <a:r>
              <a:rPr lang="de-DE" noProof="0" dirty="0" smtClean="0"/>
              <a:t>können nur eine Vorstufe darstellen, da sie die Wandlung nicht ausreichend in ihrer Prozesshaftigkeit zeigen und wenig geeignet sind, die verschiedenen inneren und äußeren Einflüsse zu visualisieren. </a:t>
            </a:r>
          </a:p>
          <a:p>
            <a:endParaRPr lang="de-DE" noProof="0" dirty="0" smtClean="0"/>
          </a:p>
          <a:p>
            <a:r>
              <a:rPr lang="de-DE" noProof="0" dirty="0" smtClean="0"/>
              <a:t>1 In einem ersten Schritt, sammeln/bzw. ordnen die S und S alle Veränderungsschritte Adams (</a:t>
            </a:r>
            <a:r>
              <a:rPr lang="de-DE" i="1" noProof="0" dirty="0" err="1" smtClean="0"/>
              <a:t>gallery</a:t>
            </a:r>
            <a:r>
              <a:rPr lang="de-DE" i="1" noProof="0" dirty="0" smtClean="0"/>
              <a:t> walk</a:t>
            </a:r>
            <a:r>
              <a:rPr lang="de-DE" noProof="0" dirty="0" smtClean="0"/>
              <a:t>).</a:t>
            </a:r>
          </a:p>
          <a:p>
            <a:r>
              <a:rPr lang="de-DE" noProof="0" dirty="0" smtClean="0"/>
              <a:t>2 Dann </a:t>
            </a:r>
            <a:r>
              <a:rPr lang="de-DE" noProof="0" dirty="0" err="1" smtClean="0"/>
              <a:t>versprachlichen</a:t>
            </a:r>
            <a:r>
              <a:rPr lang="de-DE" noProof="0" dirty="0" smtClean="0"/>
              <a:t> und diskutieren sie Adams Entwicklung und welchen Anteil er selbst, bzw. Anreize von außen an dieser Entwicklung hatten (</a:t>
            </a:r>
            <a:r>
              <a:rPr lang="de-DE" i="1" noProof="0" dirty="0" err="1" smtClean="0"/>
              <a:t>think</a:t>
            </a:r>
            <a:r>
              <a:rPr lang="de-DE" i="1" noProof="0" dirty="0" smtClean="0"/>
              <a:t> tank).</a:t>
            </a:r>
          </a:p>
          <a:p>
            <a:r>
              <a:rPr lang="de-DE" noProof="0" dirty="0" smtClean="0"/>
              <a:t>3 Die S und S suchen sich aus einer Vielzahl von Visualisierungsmöglichkeiten (analytische sowie kreative, um möglichst verschiedenen Schülertypen gerecht zu werden) </a:t>
            </a:r>
            <a:r>
              <a:rPr lang="de-DE" noProof="0" dirty="0" smtClean="0"/>
              <a:t>diejenige </a:t>
            </a:r>
            <a:r>
              <a:rPr lang="de-DE" noProof="0" dirty="0" smtClean="0"/>
              <a:t>aus, die sie für die Darstellung dieser Sachverhalte am geeignetsten halten, und arbeiten in der Gruppe an ihrer Visualisierung </a:t>
            </a:r>
            <a:r>
              <a:rPr lang="de-DE" i="1" noProof="0" dirty="0" smtClean="0"/>
              <a:t>(</a:t>
            </a:r>
            <a:r>
              <a:rPr lang="de-DE" i="1" noProof="0" dirty="0" err="1" smtClean="0"/>
              <a:t>visualisation</a:t>
            </a:r>
            <a:r>
              <a:rPr lang="de-DE" noProof="0" dirty="0" smtClean="0"/>
              <a:t>).</a:t>
            </a:r>
          </a:p>
          <a:p>
            <a:r>
              <a:rPr lang="de-DE" noProof="0" dirty="0" smtClean="0"/>
              <a:t>4 Die S und S </a:t>
            </a:r>
            <a:r>
              <a:rPr lang="de-DE" noProof="0" dirty="0" err="1" smtClean="0"/>
              <a:t>versprachlichen</a:t>
            </a:r>
            <a:r>
              <a:rPr lang="de-DE" noProof="0" dirty="0" smtClean="0"/>
              <a:t> ihre Visualisierung, stellen sie zur Diskussion. Hier besteht auch die Möglichkeit einer schriftlichen Ausarbeitung.</a:t>
            </a:r>
          </a:p>
          <a:p>
            <a:endParaRPr lang="de-DE" noProof="0" dirty="0" smtClean="0"/>
          </a:p>
          <a:p>
            <a:r>
              <a:rPr lang="de-DE" noProof="0" dirty="0" smtClean="0"/>
              <a:t>2 </a:t>
            </a:r>
            <a:r>
              <a:rPr lang="de-DE" b="1" noProof="0" dirty="0" err="1" smtClean="0"/>
              <a:t>language</a:t>
            </a:r>
            <a:r>
              <a:rPr lang="de-DE" b="1" noProof="0" dirty="0" smtClean="0"/>
              <a:t> </a:t>
            </a:r>
            <a:r>
              <a:rPr lang="de-DE" b="1" noProof="0" dirty="0" err="1" smtClean="0"/>
              <a:t>notebook</a:t>
            </a:r>
            <a:r>
              <a:rPr lang="de-DE" b="1" noProof="0" dirty="0" smtClean="0"/>
              <a:t> </a:t>
            </a:r>
            <a:r>
              <a:rPr lang="de-DE" b="1" noProof="0" dirty="0" err="1" smtClean="0"/>
              <a:t>boxes</a:t>
            </a:r>
            <a:r>
              <a:rPr lang="de-DE" b="1" noProof="0" dirty="0" smtClean="0"/>
              <a:t> </a:t>
            </a:r>
            <a:r>
              <a:rPr lang="de-DE" noProof="0" dirty="0" smtClean="0"/>
              <a:t>helfen den S und S bei der </a:t>
            </a:r>
            <a:r>
              <a:rPr lang="de-DE" noProof="0" dirty="0" err="1" smtClean="0"/>
              <a:t>Versprachlichung</a:t>
            </a:r>
            <a:r>
              <a:rPr lang="de-DE" noProof="0" dirty="0" smtClean="0"/>
              <a:t/>
            </a:r>
            <a:br>
              <a:rPr lang="de-DE" noProof="0" dirty="0" smtClean="0"/>
            </a:br>
            <a:r>
              <a:rPr lang="de-DE" b="1" noProof="0" dirty="0" smtClean="0"/>
              <a:t>404.6 Box 6 </a:t>
            </a:r>
            <a:r>
              <a:rPr lang="de-DE" b="1" noProof="0" dirty="0" err="1" smtClean="0"/>
              <a:t>change</a:t>
            </a:r>
            <a:endParaRPr lang="de-DE" b="1" noProof="0" dirty="0" smtClean="0"/>
          </a:p>
          <a:p>
            <a:r>
              <a:rPr lang="de-DE" b="1" noProof="0" dirty="0" smtClean="0"/>
              <a:t>404.7 Box 7 </a:t>
            </a:r>
            <a:r>
              <a:rPr lang="de-DE" b="1" noProof="0" dirty="0" err="1" smtClean="0"/>
              <a:t>cause</a:t>
            </a:r>
            <a:r>
              <a:rPr lang="de-DE" b="1" noProof="0" dirty="0" smtClean="0"/>
              <a:t> </a:t>
            </a:r>
            <a:r>
              <a:rPr lang="de-DE" b="1" noProof="0" dirty="0" err="1" smtClean="0"/>
              <a:t>and</a:t>
            </a:r>
            <a:r>
              <a:rPr lang="de-DE" b="1" noProof="0" dirty="0" smtClean="0"/>
              <a:t> </a:t>
            </a:r>
            <a:r>
              <a:rPr lang="de-DE" b="1" noProof="0" dirty="0" err="1" smtClean="0"/>
              <a:t>effect</a:t>
            </a:r>
            <a:endParaRPr lang="de-DE" b="1"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36</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Von </a:t>
            </a:r>
            <a:r>
              <a:rPr lang="de-DE" i="1" noProof="0" dirty="0" smtClean="0"/>
              <a:t>A </a:t>
            </a:r>
            <a:r>
              <a:rPr lang="de-DE" i="1" noProof="0" dirty="0" err="1" smtClean="0"/>
              <a:t>museum</a:t>
            </a:r>
            <a:r>
              <a:rPr lang="de-DE" i="1" noProof="0" dirty="0" smtClean="0"/>
              <a:t> </a:t>
            </a:r>
            <a:r>
              <a:rPr lang="de-DE" noProof="0" dirty="0" smtClean="0"/>
              <a:t>bis zu </a:t>
            </a:r>
            <a:r>
              <a:rPr lang="de-DE" i="1" noProof="0" dirty="0" smtClean="0"/>
              <a:t>A </a:t>
            </a:r>
            <a:r>
              <a:rPr lang="de-DE" i="1" noProof="0" dirty="0" err="1" smtClean="0"/>
              <a:t>lawn</a:t>
            </a:r>
            <a:r>
              <a:rPr lang="de-DE" i="1" noProof="0" dirty="0" smtClean="0"/>
              <a:t> </a:t>
            </a:r>
            <a:r>
              <a:rPr lang="de-DE" noProof="0" dirty="0" smtClean="0"/>
              <a:t>werden die wichtigsten Stellen exzerpiert, </a:t>
            </a:r>
            <a:r>
              <a:rPr lang="de-DE" noProof="0" dirty="0" err="1" smtClean="0"/>
              <a:t>foliert</a:t>
            </a:r>
            <a:r>
              <a:rPr lang="de-DE" noProof="0" dirty="0" smtClean="0"/>
              <a:t> und</a:t>
            </a:r>
          </a:p>
          <a:p>
            <a:pPr marL="228600" indent="-228600">
              <a:buAutoNum type="arabicPeriod"/>
            </a:pPr>
            <a:r>
              <a:rPr lang="de-DE" noProof="0" dirty="0" smtClean="0"/>
              <a:t>zum einen (in reduzierter Anzahl, aus Platzgründen) an den Klassenzimmerwänden für einen Gallery Walk befestigt</a:t>
            </a:r>
            <a:r>
              <a:rPr lang="de-DE" noProof="0" dirty="0" smtClean="0"/>
              <a:t>,</a:t>
            </a:r>
          </a:p>
          <a:p>
            <a:pPr marL="228600" indent="-228600">
              <a:buAutoNum type="arabicPeriod"/>
            </a:pPr>
            <a:r>
              <a:rPr lang="de-DE" noProof="0" dirty="0" smtClean="0"/>
              <a:t>zum </a:t>
            </a:r>
            <a:r>
              <a:rPr lang="de-DE" noProof="0" dirty="0" smtClean="0"/>
              <a:t>anderen (in voller Anzahl) den S und S als Textschnipsel zur Verfügung gestellt.</a:t>
            </a:r>
            <a:br>
              <a:rPr lang="de-DE" noProof="0" dirty="0" smtClean="0"/>
            </a:br>
            <a:r>
              <a:rPr lang="de-DE" b="1" noProof="0" dirty="0" smtClean="0"/>
              <a:t>403.6 </a:t>
            </a:r>
            <a:r>
              <a:rPr lang="de-DE" i="1" noProof="0" dirty="0" err="1" smtClean="0"/>
              <a:t>lines</a:t>
            </a:r>
            <a:endParaRPr lang="de-DE" i="1" noProof="0" dirty="0" smtClean="0"/>
          </a:p>
          <a:p>
            <a:r>
              <a:rPr lang="de-DE" b="1" noProof="0" dirty="0" smtClean="0"/>
              <a:t>     403.7 </a:t>
            </a:r>
            <a:r>
              <a:rPr lang="de-DE" i="1" noProof="0" dirty="0" err="1" smtClean="0"/>
              <a:t>solutions</a:t>
            </a:r>
            <a:endParaRPr lang="de-DE" i="1" noProof="0" dirty="0" smtClean="0"/>
          </a:p>
          <a:p>
            <a:r>
              <a:rPr lang="de-DE" noProof="0" dirty="0" smtClean="0"/>
              <a:t>Die S und S können wählen, in welcher Variante sie die Ergebnisse zusammentragen. </a:t>
            </a:r>
            <a:br>
              <a:rPr lang="de-DE" noProof="0" dirty="0" smtClean="0"/>
            </a:br>
            <a:r>
              <a:rPr lang="de-DE" noProof="0" dirty="0" smtClean="0"/>
              <a:t>Der Gallery Walk ist eher ein </a:t>
            </a:r>
            <a:r>
              <a:rPr lang="de-DE" i="1" noProof="0" dirty="0" err="1" smtClean="0"/>
              <a:t>hands</a:t>
            </a:r>
            <a:r>
              <a:rPr lang="de-DE" i="1" noProof="0" dirty="0" smtClean="0"/>
              <a:t>-on </a:t>
            </a:r>
            <a:r>
              <a:rPr lang="de-DE" i="1" noProof="0" dirty="0" err="1" smtClean="0"/>
              <a:t>approach</a:t>
            </a:r>
            <a:r>
              <a:rPr lang="de-DE" i="1" noProof="0" dirty="0" smtClean="0"/>
              <a:t> </a:t>
            </a:r>
            <a:r>
              <a:rPr lang="de-DE" noProof="0" dirty="0" smtClean="0"/>
              <a:t>und macht mehr Spaß, allerdings ist er für eine große Anzahl von Schülern nicht sinnvoll, da nicht alle S und S gleichzeitig aktiv sein können. Außerdem handelt es sich um sehr viele Zitate, so dass der Platz an den Wänden eventuell nicht ausreicht. Aus diesem Grund gibt es die 2 Varianten.</a:t>
            </a:r>
          </a:p>
          <a:p>
            <a:endParaRPr lang="de-DE" noProof="0" dirty="0" smtClean="0"/>
          </a:p>
          <a:p>
            <a:r>
              <a:rPr lang="de-DE" noProof="0" dirty="0" smtClean="0"/>
              <a:t>Sicherung: entweder durch Nachschlagen in der Lektüre oder durch die </a:t>
            </a:r>
            <a:r>
              <a:rPr lang="de-DE" i="1" noProof="0" dirty="0" err="1" smtClean="0"/>
              <a:t>solutions</a:t>
            </a:r>
            <a:r>
              <a:rPr lang="de-DE" i="1" noProof="0" dirty="0" smtClean="0"/>
              <a:t> </a:t>
            </a:r>
            <a:r>
              <a:rPr lang="de-DE" b="1" i="0" noProof="0" dirty="0" smtClean="0"/>
              <a:t> 403.7</a:t>
            </a:r>
            <a:endParaRPr lang="de-DE" b="1" i="0"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37</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Dann </a:t>
            </a:r>
            <a:r>
              <a:rPr lang="de-DE" noProof="0" dirty="0" err="1" smtClean="0"/>
              <a:t>versprachlichen</a:t>
            </a:r>
            <a:r>
              <a:rPr lang="de-DE" noProof="0" dirty="0" smtClean="0"/>
              <a:t> und diskutieren sie Adams Entwicklung und welchen Anteil er selbst, bzw. Anreize von außen an dieser Entwicklung haben </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38</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Die S und S suchen sich aus einer Vielzahl von Visualisierungsmöglichkeiten (analytische sowie kreative, um möglichst verschiedenen Schülertypen gerecht zu werden) für ihre Visualisierung diejenige aus, die sie für die Darstellung dieser Sachverhalte am geeignetsten halten, und arbeiten in der Gruppe an ihrer Visualisierung.</a:t>
            </a:r>
          </a:p>
          <a:p>
            <a:r>
              <a:rPr lang="de-DE" noProof="0" dirty="0" smtClean="0"/>
              <a:t>Es ist sinnvoll, links auf der Folie Beispiele zu geben, die man leicht im Internet findet.</a:t>
            </a:r>
          </a:p>
          <a:p>
            <a:r>
              <a:rPr lang="de-DE" noProof="0" dirty="0" smtClean="0"/>
              <a:t>Es ist schön, wenn sich die Gruppen für unterschiedliche Strukturierungsmöglichkeiten entscheiden, aber nicht zwingend.</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39</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Visualisierungstechniken für sehr kreative S und </a:t>
            </a:r>
            <a:r>
              <a:rPr lang="de-DE" noProof="0" dirty="0" smtClean="0"/>
              <a:t>S; </a:t>
            </a:r>
            <a:r>
              <a:rPr lang="de-DE" noProof="0" dirty="0" smtClean="0"/>
              <a:t>Bilder zur Illustration finden sich im Internet.</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Als Hausaufgabe lesen die S und S die nächste Szene und fokussieren sich dabei besonders auf eine Rolle.</a:t>
            </a:r>
          </a:p>
          <a:p>
            <a:r>
              <a:rPr lang="de-DE" dirty="0" smtClean="0"/>
              <a:t>Die S und S entscheiden vorher in Dreierteams, wer sich auf welche Rolle fokussiert, damit die Anzahl in der nächsten Stunde </a:t>
            </a:r>
            <a:r>
              <a:rPr lang="de-DE" dirty="0" smtClean="0"/>
              <a:t>passt. </a:t>
            </a:r>
            <a:endParaRPr lang="de-DE"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Die S und S suchen sich selbst in Dreiergruppen einen Teil des Szene aus </a:t>
            </a:r>
            <a:r>
              <a:rPr lang="de-DE" i="1" noProof="0" dirty="0" smtClean="0"/>
              <a:t>A </a:t>
            </a:r>
            <a:r>
              <a:rPr lang="de-DE" i="1" noProof="0" dirty="0" err="1" smtClean="0"/>
              <a:t>coffee</a:t>
            </a:r>
            <a:r>
              <a:rPr lang="de-DE" i="1" noProof="0" dirty="0" smtClean="0"/>
              <a:t> </a:t>
            </a:r>
            <a:r>
              <a:rPr lang="de-DE" i="1" noProof="0" dirty="0" err="1" smtClean="0"/>
              <a:t>shop</a:t>
            </a:r>
            <a:r>
              <a:rPr lang="de-DE" i="1" noProof="0" dirty="0" smtClean="0"/>
              <a:t>  </a:t>
            </a:r>
            <a:r>
              <a:rPr lang="de-DE" noProof="0" dirty="0" smtClean="0"/>
              <a:t>aus, die sie gerne einüben und präsentieren möchten.</a:t>
            </a:r>
          </a:p>
          <a:p>
            <a:r>
              <a:rPr lang="de-DE" noProof="0" dirty="0" smtClean="0"/>
              <a:t>Sie beachten dabei </a:t>
            </a:r>
          </a:p>
          <a:p>
            <a:r>
              <a:rPr lang="de-DE" noProof="0" dirty="0" smtClean="0"/>
              <a:t>a) die Vorgehensweise, wie sie aus der ersten Doppelstunde (</a:t>
            </a:r>
            <a:r>
              <a:rPr lang="de-DE" i="1" noProof="0" dirty="0" err="1" smtClean="0"/>
              <a:t>slides</a:t>
            </a:r>
            <a:r>
              <a:rPr lang="de-DE" i="1" noProof="0" dirty="0" smtClean="0"/>
              <a:t> </a:t>
            </a:r>
            <a:r>
              <a:rPr lang="de-DE" i="0" noProof="0" dirty="0" smtClean="0"/>
              <a:t>20/</a:t>
            </a:r>
            <a:r>
              <a:rPr lang="de-DE" noProof="0" dirty="0" smtClean="0"/>
              <a:t>21) bekannt ist,</a:t>
            </a:r>
          </a:p>
          <a:p>
            <a:r>
              <a:rPr lang="de-DE" noProof="0" dirty="0" smtClean="0"/>
              <a:t>b) dass sie später erläutern sollen, warum sie </a:t>
            </a:r>
            <a:r>
              <a:rPr lang="de-DE" noProof="0" dirty="0" smtClean="0"/>
              <a:t>diesen Auszug </a:t>
            </a:r>
            <a:r>
              <a:rPr lang="de-DE" noProof="0" dirty="0" smtClean="0"/>
              <a:t>gewählt haben. </a:t>
            </a:r>
            <a:br>
              <a:rPr lang="de-DE" noProof="0" dirty="0" smtClean="0"/>
            </a:br>
            <a:r>
              <a:rPr lang="de-DE" noProof="0" dirty="0" smtClean="0"/>
              <a:t>Dies ermöglicht sowohl die Verständnissicherung als auch, je nachdem wie umfangeich und differenziert die S und S ihre Wahl begründen, eine Analyse.</a:t>
            </a:r>
          </a:p>
          <a:p>
            <a:endParaRPr lang="de-DE" noProof="0" dirty="0" smtClean="0"/>
          </a:p>
          <a:p>
            <a:r>
              <a:rPr lang="de-DE" noProof="0" dirty="0" smtClean="0"/>
              <a:t>Passende </a:t>
            </a:r>
            <a:r>
              <a:rPr lang="de-DE" i="1" noProof="0" dirty="0" err="1" smtClean="0"/>
              <a:t>excerpts</a:t>
            </a:r>
            <a:r>
              <a:rPr lang="de-DE" noProof="0" dirty="0" smtClean="0"/>
              <a:t> finden sich auf </a:t>
            </a:r>
            <a:r>
              <a:rPr lang="de-DE" b="1" noProof="0" dirty="0" smtClean="0"/>
              <a:t>403.8</a:t>
            </a:r>
            <a:r>
              <a:rPr lang="de-DE" noProof="0" dirty="0" smtClean="0"/>
              <a:t> (falls die S Hilfe brauchen oder die Lehrkraft von Anfang an passende </a:t>
            </a:r>
            <a:r>
              <a:rPr lang="de-DE" i="1" noProof="0" dirty="0" err="1" smtClean="0"/>
              <a:t>excerpts</a:t>
            </a:r>
            <a:r>
              <a:rPr lang="de-DE" noProof="0" dirty="0" smtClean="0"/>
              <a:t> vorgeben möchte)</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err="1" smtClean="0"/>
              <a:t>Kognitive</a:t>
            </a:r>
            <a:r>
              <a:rPr lang="en-US" sz="1200" b="1" dirty="0" smtClean="0"/>
              <a:t> </a:t>
            </a:r>
            <a:r>
              <a:rPr lang="en-US" sz="1200" b="1" dirty="0" err="1" smtClean="0"/>
              <a:t>Aktivierung</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Die </a:t>
            </a:r>
            <a:r>
              <a:rPr lang="en-US" sz="1200" dirty="0" err="1" smtClean="0"/>
              <a:t>Lehrkraft</a:t>
            </a:r>
            <a:r>
              <a:rPr lang="en-US" sz="1200" dirty="0" smtClean="0"/>
              <a:t> </a:t>
            </a:r>
            <a:r>
              <a:rPr lang="en-US" sz="1200" dirty="0" err="1" smtClean="0"/>
              <a:t>führt</a:t>
            </a:r>
            <a:r>
              <a:rPr lang="en-US" sz="1200" dirty="0" smtClean="0"/>
              <a:t> </a:t>
            </a:r>
            <a:r>
              <a:rPr lang="en-US" sz="1200" dirty="0" err="1" smtClean="0"/>
              <a:t>kurz</a:t>
            </a:r>
            <a:r>
              <a:rPr lang="en-US" sz="1200" dirty="0" smtClean="0"/>
              <a:t> den </a:t>
            </a:r>
            <a:r>
              <a:rPr lang="en-US" sz="1200" dirty="0" err="1" smtClean="0"/>
              <a:t>Begriff</a:t>
            </a:r>
            <a:r>
              <a:rPr lang="en-US" sz="1200" dirty="0" smtClean="0"/>
              <a:t> </a:t>
            </a:r>
            <a:r>
              <a:rPr lang="en-US" sz="1200" i="1" dirty="0" smtClean="0"/>
              <a:t>theme</a:t>
            </a:r>
            <a:r>
              <a:rPr lang="en-US" sz="1200" dirty="0" smtClean="0"/>
              <a:t> </a:t>
            </a:r>
            <a:r>
              <a:rPr lang="en-US" sz="1200" dirty="0" err="1" smtClean="0"/>
              <a:t>ein</a:t>
            </a:r>
            <a:r>
              <a:rPr lang="en-US" sz="1200" dirty="0" smtClean="0"/>
              <a:t>, der </a:t>
            </a:r>
            <a:r>
              <a:rPr lang="en-US" sz="1200" dirty="0" err="1" smtClean="0"/>
              <a:t>hier</a:t>
            </a:r>
            <a:r>
              <a:rPr lang="en-US" sz="1200" dirty="0" smtClean="0"/>
              <a:t> </a:t>
            </a:r>
            <a:r>
              <a:rPr lang="en-US" sz="1200" dirty="0" err="1" smtClean="0"/>
              <a:t>nicht</a:t>
            </a:r>
            <a:r>
              <a:rPr lang="en-US" sz="1200" dirty="0" smtClean="0"/>
              <a:t> hart von </a:t>
            </a:r>
            <a:r>
              <a:rPr lang="en-US" sz="1200" i="1" dirty="0" smtClean="0"/>
              <a:t>motif </a:t>
            </a:r>
            <a:r>
              <a:rPr lang="en-US" sz="1200" dirty="0" err="1" smtClean="0"/>
              <a:t>abgegrenzt</a:t>
            </a:r>
            <a:r>
              <a:rPr lang="en-US" sz="1200" dirty="0" smtClean="0"/>
              <a:t> </a:t>
            </a:r>
            <a:r>
              <a:rPr lang="en-US" sz="1200" dirty="0" err="1" smtClean="0"/>
              <a:t>wird</a:t>
            </a:r>
            <a:r>
              <a:rPr lang="en-US" sz="1200" dirty="0" smtClean="0"/>
              <a:t> (</a:t>
            </a:r>
            <a:r>
              <a:rPr lang="en-US" sz="1200" dirty="0" err="1" smtClean="0"/>
              <a:t>siehe</a:t>
            </a:r>
            <a:r>
              <a:rPr lang="en-US" sz="1200" dirty="0" smtClean="0"/>
              <a:t> </a:t>
            </a:r>
            <a:r>
              <a:rPr lang="en-US" sz="1200" dirty="0" err="1" smtClean="0"/>
              <a:t>unten</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Danach</a:t>
            </a:r>
            <a:r>
              <a:rPr lang="en-US" sz="1200" dirty="0" smtClean="0"/>
              <a:t> </a:t>
            </a:r>
            <a:r>
              <a:rPr lang="en-US" sz="1200" dirty="0" err="1" smtClean="0"/>
              <a:t>tauschen</a:t>
            </a:r>
            <a:r>
              <a:rPr lang="en-US" sz="1200" dirty="0" smtClean="0"/>
              <a:t> </a:t>
            </a:r>
            <a:r>
              <a:rPr lang="en-US" sz="1200" dirty="0" err="1" smtClean="0"/>
              <a:t>sich</a:t>
            </a:r>
            <a:r>
              <a:rPr lang="en-US" sz="1200" dirty="0" smtClean="0"/>
              <a:t> die S und S </a:t>
            </a:r>
            <a:r>
              <a:rPr lang="en-US" sz="1200" dirty="0" err="1" smtClean="0"/>
              <a:t>darüber</a:t>
            </a:r>
            <a:r>
              <a:rPr lang="en-US" sz="1200" dirty="0" smtClean="0"/>
              <a:t> </a:t>
            </a:r>
            <a:r>
              <a:rPr lang="en-US" sz="1200" dirty="0" err="1" smtClean="0"/>
              <a:t>aus</a:t>
            </a:r>
            <a:r>
              <a:rPr lang="en-US" sz="1200" dirty="0" smtClean="0"/>
              <a:t>, ob und </a:t>
            </a:r>
            <a:r>
              <a:rPr lang="en-US" sz="1200" dirty="0" err="1" smtClean="0"/>
              <a:t>wie</a:t>
            </a:r>
            <a:r>
              <a:rPr lang="en-US" sz="1200" dirty="0" smtClean="0"/>
              <a:t> </a:t>
            </a:r>
            <a:r>
              <a:rPr lang="en-US" sz="1200" dirty="0" err="1" smtClean="0"/>
              <a:t>diese</a:t>
            </a:r>
            <a:r>
              <a:rPr lang="en-US" sz="1200" dirty="0" smtClean="0"/>
              <a:t> </a:t>
            </a:r>
            <a:r>
              <a:rPr lang="en-US" sz="1200" i="1" dirty="0" smtClean="0"/>
              <a:t>themes</a:t>
            </a:r>
            <a:r>
              <a:rPr lang="en-US" sz="1200" dirty="0" smtClean="0"/>
              <a:t> in der </a:t>
            </a:r>
            <a:r>
              <a:rPr lang="en-US" sz="1200" dirty="0" err="1" smtClean="0"/>
              <a:t>Szene</a:t>
            </a:r>
            <a:r>
              <a:rPr lang="en-US" sz="1200" dirty="0" smtClean="0"/>
              <a:t> </a:t>
            </a:r>
            <a:r>
              <a:rPr lang="en-US" sz="1200" i="1" dirty="0" smtClean="0"/>
              <a:t>A coffee shop </a:t>
            </a:r>
            <a:r>
              <a:rPr lang="en-US" sz="1200" dirty="0" err="1" smtClean="0"/>
              <a:t>auftauchen</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Think-pair-share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Betrayal </a:t>
            </a:r>
            <a:r>
              <a:rPr lang="en-US" sz="1200" dirty="0" smtClean="0"/>
              <a:t>und </a:t>
            </a:r>
            <a:r>
              <a:rPr lang="en-US" sz="1200" i="1" dirty="0" smtClean="0"/>
              <a:t>deception</a:t>
            </a:r>
            <a:r>
              <a:rPr lang="en-US" sz="1200" dirty="0" smtClean="0"/>
              <a:t> </a:t>
            </a:r>
            <a:r>
              <a:rPr lang="en-US" sz="1200" dirty="0" err="1" smtClean="0"/>
              <a:t>müssen</a:t>
            </a:r>
            <a:r>
              <a:rPr lang="en-US" sz="1200" dirty="0" smtClean="0"/>
              <a:t> </a:t>
            </a:r>
            <a:r>
              <a:rPr lang="en-US" sz="1200" dirty="0" err="1" smtClean="0"/>
              <a:t>eventuell</a:t>
            </a:r>
            <a:r>
              <a:rPr lang="en-US" sz="1200" dirty="0" smtClean="0"/>
              <a:t> </a:t>
            </a:r>
            <a:r>
              <a:rPr lang="en-US" sz="1200" dirty="0" err="1" smtClean="0"/>
              <a:t>semantisiert</a:t>
            </a:r>
            <a:r>
              <a:rPr lang="en-US" sz="1200" dirty="0" smtClean="0"/>
              <a:t> </a:t>
            </a:r>
            <a:r>
              <a:rPr lang="en-US" sz="1200" dirty="0" err="1" smtClean="0"/>
              <a:t>werden</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Im</a:t>
            </a:r>
            <a:r>
              <a:rPr lang="en-US" sz="1200" dirty="0" smtClean="0"/>
              <a:t> </a:t>
            </a:r>
            <a:r>
              <a:rPr lang="en-US" sz="1200" dirty="0" err="1" smtClean="0"/>
              <a:t>Leistungsfach</a:t>
            </a:r>
            <a:r>
              <a:rPr lang="en-US" sz="1200" dirty="0" smtClean="0"/>
              <a:t> </a:t>
            </a:r>
            <a:r>
              <a:rPr lang="en-US" sz="1200" dirty="0" err="1" smtClean="0"/>
              <a:t>können</a:t>
            </a:r>
            <a:r>
              <a:rPr lang="en-US" sz="1200" dirty="0" smtClean="0"/>
              <a:t> die S </a:t>
            </a:r>
            <a:r>
              <a:rPr lang="en-US" sz="1200" dirty="0" smtClean="0"/>
              <a:t>und </a:t>
            </a:r>
            <a:r>
              <a:rPr lang="en-US" sz="1200" dirty="0" smtClean="0"/>
              <a:t>S </a:t>
            </a:r>
            <a:r>
              <a:rPr lang="en-US" sz="1200" dirty="0" err="1" smtClean="0"/>
              <a:t>eventuell</a:t>
            </a:r>
            <a:r>
              <a:rPr lang="en-US" sz="1200" dirty="0" smtClean="0"/>
              <a:t> </a:t>
            </a:r>
            <a:r>
              <a:rPr lang="en-US" sz="1200" dirty="0" err="1" smtClean="0"/>
              <a:t>selbstständig</a:t>
            </a:r>
            <a:r>
              <a:rPr lang="en-US" sz="1200" dirty="0" smtClean="0"/>
              <a:t>  </a:t>
            </a:r>
            <a:r>
              <a:rPr lang="en-US" sz="1200" dirty="0" err="1" smtClean="0"/>
              <a:t>diese</a:t>
            </a:r>
            <a:r>
              <a:rPr lang="en-US" sz="1200" dirty="0" smtClean="0"/>
              <a:t> </a:t>
            </a:r>
            <a:r>
              <a:rPr lang="en-US" sz="1200" i="1" dirty="0" smtClean="0"/>
              <a:t>themes</a:t>
            </a:r>
            <a:r>
              <a:rPr lang="en-US" sz="1200" dirty="0" smtClean="0"/>
              <a:t> </a:t>
            </a:r>
            <a:r>
              <a:rPr lang="en-US" sz="1200" dirty="0" err="1" smtClean="0"/>
              <a:t>finden</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Language notebook </a:t>
            </a:r>
            <a:r>
              <a:rPr lang="en-US" sz="1200" b="1" dirty="0" smtClean="0"/>
              <a:t>404.8 key themes </a:t>
            </a:r>
            <a:r>
              <a:rPr lang="en-US" sz="1200" dirty="0" err="1" smtClean="0"/>
              <a:t>sichert</a:t>
            </a:r>
            <a:r>
              <a:rPr lang="en-US" sz="1200" dirty="0" smtClean="0"/>
              <a:t> </a:t>
            </a:r>
            <a:r>
              <a:rPr lang="en-US" sz="1200" dirty="0" err="1" smtClean="0"/>
              <a:t>diesen</a:t>
            </a:r>
            <a:r>
              <a:rPr lang="en-US" sz="1200" dirty="0" smtClean="0"/>
              <a:t> </a:t>
            </a:r>
            <a:r>
              <a:rPr lang="en-US" sz="1200" dirty="0" err="1" smtClean="0"/>
              <a:t>wichtigen</a:t>
            </a:r>
            <a:r>
              <a:rPr lang="en-US" sz="1200" dirty="0" smtClean="0"/>
              <a:t> </a:t>
            </a:r>
            <a:r>
              <a:rPr lang="en-US" sz="1200" dirty="0" err="1" smtClean="0"/>
              <a:t>Wortschatz</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Literary texts often deal with the </a:t>
            </a:r>
            <a:r>
              <a:rPr lang="en-US" sz="1200" b="1" dirty="0" smtClean="0"/>
              <a:t>key issues of human life: </a:t>
            </a:r>
            <a:r>
              <a:rPr lang="en-US" sz="1200" b="0" dirty="0" smtClean="0"/>
              <a:t>birth, love and marriage, death, power, ambition, violence, jealousy, race, manipulation,</a:t>
            </a:r>
            <a:r>
              <a:rPr lang="en-US" sz="1200" dirty="0" smtClean="0"/>
              <a:t> hate, identity…..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Because these are issues many people have experienced, directly or indirectly, literary texts, even when they are ‘old’, from Shakespeare’s times, do not lose their fascination.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These </a:t>
            </a:r>
            <a:r>
              <a:rPr lang="en-US" sz="1200" b="1" dirty="0" smtClean="0"/>
              <a:t>themes</a:t>
            </a:r>
            <a:r>
              <a:rPr lang="en-US" sz="1200" b="0" dirty="0" smtClean="0"/>
              <a:t>, as well as </a:t>
            </a:r>
            <a:r>
              <a:rPr lang="en-US" sz="1200" b="1" dirty="0" smtClean="0"/>
              <a:t>symbols </a:t>
            </a:r>
            <a:r>
              <a:rPr lang="en-US" sz="1200" b="0" dirty="0" smtClean="0"/>
              <a:t>such as images or sounds</a:t>
            </a:r>
            <a:r>
              <a:rPr lang="en-US" sz="1200" b="1" dirty="0" smtClean="0"/>
              <a:t>, </a:t>
            </a:r>
            <a:r>
              <a:rPr lang="en-US" sz="1200" dirty="0" smtClean="0"/>
              <a:t>usually occur throughout the literary work, like a pattern or a color is repeated in a fabric.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de-DE"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noProof="0" dirty="0" smtClean="0"/>
              <a:t>Kurze Lehrerinfo zur Bedeutung von Monolog und Dialog im Drama (mit Beispielen, z.B. Hamlet für Monolog mit </a:t>
            </a:r>
            <a:r>
              <a:rPr lang="de-DE" sz="1200" i="1" noProof="0" dirty="0" err="1" smtClean="0"/>
              <a:t>prop</a:t>
            </a:r>
            <a:r>
              <a:rPr lang="de-DE" sz="1200" noProof="0" dirty="0" smtClean="0"/>
              <a:t>, gerne auch mit Bildern) </a:t>
            </a:r>
          </a:p>
          <a:p>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Die </a:t>
            </a:r>
            <a:r>
              <a:rPr lang="en-US" dirty="0" err="1" smtClean="0"/>
              <a:t>letzten</a:t>
            </a:r>
            <a:r>
              <a:rPr lang="en-US" dirty="0" smtClean="0"/>
              <a:t> </a:t>
            </a:r>
            <a:r>
              <a:rPr lang="en-US" dirty="0" err="1" smtClean="0"/>
              <a:t>beiden</a:t>
            </a:r>
            <a:r>
              <a:rPr lang="en-US" dirty="0" smtClean="0"/>
              <a:t> </a:t>
            </a:r>
            <a:r>
              <a:rPr lang="en-US" dirty="0" err="1" smtClean="0"/>
              <a:t>Szenen</a:t>
            </a:r>
            <a:r>
              <a:rPr lang="en-US" dirty="0" smtClean="0"/>
              <a:t> </a:t>
            </a:r>
            <a:r>
              <a:rPr lang="en-US" dirty="0" err="1" smtClean="0"/>
              <a:t>werden</a:t>
            </a:r>
            <a:r>
              <a:rPr lang="en-US" dirty="0" smtClean="0"/>
              <a:t> </a:t>
            </a:r>
            <a:r>
              <a:rPr lang="en-US" dirty="0" err="1" smtClean="0"/>
              <a:t>durch</a:t>
            </a:r>
            <a:r>
              <a:rPr lang="en-US" dirty="0" smtClean="0"/>
              <a:t> das Medium Film </a:t>
            </a:r>
            <a:r>
              <a:rPr lang="en-US" dirty="0" err="1" smtClean="0"/>
              <a:t>präsentiert</a:t>
            </a:r>
            <a:r>
              <a:rPr lang="en-US" dirty="0" smtClean="0"/>
              <a:t>.</a:t>
            </a:r>
          </a:p>
          <a:p>
            <a:r>
              <a:rPr lang="en-US" dirty="0" smtClean="0"/>
              <a:t>Um die S und S </a:t>
            </a:r>
            <a:r>
              <a:rPr lang="en-US" dirty="0" err="1" smtClean="0"/>
              <a:t>mit</a:t>
            </a:r>
            <a:r>
              <a:rPr lang="en-US" dirty="0" smtClean="0"/>
              <a:t> den </a:t>
            </a:r>
            <a:r>
              <a:rPr lang="en-US" dirty="0" err="1" smtClean="0"/>
              <a:t>Charakteren</a:t>
            </a:r>
            <a:r>
              <a:rPr lang="en-US" dirty="0" smtClean="0"/>
              <a:t> </a:t>
            </a:r>
            <a:r>
              <a:rPr lang="en-US" dirty="0" err="1" smtClean="0"/>
              <a:t>vertraut</a:t>
            </a:r>
            <a:r>
              <a:rPr lang="en-US" dirty="0" smtClean="0"/>
              <a:t> </a:t>
            </a:r>
            <a:r>
              <a:rPr lang="en-US" dirty="0" err="1" smtClean="0"/>
              <a:t>zu</a:t>
            </a:r>
            <a:r>
              <a:rPr lang="en-US" dirty="0" smtClean="0"/>
              <a:t> </a:t>
            </a:r>
            <a:r>
              <a:rPr lang="en-US" dirty="0" err="1" smtClean="0"/>
              <a:t>machen</a:t>
            </a:r>
            <a:r>
              <a:rPr lang="en-US" dirty="0" smtClean="0"/>
              <a:t>, </a:t>
            </a:r>
            <a:r>
              <a:rPr lang="en-US" dirty="0" err="1" smtClean="0"/>
              <a:t>kann</a:t>
            </a:r>
            <a:r>
              <a:rPr lang="en-US" dirty="0" smtClean="0"/>
              <a:t> </a:t>
            </a:r>
            <a:r>
              <a:rPr lang="en-US" dirty="0" err="1" smtClean="0"/>
              <a:t>zuerst</a:t>
            </a:r>
            <a:r>
              <a:rPr lang="en-US" dirty="0" smtClean="0"/>
              <a:t> der </a:t>
            </a:r>
            <a:r>
              <a:rPr lang="en-US" dirty="0" err="1" smtClean="0"/>
              <a:t>offizielle</a:t>
            </a:r>
            <a:r>
              <a:rPr lang="en-US" dirty="0" smtClean="0"/>
              <a:t> Trailer </a:t>
            </a:r>
            <a:r>
              <a:rPr lang="en-US" dirty="0" err="1" smtClean="0"/>
              <a:t>gezeigt</a:t>
            </a:r>
            <a:r>
              <a:rPr lang="en-US" dirty="0" smtClean="0"/>
              <a:t> </a:t>
            </a:r>
            <a:r>
              <a:rPr lang="en-US" dirty="0" err="1" smtClean="0"/>
              <a:t>werden</a:t>
            </a:r>
            <a:r>
              <a:rPr lang="en-US" dirty="0" smtClean="0"/>
              <a:t>.</a:t>
            </a:r>
            <a:br>
              <a:rPr lang="en-US" dirty="0" smtClean="0"/>
            </a:br>
            <a:r>
              <a:rPr lang="en-US" sz="1200" kern="1200" dirty="0" smtClean="0">
                <a:solidFill>
                  <a:schemeClr val="tx1"/>
                </a:solidFill>
                <a:latin typeface="+mn-lt"/>
                <a:ea typeface="+mn-ea"/>
                <a:cs typeface="+mn-cs"/>
              </a:rPr>
              <a:t>https://youtu.be/5teEjd5esBA</a:t>
            </a:r>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46</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i="1" noProof="0" dirty="0" smtClean="0"/>
              <a:t> </a:t>
            </a:r>
            <a:r>
              <a:rPr lang="de-DE" i="0" noProof="0" dirty="0" smtClean="0"/>
              <a:t>Der Einsatz der Filmversion bietet sich an dieser Stelle aus mehreren Gründen an:</a:t>
            </a:r>
          </a:p>
          <a:p>
            <a:pPr marL="228600" indent="-228600">
              <a:buAutoNum type="arabicParenR"/>
            </a:pPr>
            <a:r>
              <a:rPr lang="de-DE" i="0" noProof="0" dirty="0" smtClean="0"/>
              <a:t>Zeitersparnis</a:t>
            </a:r>
          </a:p>
          <a:p>
            <a:pPr marL="228600" indent="-228600">
              <a:buAutoNum type="arabicParenR"/>
            </a:pPr>
            <a:r>
              <a:rPr lang="de-DE" i="0" noProof="0" dirty="0" smtClean="0"/>
              <a:t>Motivation</a:t>
            </a:r>
          </a:p>
          <a:p>
            <a:pPr marL="228600" indent="-228600">
              <a:buAutoNum type="arabicParenR"/>
            </a:pPr>
            <a:r>
              <a:rPr lang="de-DE" i="0" noProof="0" dirty="0" smtClean="0"/>
              <a:t>Gleichzeitigkeit des Erlebens der schockierenden Auflösung</a:t>
            </a:r>
            <a:r>
              <a:rPr lang="de-DE" i="1" noProof="0" dirty="0" smtClean="0"/>
              <a:t> </a:t>
            </a:r>
          </a:p>
          <a:p>
            <a:pPr marL="228600" indent="-228600">
              <a:buAutoNum type="arabicParenR"/>
            </a:pPr>
            <a:r>
              <a:rPr lang="de-DE" i="0" noProof="0" dirty="0" smtClean="0"/>
              <a:t>Möglichkeit, erste Reaktionen miteinander zu teilen</a:t>
            </a:r>
          </a:p>
          <a:p>
            <a:pPr marL="228600" indent="-228600">
              <a:buAutoNum type="arabicParenR"/>
            </a:pPr>
            <a:endParaRPr lang="de-DE" i="0" noProof="0" dirty="0" smtClean="0"/>
          </a:p>
          <a:p>
            <a:pPr marL="228600" indent="-228600">
              <a:buNone/>
            </a:pPr>
            <a:r>
              <a:rPr lang="de-DE" i="0" noProof="0" dirty="0" smtClean="0"/>
              <a:t>Deshalb wird hier auch kein Arbeitsauftrag gegeben, </a:t>
            </a:r>
            <a:r>
              <a:rPr lang="de-DE" i="0" noProof="0" dirty="0" smtClean="0"/>
              <a:t>bis </a:t>
            </a:r>
            <a:r>
              <a:rPr lang="de-DE" i="0" noProof="0" dirty="0" smtClean="0"/>
              <a:t>auf den Hinweis, dass die Lehrkraft später nach den persönlichen Reaktionen auf das Gesehene fragen wird.</a:t>
            </a:r>
          </a:p>
          <a:p>
            <a:pPr marL="228600" indent="-228600">
              <a:buNone/>
            </a:pPr>
            <a:endParaRPr lang="de-DE" i="0" noProof="0" dirty="0" smtClean="0"/>
          </a:p>
          <a:p>
            <a:pPr marL="228600" indent="-228600" algn="l">
              <a:buFont typeface="Arial" pitchFamily="34" charset="0"/>
              <a:buNone/>
            </a:pPr>
            <a:r>
              <a:rPr lang="de-DE" i="0" noProof="0" dirty="0" smtClean="0"/>
              <a:t>Die Filmversion ist nicht ganz identisch mit dem Drama. Das Filmskript weist leichte Kürzungen auf, das Ende ist </a:t>
            </a:r>
            <a:r>
              <a:rPr lang="de-DE" i="0" noProof="0" dirty="0" smtClean="0"/>
              <a:t>leicht</a:t>
            </a:r>
          </a:p>
          <a:p>
            <a:pPr marL="228600" indent="-228600" algn="l">
              <a:buFont typeface="Arial" pitchFamily="34" charset="0"/>
              <a:buNone/>
            </a:pPr>
            <a:r>
              <a:rPr lang="de-DE" i="0" noProof="0" dirty="0" smtClean="0"/>
              <a:t>verändert</a:t>
            </a:r>
            <a:r>
              <a:rPr lang="de-DE" i="0" noProof="0" dirty="0" smtClean="0"/>
              <a:t>. Die </a:t>
            </a:r>
            <a:r>
              <a:rPr lang="de-DE" i="0" noProof="0" dirty="0" smtClean="0"/>
              <a:t>Umsetzung der </a:t>
            </a:r>
            <a:r>
              <a:rPr lang="de-DE" i="0" noProof="0" dirty="0" smtClean="0"/>
              <a:t>letzten </a:t>
            </a:r>
            <a:r>
              <a:rPr lang="de-DE" i="1" noProof="0" dirty="0" err="1" smtClean="0"/>
              <a:t>stage</a:t>
            </a:r>
            <a:r>
              <a:rPr lang="de-DE" i="1" noProof="0" dirty="0" smtClean="0"/>
              <a:t> </a:t>
            </a:r>
            <a:r>
              <a:rPr lang="de-DE" i="1" noProof="0" dirty="0" err="1" smtClean="0"/>
              <a:t>directions</a:t>
            </a:r>
            <a:r>
              <a:rPr lang="de-DE" i="1" noProof="0" dirty="0" smtClean="0"/>
              <a:t> (Adam </a:t>
            </a:r>
            <a:r>
              <a:rPr lang="de-DE" i="1" noProof="0" dirty="0" err="1" smtClean="0"/>
              <a:t>huddling</a:t>
            </a:r>
            <a:r>
              <a:rPr lang="de-DE" i="1" noProof="0" dirty="0" smtClean="0"/>
              <a:t> </a:t>
            </a:r>
            <a:r>
              <a:rPr lang="de-DE" i="1" noProof="0" dirty="0" err="1" smtClean="0"/>
              <a:t>his</a:t>
            </a:r>
            <a:r>
              <a:rPr lang="de-DE" i="1" noProof="0" dirty="0" smtClean="0"/>
              <a:t> </a:t>
            </a:r>
            <a:r>
              <a:rPr lang="de-DE" i="1" noProof="0" dirty="0" err="1" smtClean="0"/>
              <a:t>old</a:t>
            </a:r>
            <a:r>
              <a:rPr lang="de-DE" i="1" noProof="0" dirty="0" smtClean="0"/>
              <a:t> </a:t>
            </a:r>
            <a:r>
              <a:rPr lang="de-DE" i="1" noProof="0" dirty="0" err="1" smtClean="0"/>
              <a:t>jacket</a:t>
            </a:r>
            <a:r>
              <a:rPr lang="de-DE" i="1" noProof="0" dirty="0" smtClean="0"/>
              <a:t> </a:t>
            </a:r>
            <a:r>
              <a:rPr lang="de-DE" i="1" noProof="0" dirty="0" err="1" smtClean="0"/>
              <a:t>and</a:t>
            </a:r>
            <a:r>
              <a:rPr lang="de-DE" i="1" noProof="0" dirty="0" smtClean="0"/>
              <a:t> </a:t>
            </a:r>
            <a:r>
              <a:rPr lang="de-DE" i="1" noProof="0" dirty="0" err="1" smtClean="0"/>
              <a:t>watching</a:t>
            </a:r>
            <a:r>
              <a:rPr lang="de-DE" i="1" noProof="0" dirty="0" smtClean="0"/>
              <a:t> </a:t>
            </a:r>
            <a:r>
              <a:rPr lang="de-DE" i="1" noProof="0" dirty="0" err="1" smtClean="0"/>
              <a:t>the</a:t>
            </a:r>
            <a:r>
              <a:rPr lang="de-DE" i="1" noProof="0" dirty="0" smtClean="0"/>
              <a:t> </a:t>
            </a:r>
            <a:r>
              <a:rPr lang="de-DE" i="1" noProof="0" dirty="0" err="1" smtClean="0"/>
              <a:t>video</a:t>
            </a:r>
            <a:r>
              <a:rPr lang="de-DE" i="0" noProof="0" dirty="0" smtClean="0"/>
              <a:t>) fehlt im </a:t>
            </a:r>
            <a:r>
              <a:rPr lang="de-DE" i="0" noProof="0" dirty="0" smtClean="0"/>
              <a:t>Film.</a:t>
            </a:r>
          </a:p>
          <a:p>
            <a:pPr marL="228600" indent="-228600" algn="l">
              <a:buFont typeface="Arial" pitchFamily="34" charset="0"/>
              <a:buNone/>
            </a:pPr>
            <a:r>
              <a:rPr lang="de-DE" i="0" noProof="0" dirty="0" smtClean="0"/>
              <a:t>Zudem </a:t>
            </a:r>
            <a:r>
              <a:rPr lang="de-DE" i="0" noProof="0" dirty="0" smtClean="0"/>
              <a:t>drücken die Schauspieler durch ihre darstellerische Interpretation Emotionen aus und nehmen somit den S und S die Möglichkeit, sich </a:t>
            </a:r>
            <a:endParaRPr lang="de-DE" i="0" noProof="0" dirty="0" smtClean="0"/>
          </a:p>
          <a:p>
            <a:pPr marL="228600" indent="-228600" algn="l">
              <a:buFont typeface="Arial" pitchFamily="34" charset="0"/>
              <a:buNone/>
            </a:pPr>
            <a:r>
              <a:rPr lang="de-DE" i="0" noProof="0" dirty="0" smtClean="0"/>
              <a:t>zuerst </a:t>
            </a:r>
            <a:r>
              <a:rPr lang="de-DE" i="0" noProof="0" dirty="0" smtClean="0"/>
              <a:t>selbst eine Vorstellung von den Gefühlen der Charaktere zu machen, was beim reinen Lesen des Dramas möglich gewesen wäre.</a:t>
            </a:r>
          </a:p>
          <a:p>
            <a:pPr marL="228600" indent="-228600" algn="l">
              <a:buFont typeface="Arial" pitchFamily="34" charset="0"/>
              <a:buNone/>
            </a:pPr>
            <a:r>
              <a:rPr lang="de-DE" i="0" noProof="0" dirty="0" smtClean="0"/>
              <a:t>Dennoch überwiegen hier die Vorteile des Einsatzes des Filmes, zumal Neil </a:t>
            </a:r>
            <a:r>
              <a:rPr lang="de-DE" i="0" noProof="0" dirty="0" err="1" smtClean="0"/>
              <a:t>LaBute</a:t>
            </a:r>
            <a:r>
              <a:rPr lang="de-DE" i="0" noProof="0" dirty="0" smtClean="0"/>
              <a:t> das Filmskript selbst geschrieben hat und die Schauspieler </a:t>
            </a:r>
            <a:endParaRPr lang="de-DE" i="0" noProof="0" dirty="0" smtClean="0"/>
          </a:p>
          <a:p>
            <a:pPr marL="228600" indent="-228600" algn="l">
              <a:buFont typeface="Arial" pitchFamily="34" charset="0"/>
              <a:buNone/>
            </a:pPr>
            <a:r>
              <a:rPr lang="de-DE" i="0" noProof="0" dirty="0" smtClean="0"/>
              <a:t>dieselben </a:t>
            </a:r>
            <a:r>
              <a:rPr lang="de-DE" i="0" noProof="0" dirty="0" smtClean="0"/>
              <a:t>sind, die auch bei der Premiere des Stückes 2001 </a:t>
            </a:r>
            <a:r>
              <a:rPr lang="de-DE" i="0" noProof="0" dirty="0" smtClean="0"/>
              <a:t>unter </a:t>
            </a:r>
            <a:r>
              <a:rPr lang="de-DE" i="0" noProof="0" dirty="0" smtClean="0"/>
              <a:t>der Regie </a:t>
            </a:r>
            <a:r>
              <a:rPr lang="de-DE" i="0" noProof="0" dirty="0" err="1" smtClean="0"/>
              <a:t>LaButes</a:t>
            </a:r>
            <a:r>
              <a:rPr lang="de-DE" i="0" noProof="0" dirty="0" smtClean="0"/>
              <a:t> auftraten.</a:t>
            </a:r>
          </a:p>
          <a:p>
            <a:pPr marL="228600" indent="-228600">
              <a:buFont typeface="Arial" pitchFamily="34" charset="0"/>
              <a:buNone/>
            </a:pPr>
            <a:endParaRPr lang="de-DE" i="0" noProof="0" dirty="0" smtClean="0"/>
          </a:p>
          <a:p>
            <a:pPr marL="228600" indent="-228600">
              <a:buFont typeface="Arial" pitchFamily="34" charset="0"/>
              <a:buNone/>
            </a:pPr>
            <a:r>
              <a:rPr lang="en-US" sz="1200" kern="1200" dirty="0" smtClean="0">
                <a:solidFill>
                  <a:schemeClr val="tx1"/>
                </a:solidFill>
                <a:latin typeface="+mn-lt"/>
                <a:ea typeface="+mn-ea"/>
                <a:cs typeface="+mn-cs"/>
              </a:rPr>
              <a:t>https://youtu.be/5teEjd5esBA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Link </a:t>
            </a:r>
            <a:r>
              <a:rPr lang="en-US" sz="1200" kern="1200" dirty="0" err="1" smtClean="0">
                <a:solidFill>
                  <a:schemeClr val="tx1"/>
                </a:solidFill>
                <a:latin typeface="+mn-lt"/>
                <a:ea typeface="+mn-ea"/>
                <a:cs typeface="+mn-cs"/>
              </a:rPr>
              <a:t>zum</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offiziellen</a:t>
            </a:r>
            <a:r>
              <a:rPr lang="en-US" sz="1200" kern="1200" dirty="0" smtClean="0">
                <a:solidFill>
                  <a:schemeClr val="tx1"/>
                </a:solidFill>
                <a:latin typeface="+mn-lt"/>
                <a:ea typeface="+mn-ea"/>
                <a:cs typeface="+mn-cs"/>
              </a:rPr>
              <a:t> Trailer</a:t>
            </a:r>
            <a:endParaRPr lang="de-DE" i="0" noProof="0" dirty="0" smtClean="0"/>
          </a:p>
        </p:txBody>
      </p:sp>
      <p:sp>
        <p:nvSpPr>
          <p:cNvPr id="4" name="Foliennummernplatzhalter 3"/>
          <p:cNvSpPr>
            <a:spLocks noGrp="1"/>
          </p:cNvSpPr>
          <p:nvPr>
            <p:ph type="sldNum" sz="quarter" idx="10"/>
          </p:nvPr>
        </p:nvSpPr>
        <p:spPr/>
        <p:txBody>
          <a:bodyPr/>
          <a:lstStyle/>
          <a:p>
            <a:fld id="{B25F7440-CD8A-4CA1-B3E5-F438F1151510}" type="slidenum">
              <a:rPr lang="en-US" smtClean="0"/>
              <a:pPr/>
              <a:t>47</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Durch die </a:t>
            </a:r>
            <a:r>
              <a:rPr lang="de-DE" i="1" noProof="0" dirty="0" err="1" smtClean="0"/>
              <a:t>prompts</a:t>
            </a:r>
            <a:r>
              <a:rPr lang="de-DE" noProof="0" dirty="0" smtClean="0"/>
              <a:t> wird das Grobverständnis gesichert. </a:t>
            </a:r>
            <a:r>
              <a:rPr lang="de-DE" i="1" noProof="0" dirty="0" smtClean="0"/>
              <a:t>Think-pair-</a:t>
            </a:r>
            <a:r>
              <a:rPr lang="de-DE" i="1" noProof="0" dirty="0" err="1" smtClean="0"/>
              <a:t>share</a:t>
            </a:r>
            <a:r>
              <a:rPr lang="de-DE" i="1" noProof="0" dirty="0" smtClean="0"/>
              <a:t>.</a:t>
            </a:r>
            <a:endParaRPr lang="de-DE" noProof="0" dirty="0" smtClean="0"/>
          </a:p>
          <a:p>
            <a:r>
              <a:rPr lang="de-DE" noProof="0" dirty="0" smtClean="0"/>
              <a:t>Auch wenn die Fragen hier nach dem </a:t>
            </a:r>
            <a:r>
              <a:rPr lang="de-DE" i="1" noProof="0" dirty="0" err="1" smtClean="0"/>
              <a:t>Viewing</a:t>
            </a:r>
            <a:r>
              <a:rPr lang="de-DE" noProof="0" dirty="0" smtClean="0"/>
              <a:t> kommen, können sie wohl von den meisten S und S beantwortet werden, da es an dieser Stelle eher um das Grobverstehen geht und die detaillierte Analyse erst später erfolgt. Sollte die Lehrkraft hier Bedenken haben, bietet sich ein zweites </a:t>
            </a:r>
            <a:r>
              <a:rPr lang="de-DE" i="1" noProof="0" dirty="0" err="1" smtClean="0"/>
              <a:t>Viewing</a:t>
            </a:r>
            <a:r>
              <a:rPr lang="de-DE" noProof="0" dirty="0" smtClean="0"/>
              <a:t>  mit Arbeitsauftrag (arbeitsteilig) an.</a:t>
            </a:r>
          </a:p>
          <a:p>
            <a:endParaRPr lang="de-DE" noProof="0" dirty="0" smtClean="0"/>
          </a:p>
          <a:p>
            <a:r>
              <a:rPr lang="en-US" i="1" noProof="0" dirty="0" smtClean="0"/>
              <a:t>Adam has broken with his friend Phillip, doesn‘t take his calls. Adam doesn‘t want to sit next to Phillip in the auditorium although Phillip suggests it.</a:t>
            </a:r>
          </a:p>
          <a:p>
            <a:r>
              <a:rPr lang="en-US" i="1" noProof="0" dirty="0" smtClean="0"/>
              <a:t>Phillip and Jenny have broken up shortly after the scene in </a:t>
            </a:r>
            <a:r>
              <a:rPr lang="en-US" b="1" i="1" noProof="0" dirty="0" smtClean="0"/>
              <a:t>A coffee shop. </a:t>
            </a:r>
            <a:r>
              <a:rPr lang="en-US" b="0" i="1" noProof="0" dirty="0" smtClean="0"/>
              <a:t>Jenny reproaches Phillip for telling Adam about the break-up.</a:t>
            </a:r>
          </a:p>
          <a:p>
            <a:r>
              <a:rPr lang="en-US" b="0" i="1" noProof="0" dirty="0" smtClean="0"/>
              <a:t>Adam hasn‘t seen Jenny since then.</a:t>
            </a:r>
          </a:p>
          <a:p>
            <a:r>
              <a:rPr lang="en-US" b="0" i="1" u="sng" noProof="0" dirty="0" smtClean="0"/>
              <a:t>Evelyn‘s thesis</a:t>
            </a:r>
            <a:r>
              <a:rPr lang="en-US" b="0" i="1" noProof="0" dirty="0" smtClean="0"/>
              <a:t>: an untitled human sculpture on which she has worked for 18 weeks, the transformation/systematic makeover of the human flesh and the human will, Evelyn created the illusion of interest and desire to coax Adam into changing his life (outward appearance, morals); </a:t>
            </a:r>
          </a:p>
          <a:p>
            <a:r>
              <a:rPr lang="en-US" b="0" i="1" u="sng" noProof="0" dirty="0" smtClean="0"/>
              <a:t>Evelyn’s motivation</a:t>
            </a:r>
            <a:r>
              <a:rPr lang="en-US" b="0" i="1" noProof="0" dirty="0" smtClean="0"/>
              <a:t>: Advice of her graduate advisor: Strive to make art, but change the world. She decides to change ‘someone’s world</a:t>
            </a:r>
            <a:br>
              <a:rPr lang="en-US" b="0" i="1" noProof="0" dirty="0" smtClean="0"/>
            </a:br>
            <a:r>
              <a:rPr lang="en-US" b="0" i="1" noProof="0" dirty="0" smtClean="0"/>
              <a:t>Evelyn’s justification: she manipulated, coaxed, but Adam still had his free will. In the eyes of society, she ‘improved’ Adam, made him more attractive. She is an artist, </a:t>
            </a:r>
            <a:r>
              <a:rPr lang="en-US" b="0" i="1" noProof="0" dirty="0" smtClean="0"/>
              <a:t>there </a:t>
            </a:r>
            <a:r>
              <a:rPr lang="en-US" b="0" i="1" noProof="0" dirty="0" smtClean="0"/>
              <a:t>is no moral in art.</a:t>
            </a:r>
          </a:p>
          <a:p>
            <a:r>
              <a:rPr lang="en-US" b="0" i="1" u="sng" noProof="0" dirty="0" smtClean="0"/>
              <a:t>Adam’s reaction</a:t>
            </a:r>
            <a:r>
              <a:rPr lang="en-US" b="0" i="1" noProof="0" dirty="0" smtClean="0"/>
              <a:t>: humiliated, angry, sad, he’s the only one to visit her installation/exhibition, he questions her arguments, demands limits to art, asks her </a:t>
            </a:r>
            <a:r>
              <a:rPr lang="en-US" b="0" i="1" noProof="0" dirty="0" smtClean="0"/>
              <a:t>if of </a:t>
            </a:r>
            <a:r>
              <a:rPr lang="en-US" b="0" i="1" noProof="0" dirty="0" smtClean="0"/>
              <a:t>any of the feelings were true</a:t>
            </a:r>
            <a:endParaRPr lang="en-US" b="0" i="1"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48</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Nach der groben Klärung des Sachverhaltes sollen die S und S noch einmal Gelegenheit bekommen, ihre persönliche Meinung zu äußern.</a:t>
            </a:r>
            <a:endParaRPr lang="de-DE"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49</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a:bodyPr>
          <a:lstStyle/>
          <a:p>
            <a:r>
              <a:rPr lang="de-DE" dirty="0" smtClean="0"/>
              <a:t>Die S und S stellen sich vor, dass ein </a:t>
            </a:r>
            <a:r>
              <a:rPr lang="de-DE" i="1" noProof="0" dirty="0" err="1" smtClean="0"/>
              <a:t>Ethics</a:t>
            </a:r>
            <a:r>
              <a:rPr lang="de-DE" i="1" noProof="0" dirty="0" smtClean="0"/>
              <a:t> </a:t>
            </a:r>
            <a:r>
              <a:rPr lang="de-DE" i="1" noProof="0" dirty="0" err="1" smtClean="0"/>
              <a:t>Committee</a:t>
            </a:r>
            <a:r>
              <a:rPr lang="de-DE" i="1" noProof="0" dirty="0" smtClean="0"/>
              <a:t> </a:t>
            </a:r>
            <a:r>
              <a:rPr lang="de-DE" dirty="0" smtClean="0"/>
              <a:t>am College darüber befinden muss, wie mit Evelyns Thesis umgegangen wird. </a:t>
            </a:r>
            <a:r>
              <a:rPr lang="de-DE" i="0" dirty="0" smtClean="0"/>
              <a:t>Die Mitglieder dieses </a:t>
            </a:r>
            <a:r>
              <a:rPr lang="de-DE" i="1" dirty="0" err="1" smtClean="0"/>
              <a:t>Committees</a:t>
            </a:r>
            <a:r>
              <a:rPr lang="de-DE" i="0" dirty="0" smtClean="0"/>
              <a:t> wollen die beiden Hauptbeteiligten, Adam und Evelyn, anhören, bevor sie ihre Entscheidung treffen.</a:t>
            </a:r>
          </a:p>
          <a:p>
            <a:r>
              <a:rPr lang="de-DE" i="0" dirty="0" smtClean="0"/>
              <a:t>Die S und S sammeln Argumente aus dem Text um entweder als Adam oder als Evelyn vor dem </a:t>
            </a:r>
            <a:r>
              <a:rPr lang="de-DE" i="1" dirty="0" err="1" smtClean="0"/>
              <a:t>Committee</a:t>
            </a:r>
            <a:r>
              <a:rPr lang="de-DE" i="0" dirty="0" smtClean="0"/>
              <a:t> sprechen zu können. Die S und S können sich frei entscheiden, wessen Perspektive sie einnehmen wollen. Die S und S arbeiten in kleinen Gruppen (jeweils zu einem Charakter) und teilen sich eventuell die individuell zu lesenden Seiten ein. Sie arrangieren und ergänzen gegebenenfalls die Argumente und verfassen ein </a:t>
            </a:r>
            <a:r>
              <a:rPr lang="de-DE" i="1" dirty="0" err="1" smtClean="0"/>
              <a:t>outline</a:t>
            </a:r>
            <a:r>
              <a:rPr lang="de-DE" i="0" dirty="0" smtClean="0"/>
              <a:t> (keine voll ausformulierte Rede, </a:t>
            </a:r>
            <a:r>
              <a:rPr lang="de-DE" i="1" dirty="0" err="1" smtClean="0"/>
              <a:t>keywords</a:t>
            </a:r>
            <a:r>
              <a:rPr lang="de-DE" i="1" dirty="0" smtClean="0"/>
              <a:t>, </a:t>
            </a:r>
            <a:r>
              <a:rPr lang="de-DE" i="1" dirty="0" err="1" smtClean="0"/>
              <a:t>most</a:t>
            </a:r>
            <a:r>
              <a:rPr lang="de-DE" i="1" dirty="0" smtClean="0"/>
              <a:t> </a:t>
            </a:r>
            <a:r>
              <a:rPr lang="de-DE" i="1" dirty="0" err="1" smtClean="0"/>
              <a:t>important</a:t>
            </a:r>
            <a:r>
              <a:rPr lang="de-DE" i="1" dirty="0" smtClean="0"/>
              <a:t> </a:t>
            </a:r>
            <a:r>
              <a:rPr lang="de-DE" i="1" dirty="0" err="1" smtClean="0"/>
              <a:t>points</a:t>
            </a:r>
            <a:r>
              <a:rPr lang="de-DE" i="0" dirty="0" smtClean="0"/>
              <a:t>) </a:t>
            </a:r>
          </a:p>
          <a:p>
            <a:endParaRPr lang="de-DE" i="0" dirty="0" smtClean="0"/>
          </a:p>
          <a:p>
            <a:r>
              <a:rPr lang="en-US" b="1" i="1" noProof="0" dirty="0" smtClean="0"/>
              <a:t>Adam:</a:t>
            </a:r>
          </a:p>
          <a:p>
            <a:r>
              <a:rPr lang="en-US" i="1" noProof="0" dirty="0" smtClean="0"/>
              <a:t>He can‘t show his face in the streets, says he was absolutely fine with what he was before she changed him, accuses her of lying, accuses her of telling him in public she wasn‘t going to marry him, with all the other people present, she messed with his life and put it under glass/made it public, thinks he should sue her, calls it a sick joke, not art, says that  ‘puking up one‘s own neuroses over other people‘s laps is not art‘, and that there is a price to pay, anybody can be provocative or shocking, that‘s not art, brings up more examples of immoral acts which he compares to her thesis, for art to exist, there has to be a line between really saying something and just needing attention, wants her to be locked up,…..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noProof="0" dirty="0" smtClean="0"/>
              <a:t>Evelyn: </a:t>
            </a:r>
          </a:p>
          <a:p>
            <a:pPr marL="0" marR="0" indent="0" algn="l" defTabSz="914400" rtl="0" eaLnBrk="1" fontAlgn="auto" latinLnBrk="0" hangingPunct="1">
              <a:lnSpc>
                <a:spcPct val="100000"/>
              </a:lnSpc>
              <a:spcBef>
                <a:spcPts val="0"/>
              </a:spcBef>
              <a:spcAft>
                <a:spcPts val="0"/>
              </a:spcAft>
              <a:buClrTx/>
              <a:buSzTx/>
              <a:buFontTx/>
              <a:buNone/>
              <a:tabLst/>
              <a:defRPr/>
            </a:pPr>
            <a:r>
              <a:rPr lang="en-US" b="0" i="1" noProof="0" dirty="0" smtClean="0"/>
              <a:t>Advice of her graduate advisor: Strive to make art, but change the world. She decides to change ‘someone’s world.</a:t>
            </a:r>
            <a:br>
              <a:rPr lang="en-US" b="0" i="1" noProof="0" dirty="0" smtClean="0"/>
            </a:br>
            <a:r>
              <a:rPr lang="en-US" b="0" i="1" noProof="0" dirty="0" smtClean="0"/>
              <a:t>Evelyn’s justification: she manipulated, coaxed, but Adam still had his free will. In the eyes of society, she ‘improved’ Adam, made him more attractive. She is an artist, there is no moral in art. Sees it as a scientific experiment (</a:t>
            </a:r>
            <a:r>
              <a:rPr lang="en-US" b="0" i="1" noProof="0" dirty="0" err="1" smtClean="0"/>
              <a:t>vocab</a:t>
            </a:r>
            <a:r>
              <a:rPr lang="en-US" b="0" i="1" noProof="0" dirty="0" smtClean="0"/>
              <a:t> she uses). She couldn’t tell him before because then he wouldn’t have been a piece of art. Her actions are not inhumane or unrealistic, just scientific and what everybody does (improve one’s boyfriend). An artist ruthlessly pursues the truth and disregards rules or laws. She points out the moral ambiguities/internal change she created and points out that he was willing to do all that, motivated more by guilt than by genuine feelings towards her. In the eyes of the world, he has become better, because the world is fascinated by the shape of things. She has no regrets….  </a:t>
            </a:r>
          </a:p>
        </p:txBody>
      </p:sp>
      <p:sp>
        <p:nvSpPr>
          <p:cNvPr id="4" name="Foliennummernplatzhalter 3"/>
          <p:cNvSpPr>
            <a:spLocks noGrp="1"/>
          </p:cNvSpPr>
          <p:nvPr>
            <p:ph type="sldNum" sz="quarter" idx="10"/>
          </p:nvPr>
        </p:nvSpPr>
        <p:spPr/>
        <p:txBody>
          <a:bodyPr/>
          <a:lstStyle/>
          <a:p>
            <a:fld id="{99B3AB16-F234-4EBD-8D29-E250ECEBEFE0}" type="slidenum">
              <a:rPr lang="en-US" smtClean="0"/>
              <a:pPr/>
              <a:t>50</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Die S und S üben den Vortrag der Rede in ihrer kleinen Gruppe, dann zusammen mit einer anderen Gruppe, bevor einige im Plenum vortragen. Die anderen Gruppenmitglieder geben Feedback bezüglich Glaubwürdigkeit, Quantität und Qualität der Argumente, Stimmigkeit bezüglich des jeweiligen Charakters….. </a:t>
            </a:r>
            <a:r>
              <a:rPr lang="de-DE" noProof="0" dirty="0" smtClean="0"/>
              <a:t>Am Ende gibt die Klasse </a:t>
            </a:r>
            <a:r>
              <a:rPr lang="de-DE" noProof="0" dirty="0" smtClean="0"/>
              <a:t>Feedback </a:t>
            </a:r>
            <a:r>
              <a:rPr lang="de-DE" noProof="0" dirty="0" smtClean="0"/>
              <a:t>indem </a:t>
            </a:r>
            <a:r>
              <a:rPr lang="de-DE" noProof="0" dirty="0" smtClean="0"/>
              <a:t>sie als </a:t>
            </a:r>
            <a:r>
              <a:rPr lang="de-DE" i="1" noProof="0" dirty="0" err="1" smtClean="0"/>
              <a:t>Ethics</a:t>
            </a:r>
            <a:r>
              <a:rPr lang="de-DE" i="1" noProof="0" dirty="0" smtClean="0"/>
              <a:t> </a:t>
            </a:r>
            <a:r>
              <a:rPr lang="de-DE" i="1" noProof="0" dirty="0" err="1" smtClean="0"/>
              <a:t>Committee</a:t>
            </a:r>
            <a:r>
              <a:rPr lang="de-DE" i="1" noProof="0" dirty="0" smtClean="0"/>
              <a:t> </a:t>
            </a:r>
            <a:r>
              <a:rPr lang="de-DE" i="0" noProof="0" dirty="0" smtClean="0"/>
              <a:t>diskutiert </a:t>
            </a:r>
            <a:r>
              <a:rPr lang="de-DE" i="0" noProof="0" dirty="0" smtClean="0"/>
              <a:t>und dann eine Entscheidung trifft (Votum).</a:t>
            </a:r>
            <a:endParaRPr lang="de-DE" i="0"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DE" dirty="0" smtClean="0"/>
              <a:t>Einführung in eine erste </a:t>
            </a:r>
            <a:r>
              <a:rPr lang="de-DE" i="1" dirty="0" err="1" smtClean="0"/>
              <a:t>drama</a:t>
            </a:r>
            <a:r>
              <a:rPr lang="de-DE" i="1" dirty="0" smtClean="0"/>
              <a:t> </a:t>
            </a:r>
            <a:r>
              <a:rPr lang="de-DE" i="1" dirty="0" err="1" smtClean="0"/>
              <a:t>activity</a:t>
            </a:r>
            <a:r>
              <a:rPr lang="de-DE" dirty="0" smtClean="0"/>
              <a:t>, die die Schüler </a:t>
            </a:r>
          </a:p>
          <a:p>
            <a:r>
              <a:rPr lang="de-DE" dirty="0" smtClean="0"/>
              <a:t>1. …dafür sensibilisieren soll, wie wichtig in einem Drama jedes einzelne Wort ist, wie viel Bedeutung auch ganz kurze Dialogsequenzen haben (Verdichtung),</a:t>
            </a:r>
          </a:p>
          <a:p>
            <a:r>
              <a:rPr lang="de-DE" dirty="0" smtClean="0"/>
              <a:t>2….dafür sensibilisieren soll, dass Bedeutung immer erst aus dem Zusammenspiel des Textes mit dem Leser entsteht, dass ganz unterschiedliche, einzigartige Interpretationen möglich sind,</a:t>
            </a:r>
          </a:p>
          <a:p>
            <a:r>
              <a:rPr lang="de-DE" dirty="0" smtClean="0"/>
              <a:t>3. …motivieren soll, indem sie kreativ tätig sein dürfen, Spaß haben mit den unterschiedlichen Situationen und Charakteren, die sie selbst schaffen,</a:t>
            </a:r>
          </a:p>
          <a:p>
            <a:r>
              <a:rPr lang="de-DE" dirty="0" smtClean="0"/>
              <a:t>4. ….in die Welt des Dramas ‘The Shape of Things’ einführen soll</a:t>
            </a:r>
          </a:p>
          <a:p>
            <a:endParaRPr lang="de-DE" dirty="0" smtClean="0"/>
          </a:p>
          <a:p>
            <a:r>
              <a:rPr lang="de-DE" b="1" dirty="0" err="1" smtClean="0"/>
              <a:t>Procedure</a:t>
            </a:r>
            <a:r>
              <a:rPr lang="de-DE" b="1" dirty="0" smtClean="0"/>
              <a:t> (403.4 und 403.5):</a:t>
            </a:r>
          </a:p>
          <a:p>
            <a:r>
              <a:rPr lang="de-DE" dirty="0" smtClean="0"/>
              <a:t>Kurze, aussagekräftige Dialoge aus dem Drama (eine Äußerung A und eine Äußerung B) werden kopiert, </a:t>
            </a:r>
            <a:r>
              <a:rPr lang="de-DE" dirty="0" err="1" smtClean="0"/>
              <a:t>foliert</a:t>
            </a:r>
            <a:r>
              <a:rPr lang="de-DE" dirty="0" smtClean="0"/>
              <a:t>, ausgeschnitten und durcheinander gemischt (Anzahl der Schnipsel entspricht Anzahl der S und S).  </a:t>
            </a:r>
            <a:br>
              <a:rPr lang="de-DE" dirty="0" smtClean="0"/>
            </a:br>
            <a:r>
              <a:rPr lang="de-DE" dirty="0" smtClean="0"/>
              <a:t>Die S und S stehen im Kreis und bekommen abwechselnd einen Dialogschnipsel A und einen </a:t>
            </a:r>
            <a:r>
              <a:rPr lang="de-DE" noProof="0" dirty="0" smtClean="0"/>
              <a:t>Dialogschnipsel</a:t>
            </a:r>
            <a:r>
              <a:rPr lang="de-DE" dirty="0" smtClean="0"/>
              <a:t> B. </a:t>
            </a:r>
          </a:p>
          <a:p>
            <a:r>
              <a:rPr lang="de-DE" dirty="0" smtClean="0"/>
              <a:t>Im Kreis lesen die S und S nacheinander ihre Dialogschnipsel vor. Da die jeweils passenden Dialoge nicht an nebeneinanderstehende S und S ausgegeben wurden (Schnipsel wurden vermischt), machen sich die S und S jetzt auf die Suche nach einem passenden Dialogpartner, indem sie im Klassenzimmer herumgehen und immer wieder ihren Dialogteil vorsprechen, bis sie einen Partner gefunden haben, von dem sie annehmen, dass es derjenige ist, der ihren Dialogschnipsel ergänzt. Es ist unerheblich, ob die Partner, die sich finden, die ‘richtigen’ sind. Hauptsache, der Dialog macht für die beiden Partner Sinn. Es ist sinnvoll, die Schnipsel A und B nicht auf Papier in einer Farbe zu kopieren, sondern zwei verschiedenen Farben zu verwenden. So erkennen die S und S im Klassenzimmer bei der </a:t>
            </a:r>
            <a:r>
              <a:rPr lang="de-DE" i="1" dirty="0" err="1" smtClean="0"/>
              <a:t>milling</a:t>
            </a:r>
            <a:r>
              <a:rPr lang="de-DE" i="1" dirty="0" smtClean="0"/>
              <a:t> </a:t>
            </a:r>
            <a:r>
              <a:rPr lang="de-DE" i="1" dirty="0" err="1" smtClean="0"/>
              <a:t>around</a:t>
            </a:r>
            <a:r>
              <a:rPr lang="de-DE" i="1" dirty="0" smtClean="0"/>
              <a:t> </a:t>
            </a:r>
            <a:r>
              <a:rPr lang="de-DE" i="1" dirty="0" err="1" smtClean="0"/>
              <a:t>activity</a:t>
            </a:r>
            <a:r>
              <a:rPr lang="de-DE" dirty="0" smtClean="0"/>
              <a:t>, welche Mitschüler als ihre Partner in Frage kommen.</a:t>
            </a:r>
          </a:p>
          <a:p>
            <a:r>
              <a:rPr lang="de-DE" dirty="0" smtClean="0"/>
              <a:t>Wenn alle Partner sich gefunden haben, lesen sie im Plenum die ihrer Meinung nach passenden Dialoge vor.</a:t>
            </a:r>
            <a:endParaRPr lang="de-DE"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Die S und S haben schon mit ihren 2 </a:t>
            </a:r>
            <a:r>
              <a:rPr lang="de-DE" i="1" noProof="0" dirty="0" err="1" smtClean="0"/>
              <a:t>lines</a:t>
            </a:r>
            <a:r>
              <a:rPr lang="de-DE" noProof="0" dirty="0" smtClean="0"/>
              <a:t> ein kleines </a:t>
            </a:r>
            <a:r>
              <a:rPr lang="de-DE" i="1" noProof="0" dirty="0" err="1" smtClean="0"/>
              <a:t>miniplay</a:t>
            </a:r>
            <a:r>
              <a:rPr lang="de-DE" i="1" noProof="0" dirty="0" smtClean="0"/>
              <a:t>. </a:t>
            </a:r>
            <a:r>
              <a:rPr lang="de-DE" noProof="0" dirty="0" smtClean="0"/>
              <a:t>Sie weiten dies nun kreativ aus, indem sie weitere </a:t>
            </a:r>
            <a:r>
              <a:rPr lang="de-DE" i="1" noProof="0" dirty="0" err="1" smtClean="0"/>
              <a:t>lines</a:t>
            </a:r>
            <a:r>
              <a:rPr lang="de-DE" noProof="0" dirty="0" smtClean="0"/>
              <a:t> </a:t>
            </a:r>
            <a:r>
              <a:rPr lang="de-DE" noProof="0" dirty="0" err="1" smtClean="0"/>
              <a:t>dazuerfinden</a:t>
            </a:r>
            <a:r>
              <a:rPr lang="de-DE" noProof="0" dirty="0" smtClean="0"/>
              <a:t>.</a:t>
            </a:r>
          </a:p>
          <a:p>
            <a:r>
              <a:rPr lang="de-DE" noProof="0" dirty="0" smtClean="0"/>
              <a:t>Vor dem eigentlichen Beginn des Zweizeilers wird eine </a:t>
            </a:r>
            <a:r>
              <a:rPr lang="de-DE" i="1" noProof="0" dirty="0" err="1" smtClean="0"/>
              <a:t>line</a:t>
            </a:r>
            <a:r>
              <a:rPr lang="de-DE" i="1" noProof="0" dirty="0" smtClean="0"/>
              <a:t> B</a:t>
            </a:r>
            <a:r>
              <a:rPr lang="de-DE" noProof="0" dirty="0" smtClean="0"/>
              <a:t> hinzugefügt, nach dem Ende des Minidialogs wird eine </a:t>
            </a:r>
            <a:r>
              <a:rPr lang="de-DE" i="1" noProof="0" dirty="0" err="1" smtClean="0"/>
              <a:t>line</a:t>
            </a:r>
            <a:r>
              <a:rPr lang="de-DE" noProof="0" dirty="0" smtClean="0"/>
              <a:t> A hinzugefügt. Und so weiter, so lange es den S und S Spaß macht und ihr </a:t>
            </a:r>
            <a:r>
              <a:rPr lang="de-DE" i="1" noProof="0" dirty="0" smtClean="0"/>
              <a:t>mini </a:t>
            </a:r>
            <a:r>
              <a:rPr lang="de-DE" i="1" noProof="0" dirty="0" err="1" smtClean="0"/>
              <a:t>drama</a:t>
            </a:r>
            <a:r>
              <a:rPr lang="de-DE" i="1" noProof="0" dirty="0" smtClean="0"/>
              <a:t> </a:t>
            </a:r>
            <a:r>
              <a:rPr lang="de-DE" noProof="0" dirty="0" smtClean="0"/>
              <a:t>Sinn ergibt.</a:t>
            </a:r>
          </a:p>
          <a:p>
            <a:endParaRPr lang="de-DE" noProof="0" dirty="0" smtClean="0"/>
          </a:p>
          <a:p>
            <a:r>
              <a:rPr lang="de-DE" noProof="0" dirty="0" smtClean="0"/>
              <a:t>Am Ende dürfen alle S und S ihre </a:t>
            </a:r>
            <a:r>
              <a:rPr lang="de-DE" i="1" noProof="0" dirty="0" smtClean="0"/>
              <a:t>mini </a:t>
            </a:r>
            <a:r>
              <a:rPr lang="de-DE" i="1" noProof="0" dirty="0" err="1" smtClean="0"/>
              <a:t>dramas</a:t>
            </a:r>
            <a:r>
              <a:rPr lang="de-DE" i="1" noProof="0" dirty="0" smtClean="0"/>
              <a:t> </a:t>
            </a:r>
            <a:r>
              <a:rPr lang="de-DE" noProof="0" dirty="0" smtClean="0"/>
              <a:t>vorlesen/vorspielen. Die Mitschüler geben jeweils ein Feedback bezüglich der Situation und der Charaktere: </a:t>
            </a:r>
          </a:p>
          <a:p>
            <a:endParaRPr lang="de-DE" noProof="0" dirty="0" smtClean="0"/>
          </a:p>
          <a:p>
            <a:r>
              <a:rPr lang="de-DE" i="1" noProof="0" dirty="0" err="1" smtClean="0"/>
              <a:t>What</a:t>
            </a:r>
            <a:r>
              <a:rPr lang="de-DE" i="1" noProof="0" dirty="0" smtClean="0"/>
              <a:t> do </a:t>
            </a:r>
            <a:r>
              <a:rPr lang="de-DE" i="1" noProof="0" dirty="0" err="1" smtClean="0"/>
              <a:t>you</a:t>
            </a:r>
            <a:r>
              <a:rPr lang="de-DE" i="1" noProof="0" dirty="0" smtClean="0"/>
              <a:t> </a:t>
            </a:r>
            <a:r>
              <a:rPr lang="de-DE" i="1" noProof="0" dirty="0" err="1" smtClean="0"/>
              <a:t>think</a:t>
            </a:r>
            <a:r>
              <a:rPr lang="de-DE" i="1" noProof="0" dirty="0" smtClean="0"/>
              <a:t>? Who </a:t>
            </a:r>
            <a:r>
              <a:rPr lang="de-DE" i="1" noProof="0" dirty="0" err="1" smtClean="0"/>
              <a:t>are</a:t>
            </a:r>
            <a:r>
              <a:rPr lang="de-DE" i="1" noProof="0" dirty="0" smtClean="0"/>
              <a:t> </a:t>
            </a:r>
            <a:r>
              <a:rPr lang="de-DE" i="1" noProof="0" dirty="0" err="1" smtClean="0"/>
              <a:t>the</a:t>
            </a:r>
            <a:r>
              <a:rPr lang="de-DE" i="1" noProof="0" dirty="0" smtClean="0"/>
              <a:t> </a:t>
            </a:r>
            <a:r>
              <a:rPr lang="de-DE" i="1" noProof="0" dirty="0" err="1" smtClean="0"/>
              <a:t>characters</a:t>
            </a:r>
            <a:r>
              <a:rPr lang="de-DE" i="1" noProof="0" dirty="0" smtClean="0"/>
              <a:t>? </a:t>
            </a:r>
            <a:r>
              <a:rPr lang="de-DE" i="1" noProof="0" dirty="0" err="1" smtClean="0"/>
              <a:t>What</a:t>
            </a:r>
            <a:r>
              <a:rPr lang="de-DE" i="1" noProof="0" dirty="0" smtClean="0"/>
              <a:t> </a:t>
            </a:r>
            <a:r>
              <a:rPr lang="de-DE" i="1" noProof="0" dirty="0" err="1" smtClean="0"/>
              <a:t>are</a:t>
            </a:r>
            <a:r>
              <a:rPr lang="de-DE" i="1" noProof="0" dirty="0" smtClean="0"/>
              <a:t> </a:t>
            </a:r>
            <a:r>
              <a:rPr lang="de-DE" i="1" noProof="0" dirty="0" err="1" smtClean="0"/>
              <a:t>they</a:t>
            </a:r>
            <a:r>
              <a:rPr lang="de-DE" i="1" noProof="0" dirty="0" smtClean="0"/>
              <a:t> </a:t>
            </a:r>
            <a:r>
              <a:rPr lang="de-DE" i="1" noProof="0" dirty="0" err="1" smtClean="0"/>
              <a:t>talking</a:t>
            </a:r>
            <a:r>
              <a:rPr lang="de-DE" i="1" noProof="0" dirty="0" smtClean="0"/>
              <a:t> </a:t>
            </a:r>
            <a:r>
              <a:rPr lang="de-DE" i="1" noProof="0" dirty="0" err="1" smtClean="0"/>
              <a:t>about</a:t>
            </a:r>
            <a:r>
              <a:rPr lang="de-DE" i="1" noProof="0" dirty="0" smtClean="0"/>
              <a:t>? </a:t>
            </a:r>
            <a:r>
              <a:rPr lang="de-DE" i="1" noProof="0" dirty="0" err="1" smtClean="0"/>
              <a:t>Where</a:t>
            </a:r>
            <a:r>
              <a:rPr lang="de-DE" i="1" noProof="0" dirty="0" smtClean="0"/>
              <a:t> </a:t>
            </a:r>
            <a:r>
              <a:rPr lang="de-DE" i="1" noProof="0" dirty="0" err="1" smtClean="0"/>
              <a:t>and</a:t>
            </a:r>
            <a:r>
              <a:rPr lang="de-DE" i="1" noProof="0" dirty="0" smtClean="0"/>
              <a:t> </a:t>
            </a:r>
            <a:r>
              <a:rPr lang="de-DE" i="1" noProof="0" dirty="0" err="1" smtClean="0"/>
              <a:t>when</a:t>
            </a:r>
            <a:r>
              <a:rPr lang="de-DE" i="1" noProof="0" dirty="0" smtClean="0"/>
              <a:t> </a:t>
            </a:r>
            <a:r>
              <a:rPr lang="de-DE" i="1" noProof="0" dirty="0" err="1" smtClean="0"/>
              <a:t>does</a:t>
            </a:r>
            <a:r>
              <a:rPr lang="de-DE" i="1" noProof="0" dirty="0" smtClean="0"/>
              <a:t> </a:t>
            </a:r>
            <a:r>
              <a:rPr lang="de-DE" i="1" noProof="0" dirty="0" err="1" smtClean="0"/>
              <a:t>this</a:t>
            </a:r>
            <a:r>
              <a:rPr lang="de-DE" i="1" noProof="0" dirty="0" smtClean="0"/>
              <a:t> </a:t>
            </a:r>
            <a:r>
              <a:rPr lang="de-DE" i="1" noProof="0" dirty="0" err="1" smtClean="0"/>
              <a:t>scene</a:t>
            </a:r>
            <a:r>
              <a:rPr lang="de-DE" i="1" noProof="0" dirty="0" smtClean="0"/>
              <a:t> </a:t>
            </a:r>
            <a:r>
              <a:rPr lang="de-DE" i="1" noProof="0" dirty="0" err="1" smtClean="0"/>
              <a:t>take</a:t>
            </a:r>
            <a:r>
              <a:rPr lang="de-DE" i="1" noProof="0" dirty="0" smtClean="0"/>
              <a:t> </a:t>
            </a:r>
            <a:r>
              <a:rPr lang="de-DE" i="1" noProof="0" dirty="0" err="1" smtClean="0"/>
              <a:t>place</a:t>
            </a:r>
            <a:r>
              <a:rPr lang="de-DE" i="1" noProof="0" dirty="0" smtClean="0"/>
              <a:t>? </a:t>
            </a:r>
            <a:r>
              <a:rPr lang="de-DE" i="1" noProof="0" dirty="0" err="1" smtClean="0"/>
              <a:t>What</a:t>
            </a:r>
            <a:r>
              <a:rPr lang="de-DE" i="1" noProof="0" dirty="0" smtClean="0"/>
              <a:t> </a:t>
            </a:r>
            <a:r>
              <a:rPr lang="de-DE" i="1" noProof="0" dirty="0" err="1" smtClean="0"/>
              <a:t>happened</a:t>
            </a:r>
            <a:r>
              <a:rPr lang="de-DE" i="1" noProof="0" dirty="0" smtClean="0"/>
              <a:t> </a:t>
            </a:r>
            <a:r>
              <a:rPr lang="de-DE" i="1" noProof="0" dirty="0" err="1" smtClean="0"/>
              <a:t>before</a:t>
            </a:r>
            <a:r>
              <a:rPr lang="de-DE" i="1" noProof="0" dirty="0" smtClean="0"/>
              <a:t>? </a:t>
            </a:r>
            <a:r>
              <a:rPr lang="de-DE" i="1" noProof="0" dirty="0" err="1" smtClean="0"/>
              <a:t>What</a:t>
            </a:r>
            <a:r>
              <a:rPr lang="de-DE" i="1" noProof="0" dirty="0" smtClean="0"/>
              <a:t> will happen after </a:t>
            </a:r>
            <a:r>
              <a:rPr lang="de-DE" i="1" noProof="0" dirty="0" err="1" smtClean="0"/>
              <a:t>this</a:t>
            </a:r>
            <a:r>
              <a:rPr lang="de-DE" i="1" noProof="0" dirty="0" smtClean="0"/>
              <a:t> </a:t>
            </a:r>
            <a:r>
              <a:rPr lang="de-DE" i="1" noProof="0" dirty="0" err="1" smtClean="0"/>
              <a:t>scene</a:t>
            </a:r>
            <a:r>
              <a:rPr lang="de-DE" i="1" noProof="0" dirty="0" smtClean="0"/>
              <a:t>? Is </a:t>
            </a:r>
            <a:r>
              <a:rPr lang="de-DE" i="1" noProof="0" dirty="0" err="1" smtClean="0"/>
              <a:t>there</a:t>
            </a:r>
            <a:r>
              <a:rPr lang="de-DE" i="1" noProof="0" dirty="0" smtClean="0"/>
              <a:t> </a:t>
            </a:r>
            <a:r>
              <a:rPr lang="de-DE" i="1" noProof="0" dirty="0" err="1" smtClean="0"/>
              <a:t>any</a:t>
            </a:r>
            <a:r>
              <a:rPr lang="de-DE" i="1" noProof="0" dirty="0" smtClean="0"/>
              <a:t> </a:t>
            </a:r>
            <a:r>
              <a:rPr lang="de-DE" i="1" noProof="0" dirty="0" err="1" smtClean="0"/>
              <a:t>conflict</a:t>
            </a:r>
            <a:r>
              <a:rPr lang="de-DE" i="1" noProof="0" dirty="0" smtClean="0"/>
              <a:t> </a:t>
            </a:r>
            <a:r>
              <a:rPr lang="de-DE" i="1" noProof="0" dirty="0" err="1" smtClean="0"/>
              <a:t>you</a:t>
            </a:r>
            <a:r>
              <a:rPr lang="de-DE" i="1" noProof="0" dirty="0" smtClean="0"/>
              <a:t> </a:t>
            </a:r>
            <a:r>
              <a:rPr lang="de-DE" i="1" noProof="0" dirty="0" err="1" smtClean="0"/>
              <a:t>can</a:t>
            </a:r>
            <a:r>
              <a:rPr lang="de-DE" i="1" noProof="0" dirty="0" smtClean="0"/>
              <a:t> </a:t>
            </a:r>
            <a:r>
              <a:rPr lang="de-DE" i="1" noProof="0" dirty="0" err="1" smtClean="0"/>
              <a:t>detect</a:t>
            </a:r>
            <a:r>
              <a:rPr lang="de-DE" i="1" noProof="0" dirty="0" smtClean="0"/>
              <a:t>? </a:t>
            </a:r>
            <a:r>
              <a:rPr lang="de-DE" i="1" noProof="0" dirty="0" err="1" smtClean="0"/>
              <a:t>What</a:t>
            </a:r>
            <a:r>
              <a:rPr lang="de-DE" i="1" noProof="0" dirty="0" smtClean="0"/>
              <a:t> </a:t>
            </a:r>
            <a:r>
              <a:rPr lang="de-DE" i="1" noProof="0" dirty="0" err="1" smtClean="0"/>
              <a:t>feelings</a:t>
            </a:r>
            <a:r>
              <a:rPr lang="de-DE" i="1" noProof="0" dirty="0" smtClean="0"/>
              <a:t> </a:t>
            </a:r>
            <a:r>
              <a:rPr lang="de-DE" i="1" noProof="0" dirty="0" err="1" smtClean="0"/>
              <a:t>are</a:t>
            </a:r>
            <a:r>
              <a:rPr lang="de-DE" i="1" noProof="0" dirty="0" smtClean="0"/>
              <a:t> </a:t>
            </a:r>
            <a:r>
              <a:rPr lang="de-DE" i="1" noProof="0" dirty="0" err="1" smtClean="0"/>
              <a:t>expressed</a:t>
            </a:r>
            <a:r>
              <a:rPr lang="de-DE" i="1" noProof="0" dirty="0" smtClean="0"/>
              <a:t>?</a:t>
            </a:r>
          </a:p>
          <a:p>
            <a:endParaRPr lang="de-DE" i="1" noProof="0" dirty="0" smtClean="0"/>
          </a:p>
          <a:p>
            <a:r>
              <a:rPr lang="de-DE" i="0" noProof="0" dirty="0" smtClean="0"/>
              <a:t>Die </a:t>
            </a:r>
            <a:r>
              <a:rPr lang="de-DE" i="1" noProof="0" dirty="0" err="1" smtClean="0"/>
              <a:t>playwrights</a:t>
            </a:r>
            <a:r>
              <a:rPr lang="de-DE" i="1" noProof="0" dirty="0" smtClean="0"/>
              <a:t> </a:t>
            </a:r>
            <a:r>
              <a:rPr lang="de-DE" i="0" noProof="0" dirty="0" smtClean="0"/>
              <a:t>wiederum erklären, ob die Rückschlüsse ihrer Mitschüler richtig sind, bzw. das treffen, was sie sich auch gedacht haben.</a:t>
            </a:r>
            <a:endParaRPr lang="de-DE" i="0"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Als Hausaufgabe lesen die S und S die ersten drei Szenen des Dramas mithilfe der leselenkenden Tipps auf ihrem Lesezeichen.</a:t>
            </a:r>
            <a:endParaRPr lang="de-DE" noProof="0"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noProof="0" dirty="0" smtClean="0"/>
              <a:t>Nachdem die S und S ihre Leseerfahrungen nennen durften, wird kurz wesentlicher Inhalt der ersten drei Szenen wiederholt durch eine </a:t>
            </a:r>
            <a:r>
              <a:rPr lang="de-DE" i="1" noProof="0" dirty="0" err="1" smtClean="0"/>
              <a:t>Comprehension</a:t>
            </a:r>
            <a:r>
              <a:rPr lang="de-DE" noProof="0" dirty="0" smtClean="0"/>
              <a:t> Übung: </a:t>
            </a:r>
            <a:r>
              <a:rPr lang="de-DE" i="1" noProof="0" dirty="0" smtClean="0"/>
              <a:t>Who </a:t>
            </a:r>
            <a:r>
              <a:rPr lang="de-DE" i="1" noProof="0" dirty="0" err="1" smtClean="0"/>
              <a:t>is</a:t>
            </a:r>
            <a:r>
              <a:rPr lang="de-DE" i="1" noProof="0" dirty="0" smtClean="0"/>
              <a:t> </a:t>
            </a:r>
            <a:r>
              <a:rPr lang="de-DE" i="1" noProof="0" dirty="0" err="1" smtClean="0"/>
              <a:t>it</a:t>
            </a:r>
            <a:r>
              <a:rPr lang="de-DE" i="1" noProof="0" dirty="0" smtClean="0"/>
              <a:t>? </a:t>
            </a:r>
            <a:r>
              <a:rPr lang="de-DE" i="1" noProof="0" dirty="0" err="1" smtClean="0"/>
              <a:t>What’s</a:t>
            </a:r>
            <a:r>
              <a:rPr lang="de-DE" i="1" noProof="0" dirty="0" smtClean="0"/>
              <a:t> </a:t>
            </a:r>
            <a:r>
              <a:rPr lang="de-DE" i="1" noProof="0" dirty="0" err="1" smtClean="0"/>
              <a:t>the</a:t>
            </a:r>
            <a:r>
              <a:rPr lang="de-DE" i="1" noProof="0" dirty="0" smtClean="0"/>
              <a:t> </a:t>
            </a:r>
            <a:r>
              <a:rPr lang="de-DE" i="1" noProof="0" dirty="0" err="1" smtClean="0"/>
              <a:t>context</a:t>
            </a:r>
            <a:r>
              <a:rPr lang="de-DE" i="1" noProof="0" dirty="0" smtClean="0"/>
              <a:t>?</a:t>
            </a:r>
            <a:br>
              <a:rPr lang="de-DE" i="1" noProof="0" dirty="0" smtClean="0"/>
            </a:br>
            <a:r>
              <a:rPr lang="de-DE" i="0" noProof="0" dirty="0" smtClean="0"/>
              <a:t>Partnerarbeit, dann Besprechung im Plenum. Verständnissicherung und Klärung können hier erfolgen wenn nötig.</a:t>
            </a:r>
          </a:p>
          <a:p>
            <a:pPr marL="0" marR="0" indent="0" algn="l" defTabSz="914400" rtl="0" eaLnBrk="1" fontAlgn="auto" latinLnBrk="0" hangingPunct="1">
              <a:lnSpc>
                <a:spcPct val="100000"/>
              </a:lnSpc>
              <a:spcBef>
                <a:spcPts val="0"/>
              </a:spcBef>
              <a:spcAft>
                <a:spcPts val="0"/>
              </a:spcAft>
              <a:buClrTx/>
              <a:buSzTx/>
              <a:buFontTx/>
              <a:buNone/>
              <a:tabLst/>
              <a:defRPr/>
            </a:pPr>
            <a:endParaRPr lang="de-DE" i="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i="0" noProof="0" dirty="0" smtClean="0"/>
              <a:t>1. Adam, 2. Evelyn, 3. Evelyn, 4. Adam, 5. Evelyn, 6. Evelyn, 7. Phillip, 8. Phillip, 9. Evelyn, 10. Jenny/Adam</a:t>
            </a:r>
          </a:p>
          <a:p>
            <a:endParaRPr lang="en-US" dirty="0"/>
          </a:p>
        </p:txBody>
      </p:sp>
      <p:sp>
        <p:nvSpPr>
          <p:cNvPr id="4" name="Foliennummernplatzhalter 3"/>
          <p:cNvSpPr>
            <a:spLocks noGrp="1"/>
          </p:cNvSpPr>
          <p:nvPr>
            <p:ph type="sldNum" sz="quarter" idx="10"/>
          </p:nvPr>
        </p:nvSpPr>
        <p:spPr/>
        <p:txBody>
          <a:bodyPr/>
          <a:lstStyle/>
          <a:p>
            <a:fld id="{99B3AB16-F234-4EBD-8D29-E250ECEBEFE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2C2FA3AE-1D3E-4A4D-955B-90BD9B6B4E68}" type="datetimeFigureOut">
              <a:rPr lang="en-US" smtClean="0"/>
              <a:pPr/>
              <a:t>3/10/2019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2C2FA3AE-1D3E-4A4D-955B-90BD9B6B4E68}" type="datetimeFigureOut">
              <a:rPr lang="en-US" smtClean="0"/>
              <a:pPr/>
              <a:t>3/10/2019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2C2FA3AE-1D3E-4A4D-955B-90BD9B6B4E68}" type="datetimeFigureOut">
              <a:rPr lang="en-US" smtClean="0"/>
              <a:pPr/>
              <a:t>3/10/2019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2C2FA3AE-1D3E-4A4D-955B-90BD9B6B4E68}" type="datetimeFigureOut">
              <a:rPr lang="en-US" smtClean="0"/>
              <a:pPr/>
              <a:t>3/10/2019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2C2FA3AE-1D3E-4A4D-955B-90BD9B6B4E68}" type="datetimeFigureOut">
              <a:rPr lang="en-US" smtClean="0"/>
              <a:pPr/>
              <a:t>3/10/2019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2C2FA3AE-1D3E-4A4D-955B-90BD9B6B4E68}" type="datetimeFigureOut">
              <a:rPr lang="en-US" smtClean="0"/>
              <a:pPr/>
              <a:t>3/10/2019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2C2FA3AE-1D3E-4A4D-955B-90BD9B6B4E68}" type="datetimeFigureOut">
              <a:rPr lang="en-US" smtClean="0"/>
              <a:pPr/>
              <a:t>3/10/2019</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2C2FA3AE-1D3E-4A4D-955B-90BD9B6B4E68}" type="datetimeFigureOut">
              <a:rPr lang="en-US" smtClean="0"/>
              <a:pPr/>
              <a:t>3/10/2019</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C2FA3AE-1D3E-4A4D-955B-90BD9B6B4E68}" type="datetimeFigureOut">
              <a:rPr lang="en-US" smtClean="0"/>
              <a:pPr/>
              <a:t>3/10/2019</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C2FA3AE-1D3E-4A4D-955B-90BD9B6B4E68}" type="datetimeFigureOut">
              <a:rPr lang="en-US" smtClean="0"/>
              <a:pPr/>
              <a:t>3/10/2019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C2FA3AE-1D3E-4A4D-955B-90BD9B6B4E68}" type="datetimeFigureOut">
              <a:rPr lang="en-US" smtClean="0"/>
              <a:pPr/>
              <a:t>3/10/2019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3728AEEB-5D3A-4BFD-9498-B8D9A022DFE5}"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FA3AE-1D3E-4A4D-955B-90BD9B6B4E68}" type="datetimeFigureOut">
              <a:rPr lang="en-US" smtClean="0"/>
              <a:pPr/>
              <a:t>3/10/2019</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8AEEB-5D3A-4BFD-9498-B8D9A022DFE5}"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9.xml"/><Relationship Id="rId1" Type="http://schemas.openxmlformats.org/officeDocument/2006/relationships/slideLayout" Target="../slideLayouts/slideLayout4.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41.xml"/><Relationship Id="rId1" Type="http://schemas.openxmlformats.org/officeDocument/2006/relationships/slideLayout" Target="../slideLayouts/slideLayout4.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44.xml"/><Relationship Id="rId1" Type="http://schemas.openxmlformats.org/officeDocument/2006/relationships/slideLayout" Target="../slideLayouts/slideLayout4.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fontScale="90000"/>
          </a:bodyPr>
          <a:lstStyle/>
          <a:p>
            <a:r>
              <a:rPr lang="en-US" sz="2800" dirty="0" smtClean="0"/>
              <a:t>Analysis- </a:t>
            </a:r>
            <a:r>
              <a:rPr lang="en-US" sz="2800" dirty="0" err="1" smtClean="0"/>
              <a:t>Teil</a:t>
            </a:r>
            <a:r>
              <a:rPr lang="en-US" sz="2800" dirty="0" smtClean="0"/>
              <a:t> </a:t>
            </a:r>
            <a:r>
              <a:rPr lang="en-US" sz="2800" dirty="0" smtClean="0"/>
              <a:t>des </a:t>
            </a:r>
            <a:r>
              <a:rPr lang="en-US" sz="2800" dirty="0" err="1" smtClean="0"/>
              <a:t>Unterrichtsmodells</a:t>
            </a:r>
            <a:r>
              <a:rPr lang="en-US" sz="2800" dirty="0" smtClean="0"/>
              <a:t/>
            </a:r>
            <a:br>
              <a:rPr lang="en-US" sz="2800" dirty="0" smtClean="0"/>
            </a:br>
            <a:r>
              <a:rPr lang="en-US" sz="2800" dirty="0" err="1" smtClean="0"/>
              <a:t>Übersicht</a:t>
            </a:r>
            <a:endParaRPr lang="de-DE" sz="2800" dirty="0"/>
          </a:p>
        </p:txBody>
      </p:sp>
      <p:sp>
        <p:nvSpPr>
          <p:cNvPr id="3" name="Inhaltsplatzhalter 2"/>
          <p:cNvSpPr>
            <a:spLocks noGrp="1"/>
          </p:cNvSpPr>
          <p:nvPr>
            <p:ph idx="1"/>
          </p:nvPr>
        </p:nvSpPr>
        <p:spPr>
          <a:xfrm>
            <a:off x="457200" y="1124744"/>
            <a:ext cx="8229600" cy="5001419"/>
          </a:xfrm>
        </p:spPr>
        <p:txBody>
          <a:bodyPr>
            <a:normAutofit lnSpcReduction="10000"/>
          </a:bodyPr>
          <a:lstStyle/>
          <a:p>
            <a:pPr marL="514350" lvl="0" indent="-514350">
              <a:buFont typeface="+mj-lt"/>
              <a:buAutoNum type="arabicPeriod"/>
            </a:pPr>
            <a:r>
              <a:rPr lang="en-US" sz="1800" dirty="0" smtClean="0">
                <a:solidFill>
                  <a:srgbClr val="00B0F0"/>
                </a:solidFill>
              </a:rPr>
              <a:t>Analysis 1 – </a:t>
            </a:r>
            <a:r>
              <a:rPr lang="en-US" sz="1800" dirty="0" err="1" smtClean="0">
                <a:solidFill>
                  <a:srgbClr val="00B0F0"/>
                </a:solidFill>
              </a:rPr>
              <a:t>Einzelstunde</a:t>
            </a:r>
            <a:r>
              <a:rPr lang="en-US" sz="2000" dirty="0" smtClean="0"/>
              <a:t/>
            </a:r>
            <a:br>
              <a:rPr lang="en-US" sz="2000" dirty="0" smtClean="0"/>
            </a:br>
            <a:r>
              <a:rPr lang="en-US" sz="2000" b="1" dirty="0" smtClean="0"/>
              <a:t>Introduction</a:t>
            </a:r>
            <a:r>
              <a:rPr lang="en-US" sz="2000" dirty="0" smtClean="0"/>
              <a:t/>
            </a:r>
            <a:br>
              <a:rPr lang="en-US" sz="2000" dirty="0" smtClean="0"/>
            </a:br>
            <a:r>
              <a:rPr lang="en-US" sz="1800" i="1" dirty="0" smtClean="0"/>
              <a:t>Reading tips, creating scenes from brief exchanges</a:t>
            </a:r>
          </a:p>
          <a:p>
            <a:pPr marL="514350" lvl="0" indent="-514350">
              <a:buFont typeface="+mj-lt"/>
              <a:buAutoNum type="arabicPeriod"/>
            </a:pPr>
            <a:r>
              <a:rPr lang="en-US" sz="1800" dirty="0" smtClean="0">
                <a:solidFill>
                  <a:srgbClr val="00B050"/>
                </a:solidFill>
              </a:rPr>
              <a:t>Analysis 2- </a:t>
            </a:r>
            <a:r>
              <a:rPr lang="en-US" sz="1800" dirty="0" err="1" smtClean="0">
                <a:solidFill>
                  <a:srgbClr val="00B050"/>
                </a:solidFill>
              </a:rPr>
              <a:t>Doppelstunde</a:t>
            </a:r>
            <a:r>
              <a:rPr lang="en-US" sz="2000" dirty="0" smtClean="0"/>
              <a:t/>
            </a:r>
            <a:br>
              <a:rPr lang="en-US" sz="2000" dirty="0" smtClean="0"/>
            </a:br>
            <a:r>
              <a:rPr lang="en-US" sz="2000" b="1" dirty="0" smtClean="0"/>
              <a:t>A museum </a:t>
            </a:r>
            <a:r>
              <a:rPr lang="en-US" sz="2000" b="1" dirty="0" smtClean="0"/>
              <a:t>- </a:t>
            </a:r>
            <a:r>
              <a:rPr lang="en-US" sz="2000" b="1" dirty="0" smtClean="0"/>
              <a:t>A restaurant lobby </a:t>
            </a:r>
            <a:r>
              <a:rPr lang="en-US" sz="2000" b="1" dirty="0" smtClean="0"/>
              <a:t>- </a:t>
            </a:r>
            <a:r>
              <a:rPr lang="en-US" sz="2000" b="1" dirty="0" smtClean="0"/>
              <a:t>A living room</a:t>
            </a:r>
            <a:r>
              <a:rPr lang="en-US" sz="2000" dirty="0" smtClean="0"/>
              <a:t/>
            </a:r>
            <a:br>
              <a:rPr lang="en-US" sz="2000" dirty="0" smtClean="0"/>
            </a:br>
            <a:r>
              <a:rPr lang="en-US" sz="1800" i="1" dirty="0" smtClean="0"/>
              <a:t>Analyzing and acting out scenes, character relationship maps</a:t>
            </a:r>
          </a:p>
          <a:p>
            <a:pPr marL="514350" indent="-514350">
              <a:buFont typeface="+mj-lt"/>
              <a:buAutoNum type="arabicPeriod"/>
            </a:pPr>
            <a:r>
              <a:rPr lang="en-US" sz="1800" dirty="0" smtClean="0">
                <a:solidFill>
                  <a:srgbClr val="00B0F0"/>
                </a:solidFill>
              </a:rPr>
              <a:t>Analysis 3 – </a:t>
            </a:r>
            <a:r>
              <a:rPr lang="en-US" sz="1800" dirty="0" err="1" smtClean="0">
                <a:solidFill>
                  <a:srgbClr val="00B0F0"/>
                </a:solidFill>
              </a:rPr>
              <a:t>Einzelstunde</a:t>
            </a:r>
            <a:r>
              <a:rPr lang="en-US" sz="2000" dirty="0" smtClean="0"/>
              <a:t/>
            </a:r>
            <a:br>
              <a:rPr lang="en-US" sz="2000" dirty="0" smtClean="0"/>
            </a:br>
            <a:r>
              <a:rPr lang="en-US" sz="2000" b="1" dirty="0" smtClean="0"/>
              <a:t>A </a:t>
            </a:r>
            <a:r>
              <a:rPr lang="en-US" sz="2000" b="1" dirty="0" smtClean="0"/>
              <a:t>bedroom</a:t>
            </a:r>
            <a:r>
              <a:rPr lang="en-US" sz="2000" dirty="0" smtClean="0"/>
              <a:t/>
            </a:r>
            <a:br>
              <a:rPr lang="en-US" sz="2000" dirty="0" smtClean="0"/>
            </a:br>
            <a:r>
              <a:rPr lang="en-US" sz="1800" i="1" dirty="0" smtClean="0"/>
              <a:t>Character posters</a:t>
            </a:r>
          </a:p>
          <a:p>
            <a:pPr marL="514350" lvl="0" indent="-514350">
              <a:buFont typeface="+mj-lt"/>
              <a:buAutoNum type="arabicPeriod"/>
            </a:pPr>
            <a:r>
              <a:rPr lang="en-US" sz="1800" dirty="0" smtClean="0">
                <a:solidFill>
                  <a:srgbClr val="00B050"/>
                </a:solidFill>
              </a:rPr>
              <a:t>Analysis 4 – </a:t>
            </a:r>
            <a:r>
              <a:rPr lang="en-US" sz="1800" dirty="0" err="1" smtClean="0">
                <a:solidFill>
                  <a:srgbClr val="00B050"/>
                </a:solidFill>
              </a:rPr>
              <a:t>Doppelstunde</a:t>
            </a:r>
            <a:r>
              <a:rPr lang="en-US" sz="2000" dirty="0" smtClean="0"/>
              <a:t/>
            </a:r>
            <a:br>
              <a:rPr lang="en-US" sz="2000" dirty="0" smtClean="0"/>
            </a:br>
            <a:r>
              <a:rPr lang="en-US" sz="2000" b="1" dirty="0" smtClean="0"/>
              <a:t>A park </a:t>
            </a:r>
            <a:r>
              <a:rPr lang="en-US" sz="2000" b="1" dirty="0" smtClean="0"/>
              <a:t>- </a:t>
            </a:r>
            <a:r>
              <a:rPr lang="en-US" sz="2000" b="1" dirty="0" smtClean="0"/>
              <a:t>A doctor’s lounge </a:t>
            </a:r>
            <a:r>
              <a:rPr lang="en-US" sz="2000" b="1" dirty="0" smtClean="0"/>
              <a:t>- </a:t>
            </a:r>
            <a:r>
              <a:rPr lang="en-US" sz="2000" b="1" dirty="0" smtClean="0"/>
              <a:t>A lawn</a:t>
            </a:r>
            <a:r>
              <a:rPr lang="en-US" sz="2000" dirty="0" smtClean="0"/>
              <a:t/>
            </a:r>
            <a:br>
              <a:rPr lang="en-US" sz="2000" dirty="0" smtClean="0"/>
            </a:br>
            <a:r>
              <a:rPr lang="en-US" sz="1800" i="1" dirty="0" smtClean="0"/>
              <a:t>Character development</a:t>
            </a:r>
          </a:p>
          <a:p>
            <a:pPr marL="514350" lvl="0" indent="-514350">
              <a:buFont typeface="+mj-lt"/>
              <a:buAutoNum type="arabicPeriod"/>
            </a:pPr>
            <a:r>
              <a:rPr lang="en-US" sz="1800" dirty="0" smtClean="0">
                <a:solidFill>
                  <a:srgbClr val="00B0F0"/>
                </a:solidFill>
              </a:rPr>
              <a:t>Analysis 5 – </a:t>
            </a:r>
            <a:r>
              <a:rPr lang="en-US" sz="1800" dirty="0" err="1" smtClean="0">
                <a:solidFill>
                  <a:srgbClr val="00B0F0"/>
                </a:solidFill>
              </a:rPr>
              <a:t>Einzelstunde</a:t>
            </a:r>
            <a:r>
              <a:rPr lang="en-US" sz="1400" dirty="0" smtClean="0"/>
              <a:t/>
            </a:r>
            <a:br>
              <a:rPr lang="en-US" sz="1400" dirty="0" smtClean="0"/>
            </a:br>
            <a:r>
              <a:rPr lang="en-US" sz="1800" b="1" dirty="0" smtClean="0"/>
              <a:t>A coffee shop</a:t>
            </a:r>
            <a:r>
              <a:rPr lang="en-US" sz="1800" dirty="0" smtClean="0"/>
              <a:t/>
            </a:r>
            <a:br>
              <a:rPr lang="en-US" sz="1800" dirty="0" smtClean="0"/>
            </a:br>
            <a:r>
              <a:rPr lang="en-US" sz="1800" dirty="0" smtClean="0"/>
              <a:t>Themes</a:t>
            </a:r>
          </a:p>
          <a:p>
            <a:pPr marL="514350" lvl="0" indent="-514350">
              <a:buFont typeface="+mj-lt"/>
              <a:buAutoNum type="arabicPeriod"/>
            </a:pPr>
            <a:r>
              <a:rPr lang="en-US" sz="1800" dirty="0" smtClean="0">
                <a:solidFill>
                  <a:srgbClr val="00B050"/>
                </a:solidFill>
              </a:rPr>
              <a:t>Analysis 6 – </a:t>
            </a:r>
            <a:r>
              <a:rPr lang="en-US" sz="1800" dirty="0" err="1" smtClean="0">
                <a:solidFill>
                  <a:srgbClr val="00B050"/>
                </a:solidFill>
              </a:rPr>
              <a:t>Doppelstunde</a:t>
            </a:r>
            <a:r>
              <a:rPr lang="en-US" sz="1400" dirty="0" smtClean="0"/>
              <a:t/>
            </a:r>
            <a:br>
              <a:rPr lang="en-US" sz="1400" dirty="0" smtClean="0"/>
            </a:br>
            <a:r>
              <a:rPr lang="en-US" sz="2000" b="1" dirty="0" smtClean="0"/>
              <a:t>An auditorium -  An exhibition gallery</a:t>
            </a:r>
            <a:br>
              <a:rPr lang="en-US" sz="2000" b="1" dirty="0" smtClean="0"/>
            </a:br>
            <a:r>
              <a:rPr lang="en-US" sz="1800" dirty="0" smtClean="0"/>
              <a:t>Film version –  Ethics Committee</a:t>
            </a:r>
          </a:p>
          <a:p>
            <a:pPr marL="514350" indent="-514350">
              <a:buFont typeface="+mj-lt"/>
              <a:buAutoNum type="arabicPeriod"/>
            </a:pPr>
            <a:endParaRPr lang="en-US" dirty="0" smtClean="0"/>
          </a:p>
          <a:p>
            <a:pPr marL="514350" lvl="0" indent="-514350">
              <a:buFont typeface="+mj-lt"/>
              <a:buAutoNum type="arabicPeriod"/>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3600" dirty="0" smtClean="0">
                <a:solidFill>
                  <a:srgbClr val="00B050"/>
                </a:solidFill>
              </a:rPr>
              <a:t>Analysis 2 - </a:t>
            </a:r>
            <a:r>
              <a:rPr lang="en-US" sz="3600" dirty="0" err="1" smtClean="0">
                <a:solidFill>
                  <a:srgbClr val="00B050"/>
                </a:solidFill>
              </a:rPr>
              <a:t>Doppelstunde</a:t>
            </a:r>
            <a:r>
              <a:rPr lang="en-US" dirty="0" smtClean="0">
                <a:solidFill>
                  <a:srgbClr val="00B050"/>
                </a:solidFill>
              </a:rPr>
              <a:t/>
            </a:r>
            <a:br>
              <a:rPr lang="en-US" dirty="0" smtClean="0">
                <a:solidFill>
                  <a:srgbClr val="00B050"/>
                </a:solidFill>
              </a:rPr>
            </a:br>
            <a:r>
              <a:rPr lang="en-US" sz="2200" dirty="0" smtClean="0"/>
              <a:t>A museum - A restaurant lobby – A living room</a:t>
            </a:r>
            <a:br>
              <a:rPr lang="en-US" sz="2200" dirty="0" smtClean="0"/>
            </a:br>
            <a:r>
              <a:rPr lang="en-US" sz="2200" dirty="0" err="1" smtClean="0"/>
              <a:t>Übersicht</a:t>
            </a:r>
            <a:endParaRPr lang="en-US" sz="2200" dirty="0"/>
          </a:p>
        </p:txBody>
      </p:sp>
      <p:sp>
        <p:nvSpPr>
          <p:cNvPr id="3" name="Inhaltsplatzhalter 2"/>
          <p:cNvSpPr>
            <a:spLocks noGrp="1"/>
          </p:cNvSpPr>
          <p:nvPr>
            <p:ph idx="1"/>
          </p:nvPr>
        </p:nvSpPr>
        <p:spPr/>
        <p:txBody>
          <a:bodyPr>
            <a:normAutofit fontScale="77500" lnSpcReduction="20000"/>
          </a:bodyPr>
          <a:lstStyle/>
          <a:p>
            <a:pPr marL="514350" indent="-514350">
              <a:buFont typeface="+mj-lt"/>
              <a:buAutoNum type="arabicPeriod"/>
            </a:pPr>
            <a:r>
              <a:rPr lang="en-US" sz="2400" dirty="0" smtClean="0"/>
              <a:t>S </a:t>
            </a:r>
            <a:r>
              <a:rPr lang="en-US" sz="2400" dirty="0" err="1" smtClean="0"/>
              <a:t>nennen</a:t>
            </a:r>
            <a:r>
              <a:rPr lang="en-US" sz="2400" dirty="0" smtClean="0"/>
              <a:t> </a:t>
            </a:r>
            <a:r>
              <a:rPr lang="en-US" sz="2400" dirty="0" err="1" smtClean="0"/>
              <a:t>ihre</a:t>
            </a:r>
            <a:r>
              <a:rPr lang="en-US" sz="2400" dirty="0" smtClean="0"/>
              <a:t> </a:t>
            </a:r>
            <a:r>
              <a:rPr lang="en-US" sz="2400" dirty="0" err="1" smtClean="0"/>
              <a:t>Leseerfahrungen</a:t>
            </a:r>
            <a:endParaRPr lang="en-US" sz="2400" dirty="0" smtClean="0"/>
          </a:p>
          <a:p>
            <a:pPr marL="514350" indent="-514350">
              <a:buFont typeface="+mj-lt"/>
              <a:buAutoNum type="arabicPeriod"/>
            </a:pPr>
            <a:r>
              <a:rPr lang="en-US" sz="2400" dirty="0" smtClean="0"/>
              <a:t>Who is it (which character)? What’s the context?</a:t>
            </a:r>
            <a:br>
              <a:rPr lang="en-US" sz="2400" dirty="0" smtClean="0"/>
            </a:br>
            <a:r>
              <a:rPr lang="en-US" sz="2400" dirty="0" smtClean="0"/>
              <a:t>(Comprehension)</a:t>
            </a:r>
          </a:p>
          <a:p>
            <a:pPr marL="514350" indent="-514350">
              <a:buFont typeface="+mj-lt"/>
              <a:buAutoNum type="arabicPeriod"/>
            </a:pPr>
            <a:r>
              <a:rPr lang="en-US" sz="2400" dirty="0" smtClean="0"/>
              <a:t>Features of conversation</a:t>
            </a:r>
            <a:br>
              <a:rPr lang="en-US" sz="2400" dirty="0" smtClean="0"/>
            </a:br>
            <a:r>
              <a:rPr lang="en-US" sz="2400" dirty="0" smtClean="0"/>
              <a:t>(sensitizing for use of natural conversation/dialogue)</a:t>
            </a:r>
          </a:p>
          <a:p>
            <a:pPr marL="514350" indent="-514350">
              <a:buFont typeface="+mj-lt"/>
              <a:buAutoNum type="arabicPeriod"/>
            </a:pPr>
            <a:r>
              <a:rPr lang="en-US" sz="2400" dirty="0" err="1" smtClean="0"/>
              <a:t>Kurzes</a:t>
            </a:r>
            <a:r>
              <a:rPr lang="en-US" sz="2400" dirty="0" smtClean="0"/>
              <a:t> </a:t>
            </a:r>
            <a:r>
              <a:rPr lang="en-US" sz="2400" dirty="0" err="1" smtClean="0"/>
              <a:t>Lehrerinfo</a:t>
            </a:r>
            <a:r>
              <a:rPr lang="en-US" sz="2400" dirty="0" smtClean="0"/>
              <a:t> </a:t>
            </a:r>
            <a:r>
              <a:rPr lang="en-US" sz="2400" dirty="0" err="1" smtClean="0"/>
              <a:t>zu</a:t>
            </a:r>
            <a:r>
              <a:rPr lang="en-US" sz="2400" dirty="0" smtClean="0"/>
              <a:t> characters in a drama, story and plot (difference) </a:t>
            </a:r>
          </a:p>
          <a:p>
            <a:pPr marL="514350" indent="-514350">
              <a:buFont typeface="+mj-lt"/>
              <a:buAutoNum type="arabicPeriod"/>
            </a:pPr>
            <a:r>
              <a:rPr lang="en-US" sz="2400" dirty="0" smtClean="0"/>
              <a:t>Analysis: setting/props – characters – plot </a:t>
            </a:r>
            <a:br>
              <a:rPr lang="en-US" sz="2400" dirty="0" smtClean="0"/>
            </a:br>
            <a:r>
              <a:rPr lang="en-US" sz="2400" dirty="0" smtClean="0"/>
              <a:t>(</a:t>
            </a:r>
            <a:r>
              <a:rPr lang="en-US" sz="2400" dirty="0" err="1" smtClean="0"/>
              <a:t>arbeitsteilige</a:t>
            </a:r>
            <a:r>
              <a:rPr lang="en-US" sz="2400" dirty="0" smtClean="0"/>
              <a:t> </a:t>
            </a:r>
            <a:r>
              <a:rPr lang="en-US" sz="2400" dirty="0" err="1" smtClean="0"/>
              <a:t>Gruppenarbeit</a:t>
            </a:r>
            <a:r>
              <a:rPr lang="en-US" sz="2400" dirty="0" smtClean="0"/>
              <a:t>, je </a:t>
            </a:r>
            <a:r>
              <a:rPr lang="en-US" sz="2400" dirty="0" err="1" smtClean="0"/>
              <a:t>eine</a:t>
            </a:r>
            <a:r>
              <a:rPr lang="en-US" sz="2400" dirty="0" smtClean="0"/>
              <a:t> </a:t>
            </a:r>
            <a:r>
              <a:rPr lang="en-US" sz="2400" dirty="0" err="1" smtClean="0"/>
              <a:t>Szene</a:t>
            </a:r>
            <a:r>
              <a:rPr lang="en-US" sz="2400" dirty="0" smtClean="0"/>
              <a:t>)</a:t>
            </a:r>
          </a:p>
          <a:p>
            <a:pPr marL="514350" indent="-514350">
              <a:buFont typeface="+mj-lt"/>
              <a:buAutoNum type="arabicPeriod"/>
            </a:pPr>
            <a:r>
              <a:rPr lang="en-US" sz="2400" dirty="0" smtClean="0"/>
              <a:t>Analysis/Creative: Acting out scenes </a:t>
            </a:r>
            <a:br>
              <a:rPr lang="en-US" sz="2400" dirty="0" smtClean="0"/>
            </a:br>
            <a:r>
              <a:rPr lang="en-US" sz="2400" dirty="0" smtClean="0"/>
              <a:t>(je </a:t>
            </a:r>
            <a:r>
              <a:rPr lang="en-US" sz="2400" dirty="0" err="1" smtClean="0"/>
              <a:t>einen</a:t>
            </a:r>
            <a:r>
              <a:rPr lang="en-US" sz="2400" dirty="0" smtClean="0"/>
              <a:t> </a:t>
            </a:r>
            <a:r>
              <a:rPr lang="en-US" sz="2400" dirty="0" err="1" smtClean="0"/>
              <a:t>kleinen</a:t>
            </a:r>
            <a:r>
              <a:rPr lang="en-US" sz="2400" dirty="0" smtClean="0"/>
              <a:t> </a:t>
            </a:r>
            <a:r>
              <a:rPr lang="en-US" sz="2400" dirty="0" err="1" smtClean="0"/>
              <a:t>Teil</a:t>
            </a:r>
            <a:r>
              <a:rPr lang="en-US" sz="2400" dirty="0" smtClean="0"/>
              <a:t> </a:t>
            </a:r>
            <a:r>
              <a:rPr lang="en-US" sz="2400" dirty="0" err="1" smtClean="0"/>
              <a:t>einer</a:t>
            </a:r>
            <a:r>
              <a:rPr lang="en-US" sz="2400" dirty="0" smtClean="0"/>
              <a:t> </a:t>
            </a:r>
            <a:r>
              <a:rPr lang="en-US" sz="2400" dirty="0" err="1" smtClean="0"/>
              <a:t>Szene</a:t>
            </a:r>
            <a:r>
              <a:rPr lang="en-US" sz="2400" dirty="0" smtClean="0"/>
              <a:t> ‘A Living Room’)</a:t>
            </a:r>
          </a:p>
          <a:p>
            <a:pPr marL="514350" indent="-514350">
              <a:buFont typeface="+mj-lt"/>
              <a:buAutoNum type="arabicPeriod"/>
            </a:pPr>
            <a:r>
              <a:rPr lang="en-US" sz="2400" dirty="0" smtClean="0"/>
              <a:t>Feedback/Think Tank</a:t>
            </a:r>
          </a:p>
          <a:p>
            <a:pPr marL="514350" indent="-514350">
              <a:buFont typeface="+mj-lt"/>
              <a:buAutoNum type="arabicPeriod"/>
            </a:pPr>
            <a:r>
              <a:rPr lang="en-US" sz="2400" dirty="0" smtClean="0"/>
              <a:t>Character relationship map (‘A Living Room’)</a:t>
            </a:r>
          </a:p>
          <a:p>
            <a:pPr marL="514350" indent="-514350">
              <a:buFont typeface="+mj-lt"/>
              <a:buAutoNum type="arabicPeriod"/>
            </a:pPr>
            <a:r>
              <a:rPr lang="en-US" sz="2400" dirty="0" err="1" smtClean="0"/>
              <a:t>Hausaufgabe</a:t>
            </a:r>
            <a:r>
              <a:rPr lang="en-US" sz="2400" dirty="0" smtClean="0"/>
              <a:t>: Reading portion 2: A bedroom. </a:t>
            </a:r>
            <a:br>
              <a:rPr lang="en-US" sz="2400" dirty="0" smtClean="0"/>
            </a:br>
            <a:r>
              <a:rPr lang="en-US" sz="2400" dirty="0" smtClean="0"/>
              <a:t>Task: </a:t>
            </a:r>
            <a:br>
              <a:rPr lang="en-US" sz="2400" dirty="0" smtClean="0"/>
            </a:br>
            <a:r>
              <a:rPr lang="en-US" sz="2400" dirty="0" smtClean="0"/>
              <a:t>1. Writing as prediction: Write down what will happen next</a:t>
            </a:r>
            <a:br>
              <a:rPr lang="en-US" sz="2400" dirty="0" smtClean="0"/>
            </a:br>
            <a:r>
              <a:rPr lang="en-US" sz="2400" dirty="0" smtClean="0"/>
              <a:t>2. While reading write comments in the margin </a:t>
            </a:r>
            <a:br>
              <a:rPr lang="en-US" sz="2400" dirty="0" smtClean="0"/>
            </a:br>
            <a:endParaRPr lang="en-US" sz="2400" dirty="0" smtClean="0"/>
          </a:p>
          <a:p>
            <a:pPr marL="514350" indent="-514350">
              <a:buFont typeface="+mj-lt"/>
              <a:buAutoNum type="arabicPeriod"/>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Autofit/>
          </a:bodyPr>
          <a:lstStyle/>
          <a:p>
            <a:r>
              <a:rPr lang="en-US" sz="2800" dirty="0" smtClean="0"/>
              <a:t>Comprehension</a:t>
            </a:r>
            <a:br>
              <a:rPr lang="en-US" sz="2800" dirty="0" smtClean="0"/>
            </a:br>
            <a:r>
              <a:rPr lang="en-US" sz="2800" dirty="0" smtClean="0"/>
              <a:t> A museum - A restaurant lobby – A living room </a:t>
            </a:r>
            <a:br>
              <a:rPr lang="en-US" sz="2800" dirty="0" smtClean="0"/>
            </a:br>
            <a:r>
              <a:rPr lang="en-US" sz="2800" dirty="0" smtClean="0"/>
              <a:t>Who …..</a:t>
            </a:r>
            <a:endParaRPr lang="en-US" sz="2800" dirty="0"/>
          </a:p>
        </p:txBody>
      </p:sp>
      <p:sp>
        <p:nvSpPr>
          <p:cNvPr id="3" name="Inhaltsplatzhalter 2"/>
          <p:cNvSpPr>
            <a:spLocks noGrp="1"/>
          </p:cNvSpPr>
          <p:nvPr>
            <p:ph idx="1"/>
          </p:nvPr>
        </p:nvSpPr>
        <p:spPr>
          <a:xfrm>
            <a:off x="457200" y="1988840"/>
            <a:ext cx="8229600" cy="4137323"/>
          </a:xfrm>
        </p:spPr>
        <p:txBody>
          <a:bodyPr>
            <a:normAutofit fontScale="77500" lnSpcReduction="20000"/>
          </a:bodyPr>
          <a:lstStyle/>
          <a:p>
            <a:pPr marL="514350" indent="-514350">
              <a:buFont typeface="+mj-lt"/>
              <a:buAutoNum type="arabicPeriod"/>
            </a:pPr>
            <a:r>
              <a:rPr lang="en-US" dirty="0" smtClean="0"/>
              <a:t>…asks somebody to step back?</a:t>
            </a:r>
          </a:p>
          <a:p>
            <a:pPr marL="514350" indent="-514350">
              <a:buFont typeface="+mj-lt"/>
              <a:buAutoNum type="arabicPeriod"/>
            </a:pPr>
            <a:r>
              <a:rPr lang="en-US" dirty="0" smtClean="0"/>
              <a:t>…doesn’t like art that isn’t true?</a:t>
            </a:r>
          </a:p>
          <a:p>
            <a:pPr marL="514350" indent="-514350">
              <a:buFont typeface="+mj-lt"/>
              <a:buAutoNum type="arabicPeriod"/>
            </a:pPr>
            <a:r>
              <a:rPr lang="en-US" dirty="0" smtClean="0"/>
              <a:t>…has just started on a thesis project, an installation      ‘</a:t>
            </a:r>
            <a:r>
              <a:rPr lang="en-US" dirty="0" err="1" smtClean="0"/>
              <a:t>thingie</a:t>
            </a:r>
            <a:r>
              <a:rPr lang="en-US" dirty="0" smtClean="0"/>
              <a:t>’?</a:t>
            </a:r>
          </a:p>
          <a:p>
            <a:pPr marL="514350" indent="-514350">
              <a:buFont typeface="+mj-lt"/>
              <a:buAutoNum type="arabicPeriod"/>
            </a:pPr>
            <a:r>
              <a:rPr lang="en-US" dirty="0" smtClean="0"/>
              <a:t>…is wearing </a:t>
            </a:r>
            <a:r>
              <a:rPr lang="en-US" dirty="0" smtClean="0"/>
              <a:t>something which is not part of the uniform?</a:t>
            </a:r>
          </a:p>
          <a:p>
            <a:pPr marL="514350" indent="-514350">
              <a:buFont typeface="+mj-lt"/>
              <a:buAutoNum type="arabicPeriod"/>
            </a:pPr>
            <a:r>
              <a:rPr lang="en-US" dirty="0" smtClean="0"/>
              <a:t>…might have a split personality?</a:t>
            </a:r>
          </a:p>
          <a:p>
            <a:pPr marL="514350" indent="-514350">
              <a:buFont typeface="+mj-lt"/>
              <a:buAutoNum type="arabicPeriod"/>
            </a:pPr>
            <a:r>
              <a:rPr lang="en-US" dirty="0" smtClean="0"/>
              <a:t>…is said to have a great ass?</a:t>
            </a:r>
          </a:p>
          <a:p>
            <a:pPr marL="514350" indent="-514350">
              <a:buFont typeface="+mj-lt"/>
              <a:buAutoNum type="arabicPeriod"/>
            </a:pPr>
            <a:r>
              <a:rPr lang="en-US" dirty="0" smtClean="0"/>
              <a:t>…doesn’t think his buddy is ever going to get married?</a:t>
            </a:r>
          </a:p>
          <a:p>
            <a:pPr marL="514350" indent="-514350">
              <a:buFont typeface="+mj-lt"/>
              <a:buAutoNum type="arabicPeriod"/>
            </a:pPr>
            <a:r>
              <a:rPr lang="en-US" dirty="0" smtClean="0"/>
              <a:t>…talks about vandalism?</a:t>
            </a:r>
          </a:p>
          <a:p>
            <a:pPr marL="514350" indent="-514350">
              <a:buFont typeface="+mj-lt"/>
              <a:buAutoNum type="arabicPeriod"/>
            </a:pPr>
            <a:r>
              <a:rPr lang="en-US" dirty="0" smtClean="0"/>
              <a:t>…mentions the rights of females to speak on their own?</a:t>
            </a:r>
          </a:p>
          <a:p>
            <a:pPr marL="514350" indent="-514350">
              <a:buFont typeface="+mj-lt"/>
              <a:buAutoNum type="arabicPeriod"/>
            </a:pPr>
            <a:r>
              <a:rPr lang="en-US" dirty="0" smtClean="0"/>
              <a:t>…is clearly unhappy about the escalation of an argument?</a:t>
            </a:r>
          </a:p>
          <a:p>
            <a:pPr>
              <a:buFont typeface="Wingdings" pitchFamily="2" charset="2"/>
              <a:buChar char="ü"/>
            </a:pPr>
            <a:endParaRPr lang="en-US" dirty="0" smtClean="0"/>
          </a:p>
          <a:p>
            <a:pPr>
              <a:buFont typeface="Wingdings" pitchFamily="2" charset="2"/>
              <a:buChar char="ü"/>
            </a:pPr>
            <a:endParaRPr lang="en-US" dirty="0" smtClean="0"/>
          </a:p>
          <a:p>
            <a:pPr>
              <a:buFont typeface="Wingdings" pitchFamily="2" charset="2"/>
              <a:buChar char="ü"/>
            </a:pPr>
            <a:endParaRPr lang="en-US" dirty="0" smtClean="0"/>
          </a:p>
          <a:p>
            <a:pPr>
              <a:buFont typeface="Wingdings" pitchFamily="2" charset="2"/>
              <a:buChar char="ü"/>
            </a:pPr>
            <a:endParaRPr lang="en-US" dirty="0" smtClean="0"/>
          </a:p>
          <a:p>
            <a:pPr>
              <a:buFont typeface="Wingdings" pitchFamily="2" charset="2"/>
              <a:buChar char="ü"/>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Features of conversation</a:t>
            </a:r>
            <a:endParaRPr lang="en-US" dirty="0"/>
          </a:p>
        </p:txBody>
      </p:sp>
      <p:graphicFrame>
        <p:nvGraphicFramePr>
          <p:cNvPr id="4" name="Inhaltsplatzhalter 3"/>
          <p:cNvGraphicFramePr>
            <a:graphicFrameLocks noGrp="1"/>
          </p:cNvGraphicFramePr>
          <p:nvPr>
            <p:ph idx="1"/>
          </p:nvPr>
        </p:nvGraphicFramePr>
        <p:xfrm>
          <a:off x="457200" y="1600200"/>
          <a:ext cx="8229600" cy="37541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Feature</a:t>
                      </a:r>
                      <a:endParaRPr lang="en-US" dirty="0"/>
                    </a:p>
                  </a:txBody>
                  <a:tcPr/>
                </a:tc>
                <a:tc>
                  <a:txBody>
                    <a:bodyPr/>
                    <a:lstStyle/>
                    <a:p>
                      <a:pPr algn="ctr"/>
                      <a:r>
                        <a:rPr lang="en-US" dirty="0" smtClean="0"/>
                        <a:t>Example</a:t>
                      </a:r>
                      <a:endParaRPr lang="en-US" dirty="0"/>
                    </a:p>
                  </a:txBody>
                  <a:tcPr/>
                </a:tc>
                <a:tc>
                  <a:txBody>
                    <a:bodyPr/>
                    <a:lstStyle/>
                    <a:p>
                      <a:pPr algn="ctr"/>
                      <a:r>
                        <a:rPr lang="en-US" dirty="0" smtClean="0"/>
                        <a:t>Effect if used in literary texts</a:t>
                      </a:r>
                      <a:endParaRPr lang="en-US" dirty="0"/>
                    </a:p>
                  </a:txBody>
                  <a:tcPr/>
                </a:tc>
              </a:tr>
              <a:tr h="370840">
                <a:tc>
                  <a:txBody>
                    <a:bodyPr/>
                    <a:lstStyle/>
                    <a:p>
                      <a:r>
                        <a:rPr lang="en-US" dirty="0" smtClean="0"/>
                        <a:t>Hesitation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Oh well……Me, I </a:t>
                      </a:r>
                      <a:r>
                        <a:rPr lang="en-US" dirty="0" err="1" smtClean="0"/>
                        <a:t>s’pose</a:t>
                      </a:r>
                      <a:r>
                        <a:rPr lang="en-US" dirty="0" smtClean="0"/>
                        <a:t>?</a:t>
                      </a:r>
                    </a:p>
                    <a:p>
                      <a:endParaRPr lang="en-US" dirty="0"/>
                    </a:p>
                  </a:txBody>
                  <a:tcPr/>
                </a:tc>
                <a:tc>
                  <a:txBody>
                    <a:bodyPr/>
                    <a:lstStyle/>
                    <a:p>
                      <a:endParaRPr lang="en-US" dirty="0"/>
                    </a:p>
                  </a:txBody>
                  <a:tcPr/>
                </a:tc>
              </a:tr>
              <a:tr h="370840">
                <a:tc>
                  <a:txBody>
                    <a:bodyPr/>
                    <a:lstStyle/>
                    <a:p>
                      <a:r>
                        <a:rPr lang="en-US" dirty="0" smtClean="0"/>
                        <a:t>Incomplete elements</a:t>
                      </a:r>
                      <a:endParaRPr lang="en-US" dirty="0"/>
                    </a:p>
                  </a:txBody>
                  <a:tcPr/>
                </a:tc>
                <a:tc>
                  <a:txBody>
                    <a:bodyPr/>
                    <a:lstStyle/>
                    <a:p>
                      <a:r>
                        <a:rPr lang="en-US" dirty="0" smtClean="0"/>
                        <a:t>No I’m </a:t>
                      </a:r>
                      <a:r>
                        <a:rPr lang="en-US" dirty="0" err="1" smtClean="0"/>
                        <a:t>gonna</a:t>
                      </a:r>
                      <a:r>
                        <a:rPr lang="en-US" dirty="0" smtClean="0"/>
                        <a:t>……So, yeah, alright. It’s a whole routine thing. </a:t>
                      </a:r>
                      <a:r>
                        <a:rPr lang="en-US" dirty="0" err="1" smtClean="0"/>
                        <a:t>Your’re</a:t>
                      </a:r>
                      <a:r>
                        <a:rPr lang="en-US" dirty="0" smtClean="0"/>
                        <a:t> right…….</a:t>
                      </a:r>
                      <a:endParaRPr lang="en-US" dirty="0"/>
                    </a:p>
                  </a:txBody>
                  <a:tcPr/>
                </a:tc>
                <a:tc>
                  <a:txBody>
                    <a:bodyPr/>
                    <a:lstStyle/>
                    <a:p>
                      <a:endParaRPr lang="en-US"/>
                    </a:p>
                  </a:txBody>
                  <a:tcPr/>
                </a:tc>
              </a:tr>
              <a:tr h="370840">
                <a:tc>
                  <a:txBody>
                    <a:bodyPr/>
                    <a:lstStyle/>
                    <a:p>
                      <a:r>
                        <a:rPr lang="en-US" dirty="0" smtClean="0"/>
                        <a:t>Interruption/Overlapping</a:t>
                      </a:r>
                      <a:endParaRPr lang="en-US" dirty="0"/>
                    </a:p>
                  </a:txBody>
                  <a:tcPr/>
                </a:tc>
                <a:tc>
                  <a:txBody>
                    <a:bodyPr/>
                    <a:lstStyle/>
                    <a:p>
                      <a:r>
                        <a:rPr lang="en-US" dirty="0" smtClean="0"/>
                        <a:t>A: You stepped over the line. Miss?/Umm, you stepped over….</a:t>
                      </a:r>
                      <a:br>
                        <a:rPr lang="en-US" dirty="0" smtClean="0"/>
                      </a:br>
                      <a:r>
                        <a:rPr lang="en-US" dirty="0" smtClean="0"/>
                        <a:t>E: I Know/It’s </a:t>
                      </a:r>
                      <a:r>
                        <a:rPr lang="en-US" dirty="0" err="1" smtClean="0"/>
                        <a:t>ms.</a:t>
                      </a:r>
                      <a:endParaRPr lang="en-US" dirty="0"/>
                    </a:p>
                  </a:txBody>
                  <a:tcPr/>
                </a:tc>
                <a:tc>
                  <a:txBody>
                    <a:bodyPr/>
                    <a:lstStyle/>
                    <a:p>
                      <a:endParaRPr lang="en-US"/>
                    </a:p>
                  </a:txBody>
                  <a:tcPr/>
                </a:tc>
              </a:tr>
              <a:tr h="370840">
                <a:tc>
                  <a:txBody>
                    <a:bodyPr/>
                    <a:lstStyle/>
                    <a:p>
                      <a:r>
                        <a:rPr lang="en-US" dirty="0" smtClean="0"/>
                        <a:t>Reformulation</a:t>
                      </a:r>
                      <a:endParaRPr lang="en-US" dirty="0"/>
                    </a:p>
                  </a:txBody>
                  <a:tcPr/>
                </a:tc>
                <a:tc>
                  <a:txBody>
                    <a:bodyPr/>
                    <a:lstStyle/>
                    <a:p>
                      <a:r>
                        <a:rPr lang="en-US" dirty="0" smtClean="0"/>
                        <a:t>No….. I mean, yes…..</a:t>
                      </a:r>
                      <a:endParaRPr lang="en-US" dirty="0"/>
                    </a:p>
                  </a:txBody>
                  <a:tcPr/>
                </a:tc>
                <a:tc>
                  <a:txBody>
                    <a:bodyPr/>
                    <a:lstStyle/>
                    <a:p>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Features of conversation</a:t>
            </a:r>
            <a:endParaRPr lang="en-US" dirty="0"/>
          </a:p>
        </p:txBody>
      </p:sp>
      <p:graphicFrame>
        <p:nvGraphicFramePr>
          <p:cNvPr id="4" name="Inhaltsplatzhalter 3"/>
          <p:cNvGraphicFramePr>
            <a:graphicFrameLocks noGrp="1"/>
          </p:cNvGraphicFramePr>
          <p:nvPr>
            <p:ph idx="1"/>
          </p:nvPr>
        </p:nvGraphicFramePr>
        <p:xfrm>
          <a:off x="457200" y="1600200"/>
          <a:ext cx="8229600" cy="4206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Feature</a:t>
                      </a:r>
                      <a:endParaRPr lang="en-US" dirty="0"/>
                    </a:p>
                  </a:txBody>
                  <a:tcPr/>
                </a:tc>
                <a:tc>
                  <a:txBody>
                    <a:bodyPr/>
                    <a:lstStyle/>
                    <a:p>
                      <a:pPr algn="ctr"/>
                      <a:r>
                        <a:rPr lang="en-US" dirty="0" smtClean="0"/>
                        <a:t>Example</a:t>
                      </a:r>
                      <a:endParaRPr lang="en-US" dirty="0"/>
                    </a:p>
                  </a:txBody>
                  <a:tcPr/>
                </a:tc>
                <a:tc>
                  <a:txBody>
                    <a:bodyPr/>
                    <a:lstStyle/>
                    <a:p>
                      <a:pPr algn="ctr"/>
                      <a:r>
                        <a:rPr lang="en-US" dirty="0" smtClean="0"/>
                        <a:t>Effect if used in literary texts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Echoing speech</a:t>
                      </a:r>
                    </a:p>
                    <a:p>
                      <a:endParaRPr lang="en-US" dirty="0"/>
                    </a:p>
                  </a:txBody>
                  <a:tcPr/>
                </a:tc>
                <a:tc>
                  <a:txBody>
                    <a:bodyPr/>
                    <a:lstStyle/>
                    <a:p>
                      <a:r>
                        <a:rPr lang="en-US" dirty="0" smtClean="0"/>
                        <a:t>A: Another time, we’ll definitely discuss it.</a:t>
                      </a:r>
                      <a:br>
                        <a:rPr lang="en-US" dirty="0" smtClean="0"/>
                      </a:br>
                      <a:r>
                        <a:rPr lang="en-US" dirty="0" smtClean="0"/>
                        <a:t>E: Another time…..I’d rather do it.</a:t>
                      </a:r>
                      <a:endParaRPr lang="en-US" dirty="0"/>
                    </a:p>
                  </a:txBody>
                  <a:tcPr/>
                </a:tc>
                <a:tc>
                  <a:txBody>
                    <a:bodyPr/>
                    <a:lstStyle/>
                    <a:p>
                      <a:endParaRPr lang="en-US" dirty="0"/>
                    </a:p>
                  </a:txBody>
                  <a:tcPr/>
                </a:tc>
              </a:tr>
              <a:tr h="370840">
                <a:tc>
                  <a:txBody>
                    <a:bodyPr/>
                    <a:lstStyle/>
                    <a:p>
                      <a:r>
                        <a:rPr lang="en-US" dirty="0" smtClean="0"/>
                        <a:t>Vague or inaccurate vocabulary</a:t>
                      </a:r>
                      <a:endParaRPr lang="en-US" dirty="0"/>
                    </a:p>
                  </a:txBody>
                  <a:tcPr/>
                </a:tc>
                <a:tc>
                  <a:txBody>
                    <a:bodyPr/>
                    <a:lstStyle/>
                    <a:p>
                      <a:r>
                        <a:rPr lang="en-US" dirty="0" smtClean="0"/>
                        <a:t>No, he cut his hair…Or something.</a:t>
                      </a:r>
                      <a:br>
                        <a:rPr lang="en-US" dirty="0" smtClean="0"/>
                      </a:br>
                      <a:r>
                        <a:rPr lang="en-US" dirty="0" err="1" smtClean="0"/>
                        <a:t>Ummm</a:t>
                      </a:r>
                      <a:r>
                        <a:rPr lang="en-US" dirty="0" smtClean="0"/>
                        <a:t>, yeah. I mean, both, sort of.</a:t>
                      </a:r>
                      <a:endParaRPr lang="en-US" dirty="0"/>
                    </a:p>
                  </a:txBody>
                  <a:tcPr/>
                </a:tc>
                <a:tc>
                  <a:txBody>
                    <a:bodyPr/>
                    <a:lstStyle/>
                    <a:p>
                      <a:endParaRPr lang="en-US" dirty="0"/>
                    </a:p>
                  </a:txBody>
                  <a:tcPr/>
                </a:tc>
              </a:tr>
              <a:tr h="370840">
                <a:tc>
                  <a:txBody>
                    <a:bodyPr/>
                    <a:lstStyle/>
                    <a:p>
                      <a:r>
                        <a:rPr lang="en-US" dirty="0" smtClean="0"/>
                        <a:t>Beat (short pause)</a:t>
                      </a:r>
                    </a:p>
                    <a:p>
                      <a:endParaRPr lang="en-US" dirty="0" smtClean="0"/>
                    </a:p>
                    <a:p>
                      <a:endParaRPr lang="en-US" dirty="0"/>
                    </a:p>
                  </a:txBody>
                  <a:tcPr/>
                </a:tc>
                <a:tc>
                  <a:txBody>
                    <a:bodyPr/>
                    <a:lstStyle/>
                    <a:p>
                      <a:r>
                        <a:rPr lang="en-US" dirty="0" smtClean="0"/>
                        <a:t>I’d get fired for doing my job. Screw that….. (Beat) . Could you do that for me though?</a:t>
                      </a:r>
                      <a:endParaRPr lang="en-US" dirty="0"/>
                    </a:p>
                  </a:txBody>
                  <a:tcPr/>
                </a:tc>
                <a:tc>
                  <a:txBody>
                    <a:bodyPr/>
                    <a:lstStyle/>
                    <a:p>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2800" dirty="0" smtClean="0"/>
              <a:t>A museum – A restaurant lobby – A living room</a:t>
            </a:r>
            <a:br>
              <a:rPr lang="en-US" sz="2800" dirty="0" smtClean="0"/>
            </a:br>
            <a:r>
              <a:rPr lang="en-US" sz="2800" dirty="0" smtClean="0"/>
              <a:t>Analysis: setting/props – characters - plot</a:t>
            </a:r>
            <a:endParaRPr lang="en-US" sz="28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Setting/props</a:t>
            </a:r>
            <a:endParaRPr lang="en-US" dirty="0"/>
          </a:p>
        </p:txBody>
      </p:sp>
      <p:sp>
        <p:nvSpPr>
          <p:cNvPr id="5" name="Inhaltsplatzhalter 4"/>
          <p:cNvSpPr>
            <a:spLocks noGrp="1"/>
          </p:cNvSpPr>
          <p:nvPr>
            <p:ph idx="1"/>
          </p:nvPr>
        </p:nvSpPr>
        <p:spPr/>
        <p:txBody>
          <a:bodyPr>
            <a:normAutofit fontScale="77500" lnSpcReduction="20000"/>
          </a:bodyPr>
          <a:lstStyle/>
          <a:p>
            <a:pPr marL="514350" indent="-514350">
              <a:buFont typeface="+mj-lt"/>
              <a:buAutoNum type="arabicPeriod"/>
            </a:pPr>
            <a:r>
              <a:rPr lang="en-US" dirty="0" smtClean="0"/>
              <a:t>Setting: where and when?</a:t>
            </a:r>
          </a:p>
          <a:p>
            <a:pPr marL="514350" indent="-514350">
              <a:buFont typeface="+mj-lt"/>
              <a:buAutoNum type="arabicPeriod"/>
            </a:pPr>
            <a:r>
              <a:rPr lang="en-US" dirty="0" smtClean="0"/>
              <a:t>The play is divided into (acts and) scenes. </a:t>
            </a:r>
            <a:br>
              <a:rPr lang="en-US" dirty="0" smtClean="0"/>
            </a:br>
            <a:r>
              <a:rPr lang="en-US" dirty="0" smtClean="0"/>
              <a:t>Do they correspond to action, time, place or a combination of these? </a:t>
            </a:r>
          </a:p>
          <a:p>
            <a:pPr marL="514350" indent="-514350">
              <a:buFont typeface="+mj-lt"/>
              <a:buAutoNum type="arabicPeriod"/>
            </a:pPr>
            <a:r>
              <a:rPr lang="en-US" dirty="0" smtClean="0"/>
              <a:t>How does the setting influence the atmosphere?</a:t>
            </a:r>
          </a:p>
          <a:p>
            <a:pPr marL="514350" indent="-514350">
              <a:buFont typeface="+mj-lt"/>
              <a:buAutoNum type="arabicPeriod"/>
            </a:pPr>
            <a:r>
              <a:rPr lang="en-US" dirty="0" smtClean="0"/>
              <a:t>Does the script contain stage directions? </a:t>
            </a:r>
            <a:br>
              <a:rPr lang="en-US" dirty="0" smtClean="0"/>
            </a:br>
            <a:r>
              <a:rPr lang="en-US" dirty="0" smtClean="0"/>
              <a:t>If so, what information do they provide? </a:t>
            </a:r>
            <a:br>
              <a:rPr lang="en-US" dirty="0" smtClean="0"/>
            </a:br>
            <a:r>
              <a:rPr lang="en-US" dirty="0" smtClean="0"/>
              <a:t>If so, do they draw a concise picture of the scenery/room etc.? </a:t>
            </a:r>
          </a:p>
          <a:p>
            <a:pPr marL="514350" indent="-514350">
              <a:buFont typeface="+mj-lt"/>
              <a:buAutoNum type="arabicPeriod"/>
            </a:pPr>
            <a:r>
              <a:rPr lang="en-US" dirty="0" smtClean="0"/>
              <a:t>Does the play work with props </a:t>
            </a:r>
            <a:br>
              <a:rPr lang="en-US" dirty="0" smtClean="0"/>
            </a:br>
            <a:r>
              <a:rPr lang="en-US" dirty="0" smtClean="0"/>
              <a:t>or is there a bare stage?</a:t>
            </a:r>
          </a:p>
          <a:p>
            <a:pPr marL="514350" indent="-514350">
              <a:buFont typeface="+mj-lt"/>
              <a:buAutoNum type="arabicPeriod"/>
            </a:pPr>
            <a:r>
              <a:rPr lang="en-US" dirty="0" smtClean="0"/>
              <a:t>If there are props, why and how do the actors use them? What is the effect? Is it symbolic?</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Characters</a:t>
            </a:r>
            <a:endParaRPr lang="en-US" dirty="0"/>
          </a:p>
        </p:txBody>
      </p:sp>
      <p:sp>
        <p:nvSpPr>
          <p:cNvPr id="3" name="Inhaltsplatzhalter 2"/>
          <p:cNvSpPr>
            <a:spLocks noGrp="1"/>
          </p:cNvSpPr>
          <p:nvPr>
            <p:ph sz="half" idx="1"/>
          </p:nvPr>
        </p:nvSpPr>
        <p:spPr/>
        <p:txBody>
          <a:bodyPr>
            <a:normAutofit lnSpcReduction="10000"/>
          </a:bodyPr>
          <a:lstStyle/>
          <a:p>
            <a:pPr>
              <a:buNone/>
            </a:pPr>
            <a:r>
              <a:rPr lang="en-US" sz="2400" dirty="0" smtClean="0"/>
              <a:t>Plays are about people. </a:t>
            </a:r>
            <a:br>
              <a:rPr lang="en-US" sz="2400" dirty="0" smtClean="0"/>
            </a:br>
            <a:r>
              <a:rPr lang="en-US" sz="2400" dirty="0" smtClean="0"/>
              <a:t>But characters in plays are not people and they are not whole. </a:t>
            </a:r>
          </a:p>
          <a:p>
            <a:pPr>
              <a:buNone/>
            </a:pPr>
            <a:r>
              <a:rPr lang="en-US" sz="2400" u="sng" dirty="0" smtClean="0">
                <a:solidFill>
                  <a:srgbClr val="002060"/>
                </a:solidFill>
              </a:rPr>
              <a:t>They just suggest the complexity of a real person</a:t>
            </a:r>
            <a:r>
              <a:rPr lang="en-US" sz="2400" dirty="0" smtClean="0"/>
              <a:t>. </a:t>
            </a:r>
          </a:p>
          <a:p>
            <a:pPr>
              <a:buNone/>
            </a:pPr>
            <a:r>
              <a:rPr lang="en-US" sz="2400" dirty="0" smtClean="0"/>
              <a:t/>
            </a:r>
            <a:br>
              <a:rPr lang="en-US" sz="2400" dirty="0" smtClean="0"/>
            </a:br>
            <a:r>
              <a:rPr lang="en-US" sz="2400" dirty="0" smtClean="0"/>
              <a:t>However, what characters do and say sometimes affects us deeply. </a:t>
            </a:r>
            <a:br>
              <a:rPr lang="en-US" sz="2400" dirty="0" smtClean="0"/>
            </a:br>
            <a:r>
              <a:rPr lang="en-US" sz="2400" dirty="0" smtClean="0"/>
              <a:t>We ‘feel’ with the characters, we care, </a:t>
            </a:r>
            <a:br>
              <a:rPr lang="en-US" sz="2400" dirty="0" smtClean="0"/>
            </a:br>
            <a:r>
              <a:rPr lang="en-US" sz="2400" dirty="0" smtClean="0"/>
              <a:t>we connect.</a:t>
            </a:r>
            <a:endParaRPr lang="en-US" sz="2400" dirty="0"/>
          </a:p>
        </p:txBody>
      </p:sp>
      <p:sp>
        <p:nvSpPr>
          <p:cNvPr id="4" name="Inhaltsplatzhalter 3"/>
          <p:cNvSpPr>
            <a:spLocks noGrp="1"/>
          </p:cNvSpPr>
          <p:nvPr>
            <p:ph sz="half" idx="2"/>
          </p:nvPr>
        </p:nvSpPr>
        <p:spPr/>
        <p:txBody>
          <a:bodyPr>
            <a:normAutofit lnSpcReduction="10000"/>
          </a:bodyPr>
          <a:lstStyle/>
          <a:p>
            <a:pPr>
              <a:buNone/>
            </a:pPr>
            <a:r>
              <a:rPr lang="en-US" sz="2400" u="sng" dirty="0" smtClean="0">
                <a:solidFill>
                  <a:srgbClr val="002060"/>
                </a:solidFill>
              </a:rPr>
              <a:t>The characters carry the action forward</a:t>
            </a:r>
            <a:r>
              <a:rPr lang="en-US" sz="2400" dirty="0" smtClean="0">
                <a:solidFill>
                  <a:srgbClr val="002060"/>
                </a:solidFill>
              </a:rPr>
              <a:t>. </a:t>
            </a:r>
            <a:br>
              <a:rPr lang="en-US" sz="2400" dirty="0" smtClean="0">
                <a:solidFill>
                  <a:srgbClr val="002060"/>
                </a:solidFill>
              </a:rPr>
            </a:br>
            <a:r>
              <a:rPr lang="en-US" sz="2400" u="sng" dirty="0" smtClean="0">
                <a:solidFill>
                  <a:srgbClr val="002060"/>
                </a:solidFill>
              </a:rPr>
              <a:t>They grow and develop</a:t>
            </a:r>
            <a:r>
              <a:rPr lang="en-US" sz="2400" dirty="0" smtClean="0"/>
              <a:t>. </a:t>
            </a:r>
          </a:p>
          <a:p>
            <a:pPr>
              <a:buNone/>
            </a:pPr>
            <a:r>
              <a:rPr lang="en-US" sz="2400" dirty="0" smtClean="0"/>
              <a:t>Some appear as friendly characters at first, but later turn out to be villains or morally questionable, ambiguous characters.</a:t>
            </a:r>
          </a:p>
          <a:p>
            <a:pPr>
              <a:buNone/>
            </a:pPr>
            <a:r>
              <a:rPr lang="en-US" sz="2400" dirty="0" smtClean="0"/>
              <a:t>Sometimes they stand for a particular idea or are part of the play’s ‘message’.</a:t>
            </a:r>
          </a:p>
          <a:p>
            <a:pPr>
              <a:buNone/>
            </a:pPr>
            <a:endParaRPr lang="en-US" sz="1800" dirty="0" smtClean="0"/>
          </a:p>
          <a:p>
            <a:pPr>
              <a:buNone/>
            </a:pPr>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Plot</a:t>
            </a:r>
            <a:br>
              <a:rPr lang="en-US" dirty="0" smtClean="0"/>
            </a:br>
            <a:r>
              <a:rPr lang="en-US" sz="2200" dirty="0" smtClean="0"/>
              <a:t>Before a </a:t>
            </a:r>
            <a:r>
              <a:rPr lang="en-US" sz="2200" b="1" dirty="0" smtClean="0"/>
              <a:t>story</a:t>
            </a:r>
            <a:r>
              <a:rPr lang="en-US" sz="2200" dirty="0" smtClean="0"/>
              <a:t> can become a </a:t>
            </a:r>
            <a:r>
              <a:rPr lang="en-US" sz="2200" b="1" dirty="0" smtClean="0"/>
              <a:t>play</a:t>
            </a:r>
            <a:r>
              <a:rPr lang="en-US" sz="2200" dirty="0" smtClean="0"/>
              <a:t>, it must first become a </a:t>
            </a:r>
            <a:r>
              <a:rPr lang="en-US" sz="2200" b="1" dirty="0" smtClean="0"/>
              <a:t>plot</a:t>
            </a:r>
            <a:endParaRPr lang="en-US" sz="2200" b="1" dirty="0"/>
          </a:p>
        </p:txBody>
      </p:sp>
      <p:sp>
        <p:nvSpPr>
          <p:cNvPr id="5" name="Textplatzhalter 4"/>
          <p:cNvSpPr>
            <a:spLocks noGrp="1"/>
          </p:cNvSpPr>
          <p:nvPr>
            <p:ph type="body" idx="1"/>
          </p:nvPr>
        </p:nvSpPr>
        <p:spPr>
          <a:xfrm>
            <a:off x="457200" y="1628800"/>
            <a:ext cx="4040188" cy="792087"/>
          </a:xfrm>
        </p:spPr>
        <p:txBody>
          <a:bodyPr>
            <a:noAutofit/>
          </a:bodyPr>
          <a:lstStyle/>
          <a:p>
            <a:pPr algn="ctr"/>
            <a:r>
              <a:rPr lang="en-US" sz="2000" dirty="0" smtClean="0">
                <a:solidFill>
                  <a:srgbClr val="00B050"/>
                </a:solidFill>
              </a:rPr>
              <a:t>Story</a:t>
            </a:r>
          </a:p>
          <a:p>
            <a:pPr algn="ctr"/>
            <a:r>
              <a:rPr lang="en-US" sz="2000" b="0" dirty="0" smtClean="0"/>
              <a:t>The story tells us </a:t>
            </a:r>
            <a:r>
              <a:rPr lang="en-US" sz="2000" dirty="0" smtClean="0">
                <a:solidFill>
                  <a:srgbClr val="00B050"/>
                </a:solidFill>
              </a:rPr>
              <a:t>what</a:t>
            </a:r>
            <a:r>
              <a:rPr lang="en-US" sz="2000" b="0" dirty="0" smtClean="0"/>
              <a:t> happened</a:t>
            </a:r>
            <a:endParaRPr lang="en-US" sz="2000" b="0" dirty="0"/>
          </a:p>
        </p:txBody>
      </p:sp>
      <p:sp>
        <p:nvSpPr>
          <p:cNvPr id="6" name="Inhaltsplatzhalter 5"/>
          <p:cNvSpPr>
            <a:spLocks noGrp="1"/>
          </p:cNvSpPr>
          <p:nvPr>
            <p:ph sz="half" idx="2"/>
          </p:nvPr>
        </p:nvSpPr>
        <p:spPr>
          <a:xfrm>
            <a:off x="457200" y="2636911"/>
            <a:ext cx="4040188" cy="1872209"/>
          </a:xfrm>
        </p:spPr>
        <p:txBody>
          <a:bodyPr>
            <a:normAutofit/>
          </a:bodyPr>
          <a:lstStyle/>
          <a:p>
            <a:pPr>
              <a:buNone/>
            </a:pPr>
            <a:r>
              <a:rPr lang="en-US" sz="2000" dirty="0" smtClean="0"/>
              <a:t>“The king dies </a:t>
            </a:r>
            <a:br>
              <a:rPr lang="en-US" sz="2000" dirty="0" smtClean="0"/>
            </a:br>
            <a:r>
              <a:rPr lang="en-US" sz="2000" dirty="0" smtClean="0"/>
              <a:t>and then the queen dies.”</a:t>
            </a:r>
          </a:p>
          <a:p>
            <a:pPr>
              <a:buNone/>
            </a:pPr>
            <a:r>
              <a:rPr lang="en-US" sz="2000" u="sng" dirty="0" smtClean="0"/>
              <a:t>E.M. Forster: </a:t>
            </a:r>
            <a:r>
              <a:rPr lang="en-US" sz="2000" dirty="0" smtClean="0"/>
              <a:t/>
            </a:r>
            <a:br>
              <a:rPr lang="en-US" sz="2000" dirty="0" smtClean="0"/>
            </a:br>
            <a:r>
              <a:rPr lang="en-US" sz="2000" dirty="0" smtClean="0"/>
              <a:t>The story is a narrative of events arranged in their </a:t>
            </a:r>
            <a:r>
              <a:rPr lang="en-US" sz="2000" dirty="0" smtClean="0">
                <a:solidFill>
                  <a:srgbClr val="00B050"/>
                </a:solidFill>
              </a:rPr>
              <a:t>time sequence</a:t>
            </a:r>
            <a:r>
              <a:rPr lang="en-US" sz="2000" dirty="0" smtClean="0"/>
              <a:t>.</a:t>
            </a:r>
            <a:endParaRPr lang="en-US" sz="2000" dirty="0"/>
          </a:p>
        </p:txBody>
      </p:sp>
      <p:sp>
        <p:nvSpPr>
          <p:cNvPr id="7" name="Textplatzhalter 6"/>
          <p:cNvSpPr>
            <a:spLocks noGrp="1"/>
          </p:cNvSpPr>
          <p:nvPr>
            <p:ph type="body" sz="quarter" idx="3"/>
          </p:nvPr>
        </p:nvSpPr>
        <p:spPr>
          <a:xfrm>
            <a:off x="4645025" y="1535112"/>
            <a:ext cx="4041775" cy="813767"/>
          </a:xfrm>
        </p:spPr>
        <p:txBody>
          <a:bodyPr>
            <a:noAutofit/>
          </a:bodyPr>
          <a:lstStyle/>
          <a:p>
            <a:pPr algn="ctr"/>
            <a:r>
              <a:rPr lang="en-US" sz="2000" dirty="0" smtClean="0">
                <a:solidFill>
                  <a:srgbClr val="C00000"/>
                </a:solidFill>
              </a:rPr>
              <a:t>Plot</a:t>
            </a:r>
          </a:p>
          <a:p>
            <a:pPr algn="ctr"/>
            <a:r>
              <a:rPr lang="en-US" sz="2000" b="0" dirty="0" smtClean="0"/>
              <a:t>The plot tells us </a:t>
            </a:r>
            <a:r>
              <a:rPr lang="en-US" sz="2000" dirty="0" smtClean="0">
                <a:solidFill>
                  <a:srgbClr val="C00000"/>
                </a:solidFill>
              </a:rPr>
              <a:t>why</a:t>
            </a:r>
            <a:endParaRPr lang="en-US" sz="2000" dirty="0">
              <a:solidFill>
                <a:srgbClr val="C00000"/>
              </a:solidFill>
            </a:endParaRPr>
          </a:p>
        </p:txBody>
      </p:sp>
      <p:sp>
        <p:nvSpPr>
          <p:cNvPr id="8" name="Inhaltsplatzhalter 7"/>
          <p:cNvSpPr>
            <a:spLocks noGrp="1"/>
          </p:cNvSpPr>
          <p:nvPr>
            <p:ph sz="quarter" idx="4"/>
          </p:nvPr>
        </p:nvSpPr>
        <p:spPr>
          <a:xfrm>
            <a:off x="4645025" y="2636911"/>
            <a:ext cx="4041775" cy="1872209"/>
          </a:xfrm>
        </p:spPr>
        <p:txBody>
          <a:bodyPr>
            <a:normAutofit lnSpcReduction="10000"/>
          </a:bodyPr>
          <a:lstStyle/>
          <a:p>
            <a:pPr>
              <a:buNone/>
            </a:pPr>
            <a:r>
              <a:rPr lang="en-US" sz="2000" dirty="0" smtClean="0"/>
              <a:t>“The king dies </a:t>
            </a:r>
            <a:br>
              <a:rPr lang="en-US" sz="2000" dirty="0" smtClean="0"/>
            </a:br>
            <a:r>
              <a:rPr lang="en-US" sz="2000" dirty="0" smtClean="0"/>
              <a:t>and then the queen dies </a:t>
            </a:r>
            <a:r>
              <a:rPr lang="en-US" sz="2000" dirty="0" smtClean="0">
                <a:solidFill>
                  <a:srgbClr val="C00000"/>
                </a:solidFill>
              </a:rPr>
              <a:t>of grief.”</a:t>
            </a:r>
            <a:endParaRPr lang="en-US" sz="2000" dirty="0" smtClean="0"/>
          </a:p>
          <a:p>
            <a:pPr>
              <a:buNone/>
            </a:pPr>
            <a:r>
              <a:rPr lang="en-US" sz="2000" u="sng" dirty="0" smtClean="0"/>
              <a:t>E.M. Forster:</a:t>
            </a:r>
          </a:p>
          <a:p>
            <a:pPr>
              <a:buNone/>
            </a:pPr>
            <a:r>
              <a:rPr lang="en-US" sz="2000" dirty="0" smtClean="0"/>
              <a:t>      The </a:t>
            </a:r>
            <a:r>
              <a:rPr lang="en-US" sz="2000" dirty="0" smtClean="0"/>
              <a:t>plot is also a narrative of events, </a:t>
            </a:r>
            <a:r>
              <a:rPr lang="en-US" sz="2000" dirty="0" smtClean="0"/>
              <a:t>the </a:t>
            </a:r>
            <a:r>
              <a:rPr lang="en-US" sz="2000" dirty="0" smtClean="0"/>
              <a:t>emphasis falling on </a:t>
            </a:r>
            <a:r>
              <a:rPr lang="en-US" sz="2000" dirty="0" smtClean="0">
                <a:solidFill>
                  <a:srgbClr val="C00000"/>
                </a:solidFill>
              </a:rPr>
              <a:t>causality</a:t>
            </a:r>
            <a:r>
              <a:rPr lang="en-US" sz="2000" dirty="0" smtClean="0"/>
              <a:t>.</a:t>
            </a:r>
          </a:p>
          <a:p>
            <a:pPr>
              <a:buNone/>
            </a:pPr>
            <a:endParaRPr lang="en-US" sz="2000" dirty="0" smtClean="0"/>
          </a:p>
        </p:txBody>
      </p:sp>
      <p:sp>
        <p:nvSpPr>
          <p:cNvPr id="9" name="Textfeld 8"/>
          <p:cNvSpPr txBox="1"/>
          <p:nvPr/>
        </p:nvSpPr>
        <p:spPr>
          <a:xfrm>
            <a:off x="4644008" y="4653136"/>
            <a:ext cx="3960440" cy="1200329"/>
          </a:xfrm>
          <a:prstGeom prst="rect">
            <a:avLst/>
          </a:prstGeom>
          <a:noFill/>
        </p:spPr>
        <p:txBody>
          <a:bodyPr wrap="square" rtlCol="0">
            <a:spAutoFit/>
          </a:bodyPr>
          <a:lstStyle/>
          <a:p>
            <a:pPr>
              <a:buNone/>
            </a:pPr>
            <a:r>
              <a:rPr lang="en-US" dirty="0" smtClean="0"/>
              <a:t>The crucial element of causality </a:t>
            </a:r>
            <a:br>
              <a:rPr lang="en-US" dirty="0" smtClean="0"/>
            </a:br>
            <a:r>
              <a:rPr lang="en-US" dirty="0" smtClean="0"/>
              <a:t>can be developed and creates drama.</a:t>
            </a:r>
          </a:p>
          <a:p>
            <a:pPr>
              <a:buNone/>
            </a:pPr>
            <a:r>
              <a:rPr lang="en-US" dirty="0" smtClean="0"/>
              <a:t>We don’t just want to know what happens, we want to know why.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smtClean="0"/>
              <a:t>A museum – A restaurant lobby – A living room</a:t>
            </a:r>
            <a:br>
              <a:rPr lang="en-US" sz="3200" dirty="0" smtClean="0"/>
            </a:br>
            <a:r>
              <a:rPr lang="en-US" sz="3200" dirty="0" smtClean="0"/>
              <a:t>Analysis: setting/props – characters - plot</a:t>
            </a:r>
            <a:endParaRPr lang="en-US" sz="3200" dirty="0"/>
          </a:p>
        </p:txBody>
      </p:sp>
      <p:sp>
        <p:nvSpPr>
          <p:cNvPr id="3" name="Inhaltsplatzhalter 2"/>
          <p:cNvSpPr>
            <a:spLocks noGrp="1"/>
          </p:cNvSpPr>
          <p:nvPr>
            <p:ph idx="1"/>
          </p:nvPr>
        </p:nvSpPr>
        <p:spPr/>
        <p:txBody>
          <a:bodyPr>
            <a:normAutofit fontScale="92500" lnSpcReduction="10000"/>
          </a:bodyPr>
          <a:lstStyle/>
          <a:p>
            <a:pPr marL="514350" indent="-514350">
              <a:buFont typeface="+mj-lt"/>
              <a:buAutoNum type="arabicPeriod"/>
            </a:pPr>
            <a:r>
              <a:rPr lang="en-US" sz="2000" b="1" dirty="0" smtClean="0"/>
              <a:t>Setting and props</a:t>
            </a:r>
            <a:r>
              <a:rPr lang="en-US" sz="2000" u="sng" dirty="0" smtClean="0"/>
              <a:t/>
            </a:r>
            <a:br>
              <a:rPr lang="en-US" sz="2000" u="sng" dirty="0" smtClean="0"/>
            </a:br>
            <a:r>
              <a:rPr lang="en-US" sz="2000" u="sng" dirty="0" smtClean="0"/>
              <a:t>Analytical:</a:t>
            </a:r>
            <a:r>
              <a:rPr lang="en-US" sz="2000" dirty="0" smtClean="0"/>
              <a:t> Where and when (in relation to the other scenes) does the scene take place?</a:t>
            </a:r>
            <a:br>
              <a:rPr lang="en-US" sz="2000" dirty="0" smtClean="0"/>
            </a:br>
            <a:r>
              <a:rPr lang="en-US" sz="2000" u="sng" dirty="0" smtClean="0"/>
              <a:t>Creative</a:t>
            </a:r>
            <a:r>
              <a:rPr lang="en-US" sz="2000" dirty="0" smtClean="0"/>
              <a:t>: Visualize setting and props, describe/sketch what you see (e.g. architecture, furniture, colors, shapes….).</a:t>
            </a:r>
          </a:p>
          <a:p>
            <a:pPr marL="514350" indent="-514350">
              <a:buFont typeface="+mj-lt"/>
              <a:buAutoNum type="arabicPeriod"/>
            </a:pPr>
            <a:r>
              <a:rPr lang="en-US" sz="2000" b="1" dirty="0" smtClean="0"/>
              <a:t>Characters</a:t>
            </a:r>
            <a:r>
              <a:rPr lang="en-US" sz="2000" u="sng" dirty="0" smtClean="0"/>
              <a:t/>
            </a:r>
            <a:br>
              <a:rPr lang="en-US" sz="2000" u="sng" dirty="0" smtClean="0"/>
            </a:br>
            <a:r>
              <a:rPr lang="en-US" sz="2000" u="sng" dirty="0" smtClean="0"/>
              <a:t>Analytical</a:t>
            </a:r>
            <a:r>
              <a:rPr lang="en-US" sz="2000" dirty="0" smtClean="0"/>
              <a:t>: Who are the characters? What do we learn about them through what they say and what they do, through what others say about </a:t>
            </a:r>
            <a:r>
              <a:rPr lang="en-US" sz="2000" dirty="0" smtClean="0"/>
              <a:t>them?</a:t>
            </a:r>
            <a:r>
              <a:rPr lang="en-US" sz="2000" dirty="0" smtClean="0"/>
              <a:t/>
            </a:r>
            <a:br>
              <a:rPr lang="en-US" sz="2000" dirty="0" smtClean="0"/>
            </a:br>
            <a:r>
              <a:rPr lang="en-US" sz="2000" u="sng" dirty="0" smtClean="0"/>
              <a:t>Creative</a:t>
            </a:r>
            <a:r>
              <a:rPr lang="en-US" sz="2000" dirty="0" smtClean="0"/>
              <a:t>: Visualize the characters. What famous </a:t>
            </a:r>
            <a:r>
              <a:rPr lang="en-US" sz="2000" dirty="0" smtClean="0"/>
              <a:t>movie/TV/YouTube </a:t>
            </a:r>
            <a:r>
              <a:rPr lang="en-US" sz="2000" dirty="0" smtClean="0"/>
              <a:t>star would be best to play the role? How do they move? How do they sound? </a:t>
            </a:r>
            <a:br>
              <a:rPr lang="en-US" sz="2000" dirty="0" smtClean="0"/>
            </a:br>
            <a:r>
              <a:rPr lang="en-US" sz="2000" b="1" dirty="0" smtClean="0"/>
              <a:t>Plot</a:t>
            </a:r>
            <a:r>
              <a:rPr lang="en-US" sz="2000" u="sng" dirty="0" smtClean="0"/>
              <a:t/>
            </a:r>
            <a:br>
              <a:rPr lang="en-US" sz="2000" u="sng" dirty="0" smtClean="0"/>
            </a:br>
            <a:r>
              <a:rPr lang="en-US" sz="2000" u="sng" dirty="0" smtClean="0"/>
              <a:t>Analytical</a:t>
            </a:r>
            <a:r>
              <a:rPr lang="en-US" sz="2000" dirty="0" smtClean="0"/>
              <a:t>: What’s going on? How does the plot develop through dialogue and how do the characters carry the action/the conflict of the play forward?</a:t>
            </a:r>
          </a:p>
          <a:p>
            <a:pPr marL="514350" indent="-514350">
              <a:buFont typeface="+mj-lt"/>
              <a:buAutoNum type="arabicPeriod"/>
            </a:pPr>
            <a:r>
              <a:rPr lang="en-US" sz="2000" u="sng" dirty="0" smtClean="0"/>
              <a:t>Fast finishers</a:t>
            </a:r>
            <a:r>
              <a:rPr lang="en-US" sz="2000" dirty="0" smtClean="0"/>
              <a:t>:</a:t>
            </a:r>
            <a:br>
              <a:rPr lang="en-US" sz="2000" dirty="0" smtClean="0"/>
            </a:br>
            <a:r>
              <a:rPr lang="en-US" sz="2000" dirty="0" smtClean="0"/>
              <a:t>Visualize the </a:t>
            </a:r>
            <a:r>
              <a:rPr lang="en-US" sz="2000" b="1" dirty="0" smtClean="0"/>
              <a:t>character constellation </a:t>
            </a:r>
            <a:r>
              <a:rPr lang="en-US" sz="2000" dirty="0" smtClean="0"/>
              <a:t>in ‘A living room’</a:t>
            </a:r>
            <a:br>
              <a:rPr lang="en-US" sz="2000" dirty="0" smtClean="0"/>
            </a:br>
            <a:endParaRPr lang="en-US" sz="2000" dirty="0" smtClean="0"/>
          </a:p>
          <a:p>
            <a:pPr marL="514350" indent="-514350">
              <a:buFont typeface="+mj-lt"/>
              <a:buAutoNum type="arabicPeriod"/>
            </a:pP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PLot</a:t>
            </a:r>
            <a:endParaRPr lang="en-US" dirty="0"/>
          </a:p>
        </p:txBody>
      </p:sp>
      <p:graphicFrame>
        <p:nvGraphicFramePr>
          <p:cNvPr id="5" name="Inhaltsplatzhalt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3600" dirty="0" smtClean="0">
                <a:solidFill>
                  <a:srgbClr val="00B0F0"/>
                </a:solidFill>
              </a:rPr>
              <a:t>Analysis 1 - </a:t>
            </a:r>
            <a:r>
              <a:rPr lang="en-US" sz="3600" dirty="0" err="1" smtClean="0">
                <a:solidFill>
                  <a:srgbClr val="00B0F0"/>
                </a:solidFill>
              </a:rPr>
              <a:t>Einzelstunde</a:t>
            </a:r>
            <a:r>
              <a:rPr lang="en-US" sz="3600" dirty="0" smtClean="0">
                <a:solidFill>
                  <a:srgbClr val="00B0F0"/>
                </a:solidFill>
              </a:rPr>
              <a:t/>
            </a:r>
            <a:br>
              <a:rPr lang="en-US" sz="3600" dirty="0" smtClean="0">
                <a:solidFill>
                  <a:srgbClr val="00B0F0"/>
                </a:solidFill>
              </a:rPr>
            </a:br>
            <a:r>
              <a:rPr lang="en-US" sz="2200" dirty="0" smtClean="0"/>
              <a:t> Introduction to </a:t>
            </a:r>
            <a:r>
              <a:rPr lang="en-US" sz="2200" i="1" dirty="0" smtClean="0"/>
              <a:t>The Shape of Things</a:t>
            </a:r>
            <a:br>
              <a:rPr lang="en-US" sz="2200" i="1" dirty="0" smtClean="0"/>
            </a:br>
            <a:r>
              <a:rPr lang="en-US" sz="2200" dirty="0" err="1" smtClean="0"/>
              <a:t>Übersicht</a:t>
            </a:r>
            <a:endParaRPr lang="en-US" sz="2200" dirty="0"/>
          </a:p>
        </p:txBody>
      </p:sp>
      <p:sp>
        <p:nvSpPr>
          <p:cNvPr id="5" name="Inhaltsplatzhalter 4"/>
          <p:cNvSpPr>
            <a:spLocks noGrp="1"/>
          </p:cNvSpPr>
          <p:nvPr>
            <p:ph idx="1"/>
          </p:nvPr>
        </p:nvSpPr>
        <p:spPr/>
        <p:txBody>
          <a:bodyPr>
            <a:normAutofit/>
          </a:bodyPr>
          <a:lstStyle/>
          <a:p>
            <a:pPr marL="514350" indent="-514350">
              <a:buFont typeface="+mj-lt"/>
              <a:buAutoNum type="arabicPeriod"/>
            </a:pPr>
            <a:r>
              <a:rPr lang="de-DE" sz="1800" dirty="0" smtClean="0"/>
              <a:t>Einzelne S stellen ihr </a:t>
            </a:r>
            <a:r>
              <a:rPr lang="de-DE" sz="1800" i="1" dirty="0" err="1" smtClean="0"/>
              <a:t>outline</a:t>
            </a:r>
            <a:r>
              <a:rPr lang="de-DE" sz="1800" dirty="0" smtClean="0"/>
              <a:t> </a:t>
            </a:r>
            <a:r>
              <a:rPr lang="de-DE" sz="1800" dirty="0" smtClean="0"/>
              <a:t>für </a:t>
            </a:r>
            <a:r>
              <a:rPr lang="de-DE" sz="1800" i="1" dirty="0" err="1" smtClean="0"/>
              <a:t>drama</a:t>
            </a:r>
            <a:r>
              <a:rPr lang="de-DE" sz="1800" i="1" dirty="0" smtClean="0"/>
              <a:t> </a:t>
            </a:r>
            <a:r>
              <a:rPr lang="de-DE" sz="1800" i="1" dirty="0" err="1" smtClean="0"/>
              <a:t>plots</a:t>
            </a:r>
            <a:r>
              <a:rPr lang="de-DE" sz="1800" i="1" dirty="0" smtClean="0"/>
              <a:t>/</a:t>
            </a:r>
            <a:r>
              <a:rPr lang="de-DE" sz="1800" i="1" dirty="0" err="1" smtClean="0"/>
              <a:t>characters</a:t>
            </a:r>
            <a:r>
              <a:rPr lang="de-DE" sz="1800" i="1" dirty="0" smtClean="0"/>
              <a:t>/</a:t>
            </a:r>
            <a:r>
              <a:rPr lang="de-DE" sz="1800" i="1" dirty="0" err="1" smtClean="0"/>
              <a:t>conflict</a:t>
            </a:r>
            <a:r>
              <a:rPr lang="de-DE" sz="1800" i="1" dirty="0" smtClean="0"/>
              <a:t> </a:t>
            </a:r>
            <a:r>
              <a:rPr lang="de-DE" sz="1800" dirty="0" smtClean="0"/>
              <a:t>auf der Grundlage der Themen der ersten Doppelstunde vor (Hausaufgabenbesprechung)</a:t>
            </a:r>
          </a:p>
          <a:p>
            <a:pPr marL="514350" indent="-514350">
              <a:buFont typeface="+mj-lt"/>
              <a:buAutoNum type="arabicPeriod"/>
            </a:pPr>
            <a:r>
              <a:rPr lang="de-DE" sz="1800" dirty="0" smtClean="0"/>
              <a:t>Kurze Lehrerinfo zu Autor und Werk, </a:t>
            </a:r>
            <a:br>
              <a:rPr lang="de-DE" sz="1800" dirty="0" smtClean="0"/>
            </a:br>
            <a:r>
              <a:rPr lang="de-DE" sz="1800" dirty="0" smtClean="0"/>
              <a:t>das in den folgenden Wochen im Zentrum steht </a:t>
            </a:r>
          </a:p>
          <a:p>
            <a:pPr marL="514350" indent="-514350">
              <a:buFont typeface="+mj-lt"/>
              <a:buAutoNum type="arabicPeriod"/>
            </a:pPr>
            <a:r>
              <a:rPr lang="de-DE" sz="1800" dirty="0" smtClean="0"/>
              <a:t>Motivation und ‘Leseerziehung’ durch Einführung der </a:t>
            </a:r>
            <a:r>
              <a:rPr lang="de-DE" sz="1800" i="1" dirty="0" err="1" smtClean="0"/>
              <a:t>bookmarks</a:t>
            </a:r>
            <a:r>
              <a:rPr lang="de-DE" sz="1800" i="1" dirty="0" smtClean="0"/>
              <a:t> </a:t>
            </a:r>
            <a:r>
              <a:rPr lang="de-DE" sz="1800" dirty="0" smtClean="0"/>
              <a:t/>
            </a:r>
            <a:br>
              <a:rPr lang="de-DE" sz="1800" dirty="0" smtClean="0"/>
            </a:br>
            <a:r>
              <a:rPr lang="de-DE" sz="1800" dirty="0" smtClean="0"/>
              <a:t>und der </a:t>
            </a:r>
            <a:r>
              <a:rPr lang="de-DE" sz="1800" i="1" dirty="0" err="1" smtClean="0"/>
              <a:t>stop</a:t>
            </a:r>
            <a:r>
              <a:rPr lang="de-DE" sz="1800" i="1" dirty="0" smtClean="0"/>
              <a:t> </a:t>
            </a:r>
            <a:r>
              <a:rPr lang="de-DE" sz="1800" i="1" dirty="0" err="1" smtClean="0"/>
              <a:t>and</a:t>
            </a:r>
            <a:r>
              <a:rPr lang="de-DE" sz="1800" i="1" dirty="0" smtClean="0"/>
              <a:t> </a:t>
            </a:r>
            <a:r>
              <a:rPr lang="de-DE" sz="1800" i="1" dirty="0" err="1" smtClean="0"/>
              <a:t>think</a:t>
            </a:r>
            <a:r>
              <a:rPr lang="de-DE" sz="1800" i="1" dirty="0" smtClean="0"/>
              <a:t> </a:t>
            </a:r>
            <a:r>
              <a:rPr lang="de-DE" sz="1800" i="1" dirty="0" err="1" smtClean="0"/>
              <a:t>cards</a:t>
            </a:r>
            <a:r>
              <a:rPr lang="de-DE" sz="1800" i="1" dirty="0" smtClean="0"/>
              <a:t> (</a:t>
            </a:r>
            <a:r>
              <a:rPr lang="de-DE" sz="1800" i="1" dirty="0" err="1" smtClean="0"/>
              <a:t>bookmarks</a:t>
            </a:r>
            <a:r>
              <a:rPr lang="de-DE" sz="1800" i="1" dirty="0" smtClean="0"/>
              <a:t> </a:t>
            </a:r>
            <a:r>
              <a:rPr lang="de-DE" sz="1800" dirty="0" smtClean="0"/>
              <a:t>für Hausaufgabe wichtig)</a:t>
            </a:r>
          </a:p>
          <a:p>
            <a:pPr marL="514350" indent="-514350">
              <a:buFont typeface="+mj-lt"/>
              <a:buAutoNum type="arabicPeriod"/>
            </a:pPr>
            <a:r>
              <a:rPr lang="de-DE" sz="1800" dirty="0" smtClean="0"/>
              <a:t>Kurze Lehrerinfo zur Bedeutung von Dialog im Drama </a:t>
            </a:r>
          </a:p>
          <a:p>
            <a:pPr marL="514350" indent="-514350">
              <a:buFont typeface="+mj-lt"/>
              <a:buAutoNum type="arabicPeriod"/>
            </a:pPr>
            <a:r>
              <a:rPr lang="de-DE" sz="1800" i="1" dirty="0" smtClean="0"/>
              <a:t>Drama </a:t>
            </a:r>
            <a:r>
              <a:rPr lang="de-DE" sz="1800" i="1" dirty="0" err="1" smtClean="0"/>
              <a:t>activity</a:t>
            </a:r>
            <a:r>
              <a:rPr lang="de-DE" sz="1800" i="1" dirty="0" smtClean="0"/>
              <a:t>: </a:t>
            </a:r>
            <a:r>
              <a:rPr lang="de-DE" sz="1800" i="1" dirty="0" err="1" smtClean="0"/>
              <a:t>creating</a:t>
            </a:r>
            <a:r>
              <a:rPr lang="de-DE" sz="1800" i="1" dirty="0" smtClean="0"/>
              <a:t> </a:t>
            </a:r>
            <a:r>
              <a:rPr lang="de-DE" sz="1800" i="1" dirty="0" err="1" smtClean="0"/>
              <a:t>scenes</a:t>
            </a:r>
            <a:r>
              <a:rPr lang="de-DE" sz="1800" i="1" dirty="0" smtClean="0"/>
              <a:t> </a:t>
            </a:r>
            <a:r>
              <a:rPr lang="de-DE" sz="1800" i="1" dirty="0" err="1" smtClean="0"/>
              <a:t>from</a:t>
            </a:r>
            <a:r>
              <a:rPr lang="de-DE" sz="1800" i="1" dirty="0" smtClean="0"/>
              <a:t> </a:t>
            </a:r>
            <a:r>
              <a:rPr lang="de-DE" sz="1800" i="1" dirty="0" err="1" smtClean="0"/>
              <a:t>brief</a:t>
            </a:r>
            <a:r>
              <a:rPr lang="de-DE" sz="1800" i="1" dirty="0" smtClean="0"/>
              <a:t> </a:t>
            </a:r>
            <a:r>
              <a:rPr lang="de-DE" sz="1800" i="1" dirty="0" err="1" smtClean="0"/>
              <a:t>exchanges</a:t>
            </a:r>
            <a:r>
              <a:rPr lang="de-DE" sz="1800" dirty="0" smtClean="0"/>
              <a:t/>
            </a:r>
            <a:br>
              <a:rPr lang="de-DE" sz="1800" dirty="0" smtClean="0"/>
            </a:br>
            <a:r>
              <a:rPr lang="de-DE" sz="1800" dirty="0" smtClean="0"/>
              <a:t>Kreative Aktivierung</a:t>
            </a:r>
          </a:p>
          <a:p>
            <a:pPr marL="514350" indent="-514350">
              <a:buFont typeface="+mj-lt"/>
              <a:buAutoNum type="arabicPeriod"/>
            </a:pPr>
            <a:r>
              <a:rPr lang="de-DE" sz="1800" dirty="0" smtClean="0"/>
              <a:t>Hausaufgabe: </a:t>
            </a:r>
            <a:br>
              <a:rPr lang="de-DE" sz="1800" dirty="0" smtClean="0"/>
            </a:br>
            <a:r>
              <a:rPr lang="de-DE" sz="1800" i="1" dirty="0" smtClean="0"/>
              <a:t>Reading Portion 1: A </a:t>
            </a:r>
            <a:r>
              <a:rPr lang="de-DE" sz="1800" i="1" dirty="0" err="1" smtClean="0"/>
              <a:t>museum</a:t>
            </a:r>
            <a:r>
              <a:rPr lang="de-DE" sz="1800" i="1" dirty="0" smtClean="0"/>
              <a:t> – A </a:t>
            </a:r>
            <a:r>
              <a:rPr lang="de-DE" sz="1800" i="1" dirty="0" err="1" smtClean="0"/>
              <a:t>restaurant</a:t>
            </a:r>
            <a:r>
              <a:rPr lang="de-DE" sz="1800" i="1" dirty="0" smtClean="0"/>
              <a:t> </a:t>
            </a:r>
            <a:r>
              <a:rPr lang="de-DE" sz="1800" i="1" dirty="0" err="1" smtClean="0"/>
              <a:t>lobby</a:t>
            </a:r>
            <a:r>
              <a:rPr lang="de-DE" sz="1800" i="1" dirty="0" smtClean="0"/>
              <a:t> - A </a:t>
            </a:r>
            <a:r>
              <a:rPr lang="de-DE" sz="1800" i="1" dirty="0" err="1" smtClean="0"/>
              <a:t>living</a:t>
            </a:r>
            <a:r>
              <a:rPr lang="de-DE" sz="1800" i="1" dirty="0" smtClean="0"/>
              <a:t> </a:t>
            </a:r>
            <a:r>
              <a:rPr lang="de-DE" sz="1800" i="1" dirty="0" err="1" smtClean="0"/>
              <a:t>room</a:t>
            </a:r>
            <a:r>
              <a:rPr lang="de-DE" sz="1800" i="1" dirty="0" smtClean="0"/>
              <a:t> </a:t>
            </a:r>
            <a:r>
              <a:rPr lang="de-DE" sz="1800" dirty="0" smtClean="0"/>
              <a:t/>
            </a:r>
            <a:br>
              <a:rPr lang="de-DE" sz="1800" dirty="0" smtClean="0"/>
            </a:br>
            <a:r>
              <a:rPr lang="de-DE" sz="1800" dirty="0" smtClean="0"/>
              <a:t>Leseauftrag gemäß </a:t>
            </a:r>
            <a:r>
              <a:rPr lang="de-DE" sz="1800" i="1" dirty="0" err="1" smtClean="0"/>
              <a:t>bookmark</a:t>
            </a:r>
            <a:r>
              <a:rPr lang="de-DE" sz="1800" i="1" dirty="0" smtClean="0"/>
              <a:t> </a:t>
            </a:r>
            <a:endParaRPr lang="de-DE" sz="18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Acting out scenes: step 1</a:t>
            </a:r>
            <a:br>
              <a:rPr lang="en-US" dirty="0" smtClean="0"/>
            </a:br>
            <a:r>
              <a:rPr lang="en-US" dirty="0" smtClean="0"/>
              <a:t>Who? What? Why?</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827584" y="1916832"/>
            <a:ext cx="7416824" cy="400110"/>
          </a:xfrm>
          <a:prstGeom prst="rect">
            <a:avLst/>
          </a:prstGeom>
          <a:noFill/>
        </p:spPr>
        <p:txBody>
          <a:bodyPr wrap="square" rtlCol="0">
            <a:spAutoFit/>
          </a:bodyPr>
          <a:lstStyle/>
          <a:p>
            <a:r>
              <a:rPr lang="en-US" sz="2000" dirty="0" smtClean="0"/>
              <a:t>You  are  actors discussing the scene using a simple set of questions:</a:t>
            </a:r>
            <a:endParaRPr lang="en-US" sz="2000" dirty="0"/>
          </a:p>
        </p:txBody>
      </p:sp>
      <p:sp>
        <p:nvSpPr>
          <p:cNvPr id="6" name="Textfeld 5"/>
          <p:cNvSpPr txBox="1"/>
          <p:nvPr/>
        </p:nvSpPr>
        <p:spPr>
          <a:xfrm>
            <a:off x="3419872" y="5301208"/>
            <a:ext cx="5400600" cy="707886"/>
          </a:xfrm>
          <a:prstGeom prst="rect">
            <a:avLst/>
          </a:prstGeom>
          <a:noFill/>
        </p:spPr>
        <p:txBody>
          <a:bodyPr wrap="square" rtlCol="0">
            <a:spAutoFit/>
          </a:bodyPr>
          <a:lstStyle/>
          <a:p>
            <a:r>
              <a:rPr lang="en-US" sz="2000" dirty="0" smtClean="0"/>
              <a:t>What do the words say? What do they mean?</a:t>
            </a:r>
            <a:br>
              <a:rPr lang="en-US" sz="2000" dirty="0" smtClean="0"/>
            </a:br>
            <a:r>
              <a:rPr lang="en-US" sz="2000" dirty="0" smtClean="0"/>
              <a:t>Why </a:t>
            </a:r>
            <a:r>
              <a:rPr lang="en-US" sz="2000" dirty="0" smtClean="0"/>
              <a:t>do </a:t>
            </a:r>
            <a:r>
              <a:rPr lang="en-US" sz="2000" dirty="0" smtClean="0"/>
              <a:t>the characters saying what they </a:t>
            </a:r>
            <a:r>
              <a:rPr lang="en-US" sz="2000" dirty="0" smtClean="0"/>
              <a:t>say?</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3600" dirty="0" smtClean="0"/>
              <a:t>Acting out the scenes: step 2</a:t>
            </a:r>
            <a:br>
              <a:rPr lang="en-US" sz="3600" dirty="0" smtClean="0"/>
            </a:br>
            <a:r>
              <a:rPr lang="en-US" sz="3600" dirty="0" smtClean="0"/>
              <a:t>Lifting the words off the page</a:t>
            </a:r>
            <a:endParaRPr lang="en-US" dirty="0"/>
          </a:p>
        </p:txBody>
      </p:sp>
      <p:sp>
        <p:nvSpPr>
          <p:cNvPr id="3" name="Inhaltsplatzhalter 2"/>
          <p:cNvSpPr>
            <a:spLocks noGrp="1"/>
          </p:cNvSpPr>
          <p:nvPr>
            <p:ph idx="1"/>
          </p:nvPr>
        </p:nvSpPr>
        <p:spPr/>
        <p:txBody>
          <a:bodyPr>
            <a:normAutofit/>
          </a:bodyPr>
          <a:lstStyle/>
          <a:p>
            <a:pPr>
              <a:buNone/>
            </a:pPr>
            <a:endParaRPr lang="en-US" sz="2200" dirty="0" smtClean="0">
              <a:solidFill>
                <a:srgbClr val="7030A0"/>
              </a:solidFill>
            </a:endParaRPr>
          </a:p>
          <a:p>
            <a:pPr>
              <a:buNone/>
            </a:pPr>
            <a:r>
              <a:rPr lang="en-US" sz="2200" dirty="0" smtClean="0">
                <a:solidFill>
                  <a:srgbClr val="7030A0"/>
                </a:solidFill>
              </a:rPr>
              <a:t>      How </a:t>
            </a:r>
            <a:r>
              <a:rPr lang="en-US" sz="2200" dirty="0" smtClean="0">
                <a:solidFill>
                  <a:srgbClr val="7030A0"/>
                </a:solidFill>
              </a:rPr>
              <a:t>can we lift these words off the page to act out a performance </a:t>
            </a:r>
            <a:r>
              <a:rPr lang="en-US" sz="2200" dirty="0" smtClean="0">
                <a:solidFill>
                  <a:srgbClr val="7030A0"/>
                </a:solidFill>
              </a:rPr>
              <a:t>that </a:t>
            </a:r>
            <a:r>
              <a:rPr lang="en-US" sz="2200" dirty="0" smtClean="0">
                <a:solidFill>
                  <a:srgbClr val="7030A0"/>
                </a:solidFill>
              </a:rPr>
              <a:t>will really hold an audience? Discuss the following questions:</a:t>
            </a:r>
            <a:endParaRPr lang="en-US" dirty="0" smtClean="0">
              <a:solidFill>
                <a:srgbClr val="7030A0"/>
              </a:solidFill>
            </a:endParaRPr>
          </a:p>
          <a:p>
            <a:pPr marL="514350" indent="-514350">
              <a:buFont typeface="+mj-lt"/>
              <a:buAutoNum type="arabicPeriod"/>
            </a:pPr>
            <a:r>
              <a:rPr lang="en-US" sz="2200" dirty="0" smtClean="0"/>
              <a:t>Where is your audience?</a:t>
            </a:r>
          </a:p>
          <a:p>
            <a:pPr marL="514350" indent="-514350">
              <a:buFont typeface="+mj-lt"/>
              <a:buAutoNum type="arabicPeriod"/>
            </a:pPr>
            <a:r>
              <a:rPr lang="en-US" sz="2200" dirty="0" smtClean="0"/>
              <a:t>Where is each character in relation to the others at the start of the scene? Where do they move to as the scene proceeds?</a:t>
            </a:r>
          </a:p>
          <a:p>
            <a:pPr marL="514350" indent="-514350">
              <a:buFont typeface="+mj-lt"/>
              <a:buAutoNum type="arabicPeriod"/>
            </a:pPr>
            <a:r>
              <a:rPr lang="en-US" sz="2200" dirty="0" smtClean="0"/>
              <a:t>How does the speaking character behave? </a:t>
            </a:r>
            <a:br>
              <a:rPr lang="en-US" sz="2200" dirty="0" smtClean="0"/>
            </a:br>
            <a:r>
              <a:rPr lang="en-US" sz="2200" dirty="0" smtClean="0"/>
              <a:t>How do the others react?</a:t>
            </a:r>
          </a:p>
          <a:p>
            <a:pPr marL="514350" indent="-514350">
              <a:buFont typeface="+mj-lt"/>
              <a:buAutoNum type="arabicPeriod"/>
            </a:pPr>
            <a:r>
              <a:rPr lang="en-US" sz="2200" dirty="0" smtClean="0"/>
              <a:t>How does </a:t>
            </a:r>
            <a:r>
              <a:rPr lang="en-US" sz="2200" dirty="0" smtClean="0"/>
              <a:t>the characters </a:t>
            </a:r>
            <a:r>
              <a:rPr lang="en-US" sz="2200" dirty="0" smtClean="0"/>
              <a:t>speak </a:t>
            </a:r>
            <a:r>
              <a:rPr lang="en-US" sz="2200" dirty="0" smtClean="0"/>
              <a:t>their </a:t>
            </a:r>
            <a:r>
              <a:rPr lang="en-US" sz="2200" dirty="0" smtClean="0"/>
              <a:t>lines? </a:t>
            </a:r>
            <a:br>
              <a:rPr lang="en-US" sz="2200" dirty="0" smtClean="0"/>
            </a:br>
            <a:r>
              <a:rPr lang="en-US" sz="2200" dirty="0" smtClean="0"/>
              <a:t>Details to be considered include voice, pauses, emphasis, </a:t>
            </a:r>
            <a:br>
              <a:rPr lang="en-US" sz="2200" dirty="0" smtClean="0"/>
            </a:br>
            <a:r>
              <a:rPr lang="en-US" sz="2200" dirty="0" smtClean="0"/>
              <a:t>facial expression, gesture and movement.</a:t>
            </a:r>
            <a:endParaRPr lang="en-U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Feedback</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Think Tank</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827584" y="1556792"/>
            <a:ext cx="4248472" cy="400110"/>
          </a:xfrm>
          <a:prstGeom prst="rect">
            <a:avLst/>
          </a:prstGeom>
          <a:noFill/>
        </p:spPr>
        <p:txBody>
          <a:bodyPr wrap="square" rtlCol="0">
            <a:spAutoFit/>
          </a:bodyPr>
          <a:lstStyle/>
          <a:p>
            <a:r>
              <a:rPr lang="en-US" sz="2000" dirty="0" smtClean="0"/>
              <a:t>How could we visualize your findings?</a:t>
            </a:r>
            <a:endParaRPr lang="en-US" sz="2000" dirty="0"/>
          </a:p>
        </p:txBody>
      </p:sp>
      <p:cxnSp>
        <p:nvCxnSpPr>
          <p:cNvPr id="7" name="Gerade Verbindung mit Pfeil 6"/>
          <p:cNvCxnSpPr/>
          <p:nvPr/>
        </p:nvCxnSpPr>
        <p:spPr>
          <a:xfrm flipH="1">
            <a:off x="1475656" y="1988840"/>
            <a:ext cx="936104"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2555776" y="1988840"/>
            <a:ext cx="792088"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Manifesto or vandalism?</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In the living room: Analysis</a:t>
            </a:r>
            <a:br>
              <a:rPr lang="en-US" dirty="0" smtClean="0"/>
            </a:br>
            <a:r>
              <a:rPr lang="en-US" dirty="0" smtClean="0"/>
              <a:t>Character Relationship Map</a:t>
            </a:r>
            <a:endParaRPr lang="en-US" dirty="0"/>
          </a:p>
        </p:txBody>
      </p:sp>
      <p:graphicFrame>
        <p:nvGraphicFramePr>
          <p:cNvPr id="6" name="Inhaltsplatzhalter 5"/>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Inhaltsplatzhalter 4"/>
          <p:cNvSpPr>
            <a:spLocks noGrp="1"/>
          </p:cNvSpPr>
          <p:nvPr>
            <p:ph sz="half" idx="2"/>
          </p:nvPr>
        </p:nvSpPr>
        <p:spPr/>
        <p:txBody>
          <a:bodyPr/>
          <a:lstStyle/>
          <a:p>
            <a:pPr>
              <a:buNone/>
            </a:pPr>
            <a:r>
              <a:rPr lang="en-US" dirty="0" smtClean="0"/>
              <a:t>Visualize the character constellations in this scene in a character relationship map </a:t>
            </a:r>
          </a:p>
          <a:p>
            <a:pPr>
              <a:buNone/>
            </a:pPr>
            <a:r>
              <a:rPr lang="en-US" dirty="0" smtClean="0"/>
              <a:t>using symbols, quotes and descriptions.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el 19"/>
          <p:cNvSpPr>
            <a:spLocks noGrp="1"/>
          </p:cNvSpPr>
          <p:nvPr>
            <p:ph type="title"/>
          </p:nvPr>
        </p:nvSpPr>
        <p:spPr/>
        <p:txBody>
          <a:bodyPr/>
          <a:lstStyle/>
          <a:p>
            <a:r>
              <a:rPr lang="en-US" dirty="0" smtClean="0"/>
              <a:t>Visualizing</a:t>
            </a:r>
            <a:endParaRPr lang="en-US" dirty="0"/>
          </a:p>
        </p:txBody>
      </p:sp>
      <p:sp>
        <p:nvSpPr>
          <p:cNvPr id="21" name="Inhaltsplatzhalter 20"/>
          <p:cNvSpPr>
            <a:spLocks noGrp="1"/>
          </p:cNvSpPr>
          <p:nvPr>
            <p:ph idx="1"/>
          </p:nvPr>
        </p:nvSpPr>
        <p:spPr/>
        <p:txBody>
          <a:bodyPr/>
          <a:lstStyle/>
          <a:p>
            <a:pPr>
              <a:buNone/>
            </a:pPr>
            <a:r>
              <a:rPr lang="en-US" dirty="0" smtClean="0">
                <a:sym typeface="Wingdings"/>
              </a:rPr>
              <a:t></a:t>
            </a:r>
            <a:endParaRPr lang="en-US" dirty="0"/>
          </a:p>
        </p:txBody>
      </p:sp>
      <p:sp>
        <p:nvSpPr>
          <p:cNvPr id="6" name="Pfeil nach rechts 5"/>
          <p:cNvSpPr/>
          <p:nvPr/>
        </p:nvSpPr>
        <p:spPr>
          <a:xfrm>
            <a:off x="3779912" y="1844824"/>
            <a:ext cx="978408" cy="48463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Gewinkelte Verbindung 7"/>
          <p:cNvCxnSpPr/>
          <p:nvPr/>
        </p:nvCxnSpPr>
        <p:spPr>
          <a:xfrm>
            <a:off x="6732240" y="2060848"/>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9" name="Herz 8"/>
          <p:cNvSpPr/>
          <p:nvPr/>
        </p:nvSpPr>
        <p:spPr>
          <a:xfrm>
            <a:off x="7740352" y="2060848"/>
            <a:ext cx="914400" cy="914400"/>
          </a:xfrm>
          <a:prstGeom prst="hear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Wolkenförmige Legende 9"/>
          <p:cNvSpPr/>
          <p:nvPr/>
        </p:nvSpPr>
        <p:spPr>
          <a:xfrm>
            <a:off x="1691680" y="2708920"/>
            <a:ext cx="914400" cy="612648"/>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hteckige Legende 10"/>
          <p:cNvSpPr/>
          <p:nvPr/>
        </p:nvSpPr>
        <p:spPr>
          <a:xfrm>
            <a:off x="5292080" y="2276872"/>
            <a:ext cx="914400" cy="612648"/>
          </a:xfrm>
          <a:prstGeom prst="wedgeRect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xplosion 1 11"/>
          <p:cNvSpPr/>
          <p:nvPr/>
        </p:nvSpPr>
        <p:spPr>
          <a:xfrm flipV="1">
            <a:off x="7740352" y="3717032"/>
            <a:ext cx="576064" cy="5760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Nach oben gekrümmter Pfeil 12"/>
          <p:cNvSpPr/>
          <p:nvPr/>
        </p:nvSpPr>
        <p:spPr>
          <a:xfrm flipV="1">
            <a:off x="5148064" y="3978774"/>
            <a:ext cx="504056" cy="38632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Pfeil nach links und rechts 13"/>
          <p:cNvSpPr/>
          <p:nvPr/>
        </p:nvSpPr>
        <p:spPr>
          <a:xfrm>
            <a:off x="6300192" y="5589240"/>
            <a:ext cx="1216152" cy="484632"/>
          </a:xfrm>
          <a:prstGeom prst="leftRight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Geschweifte Klammer links/rechts 14"/>
          <p:cNvSpPr/>
          <p:nvPr/>
        </p:nvSpPr>
        <p:spPr>
          <a:xfrm>
            <a:off x="3923928" y="4581128"/>
            <a:ext cx="1069848" cy="1346448"/>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iley 15"/>
          <p:cNvSpPr/>
          <p:nvPr/>
        </p:nvSpPr>
        <p:spPr>
          <a:xfrm>
            <a:off x="683568" y="306896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Gewitterblitz 16"/>
          <p:cNvSpPr/>
          <p:nvPr/>
        </p:nvSpPr>
        <p:spPr>
          <a:xfrm>
            <a:off x="6444208" y="4365104"/>
            <a:ext cx="914400" cy="914400"/>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onne 17"/>
          <p:cNvSpPr/>
          <p:nvPr/>
        </p:nvSpPr>
        <p:spPr>
          <a:xfrm>
            <a:off x="6156176" y="3140968"/>
            <a:ext cx="914400" cy="914400"/>
          </a:xfrm>
          <a:prstGeom prst="su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Gekrümmte Verbindung 22"/>
          <p:cNvCxnSpPr/>
          <p:nvPr/>
        </p:nvCxnSpPr>
        <p:spPr>
          <a:xfrm>
            <a:off x="2843808" y="2636912"/>
            <a:ext cx="914400" cy="9144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Positionsrahmen 23"/>
          <p:cNvSpPr/>
          <p:nvPr/>
        </p:nvSpPr>
        <p:spPr>
          <a:xfrm>
            <a:off x="2123728" y="3861048"/>
            <a:ext cx="914400" cy="914400"/>
          </a:xfrm>
          <a:prstGeom prst="fram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Plus 24"/>
          <p:cNvSpPr/>
          <p:nvPr/>
        </p:nvSpPr>
        <p:spPr>
          <a:xfrm>
            <a:off x="827584" y="4941168"/>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smtClean="0"/>
              <a:t>Reading Portion 2: A Bedroom</a:t>
            </a:r>
            <a:endParaRPr lang="en-US" dirty="0"/>
          </a:p>
        </p:txBody>
      </p:sp>
      <p:sp>
        <p:nvSpPr>
          <p:cNvPr id="5" name="Inhaltsplatzhalter 4"/>
          <p:cNvSpPr>
            <a:spLocks noGrp="1"/>
          </p:cNvSpPr>
          <p:nvPr>
            <p:ph idx="1"/>
          </p:nvPr>
        </p:nvSpPr>
        <p:spPr/>
        <p:txBody>
          <a:bodyPr>
            <a:normAutofit/>
          </a:bodyPr>
          <a:lstStyle/>
          <a:p>
            <a:pPr>
              <a:buNone/>
            </a:pPr>
            <a:r>
              <a:rPr lang="en-US" dirty="0" smtClean="0"/>
              <a:t>Writing as prediction / Comments in the margin</a:t>
            </a:r>
          </a:p>
          <a:p>
            <a:pPr>
              <a:buNone/>
            </a:pPr>
            <a:r>
              <a:rPr lang="en-US" sz="2000" b="1" dirty="0" smtClean="0"/>
              <a:t>Material: </a:t>
            </a:r>
            <a:r>
              <a:rPr lang="en-US" sz="2000" dirty="0" smtClean="0"/>
              <a:t/>
            </a:r>
            <a:br>
              <a:rPr lang="en-US" sz="2000" dirty="0" smtClean="0"/>
            </a:br>
            <a:r>
              <a:rPr lang="en-US" sz="2000" dirty="0" smtClean="0"/>
              <a:t>‘A bedroom’ on a handout with plenty of space around it.</a:t>
            </a:r>
          </a:p>
          <a:p>
            <a:pPr>
              <a:buNone/>
            </a:pPr>
            <a:r>
              <a:rPr lang="en-US" sz="2000" b="1" dirty="0" smtClean="0"/>
              <a:t>Task:</a:t>
            </a:r>
            <a:r>
              <a:rPr lang="en-US" sz="2000" dirty="0" smtClean="0"/>
              <a:t> </a:t>
            </a:r>
          </a:p>
          <a:p>
            <a:pPr marL="457200" indent="-457200">
              <a:buFont typeface="+mj-lt"/>
              <a:buAutoNum type="arabicPeriod"/>
            </a:pPr>
            <a:r>
              <a:rPr lang="en-US" sz="2000" dirty="0" smtClean="0"/>
              <a:t>Before reading, write down in detail what will happen next</a:t>
            </a:r>
          </a:p>
          <a:p>
            <a:pPr marL="457200" indent="-457200">
              <a:buFont typeface="+mj-lt"/>
              <a:buAutoNum type="arabicPeriod"/>
            </a:pPr>
            <a:r>
              <a:rPr lang="en-US" sz="2000" dirty="0" smtClean="0"/>
              <a:t>While reading, write your reactions in the margin. </a:t>
            </a:r>
            <a:br>
              <a:rPr lang="en-US" sz="2000" dirty="0" smtClean="0"/>
            </a:br>
            <a:r>
              <a:rPr lang="en-US" sz="2000" dirty="0" smtClean="0"/>
              <a:t>You will not </a:t>
            </a:r>
            <a:r>
              <a:rPr lang="en-US" sz="2000" dirty="0" smtClean="0"/>
              <a:t>have to </a:t>
            </a:r>
            <a:r>
              <a:rPr lang="en-US" sz="2000" dirty="0" smtClean="0"/>
              <a:t>discuss your reactions. </a:t>
            </a:r>
            <a:br>
              <a:rPr lang="en-US" sz="2000" dirty="0" smtClean="0"/>
            </a:br>
            <a:r>
              <a:rPr lang="en-US" sz="2000" dirty="0" smtClean="0"/>
              <a:t>Feel free to write whatever you want.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3600" dirty="0" smtClean="0">
                <a:solidFill>
                  <a:srgbClr val="00B0F0"/>
                </a:solidFill>
              </a:rPr>
              <a:t>Analysis 3 -  </a:t>
            </a:r>
            <a:r>
              <a:rPr lang="en-US" sz="3600" dirty="0" err="1" smtClean="0">
                <a:solidFill>
                  <a:srgbClr val="00B0F0"/>
                </a:solidFill>
              </a:rPr>
              <a:t>Einzelstunde</a:t>
            </a:r>
            <a:r>
              <a:rPr lang="en-US" sz="3600" dirty="0" smtClean="0"/>
              <a:t/>
            </a:r>
            <a:br>
              <a:rPr lang="en-US" sz="3600" dirty="0" smtClean="0"/>
            </a:br>
            <a:r>
              <a:rPr lang="en-US" sz="2700" dirty="0" smtClean="0"/>
              <a:t>A bedroom </a:t>
            </a:r>
            <a:br>
              <a:rPr lang="en-US" sz="2700" dirty="0" smtClean="0"/>
            </a:br>
            <a:r>
              <a:rPr lang="en-US" sz="2700" dirty="0" err="1" smtClean="0"/>
              <a:t>Übersicht</a:t>
            </a:r>
            <a:endParaRPr lang="en-US" sz="2700" dirty="0"/>
          </a:p>
        </p:txBody>
      </p:sp>
      <p:sp>
        <p:nvSpPr>
          <p:cNvPr id="3" name="Inhaltsplatzhalter 2"/>
          <p:cNvSpPr>
            <a:spLocks noGrp="1"/>
          </p:cNvSpPr>
          <p:nvPr>
            <p:ph idx="1"/>
          </p:nvPr>
        </p:nvSpPr>
        <p:spPr/>
        <p:txBody>
          <a:bodyPr>
            <a:normAutofit/>
          </a:bodyPr>
          <a:lstStyle/>
          <a:p>
            <a:pPr marL="514350" indent="-514350">
              <a:buFont typeface="+mj-lt"/>
              <a:buAutoNum type="arabicPeriod"/>
            </a:pPr>
            <a:r>
              <a:rPr lang="en-US" sz="2800" dirty="0" smtClean="0"/>
              <a:t>What are your </a:t>
            </a:r>
            <a:r>
              <a:rPr lang="en-US" sz="2800" dirty="0" err="1" smtClean="0"/>
              <a:t>favourite</a:t>
            </a:r>
            <a:r>
              <a:rPr lang="en-US" sz="2800" dirty="0" smtClean="0"/>
              <a:t> lines?</a:t>
            </a:r>
            <a:br>
              <a:rPr lang="en-US" sz="2800" dirty="0" smtClean="0"/>
            </a:br>
            <a:r>
              <a:rPr lang="en-US" sz="2400" dirty="0" smtClean="0"/>
              <a:t>Comprehension</a:t>
            </a:r>
          </a:p>
          <a:p>
            <a:pPr marL="514350" indent="-514350">
              <a:buFont typeface="+mj-lt"/>
              <a:buAutoNum type="arabicPeriod"/>
            </a:pPr>
            <a:r>
              <a:rPr lang="en-US" sz="2800" dirty="0" smtClean="0"/>
              <a:t>Character Posters</a:t>
            </a:r>
            <a:br>
              <a:rPr lang="en-US" sz="2800" dirty="0" smtClean="0"/>
            </a:br>
            <a:r>
              <a:rPr lang="en-US" sz="2400" dirty="0" smtClean="0"/>
              <a:t>Character Analysis, </a:t>
            </a:r>
            <a:r>
              <a:rPr lang="en-US" sz="2400" dirty="0" err="1" smtClean="0"/>
              <a:t>Visualisierung</a:t>
            </a:r>
            <a:endParaRPr lang="en-US" sz="2400" dirty="0" smtClean="0"/>
          </a:p>
          <a:p>
            <a:pPr marL="514350" indent="-514350">
              <a:buFont typeface="+mj-lt"/>
              <a:buAutoNum type="arabicPeriod"/>
            </a:pP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Creating character posters</a:t>
            </a:r>
            <a:endParaRPr lang="en-US" dirty="0"/>
          </a:p>
        </p:txBody>
      </p:sp>
      <p:sp>
        <p:nvSpPr>
          <p:cNvPr id="5" name="Inhaltsplatzhalter 4"/>
          <p:cNvSpPr>
            <a:spLocks noGrp="1"/>
          </p:cNvSpPr>
          <p:nvPr>
            <p:ph idx="1"/>
          </p:nvPr>
        </p:nvSpPr>
        <p:spPr/>
        <p:txBody>
          <a:bodyPr>
            <a:normAutofit/>
          </a:bodyPr>
          <a:lstStyle/>
          <a:p>
            <a:pPr marL="514350" indent="-514350">
              <a:buFont typeface="+mj-lt"/>
              <a:buAutoNum type="arabicPeriod"/>
            </a:pPr>
            <a:r>
              <a:rPr lang="en-US" sz="2800" dirty="0" smtClean="0"/>
              <a:t>Collect everything you can learn about your character: </a:t>
            </a:r>
            <a:r>
              <a:rPr lang="en-US" dirty="0" smtClean="0"/>
              <a:t/>
            </a:r>
            <a:br>
              <a:rPr lang="en-US" dirty="0" smtClean="0"/>
            </a:br>
            <a:r>
              <a:rPr lang="en-US" sz="2200" dirty="0" smtClean="0">
                <a:solidFill>
                  <a:srgbClr val="00B0F0"/>
                </a:solidFill>
              </a:rPr>
              <a:t>appearance, actions, </a:t>
            </a:r>
            <a:r>
              <a:rPr lang="en-US" sz="2200" dirty="0" smtClean="0">
                <a:solidFill>
                  <a:srgbClr val="00B0F0"/>
                </a:solidFill>
              </a:rPr>
              <a:t>personality, </a:t>
            </a:r>
            <a:br>
              <a:rPr lang="en-US" sz="2200" dirty="0" smtClean="0">
                <a:solidFill>
                  <a:srgbClr val="00B0F0"/>
                </a:solidFill>
              </a:rPr>
            </a:br>
            <a:r>
              <a:rPr lang="en-US" sz="2200" dirty="0" smtClean="0">
                <a:solidFill>
                  <a:srgbClr val="00B0F0"/>
                </a:solidFill>
              </a:rPr>
              <a:t>(</a:t>
            </a:r>
            <a:r>
              <a:rPr lang="en-US" sz="2200" dirty="0" smtClean="0">
                <a:solidFill>
                  <a:srgbClr val="00B0F0"/>
                </a:solidFill>
              </a:rPr>
              <a:t>perceived) thoughts/feelings/likes/dislikes/</a:t>
            </a:r>
            <a:br>
              <a:rPr lang="en-US" sz="2200" dirty="0" smtClean="0">
                <a:solidFill>
                  <a:srgbClr val="00B0F0"/>
                </a:solidFill>
              </a:rPr>
            </a:br>
            <a:r>
              <a:rPr lang="en-US" sz="2200" dirty="0" smtClean="0">
                <a:solidFill>
                  <a:srgbClr val="00B0F0"/>
                </a:solidFill>
              </a:rPr>
              <a:t>dreams/regrets/fears, back story </a:t>
            </a:r>
            <a:br>
              <a:rPr lang="en-US" sz="2200" dirty="0" smtClean="0">
                <a:solidFill>
                  <a:srgbClr val="00B0F0"/>
                </a:solidFill>
              </a:rPr>
            </a:br>
            <a:r>
              <a:rPr lang="en-US" sz="2200" dirty="0" smtClean="0">
                <a:solidFill>
                  <a:srgbClr val="00B0F0"/>
                </a:solidFill>
              </a:rPr>
              <a:t>(what do we learn about the character’s past?)</a:t>
            </a:r>
          </a:p>
          <a:p>
            <a:pPr marL="514350" indent="-514350">
              <a:buFont typeface="+mj-lt"/>
              <a:buAutoNum type="arabicPeriod"/>
            </a:pPr>
            <a:r>
              <a:rPr lang="en-US" sz="2800" dirty="0" smtClean="0"/>
              <a:t>Match your findings to body parts, </a:t>
            </a:r>
            <a:r>
              <a:rPr lang="en-US" dirty="0" smtClean="0"/>
              <a:t/>
            </a:r>
            <a:br>
              <a:rPr lang="en-US" dirty="0" smtClean="0"/>
            </a:br>
            <a:r>
              <a:rPr lang="en-US" sz="2200" dirty="0" smtClean="0"/>
              <a:t>e.g. feelings – heart, </a:t>
            </a:r>
            <a:br>
              <a:rPr lang="en-US" sz="2200" dirty="0" smtClean="0"/>
            </a:br>
            <a:r>
              <a:rPr lang="en-US" sz="2200" dirty="0" smtClean="0"/>
              <a:t>thoughts – head, </a:t>
            </a:r>
            <a:br>
              <a:rPr lang="en-US" sz="2200" dirty="0" smtClean="0"/>
            </a:br>
            <a:r>
              <a:rPr lang="en-US" sz="2200" dirty="0" smtClean="0"/>
              <a:t>inside the body: the  character’s own feelings etc.; </a:t>
            </a:r>
            <a:r>
              <a:rPr lang="en-US" sz="2200" dirty="0" smtClean="0"/>
              <a:t/>
            </a:r>
            <a:br>
              <a:rPr lang="en-US" sz="2200" dirty="0" smtClean="0"/>
            </a:br>
            <a:r>
              <a:rPr lang="en-US" sz="2200" dirty="0" smtClean="0"/>
              <a:t>outside </a:t>
            </a:r>
            <a:r>
              <a:rPr lang="en-US" sz="2200" dirty="0" smtClean="0"/>
              <a:t>the body: comments made by other characters</a:t>
            </a:r>
            <a:endParaRPr lang="en-U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You are the playwright!</a:t>
            </a:r>
            <a:endParaRPr lang="en-US" dirty="0"/>
          </a:p>
        </p:txBody>
      </p:sp>
      <p:sp>
        <p:nvSpPr>
          <p:cNvPr id="4" name="Inhaltsplatzhalter 3"/>
          <p:cNvSpPr>
            <a:spLocks noGrp="1"/>
          </p:cNvSpPr>
          <p:nvPr>
            <p:ph idx="1"/>
          </p:nvPr>
        </p:nvSpPr>
        <p:spPr/>
        <p:txBody>
          <a:bodyPr/>
          <a:lstStyle/>
          <a:p>
            <a:pPr>
              <a:buNone/>
            </a:pPr>
            <a:r>
              <a:rPr lang="en-US" dirty="0" smtClean="0"/>
              <a:t>Please present the ideas for your short </a:t>
            </a:r>
            <a:r>
              <a:rPr lang="en-US" dirty="0" smtClean="0"/>
              <a:t>plays.</a:t>
            </a:r>
            <a:endParaRPr lang="en-US" dirty="0" smtClean="0"/>
          </a:p>
          <a:p>
            <a:pPr>
              <a:buNone/>
            </a:pPr>
            <a:r>
              <a:rPr lang="en-US" dirty="0" smtClean="0"/>
              <a:t>Focus </a:t>
            </a:r>
            <a:r>
              <a:rPr lang="en-US" dirty="0" smtClean="0"/>
              <a:t>on:</a:t>
            </a:r>
            <a:endParaRPr lang="en-US" dirty="0" smtClean="0"/>
          </a:p>
          <a:p>
            <a:pPr>
              <a:buFont typeface="Wingdings" pitchFamily="2" charset="2"/>
              <a:buChar char="ü"/>
            </a:pPr>
            <a:r>
              <a:rPr lang="en-US" dirty="0" smtClean="0"/>
              <a:t>characters </a:t>
            </a:r>
            <a:r>
              <a:rPr lang="en-US" dirty="0" smtClean="0"/>
              <a:t>and what they stand </a:t>
            </a:r>
            <a:r>
              <a:rPr lang="en-US" dirty="0" smtClean="0"/>
              <a:t>for,</a:t>
            </a:r>
            <a:endParaRPr lang="en-US" dirty="0" smtClean="0"/>
          </a:p>
          <a:p>
            <a:pPr>
              <a:buFont typeface="Wingdings" pitchFamily="2" charset="2"/>
              <a:buChar char="ü"/>
            </a:pPr>
            <a:r>
              <a:rPr lang="en-US" dirty="0" smtClean="0"/>
              <a:t>plot</a:t>
            </a:r>
            <a:r>
              <a:rPr lang="en-US" dirty="0" smtClean="0"/>
              <a:t>: conflict/dilemma situations/critical moments in </a:t>
            </a:r>
            <a:r>
              <a:rPr lang="en-US" dirty="0" smtClean="0"/>
              <a:t>life,</a:t>
            </a:r>
            <a:endParaRPr lang="en-US" dirty="0" smtClean="0"/>
          </a:p>
          <a:p>
            <a:pPr>
              <a:buFont typeface="Wingdings" pitchFamily="2" charset="2"/>
              <a:buChar char="ü"/>
            </a:pPr>
            <a:r>
              <a:rPr lang="en-US" dirty="0" smtClean="0"/>
              <a:t>choices/decisions.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Character posters</a:t>
            </a:r>
            <a:endParaRPr lang="en-US" dirty="0"/>
          </a:p>
        </p:txBody>
      </p:sp>
      <p:sp>
        <p:nvSpPr>
          <p:cNvPr id="4" name="Inhaltsplatzhalter 3"/>
          <p:cNvSpPr>
            <a:spLocks noGrp="1"/>
          </p:cNvSpPr>
          <p:nvPr>
            <p:ph idx="1"/>
          </p:nvPr>
        </p:nvSpPr>
        <p:spPr/>
        <p:txBody>
          <a:bodyPr>
            <a:normAutofit/>
          </a:bodyPr>
          <a:lstStyle/>
          <a:p>
            <a:pPr marL="514350" indent="-514350">
              <a:buFont typeface="+mj-lt"/>
              <a:buAutoNum type="arabicPeriod"/>
            </a:pPr>
            <a:r>
              <a:rPr lang="en-US" dirty="0" smtClean="0"/>
              <a:t>Compare your character posters (all Adams, all </a:t>
            </a:r>
            <a:r>
              <a:rPr lang="en-US" dirty="0" err="1" smtClean="0"/>
              <a:t>Evelyns</a:t>
            </a:r>
            <a:r>
              <a:rPr lang="en-US" dirty="0" smtClean="0"/>
              <a:t>…..).</a:t>
            </a:r>
            <a:endParaRPr lang="en-US" dirty="0" smtClean="0"/>
          </a:p>
          <a:p>
            <a:pPr marL="514350" indent="-514350">
              <a:buFont typeface="+mj-lt"/>
              <a:buAutoNum type="arabicPeriod"/>
            </a:pPr>
            <a:r>
              <a:rPr lang="en-US" dirty="0" smtClean="0"/>
              <a:t>Describe similarities and </a:t>
            </a:r>
            <a:r>
              <a:rPr lang="en-US" dirty="0" smtClean="0"/>
              <a:t>differences.</a:t>
            </a:r>
            <a:endParaRPr lang="en-US" dirty="0" smtClean="0"/>
          </a:p>
          <a:p>
            <a:pPr marL="514350" indent="-514350">
              <a:buFont typeface="+mj-lt"/>
              <a:buAutoNum type="arabicPeriod"/>
            </a:pPr>
            <a:r>
              <a:rPr lang="en-US" dirty="0" smtClean="0"/>
              <a:t>Add to your poster if you gained any new insights and think they might improve your own </a:t>
            </a:r>
            <a:r>
              <a:rPr lang="en-US" dirty="0" smtClean="0"/>
              <a:t>findings.</a:t>
            </a:r>
            <a:endParaRPr lang="en-US" dirty="0" smtClean="0"/>
          </a:p>
          <a:p>
            <a:pPr marL="514350" indent="-514350">
              <a:buFont typeface="+mj-lt"/>
              <a:buAutoNum type="arabicPeriod"/>
            </a:pPr>
            <a:r>
              <a:rPr lang="en-US" dirty="0" smtClean="0"/>
              <a:t>Present one poster of your choice and inform  the class about aspects you (</a:t>
            </a:r>
            <a:r>
              <a:rPr lang="en-US" dirty="0" err="1" smtClean="0"/>
              <a:t>dis</a:t>
            </a:r>
            <a:r>
              <a:rPr lang="en-US" dirty="0" smtClean="0"/>
              <a:t>)agreed </a:t>
            </a:r>
            <a:r>
              <a:rPr lang="en-US" dirty="0" smtClean="0"/>
              <a:t>on.</a:t>
            </a: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Reading Portion 3</a:t>
            </a:r>
            <a:br>
              <a:rPr lang="en-US" dirty="0" smtClean="0"/>
            </a:br>
            <a:r>
              <a:rPr lang="en-US" dirty="0" smtClean="0"/>
              <a:t>A park – A doctor’s lounge – A lawn</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3600" dirty="0" smtClean="0">
                <a:solidFill>
                  <a:srgbClr val="00B050"/>
                </a:solidFill>
              </a:rPr>
              <a:t>Analysis 4 -  </a:t>
            </a:r>
            <a:r>
              <a:rPr lang="en-US" sz="3600" dirty="0" err="1" smtClean="0">
                <a:solidFill>
                  <a:srgbClr val="00B050"/>
                </a:solidFill>
              </a:rPr>
              <a:t>Doppelstunde</a:t>
            </a:r>
            <a:r>
              <a:rPr lang="en-US" dirty="0" smtClean="0"/>
              <a:t/>
            </a:r>
            <a:br>
              <a:rPr lang="en-US" dirty="0" smtClean="0"/>
            </a:br>
            <a:r>
              <a:rPr lang="en-US" sz="2400" dirty="0" smtClean="0"/>
              <a:t> A park – A doctor’s lounge – A lawn</a:t>
            </a:r>
            <a:br>
              <a:rPr lang="en-US" sz="2400" dirty="0" smtClean="0"/>
            </a:br>
            <a:r>
              <a:rPr lang="en-US" sz="2400" dirty="0" err="1" smtClean="0"/>
              <a:t>Übersicht</a:t>
            </a:r>
            <a:endParaRPr lang="en-US" sz="2400" dirty="0"/>
          </a:p>
        </p:txBody>
      </p:sp>
      <p:sp>
        <p:nvSpPr>
          <p:cNvPr id="3" name="Inhaltsplatzhalter 2"/>
          <p:cNvSpPr>
            <a:spLocks noGrp="1"/>
          </p:cNvSpPr>
          <p:nvPr>
            <p:ph idx="1"/>
          </p:nvPr>
        </p:nvSpPr>
        <p:spPr/>
        <p:txBody>
          <a:bodyPr>
            <a:normAutofit/>
          </a:bodyPr>
          <a:lstStyle/>
          <a:p>
            <a:pPr marL="514350" indent="-514350">
              <a:buFont typeface="+mj-lt"/>
              <a:buAutoNum type="arabicPeriod"/>
            </a:pPr>
            <a:r>
              <a:rPr lang="en-US" sz="2800" dirty="0" smtClean="0"/>
              <a:t>Comprehension – </a:t>
            </a:r>
            <a:br>
              <a:rPr lang="en-US" sz="2800" dirty="0" smtClean="0"/>
            </a:br>
            <a:r>
              <a:rPr lang="en-US" sz="2800" dirty="0" smtClean="0"/>
              <a:t>Matching words/phrases with scenes</a:t>
            </a:r>
          </a:p>
          <a:p>
            <a:pPr marL="514350" indent="-514350">
              <a:buFont typeface="+mj-lt"/>
              <a:buAutoNum type="arabicPeriod"/>
            </a:pPr>
            <a:r>
              <a:rPr lang="en-US" sz="2800" dirty="0" smtClean="0"/>
              <a:t>Character Posters Revisited</a:t>
            </a:r>
          </a:p>
          <a:p>
            <a:pPr marL="514350" indent="-514350">
              <a:buFont typeface="+mj-lt"/>
              <a:buAutoNum type="arabicPeriod"/>
            </a:pPr>
            <a:r>
              <a:rPr lang="en-US" sz="2800" dirty="0" smtClean="0"/>
              <a:t>Adam’s transformation</a:t>
            </a:r>
            <a:br>
              <a:rPr lang="en-US" sz="2800" dirty="0" smtClean="0"/>
            </a:br>
            <a:r>
              <a:rPr lang="en-US" sz="2800" dirty="0" smtClean="0"/>
              <a:t>Gallery Walk – Visualization – Presentation (Feedback)</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2800" dirty="0" smtClean="0"/>
              <a:t>Comprehension</a:t>
            </a:r>
            <a:br>
              <a:rPr lang="en-US" sz="2800" dirty="0" smtClean="0"/>
            </a:br>
            <a:r>
              <a:rPr lang="en-US" sz="2800" dirty="0" smtClean="0"/>
              <a:t>Match the words/phrases with the scenes</a:t>
            </a:r>
            <a:endParaRPr lang="en-US" sz="2800" dirty="0"/>
          </a:p>
        </p:txBody>
      </p:sp>
      <p:graphicFrame>
        <p:nvGraphicFramePr>
          <p:cNvPr id="4" name="Inhaltsplatzhalter 3"/>
          <p:cNvGraphicFramePr>
            <a:graphicFrameLocks noGrp="1"/>
          </p:cNvGraphicFramePr>
          <p:nvPr>
            <p:ph idx="1"/>
          </p:nvPr>
        </p:nvGraphicFramePr>
        <p:xfrm>
          <a:off x="457200" y="1600200"/>
          <a:ext cx="8229600" cy="4281799"/>
        </p:xfrm>
        <a:graphic>
          <a:graphicData uri="http://schemas.openxmlformats.org/drawingml/2006/table">
            <a:tbl>
              <a:tblPr firstRow="1" bandRow="1">
                <a:tableStyleId>{F5AB1C69-6EDB-4FF4-983F-18BD219EF322}</a:tableStyleId>
              </a:tblPr>
              <a:tblGrid>
                <a:gridCol w="2743200"/>
                <a:gridCol w="2743200"/>
                <a:gridCol w="2743200"/>
              </a:tblGrid>
              <a:tr h="439518">
                <a:tc>
                  <a:txBody>
                    <a:bodyPr/>
                    <a:lstStyle/>
                    <a:p>
                      <a:pPr algn="ctr"/>
                      <a:r>
                        <a:rPr lang="en-US" dirty="0" smtClean="0"/>
                        <a:t>A park</a:t>
                      </a:r>
                    </a:p>
                    <a:p>
                      <a:pPr algn="l"/>
                      <a:endParaRPr lang="en-US" dirty="0">
                        <a:solidFill>
                          <a:schemeClr val="bg1"/>
                        </a:solidFill>
                      </a:endParaRPr>
                    </a:p>
                  </a:txBody>
                  <a:tcPr/>
                </a:tc>
                <a:tc>
                  <a:txBody>
                    <a:bodyPr/>
                    <a:lstStyle/>
                    <a:p>
                      <a:pPr algn="ctr"/>
                      <a:r>
                        <a:rPr lang="en-US" dirty="0" smtClean="0"/>
                        <a:t>A doctor’s lounge</a:t>
                      </a:r>
                      <a:endParaRPr lang="en-US" dirty="0">
                        <a:solidFill>
                          <a:schemeClr val="bg1"/>
                        </a:solidFill>
                      </a:endParaRPr>
                    </a:p>
                  </a:txBody>
                  <a:tcPr/>
                </a:tc>
                <a:tc>
                  <a:txBody>
                    <a:bodyPr/>
                    <a:lstStyle/>
                    <a:p>
                      <a:pPr algn="ctr"/>
                      <a:r>
                        <a:rPr lang="en-US" dirty="0" smtClean="0"/>
                        <a:t>A lawn</a:t>
                      </a:r>
                      <a:endParaRPr lang="en-US" dirty="0">
                        <a:solidFill>
                          <a:schemeClr val="bg1"/>
                        </a:solidFill>
                      </a:endParaRPr>
                    </a:p>
                  </a:txBody>
                  <a:tcPr/>
                </a:tc>
              </a:tr>
              <a:tr h="3641719">
                <a:tc gridSpan="3">
                  <a:txBody>
                    <a:bodyPr/>
                    <a:lstStyle/>
                    <a:p>
                      <a:pPr algn="l"/>
                      <a:r>
                        <a:rPr lang="en-US" sz="2000" dirty="0" smtClean="0"/>
                        <a:t>Phillip -  </a:t>
                      </a:r>
                      <a:r>
                        <a:rPr lang="en-US" sz="2000" dirty="0" smtClean="0"/>
                        <a:t>Evelyn – </a:t>
                      </a:r>
                      <a:r>
                        <a:rPr lang="en-US" sz="2000" dirty="0" smtClean="0"/>
                        <a:t>Jenny </a:t>
                      </a:r>
                      <a:r>
                        <a:rPr lang="en-US" sz="2000" dirty="0" smtClean="0"/>
                        <a:t> </a:t>
                      </a:r>
                      <a:r>
                        <a:rPr lang="en-US" sz="2000" dirty="0" smtClean="0"/>
                        <a:t>contacts </a:t>
                      </a:r>
                      <a:r>
                        <a:rPr lang="en-US" sz="2000" dirty="0" smtClean="0"/>
                        <a:t> -  </a:t>
                      </a:r>
                      <a:r>
                        <a:rPr lang="en-US" sz="2000" dirty="0" smtClean="0"/>
                        <a:t>E.A.T. -  cosmetic, not corrective - somebody being ‘lovely’ - a wall between two people -  ‘yachtsman’ -  </a:t>
                      </a:r>
                      <a:r>
                        <a:rPr lang="en-US" sz="2000" dirty="0" smtClean="0"/>
                        <a:t>somebody </a:t>
                      </a:r>
                      <a:r>
                        <a:rPr lang="en-US" sz="2000" dirty="0" smtClean="0"/>
                        <a:t>being ‘sweet’ - a missing jacket </a:t>
                      </a:r>
                      <a:r>
                        <a:rPr lang="en-US" sz="2000" dirty="0" smtClean="0"/>
                        <a:t>- </a:t>
                      </a:r>
                      <a:r>
                        <a:rPr lang="en-US" sz="2000" dirty="0" smtClean="0"/>
                        <a:t>a battered </a:t>
                      </a:r>
                      <a:r>
                        <a:rPr lang="en-US" sz="2000" dirty="0" smtClean="0"/>
                        <a:t>wife - </a:t>
                      </a:r>
                      <a:r>
                        <a:rPr lang="en-US" sz="2000" dirty="0" smtClean="0"/>
                        <a:t>a sadist - tripping  -  the Messiah -  burying something in the woods - a totally hot guy - a </a:t>
                      </a:r>
                      <a:r>
                        <a:rPr lang="en-US" sz="2000" dirty="0" smtClean="0"/>
                        <a:t>lie - </a:t>
                      </a:r>
                      <a:r>
                        <a:rPr lang="en-US" sz="2000" dirty="0" smtClean="0"/>
                        <a:t>somebody not in control for the first time -  not in the inner circle any more - a kiss on the cheek -  a marriage idea which turns ‘freaky’ -  the </a:t>
                      </a:r>
                      <a:r>
                        <a:rPr lang="en-US" sz="2000" dirty="0" smtClean="0"/>
                        <a:t>truth - </a:t>
                      </a:r>
                      <a:r>
                        <a:rPr lang="en-US" sz="2000" dirty="0" smtClean="0"/>
                        <a:t>a very straightforward person -  one of those peoples - a ‘</a:t>
                      </a:r>
                      <a:r>
                        <a:rPr lang="en-US" sz="2000" dirty="0" smtClean="0"/>
                        <a:t>metamorphosis</a:t>
                      </a:r>
                      <a:r>
                        <a:rPr lang="en-US" sz="2000" dirty="0" smtClean="0"/>
                        <a:t>’ -  a real kiss -  the ‘Jewish slope’ - somebody being ‘pretty amazing’ - Frankenstein’s monster -  the ‘new you ‘ </a:t>
                      </a:r>
                      <a:r>
                        <a:rPr lang="en-US" sz="2000" dirty="0" smtClean="0"/>
                        <a:t>-  </a:t>
                      </a:r>
                      <a:r>
                        <a:rPr lang="en-US" sz="2000" dirty="0" smtClean="0"/>
                        <a:t>an old longing - nails -  sitting on a bench -  a last meal </a:t>
                      </a:r>
                      <a:r>
                        <a:rPr lang="en-US" sz="2000" dirty="0" smtClean="0"/>
                        <a:t>- </a:t>
                      </a:r>
                      <a:r>
                        <a:rPr lang="en-US" sz="2000" dirty="0" smtClean="0"/>
                        <a:t>a big word -  a </a:t>
                      </a:r>
                      <a:r>
                        <a:rPr lang="en-US" sz="2000" dirty="0" smtClean="0"/>
                        <a:t>tattoo - </a:t>
                      </a:r>
                      <a:r>
                        <a:rPr lang="en-US" sz="2000" dirty="0" smtClean="0"/>
                        <a:t>somebody checking the bathroom…..</a:t>
                      </a:r>
                      <a:endParaRPr lang="en-US" sz="2000" dirty="0"/>
                    </a:p>
                  </a:txBody>
                  <a:tcPr/>
                </a:tc>
                <a:tc hMerge="1">
                  <a:txBody>
                    <a:bodyPr/>
                    <a:lstStyle/>
                    <a:p>
                      <a:pPr algn="ctr"/>
                      <a:endParaRPr lang="en-US" dirty="0"/>
                    </a:p>
                  </a:txBody>
                  <a:tcPr/>
                </a:tc>
                <a:tc hMerge="1">
                  <a:txBody>
                    <a:bodyPr/>
                    <a:lstStyle/>
                    <a:p>
                      <a:pPr algn="l"/>
                      <a:endParaRPr lang="en-US"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Character</a:t>
            </a:r>
            <a:r>
              <a:rPr lang="de-DE" dirty="0" smtClean="0"/>
              <a:t> Posters </a:t>
            </a:r>
            <a:r>
              <a:rPr lang="de-DE" dirty="0" err="1" smtClean="0"/>
              <a:t>Revisited</a:t>
            </a:r>
            <a:r>
              <a:rPr lang="de-DE" dirty="0" smtClean="0"/>
              <a:t/>
            </a:r>
            <a:br>
              <a:rPr lang="de-DE" dirty="0" smtClean="0"/>
            </a:br>
            <a:r>
              <a:rPr lang="de-DE" sz="2000" dirty="0" smtClean="0"/>
              <a:t>after </a:t>
            </a:r>
            <a:r>
              <a:rPr lang="de-DE" sz="2000" dirty="0" err="1" smtClean="0"/>
              <a:t>having</a:t>
            </a:r>
            <a:r>
              <a:rPr lang="de-DE" sz="2000" dirty="0" smtClean="0"/>
              <a:t> </a:t>
            </a:r>
            <a:r>
              <a:rPr lang="de-DE" sz="2000" dirty="0" err="1" smtClean="0"/>
              <a:t>read</a:t>
            </a:r>
            <a:r>
              <a:rPr lang="de-DE" sz="2000" dirty="0" smtClean="0"/>
              <a:t>  </a:t>
            </a:r>
            <a:r>
              <a:rPr lang="en-US" sz="2700" dirty="0" smtClean="0"/>
              <a:t>A park – A doctor’s lounge – A lawn</a:t>
            </a:r>
            <a:r>
              <a:rPr lang="de-DE" sz="2700" dirty="0" smtClean="0"/>
              <a:t>  </a:t>
            </a:r>
            <a:endParaRPr lang="de-DE" sz="27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Let‘s</a:t>
            </a:r>
            <a:r>
              <a:rPr lang="de-DE" dirty="0" smtClean="0"/>
              <a:t> </a:t>
            </a:r>
            <a:r>
              <a:rPr lang="de-DE" dirty="0" err="1" smtClean="0"/>
              <a:t>focus</a:t>
            </a:r>
            <a:r>
              <a:rPr lang="de-DE" dirty="0" smtClean="0"/>
              <a:t> on Adam</a:t>
            </a:r>
            <a:br>
              <a:rPr lang="de-DE" dirty="0" smtClean="0"/>
            </a:br>
            <a:r>
              <a:rPr lang="de-DE" dirty="0" err="1" smtClean="0"/>
              <a:t>Adam‘s</a:t>
            </a:r>
            <a:r>
              <a:rPr lang="de-DE" dirty="0" smtClean="0"/>
              <a:t> </a:t>
            </a:r>
            <a:r>
              <a:rPr lang="de-DE" dirty="0" err="1" smtClean="0"/>
              <a:t>transformation</a:t>
            </a:r>
            <a:endParaRPr lang="de-DE" dirty="0"/>
          </a:p>
        </p:txBody>
      </p:sp>
      <p:graphicFrame>
        <p:nvGraphicFramePr>
          <p:cNvPr id="4" name="Inhaltsplatzhalter 3"/>
          <p:cNvGraphicFramePr>
            <a:graphicFrameLocks noGrp="1"/>
          </p:cNvGraphicFramePr>
          <p:nvPr>
            <p:ph idx="1"/>
          </p:nvPr>
        </p:nvGraphicFramePr>
        <p:xfrm>
          <a:off x="323528" y="155679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827584" y="1916832"/>
            <a:ext cx="2629759" cy="369332"/>
          </a:xfrm>
          <a:prstGeom prst="rect">
            <a:avLst/>
          </a:prstGeom>
          <a:noFill/>
        </p:spPr>
        <p:txBody>
          <a:bodyPr wrap="square" rtlCol="0">
            <a:spAutoFit/>
          </a:bodyPr>
          <a:lstStyle/>
          <a:p>
            <a:pPr lvl="0"/>
            <a:r>
              <a:rPr lang="de-DE" dirty="0" err="1" smtClean="0"/>
              <a:t>How</a:t>
            </a:r>
            <a:r>
              <a:rPr lang="de-DE" dirty="0" smtClean="0"/>
              <a:t> </a:t>
            </a:r>
            <a:r>
              <a:rPr lang="de-DE" dirty="0" err="1" smtClean="0"/>
              <a:t>does</a:t>
            </a:r>
            <a:r>
              <a:rPr lang="de-DE" dirty="0" smtClean="0"/>
              <a:t> Adam </a:t>
            </a:r>
            <a:r>
              <a:rPr lang="de-DE" dirty="0" err="1" smtClean="0"/>
              <a:t>develop</a:t>
            </a:r>
            <a:r>
              <a:rPr lang="de-DE" dirty="0" smtClean="0"/>
              <a:t>?</a:t>
            </a:r>
            <a:endParaRPr lang="de-DE" dirty="0"/>
          </a:p>
        </p:txBody>
      </p:sp>
      <p:sp>
        <p:nvSpPr>
          <p:cNvPr id="6" name="Textfeld 5"/>
          <p:cNvSpPr txBox="1"/>
          <p:nvPr/>
        </p:nvSpPr>
        <p:spPr>
          <a:xfrm>
            <a:off x="5220072" y="1772816"/>
            <a:ext cx="2550891" cy="646331"/>
          </a:xfrm>
          <a:prstGeom prst="rect">
            <a:avLst/>
          </a:prstGeom>
          <a:noFill/>
        </p:spPr>
        <p:txBody>
          <a:bodyPr wrap="square" rtlCol="0">
            <a:spAutoFit/>
          </a:bodyPr>
          <a:lstStyle/>
          <a:p>
            <a:r>
              <a:rPr lang="de-DE" dirty="0" err="1" smtClean="0"/>
              <a:t>Why</a:t>
            </a:r>
            <a:r>
              <a:rPr lang="de-DE" dirty="0" smtClean="0"/>
              <a:t> </a:t>
            </a:r>
            <a:r>
              <a:rPr lang="de-DE" dirty="0" err="1" smtClean="0"/>
              <a:t>does</a:t>
            </a:r>
            <a:r>
              <a:rPr lang="de-DE" dirty="0" smtClean="0"/>
              <a:t> Adam </a:t>
            </a:r>
            <a:r>
              <a:rPr lang="de-DE" dirty="0" err="1" smtClean="0"/>
              <a:t>change</a:t>
            </a:r>
            <a:r>
              <a:rPr lang="de-DE" dirty="0" smtClean="0"/>
              <a:t>?</a:t>
            </a:r>
            <a:br>
              <a:rPr lang="de-DE" dirty="0" smtClean="0"/>
            </a:br>
            <a:r>
              <a:rPr lang="de-DE" dirty="0" err="1" smtClean="0"/>
              <a:t>What</a:t>
            </a:r>
            <a:r>
              <a:rPr lang="de-DE" dirty="0" smtClean="0"/>
              <a:t> </a:t>
            </a:r>
            <a:r>
              <a:rPr lang="de-DE" dirty="0" err="1" smtClean="0"/>
              <a:t>motivates</a:t>
            </a:r>
            <a:r>
              <a:rPr lang="de-DE" dirty="0" smtClean="0"/>
              <a:t> </a:t>
            </a:r>
            <a:r>
              <a:rPr lang="de-DE" dirty="0" err="1" smtClean="0"/>
              <a:t>him</a:t>
            </a:r>
            <a:r>
              <a:rPr lang="de-DE" dirty="0" smtClean="0"/>
              <a:t>?</a:t>
            </a:r>
            <a:endParaRPr lang="de-D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Adam‘s</a:t>
            </a:r>
            <a:r>
              <a:rPr lang="de-DE" dirty="0" smtClean="0"/>
              <a:t> </a:t>
            </a:r>
            <a:r>
              <a:rPr lang="de-DE" dirty="0" err="1" smtClean="0"/>
              <a:t>transformation</a:t>
            </a:r>
            <a:r>
              <a:rPr lang="de-DE" dirty="0" smtClean="0"/>
              <a:t/>
            </a:r>
            <a:br>
              <a:rPr lang="de-DE" dirty="0" smtClean="0"/>
            </a:br>
            <a:r>
              <a:rPr lang="de-DE" dirty="0" err="1" smtClean="0"/>
              <a:t>What</a:t>
            </a:r>
            <a:r>
              <a:rPr lang="de-DE" dirty="0" smtClean="0"/>
              <a:t> </a:t>
            </a:r>
            <a:r>
              <a:rPr lang="de-DE" dirty="0" err="1" smtClean="0"/>
              <a:t>needs</a:t>
            </a:r>
            <a:r>
              <a:rPr lang="de-DE" dirty="0" smtClean="0"/>
              <a:t> </a:t>
            </a:r>
            <a:r>
              <a:rPr lang="de-DE" dirty="0" err="1" smtClean="0"/>
              <a:t>to</a:t>
            </a:r>
            <a:r>
              <a:rPr lang="de-DE" dirty="0" smtClean="0"/>
              <a:t> be </a:t>
            </a:r>
            <a:r>
              <a:rPr lang="de-DE" dirty="0" err="1" smtClean="0"/>
              <a:t>done</a:t>
            </a:r>
            <a:r>
              <a:rPr lang="de-DE" dirty="0" smtClean="0"/>
              <a:t>?</a:t>
            </a:r>
            <a:endParaRPr lang="de-DE"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755576" y="1700808"/>
            <a:ext cx="2520280" cy="646331"/>
          </a:xfrm>
          <a:prstGeom prst="rect">
            <a:avLst/>
          </a:prstGeom>
          <a:noFill/>
        </p:spPr>
        <p:txBody>
          <a:bodyPr wrap="square" rtlCol="0">
            <a:spAutoFit/>
          </a:bodyPr>
          <a:lstStyle/>
          <a:p>
            <a:r>
              <a:rPr lang="de-DE" dirty="0" smtClean="0"/>
              <a:t>On </a:t>
            </a:r>
            <a:r>
              <a:rPr lang="de-DE" dirty="0" err="1" smtClean="0"/>
              <a:t>the</a:t>
            </a:r>
            <a:r>
              <a:rPr lang="de-DE" dirty="0" smtClean="0"/>
              <a:t> </a:t>
            </a:r>
            <a:r>
              <a:rPr lang="de-DE" dirty="0" err="1" smtClean="0"/>
              <a:t>basis</a:t>
            </a:r>
            <a:r>
              <a:rPr lang="de-DE" dirty="0" smtClean="0"/>
              <a:t> of </a:t>
            </a:r>
            <a:r>
              <a:rPr lang="de-DE" dirty="0" err="1" smtClean="0"/>
              <a:t>the</a:t>
            </a:r>
            <a:r>
              <a:rPr lang="de-DE" dirty="0" smtClean="0"/>
              <a:t> </a:t>
            </a:r>
            <a:br>
              <a:rPr lang="de-DE" dirty="0" smtClean="0"/>
            </a:br>
            <a:r>
              <a:rPr lang="de-DE" i="1" dirty="0" smtClean="0"/>
              <a:t>Adam </a:t>
            </a:r>
            <a:r>
              <a:rPr lang="de-DE" i="1" dirty="0" err="1" smtClean="0"/>
              <a:t>character</a:t>
            </a:r>
            <a:r>
              <a:rPr lang="de-DE" i="1" dirty="0" smtClean="0"/>
              <a:t> </a:t>
            </a:r>
            <a:r>
              <a:rPr lang="de-DE" i="1" dirty="0" err="1" smtClean="0"/>
              <a:t>posters</a:t>
            </a:r>
            <a:endParaRPr lang="de-DE" i="1" dirty="0"/>
          </a:p>
        </p:txBody>
      </p:sp>
      <p:cxnSp>
        <p:nvCxnSpPr>
          <p:cNvPr id="7" name="Gerade Verbindung mit Pfeil 6"/>
          <p:cNvCxnSpPr/>
          <p:nvPr/>
        </p:nvCxnSpPr>
        <p:spPr>
          <a:xfrm>
            <a:off x="1763688" y="2564904"/>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lstStyle/>
          <a:p>
            <a:r>
              <a:rPr lang="en-US" dirty="0" smtClean="0"/>
              <a:t>Gallery Walk</a:t>
            </a:r>
            <a:endParaRPr lang="en-US" dirty="0"/>
          </a:p>
        </p:txBody>
      </p:sp>
      <p:sp>
        <p:nvSpPr>
          <p:cNvPr id="4" name="Inhaltsplatzhalter 3"/>
          <p:cNvSpPr>
            <a:spLocks noGrp="1"/>
          </p:cNvSpPr>
          <p:nvPr>
            <p:ph idx="1"/>
          </p:nvPr>
        </p:nvSpPr>
        <p:spPr>
          <a:xfrm>
            <a:off x="457200" y="1196752"/>
            <a:ext cx="8229600" cy="4929411"/>
          </a:xfrm>
        </p:spPr>
        <p:txBody>
          <a:bodyPr>
            <a:normAutofit/>
          </a:bodyPr>
          <a:lstStyle/>
          <a:p>
            <a:pPr>
              <a:buNone/>
            </a:pPr>
            <a:endParaRPr lang="en-US" sz="1800" dirty="0" smtClean="0"/>
          </a:p>
        </p:txBody>
      </p:sp>
      <p:sp>
        <p:nvSpPr>
          <p:cNvPr id="5" name="Textfeld 4"/>
          <p:cNvSpPr txBox="1"/>
          <p:nvPr/>
        </p:nvSpPr>
        <p:spPr>
          <a:xfrm>
            <a:off x="5508104" y="4437112"/>
            <a:ext cx="2634002" cy="1600438"/>
          </a:xfrm>
          <a:prstGeom prst="rect">
            <a:avLst/>
          </a:prstGeom>
          <a:noFill/>
        </p:spPr>
        <p:txBody>
          <a:bodyPr wrap="square" rtlCol="0">
            <a:spAutoFit/>
          </a:bodyPr>
          <a:lstStyle/>
          <a:p>
            <a:r>
              <a:rPr lang="en-US" sz="1400" dirty="0" smtClean="0"/>
              <a:t>A museum</a:t>
            </a:r>
          </a:p>
          <a:p>
            <a:r>
              <a:rPr lang="en-US" sz="1400" dirty="0" smtClean="0"/>
              <a:t>A restaurant lobby</a:t>
            </a:r>
          </a:p>
          <a:p>
            <a:r>
              <a:rPr lang="en-US" sz="1400" dirty="0" smtClean="0"/>
              <a:t>A living room</a:t>
            </a:r>
          </a:p>
          <a:p>
            <a:r>
              <a:rPr lang="en-US" sz="1400" dirty="0" smtClean="0"/>
              <a:t>A bedroom</a:t>
            </a:r>
          </a:p>
          <a:p>
            <a:r>
              <a:rPr lang="en-US" sz="1400" dirty="0" smtClean="0"/>
              <a:t>A park</a:t>
            </a:r>
          </a:p>
          <a:p>
            <a:r>
              <a:rPr lang="en-US" sz="1400" dirty="0" smtClean="0"/>
              <a:t>A doctor’s lounge</a:t>
            </a:r>
            <a:br>
              <a:rPr lang="en-US" sz="1400" dirty="0" smtClean="0"/>
            </a:br>
            <a:r>
              <a:rPr lang="en-US" sz="1400" dirty="0" smtClean="0"/>
              <a:t>A lawn</a:t>
            </a:r>
            <a:endParaRPr lang="en-US" sz="1400" dirty="0"/>
          </a:p>
        </p:txBody>
      </p:sp>
      <p:sp>
        <p:nvSpPr>
          <p:cNvPr id="8" name="Pfeil nach unten 7"/>
          <p:cNvSpPr/>
          <p:nvPr/>
        </p:nvSpPr>
        <p:spPr>
          <a:xfrm>
            <a:off x="4283968" y="4509120"/>
            <a:ext cx="484632" cy="1512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elle 5"/>
          <p:cNvGraphicFramePr>
            <a:graphicFrameLocks noGrp="1"/>
          </p:cNvGraphicFramePr>
          <p:nvPr/>
        </p:nvGraphicFramePr>
        <p:xfrm>
          <a:off x="611560" y="1484785"/>
          <a:ext cx="8208912" cy="2926080"/>
        </p:xfrm>
        <a:graphic>
          <a:graphicData uri="http://schemas.openxmlformats.org/drawingml/2006/table">
            <a:tbl>
              <a:tblPr firstRow="1" bandRow="1">
                <a:tableStyleId>{7DF18680-E054-41AD-8BC1-D1AEF772440D}</a:tableStyleId>
              </a:tblPr>
              <a:tblGrid>
                <a:gridCol w="4104456"/>
                <a:gridCol w="4104456"/>
              </a:tblGrid>
              <a:tr h="279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Either</a:t>
                      </a:r>
                      <a:r>
                        <a:rPr lang="de-DE" dirty="0" smtClean="0"/>
                        <a:t>….. …in </a:t>
                      </a:r>
                      <a:r>
                        <a:rPr lang="de-DE" dirty="0" err="1" smtClean="0"/>
                        <a:t>case</a:t>
                      </a:r>
                      <a:r>
                        <a:rPr lang="de-DE" dirty="0" smtClean="0"/>
                        <a:t> </a:t>
                      </a:r>
                      <a:r>
                        <a:rPr lang="de-DE" dirty="0" err="1" smtClean="0"/>
                        <a:t>you</a:t>
                      </a:r>
                      <a:r>
                        <a:rPr lang="de-DE" dirty="0" smtClean="0"/>
                        <a:t> </a:t>
                      </a:r>
                      <a:r>
                        <a:rPr lang="de-DE" dirty="0" err="1" smtClean="0"/>
                        <a:t>want</a:t>
                      </a:r>
                      <a:r>
                        <a:rPr lang="de-DE" dirty="0" smtClean="0"/>
                        <a:t> </a:t>
                      </a:r>
                      <a:r>
                        <a:rPr lang="de-DE" dirty="0" err="1" smtClean="0"/>
                        <a:t>to</a:t>
                      </a:r>
                      <a:r>
                        <a:rPr lang="de-DE" dirty="0" smtClean="0"/>
                        <a:t> </a:t>
                      </a:r>
                      <a:r>
                        <a:rPr lang="de-DE" dirty="0" err="1" smtClean="0"/>
                        <a:t>move</a:t>
                      </a:r>
                      <a:r>
                        <a:rPr lang="de-DE" dirty="0" smtClean="0"/>
                        <a:t> </a:t>
                      </a:r>
                      <a:r>
                        <a:rPr lang="de-DE" dirty="0" err="1" smtClean="0"/>
                        <a:t>around</a:t>
                      </a:r>
                      <a:r>
                        <a:rPr lang="de-DE" dirty="0" smtClean="0"/>
                        <a:t> </a:t>
                      </a:r>
                      <a:r>
                        <a:rPr lang="de-DE" dirty="0" err="1" smtClean="0"/>
                        <a:t>and</a:t>
                      </a:r>
                      <a:r>
                        <a:rPr lang="de-DE" dirty="0" smtClean="0"/>
                        <a:t> </a:t>
                      </a:r>
                      <a:r>
                        <a:rPr lang="de-DE" dirty="0" err="1" smtClean="0"/>
                        <a:t>work</a:t>
                      </a:r>
                      <a:r>
                        <a:rPr lang="de-DE" dirty="0" smtClean="0"/>
                        <a:t> </a:t>
                      </a:r>
                      <a:r>
                        <a:rPr lang="de-DE" dirty="0" err="1" smtClean="0"/>
                        <a:t>with</a:t>
                      </a:r>
                      <a:r>
                        <a:rPr lang="de-DE"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a limited </a:t>
                      </a:r>
                      <a:r>
                        <a:rPr lang="de-DE" dirty="0" err="1" smtClean="0"/>
                        <a:t>number</a:t>
                      </a:r>
                      <a:r>
                        <a:rPr lang="de-DE" dirty="0" smtClean="0"/>
                        <a:t> of </a:t>
                      </a:r>
                      <a:r>
                        <a:rPr lang="de-DE" dirty="0" err="1" smtClean="0"/>
                        <a:t>quotes</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Or</a:t>
                      </a:r>
                      <a:r>
                        <a:rPr lang="de-DE" dirty="0" smtClean="0"/>
                        <a:t>…. …in </a:t>
                      </a:r>
                      <a:r>
                        <a:rPr lang="de-DE" dirty="0" err="1" smtClean="0"/>
                        <a:t>case</a:t>
                      </a:r>
                      <a:r>
                        <a:rPr lang="de-DE" dirty="0" smtClean="0"/>
                        <a:t> </a:t>
                      </a:r>
                      <a:r>
                        <a:rPr lang="de-DE" dirty="0" err="1" smtClean="0"/>
                        <a:t>you</a:t>
                      </a:r>
                      <a:r>
                        <a:rPr lang="de-DE" dirty="0" smtClean="0"/>
                        <a:t> </a:t>
                      </a:r>
                      <a:r>
                        <a:rPr lang="de-DE" dirty="0" err="1" smtClean="0"/>
                        <a:t>want</a:t>
                      </a:r>
                      <a:r>
                        <a:rPr lang="de-DE" dirty="0" smtClean="0"/>
                        <a:t> </a:t>
                      </a:r>
                      <a:r>
                        <a:rPr lang="de-DE" dirty="0" err="1" smtClean="0"/>
                        <a:t>to</a:t>
                      </a:r>
                      <a:r>
                        <a:rPr lang="de-DE" dirty="0" smtClean="0"/>
                        <a:t> deal </a:t>
                      </a:r>
                      <a:r>
                        <a:rPr lang="de-DE" dirty="0" err="1" smtClean="0"/>
                        <a:t>with</a:t>
                      </a:r>
                      <a:r>
                        <a:rPr lang="de-DE"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a large </a:t>
                      </a:r>
                      <a:r>
                        <a:rPr lang="de-DE" dirty="0" err="1" smtClean="0"/>
                        <a:t>number</a:t>
                      </a:r>
                      <a:r>
                        <a:rPr lang="de-DE" dirty="0" smtClean="0"/>
                        <a:t> of </a:t>
                      </a:r>
                      <a:r>
                        <a:rPr lang="de-DE" dirty="0" err="1" smtClean="0"/>
                        <a:t>quotes</a:t>
                      </a:r>
                      <a:endParaRPr lang="de-DE" dirty="0" smtClean="0"/>
                    </a:p>
                    <a:p>
                      <a:endParaRPr lang="de-DE" dirty="0"/>
                    </a:p>
                  </a:txBody>
                  <a:tcPr/>
                </a:tc>
              </a:tr>
              <a:tr h="1327655">
                <a:tc>
                  <a:txBody>
                    <a:bodyPr/>
                    <a:lstStyle/>
                    <a:p>
                      <a:pPr algn="l">
                        <a:buFont typeface="+mj-lt"/>
                        <a:buNone/>
                      </a:pPr>
                      <a:r>
                        <a:rPr lang="en-US" sz="1800" dirty="0" smtClean="0"/>
                        <a:t>With a partner or in small teams, walk     around the room and read the different  texts. </a:t>
                      </a:r>
                    </a:p>
                    <a:p>
                      <a:pPr algn="l">
                        <a:buFont typeface="+mj-lt"/>
                        <a:buNone/>
                      </a:pPr>
                      <a:r>
                        <a:rPr lang="en-US" sz="1800" dirty="0" smtClean="0"/>
                        <a:t>Match the texts to the scenes.</a:t>
                      </a:r>
                      <a:br>
                        <a:rPr lang="en-US" sz="1800" dirty="0" smtClean="0"/>
                      </a:br>
                      <a:r>
                        <a:rPr lang="en-US" sz="1800" dirty="0" smtClean="0"/>
                        <a:t>Which ones go with ‘A museum’, which  ones with ‘A lawn’ etc. </a:t>
                      </a:r>
                    </a:p>
                    <a:p>
                      <a:pPr algn="l">
                        <a:buFont typeface="+mj-lt"/>
                        <a:buNone/>
                      </a:pPr>
                      <a:r>
                        <a:rPr lang="en-US" sz="1800" dirty="0" smtClean="0"/>
                        <a:t>Try to find more quotes in the text</a:t>
                      </a:r>
                      <a:endParaRPr lang="de-DE" dirty="0"/>
                    </a:p>
                  </a:txBody>
                  <a:tcPr/>
                </a:tc>
                <a:tc>
                  <a:txBody>
                    <a:bodyPr/>
                    <a:lstStyle/>
                    <a:p>
                      <a:r>
                        <a:rPr lang="de-DE" dirty="0" smtClean="0"/>
                        <a:t>Do </a:t>
                      </a:r>
                      <a:r>
                        <a:rPr lang="de-DE" dirty="0" err="1" smtClean="0"/>
                        <a:t>the</a:t>
                      </a:r>
                      <a:r>
                        <a:rPr lang="de-DE" dirty="0" smtClean="0"/>
                        <a:t> same </a:t>
                      </a:r>
                      <a:r>
                        <a:rPr lang="de-DE" dirty="0" err="1" smtClean="0"/>
                        <a:t>with</a:t>
                      </a:r>
                      <a:r>
                        <a:rPr lang="de-DE" dirty="0" smtClean="0"/>
                        <a:t> </a:t>
                      </a:r>
                      <a:r>
                        <a:rPr lang="de-DE" dirty="0" err="1" smtClean="0"/>
                        <a:t>the</a:t>
                      </a:r>
                      <a:r>
                        <a:rPr lang="de-DE" dirty="0" smtClean="0"/>
                        <a:t> </a:t>
                      </a:r>
                      <a:r>
                        <a:rPr lang="de-DE" dirty="0" err="1" smtClean="0"/>
                        <a:t>snippets</a:t>
                      </a:r>
                      <a:endParaRPr lang="de-DE" dirty="0"/>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Think Tank</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1475656" y="1556792"/>
            <a:ext cx="3024336" cy="369332"/>
          </a:xfrm>
          <a:prstGeom prst="rect">
            <a:avLst/>
          </a:prstGeom>
          <a:noFill/>
        </p:spPr>
        <p:txBody>
          <a:bodyPr wrap="square" rtlCol="0">
            <a:spAutoFit/>
          </a:bodyPr>
          <a:lstStyle/>
          <a:p>
            <a:r>
              <a:rPr lang="en-US" dirty="0" smtClean="0"/>
              <a:t>Please visualize your findings</a:t>
            </a:r>
            <a:endParaRPr lang="en-US" dirty="0"/>
          </a:p>
        </p:txBody>
      </p:sp>
      <p:cxnSp>
        <p:nvCxnSpPr>
          <p:cNvPr id="7" name="Gerade Verbindung mit Pfeil 6"/>
          <p:cNvCxnSpPr/>
          <p:nvPr/>
        </p:nvCxnSpPr>
        <p:spPr>
          <a:xfrm flipH="1">
            <a:off x="1979712" y="1916832"/>
            <a:ext cx="57606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3347864" y="1916832"/>
            <a:ext cx="72008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a:off x="3779912" y="1916832"/>
            <a:ext cx="331236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Structuring – Visualization 1</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Neil </a:t>
            </a:r>
            <a:r>
              <a:rPr lang="en-US" dirty="0" err="1" smtClean="0"/>
              <a:t>LaBute</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
            </a:pPr>
            <a:r>
              <a:rPr lang="en-US" sz="2400" dirty="0" smtClean="0"/>
              <a:t>Born 1963 in Detroit, Michigan</a:t>
            </a:r>
          </a:p>
          <a:p>
            <a:pPr>
              <a:buFont typeface="Wingdings" pitchFamily="2" charset="2"/>
              <a:buChar char="§"/>
            </a:pPr>
            <a:r>
              <a:rPr lang="en-US" sz="2400" dirty="0" smtClean="0"/>
              <a:t>Degrees in theater and film</a:t>
            </a:r>
          </a:p>
          <a:p>
            <a:pPr>
              <a:buFont typeface="Wingdings" pitchFamily="2" charset="2"/>
              <a:buChar char="§"/>
            </a:pPr>
            <a:r>
              <a:rPr lang="en-US" sz="2400" dirty="0" smtClean="0"/>
              <a:t>One of the most prolific, </a:t>
            </a:r>
            <a:r>
              <a:rPr lang="en-US" sz="2400" dirty="0" smtClean="0"/>
              <a:t>controversial </a:t>
            </a:r>
            <a:r>
              <a:rPr lang="en-US" sz="2400" dirty="0" smtClean="0"/>
              <a:t>and successful contemporary dramatists</a:t>
            </a:r>
          </a:p>
          <a:p>
            <a:pPr>
              <a:buFont typeface="Wingdings" pitchFamily="2" charset="2"/>
              <a:buChar char="§"/>
            </a:pPr>
            <a:r>
              <a:rPr lang="en-US" sz="2400" dirty="0" smtClean="0"/>
              <a:t>Has written </a:t>
            </a:r>
            <a:r>
              <a:rPr lang="en-US" sz="2400" dirty="0" smtClean="0"/>
              <a:t>and directed more than 20 plays,  </a:t>
            </a:r>
            <a:r>
              <a:rPr lang="en-US" sz="2400" dirty="0" smtClean="0"/>
              <a:t/>
            </a:r>
            <a:br>
              <a:rPr lang="en-US" sz="2400" dirty="0" smtClean="0"/>
            </a:br>
            <a:r>
              <a:rPr lang="en-US" sz="2400" dirty="0" smtClean="0"/>
              <a:t>has successfully </a:t>
            </a:r>
            <a:r>
              <a:rPr lang="en-US" sz="2400" dirty="0" smtClean="0"/>
              <a:t>adapted some of his plays into movies, turned his attention to TV work…..</a:t>
            </a:r>
          </a:p>
          <a:p>
            <a:pPr>
              <a:buFont typeface="Wingdings" pitchFamily="2" charset="2"/>
              <a:buChar char="§"/>
            </a:pPr>
            <a:r>
              <a:rPr lang="en-US" sz="2400" b="1" dirty="0" smtClean="0"/>
              <a:t>World Premiere ‘The Shape of Things’</a:t>
            </a:r>
            <a:r>
              <a:rPr lang="en-US" sz="2400" dirty="0" smtClean="0"/>
              <a:t> </a:t>
            </a:r>
            <a:r>
              <a:rPr lang="en-US" sz="1600" dirty="0" smtClean="0"/>
              <a:t/>
            </a:r>
            <a:br>
              <a:rPr lang="en-US" sz="1600" dirty="0" smtClean="0"/>
            </a:br>
            <a:r>
              <a:rPr lang="en-US" sz="2400" dirty="0" smtClean="0"/>
              <a:t>May 2001 The Almeida, </a:t>
            </a:r>
            <a:r>
              <a:rPr lang="en-US" sz="2400" dirty="0" smtClean="0"/>
              <a:t>London met </a:t>
            </a:r>
            <a:r>
              <a:rPr lang="en-US" sz="2400" dirty="0" smtClean="0"/>
              <a:t>with critical </a:t>
            </a:r>
            <a:r>
              <a:rPr lang="en-US" sz="2400" dirty="0" smtClean="0"/>
              <a:t>acclaim,</a:t>
            </a:r>
            <a:r>
              <a:rPr lang="en-US" sz="2400" dirty="0" smtClean="0"/>
              <a:t/>
            </a:r>
            <a:br>
              <a:rPr lang="en-US" sz="2400" dirty="0" smtClean="0"/>
            </a:br>
            <a:r>
              <a:rPr lang="en-US" sz="2400" dirty="0" smtClean="0"/>
              <a:t>(Drama Desk Award for Outstanding Plays in 2001</a:t>
            </a:r>
            <a:r>
              <a:rPr lang="en-US" sz="2400" dirty="0" smtClean="0"/>
              <a:t>),</a:t>
            </a:r>
            <a:r>
              <a:rPr lang="en-US" sz="2400" dirty="0" smtClean="0"/>
              <a:t/>
            </a:r>
            <a:br>
              <a:rPr lang="en-US" sz="2400" dirty="0" smtClean="0"/>
            </a:br>
            <a:r>
              <a:rPr lang="en-US" sz="2400" dirty="0" smtClean="0"/>
              <a:t>continues </a:t>
            </a:r>
            <a:r>
              <a:rPr lang="en-US" sz="2400" dirty="0" smtClean="0"/>
              <a:t>being staged in theatres all over the world</a:t>
            </a:r>
          </a:p>
        </p:txBody>
      </p:sp>
      <p:sp>
        <p:nvSpPr>
          <p:cNvPr id="5" name="Foliennummernplatzhalter 4"/>
          <p:cNvSpPr>
            <a:spLocks noGrp="1"/>
          </p:cNvSpPr>
          <p:nvPr>
            <p:ph type="sldNum" sz="quarter" idx="12"/>
          </p:nvPr>
        </p:nvSpPr>
        <p:spPr/>
        <p:txBody>
          <a:bodyPr/>
          <a:lstStyle/>
          <a:p>
            <a:fld id="{FD967E59-BA2D-4FE5-9D3B-C5873942A43E}"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Structuring – Visualization 2</a:t>
            </a:r>
            <a:endParaRPr lang="en-US" dirty="0"/>
          </a:p>
        </p:txBody>
      </p:sp>
      <p:graphicFrame>
        <p:nvGraphicFramePr>
          <p:cNvPr id="6" name="Inhaltsplatzhalt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smtClean="0"/>
              <a:t>Structuring – Visualization 3</a:t>
            </a:r>
            <a:endParaRPr lang="en-US" dirty="0"/>
          </a:p>
        </p:txBody>
      </p:sp>
      <p:sp>
        <p:nvSpPr>
          <p:cNvPr id="5" name="Textplatzhalter 4"/>
          <p:cNvSpPr>
            <a:spLocks noGrp="1"/>
          </p:cNvSpPr>
          <p:nvPr>
            <p:ph type="body" idx="1"/>
          </p:nvPr>
        </p:nvSpPr>
        <p:spPr/>
        <p:txBody>
          <a:bodyPr/>
          <a:lstStyle/>
          <a:p>
            <a:pPr algn="ctr"/>
            <a:r>
              <a:rPr lang="en-US" dirty="0" smtClean="0"/>
              <a:t>The road of life</a:t>
            </a:r>
            <a:endParaRPr lang="en-US" dirty="0"/>
          </a:p>
        </p:txBody>
      </p:sp>
      <p:sp>
        <p:nvSpPr>
          <p:cNvPr id="6" name="Inhaltsplatzhalter 5"/>
          <p:cNvSpPr>
            <a:spLocks noGrp="1"/>
          </p:cNvSpPr>
          <p:nvPr>
            <p:ph sz="half" idx="2"/>
          </p:nvPr>
        </p:nvSpPr>
        <p:spPr/>
        <p:txBody>
          <a:bodyPr>
            <a:normAutofit/>
          </a:bodyPr>
          <a:lstStyle/>
          <a:p>
            <a:pPr>
              <a:buNone/>
            </a:pPr>
            <a:r>
              <a:rPr lang="en-US" sz="1800" b="1" dirty="0" smtClean="0"/>
              <a:t>Characters’ lives as roads. </a:t>
            </a:r>
            <a:r>
              <a:rPr lang="en-US" sz="1800" dirty="0" smtClean="0"/>
              <a:t/>
            </a:r>
            <a:br>
              <a:rPr lang="en-US" sz="1800" dirty="0" smtClean="0"/>
            </a:br>
            <a:r>
              <a:rPr lang="en-US" sz="1800" dirty="0" smtClean="0"/>
              <a:t>Imagine the kind of road Adam is </a:t>
            </a:r>
            <a:r>
              <a:rPr lang="en-US" sz="1800" dirty="0" smtClean="0"/>
              <a:t>taking:  direct</a:t>
            </a:r>
            <a:r>
              <a:rPr lang="en-US" sz="1800" dirty="0" smtClean="0"/>
              <a:t>, uncomplicated, wide, narrow, highway, alley, lane street, way avenue, cul-de-sac, dead end</a:t>
            </a:r>
            <a:r>
              <a:rPr lang="en-US" sz="1800" dirty="0" smtClean="0"/>
              <a:t>…...</a:t>
            </a:r>
            <a:endParaRPr lang="en-US" sz="1800" dirty="0" smtClean="0"/>
          </a:p>
          <a:p>
            <a:pPr>
              <a:buNone/>
            </a:pPr>
            <a:endParaRPr lang="en-US" sz="1600" dirty="0" smtClean="0"/>
          </a:p>
          <a:p>
            <a:pPr>
              <a:buNone/>
            </a:pPr>
            <a:endParaRPr lang="en-US" sz="1600" dirty="0" smtClean="0"/>
          </a:p>
          <a:p>
            <a:pPr>
              <a:buNone/>
            </a:pPr>
            <a:endParaRPr lang="en-US" sz="1600" dirty="0"/>
          </a:p>
        </p:txBody>
      </p:sp>
      <p:sp>
        <p:nvSpPr>
          <p:cNvPr id="7" name="Textplatzhalter 6"/>
          <p:cNvSpPr>
            <a:spLocks noGrp="1"/>
          </p:cNvSpPr>
          <p:nvPr>
            <p:ph type="body" sz="quarter" idx="3"/>
          </p:nvPr>
        </p:nvSpPr>
        <p:spPr/>
        <p:txBody>
          <a:bodyPr/>
          <a:lstStyle/>
          <a:p>
            <a:pPr algn="ctr"/>
            <a:r>
              <a:rPr lang="en-US" dirty="0" smtClean="0"/>
              <a:t>The tree of life</a:t>
            </a:r>
            <a:endParaRPr lang="en-US" dirty="0"/>
          </a:p>
        </p:txBody>
      </p:sp>
      <p:sp>
        <p:nvSpPr>
          <p:cNvPr id="8" name="Inhaltsplatzhalter 7"/>
          <p:cNvSpPr>
            <a:spLocks noGrp="1"/>
          </p:cNvSpPr>
          <p:nvPr>
            <p:ph sz="quarter" idx="4"/>
          </p:nvPr>
        </p:nvSpPr>
        <p:spPr/>
        <p:txBody>
          <a:bodyPr>
            <a:normAutofit/>
          </a:bodyPr>
          <a:lstStyle/>
          <a:p>
            <a:pPr>
              <a:buNone/>
            </a:pPr>
            <a:r>
              <a:rPr lang="en-US" sz="1800" b="1" dirty="0" smtClean="0"/>
              <a:t>Characters’ lives as trees.</a:t>
            </a:r>
            <a:r>
              <a:rPr lang="en-US" sz="1800" dirty="0" smtClean="0"/>
              <a:t/>
            </a:r>
            <a:br>
              <a:rPr lang="en-US" sz="1800" dirty="0" smtClean="0"/>
            </a:br>
            <a:r>
              <a:rPr lang="en-US" sz="1800" dirty="0" smtClean="0"/>
              <a:t>Which tree is Adam? What are his roots ? How thick is the trunk? </a:t>
            </a:r>
          </a:p>
          <a:p>
            <a:pPr>
              <a:buNone/>
            </a:pPr>
            <a:r>
              <a:rPr lang="en-US" sz="1800" dirty="0" smtClean="0"/>
              <a:t>How numerous are the branches? </a:t>
            </a:r>
            <a:br>
              <a:rPr lang="en-US" sz="1800" dirty="0" smtClean="0"/>
            </a:br>
            <a:r>
              <a:rPr lang="en-US" sz="1800" dirty="0" smtClean="0"/>
              <a:t>When/why/how does he develop new branches? How can you label them?</a:t>
            </a:r>
          </a:p>
          <a:p>
            <a:pPr>
              <a:buNone/>
            </a:pPr>
            <a:endParaRPr lang="en-US" sz="1600" dirty="0" smtClean="0"/>
          </a:p>
          <a:p>
            <a:pPr>
              <a:buNone/>
            </a:pPr>
            <a:endParaRPr lang="en-US" sz="1600" dirty="0" smtClean="0"/>
          </a:p>
          <a:p>
            <a:pPr>
              <a:buNone/>
            </a:pPr>
            <a:r>
              <a:rPr lang="en-US" sz="1600" dirty="0" smtClean="0"/>
              <a:t/>
            </a:r>
            <a:br>
              <a:rPr lang="en-US" sz="1600" dirty="0" smtClean="0"/>
            </a:br>
            <a:endParaRPr lang="en-US" sz="1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Autofit/>
          </a:bodyPr>
          <a:lstStyle/>
          <a:p>
            <a:r>
              <a:rPr lang="en-US" sz="2800" dirty="0" smtClean="0"/>
              <a:t>Reading Portion 4</a:t>
            </a:r>
            <a:br>
              <a:rPr lang="en-US" sz="2800" dirty="0" smtClean="0"/>
            </a:br>
            <a:r>
              <a:rPr lang="en-US" sz="2800" dirty="0" smtClean="0"/>
              <a:t>Read ‘A coffee shop’ </a:t>
            </a:r>
            <a:br>
              <a:rPr lang="en-US" sz="2800" dirty="0" smtClean="0"/>
            </a:br>
            <a:r>
              <a:rPr lang="en-US" sz="2800" dirty="0" smtClean="0"/>
              <a:t>and prepare reading out one role aloud</a:t>
            </a:r>
            <a:endParaRPr lang="en-US" sz="2800" dirty="0"/>
          </a:p>
        </p:txBody>
      </p:sp>
      <p:graphicFrame>
        <p:nvGraphicFramePr>
          <p:cNvPr id="9" name="Inhaltsplatzhalt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3100" dirty="0" smtClean="0">
                <a:solidFill>
                  <a:srgbClr val="00B050"/>
                </a:solidFill>
              </a:rPr>
              <a:t>Analysis 5 -  </a:t>
            </a:r>
            <a:r>
              <a:rPr lang="en-US" sz="3100" dirty="0" err="1" smtClean="0">
                <a:solidFill>
                  <a:srgbClr val="00B050"/>
                </a:solidFill>
              </a:rPr>
              <a:t>Einzelstunde</a:t>
            </a:r>
            <a:r>
              <a:rPr lang="en-US" sz="3100" dirty="0" smtClean="0"/>
              <a:t/>
            </a:r>
            <a:br>
              <a:rPr lang="en-US" sz="3100" dirty="0" smtClean="0"/>
            </a:br>
            <a:r>
              <a:rPr lang="en-US" sz="3100" dirty="0" smtClean="0"/>
              <a:t>A coffee shop</a:t>
            </a:r>
            <a:br>
              <a:rPr lang="en-US" sz="3100" dirty="0" smtClean="0"/>
            </a:br>
            <a:r>
              <a:rPr lang="en-US" sz="2400" dirty="0" err="1" smtClean="0"/>
              <a:t>Übersicht</a:t>
            </a:r>
            <a:endParaRPr lang="en-US" sz="2400" dirty="0"/>
          </a:p>
        </p:txBody>
      </p:sp>
      <p:sp>
        <p:nvSpPr>
          <p:cNvPr id="3" name="Inhaltsplatzhalter 2"/>
          <p:cNvSpPr>
            <a:spLocks noGrp="1"/>
          </p:cNvSpPr>
          <p:nvPr>
            <p:ph idx="1"/>
          </p:nvPr>
        </p:nvSpPr>
        <p:spPr/>
        <p:txBody>
          <a:bodyPr>
            <a:normAutofit/>
          </a:bodyPr>
          <a:lstStyle/>
          <a:p>
            <a:pPr marL="514350" indent="-514350">
              <a:buFont typeface="+mj-lt"/>
              <a:buAutoNum type="arabicPeriod"/>
            </a:pPr>
            <a:r>
              <a:rPr lang="en-US" sz="2800" dirty="0" err="1" smtClean="0"/>
              <a:t>Präsentation</a:t>
            </a:r>
            <a:r>
              <a:rPr lang="en-US" sz="2800" dirty="0" smtClean="0"/>
              <a:t> </a:t>
            </a:r>
            <a:r>
              <a:rPr lang="en-US" sz="2800" dirty="0" err="1" smtClean="0"/>
              <a:t>einzelner</a:t>
            </a:r>
            <a:r>
              <a:rPr lang="en-US" sz="2800" dirty="0" smtClean="0"/>
              <a:t> excerpts </a:t>
            </a:r>
            <a:r>
              <a:rPr lang="en-US" sz="2800" dirty="0" err="1" smtClean="0"/>
              <a:t>aus</a:t>
            </a:r>
            <a:r>
              <a:rPr lang="en-US" sz="2800" dirty="0" smtClean="0"/>
              <a:t> A coffee shop</a:t>
            </a:r>
            <a:br>
              <a:rPr lang="en-US" sz="2800" dirty="0" smtClean="0"/>
            </a:br>
            <a:r>
              <a:rPr lang="en-US" sz="2400" dirty="0" smtClean="0"/>
              <a:t>dramatic reading/comprehension</a:t>
            </a:r>
          </a:p>
          <a:p>
            <a:pPr marL="514350" indent="-514350">
              <a:buFont typeface="+mj-lt"/>
              <a:buAutoNum type="arabicPeriod"/>
            </a:pPr>
            <a:r>
              <a:rPr lang="en-US" sz="2800" dirty="0" smtClean="0"/>
              <a:t>Key themes</a:t>
            </a:r>
            <a:br>
              <a:rPr lang="en-US" sz="2800" dirty="0" smtClean="0"/>
            </a:br>
            <a:r>
              <a:rPr lang="en-US" sz="2400" dirty="0" smtClean="0"/>
              <a:t>Think tank</a:t>
            </a:r>
            <a:endParaRPr lang="en-US"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i="1" dirty="0" err="1" smtClean="0"/>
              <a:t>Dramatic</a:t>
            </a:r>
            <a:r>
              <a:rPr lang="de-DE" i="1" dirty="0" smtClean="0"/>
              <a:t> Reading</a:t>
            </a:r>
            <a:endParaRPr lang="de-DE" i="1"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755576" y="5229200"/>
            <a:ext cx="1969898" cy="369332"/>
          </a:xfrm>
          <a:prstGeom prst="rect">
            <a:avLst/>
          </a:prstGeom>
          <a:noFill/>
        </p:spPr>
        <p:txBody>
          <a:bodyPr wrap="none" rtlCol="0">
            <a:spAutoFit/>
          </a:bodyPr>
          <a:lstStyle/>
          <a:p>
            <a:r>
              <a:rPr lang="de-DE" dirty="0" err="1" smtClean="0"/>
              <a:t>roughly</a:t>
            </a:r>
            <a:r>
              <a:rPr lang="de-DE" dirty="0" smtClean="0"/>
              <a:t> 10-15 </a:t>
            </a:r>
            <a:r>
              <a:rPr lang="de-DE" dirty="0" err="1" smtClean="0"/>
              <a:t>lines</a:t>
            </a:r>
            <a:endParaRPr lang="de-DE" dirty="0"/>
          </a:p>
        </p:txBody>
      </p:sp>
      <p:sp>
        <p:nvSpPr>
          <p:cNvPr id="6" name="Textfeld 5"/>
          <p:cNvSpPr txBox="1"/>
          <p:nvPr/>
        </p:nvSpPr>
        <p:spPr>
          <a:xfrm>
            <a:off x="2411761" y="1628800"/>
            <a:ext cx="5040560" cy="923330"/>
          </a:xfrm>
          <a:prstGeom prst="rect">
            <a:avLst/>
          </a:prstGeom>
          <a:noFill/>
        </p:spPr>
        <p:txBody>
          <a:bodyPr wrap="square" rtlCol="0">
            <a:spAutoFit/>
          </a:bodyPr>
          <a:lstStyle/>
          <a:p>
            <a:r>
              <a:rPr lang="en-US" dirty="0" smtClean="0"/>
              <a:t>What do the words say? What do they mean?</a:t>
            </a:r>
            <a:br>
              <a:rPr lang="en-US" dirty="0" smtClean="0"/>
            </a:br>
            <a:r>
              <a:rPr lang="en-US" dirty="0" smtClean="0"/>
              <a:t>Why </a:t>
            </a:r>
            <a:r>
              <a:rPr lang="en-US" dirty="0" smtClean="0"/>
              <a:t>do </a:t>
            </a:r>
            <a:r>
              <a:rPr lang="en-US" dirty="0" smtClean="0"/>
              <a:t>the characters saying what they </a:t>
            </a:r>
            <a:r>
              <a:rPr lang="en-US" dirty="0" smtClean="0"/>
              <a:t>say? </a:t>
            </a:r>
            <a:br>
              <a:rPr lang="en-US" dirty="0" smtClean="0"/>
            </a:br>
            <a:r>
              <a:rPr lang="en-US" dirty="0" smtClean="0"/>
              <a:t>What </a:t>
            </a:r>
            <a:r>
              <a:rPr lang="en-US" dirty="0" smtClean="0"/>
              <a:t>does each one want/think/feel?</a:t>
            </a:r>
            <a:endParaRPr lang="en-US" dirty="0"/>
          </a:p>
        </p:txBody>
      </p:sp>
      <p:cxnSp>
        <p:nvCxnSpPr>
          <p:cNvPr id="8" name="Gerade Verbindung mit Pfeil 7"/>
          <p:cNvCxnSpPr/>
          <p:nvPr/>
        </p:nvCxnSpPr>
        <p:spPr>
          <a:xfrm flipV="1">
            <a:off x="1547664" y="472514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4499992" y="2708920"/>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Key Themes / Think Tank</a:t>
            </a:r>
            <a:endParaRPr lang="en-US" dirty="0"/>
          </a:p>
        </p:txBody>
      </p:sp>
      <p:sp>
        <p:nvSpPr>
          <p:cNvPr id="3" name="Inhaltsplatzhalter 2"/>
          <p:cNvSpPr>
            <a:spLocks noGrp="1"/>
          </p:cNvSpPr>
          <p:nvPr>
            <p:ph sz="half" idx="1"/>
          </p:nvPr>
        </p:nvSpPr>
        <p:spPr>
          <a:xfrm>
            <a:off x="457200" y="1600200"/>
            <a:ext cx="2962672" cy="4525963"/>
          </a:xfrm>
        </p:spPr>
        <p:txBody>
          <a:bodyPr>
            <a:normAutofit/>
          </a:bodyPr>
          <a:lstStyle/>
          <a:p>
            <a:pPr>
              <a:buNone/>
            </a:pPr>
            <a:r>
              <a:rPr lang="en-US" dirty="0" smtClean="0"/>
              <a:t>Task:</a:t>
            </a:r>
          </a:p>
          <a:p>
            <a:pPr marL="457200" indent="-457200">
              <a:buFont typeface="+mj-lt"/>
              <a:buAutoNum type="arabicPeriod"/>
            </a:pPr>
            <a:r>
              <a:rPr lang="en-US" sz="2400" dirty="0" smtClean="0"/>
              <a:t>Find out how some of these key themes occur in the scene </a:t>
            </a:r>
            <a:br>
              <a:rPr lang="en-US" sz="2400" dirty="0" smtClean="0"/>
            </a:br>
            <a:r>
              <a:rPr lang="en-US" sz="2400" dirty="0" smtClean="0"/>
              <a:t>‘A coffee shop’. </a:t>
            </a:r>
          </a:p>
          <a:p>
            <a:pPr marL="457200" indent="-457200">
              <a:buFont typeface="+mj-lt"/>
              <a:buAutoNum type="arabicPeriod"/>
            </a:pPr>
            <a:r>
              <a:rPr lang="en-US" sz="2400" dirty="0" smtClean="0"/>
              <a:t>Are there any other themes you can detect?</a:t>
            </a:r>
            <a:endParaRPr lang="en-US" sz="2400" dirty="0"/>
          </a:p>
        </p:txBody>
      </p:sp>
      <p:graphicFrame>
        <p:nvGraphicFramePr>
          <p:cNvPr id="5" name="Inhaltsplatzhalter 4"/>
          <p:cNvGraphicFramePr>
            <a:graphicFrameLocks noGrp="1"/>
          </p:cNvGraphicFramePr>
          <p:nvPr>
            <p:ph sz="half" idx="2"/>
          </p:nvPr>
        </p:nvGraphicFramePr>
        <p:xfrm>
          <a:off x="3348038" y="1600200"/>
          <a:ext cx="5338762"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3100" dirty="0" smtClean="0">
                <a:solidFill>
                  <a:srgbClr val="00B0F0"/>
                </a:solidFill>
              </a:rPr>
              <a:t>Analysis 6 -  </a:t>
            </a:r>
            <a:r>
              <a:rPr lang="en-US" sz="3100" dirty="0" err="1" smtClean="0">
                <a:solidFill>
                  <a:srgbClr val="00B0F0"/>
                </a:solidFill>
              </a:rPr>
              <a:t>Doppelstunde</a:t>
            </a:r>
            <a:r>
              <a:rPr lang="en-US" sz="3100" dirty="0" smtClean="0">
                <a:solidFill>
                  <a:srgbClr val="00B0F0"/>
                </a:solidFill>
              </a:rPr>
              <a:t/>
            </a:r>
            <a:br>
              <a:rPr lang="en-US" sz="3100" dirty="0" smtClean="0">
                <a:solidFill>
                  <a:srgbClr val="00B0F0"/>
                </a:solidFill>
              </a:rPr>
            </a:br>
            <a:r>
              <a:rPr lang="en-US" sz="3100" dirty="0" smtClean="0"/>
              <a:t>An auditorium – An exhibition gallery</a:t>
            </a:r>
            <a:br>
              <a:rPr lang="en-US" sz="3100" dirty="0" smtClean="0"/>
            </a:br>
            <a:r>
              <a:rPr lang="en-US" sz="2400" dirty="0" err="1" smtClean="0"/>
              <a:t>Übersicht</a:t>
            </a:r>
            <a:endParaRPr lang="en-US" sz="2400" dirty="0"/>
          </a:p>
        </p:txBody>
      </p:sp>
      <p:sp>
        <p:nvSpPr>
          <p:cNvPr id="3" name="Inhaltsplatzhalter 2"/>
          <p:cNvSpPr>
            <a:spLocks noGrp="1"/>
          </p:cNvSpPr>
          <p:nvPr>
            <p:ph idx="1"/>
          </p:nvPr>
        </p:nvSpPr>
        <p:spPr/>
        <p:txBody>
          <a:bodyPr>
            <a:normAutofit/>
          </a:bodyPr>
          <a:lstStyle/>
          <a:p>
            <a:pPr marL="514350" indent="-514350">
              <a:buFont typeface="+mj-lt"/>
              <a:buAutoNum type="arabicPeriod"/>
            </a:pPr>
            <a:r>
              <a:rPr lang="en-US" sz="2800" dirty="0" err="1" smtClean="0"/>
              <a:t>Textrezeption</a:t>
            </a:r>
            <a:r>
              <a:rPr lang="en-US" sz="2800" dirty="0" smtClean="0"/>
              <a:t> </a:t>
            </a:r>
            <a:r>
              <a:rPr lang="en-US" sz="2800" dirty="0" err="1" smtClean="0"/>
              <a:t>über</a:t>
            </a:r>
            <a:r>
              <a:rPr lang="en-US" sz="2800" dirty="0" smtClean="0"/>
              <a:t> das Medium Film</a:t>
            </a:r>
            <a:br>
              <a:rPr lang="en-US" sz="2800" dirty="0" smtClean="0"/>
            </a:br>
            <a:r>
              <a:rPr lang="en-US" sz="2400" dirty="0" smtClean="0"/>
              <a:t>Fist reactions</a:t>
            </a:r>
          </a:p>
          <a:p>
            <a:pPr marL="514350" indent="-514350">
              <a:buFont typeface="+mj-lt"/>
              <a:buAutoNum type="arabicPeriod"/>
            </a:pPr>
            <a:r>
              <a:rPr lang="en-US" sz="2800" dirty="0" smtClean="0"/>
              <a:t>Comprehension/(Analysis)</a:t>
            </a:r>
          </a:p>
          <a:p>
            <a:pPr marL="514350" indent="-514350">
              <a:buFont typeface="+mj-lt"/>
              <a:buAutoNum type="arabicPeriod"/>
            </a:pPr>
            <a:r>
              <a:rPr lang="en-US" sz="2800" dirty="0" err="1" smtClean="0"/>
              <a:t>Persönliche</a:t>
            </a:r>
            <a:r>
              <a:rPr lang="en-US" sz="2800" dirty="0" smtClean="0"/>
              <a:t> </a:t>
            </a:r>
            <a:r>
              <a:rPr lang="en-US" sz="2800" dirty="0" err="1" smtClean="0"/>
              <a:t>Stellungnahme</a:t>
            </a:r>
            <a:endParaRPr lang="en-US" sz="2800" dirty="0" smtClean="0"/>
          </a:p>
          <a:p>
            <a:pPr marL="514350" indent="-514350">
              <a:buFont typeface="+mj-lt"/>
              <a:buAutoNum type="arabicPeriod"/>
            </a:pPr>
            <a:r>
              <a:rPr lang="en-US" sz="2800" dirty="0" smtClean="0"/>
              <a:t>Ethics Committee</a:t>
            </a:r>
            <a:br>
              <a:rPr lang="en-US" sz="2800" dirty="0" smtClean="0"/>
            </a:br>
            <a:r>
              <a:rPr lang="en-US" sz="2400" dirty="0" smtClean="0"/>
              <a:t>Analysis/Interpretation/Presentation</a:t>
            </a:r>
          </a:p>
          <a:p>
            <a:pPr marL="514350" indent="-514350">
              <a:buFont typeface="+mj-lt"/>
              <a:buAutoNum type="arabicPeriod"/>
            </a:pPr>
            <a:endParaRPr lang="en-US" sz="2800" i="1" dirty="0" smtClean="0"/>
          </a:p>
          <a:p>
            <a:pPr marL="514350" indent="-514350">
              <a:buFont typeface="+mj-lt"/>
              <a:buAutoNum type="arabicPeriod"/>
            </a:pPr>
            <a:endParaRPr lang="en-US" sz="2800" i="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Film Version</a:t>
            </a:r>
            <a:endParaRPr lang="en-US" dirty="0"/>
          </a:p>
        </p:txBody>
      </p:sp>
      <p:graphicFrame>
        <p:nvGraphicFramePr>
          <p:cNvPr id="9" name="Inhaltsplatzhalter 8"/>
          <p:cNvGraphicFramePr>
            <a:graphicFrameLocks noGrp="1"/>
          </p:cNvGraphicFramePr>
          <p:nvPr>
            <p:ph sz="half" idx="1"/>
          </p:nvPr>
        </p:nvGraphicFramePr>
        <p:xfrm>
          <a:off x="457200" y="1600200"/>
          <a:ext cx="490688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Inhaltsplatzhalter 16"/>
          <p:cNvSpPr>
            <a:spLocks noGrp="1"/>
          </p:cNvSpPr>
          <p:nvPr>
            <p:ph sz="half" idx="2"/>
          </p:nvPr>
        </p:nvSpPr>
        <p:spPr>
          <a:xfrm>
            <a:off x="5724128" y="1600200"/>
            <a:ext cx="2962672" cy="4525963"/>
          </a:xfrm>
        </p:spPr>
        <p:txBody>
          <a:bodyPr>
            <a:normAutofit fontScale="92500" lnSpcReduction="10000"/>
          </a:bodyPr>
          <a:lstStyle/>
          <a:p>
            <a:pPr>
              <a:buNone/>
            </a:pPr>
            <a:r>
              <a:rPr lang="en-US" b="1" cap="all" dirty="0" smtClean="0"/>
              <a:t>The Shape of Things</a:t>
            </a:r>
          </a:p>
          <a:p>
            <a:pPr>
              <a:buNone/>
            </a:pPr>
            <a:r>
              <a:rPr lang="en-US" dirty="0" smtClean="0"/>
              <a:t>Director: Neil </a:t>
            </a:r>
            <a:r>
              <a:rPr lang="en-US" dirty="0" err="1" smtClean="0"/>
              <a:t>LaBute</a:t>
            </a:r>
            <a:r>
              <a:rPr lang="en-US" dirty="0" smtClean="0"/>
              <a:t/>
            </a:r>
            <a:br>
              <a:rPr lang="en-US" dirty="0" smtClean="0"/>
            </a:br>
            <a:r>
              <a:rPr lang="en-US" dirty="0" smtClean="0"/>
              <a:t>Cast: Paul Rudd, Rachel </a:t>
            </a:r>
            <a:r>
              <a:rPr lang="en-US" dirty="0" err="1" smtClean="0"/>
              <a:t>Weisz</a:t>
            </a:r>
            <a:r>
              <a:rPr lang="en-US" dirty="0" smtClean="0"/>
              <a:t>, Gretchen Mol, Fred Weller</a:t>
            </a:r>
            <a:br>
              <a:rPr lang="en-US" dirty="0" smtClean="0"/>
            </a:br>
            <a:r>
              <a:rPr lang="en-US" dirty="0" smtClean="0"/>
              <a:t/>
            </a:r>
            <a:br>
              <a:rPr lang="en-US" dirty="0" smtClean="0"/>
            </a:br>
            <a:r>
              <a:rPr lang="en-US" dirty="0" smtClean="0"/>
              <a:t>Studio: Focus</a:t>
            </a:r>
            <a:br>
              <a:rPr lang="en-US" dirty="0" smtClean="0"/>
            </a:br>
            <a:r>
              <a:rPr lang="en-US" dirty="0" smtClean="0"/>
              <a:t>First Date: 2003</a:t>
            </a:r>
            <a:br>
              <a:rPr lang="en-US" dirty="0" smtClean="0"/>
            </a:br>
            <a:endParaRPr lang="en-US" dirty="0" smtClean="0"/>
          </a:p>
        </p:txBody>
      </p:sp>
      <p:sp>
        <p:nvSpPr>
          <p:cNvPr id="14" name="Foliennummernplatzhalter 13"/>
          <p:cNvSpPr>
            <a:spLocks noGrp="1"/>
          </p:cNvSpPr>
          <p:nvPr>
            <p:ph type="sldNum" sz="quarter" idx="12"/>
          </p:nvPr>
        </p:nvSpPr>
        <p:spPr/>
        <p:txBody>
          <a:bodyPr/>
          <a:lstStyle/>
          <a:p>
            <a:fld id="{FD967E59-BA2D-4FE5-9D3B-C5873942A43E}"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Let‘s clarify what is happening</a:t>
            </a:r>
            <a:br>
              <a:rPr lang="en-US" dirty="0" smtClean="0"/>
            </a:br>
            <a:r>
              <a:rPr lang="en-US" dirty="0" smtClean="0"/>
              <a:t>What do we learn about…..</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err="1" smtClean="0"/>
              <a:t>How</a:t>
            </a:r>
            <a:r>
              <a:rPr lang="de-DE" sz="3200" dirty="0" smtClean="0"/>
              <a:t> do </a:t>
            </a:r>
            <a:r>
              <a:rPr lang="de-DE" sz="3200" dirty="0" err="1" smtClean="0"/>
              <a:t>you</a:t>
            </a:r>
            <a:r>
              <a:rPr lang="de-DE" sz="3200" dirty="0" smtClean="0"/>
              <a:t> </a:t>
            </a:r>
            <a:r>
              <a:rPr lang="de-DE" sz="3200" dirty="0" err="1" smtClean="0"/>
              <a:t>think</a:t>
            </a:r>
            <a:r>
              <a:rPr lang="de-DE" sz="3200" dirty="0" smtClean="0"/>
              <a:t>/</a:t>
            </a:r>
            <a:r>
              <a:rPr lang="de-DE" sz="3200" dirty="0" err="1" smtClean="0"/>
              <a:t>feel</a:t>
            </a:r>
            <a:r>
              <a:rPr lang="de-DE" sz="3200" dirty="0" smtClean="0"/>
              <a:t> </a:t>
            </a:r>
            <a:r>
              <a:rPr lang="de-DE" sz="3200" dirty="0" err="1" smtClean="0"/>
              <a:t>about</a:t>
            </a:r>
            <a:r>
              <a:rPr lang="de-DE" sz="3200" dirty="0" smtClean="0"/>
              <a:t> </a:t>
            </a:r>
            <a:r>
              <a:rPr lang="de-DE" sz="3200" dirty="0" err="1" smtClean="0"/>
              <a:t>what</a:t>
            </a:r>
            <a:r>
              <a:rPr lang="de-DE" sz="3200" dirty="0" smtClean="0"/>
              <a:t> Evelyn </a:t>
            </a:r>
            <a:r>
              <a:rPr lang="de-DE" sz="3200" dirty="0" err="1" smtClean="0"/>
              <a:t>did</a:t>
            </a:r>
            <a:r>
              <a:rPr lang="de-DE" sz="3200" dirty="0" smtClean="0"/>
              <a:t>?</a:t>
            </a:r>
            <a:endParaRPr lang="de-DE" sz="32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en-US" dirty="0" smtClean="0"/>
              <a:t>  ‘Reading’ Drama</a:t>
            </a:r>
            <a:endParaRPr lang="en-US" dirty="0"/>
          </a:p>
        </p:txBody>
      </p:sp>
      <p:sp>
        <p:nvSpPr>
          <p:cNvPr id="3" name="Textplatzhalter 2"/>
          <p:cNvSpPr>
            <a:spLocks noGrp="1"/>
          </p:cNvSpPr>
          <p:nvPr>
            <p:ph type="body" idx="1"/>
          </p:nvPr>
        </p:nvSpPr>
        <p:spPr>
          <a:xfrm>
            <a:off x="457200" y="908721"/>
            <a:ext cx="4040188" cy="360040"/>
          </a:xfrm>
        </p:spPr>
        <p:txBody>
          <a:bodyPr>
            <a:normAutofit fontScale="92500" lnSpcReduction="20000"/>
          </a:bodyPr>
          <a:lstStyle/>
          <a:p>
            <a:pPr algn="ctr"/>
            <a:r>
              <a:rPr lang="en-US" dirty="0" smtClean="0"/>
              <a:t>Bookmarks</a:t>
            </a:r>
            <a:endParaRPr lang="en-US" dirty="0"/>
          </a:p>
        </p:txBody>
      </p:sp>
      <p:sp>
        <p:nvSpPr>
          <p:cNvPr id="4" name="Inhaltsplatzhalter 3"/>
          <p:cNvSpPr>
            <a:spLocks noGrp="1"/>
          </p:cNvSpPr>
          <p:nvPr>
            <p:ph sz="half" idx="2"/>
          </p:nvPr>
        </p:nvSpPr>
        <p:spPr>
          <a:xfrm>
            <a:off x="457200" y="1412776"/>
            <a:ext cx="4040188" cy="5112568"/>
          </a:xfrm>
        </p:spPr>
        <p:txBody>
          <a:bodyPr>
            <a:noAutofit/>
          </a:bodyPr>
          <a:lstStyle/>
          <a:p>
            <a:pPr>
              <a:buNone/>
            </a:pPr>
            <a:r>
              <a:rPr lang="en-US" sz="1600" b="1" dirty="0" smtClean="0"/>
              <a:t>Reading Drama</a:t>
            </a:r>
            <a:endParaRPr lang="de-DE" sz="1600" dirty="0" smtClean="0"/>
          </a:p>
          <a:p>
            <a:pPr>
              <a:buNone/>
            </a:pPr>
            <a:r>
              <a:rPr lang="en-US" sz="1600" i="1" dirty="0" smtClean="0"/>
              <a:t>How to help the 'real' people to grow out of the words on the page</a:t>
            </a:r>
            <a:r>
              <a:rPr lang="en-US" sz="1600" i="1" dirty="0" smtClean="0"/>
              <a:t>.</a:t>
            </a:r>
            <a:r>
              <a:rPr lang="en-US" sz="1600" i="1" dirty="0" smtClean="0"/>
              <a:t> </a:t>
            </a:r>
            <a:endParaRPr lang="de-DE" sz="1600" dirty="0" smtClean="0"/>
          </a:p>
          <a:p>
            <a:pPr lvl="0">
              <a:buNone/>
            </a:pPr>
            <a:r>
              <a:rPr lang="en-US" sz="1600" b="1" dirty="0" smtClean="0"/>
              <a:t>Visualize the characters.</a:t>
            </a:r>
            <a:r>
              <a:rPr lang="en-US" sz="1600" dirty="0" smtClean="0"/>
              <a:t> </a:t>
            </a:r>
            <a:r>
              <a:rPr lang="en-US" sz="1600" dirty="0" smtClean="0"/>
              <a:t/>
            </a:r>
            <a:br>
              <a:rPr lang="en-US" sz="1600" dirty="0" smtClean="0"/>
            </a:br>
            <a:r>
              <a:rPr lang="en-US" sz="1600" dirty="0" smtClean="0"/>
              <a:t>What </a:t>
            </a:r>
            <a:r>
              <a:rPr lang="en-US" sz="1600" dirty="0" smtClean="0"/>
              <a:t>do they look like?</a:t>
            </a:r>
            <a:br>
              <a:rPr lang="en-US" sz="1600" dirty="0" smtClean="0"/>
            </a:br>
            <a:r>
              <a:rPr lang="en-US" sz="1600" dirty="0" smtClean="0"/>
              <a:t>How do they move? How do they sound? What current movie star would be best to play the role?</a:t>
            </a:r>
            <a:endParaRPr lang="de-DE" sz="1600" dirty="0" smtClean="0"/>
          </a:p>
          <a:p>
            <a:pPr lvl="0">
              <a:buNone/>
            </a:pPr>
            <a:r>
              <a:rPr lang="en-US" sz="1600" b="1" dirty="0" smtClean="0"/>
              <a:t>Visualize the </a:t>
            </a:r>
            <a:r>
              <a:rPr lang="en-US" sz="1600" b="1" dirty="0" smtClean="0"/>
              <a:t>setting.</a:t>
            </a:r>
            <a:r>
              <a:rPr lang="en-US" sz="1600" b="1" dirty="0" smtClean="0"/>
              <a:t/>
            </a:r>
            <a:br>
              <a:rPr lang="en-US" sz="1600" b="1" dirty="0" smtClean="0"/>
            </a:br>
            <a:r>
              <a:rPr lang="en-US" sz="1600" dirty="0" smtClean="0"/>
              <a:t>What color is the sculpture (A museum), the couch (A living room)? </a:t>
            </a:r>
            <a:endParaRPr lang="de-DE" sz="1600" dirty="0" smtClean="0"/>
          </a:p>
          <a:p>
            <a:pPr lvl="0">
              <a:buNone/>
            </a:pPr>
            <a:r>
              <a:rPr lang="en-US" sz="1600" b="1" dirty="0" smtClean="0"/>
              <a:t>Read with a pencil.</a:t>
            </a:r>
            <a:r>
              <a:rPr lang="en-US" sz="1600" dirty="0" smtClean="0"/>
              <a:t/>
            </a:r>
            <a:br>
              <a:rPr lang="en-US" sz="1600" dirty="0" smtClean="0"/>
            </a:br>
            <a:r>
              <a:rPr lang="en-US" sz="1600" dirty="0" smtClean="0"/>
              <a:t>Record your reactions as you read. </a:t>
            </a:r>
            <a:r>
              <a:rPr lang="en-US" sz="1600" dirty="0" smtClean="0"/>
              <a:t/>
            </a:r>
            <a:br>
              <a:rPr lang="en-US" sz="1600" dirty="0" smtClean="0"/>
            </a:br>
            <a:r>
              <a:rPr lang="en-US" sz="1600" dirty="0" smtClean="0"/>
              <a:t>Use </a:t>
            </a:r>
            <a:r>
              <a:rPr lang="en-US" sz="1600" dirty="0" smtClean="0"/>
              <a:t>a notebook or a journal.</a:t>
            </a:r>
            <a:endParaRPr lang="de-DE" sz="1600" dirty="0" smtClean="0"/>
          </a:p>
          <a:p>
            <a:pPr lvl="0">
              <a:buNone/>
            </a:pPr>
            <a:r>
              <a:rPr lang="en-US" sz="1600" dirty="0" smtClean="0"/>
              <a:t>If there are parts which you don't understand, </a:t>
            </a:r>
            <a:r>
              <a:rPr lang="en-US" sz="1600" b="1" dirty="0" smtClean="0"/>
              <a:t>read the lines aloud</a:t>
            </a:r>
            <a:r>
              <a:rPr lang="en-US" sz="1600" dirty="0" smtClean="0"/>
              <a:t>. Visualize what an actor would look like speaking the lines</a:t>
            </a:r>
            <a:r>
              <a:rPr lang="en-US" sz="1600" dirty="0" smtClean="0"/>
              <a:t>.</a:t>
            </a:r>
            <a:r>
              <a:rPr lang="en-US" sz="1600" dirty="0" smtClean="0"/>
              <a:t> </a:t>
            </a:r>
            <a:endParaRPr lang="de-DE" sz="1600" dirty="0" smtClean="0"/>
          </a:p>
          <a:p>
            <a:pPr>
              <a:buNone/>
            </a:pPr>
            <a:r>
              <a:rPr lang="en-US" sz="1600" dirty="0" smtClean="0"/>
              <a:t>Spot your personal </a:t>
            </a:r>
            <a:r>
              <a:rPr lang="en-US" sz="1600" b="1" dirty="0" smtClean="0"/>
              <a:t>quote</a:t>
            </a:r>
            <a:r>
              <a:rPr lang="en-US" sz="1600" b="1" dirty="0" smtClean="0"/>
              <a:t> </a:t>
            </a:r>
            <a:endParaRPr lang="de-DE" sz="1600" dirty="0" smtClean="0"/>
          </a:p>
          <a:p>
            <a:pPr>
              <a:buNone/>
            </a:pPr>
            <a:r>
              <a:rPr lang="en-US" sz="1600" b="1" dirty="0" smtClean="0"/>
              <a:t>"Because I don't like art that isn't true."</a:t>
            </a:r>
            <a:endParaRPr lang="de-DE" sz="1600" dirty="0" smtClean="0"/>
          </a:p>
          <a:p>
            <a:endParaRPr lang="en-US" sz="1600" dirty="0"/>
          </a:p>
        </p:txBody>
      </p:sp>
      <p:sp>
        <p:nvSpPr>
          <p:cNvPr id="8" name="Textplatzhalter 7"/>
          <p:cNvSpPr>
            <a:spLocks noGrp="1"/>
          </p:cNvSpPr>
          <p:nvPr>
            <p:ph type="body" sz="quarter" idx="3"/>
          </p:nvPr>
        </p:nvSpPr>
        <p:spPr>
          <a:xfrm>
            <a:off x="4645025" y="836713"/>
            <a:ext cx="4041775" cy="432048"/>
          </a:xfrm>
        </p:spPr>
        <p:txBody>
          <a:bodyPr>
            <a:normAutofit lnSpcReduction="10000"/>
          </a:bodyPr>
          <a:lstStyle/>
          <a:p>
            <a:pPr algn="ctr"/>
            <a:r>
              <a:rPr lang="en-US" dirty="0" smtClean="0"/>
              <a:t>Stop and Think Cards</a:t>
            </a:r>
            <a:endParaRPr lang="en-US" dirty="0"/>
          </a:p>
        </p:txBody>
      </p:sp>
      <p:sp>
        <p:nvSpPr>
          <p:cNvPr id="9" name="Inhaltsplatzhalter 8"/>
          <p:cNvSpPr>
            <a:spLocks noGrp="1"/>
          </p:cNvSpPr>
          <p:nvPr>
            <p:ph sz="quarter" idx="4"/>
          </p:nvPr>
        </p:nvSpPr>
        <p:spPr>
          <a:xfrm>
            <a:off x="4645025" y="1484784"/>
            <a:ext cx="4041775" cy="4641379"/>
          </a:xfrm>
        </p:spPr>
        <p:txBody>
          <a:bodyPr>
            <a:normAutofit fontScale="55000" lnSpcReduction="20000"/>
          </a:bodyPr>
          <a:lstStyle/>
          <a:p>
            <a:pPr>
              <a:buNone/>
            </a:pPr>
            <a:r>
              <a:rPr lang="en-US" sz="2900" b="1" dirty="0" smtClean="0"/>
              <a:t>Stop and Think </a:t>
            </a:r>
            <a:r>
              <a:rPr lang="en-US" sz="2900" b="1" dirty="0" smtClean="0"/>
              <a:t>Card</a:t>
            </a:r>
            <a:endParaRPr lang="de-DE" sz="2900" dirty="0" smtClean="0"/>
          </a:p>
          <a:p>
            <a:pPr>
              <a:buNone/>
            </a:pPr>
            <a:r>
              <a:rPr lang="en-US" sz="2900" b="1" dirty="0" smtClean="0"/>
              <a:t> </a:t>
            </a:r>
            <a:endParaRPr lang="de-DE" sz="2900" dirty="0" smtClean="0"/>
          </a:p>
          <a:p>
            <a:pPr>
              <a:buNone/>
            </a:pPr>
            <a:r>
              <a:rPr lang="en-US" sz="2900" dirty="0" smtClean="0"/>
              <a:t>Who is speaking?</a:t>
            </a:r>
            <a:endParaRPr lang="de-DE" sz="2900" dirty="0" smtClean="0"/>
          </a:p>
          <a:p>
            <a:pPr>
              <a:buNone/>
            </a:pPr>
            <a:r>
              <a:rPr lang="en-US" sz="2900" dirty="0" smtClean="0"/>
              <a:t>Where are they?</a:t>
            </a:r>
            <a:endParaRPr lang="de-DE" sz="2900" dirty="0" smtClean="0"/>
          </a:p>
          <a:p>
            <a:pPr>
              <a:buNone/>
            </a:pPr>
            <a:r>
              <a:rPr lang="en-US" sz="2900" dirty="0" smtClean="0"/>
              <a:t>What is the situation in detail?</a:t>
            </a:r>
            <a:endParaRPr lang="de-DE" sz="2900" dirty="0" smtClean="0"/>
          </a:p>
          <a:p>
            <a:pPr>
              <a:buNone/>
            </a:pPr>
            <a:r>
              <a:rPr lang="en-US" sz="2900" dirty="0" smtClean="0"/>
              <a:t>What are the relationships?</a:t>
            </a:r>
            <a:endParaRPr lang="de-DE" sz="2900" dirty="0" smtClean="0"/>
          </a:p>
          <a:p>
            <a:pPr>
              <a:buNone/>
            </a:pPr>
            <a:r>
              <a:rPr lang="en-US" sz="2900" dirty="0" smtClean="0"/>
              <a:t>Who is more dominant?</a:t>
            </a:r>
            <a:endParaRPr lang="de-DE" sz="2900" dirty="0" smtClean="0"/>
          </a:p>
          <a:p>
            <a:pPr>
              <a:buNone/>
            </a:pPr>
            <a:r>
              <a:rPr lang="en-US" sz="2900" dirty="0" smtClean="0"/>
              <a:t>What do the words say?</a:t>
            </a:r>
            <a:endParaRPr lang="de-DE" sz="2900" dirty="0" smtClean="0"/>
          </a:p>
          <a:p>
            <a:pPr>
              <a:buNone/>
            </a:pPr>
            <a:r>
              <a:rPr lang="en-US" sz="2900" dirty="0" smtClean="0"/>
              <a:t>What do they mean</a:t>
            </a:r>
            <a:r>
              <a:rPr lang="en-US" sz="2900" dirty="0" smtClean="0"/>
              <a:t>?</a:t>
            </a:r>
            <a:r>
              <a:rPr lang="en-US" sz="2900" dirty="0" smtClean="0"/>
              <a:t> </a:t>
            </a:r>
            <a:endParaRPr lang="de-DE" sz="2900" dirty="0" smtClean="0"/>
          </a:p>
          <a:p>
            <a:pPr>
              <a:buNone/>
            </a:pPr>
            <a:r>
              <a:rPr lang="en-US" sz="2900" b="1" dirty="0" smtClean="0"/>
              <a:t>Choose one </a:t>
            </a:r>
            <a:r>
              <a:rPr lang="en-US" sz="2900" b="1" dirty="0" smtClean="0"/>
              <a:t>character,</a:t>
            </a:r>
            <a:br>
              <a:rPr lang="en-US" sz="2900" b="1" dirty="0" smtClean="0"/>
            </a:br>
            <a:r>
              <a:rPr lang="en-US" sz="2900" b="1" dirty="0" smtClean="0"/>
              <a:t>walk </a:t>
            </a:r>
            <a:r>
              <a:rPr lang="en-US" sz="2900" b="1" dirty="0" smtClean="0"/>
              <a:t>in his/her shoes</a:t>
            </a:r>
            <a:r>
              <a:rPr lang="en-US" sz="2900" b="1" dirty="0" smtClean="0"/>
              <a:t>.</a:t>
            </a:r>
            <a:r>
              <a:rPr lang="en-US" sz="2900" b="1" dirty="0" smtClean="0"/>
              <a:t> </a:t>
            </a:r>
            <a:endParaRPr lang="de-DE" sz="2900" dirty="0" smtClean="0"/>
          </a:p>
          <a:p>
            <a:pPr>
              <a:buNone/>
            </a:pPr>
            <a:r>
              <a:rPr lang="en-US" sz="2900" dirty="0" smtClean="0"/>
              <a:t>Why am I saying what I'm saying?</a:t>
            </a:r>
            <a:endParaRPr lang="de-DE" sz="2900" dirty="0" smtClean="0"/>
          </a:p>
          <a:p>
            <a:pPr>
              <a:buNone/>
            </a:pPr>
            <a:r>
              <a:rPr lang="en-US" sz="2900" dirty="0" smtClean="0"/>
              <a:t> </a:t>
            </a:r>
            <a:endParaRPr lang="de-DE" sz="2900" dirty="0" smtClean="0"/>
          </a:p>
          <a:p>
            <a:pPr>
              <a:buNone/>
            </a:pPr>
            <a:r>
              <a:rPr lang="en-US" sz="2900" dirty="0" smtClean="0"/>
              <a:t>Because I </a:t>
            </a:r>
            <a:r>
              <a:rPr lang="en-US" sz="2900" dirty="0" smtClean="0"/>
              <a:t>want…</a:t>
            </a:r>
          </a:p>
          <a:p>
            <a:pPr>
              <a:buNone/>
            </a:pPr>
            <a:r>
              <a:rPr lang="en-US" sz="2900" dirty="0" smtClean="0"/>
              <a:t>Because </a:t>
            </a:r>
            <a:r>
              <a:rPr lang="en-US" sz="2900" dirty="0" smtClean="0"/>
              <a:t>I think...</a:t>
            </a:r>
            <a:endParaRPr lang="de-DE" sz="2900" dirty="0" smtClean="0"/>
          </a:p>
          <a:p>
            <a:pPr>
              <a:buNone/>
            </a:pPr>
            <a:r>
              <a:rPr lang="en-US" sz="2900" dirty="0" smtClean="0"/>
              <a:t>Because I feel...</a:t>
            </a:r>
            <a:endParaRPr lang="de-DE" sz="2900" dirty="0" smtClean="0"/>
          </a:p>
          <a:p>
            <a:pPr>
              <a:buNone/>
            </a:pPr>
            <a:r>
              <a:rPr lang="en-US" sz="2900" dirty="0" smtClean="0"/>
              <a:t>Because this is what I'm like... </a:t>
            </a:r>
            <a:endParaRPr lang="de-DE" sz="2900"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College </a:t>
            </a:r>
            <a:r>
              <a:rPr lang="de-DE" dirty="0" err="1" smtClean="0"/>
              <a:t>Ethics</a:t>
            </a:r>
            <a:r>
              <a:rPr lang="de-DE" dirty="0" smtClean="0"/>
              <a:t> </a:t>
            </a:r>
            <a:r>
              <a:rPr lang="de-DE" dirty="0" err="1" smtClean="0"/>
              <a:t>Committee</a:t>
            </a:r>
            <a:r>
              <a:rPr lang="de-DE" dirty="0" smtClean="0"/>
              <a:t/>
            </a:r>
            <a:br>
              <a:rPr lang="de-DE" dirty="0" smtClean="0"/>
            </a:br>
            <a:r>
              <a:rPr lang="de-DE" sz="3100" dirty="0" smtClean="0"/>
              <a:t>Analysis/Interpretation </a:t>
            </a:r>
            <a:endParaRPr lang="de-DE" sz="3100" dirty="0"/>
          </a:p>
        </p:txBody>
      </p:sp>
      <p:graphicFrame>
        <p:nvGraphicFramePr>
          <p:cNvPr id="4" name="Inhaltsplatzhalter 3"/>
          <p:cNvGraphicFramePr>
            <a:graphicFrameLocks noGrp="1"/>
          </p:cNvGraphicFramePr>
          <p:nvPr>
            <p:ph sz="half" idx="1"/>
          </p:nvPr>
        </p:nvGraphicFramePr>
        <p:xfrm>
          <a:off x="457200" y="1600200"/>
          <a:ext cx="4690864"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Inhaltsplatzhalter 4"/>
          <p:cNvSpPr>
            <a:spLocks noGrp="1"/>
          </p:cNvSpPr>
          <p:nvPr>
            <p:ph sz="half" idx="2"/>
          </p:nvPr>
        </p:nvSpPr>
        <p:spPr>
          <a:xfrm>
            <a:off x="5436096" y="1600200"/>
            <a:ext cx="3250704" cy="4525963"/>
          </a:xfrm>
        </p:spPr>
        <p:txBody>
          <a:bodyPr>
            <a:normAutofit fontScale="85000" lnSpcReduction="10000"/>
          </a:bodyPr>
          <a:lstStyle/>
          <a:p>
            <a:pPr>
              <a:buNone/>
            </a:pPr>
            <a:r>
              <a:rPr lang="en-US" sz="2400" dirty="0" smtClean="0"/>
              <a:t>For a hearing prepare either Evelyn‘s or Adam‘s statement</a:t>
            </a:r>
          </a:p>
          <a:p>
            <a:pPr marL="457200" indent="-457200">
              <a:buFont typeface="+mj-lt"/>
              <a:buAutoNum type="arabicPeriod"/>
            </a:pPr>
            <a:r>
              <a:rPr lang="en-US" sz="2400" dirty="0" smtClean="0"/>
              <a:t>Collect arguments from the text, arrange them</a:t>
            </a:r>
          </a:p>
          <a:p>
            <a:pPr marL="457200" indent="-457200">
              <a:buFont typeface="+mj-lt"/>
              <a:buAutoNum type="arabicPeriod"/>
            </a:pPr>
            <a:r>
              <a:rPr lang="en-US" sz="2400" dirty="0" smtClean="0"/>
              <a:t>While staying ‘true‘ to your character, </a:t>
            </a:r>
            <a:br>
              <a:rPr lang="en-US" sz="2400" dirty="0" smtClean="0"/>
            </a:br>
            <a:r>
              <a:rPr lang="en-US" sz="2400" dirty="0" smtClean="0"/>
              <a:t>you may elaborate </a:t>
            </a:r>
            <a:r>
              <a:rPr lang="en-US" sz="2400" dirty="0" smtClean="0"/>
              <a:t>on the </a:t>
            </a:r>
            <a:r>
              <a:rPr lang="en-US" sz="2400" dirty="0" smtClean="0"/>
              <a:t>arguments found in the </a:t>
            </a:r>
            <a:r>
              <a:rPr lang="en-US" sz="2400" dirty="0" smtClean="0"/>
              <a:t>text. Add </a:t>
            </a:r>
            <a:r>
              <a:rPr lang="en-US" sz="2400" dirty="0" smtClean="0"/>
              <a:t>feelings and, especially in Adam‘s case, consequences for </a:t>
            </a:r>
            <a:r>
              <a:rPr lang="en-US" sz="2400" dirty="0" smtClean="0"/>
              <a:t>Adam’s </a:t>
            </a:r>
            <a:r>
              <a:rPr lang="en-US" sz="2400" dirty="0" smtClean="0"/>
              <a:t>life </a:t>
            </a:r>
          </a:p>
          <a:p>
            <a:pPr marL="457200" indent="-457200">
              <a:buFont typeface="+mj-lt"/>
              <a:buAutoNum type="arabicPeriod"/>
            </a:pPr>
            <a:r>
              <a:rPr lang="en-US" sz="2400" dirty="0" smtClean="0"/>
              <a:t>Write an outline of your speech</a:t>
            </a:r>
            <a:endParaRPr lang="en-US"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College </a:t>
            </a:r>
            <a:r>
              <a:rPr lang="de-DE" dirty="0" err="1" smtClean="0"/>
              <a:t>Ethics</a:t>
            </a:r>
            <a:r>
              <a:rPr lang="de-DE" dirty="0" smtClean="0"/>
              <a:t> </a:t>
            </a:r>
            <a:r>
              <a:rPr lang="de-DE" dirty="0" err="1" smtClean="0"/>
              <a:t>Committee</a:t>
            </a:r>
            <a:r>
              <a:rPr lang="de-DE" dirty="0" smtClean="0"/>
              <a:t/>
            </a:r>
            <a:br>
              <a:rPr lang="de-DE" dirty="0" smtClean="0"/>
            </a:br>
            <a:r>
              <a:rPr lang="de-DE" sz="3600" dirty="0" err="1" smtClean="0"/>
              <a:t>Presentation</a:t>
            </a:r>
            <a:r>
              <a:rPr lang="de-DE" sz="3600" dirty="0" smtClean="0"/>
              <a:t> </a:t>
            </a:r>
            <a:endParaRPr lang="en-US" sz="3600" dirty="0"/>
          </a:p>
        </p:txBody>
      </p:sp>
      <p:graphicFrame>
        <p:nvGraphicFramePr>
          <p:cNvPr id="6" name="Inhaltsplatzhalt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feld 6"/>
          <p:cNvSpPr txBox="1"/>
          <p:nvPr/>
        </p:nvSpPr>
        <p:spPr>
          <a:xfrm>
            <a:off x="683568" y="1808396"/>
            <a:ext cx="2963825" cy="369332"/>
          </a:xfrm>
          <a:prstGeom prst="rect">
            <a:avLst/>
          </a:prstGeom>
          <a:noFill/>
        </p:spPr>
        <p:txBody>
          <a:bodyPr wrap="square" rtlCol="0">
            <a:spAutoFit/>
          </a:bodyPr>
          <a:lstStyle/>
          <a:p>
            <a:r>
              <a:rPr lang="en-US" dirty="0" smtClean="0"/>
              <a:t>Team members give feedback</a:t>
            </a:r>
            <a:endParaRPr lang="en-US" dirty="0"/>
          </a:p>
        </p:txBody>
      </p:sp>
      <p:cxnSp>
        <p:nvCxnSpPr>
          <p:cNvPr id="9" name="Gerade Verbindung mit Pfeil 8"/>
          <p:cNvCxnSpPr/>
          <p:nvPr/>
        </p:nvCxnSpPr>
        <p:spPr>
          <a:xfrm>
            <a:off x="1619672" y="234888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a:off x="1907704" y="2348880"/>
            <a:ext cx="208823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508104" y="5373216"/>
            <a:ext cx="2753831" cy="646331"/>
          </a:xfrm>
          <a:prstGeom prst="rect">
            <a:avLst/>
          </a:prstGeom>
          <a:noFill/>
        </p:spPr>
        <p:txBody>
          <a:bodyPr wrap="none" rtlCol="0">
            <a:spAutoFit/>
          </a:bodyPr>
          <a:lstStyle/>
          <a:p>
            <a:r>
              <a:rPr lang="en-US" dirty="0" smtClean="0"/>
              <a:t>Ethics Committee discusses</a:t>
            </a:r>
            <a:br>
              <a:rPr lang="en-US" dirty="0" smtClean="0"/>
            </a:br>
            <a:r>
              <a:rPr lang="en-US" dirty="0" smtClean="0"/>
              <a:t>and takes a vote</a:t>
            </a:r>
            <a:endParaRPr lang="en-US" dirty="0"/>
          </a:p>
        </p:txBody>
      </p:sp>
      <p:cxnSp>
        <p:nvCxnSpPr>
          <p:cNvPr id="16" name="Gerade Verbindung mit Pfeil 15"/>
          <p:cNvCxnSpPr/>
          <p:nvPr/>
        </p:nvCxnSpPr>
        <p:spPr>
          <a:xfrm flipV="1">
            <a:off x="7308304" y="4941168"/>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en-US" dirty="0" smtClean="0"/>
              <a:t>Drama Activity </a:t>
            </a:r>
            <a:br>
              <a:rPr lang="en-US" dirty="0" smtClean="0"/>
            </a:br>
            <a:r>
              <a:rPr lang="en-US" dirty="0" smtClean="0"/>
              <a:t>Creating ‘scenes’ from brief exchanges</a:t>
            </a:r>
            <a:endParaRPr lang="en-US" dirty="0"/>
          </a:p>
        </p:txBody>
      </p:sp>
      <p:graphicFrame>
        <p:nvGraphicFramePr>
          <p:cNvPr id="9" name="Inhaltsplatzhalt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feld 9"/>
          <p:cNvSpPr txBox="1"/>
          <p:nvPr/>
        </p:nvSpPr>
        <p:spPr>
          <a:xfrm>
            <a:off x="899592" y="1916832"/>
            <a:ext cx="1745991" cy="461665"/>
          </a:xfrm>
          <a:prstGeom prst="rect">
            <a:avLst/>
          </a:prstGeom>
          <a:noFill/>
        </p:spPr>
        <p:txBody>
          <a:bodyPr wrap="square" rtlCol="0">
            <a:spAutoFit/>
          </a:bodyPr>
          <a:lstStyle/>
          <a:p>
            <a:r>
              <a:rPr lang="en-US" sz="2400" dirty="0" smtClean="0"/>
              <a:t>Monologues</a:t>
            </a:r>
            <a:endParaRPr lang="en-US" sz="2400" dirty="0"/>
          </a:p>
        </p:txBody>
      </p:sp>
      <p:sp>
        <p:nvSpPr>
          <p:cNvPr id="11" name="Textfeld 10"/>
          <p:cNvSpPr txBox="1"/>
          <p:nvPr/>
        </p:nvSpPr>
        <p:spPr>
          <a:xfrm>
            <a:off x="6444208" y="1844824"/>
            <a:ext cx="1404552" cy="461665"/>
          </a:xfrm>
          <a:prstGeom prst="rect">
            <a:avLst/>
          </a:prstGeom>
          <a:noFill/>
        </p:spPr>
        <p:txBody>
          <a:bodyPr wrap="square" rtlCol="0">
            <a:spAutoFit/>
          </a:bodyPr>
          <a:lstStyle/>
          <a:p>
            <a:r>
              <a:rPr lang="en-US" sz="2400" dirty="0" smtClean="0"/>
              <a:t>Dialogues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Drama Activity </a:t>
            </a:r>
            <a:br>
              <a:rPr lang="en-US" dirty="0" smtClean="0"/>
            </a:br>
            <a:r>
              <a:rPr lang="en-US" dirty="0" smtClean="0"/>
              <a:t>Creating ‘scenes’ from brief exchanges</a:t>
            </a:r>
            <a:endParaRPr lang="en-US" dirty="0"/>
          </a:p>
        </p:txBody>
      </p:sp>
      <p:sp>
        <p:nvSpPr>
          <p:cNvPr id="7" name="Inhaltsplatzhalter 6"/>
          <p:cNvSpPr>
            <a:spLocks noGrp="1"/>
          </p:cNvSpPr>
          <p:nvPr>
            <p:ph sz="half" idx="1"/>
          </p:nvPr>
        </p:nvSpPr>
        <p:spPr/>
        <p:txBody>
          <a:bodyPr>
            <a:normAutofit fontScale="77500" lnSpcReduction="20000"/>
          </a:bodyPr>
          <a:lstStyle/>
          <a:p>
            <a:pPr>
              <a:buNone/>
            </a:pPr>
            <a:r>
              <a:rPr lang="en-US" dirty="0" smtClean="0"/>
              <a:t>A play is not real life, </a:t>
            </a:r>
            <a:br>
              <a:rPr lang="en-US" dirty="0" smtClean="0"/>
            </a:br>
            <a:r>
              <a:rPr lang="en-US" dirty="0" smtClean="0"/>
              <a:t>but good speech in a play should have something of everyday speech.</a:t>
            </a:r>
          </a:p>
          <a:p>
            <a:pPr>
              <a:buNone/>
            </a:pPr>
            <a:endParaRPr lang="en-US" dirty="0" smtClean="0"/>
          </a:p>
          <a:p>
            <a:pPr>
              <a:buNone/>
            </a:pPr>
            <a:r>
              <a:rPr lang="en-US" dirty="0" smtClean="0"/>
              <a:t>Meaning can be imposed on any random utterance, </a:t>
            </a:r>
            <a:br>
              <a:rPr lang="en-US" dirty="0" smtClean="0"/>
            </a:br>
            <a:r>
              <a:rPr lang="en-US" dirty="0" smtClean="0"/>
              <a:t>an entire scene can be created from one very brief exchange.</a:t>
            </a:r>
            <a:endParaRPr lang="en-US" dirty="0"/>
          </a:p>
        </p:txBody>
      </p:sp>
      <p:sp>
        <p:nvSpPr>
          <p:cNvPr id="8" name="Inhaltsplatzhalter 7"/>
          <p:cNvSpPr>
            <a:spLocks noGrp="1"/>
          </p:cNvSpPr>
          <p:nvPr>
            <p:ph sz="half" idx="2"/>
          </p:nvPr>
        </p:nvSpPr>
        <p:spPr/>
        <p:txBody>
          <a:bodyPr>
            <a:normAutofit fontScale="77500" lnSpcReduction="20000"/>
          </a:bodyPr>
          <a:lstStyle/>
          <a:p>
            <a:pPr>
              <a:buNone/>
            </a:pPr>
            <a:r>
              <a:rPr lang="en-US" u="sng" dirty="0" smtClean="0"/>
              <a:t>Procedure</a:t>
            </a:r>
          </a:p>
          <a:p>
            <a:pPr marL="514350" indent="-514350">
              <a:buFont typeface="+mj-lt"/>
              <a:buAutoNum type="arabicPeriod"/>
            </a:pPr>
            <a:r>
              <a:rPr lang="en-US" dirty="0" smtClean="0"/>
              <a:t>Stand in a circle in As and Bs</a:t>
            </a:r>
          </a:p>
          <a:p>
            <a:pPr marL="514350" indent="-514350">
              <a:buFont typeface="+mj-lt"/>
              <a:buAutoNum type="arabicPeriod"/>
            </a:pPr>
            <a:r>
              <a:rPr lang="en-US" dirty="0" smtClean="0"/>
              <a:t>Read your lines around the circle: </a:t>
            </a:r>
            <a:br>
              <a:rPr lang="en-US" dirty="0" smtClean="0"/>
            </a:br>
            <a:r>
              <a:rPr lang="en-US" dirty="0" smtClean="0"/>
              <a:t>A opens the exchange, </a:t>
            </a:r>
            <a:br>
              <a:rPr lang="en-US" dirty="0" smtClean="0"/>
            </a:br>
            <a:r>
              <a:rPr lang="en-US" dirty="0" smtClean="0"/>
              <a:t>B replies</a:t>
            </a:r>
          </a:p>
          <a:p>
            <a:pPr marL="514350" indent="-514350">
              <a:buFont typeface="+mj-lt"/>
              <a:buAutoNum type="arabicPeriod"/>
            </a:pPr>
            <a:r>
              <a:rPr lang="en-US" dirty="0" smtClean="0"/>
              <a:t>Try to find the other half of your ‘play’ by trying your line out on as many other people as possible</a:t>
            </a:r>
          </a:p>
          <a:p>
            <a:pPr marL="514350" indent="-514350">
              <a:buFont typeface="+mj-lt"/>
              <a:buAutoNum type="arabicPeriod"/>
            </a:pPr>
            <a:r>
              <a:rPr lang="en-US" dirty="0" smtClean="0"/>
              <a:t>Once all of you have found their partners, </a:t>
            </a:r>
            <a:r>
              <a:rPr lang="en-US" dirty="0" smtClean="0"/>
              <a:t>each </a:t>
            </a:r>
            <a:r>
              <a:rPr lang="en-US" dirty="0" smtClean="0"/>
              <a:t>pair reads the result to the rest of the group</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3100" dirty="0" smtClean="0"/>
              <a:t>Drama Activity </a:t>
            </a:r>
            <a:r>
              <a:rPr lang="en-US" dirty="0" smtClean="0"/>
              <a:t/>
            </a:r>
            <a:br>
              <a:rPr lang="en-US" dirty="0" smtClean="0"/>
            </a:br>
            <a:r>
              <a:rPr lang="en-US" sz="2700" dirty="0" smtClean="0"/>
              <a:t>Creating ‘scenes’ from brief exchanges</a:t>
            </a:r>
            <a:br>
              <a:rPr lang="en-US" sz="2700" dirty="0" smtClean="0"/>
            </a:br>
            <a:r>
              <a:rPr lang="en-US" sz="2700" dirty="0" smtClean="0"/>
              <a:t>Expand your ‘plays’ by adding more lines</a:t>
            </a:r>
            <a:endParaRPr lang="en-US" sz="2700" dirty="0"/>
          </a:p>
        </p:txBody>
      </p:sp>
      <p:graphicFrame>
        <p:nvGraphicFramePr>
          <p:cNvPr id="6" name="Inhaltsplatzhalt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feld 6"/>
          <p:cNvSpPr txBox="1"/>
          <p:nvPr/>
        </p:nvSpPr>
        <p:spPr>
          <a:xfrm>
            <a:off x="6660232" y="3645024"/>
            <a:ext cx="2095638" cy="1200329"/>
          </a:xfrm>
          <a:prstGeom prst="rect">
            <a:avLst/>
          </a:prstGeom>
          <a:noFill/>
        </p:spPr>
        <p:txBody>
          <a:bodyPr wrap="none" rtlCol="0">
            <a:spAutoFit/>
          </a:bodyPr>
          <a:lstStyle/>
          <a:p>
            <a:r>
              <a:rPr lang="en-US" dirty="0" smtClean="0"/>
              <a:t>Optional: you add</a:t>
            </a:r>
            <a:br>
              <a:rPr lang="en-US" dirty="0" smtClean="0"/>
            </a:br>
            <a:r>
              <a:rPr lang="en-US" dirty="0" smtClean="0"/>
              <a:t>one </a:t>
            </a:r>
            <a:r>
              <a:rPr lang="en-US" dirty="0" smtClean="0"/>
              <a:t>more line each </a:t>
            </a:r>
          </a:p>
          <a:p>
            <a:r>
              <a:rPr lang="en-US" dirty="0" smtClean="0"/>
              <a:t>at the beginning</a:t>
            </a:r>
          </a:p>
          <a:p>
            <a:r>
              <a:rPr lang="en-US" dirty="0" smtClean="0"/>
              <a:t>and at the end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en-US" dirty="0" smtClean="0"/>
              <a:t>‘Reading’ Drama</a:t>
            </a:r>
            <a:br>
              <a:rPr lang="en-US" dirty="0" smtClean="0"/>
            </a:br>
            <a:r>
              <a:rPr lang="en-US" dirty="0" smtClean="0"/>
              <a:t>Reading Portion 1</a:t>
            </a:r>
            <a:endParaRPr lang="en-US" dirty="0"/>
          </a:p>
        </p:txBody>
      </p:sp>
      <p:graphicFrame>
        <p:nvGraphicFramePr>
          <p:cNvPr id="7" name="Inhaltsplatzhalter 6"/>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Inhaltsplatzhalter 8"/>
          <p:cNvSpPr>
            <a:spLocks noGrp="1"/>
          </p:cNvSpPr>
          <p:nvPr>
            <p:ph sz="half" idx="2"/>
          </p:nvPr>
        </p:nvSpPr>
        <p:spPr/>
        <p:txBody>
          <a:bodyPr>
            <a:normAutofit/>
          </a:bodyPr>
          <a:lstStyle/>
          <a:p>
            <a:pPr>
              <a:buNone/>
            </a:pPr>
            <a:r>
              <a:rPr lang="en-US" dirty="0" smtClean="0"/>
              <a:t>Using the </a:t>
            </a:r>
            <a:r>
              <a:rPr lang="en-US" dirty="0" smtClean="0"/>
              <a:t>instructions </a:t>
            </a:r>
            <a:r>
              <a:rPr lang="en-US" dirty="0" smtClean="0"/>
              <a:t>on your bookmark ‘read’ the first 3 scenes of </a:t>
            </a:r>
            <a:r>
              <a:rPr lang="en-US" i="1" dirty="0" smtClean="0"/>
              <a:t>The Shape of Things</a:t>
            </a:r>
          </a:p>
          <a:p>
            <a:endParaRPr lang="en-US"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5345</Words>
  <Application>Microsoft Office PowerPoint</Application>
  <PresentationFormat>Bildschirmpräsentation (4:3)</PresentationFormat>
  <Paragraphs>628</Paragraphs>
  <Slides>51</Slides>
  <Notes>45</Notes>
  <HiddenSlides>0</HiddenSlides>
  <MMClips>0</MMClips>
  <ScaleCrop>false</ScaleCrop>
  <HeadingPairs>
    <vt:vector size="4" baseType="variant">
      <vt:variant>
        <vt:lpstr>Design</vt:lpstr>
      </vt:variant>
      <vt:variant>
        <vt:i4>1</vt:i4>
      </vt:variant>
      <vt:variant>
        <vt:lpstr>Folientitel</vt:lpstr>
      </vt:variant>
      <vt:variant>
        <vt:i4>51</vt:i4>
      </vt:variant>
    </vt:vector>
  </HeadingPairs>
  <TitlesOfParts>
    <vt:vector size="52" baseType="lpstr">
      <vt:lpstr>Larissa-Design</vt:lpstr>
      <vt:lpstr>Analysis- Teil des Unterrichtsmodells Übersicht</vt:lpstr>
      <vt:lpstr>Analysis 1 - Einzelstunde  Introduction to The Shape of Things Übersicht</vt:lpstr>
      <vt:lpstr>You are the playwright!</vt:lpstr>
      <vt:lpstr>Neil LaBute</vt:lpstr>
      <vt:lpstr>  ‘Reading’ Drama</vt:lpstr>
      <vt:lpstr>Drama Activity  Creating ‘scenes’ from brief exchanges</vt:lpstr>
      <vt:lpstr>Drama Activity  Creating ‘scenes’ from brief exchanges</vt:lpstr>
      <vt:lpstr>Drama Activity  Creating ‘scenes’ from brief exchanges Expand your ‘plays’ by adding more lines</vt:lpstr>
      <vt:lpstr>‘Reading’ Drama Reading Portion 1</vt:lpstr>
      <vt:lpstr>Analysis 2 - Doppelstunde A museum - A restaurant lobby – A living room Übersicht</vt:lpstr>
      <vt:lpstr>Comprehension  A museum - A restaurant lobby – A living room  Who …..</vt:lpstr>
      <vt:lpstr>Features of conversation</vt:lpstr>
      <vt:lpstr>Features of conversation</vt:lpstr>
      <vt:lpstr>A museum – A restaurant lobby – A living room Analysis: setting/props – characters - plot</vt:lpstr>
      <vt:lpstr>Setting/props</vt:lpstr>
      <vt:lpstr>Characters</vt:lpstr>
      <vt:lpstr>Plot Before a story can become a play, it must first become a plot</vt:lpstr>
      <vt:lpstr>A museum – A restaurant lobby – A living room Analysis: setting/props – characters - plot</vt:lpstr>
      <vt:lpstr>PLot</vt:lpstr>
      <vt:lpstr>Acting out scenes: step 1 Who? What? Why?</vt:lpstr>
      <vt:lpstr>Acting out the scenes: step 2 Lifting the words off the page</vt:lpstr>
      <vt:lpstr>Feedback</vt:lpstr>
      <vt:lpstr>Think Tank</vt:lpstr>
      <vt:lpstr>Manifesto or vandalism?</vt:lpstr>
      <vt:lpstr>In the living room: Analysis Character Relationship Map</vt:lpstr>
      <vt:lpstr>Visualizing</vt:lpstr>
      <vt:lpstr>Reading Portion 2: A Bedroom</vt:lpstr>
      <vt:lpstr>Analysis 3 -  Einzelstunde A bedroom  Übersicht</vt:lpstr>
      <vt:lpstr>Creating character posters</vt:lpstr>
      <vt:lpstr>Character posters</vt:lpstr>
      <vt:lpstr>Reading Portion 3 A park – A doctor’s lounge – A lawn</vt:lpstr>
      <vt:lpstr>Analysis 4 -  Doppelstunde  A park – A doctor’s lounge – A lawn Übersicht</vt:lpstr>
      <vt:lpstr>Comprehension Match the words/phrases with the scenes</vt:lpstr>
      <vt:lpstr>Character Posters Revisited after having read  A park – A doctor’s lounge – A lawn  </vt:lpstr>
      <vt:lpstr>Let‘s focus on Adam Adam‘s transformation</vt:lpstr>
      <vt:lpstr>Adam‘s transformation What needs to be done?</vt:lpstr>
      <vt:lpstr>Gallery Walk</vt:lpstr>
      <vt:lpstr>Think Tank</vt:lpstr>
      <vt:lpstr>Structuring – Visualization 1</vt:lpstr>
      <vt:lpstr>Structuring – Visualization 2</vt:lpstr>
      <vt:lpstr>Structuring – Visualization 3</vt:lpstr>
      <vt:lpstr>Reading Portion 4 Read ‘A coffee shop’  and prepare reading out one role aloud</vt:lpstr>
      <vt:lpstr>Analysis 5 -  Einzelstunde A coffee shop Übersicht</vt:lpstr>
      <vt:lpstr>Dramatic Reading</vt:lpstr>
      <vt:lpstr>Key Themes / Think Tank</vt:lpstr>
      <vt:lpstr>Analysis 6 -  Doppelstunde An auditorium – An exhibition gallery Übersicht</vt:lpstr>
      <vt:lpstr>Film Version</vt:lpstr>
      <vt:lpstr>Let‘s clarify what is happening What do we learn about…..</vt:lpstr>
      <vt:lpstr>How do you think/feel about what Evelyn did?</vt:lpstr>
      <vt:lpstr>College Ethics Committee Analysis/Interpretation </vt:lpstr>
      <vt:lpstr>College Ethics Committee Presentation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Shape of Things - 1. Doppelstunde:  Schlüsselbegriffe/-konzepte, Reflektion über eigene Identitä(en), Motivation</dc:title>
  <dc:creator>B.Rietgraf</dc:creator>
  <cp:lastModifiedBy>B.Rietgraf</cp:lastModifiedBy>
  <cp:revision>402</cp:revision>
  <dcterms:created xsi:type="dcterms:W3CDTF">2019-01-09T15:37:10Z</dcterms:created>
  <dcterms:modified xsi:type="dcterms:W3CDTF">2019-03-10T16:28:26Z</dcterms:modified>
</cp:coreProperties>
</file>