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rawing7.xml" ContentType="application/vnd.ms-office.drawingml.diagramDrawing+xml"/>
  <Override PartName="/ppt/diagrams/layout13.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diagrams/colors16.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drawing3.xml" ContentType="application/vnd.ms-office.drawingml.diagramDrawing+xml"/>
  <Override PartName="/ppt/diagrams/colors12.xml" ContentType="application/vnd.openxmlformats-officedocument.drawingml.diagramColors+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notesSlides/notesSlide22.xml" ContentType="application/vnd.openxmlformats-officedocument.presentationml.notesSlide+xml"/>
  <Override PartName="/ppt/diagrams/quickStyle14.xml" ContentType="application/vnd.openxmlformats-officedocument.drawingml.diagramStyle+xml"/>
  <Override PartName="/ppt/diagrams/drawing15.xml" ContentType="application/vnd.ms-office.drawingml.diagramDrawing+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notesSlides/notesSlide20.xml" ContentType="application/vnd.openxmlformats-officedocument.presentationml.notesSlide+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diagrams/data11.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notesSlides/notesSlide14.xml" ContentType="application/vnd.openxmlformats-officedocument.presentationml.notesSlide+xml"/>
  <Override PartName="/ppt/diagrams/quickStyle15.xml" ContentType="application/vnd.openxmlformats-officedocument.drawingml.diagramStyle+xml"/>
  <Override PartName="/ppt/diagrams/drawing16.xml" ContentType="application/vnd.ms-office.drawingml.diagramDrawing+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diagrams/drawing9.xml" ContentType="application/vnd.ms-office.drawingml.diagramDrawing+xml"/>
  <Override PartName="/ppt/notesSlides/notesSlide21.xml" ContentType="application/vnd.openxmlformats-officedocument.presentationml.notesSlide+xml"/>
  <Override PartName="/ppt/diagrams/layout15.xml" ContentType="application/vnd.openxmlformats-officedocument.drawingml.diagramLayout+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slides/slide7.xml" ContentType="application/vnd.openxmlformats-officedocument.presentationml.slide+xml"/>
  <Override PartName="/ppt/notesSlides/notesSlide5.xml" ContentType="application/vnd.openxmlformats-officedocument.presentationml.notesSlide+xml"/>
  <Override PartName="/ppt/diagrams/drawing5.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28.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diagrams/colors10.xml" ContentType="application/vnd.openxmlformats-officedocument.drawingml.diagramColors+xml"/>
  <Override PartName="/ppt/slides/slide24.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diagrams/data9.xml" ContentType="application/vnd.openxmlformats-officedocument.drawingml.diagramData+xml"/>
  <Override PartName="/ppt/notesSlides/notesSlide26.xml" ContentType="application/vnd.openxmlformats-officedocument.presentationml.notesSlide+xml"/>
  <Override PartName="/ppt/diagrams/quickStyle16.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36"/>
  </p:notesMasterIdLst>
  <p:handoutMasterIdLst>
    <p:handoutMasterId r:id="rId37"/>
  </p:handoutMasterIdLst>
  <p:sldIdLst>
    <p:sldId id="260" r:id="rId2"/>
    <p:sldId id="294" r:id="rId3"/>
    <p:sldId id="261" r:id="rId4"/>
    <p:sldId id="287" r:id="rId5"/>
    <p:sldId id="272" r:id="rId6"/>
    <p:sldId id="271" r:id="rId7"/>
    <p:sldId id="310" r:id="rId8"/>
    <p:sldId id="269" r:id="rId9"/>
    <p:sldId id="270" r:id="rId10"/>
    <p:sldId id="311" r:id="rId11"/>
    <p:sldId id="262" r:id="rId12"/>
    <p:sldId id="291" r:id="rId13"/>
    <p:sldId id="267" r:id="rId14"/>
    <p:sldId id="304" r:id="rId15"/>
    <p:sldId id="293" r:id="rId16"/>
    <p:sldId id="274" r:id="rId17"/>
    <p:sldId id="275" r:id="rId18"/>
    <p:sldId id="276" r:id="rId19"/>
    <p:sldId id="278" r:id="rId20"/>
    <p:sldId id="279" r:id="rId21"/>
    <p:sldId id="297" r:id="rId22"/>
    <p:sldId id="281" r:id="rId23"/>
    <p:sldId id="285" r:id="rId24"/>
    <p:sldId id="299" r:id="rId25"/>
    <p:sldId id="298" r:id="rId26"/>
    <p:sldId id="307" r:id="rId27"/>
    <p:sldId id="312" r:id="rId28"/>
    <p:sldId id="308" r:id="rId29"/>
    <p:sldId id="301" r:id="rId30"/>
    <p:sldId id="309" r:id="rId31"/>
    <p:sldId id="282" r:id="rId32"/>
    <p:sldId id="283" r:id="rId33"/>
    <p:sldId id="284" r:id="rId34"/>
    <p:sldId id="302" r:id="rId3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7AC9"/>
    <a:srgbClr val="B80000"/>
    <a:srgbClr val="B70017"/>
    <a:srgbClr val="FFFFCC"/>
    <a:srgbClr val="FFFFE0"/>
    <a:srgbClr val="FFFDE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65662" autoAdjust="0"/>
  </p:normalViewPr>
  <p:slideViewPr>
    <p:cSldViewPr>
      <p:cViewPr varScale="1">
        <p:scale>
          <a:sx n="50" d="100"/>
          <a:sy n="50" d="100"/>
        </p:scale>
        <p:origin x="-172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101" d="100"/>
          <a:sy n="101" d="100"/>
        </p:scale>
        <p:origin x="-352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57C30F-7021-4F63-9360-1A8F0539FE3A}" type="doc">
      <dgm:prSet loTypeId="urn:microsoft.com/office/officeart/2005/8/layout/hProcess9" loCatId="process" qsTypeId="urn:microsoft.com/office/officeart/2005/8/quickstyle/simple3" qsCatId="simple" csTypeId="urn:microsoft.com/office/officeart/2005/8/colors/accent1_2" csCatId="accent1" phldr="1"/>
      <dgm:spPr/>
    </dgm:pt>
    <dgm:pt modelId="{FAB772C7-5C35-4CF0-83F5-D2617D68C11A}">
      <dgm:prSet phldrT="[Text]"/>
      <dgm:spPr/>
      <dgm:t>
        <a:bodyPr/>
        <a:lstStyle/>
        <a:p>
          <a:r>
            <a:rPr lang="de-DE" dirty="0" err="1" smtClean="0"/>
            <a:t>Conceptualisation</a:t>
          </a:r>
          <a:endParaRPr lang="de-DE" dirty="0"/>
        </a:p>
      </dgm:t>
    </dgm:pt>
    <dgm:pt modelId="{D9E0FF17-B1E1-4DE5-9343-548F7A979B5E}" type="parTrans" cxnId="{304C761B-5687-43F7-886C-41AF77A137C1}">
      <dgm:prSet/>
      <dgm:spPr/>
      <dgm:t>
        <a:bodyPr/>
        <a:lstStyle/>
        <a:p>
          <a:endParaRPr lang="de-DE"/>
        </a:p>
      </dgm:t>
    </dgm:pt>
    <dgm:pt modelId="{0B0FE518-0B33-4BE5-9B3B-1D62D268BA86}" type="sibTrans" cxnId="{304C761B-5687-43F7-886C-41AF77A137C1}">
      <dgm:prSet/>
      <dgm:spPr/>
      <dgm:t>
        <a:bodyPr/>
        <a:lstStyle/>
        <a:p>
          <a:endParaRPr lang="de-DE"/>
        </a:p>
      </dgm:t>
    </dgm:pt>
    <dgm:pt modelId="{6DA9E342-3753-4D83-8505-7E863A859F67}">
      <dgm:prSet phldrT="[Text]"/>
      <dgm:spPr/>
      <dgm:t>
        <a:bodyPr/>
        <a:lstStyle/>
        <a:p>
          <a:r>
            <a:rPr lang="de-DE" dirty="0" err="1" smtClean="0"/>
            <a:t>Formulation</a:t>
          </a:r>
          <a:endParaRPr lang="de-DE" dirty="0"/>
        </a:p>
      </dgm:t>
    </dgm:pt>
    <dgm:pt modelId="{74F911CA-AC34-4AE5-9485-06D6672650E1}" type="parTrans" cxnId="{DC1796F2-D681-4FD9-806A-C6BD85BE0ED0}">
      <dgm:prSet/>
      <dgm:spPr/>
      <dgm:t>
        <a:bodyPr/>
        <a:lstStyle/>
        <a:p>
          <a:endParaRPr lang="de-DE"/>
        </a:p>
      </dgm:t>
    </dgm:pt>
    <dgm:pt modelId="{29AB7CD7-5C67-49A3-BE12-68983467AAFE}" type="sibTrans" cxnId="{DC1796F2-D681-4FD9-806A-C6BD85BE0ED0}">
      <dgm:prSet/>
      <dgm:spPr/>
      <dgm:t>
        <a:bodyPr/>
        <a:lstStyle/>
        <a:p>
          <a:endParaRPr lang="de-DE"/>
        </a:p>
      </dgm:t>
    </dgm:pt>
    <dgm:pt modelId="{315775FB-994D-4131-B23B-562955133219}">
      <dgm:prSet phldrT="[Text]"/>
      <dgm:spPr/>
      <dgm:t>
        <a:bodyPr/>
        <a:lstStyle/>
        <a:p>
          <a:r>
            <a:rPr lang="de-DE" dirty="0" err="1" smtClean="0"/>
            <a:t>Articulation</a:t>
          </a:r>
          <a:endParaRPr lang="de-DE" dirty="0"/>
        </a:p>
      </dgm:t>
    </dgm:pt>
    <dgm:pt modelId="{37AD4934-BAED-462D-9ABD-D0F380FC98A8}" type="parTrans" cxnId="{E86FF0C3-3713-46C0-AF8D-B8F0E28DAC99}">
      <dgm:prSet/>
      <dgm:spPr/>
      <dgm:t>
        <a:bodyPr/>
        <a:lstStyle/>
        <a:p>
          <a:endParaRPr lang="de-DE"/>
        </a:p>
      </dgm:t>
    </dgm:pt>
    <dgm:pt modelId="{6780D556-12D6-42E8-8AA5-22BC2CF4C388}" type="sibTrans" cxnId="{E86FF0C3-3713-46C0-AF8D-B8F0E28DAC99}">
      <dgm:prSet/>
      <dgm:spPr/>
      <dgm:t>
        <a:bodyPr/>
        <a:lstStyle/>
        <a:p>
          <a:endParaRPr lang="de-DE"/>
        </a:p>
      </dgm:t>
    </dgm:pt>
    <dgm:pt modelId="{4F4B94BC-CFFA-4E27-899E-34851D542D44}">
      <dgm:prSet phldrT="[Text]"/>
      <dgm:spPr/>
      <dgm:t>
        <a:bodyPr/>
        <a:lstStyle/>
        <a:p>
          <a:r>
            <a:rPr lang="de-DE" dirty="0" err="1" smtClean="0"/>
            <a:t>Self-monitoring</a:t>
          </a:r>
          <a:endParaRPr lang="de-DE" dirty="0"/>
        </a:p>
      </dgm:t>
    </dgm:pt>
    <dgm:pt modelId="{E3C4FD01-F72A-48D3-BE97-52167F5DFB01}" type="parTrans" cxnId="{AE11657D-A1FC-4753-B993-63FCD399E8B4}">
      <dgm:prSet/>
      <dgm:spPr/>
      <dgm:t>
        <a:bodyPr/>
        <a:lstStyle/>
        <a:p>
          <a:endParaRPr lang="de-DE"/>
        </a:p>
      </dgm:t>
    </dgm:pt>
    <dgm:pt modelId="{B4733BE4-E257-4E5A-A7CA-8E6FEF80E7E0}" type="sibTrans" cxnId="{AE11657D-A1FC-4753-B993-63FCD399E8B4}">
      <dgm:prSet/>
      <dgm:spPr/>
      <dgm:t>
        <a:bodyPr/>
        <a:lstStyle/>
        <a:p>
          <a:endParaRPr lang="de-DE"/>
        </a:p>
      </dgm:t>
    </dgm:pt>
    <dgm:pt modelId="{71AFBC11-EF45-473C-BE1D-F9F5743CA967}" type="pres">
      <dgm:prSet presAssocID="{6357C30F-7021-4F63-9360-1A8F0539FE3A}" presName="CompostProcess" presStyleCnt="0">
        <dgm:presLayoutVars>
          <dgm:dir/>
          <dgm:resizeHandles val="exact"/>
        </dgm:presLayoutVars>
      </dgm:prSet>
      <dgm:spPr/>
    </dgm:pt>
    <dgm:pt modelId="{4C530793-7616-4581-93DD-67EA2BDA5CB9}" type="pres">
      <dgm:prSet presAssocID="{6357C30F-7021-4F63-9360-1A8F0539FE3A}" presName="arrow" presStyleLbl="bgShp" presStyleIdx="0" presStyleCnt="1"/>
      <dgm:spPr/>
    </dgm:pt>
    <dgm:pt modelId="{94C9E1D2-FA68-42EE-A62C-3E68C12BD98B}" type="pres">
      <dgm:prSet presAssocID="{6357C30F-7021-4F63-9360-1A8F0539FE3A}" presName="linearProcess" presStyleCnt="0"/>
      <dgm:spPr/>
    </dgm:pt>
    <dgm:pt modelId="{E56CD039-28A3-4636-A08A-7C84BFCC0FF6}" type="pres">
      <dgm:prSet presAssocID="{FAB772C7-5C35-4CF0-83F5-D2617D68C11A}" presName="textNode" presStyleLbl="node1" presStyleIdx="0" presStyleCnt="4">
        <dgm:presLayoutVars>
          <dgm:bulletEnabled val="1"/>
        </dgm:presLayoutVars>
      </dgm:prSet>
      <dgm:spPr/>
      <dgm:t>
        <a:bodyPr/>
        <a:lstStyle/>
        <a:p>
          <a:endParaRPr lang="en-US"/>
        </a:p>
      </dgm:t>
    </dgm:pt>
    <dgm:pt modelId="{017E3500-53C7-4D77-A130-CF4749D75777}" type="pres">
      <dgm:prSet presAssocID="{0B0FE518-0B33-4BE5-9B3B-1D62D268BA86}" presName="sibTrans" presStyleCnt="0"/>
      <dgm:spPr/>
    </dgm:pt>
    <dgm:pt modelId="{B305C608-000E-43F1-9B95-931DD9227C12}" type="pres">
      <dgm:prSet presAssocID="{6DA9E342-3753-4D83-8505-7E863A859F67}" presName="textNode" presStyleLbl="node1" presStyleIdx="1" presStyleCnt="4">
        <dgm:presLayoutVars>
          <dgm:bulletEnabled val="1"/>
        </dgm:presLayoutVars>
      </dgm:prSet>
      <dgm:spPr/>
      <dgm:t>
        <a:bodyPr/>
        <a:lstStyle/>
        <a:p>
          <a:endParaRPr lang="en-US"/>
        </a:p>
      </dgm:t>
    </dgm:pt>
    <dgm:pt modelId="{40FDE92C-4FDB-4373-97EF-432F049FC29E}" type="pres">
      <dgm:prSet presAssocID="{29AB7CD7-5C67-49A3-BE12-68983467AAFE}" presName="sibTrans" presStyleCnt="0"/>
      <dgm:spPr/>
    </dgm:pt>
    <dgm:pt modelId="{39E8970F-24E8-4B34-BA08-1F8BFE07CD45}" type="pres">
      <dgm:prSet presAssocID="{315775FB-994D-4131-B23B-562955133219}" presName="textNode" presStyleLbl="node1" presStyleIdx="2" presStyleCnt="4">
        <dgm:presLayoutVars>
          <dgm:bulletEnabled val="1"/>
        </dgm:presLayoutVars>
      </dgm:prSet>
      <dgm:spPr/>
      <dgm:t>
        <a:bodyPr/>
        <a:lstStyle/>
        <a:p>
          <a:endParaRPr lang="en-US"/>
        </a:p>
      </dgm:t>
    </dgm:pt>
    <dgm:pt modelId="{BBF052D5-206D-413C-810C-9B26767C70DB}" type="pres">
      <dgm:prSet presAssocID="{6780D556-12D6-42E8-8AA5-22BC2CF4C388}" presName="sibTrans" presStyleCnt="0"/>
      <dgm:spPr/>
    </dgm:pt>
    <dgm:pt modelId="{9BCBDED8-19D9-4DD1-B628-497917F5BDA7}" type="pres">
      <dgm:prSet presAssocID="{4F4B94BC-CFFA-4E27-899E-34851D542D44}" presName="textNode" presStyleLbl="node1" presStyleIdx="3" presStyleCnt="4">
        <dgm:presLayoutVars>
          <dgm:bulletEnabled val="1"/>
        </dgm:presLayoutVars>
      </dgm:prSet>
      <dgm:spPr/>
      <dgm:t>
        <a:bodyPr/>
        <a:lstStyle/>
        <a:p>
          <a:endParaRPr lang="en-US"/>
        </a:p>
      </dgm:t>
    </dgm:pt>
  </dgm:ptLst>
  <dgm:cxnLst>
    <dgm:cxn modelId="{6346EFD6-01C2-49DE-A2DE-3D27189E0FAD}" type="presOf" srcId="{6DA9E342-3753-4D83-8505-7E863A859F67}" destId="{B305C608-000E-43F1-9B95-931DD9227C12}" srcOrd="0" destOrd="0" presId="urn:microsoft.com/office/officeart/2005/8/layout/hProcess9"/>
    <dgm:cxn modelId="{6F1D60CD-3616-4370-BFDE-5CB2CD0F47AE}" type="presOf" srcId="{FAB772C7-5C35-4CF0-83F5-D2617D68C11A}" destId="{E56CD039-28A3-4636-A08A-7C84BFCC0FF6}" srcOrd="0" destOrd="0" presId="urn:microsoft.com/office/officeart/2005/8/layout/hProcess9"/>
    <dgm:cxn modelId="{DC1796F2-D681-4FD9-806A-C6BD85BE0ED0}" srcId="{6357C30F-7021-4F63-9360-1A8F0539FE3A}" destId="{6DA9E342-3753-4D83-8505-7E863A859F67}" srcOrd="1" destOrd="0" parTransId="{74F911CA-AC34-4AE5-9485-06D6672650E1}" sibTransId="{29AB7CD7-5C67-49A3-BE12-68983467AAFE}"/>
    <dgm:cxn modelId="{AE11657D-A1FC-4753-B993-63FCD399E8B4}" srcId="{6357C30F-7021-4F63-9360-1A8F0539FE3A}" destId="{4F4B94BC-CFFA-4E27-899E-34851D542D44}" srcOrd="3" destOrd="0" parTransId="{E3C4FD01-F72A-48D3-BE97-52167F5DFB01}" sibTransId="{B4733BE4-E257-4E5A-A7CA-8E6FEF80E7E0}"/>
    <dgm:cxn modelId="{E86FF0C3-3713-46C0-AF8D-B8F0E28DAC99}" srcId="{6357C30F-7021-4F63-9360-1A8F0539FE3A}" destId="{315775FB-994D-4131-B23B-562955133219}" srcOrd="2" destOrd="0" parTransId="{37AD4934-BAED-462D-9ABD-D0F380FC98A8}" sibTransId="{6780D556-12D6-42E8-8AA5-22BC2CF4C388}"/>
    <dgm:cxn modelId="{3223963D-B092-45FC-AEC3-991EC550F586}" type="presOf" srcId="{6357C30F-7021-4F63-9360-1A8F0539FE3A}" destId="{71AFBC11-EF45-473C-BE1D-F9F5743CA967}" srcOrd="0" destOrd="0" presId="urn:microsoft.com/office/officeart/2005/8/layout/hProcess9"/>
    <dgm:cxn modelId="{304C761B-5687-43F7-886C-41AF77A137C1}" srcId="{6357C30F-7021-4F63-9360-1A8F0539FE3A}" destId="{FAB772C7-5C35-4CF0-83F5-D2617D68C11A}" srcOrd="0" destOrd="0" parTransId="{D9E0FF17-B1E1-4DE5-9343-548F7A979B5E}" sibTransId="{0B0FE518-0B33-4BE5-9B3B-1D62D268BA86}"/>
    <dgm:cxn modelId="{41DFD43B-2CF6-4991-9CB2-37989CBFB9B0}" type="presOf" srcId="{4F4B94BC-CFFA-4E27-899E-34851D542D44}" destId="{9BCBDED8-19D9-4DD1-B628-497917F5BDA7}" srcOrd="0" destOrd="0" presId="urn:microsoft.com/office/officeart/2005/8/layout/hProcess9"/>
    <dgm:cxn modelId="{E2663E3A-69F3-40EF-AC1E-30A7A1645B44}" type="presOf" srcId="{315775FB-994D-4131-B23B-562955133219}" destId="{39E8970F-24E8-4B34-BA08-1F8BFE07CD45}" srcOrd="0" destOrd="0" presId="urn:microsoft.com/office/officeart/2005/8/layout/hProcess9"/>
    <dgm:cxn modelId="{7686AA22-AE7B-4D2C-A151-C09D38B03F1F}" type="presParOf" srcId="{71AFBC11-EF45-473C-BE1D-F9F5743CA967}" destId="{4C530793-7616-4581-93DD-67EA2BDA5CB9}" srcOrd="0" destOrd="0" presId="urn:microsoft.com/office/officeart/2005/8/layout/hProcess9"/>
    <dgm:cxn modelId="{736BC87B-C212-43BC-9D1D-ECBFB84EA6FF}" type="presParOf" srcId="{71AFBC11-EF45-473C-BE1D-F9F5743CA967}" destId="{94C9E1D2-FA68-42EE-A62C-3E68C12BD98B}" srcOrd="1" destOrd="0" presId="urn:microsoft.com/office/officeart/2005/8/layout/hProcess9"/>
    <dgm:cxn modelId="{BA639289-31B0-48FB-9EED-3CE71489E91E}" type="presParOf" srcId="{94C9E1D2-FA68-42EE-A62C-3E68C12BD98B}" destId="{E56CD039-28A3-4636-A08A-7C84BFCC0FF6}" srcOrd="0" destOrd="0" presId="urn:microsoft.com/office/officeart/2005/8/layout/hProcess9"/>
    <dgm:cxn modelId="{63BD43C2-7E3D-45CE-8606-1129AF235FF4}" type="presParOf" srcId="{94C9E1D2-FA68-42EE-A62C-3E68C12BD98B}" destId="{017E3500-53C7-4D77-A130-CF4749D75777}" srcOrd="1" destOrd="0" presId="urn:microsoft.com/office/officeart/2005/8/layout/hProcess9"/>
    <dgm:cxn modelId="{2F2E28C1-62AE-481A-8CB0-9F614D653821}" type="presParOf" srcId="{94C9E1D2-FA68-42EE-A62C-3E68C12BD98B}" destId="{B305C608-000E-43F1-9B95-931DD9227C12}" srcOrd="2" destOrd="0" presId="urn:microsoft.com/office/officeart/2005/8/layout/hProcess9"/>
    <dgm:cxn modelId="{94897E9E-90BA-4C1D-B4F4-514C1A4D7C3C}" type="presParOf" srcId="{94C9E1D2-FA68-42EE-A62C-3E68C12BD98B}" destId="{40FDE92C-4FDB-4373-97EF-432F049FC29E}" srcOrd="3" destOrd="0" presId="urn:microsoft.com/office/officeart/2005/8/layout/hProcess9"/>
    <dgm:cxn modelId="{BA7925D1-FCD2-4211-AEB6-5613A6B3A926}" type="presParOf" srcId="{94C9E1D2-FA68-42EE-A62C-3E68C12BD98B}" destId="{39E8970F-24E8-4B34-BA08-1F8BFE07CD45}" srcOrd="4" destOrd="0" presId="urn:microsoft.com/office/officeart/2005/8/layout/hProcess9"/>
    <dgm:cxn modelId="{85D80BD0-B76A-4C52-8B2E-E6DA0586D9D1}" type="presParOf" srcId="{94C9E1D2-FA68-42EE-A62C-3E68C12BD98B}" destId="{BBF052D5-206D-413C-810C-9B26767C70DB}" srcOrd="5" destOrd="0" presId="urn:microsoft.com/office/officeart/2005/8/layout/hProcess9"/>
    <dgm:cxn modelId="{6AED5764-D7E9-442A-A0D9-A7878D4B99A7}" type="presParOf" srcId="{94C9E1D2-FA68-42EE-A62C-3E68C12BD98B}" destId="{9BCBDED8-19D9-4DD1-B628-497917F5BDA7}" srcOrd="6" destOrd="0" presId="urn:microsoft.com/office/officeart/2005/8/layout/hProcess9"/>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6A924AA-DFD6-44C2-8E25-6D4EA1F30E6B}" type="doc">
      <dgm:prSet loTypeId="urn:microsoft.com/office/officeart/2005/8/layout/arrow4" loCatId="relationship" qsTypeId="urn:microsoft.com/office/officeart/2005/8/quickstyle/simple3" qsCatId="simple" csTypeId="urn:microsoft.com/office/officeart/2005/8/colors/accent1_2" csCatId="accent1" phldr="1"/>
      <dgm:spPr/>
      <dgm:t>
        <a:bodyPr/>
        <a:lstStyle/>
        <a:p>
          <a:endParaRPr lang="en-US"/>
        </a:p>
      </dgm:t>
    </dgm:pt>
    <dgm:pt modelId="{6989B3BD-84CB-4E4F-B58E-DCA2ADD64DAB}">
      <dgm:prSet phldrT="[Text]" custT="1"/>
      <dgm:spPr/>
      <dgm:t>
        <a:bodyPr/>
        <a:lstStyle/>
        <a:p>
          <a:r>
            <a:rPr lang="en-US" sz="2400" dirty="0" err="1" smtClean="0"/>
            <a:t>Kommunikationsprüfung</a:t>
          </a:r>
          <a:r>
            <a:rPr lang="en-US" sz="2400" dirty="0" smtClean="0"/>
            <a:t> </a:t>
          </a:r>
          <a:r>
            <a:rPr lang="en-US" sz="2400" dirty="0" err="1" smtClean="0"/>
            <a:t>Leistungsfach</a:t>
          </a:r>
          <a:r>
            <a:rPr lang="en-US" sz="2400" dirty="0" smtClean="0"/>
            <a:t>?</a:t>
          </a:r>
        </a:p>
        <a:p>
          <a:r>
            <a:rPr lang="de-DE" sz="1600" dirty="0" smtClean="0"/>
            <a:t>Beurteilungs- und Korrekturrichtlinien für die Modernen Fremdsprachen / Abiturprüfung 2021 / </a:t>
          </a:r>
          <a:r>
            <a:rPr lang="de-DE" sz="1600" b="0" u="sng" dirty="0" smtClean="0"/>
            <a:t>Kommunikationsprüfung</a:t>
          </a:r>
          <a:r>
            <a:rPr lang="de-DE" sz="1600" dirty="0" smtClean="0"/>
            <a:t> /37-6615.31-2021/5</a:t>
          </a:r>
          <a:r>
            <a:rPr lang="en-US" sz="1600" dirty="0" smtClean="0"/>
            <a:t/>
          </a:r>
          <a:br>
            <a:rPr lang="en-US" sz="1600" dirty="0" smtClean="0"/>
          </a:br>
          <a:endParaRPr lang="en-US" sz="1600" dirty="0"/>
        </a:p>
      </dgm:t>
    </dgm:pt>
    <dgm:pt modelId="{A36DDF9C-E7DC-44E6-AFA0-4212F97FE380}" type="parTrans" cxnId="{7367B289-2944-40E2-8B3C-60EF533F6F19}">
      <dgm:prSet/>
      <dgm:spPr/>
      <dgm:t>
        <a:bodyPr/>
        <a:lstStyle/>
        <a:p>
          <a:endParaRPr lang="en-US"/>
        </a:p>
      </dgm:t>
    </dgm:pt>
    <dgm:pt modelId="{E6408C32-4A47-4D06-9FC4-197B841A04BC}" type="sibTrans" cxnId="{7367B289-2944-40E2-8B3C-60EF533F6F19}">
      <dgm:prSet/>
      <dgm:spPr/>
      <dgm:t>
        <a:bodyPr/>
        <a:lstStyle/>
        <a:p>
          <a:endParaRPr lang="en-US"/>
        </a:p>
      </dgm:t>
    </dgm:pt>
    <dgm:pt modelId="{13014DDE-4D7A-4E42-BEFA-A7C44666DD12}">
      <dgm:prSet phldrT="[Text]" custT="1"/>
      <dgm:spPr/>
      <dgm:t>
        <a:bodyPr/>
        <a:lstStyle/>
        <a:p>
          <a:r>
            <a:rPr lang="en-US" sz="2400" dirty="0" err="1" smtClean="0"/>
            <a:t>Mündliche</a:t>
          </a:r>
          <a:r>
            <a:rPr lang="en-US" sz="2400" dirty="0" smtClean="0"/>
            <a:t> </a:t>
          </a:r>
          <a:r>
            <a:rPr lang="en-US" sz="2400" dirty="0" err="1" smtClean="0"/>
            <a:t>Prüfung</a:t>
          </a:r>
          <a:r>
            <a:rPr lang="en-US" sz="2400" dirty="0" smtClean="0"/>
            <a:t> </a:t>
          </a:r>
          <a:r>
            <a:rPr lang="en-US" sz="2400" dirty="0" err="1" smtClean="0"/>
            <a:t>Basisfach</a:t>
          </a:r>
          <a:r>
            <a:rPr lang="en-US" sz="2400" dirty="0" smtClean="0"/>
            <a:t> (und </a:t>
          </a:r>
          <a:r>
            <a:rPr lang="en-US" sz="2400" dirty="0" err="1" smtClean="0"/>
            <a:t>Leistungsfach</a:t>
          </a:r>
          <a:r>
            <a:rPr lang="en-US" sz="2400" dirty="0" smtClean="0"/>
            <a:t>)? </a:t>
          </a:r>
          <a:r>
            <a:rPr lang="de-DE" sz="1600" dirty="0" smtClean="0"/>
            <a:t>Bewertungsraster zur </a:t>
          </a:r>
          <a:r>
            <a:rPr lang="de-DE" sz="1600" u="sng" dirty="0" smtClean="0">
              <a:solidFill>
                <a:schemeClr val="tx1"/>
              </a:solidFill>
            </a:rPr>
            <a:t>mündlichen Abiturprüfung </a:t>
          </a:r>
          <a:r>
            <a:rPr lang="de-DE" sz="1600" dirty="0" smtClean="0"/>
            <a:t>in den Modernen Fremdsprachen </a:t>
          </a:r>
          <a:br>
            <a:rPr lang="de-DE" sz="1600" dirty="0" smtClean="0"/>
          </a:br>
          <a:r>
            <a:rPr lang="de-DE" sz="1600" dirty="0" smtClean="0"/>
            <a:t>37-6615.31-2021/4</a:t>
          </a:r>
          <a:endParaRPr lang="en-US" sz="1600" dirty="0"/>
        </a:p>
      </dgm:t>
    </dgm:pt>
    <dgm:pt modelId="{15B6102F-612A-4658-A464-44288262EF75}" type="parTrans" cxnId="{CB3E0E3D-C39B-4439-8938-2D545E4ED419}">
      <dgm:prSet/>
      <dgm:spPr/>
      <dgm:t>
        <a:bodyPr/>
        <a:lstStyle/>
        <a:p>
          <a:endParaRPr lang="en-US"/>
        </a:p>
      </dgm:t>
    </dgm:pt>
    <dgm:pt modelId="{7C7BC8A0-FD6F-46A0-8EA9-ED5F9C7BA345}" type="sibTrans" cxnId="{CB3E0E3D-C39B-4439-8938-2D545E4ED419}">
      <dgm:prSet/>
      <dgm:spPr/>
      <dgm:t>
        <a:bodyPr/>
        <a:lstStyle/>
        <a:p>
          <a:endParaRPr lang="en-US"/>
        </a:p>
      </dgm:t>
    </dgm:pt>
    <dgm:pt modelId="{B27FA2EA-8E69-4EC7-AA89-EF20FB0A6124}">
      <dgm:prSet/>
      <dgm:spPr/>
      <dgm:t>
        <a:bodyPr/>
        <a:lstStyle/>
        <a:p>
          <a:endParaRPr lang="de-DE"/>
        </a:p>
      </dgm:t>
    </dgm:pt>
    <dgm:pt modelId="{50420C99-5C4F-43BA-850B-B401E8642B04}" type="parTrans" cxnId="{89E79649-3D36-46F1-A4DF-F3759B43F03B}">
      <dgm:prSet/>
      <dgm:spPr/>
      <dgm:t>
        <a:bodyPr/>
        <a:lstStyle/>
        <a:p>
          <a:endParaRPr lang="de-DE"/>
        </a:p>
      </dgm:t>
    </dgm:pt>
    <dgm:pt modelId="{B6299A2E-D906-4F85-9405-D0D3CDFC0C6E}" type="sibTrans" cxnId="{89E79649-3D36-46F1-A4DF-F3759B43F03B}">
      <dgm:prSet/>
      <dgm:spPr/>
      <dgm:t>
        <a:bodyPr/>
        <a:lstStyle/>
        <a:p>
          <a:endParaRPr lang="de-DE"/>
        </a:p>
      </dgm:t>
    </dgm:pt>
    <dgm:pt modelId="{F95397D1-F252-4156-B87D-37D390A6ACD2}" type="pres">
      <dgm:prSet presAssocID="{06A924AA-DFD6-44C2-8E25-6D4EA1F30E6B}" presName="compositeShape" presStyleCnt="0">
        <dgm:presLayoutVars>
          <dgm:chMax val="2"/>
          <dgm:dir/>
          <dgm:resizeHandles val="exact"/>
        </dgm:presLayoutVars>
      </dgm:prSet>
      <dgm:spPr/>
      <dgm:t>
        <a:bodyPr/>
        <a:lstStyle/>
        <a:p>
          <a:endParaRPr lang="de-DE"/>
        </a:p>
      </dgm:t>
    </dgm:pt>
    <dgm:pt modelId="{84D6BAF9-912B-441B-B49C-B31A19C99A0A}" type="pres">
      <dgm:prSet presAssocID="{6989B3BD-84CB-4E4F-B58E-DCA2ADD64DAB}" presName="upArrow" presStyleLbl="node1" presStyleIdx="0" presStyleCnt="2"/>
      <dgm:spPr/>
    </dgm:pt>
    <dgm:pt modelId="{35698298-9C36-4C54-A056-A9CFF18340C3}" type="pres">
      <dgm:prSet presAssocID="{6989B3BD-84CB-4E4F-B58E-DCA2ADD64DAB}" presName="upArrowText" presStyleLbl="revTx" presStyleIdx="0" presStyleCnt="2">
        <dgm:presLayoutVars>
          <dgm:chMax val="0"/>
          <dgm:bulletEnabled val="1"/>
        </dgm:presLayoutVars>
      </dgm:prSet>
      <dgm:spPr/>
      <dgm:t>
        <a:bodyPr/>
        <a:lstStyle/>
        <a:p>
          <a:endParaRPr lang="en-US"/>
        </a:p>
      </dgm:t>
    </dgm:pt>
    <dgm:pt modelId="{42EC54E6-202D-4E83-AEDB-41B45D194ABD}" type="pres">
      <dgm:prSet presAssocID="{13014DDE-4D7A-4E42-BEFA-A7C44666DD12}" presName="downArrow" presStyleLbl="node1" presStyleIdx="1" presStyleCnt="2"/>
      <dgm:spPr/>
    </dgm:pt>
    <dgm:pt modelId="{9D1BB537-3016-490D-BE1D-2FDD41A09A1A}" type="pres">
      <dgm:prSet presAssocID="{13014DDE-4D7A-4E42-BEFA-A7C44666DD12}" presName="downArrowText" presStyleLbl="revTx" presStyleIdx="1" presStyleCnt="2">
        <dgm:presLayoutVars>
          <dgm:chMax val="0"/>
          <dgm:bulletEnabled val="1"/>
        </dgm:presLayoutVars>
      </dgm:prSet>
      <dgm:spPr/>
      <dgm:t>
        <a:bodyPr/>
        <a:lstStyle/>
        <a:p>
          <a:endParaRPr lang="de-DE"/>
        </a:p>
      </dgm:t>
    </dgm:pt>
  </dgm:ptLst>
  <dgm:cxnLst>
    <dgm:cxn modelId="{CB3E0E3D-C39B-4439-8938-2D545E4ED419}" srcId="{06A924AA-DFD6-44C2-8E25-6D4EA1F30E6B}" destId="{13014DDE-4D7A-4E42-BEFA-A7C44666DD12}" srcOrd="1" destOrd="0" parTransId="{15B6102F-612A-4658-A464-44288262EF75}" sibTransId="{7C7BC8A0-FD6F-46A0-8EA9-ED5F9C7BA345}"/>
    <dgm:cxn modelId="{9791BCC7-D799-415A-BD40-B46F2968D411}" type="presOf" srcId="{13014DDE-4D7A-4E42-BEFA-A7C44666DD12}" destId="{9D1BB537-3016-490D-BE1D-2FDD41A09A1A}" srcOrd="0" destOrd="0" presId="urn:microsoft.com/office/officeart/2005/8/layout/arrow4"/>
    <dgm:cxn modelId="{798E7170-2C30-45CE-96A9-0B9BD03E39FE}" type="presOf" srcId="{06A924AA-DFD6-44C2-8E25-6D4EA1F30E6B}" destId="{F95397D1-F252-4156-B87D-37D390A6ACD2}" srcOrd="0" destOrd="0" presId="urn:microsoft.com/office/officeart/2005/8/layout/arrow4"/>
    <dgm:cxn modelId="{7367B289-2944-40E2-8B3C-60EF533F6F19}" srcId="{06A924AA-DFD6-44C2-8E25-6D4EA1F30E6B}" destId="{6989B3BD-84CB-4E4F-B58E-DCA2ADD64DAB}" srcOrd="0" destOrd="0" parTransId="{A36DDF9C-E7DC-44E6-AFA0-4212F97FE380}" sibTransId="{E6408C32-4A47-4D06-9FC4-197B841A04BC}"/>
    <dgm:cxn modelId="{8AEECF54-48CB-43DC-8E6A-AA38E2550B81}" type="presOf" srcId="{6989B3BD-84CB-4E4F-B58E-DCA2ADD64DAB}" destId="{35698298-9C36-4C54-A056-A9CFF18340C3}" srcOrd="0" destOrd="0" presId="urn:microsoft.com/office/officeart/2005/8/layout/arrow4"/>
    <dgm:cxn modelId="{89E79649-3D36-46F1-A4DF-F3759B43F03B}" srcId="{06A924AA-DFD6-44C2-8E25-6D4EA1F30E6B}" destId="{B27FA2EA-8E69-4EC7-AA89-EF20FB0A6124}" srcOrd="2" destOrd="0" parTransId="{50420C99-5C4F-43BA-850B-B401E8642B04}" sibTransId="{B6299A2E-D906-4F85-9405-D0D3CDFC0C6E}"/>
    <dgm:cxn modelId="{FE1666ED-D80B-4383-BB6E-05BFAF3A5E4A}" type="presParOf" srcId="{F95397D1-F252-4156-B87D-37D390A6ACD2}" destId="{84D6BAF9-912B-441B-B49C-B31A19C99A0A}" srcOrd="0" destOrd="0" presId="urn:microsoft.com/office/officeart/2005/8/layout/arrow4"/>
    <dgm:cxn modelId="{2AF19B57-B7AB-4452-8D05-298003D3C405}" type="presParOf" srcId="{F95397D1-F252-4156-B87D-37D390A6ACD2}" destId="{35698298-9C36-4C54-A056-A9CFF18340C3}" srcOrd="1" destOrd="0" presId="urn:microsoft.com/office/officeart/2005/8/layout/arrow4"/>
    <dgm:cxn modelId="{57F8F91A-48AC-422A-A50D-30EC9798329F}" type="presParOf" srcId="{F95397D1-F252-4156-B87D-37D390A6ACD2}" destId="{42EC54E6-202D-4E83-AEDB-41B45D194ABD}" srcOrd="2" destOrd="0" presId="urn:microsoft.com/office/officeart/2005/8/layout/arrow4"/>
    <dgm:cxn modelId="{1B5AE547-4E34-4F1C-98AA-21205BA9CBF0}" type="presParOf" srcId="{F95397D1-F252-4156-B87D-37D390A6ACD2}" destId="{9D1BB537-3016-490D-BE1D-2FDD41A09A1A}" srcOrd="3" destOrd="0" presId="urn:microsoft.com/office/officeart/2005/8/layout/arrow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7F16AE3-5F39-4316-942D-A04801DD6D7C}"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de-DE"/>
        </a:p>
      </dgm:t>
    </dgm:pt>
    <dgm:pt modelId="{97336DA6-5870-4293-AE1F-A08ED69AF159}">
      <dgm:prSet phldrT="[Text]" custT="1"/>
      <dgm:spPr/>
      <dgm:t>
        <a:bodyPr/>
        <a:lstStyle/>
        <a:p>
          <a:r>
            <a:rPr lang="de-DE" sz="2400" dirty="0" smtClean="0"/>
            <a:t>Vorschlag:</a:t>
          </a:r>
          <a:endParaRPr lang="de-DE" sz="2400" dirty="0"/>
        </a:p>
      </dgm:t>
    </dgm:pt>
    <dgm:pt modelId="{4181D86E-0BBE-402B-8624-185FF439116F}" type="parTrans" cxnId="{2DBD27FC-B537-427C-857F-7A95EC7F5784}">
      <dgm:prSet/>
      <dgm:spPr/>
      <dgm:t>
        <a:bodyPr/>
        <a:lstStyle/>
        <a:p>
          <a:endParaRPr lang="de-DE"/>
        </a:p>
      </dgm:t>
    </dgm:pt>
    <dgm:pt modelId="{E5B0BBE5-CF52-4C10-91E3-E1B66280198E}" type="sibTrans" cxnId="{2DBD27FC-B537-427C-857F-7A95EC7F5784}">
      <dgm:prSet/>
      <dgm:spPr/>
      <dgm:t>
        <a:bodyPr/>
        <a:lstStyle/>
        <a:p>
          <a:endParaRPr lang="de-DE"/>
        </a:p>
      </dgm:t>
    </dgm:pt>
    <dgm:pt modelId="{38539D2D-B47C-4BA0-B320-396F81EF97D3}">
      <dgm:prSet phldrT="[Text]" custT="1"/>
      <dgm:spPr/>
      <dgm:t>
        <a:bodyPr/>
        <a:lstStyle/>
        <a:p>
          <a:r>
            <a:rPr lang="de-DE" sz="2400" dirty="0" smtClean="0"/>
            <a:t>Absprache unter den Kurslehrern (Gleichbehandlung der S und S )</a:t>
          </a:r>
          <a:endParaRPr lang="de-DE" sz="2400" dirty="0"/>
        </a:p>
      </dgm:t>
    </dgm:pt>
    <dgm:pt modelId="{B679CD9C-69B6-4260-ABA6-6470DD1933C3}" type="parTrans" cxnId="{0BA9345B-EFEE-4182-B065-FCD0374BC26C}">
      <dgm:prSet/>
      <dgm:spPr/>
      <dgm:t>
        <a:bodyPr/>
        <a:lstStyle/>
        <a:p>
          <a:endParaRPr lang="de-DE"/>
        </a:p>
      </dgm:t>
    </dgm:pt>
    <dgm:pt modelId="{D4588E74-DCE3-4735-B91F-75BA84A071CF}" type="sibTrans" cxnId="{0BA9345B-EFEE-4182-B065-FCD0374BC26C}">
      <dgm:prSet/>
      <dgm:spPr/>
      <dgm:t>
        <a:bodyPr/>
        <a:lstStyle/>
        <a:p>
          <a:endParaRPr lang="de-DE"/>
        </a:p>
      </dgm:t>
    </dgm:pt>
    <dgm:pt modelId="{75239558-0A8E-4768-9B14-461858AC1062}">
      <dgm:prSet phldrT="[Text]" custT="1"/>
      <dgm:spPr/>
      <dgm:t>
        <a:bodyPr/>
        <a:lstStyle/>
        <a:p>
          <a:r>
            <a:rPr lang="de-DE" sz="2400" dirty="0" smtClean="0"/>
            <a:t>50% der mündlichen Note </a:t>
          </a:r>
          <a:endParaRPr lang="de-DE" sz="2400" dirty="0"/>
        </a:p>
      </dgm:t>
    </dgm:pt>
    <dgm:pt modelId="{CA3A5374-4C7F-4FCE-A862-2527BCEE4C4C}" type="parTrans" cxnId="{6927FF67-4A54-4B54-8420-442CD1D83CED}">
      <dgm:prSet/>
      <dgm:spPr/>
      <dgm:t>
        <a:bodyPr/>
        <a:lstStyle/>
        <a:p>
          <a:endParaRPr lang="de-DE"/>
        </a:p>
      </dgm:t>
    </dgm:pt>
    <dgm:pt modelId="{7A0BC704-E3ED-423E-B6E7-D582913C5C3D}" type="sibTrans" cxnId="{6927FF67-4A54-4B54-8420-442CD1D83CED}">
      <dgm:prSet/>
      <dgm:spPr/>
      <dgm:t>
        <a:bodyPr/>
        <a:lstStyle/>
        <a:p>
          <a:endParaRPr lang="de-DE"/>
        </a:p>
      </dgm:t>
    </dgm:pt>
    <dgm:pt modelId="{DD880F6D-921E-4283-BC55-68AC007BB5FF}" type="pres">
      <dgm:prSet presAssocID="{27F16AE3-5F39-4316-942D-A04801DD6D7C}" presName="diagram" presStyleCnt="0">
        <dgm:presLayoutVars>
          <dgm:chPref val="1"/>
          <dgm:dir/>
          <dgm:animOne val="branch"/>
          <dgm:animLvl val="lvl"/>
          <dgm:resizeHandles val="exact"/>
        </dgm:presLayoutVars>
      </dgm:prSet>
      <dgm:spPr/>
      <dgm:t>
        <a:bodyPr/>
        <a:lstStyle/>
        <a:p>
          <a:endParaRPr lang="de-DE"/>
        </a:p>
      </dgm:t>
    </dgm:pt>
    <dgm:pt modelId="{409DBF58-078F-4D1F-8088-3AC54501BE11}" type="pres">
      <dgm:prSet presAssocID="{97336DA6-5870-4293-AE1F-A08ED69AF159}" presName="root1" presStyleCnt="0"/>
      <dgm:spPr/>
    </dgm:pt>
    <dgm:pt modelId="{49C419E9-2548-42C5-B0B9-D8C5BCDBD7A2}" type="pres">
      <dgm:prSet presAssocID="{97336DA6-5870-4293-AE1F-A08ED69AF159}" presName="LevelOneTextNode" presStyleLbl="node0" presStyleIdx="0" presStyleCnt="1" custScaleY="25379">
        <dgm:presLayoutVars>
          <dgm:chPref val="3"/>
        </dgm:presLayoutVars>
      </dgm:prSet>
      <dgm:spPr/>
      <dgm:t>
        <a:bodyPr/>
        <a:lstStyle/>
        <a:p>
          <a:endParaRPr lang="de-DE"/>
        </a:p>
      </dgm:t>
    </dgm:pt>
    <dgm:pt modelId="{6572095E-72AE-4E34-813C-245824160D0B}" type="pres">
      <dgm:prSet presAssocID="{97336DA6-5870-4293-AE1F-A08ED69AF159}" presName="level2hierChild" presStyleCnt="0"/>
      <dgm:spPr/>
    </dgm:pt>
    <dgm:pt modelId="{153E30CA-BD21-42D2-A019-145E26888AEE}" type="pres">
      <dgm:prSet presAssocID="{B679CD9C-69B6-4260-ABA6-6470DD1933C3}" presName="conn2-1" presStyleLbl="parChTrans1D2" presStyleIdx="0" presStyleCnt="2"/>
      <dgm:spPr/>
      <dgm:t>
        <a:bodyPr/>
        <a:lstStyle/>
        <a:p>
          <a:endParaRPr lang="de-DE"/>
        </a:p>
      </dgm:t>
    </dgm:pt>
    <dgm:pt modelId="{7E3B7839-A7EC-4614-BE1E-65F7219625EF}" type="pres">
      <dgm:prSet presAssocID="{B679CD9C-69B6-4260-ABA6-6470DD1933C3}" presName="connTx" presStyleLbl="parChTrans1D2" presStyleIdx="0" presStyleCnt="2"/>
      <dgm:spPr/>
      <dgm:t>
        <a:bodyPr/>
        <a:lstStyle/>
        <a:p>
          <a:endParaRPr lang="de-DE"/>
        </a:p>
      </dgm:t>
    </dgm:pt>
    <dgm:pt modelId="{69321441-D053-49D8-924E-ECB5192A0AE6}" type="pres">
      <dgm:prSet presAssocID="{38539D2D-B47C-4BA0-B320-396F81EF97D3}" presName="root2" presStyleCnt="0"/>
      <dgm:spPr/>
    </dgm:pt>
    <dgm:pt modelId="{60C9CC9A-0D32-4B89-807E-236DBC49A07F}" type="pres">
      <dgm:prSet presAssocID="{38539D2D-B47C-4BA0-B320-396F81EF97D3}" presName="LevelTwoTextNode" presStyleLbl="node2" presStyleIdx="0" presStyleCnt="2">
        <dgm:presLayoutVars>
          <dgm:chPref val="3"/>
        </dgm:presLayoutVars>
      </dgm:prSet>
      <dgm:spPr/>
      <dgm:t>
        <a:bodyPr/>
        <a:lstStyle/>
        <a:p>
          <a:endParaRPr lang="de-DE"/>
        </a:p>
      </dgm:t>
    </dgm:pt>
    <dgm:pt modelId="{B67B0BCC-D4D1-4D99-9266-21ED13C11018}" type="pres">
      <dgm:prSet presAssocID="{38539D2D-B47C-4BA0-B320-396F81EF97D3}" presName="level3hierChild" presStyleCnt="0"/>
      <dgm:spPr/>
    </dgm:pt>
    <dgm:pt modelId="{B6196239-3DE9-48E1-AD69-4A6CFFDB2FC9}" type="pres">
      <dgm:prSet presAssocID="{CA3A5374-4C7F-4FCE-A862-2527BCEE4C4C}" presName="conn2-1" presStyleLbl="parChTrans1D2" presStyleIdx="1" presStyleCnt="2"/>
      <dgm:spPr/>
      <dgm:t>
        <a:bodyPr/>
        <a:lstStyle/>
        <a:p>
          <a:endParaRPr lang="de-DE"/>
        </a:p>
      </dgm:t>
    </dgm:pt>
    <dgm:pt modelId="{C5FA5C39-88D1-4645-9CB9-1D629C700A2E}" type="pres">
      <dgm:prSet presAssocID="{CA3A5374-4C7F-4FCE-A862-2527BCEE4C4C}" presName="connTx" presStyleLbl="parChTrans1D2" presStyleIdx="1" presStyleCnt="2"/>
      <dgm:spPr/>
      <dgm:t>
        <a:bodyPr/>
        <a:lstStyle/>
        <a:p>
          <a:endParaRPr lang="de-DE"/>
        </a:p>
      </dgm:t>
    </dgm:pt>
    <dgm:pt modelId="{9ED773AF-F644-40D7-9C37-E230AAA4E4A9}" type="pres">
      <dgm:prSet presAssocID="{75239558-0A8E-4768-9B14-461858AC1062}" presName="root2" presStyleCnt="0"/>
      <dgm:spPr/>
    </dgm:pt>
    <dgm:pt modelId="{A292D81B-7EE0-4C70-B486-9E7ECF83429F}" type="pres">
      <dgm:prSet presAssocID="{75239558-0A8E-4768-9B14-461858AC1062}" presName="LevelTwoTextNode" presStyleLbl="node2" presStyleIdx="1" presStyleCnt="2">
        <dgm:presLayoutVars>
          <dgm:chPref val="3"/>
        </dgm:presLayoutVars>
      </dgm:prSet>
      <dgm:spPr/>
      <dgm:t>
        <a:bodyPr/>
        <a:lstStyle/>
        <a:p>
          <a:endParaRPr lang="de-DE"/>
        </a:p>
      </dgm:t>
    </dgm:pt>
    <dgm:pt modelId="{71F4DC20-E1F8-42C0-B6CB-1F3264C072F9}" type="pres">
      <dgm:prSet presAssocID="{75239558-0A8E-4768-9B14-461858AC1062}" presName="level3hierChild" presStyleCnt="0"/>
      <dgm:spPr/>
    </dgm:pt>
  </dgm:ptLst>
  <dgm:cxnLst>
    <dgm:cxn modelId="{95E509C0-A757-413A-B3A2-0CFC8A7F238F}" type="presOf" srcId="{27F16AE3-5F39-4316-942D-A04801DD6D7C}" destId="{DD880F6D-921E-4283-BC55-68AC007BB5FF}" srcOrd="0" destOrd="0" presId="urn:microsoft.com/office/officeart/2005/8/layout/hierarchy2"/>
    <dgm:cxn modelId="{EF64DBCC-2822-44EC-883A-794948AE7052}" type="presOf" srcId="{B679CD9C-69B6-4260-ABA6-6470DD1933C3}" destId="{153E30CA-BD21-42D2-A019-145E26888AEE}" srcOrd="0" destOrd="0" presId="urn:microsoft.com/office/officeart/2005/8/layout/hierarchy2"/>
    <dgm:cxn modelId="{2FAB3BAA-845A-4D3B-9A34-48E4D35DD077}" type="presOf" srcId="{B679CD9C-69B6-4260-ABA6-6470DD1933C3}" destId="{7E3B7839-A7EC-4614-BE1E-65F7219625EF}" srcOrd="1" destOrd="0" presId="urn:microsoft.com/office/officeart/2005/8/layout/hierarchy2"/>
    <dgm:cxn modelId="{51DE65FF-BB29-45D1-8E5F-196085E20749}" type="presOf" srcId="{CA3A5374-4C7F-4FCE-A862-2527BCEE4C4C}" destId="{C5FA5C39-88D1-4645-9CB9-1D629C700A2E}" srcOrd="1" destOrd="0" presId="urn:microsoft.com/office/officeart/2005/8/layout/hierarchy2"/>
    <dgm:cxn modelId="{6927FF67-4A54-4B54-8420-442CD1D83CED}" srcId="{97336DA6-5870-4293-AE1F-A08ED69AF159}" destId="{75239558-0A8E-4768-9B14-461858AC1062}" srcOrd="1" destOrd="0" parTransId="{CA3A5374-4C7F-4FCE-A862-2527BCEE4C4C}" sibTransId="{7A0BC704-E3ED-423E-B6E7-D582913C5C3D}"/>
    <dgm:cxn modelId="{4B023C9C-F9C1-464E-9075-DEE712F83EB0}" type="presOf" srcId="{38539D2D-B47C-4BA0-B320-396F81EF97D3}" destId="{60C9CC9A-0D32-4B89-807E-236DBC49A07F}" srcOrd="0" destOrd="0" presId="urn:microsoft.com/office/officeart/2005/8/layout/hierarchy2"/>
    <dgm:cxn modelId="{892F4801-62F7-4707-87BB-41AFA6CF853B}" type="presOf" srcId="{75239558-0A8E-4768-9B14-461858AC1062}" destId="{A292D81B-7EE0-4C70-B486-9E7ECF83429F}" srcOrd="0" destOrd="0" presId="urn:microsoft.com/office/officeart/2005/8/layout/hierarchy2"/>
    <dgm:cxn modelId="{0BA9345B-EFEE-4182-B065-FCD0374BC26C}" srcId="{97336DA6-5870-4293-AE1F-A08ED69AF159}" destId="{38539D2D-B47C-4BA0-B320-396F81EF97D3}" srcOrd="0" destOrd="0" parTransId="{B679CD9C-69B6-4260-ABA6-6470DD1933C3}" sibTransId="{D4588E74-DCE3-4735-B91F-75BA84A071CF}"/>
    <dgm:cxn modelId="{112704D0-A115-408C-8DE5-EC3436949D79}" type="presOf" srcId="{97336DA6-5870-4293-AE1F-A08ED69AF159}" destId="{49C419E9-2548-42C5-B0B9-D8C5BCDBD7A2}" srcOrd="0" destOrd="0" presId="urn:microsoft.com/office/officeart/2005/8/layout/hierarchy2"/>
    <dgm:cxn modelId="{04A2B6A1-F22F-471A-BC3A-6030EE04524E}" type="presOf" srcId="{CA3A5374-4C7F-4FCE-A862-2527BCEE4C4C}" destId="{B6196239-3DE9-48E1-AD69-4A6CFFDB2FC9}" srcOrd="0" destOrd="0" presId="urn:microsoft.com/office/officeart/2005/8/layout/hierarchy2"/>
    <dgm:cxn modelId="{2DBD27FC-B537-427C-857F-7A95EC7F5784}" srcId="{27F16AE3-5F39-4316-942D-A04801DD6D7C}" destId="{97336DA6-5870-4293-AE1F-A08ED69AF159}" srcOrd="0" destOrd="0" parTransId="{4181D86E-0BBE-402B-8624-185FF439116F}" sibTransId="{E5B0BBE5-CF52-4C10-91E3-E1B66280198E}"/>
    <dgm:cxn modelId="{677FF4DD-9526-4589-AA20-D28E692087F0}" type="presParOf" srcId="{DD880F6D-921E-4283-BC55-68AC007BB5FF}" destId="{409DBF58-078F-4D1F-8088-3AC54501BE11}" srcOrd="0" destOrd="0" presId="urn:microsoft.com/office/officeart/2005/8/layout/hierarchy2"/>
    <dgm:cxn modelId="{911BA5C5-E373-496F-B6E0-D57E8E09B63A}" type="presParOf" srcId="{409DBF58-078F-4D1F-8088-3AC54501BE11}" destId="{49C419E9-2548-42C5-B0B9-D8C5BCDBD7A2}" srcOrd="0" destOrd="0" presId="urn:microsoft.com/office/officeart/2005/8/layout/hierarchy2"/>
    <dgm:cxn modelId="{0989D1E6-925F-4243-8636-C7E5351FE36A}" type="presParOf" srcId="{409DBF58-078F-4D1F-8088-3AC54501BE11}" destId="{6572095E-72AE-4E34-813C-245824160D0B}" srcOrd="1" destOrd="0" presId="urn:microsoft.com/office/officeart/2005/8/layout/hierarchy2"/>
    <dgm:cxn modelId="{F43C805B-4D32-4722-82FC-C7D43957FE47}" type="presParOf" srcId="{6572095E-72AE-4E34-813C-245824160D0B}" destId="{153E30CA-BD21-42D2-A019-145E26888AEE}" srcOrd="0" destOrd="0" presId="urn:microsoft.com/office/officeart/2005/8/layout/hierarchy2"/>
    <dgm:cxn modelId="{42D58D12-4174-401F-9310-90F6BA3B0779}" type="presParOf" srcId="{153E30CA-BD21-42D2-A019-145E26888AEE}" destId="{7E3B7839-A7EC-4614-BE1E-65F7219625EF}" srcOrd="0" destOrd="0" presId="urn:microsoft.com/office/officeart/2005/8/layout/hierarchy2"/>
    <dgm:cxn modelId="{F8D2742D-F128-46B5-B504-8E771CF1FE52}" type="presParOf" srcId="{6572095E-72AE-4E34-813C-245824160D0B}" destId="{69321441-D053-49D8-924E-ECB5192A0AE6}" srcOrd="1" destOrd="0" presId="urn:microsoft.com/office/officeart/2005/8/layout/hierarchy2"/>
    <dgm:cxn modelId="{5316EE90-5B25-4DE8-9FE5-F2A93D404D1C}" type="presParOf" srcId="{69321441-D053-49D8-924E-ECB5192A0AE6}" destId="{60C9CC9A-0D32-4B89-807E-236DBC49A07F}" srcOrd="0" destOrd="0" presId="urn:microsoft.com/office/officeart/2005/8/layout/hierarchy2"/>
    <dgm:cxn modelId="{9B19E51D-2D95-4029-BA45-A24AEEF19022}" type="presParOf" srcId="{69321441-D053-49D8-924E-ECB5192A0AE6}" destId="{B67B0BCC-D4D1-4D99-9266-21ED13C11018}" srcOrd="1" destOrd="0" presId="urn:microsoft.com/office/officeart/2005/8/layout/hierarchy2"/>
    <dgm:cxn modelId="{4D5AFED2-C919-4BB6-9ABE-A5E7BBD302BB}" type="presParOf" srcId="{6572095E-72AE-4E34-813C-245824160D0B}" destId="{B6196239-3DE9-48E1-AD69-4A6CFFDB2FC9}" srcOrd="2" destOrd="0" presId="urn:microsoft.com/office/officeart/2005/8/layout/hierarchy2"/>
    <dgm:cxn modelId="{05EA1D61-602A-45A4-9D97-8C374ECC6F5B}" type="presParOf" srcId="{B6196239-3DE9-48E1-AD69-4A6CFFDB2FC9}" destId="{C5FA5C39-88D1-4645-9CB9-1D629C700A2E}" srcOrd="0" destOrd="0" presId="urn:microsoft.com/office/officeart/2005/8/layout/hierarchy2"/>
    <dgm:cxn modelId="{94FCD14B-26C0-4AA9-B348-E4565AC6AF80}" type="presParOf" srcId="{6572095E-72AE-4E34-813C-245824160D0B}" destId="{9ED773AF-F644-40D7-9C37-E230AAA4E4A9}" srcOrd="3" destOrd="0" presId="urn:microsoft.com/office/officeart/2005/8/layout/hierarchy2"/>
    <dgm:cxn modelId="{12BFDF05-624D-4D75-AD48-1A9CD74451AE}" type="presParOf" srcId="{9ED773AF-F644-40D7-9C37-E230AAA4E4A9}" destId="{A292D81B-7EE0-4C70-B486-9E7ECF83429F}" srcOrd="0" destOrd="0" presId="urn:microsoft.com/office/officeart/2005/8/layout/hierarchy2"/>
    <dgm:cxn modelId="{8F274A75-CC83-4EDC-BB90-E54DF4748857}" type="presParOf" srcId="{9ED773AF-F644-40D7-9C37-E230AAA4E4A9}" destId="{71F4DC20-E1F8-42C0-B6CB-1F3264C072F9}" srcOrd="1" destOrd="0" presId="urn:microsoft.com/office/officeart/2005/8/layout/hierarchy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C421F04-34C3-410E-AB32-30F84E95F13A}"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de-DE"/>
        </a:p>
      </dgm:t>
    </dgm:pt>
    <dgm:pt modelId="{EF3F49DB-760F-4ED4-A788-A60CFDD3A5F0}">
      <dgm:prSet phldrT="[Text]"/>
      <dgm:spPr/>
      <dgm:t>
        <a:bodyPr/>
        <a:lstStyle/>
        <a:p>
          <a:r>
            <a:rPr lang="de-DE" dirty="0" smtClean="0"/>
            <a:t>Auf Vergleichbarkeit der Anforderungen achten</a:t>
          </a:r>
        </a:p>
        <a:p>
          <a:r>
            <a:rPr lang="de-DE" dirty="0" smtClean="0"/>
            <a:t>(Chancengleichheit für die Schüler)</a:t>
          </a:r>
          <a:endParaRPr lang="de-DE" dirty="0"/>
        </a:p>
      </dgm:t>
    </dgm:pt>
    <dgm:pt modelId="{24F79742-10D9-44FE-A107-AAFB4BB35E88}" type="parTrans" cxnId="{7B093341-10A0-49CD-985A-4BE9EFA0BB58}">
      <dgm:prSet/>
      <dgm:spPr/>
      <dgm:t>
        <a:bodyPr/>
        <a:lstStyle/>
        <a:p>
          <a:endParaRPr lang="de-DE"/>
        </a:p>
      </dgm:t>
    </dgm:pt>
    <dgm:pt modelId="{71CEC447-97C7-403A-9F58-737069A2ADE4}" type="sibTrans" cxnId="{7B093341-10A0-49CD-985A-4BE9EFA0BB58}">
      <dgm:prSet/>
      <dgm:spPr/>
      <dgm:t>
        <a:bodyPr/>
        <a:lstStyle/>
        <a:p>
          <a:endParaRPr lang="de-DE"/>
        </a:p>
      </dgm:t>
    </dgm:pt>
    <dgm:pt modelId="{7E19D0A2-37FB-4DD9-83F4-282042DC21C5}">
      <dgm:prSet phldrT="[Text]"/>
      <dgm:spPr/>
      <dgm:t>
        <a:bodyPr/>
        <a:lstStyle/>
        <a:p>
          <a:r>
            <a:rPr lang="de-DE" dirty="0" smtClean="0"/>
            <a:t>Alle Anforderungsbereiche einfordern (Basisfach: Schwerpunkt auf I und II), komplexe Aufgaben  entwerfen</a:t>
          </a:r>
          <a:endParaRPr lang="de-DE" dirty="0"/>
        </a:p>
      </dgm:t>
    </dgm:pt>
    <dgm:pt modelId="{DEBF8224-2FCF-41EA-B15B-90300EFBB0EE}" type="parTrans" cxnId="{DE27FB59-FFC0-40D6-BA7C-F5ED2A0C0F41}">
      <dgm:prSet/>
      <dgm:spPr/>
      <dgm:t>
        <a:bodyPr/>
        <a:lstStyle/>
        <a:p>
          <a:endParaRPr lang="de-DE"/>
        </a:p>
      </dgm:t>
    </dgm:pt>
    <dgm:pt modelId="{1BE847AA-F9D9-4DB6-88CC-A99EC6F2D157}" type="sibTrans" cxnId="{DE27FB59-FFC0-40D6-BA7C-F5ED2A0C0F41}">
      <dgm:prSet/>
      <dgm:spPr/>
      <dgm:t>
        <a:bodyPr/>
        <a:lstStyle/>
        <a:p>
          <a:endParaRPr lang="de-DE"/>
        </a:p>
      </dgm:t>
    </dgm:pt>
    <dgm:pt modelId="{DA52FBF1-070F-48E5-9DB5-0DC8A2164E5B}">
      <dgm:prSet phldrT="[Text]"/>
      <dgm:spPr/>
      <dgm:t>
        <a:bodyPr/>
        <a:lstStyle/>
        <a:p>
          <a:r>
            <a:rPr lang="de-DE" dirty="0" smtClean="0"/>
            <a:t>Freiheit zugunsten der S und S fachdidaktisch und pädagogisch sinnvoll nutzen</a:t>
          </a:r>
          <a:endParaRPr lang="de-DE" dirty="0"/>
        </a:p>
      </dgm:t>
    </dgm:pt>
    <dgm:pt modelId="{F6B9F61A-0F34-46AC-A909-E4A77ED455E6}" type="parTrans" cxnId="{010CEAB4-3448-4389-A817-5627BD225305}">
      <dgm:prSet/>
      <dgm:spPr/>
      <dgm:t>
        <a:bodyPr/>
        <a:lstStyle/>
        <a:p>
          <a:endParaRPr lang="de-DE"/>
        </a:p>
      </dgm:t>
    </dgm:pt>
    <dgm:pt modelId="{EEE1EAAB-7A24-4DAF-8C85-9B24824C3B73}" type="sibTrans" cxnId="{010CEAB4-3448-4389-A817-5627BD225305}">
      <dgm:prSet/>
      <dgm:spPr/>
      <dgm:t>
        <a:bodyPr/>
        <a:lstStyle/>
        <a:p>
          <a:endParaRPr lang="de-DE"/>
        </a:p>
      </dgm:t>
    </dgm:pt>
    <dgm:pt modelId="{52D3C5E4-82A7-4F0A-950E-4E14C9E1C0FE}">
      <dgm:prSet phldrT="[Text]"/>
      <dgm:spPr/>
      <dgm:t>
        <a:bodyPr/>
        <a:lstStyle/>
        <a:p>
          <a:r>
            <a:rPr lang="de-DE" dirty="0" smtClean="0"/>
            <a:t>Motivierende und möglichst authentische Sprechanlässe schaffen</a:t>
          </a:r>
          <a:endParaRPr lang="de-DE" dirty="0"/>
        </a:p>
      </dgm:t>
    </dgm:pt>
    <dgm:pt modelId="{C16526FB-94CD-47F4-83E0-51290A397C17}" type="parTrans" cxnId="{B4DD368E-7FF4-4DA4-AC30-E61B3D27CBCD}">
      <dgm:prSet/>
      <dgm:spPr/>
      <dgm:t>
        <a:bodyPr/>
        <a:lstStyle/>
        <a:p>
          <a:endParaRPr lang="de-DE"/>
        </a:p>
      </dgm:t>
    </dgm:pt>
    <dgm:pt modelId="{7601BFF5-86D2-40FD-ABCA-696021B5650C}" type="sibTrans" cxnId="{B4DD368E-7FF4-4DA4-AC30-E61B3D27CBCD}">
      <dgm:prSet/>
      <dgm:spPr/>
      <dgm:t>
        <a:bodyPr/>
        <a:lstStyle/>
        <a:p>
          <a:endParaRPr lang="de-DE"/>
        </a:p>
      </dgm:t>
    </dgm:pt>
    <dgm:pt modelId="{B8AD300D-A829-4A9D-A528-7761CDD41FF7}">
      <dgm:prSet phldrT="[Text]"/>
      <dgm:spPr/>
      <dgm:t>
        <a:bodyPr/>
        <a:lstStyle/>
        <a:p>
          <a:r>
            <a:rPr lang="de-DE" dirty="0" smtClean="0"/>
            <a:t>Auf die für das Basisfach geltenden Niveauabstufungen achten*</a:t>
          </a:r>
          <a:endParaRPr lang="de-DE" dirty="0"/>
        </a:p>
      </dgm:t>
    </dgm:pt>
    <dgm:pt modelId="{49C7B03F-79CC-4A20-9E50-530B2AB41E1F}" type="parTrans" cxnId="{BC7AF4BC-5578-4545-B8F5-D79DC29739CB}">
      <dgm:prSet/>
      <dgm:spPr/>
    </dgm:pt>
    <dgm:pt modelId="{C72925BD-8295-4207-9EA5-F8461AB98F7F}" type="sibTrans" cxnId="{BC7AF4BC-5578-4545-B8F5-D79DC29739CB}">
      <dgm:prSet/>
      <dgm:spPr/>
    </dgm:pt>
    <dgm:pt modelId="{1B2BE88A-5F62-4B70-A489-D63AADBF204E}" type="pres">
      <dgm:prSet presAssocID="{BC421F04-34C3-410E-AB32-30F84E95F13A}" presName="linear" presStyleCnt="0">
        <dgm:presLayoutVars>
          <dgm:dir/>
          <dgm:animLvl val="lvl"/>
          <dgm:resizeHandles val="exact"/>
        </dgm:presLayoutVars>
      </dgm:prSet>
      <dgm:spPr/>
      <dgm:t>
        <a:bodyPr/>
        <a:lstStyle/>
        <a:p>
          <a:endParaRPr lang="de-DE"/>
        </a:p>
      </dgm:t>
    </dgm:pt>
    <dgm:pt modelId="{EF5EC247-B23E-4591-8238-900136AD9BE9}" type="pres">
      <dgm:prSet presAssocID="{EF3F49DB-760F-4ED4-A788-A60CFDD3A5F0}" presName="parentLin" presStyleCnt="0"/>
      <dgm:spPr/>
    </dgm:pt>
    <dgm:pt modelId="{E52D9C5B-A6D7-4148-AB9D-684250764097}" type="pres">
      <dgm:prSet presAssocID="{EF3F49DB-760F-4ED4-A788-A60CFDD3A5F0}" presName="parentLeftMargin" presStyleLbl="node1" presStyleIdx="0" presStyleCnt="5"/>
      <dgm:spPr/>
      <dgm:t>
        <a:bodyPr/>
        <a:lstStyle/>
        <a:p>
          <a:endParaRPr lang="de-DE"/>
        </a:p>
      </dgm:t>
    </dgm:pt>
    <dgm:pt modelId="{D6A319F2-0BEE-485F-BC30-8399E3FE6290}" type="pres">
      <dgm:prSet presAssocID="{EF3F49DB-760F-4ED4-A788-A60CFDD3A5F0}" presName="parentText" presStyleLbl="node1" presStyleIdx="0" presStyleCnt="5">
        <dgm:presLayoutVars>
          <dgm:chMax val="0"/>
          <dgm:bulletEnabled val="1"/>
        </dgm:presLayoutVars>
      </dgm:prSet>
      <dgm:spPr/>
      <dgm:t>
        <a:bodyPr/>
        <a:lstStyle/>
        <a:p>
          <a:endParaRPr lang="de-DE"/>
        </a:p>
      </dgm:t>
    </dgm:pt>
    <dgm:pt modelId="{842978F8-0A58-428F-8181-7A457ABCA716}" type="pres">
      <dgm:prSet presAssocID="{EF3F49DB-760F-4ED4-A788-A60CFDD3A5F0}" presName="negativeSpace" presStyleCnt="0"/>
      <dgm:spPr/>
    </dgm:pt>
    <dgm:pt modelId="{D397172D-3F50-49D3-A975-A5F5CC30AB60}" type="pres">
      <dgm:prSet presAssocID="{EF3F49DB-760F-4ED4-A788-A60CFDD3A5F0}" presName="childText" presStyleLbl="conFgAcc1" presStyleIdx="0" presStyleCnt="5">
        <dgm:presLayoutVars>
          <dgm:bulletEnabled val="1"/>
        </dgm:presLayoutVars>
      </dgm:prSet>
      <dgm:spPr/>
    </dgm:pt>
    <dgm:pt modelId="{EBBC770E-6F6F-469A-894A-1FC26C695802}" type="pres">
      <dgm:prSet presAssocID="{71CEC447-97C7-403A-9F58-737069A2ADE4}" presName="spaceBetweenRectangles" presStyleCnt="0"/>
      <dgm:spPr/>
    </dgm:pt>
    <dgm:pt modelId="{5C8CF539-CA3E-4503-987D-F3A56497B3D2}" type="pres">
      <dgm:prSet presAssocID="{7E19D0A2-37FB-4DD9-83F4-282042DC21C5}" presName="parentLin" presStyleCnt="0"/>
      <dgm:spPr/>
    </dgm:pt>
    <dgm:pt modelId="{D9F4095E-3BB2-4839-A45B-1124E075E482}" type="pres">
      <dgm:prSet presAssocID="{7E19D0A2-37FB-4DD9-83F4-282042DC21C5}" presName="parentLeftMargin" presStyleLbl="node1" presStyleIdx="0" presStyleCnt="5"/>
      <dgm:spPr/>
      <dgm:t>
        <a:bodyPr/>
        <a:lstStyle/>
        <a:p>
          <a:endParaRPr lang="de-DE"/>
        </a:p>
      </dgm:t>
    </dgm:pt>
    <dgm:pt modelId="{E45A1185-528D-4623-A95C-1E2D5698E9FC}" type="pres">
      <dgm:prSet presAssocID="{7E19D0A2-37FB-4DD9-83F4-282042DC21C5}" presName="parentText" presStyleLbl="node1" presStyleIdx="1" presStyleCnt="5">
        <dgm:presLayoutVars>
          <dgm:chMax val="0"/>
          <dgm:bulletEnabled val="1"/>
        </dgm:presLayoutVars>
      </dgm:prSet>
      <dgm:spPr/>
      <dgm:t>
        <a:bodyPr/>
        <a:lstStyle/>
        <a:p>
          <a:endParaRPr lang="de-DE"/>
        </a:p>
      </dgm:t>
    </dgm:pt>
    <dgm:pt modelId="{E2D7DBD1-98CB-4212-8A56-8B572A3238CC}" type="pres">
      <dgm:prSet presAssocID="{7E19D0A2-37FB-4DD9-83F4-282042DC21C5}" presName="negativeSpace" presStyleCnt="0"/>
      <dgm:spPr/>
    </dgm:pt>
    <dgm:pt modelId="{0DA4A7EC-1326-4C09-AC6A-897C22744144}" type="pres">
      <dgm:prSet presAssocID="{7E19D0A2-37FB-4DD9-83F4-282042DC21C5}" presName="childText" presStyleLbl="conFgAcc1" presStyleIdx="1" presStyleCnt="5">
        <dgm:presLayoutVars>
          <dgm:bulletEnabled val="1"/>
        </dgm:presLayoutVars>
      </dgm:prSet>
      <dgm:spPr/>
    </dgm:pt>
    <dgm:pt modelId="{927744A9-D5A6-462B-9F12-5EBD80981206}" type="pres">
      <dgm:prSet presAssocID="{1BE847AA-F9D9-4DB6-88CC-A99EC6F2D157}" presName="spaceBetweenRectangles" presStyleCnt="0"/>
      <dgm:spPr/>
    </dgm:pt>
    <dgm:pt modelId="{87723D14-8F5D-4898-A8E2-E017C3F8ECF8}" type="pres">
      <dgm:prSet presAssocID="{DA52FBF1-070F-48E5-9DB5-0DC8A2164E5B}" presName="parentLin" presStyleCnt="0"/>
      <dgm:spPr/>
    </dgm:pt>
    <dgm:pt modelId="{592D1D30-D471-49F9-82F4-29F29DA2E71E}" type="pres">
      <dgm:prSet presAssocID="{DA52FBF1-070F-48E5-9DB5-0DC8A2164E5B}" presName="parentLeftMargin" presStyleLbl="node1" presStyleIdx="1" presStyleCnt="5"/>
      <dgm:spPr/>
      <dgm:t>
        <a:bodyPr/>
        <a:lstStyle/>
        <a:p>
          <a:endParaRPr lang="de-DE"/>
        </a:p>
      </dgm:t>
    </dgm:pt>
    <dgm:pt modelId="{479E15A9-64F2-4832-BEC7-F4367217046E}" type="pres">
      <dgm:prSet presAssocID="{DA52FBF1-070F-48E5-9DB5-0DC8A2164E5B}" presName="parentText" presStyleLbl="node1" presStyleIdx="2" presStyleCnt="5">
        <dgm:presLayoutVars>
          <dgm:chMax val="0"/>
          <dgm:bulletEnabled val="1"/>
        </dgm:presLayoutVars>
      </dgm:prSet>
      <dgm:spPr/>
      <dgm:t>
        <a:bodyPr/>
        <a:lstStyle/>
        <a:p>
          <a:endParaRPr lang="de-DE"/>
        </a:p>
      </dgm:t>
    </dgm:pt>
    <dgm:pt modelId="{85341CC2-2E5A-4F64-A3FA-3A49C88A6954}" type="pres">
      <dgm:prSet presAssocID="{DA52FBF1-070F-48E5-9DB5-0DC8A2164E5B}" presName="negativeSpace" presStyleCnt="0"/>
      <dgm:spPr/>
    </dgm:pt>
    <dgm:pt modelId="{185F9A86-3001-4B49-BD87-01F1A03339A8}" type="pres">
      <dgm:prSet presAssocID="{DA52FBF1-070F-48E5-9DB5-0DC8A2164E5B}" presName="childText" presStyleLbl="conFgAcc1" presStyleIdx="2" presStyleCnt="5">
        <dgm:presLayoutVars>
          <dgm:bulletEnabled val="1"/>
        </dgm:presLayoutVars>
      </dgm:prSet>
      <dgm:spPr/>
    </dgm:pt>
    <dgm:pt modelId="{DB3A055A-F943-4756-A25A-D2DCCAEEAF9C}" type="pres">
      <dgm:prSet presAssocID="{EEE1EAAB-7A24-4DAF-8C85-9B24824C3B73}" presName="spaceBetweenRectangles" presStyleCnt="0"/>
      <dgm:spPr/>
    </dgm:pt>
    <dgm:pt modelId="{70AB43C8-48F3-406A-8FB8-1899C13008F1}" type="pres">
      <dgm:prSet presAssocID="{52D3C5E4-82A7-4F0A-950E-4E14C9E1C0FE}" presName="parentLin" presStyleCnt="0"/>
      <dgm:spPr/>
    </dgm:pt>
    <dgm:pt modelId="{ADCDA291-89E4-4356-9A44-B033F778F8D3}" type="pres">
      <dgm:prSet presAssocID="{52D3C5E4-82A7-4F0A-950E-4E14C9E1C0FE}" presName="parentLeftMargin" presStyleLbl="node1" presStyleIdx="2" presStyleCnt="5"/>
      <dgm:spPr/>
      <dgm:t>
        <a:bodyPr/>
        <a:lstStyle/>
        <a:p>
          <a:endParaRPr lang="de-DE"/>
        </a:p>
      </dgm:t>
    </dgm:pt>
    <dgm:pt modelId="{EB05D174-53E8-42C0-A09D-35ACA3037D8C}" type="pres">
      <dgm:prSet presAssocID="{52D3C5E4-82A7-4F0A-950E-4E14C9E1C0FE}" presName="parentText" presStyleLbl="node1" presStyleIdx="3" presStyleCnt="5">
        <dgm:presLayoutVars>
          <dgm:chMax val="0"/>
          <dgm:bulletEnabled val="1"/>
        </dgm:presLayoutVars>
      </dgm:prSet>
      <dgm:spPr/>
      <dgm:t>
        <a:bodyPr/>
        <a:lstStyle/>
        <a:p>
          <a:endParaRPr lang="de-DE"/>
        </a:p>
      </dgm:t>
    </dgm:pt>
    <dgm:pt modelId="{758CA319-8D18-4590-9579-B1DBD4475C10}" type="pres">
      <dgm:prSet presAssocID="{52D3C5E4-82A7-4F0A-950E-4E14C9E1C0FE}" presName="negativeSpace" presStyleCnt="0"/>
      <dgm:spPr/>
    </dgm:pt>
    <dgm:pt modelId="{E874A74B-CD3C-45B6-9898-A8383751D965}" type="pres">
      <dgm:prSet presAssocID="{52D3C5E4-82A7-4F0A-950E-4E14C9E1C0FE}" presName="childText" presStyleLbl="conFgAcc1" presStyleIdx="3" presStyleCnt="5">
        <dgm:presLayoutVars>
          <dgm:bulletEnabled val="1"/>
        </dgm:presLayoutVars>
      </dgm:prSet>
      <dgm:spPr/>
    </dgm:pt>
    <dgm:pt modelId="{DE36D743-DD0D-40B9-A5D3-92C5F086DBA1}" type="pres">
      <dgm:prSet presAssocID="{7601BFF5-86D2-40FD-ABCA-696021B5650C}" presName="spaceBetweenRectangles" presStyleCnt="0"/>
      <dgm:spPr/>
    </dgm:pt>
    <dgm:pt modelId="{32D8812A-4EF6-40F5-8AEF-DEC61A89F890}" type="pres">
      <dgm:prSet presAssocID="{B8AD300D-A829-4A9D-A528-7761CDD41FF7}" presName="parentLin" presStyleCnt="0"/>
      <dgm:spPr/>
    </dgm:pt>
    <dgm:pt modelId="{2A0602E0-402D-4498-BF0E-551A9F052F72}" type="pres">
      <dgm:prSet presAssocID="{B8AD300D-A829-4A9D-A528-7761CDD41FF7}" presName="parentLeftMargin" presStyleLbl="node1" presStyleIdx="3" presStyleCnt="5"/>
      <dgm:spPr/>
      <dgm:t>
        <a:bodyPr/>
        <a:lstStyle/>
        <a:p>
          <a:endParaRPr lang="de-DE"/>
        </a:p>
      </dgm:t>
    </dgm:pt>
    <dgm:pt modelId="{D21CE438-DCFA-4F7D-AFC3-36C46BE13EC4}" type="pres">
      <dgm:prSet presAssocID="{B8AD300D-A829-4A9D-A528-7761CDD41FF7}" presName="parentText" presStyleLbl="node1" presStyleIdx="4" presStyleCnt="5">
        <dgm:presLayoutVars>
          <dgm:chMax val="0"/>
          <dgm:bulletEnabled val="1"/>
        </dgm:presLayoutVars>
      </dgm:prSet>
      <dgm:spPr/>
      <dgm:t>
        <a:bodyPr/>
        <a:lstStyle/>
        <a:p>
          <a:endParaRPr lang="de-DE"/>
        </a:p>
      </dgm:t>
    </dgm:pt>
    <dgm:pt modelId="{14E4748B-A004-4C55-B800-CAD8E98E1B88}" type="pres">
      <dgm:prSet presAssocID="{B8AD300D-A829-4A9D-A528-7761CDD41FF7}" presName="negativeSpace" presStyleCnt="0"/>
      <dgm:spPr/>
    </dgm:pt>
    <dgm:pt modelId="{0489C839-5DDD-483B-83E0-7F5455404114}" type="pres">
      <dgm:prSet presAssocID="{B8AD300D-A829-4A9D-A528-7761CDD41FF7}" presName="childText" presStyleLbl="conFgAcc1" presStyleIdx="4" presStyleCnt="5">
        <dgm:presLayoutVars>
          <dgm:bulletEnabled val="1"/>
        </dgm:presLayoutVars>
      </dgm:prSet>
      <dgm:spPr/>
    </dgm:pt>
  </dgm:ptLst>
  <dgm:cxnLst>
    <dgm:cxn modelId="{BC7AF4BC-5578-4545-B8F5-D79DC29739CB}" srcId="{BC421F04-34C3-410E-AB32-30F84E95F13A}" destId="{B8AD300D-A829-4A9D-A528-7761CDD41FF7}" srcOrd="4" destOrd="0" parTransId="{49C7B03F-79CC-4A20-9E50-530B2AB41E1F}" sibTransId="{C72925BD-8295-4207-9EA5-F8461AB98F7F}"/>
    <dgm:cxn modelId="{010CEAB4-3448-4389-A817-5627BD225305}" srcId="{BC421F04-34C3-410E-AB32-30F84E95F13A}" destId="{DA52FBF1-070F-48E5-9DB5-0DC8A2164E5B}" srcOrd="2" destOrd="0" parTransId="{F6B9F61A-0F34-46AC-A909-E4A77ED455E6}" sibTransId="{EEE1EAAB-7A24-4DAF-8C85-9B24824C3B73}"/>
    <dgm:cxn modelId="{DE27FB59-FFC0-40D6-BA7C-F5ED2A0C0F41}" srcId="{BC421F04-34C3-410E-AB32-30F84E95F13A}" destId="{7E19D0A2-37FB-4DD9-83F4-282042DC21C5}" srcOrd="1" destOrd="0" parTransId="{DEBF8224-2FCF-41EA-B15B-90300EFBB0EE}" sibTransId="{1BE847AA-F9D9-4DB6-88CC-A99EC6F2D157}"/>
    <dgm:cxn modelId="{A1E1BE5D-DEAD-46DD-B99C-3D66A6E9F5F4}" type="presOf" srcId="{BC421F04-34C3-410E-AB32-30F84E95F13A}" destId="{1B2BE88A-5F62-4B70-A489-D63AADBF204E}" srcOrd="0" destOrd="0" presId="urn:microsoft.com/office/officeart/2005/8/layout/list1"/>
    <dgm:cxn modelId="{0AF2007E-A803-4E7D-9E27-A5D95BD3C0AB}" type="presOf" srcId="{52D3C5E4-82A7-4F0A-950E-4E14C9E1C0FE}" destId="{EB05D174-53E8-42C0-A09D-35ACA3037D8C}" srcOrd="1" destOrd="0" presId="urn:microsoft.com/office/officeart/2005/8/layout/list1"/>
    <dgm:cxn modelId="{C9146A0D-B300-4D8B-A86D-F2C117105D1A}" type="presOf" srcId="{EF3F49DB-760F-4ED4-A788-A60CFDD3A5F0}" destId="{D6A319F2-0BEE-485F-BC30-8399E3FE6290}" srcOrd="1" destOrd="0" presId="urn:microsoft.com/office/officeart/2005/8/layout/list1"/>
    <dgm:cxn modelId="{47D8CDA1-8801-4C48-A5A6-D7804A2AA8A5}" type="presOf" srcId="{7E19D0A2-37FB-4DD9-83F4-282042DC21C5}" destId="{D9F4095E-3BB2-4839-A45B-1124E075E482}" srcOrd="0" destOrd="0" presId="urn:microsoft.com/office/officeart/2005/8/layout/list1"/>
    <dgm:cxn modelId="{95C4398B-4714-43A6-A1AB-17389BDC9FC7}" type="presOf" srcId="{EF3F49DB-760F-4ED4-A788-A60CFDD3A5F0}" destId="{E52D9C5B-A6D7-4148-AB9D-684250764097}" srcOrd="0" destOrd="0" presId="urn:microsoft.com/office/officeart/2005/8/layout/list1"/>
    <dgm:cxn modelId="{41EB1577-F9EC-4826-81C2-480E20A3902C}" type="presOf" srcId="{7E19D0A2-37FB-4DD9-83F4-282042DC21C5}" destId="{E45A1185-528D-4623-A95C-1E2D5698E9FC}" srcOrd="1" destOrd="0" presId="urn:microsoft.com/office/officeart/2005/8/layout/list1"/>
    <dgm:cxn modelId="{9C3FD369-EF39-41CE-ADC8-E26C04BB99B6}" type="presOf" srcId="{DA52FBF1-070F-48E5-9DB5-0DC8A2164E5B}" destId="{479E15A9-64F2-4832-BEC7-F4367217046E}" srcOrd="1" destOrd="0" presId="urn:microsoft.com/office/officeart/2005/8/layout/list1"/>
    <dgm:cxn modelId="{2E71E67D-61AF-4CC3-9E08-68443F2A90B6}" type="presOf" srcId="{B8AD300D-A829-4A9D-A528-7761CDD41FF7}" destId="{D21CE438-DCFA-4F7D-AFC3-36C46BE13EC4}" srcOrd="1" destOrd="0" presId="urn:microsoft.com/office/officeart/2005/8/layout/list1"/>
    <dgm:cxn modelId="{32DDB2F0-B4C4-4E41-B5A6-E0EB6EA1A53C}" type="presOf" srcId="{DA52FBF1-070F-48E5-9DB5-0DC8A2164E5B}" destId="{592D1D30-D471-49F9-82F4-29F29DA2E71E}" srcOrd="0" destOrd="0" presId="urn:microsoft.com/office/officeart/2005/8/layout/list1"/>
    <dgm:cxn modelId="{7A8A52E8-DD88-41D8-AFEF-36069BFFDAB2}" type="presOf" srcId="{52D3C5E4-82A7-4F0A-950E-4E14C9E1C0FE}" destId="{ADCDA291-89E4-4356-9A44-B033F778F8D3}" srcOrd="0" destOrd="0" presId="urn:microsoft.com/office/officeart/2005/8/layout/list1"/>
    <dgm:cxn modelId="{B4DD368E-7FF4-4DA4-AC30-E61B3D27CBCD}" srcId="{BC421F04-34C3-410E-AB32-30F84E95F13A}" destId="{52D3C5E4-82A7-4F0A-950E-4E14C9E1C0FE}" srcOrd="3" destOrd="0" parTransId="{C16526FB-94CD-47F4-83E0-51290A397C17}" sibTransId="{7601BFF5-86D2-40FD-ABCA-696021B5650C}"/>
    <dgm:cxn modelId="{1F22E955-53A6-4356-8291-D49FB94D88A4}" type="presOf" srcId="{B8AD300D-A829-4A9D-A528-7761CDD41FF7}" destId="{2A0602E0-402D-4498-BF0E-551A9F052F72}" srcOrd="0" destOrd="0" presId="urn:microsoft.com/office/officeart/2005/8/layout/list1"/>
    <dgm:cxn modelId="{7B093341-10A0-49CD-985A-4BE9EFA0BB58}" srcId="{BC421F04-34C3-410E-AB32-30F84E95F13A}" destId="{EF3F49DB-760F-4ED4-A788-A60CFDD3A5F0}" srcOrd="0" destOrd="0" parTransId="{24F79742-10D9-44FE-A107-AAFB4BB35E88}" sibTransId="{71CEC447-97C7-403A-9F58-737069A2ADE4}"/>
    <dgm:cxn modelId="{0FC7E475-9D6D-4C84-B99A-5F55367F3133}" type="presParOf" srcId="{1B2BE88A-5F62-4B70-A489-D63AADBF204E}" destId="{EF5EC247-B23E-4591-8238-900136AD9BE9}" srcOrd="0" destOrd="0" presId="urn:microsoft.com/office/officeart/2005/8/layout/list1"/>
    <dgm:cxn modelId="{EB5F1180-10C6-4A98-9BBE-2C800A4EC8A6}" type="presParOf" srcId="{EF5EC247-B23E-4591-8238-900136AD9BE9}" destId="{E52D9C5B-A6D7-4148-AB9D-684250764097}" srcOrd="0" destOrd="0" presId="urn:microsoft.com/office/officeart/2005/8/layout/list1"/>
    <dgm:cxn modelId="{AB93874A-2AD4-4747-91A6-42E7234FF7D9}" type="presParOf" srcId="{EF5EC247-B23E-4591-8238-900136AD9BE9}" destId="{D6A319F2-0BEE-485F-BC30-8399E3FE6290}" srcOrd="1" destOrd="0" presId="urn:microsoft.com/office/officeart/2005/8/layout/list1"/>
    <dgm:cxn modelId="{5A08DE0E-112B-43E9-9B0B-34ED7D107E48}" type="presParOf" srcId="{1B2BE88A-5F62-4B70-A489-D63AADBF204E}" destId="{842978F8-0A58-428F-8181-7A457ABCA716}" srcOrd="1" destOrd="0" presId="urn:microsoft.com/office/officeart/2005/8/layout/list1"/>
    <dgm:cxn modelId="{63691BA1-66C7-459A-8F51-1D99DCD6ED5D}" type="presParOf" srcId="{1B2BE88A-5F62-4B70-A489-D63AADBF204E}" destId="{D397172D-3F50-49D3-A975-A5F5CC30AB60}" srcOrd="2" destOrd="0" presId="urn:microsoft.com/office/officeart/2005/8/layout/list1"/>
    <dgm:cxn modelId="{13ADC031-503A-4050-B36D-A6FA2ECCFB40}" type="presParOf" srcId="{1B2BE88A-5F62-4B70-A489-D63AADBF204E}" destId="{EBBC770E-6F6F-469A-894A-1FC26C695802}" srcOrd="3" destOrd="0" presId="urn:microsoft.com/office/officeart/2005/8/layout/list1"/>
    <dgm:cxn modelId="{52575A01-F766-4039-836E-1EA6EAA0F9B6}" type="presParOf" srcId="{1B2BE88A-5F62-4B70-A489-D63AADBF204E}" destId="{5C8CF539-CA3E-4503-987D-F3A56497B3D2}" srcOrd="4" destOrd="0" presId="urn:microsoft.com/office/officeart/2005/8/layout/list1"/>
    <dgm:cxn modelId="{CF56586A-4B5A-497E-8F9B-FB8BB944D645}" type="presParOf" srcId="{5C8CF539-CA3E-4503-987D-F3A56497B3D2}" destId="{D9F4095E-3BB2-4839-A45B-1124E075E482}" srcOrd="0" destOrd="0" presId="urn:microsoft.com/office/officeart/2005/8/layout/list1"/>
    <dgm:cxn modelId="{E8779558-11E9-417E-8C6A-71414AB9D369}" type="presParOf" srcId="{5C8CF539-CA3E-4503-987D-F3A56497B3D2}" destId="{E45A1185-528D-4623-A95C-1E2D5698E9FC}" srcOrd="1" destOrd="0" presId="urn:microsoft.com/office/officeart/2005/8/layout/list1"/>
    <dgm:cxn modelId="{14D8C776-0B09-478E-B183-6B9CF663D806}" type="presParOf" srcId="{1B2BE88A-5F62-4B70-A489-D63AADBF204E}" destId="{E2D7DBD1-98CB-4212-8A56-8B572A3238CC}" srcOrd="5" destOrd="0" presId="urn:microsoft.com/office/officeart/2005/8/layout/list1"/>
    <dgm:cxn modelId="{A1DB99C6-3956-4631-91E2-79B8A929056E}" type="presParOf" srcId="{1B2BE88A-5F62-4B70-A489-D63AADBF204E}" destId="{0DA4A7EC-1326-4C09-AC6A-897C22744144}" srcOrd="6" destOrd="0" presId="urn:microsoft.com/office/officeart/2005/8/layout/list1"/>
    <dgm:cxn modelId="{2011288F-FEF5-4217-BF83-4484E898D30E}" type="presParOf" srcId="{1B2BE88A-5F62-4B70-A489-D63AADBF204E}" destId="{927744A9-D5A6-462B-9F12-5EBD80981206}" srcOrd="7" destOrd="0" presId="urn:microsoft.com/office/officeart/2005/8/layout/list1"/>
    <dgm:cxn modelId="{9E579CF8-C67A-4E29-929E-93AB186CBC82}" type="presParOf" srcId="{1B2BE88A-5F62-4B70-A489-D63AADBF204E}" destId="{87723D14-8F5D-4898-A8E2-E017C3F8ECF8}" srcOrd="8" destOrd="0" presId="urn:microsoft.com/office/officeart/2005/8/layout/list1"/>
    <dgm:cxn modelId="{34F233D8-8853-4E55-BE24-8395F79B8D7C}" type="presParOf" srcId="{87723D14-8F5D-4898-A8E2-E017C3F8ECF8}" destId="{592D1D30-D471-49F9-82F4-29F29DA2E71E}" srcOrd="0" destOrd="0" presId="urn:microsoft.com/office/officeart/2005/8/layout/list1"/>
    <dgm:cxn modelId="{A27330F4-5C92-4BE4-8E40-3CA88CEBC7B9}" type="presParOf" srcId="{87723D14-8F5D-4898-A8E2-E017C3F8ECF8}" destId="{479E15A9-64F2-4832-BEC7-F4367217046E}" srcOrd="1" destOrd="0" presId="urn:microsoft.com/office/officeart/2005/8/layout/list1"/>
    <dgm:cxn modelId="{65F45239-A224-4904-A584-0109D490ED0F}" type="presParOf" srcId="{1B2BE88A-5F62-4B70-A489-D63AADBF204E}" destId="{85341CC2-2E5A-4F64-A3FA-3A49C88A6954}" srcOrd="9" destOrd="0" presId="urn:microsoft.com/office/officeart/2005/8/layout/list1"/>
    <dgm:cxn modelId="{6A9AFA04-83D0-4707-AFE6-C7842557419C}" type="presParOf" srcId="{1B2BE88A-5F62-4B70-A489-D63AADBF204E}" destId="{185F9A86-3001-4B49-BD87-01F1A03339A8}" srcOrd="10" destOrd="0" presId="urn:microsoft.com/office/officeart/2005/8/layout/list1"/>
    <dgm:cxn modelId="{A2E5DEF0-5776-46E1-BBE0-97DA788B0049}" type="presParOf" srcId="{1B2BE88A-5F62-4B70-A489-D63AADBF204E}" destId="{DB3A055A-F943-4756-A25A-D2DCCAEEAF9C}" srcOrd="11" destOrd="0" presId="urn:microsoft.com/office/officeart/2005/8/layout/list1"/>
    <dgm:cxn modelId="{035D7A4F-9915-4FB5-BC5B-75F801D55138}" type="presParOf" srcId="{1B2BE88A-5F62-4B70-A489-D63AADBF204E}" destId="{70AB43C8-48F3-406A-8FB8-1899C13008F1}" srcOrd="12" destOrd="0" presId="urn:microsoft.com/office/officeart/2005/8/layout/list1"/>
    <dgm:cxn modelId="{A4A53157-042C-4A83-8239-3ED3F77EFA47}" type="presParOf" srcId="{70AB43C8-48F3-406A-8FB8-1899C13008F1}" destId="{ADCDA291-89E4-4356-9A44-B033F778F8D3}" srcOrd="0" destOrd="0" presId="urn:microsoft.com/office/officeart/2005/8/layout/list1"/>
    <dgm:cxn modelId="{85AFA59B-5F7F-4841-A978-E80377E60E63}" type="presParOf" srcId="{70AB43C8-48F3-406A-8FB8-1899C13008F1}" destId="{EB05D174-53E8-42C0-A09D-35ACA3037D8C}" srcOrd="1" destOrd="0" presId="urn:microsoft.com/office/officeart/2005/8/layout/list1"/>
    <dgm:cxn modelId="{04EFD24A-B85E-47A5-ACF9-EE106606754C}" type="presParOf" srcId="{1B2BE88A-5F62-4B70-A489-D63AADBF204E}" destId="{758CA319-8D18-4590-9579-B1DBD4475C10}" srcOrd="13" destOrd="0" presId="urn:microsoft.com/office/officeart/2005/8/layout/list1"/>
    <dgm:cxn modelId="{EEDEAC08-5E56-490F-8329-37CB60535FB5}" type="presParOf" srcId="{1B2BE88A-5F62-4B70-A489-D63AADBF204E}" destId="{E874A74B-CD3C-45B6-9898-A8383751D965}" srcOrd="14" destOrd="0" presId="urn:microsoft.com/office/officeart/2005/8/layout/list1"/>
    <dgm:cxn modelId="{D856C701-F5E1-4E4B-A19C-172C3FC92040}" type="presParOf" srcId="{1B2BE88A-5F62-4B70-A489-D63AADBF204E}" destId="{DE36D743-DD0D-40B9-A5D3-92C5F086DBA1}" srcOrd="15" destOrd="0" presId="urn:microsoft.com/office/officeart/2005/8/layout/list1"/>
    <dgm:cxn modelId="{5B62ED67-638F-43DD-918E-59B232830747}" type="presParOf" srcId="{1B2BE88A-5F62-4B70-A489-D63AADBF204E}" destId="{32D8812A-4EF6-40F5-8AEF-DEC61A89F890}" srcOrd="16" destOrd="0" presId="urn:microsoft.com/office/officeart/2005/8/layout/list1"/>
    <dgm:cxn modelId="{B7E22C87-69CF-406E-8EA3-8CD925CE71D6}" type="presParOf" srcId="{32D8812A-4EF6-40F5-8AEF-DEC61A89F890}" destId="{2A0602E0-402D-4498-BF0E-551A9F052F72}" srcOrd="0" destOrd="0" presId="urn:microsoft.com/office/officeart/2005/8/layout/list1"/>
    <dgm:cxn modelId="{3E38A1B0-E6DC-41D1-85FC-3258CAA53FBA}" type="presParOf" srcId="{32D8812A-4EF6-40F5-8AEF-DEC61A89F890}" destId="{D21CE438-DCFA-4F7D-AFC3-36C46BE13EC4}" srcOrd="1" destOrd="0" presId="urn:microsoft.com/office/officeart/2005/8/layout/list1"/>
    <dgm:cxn modelId="{8F87E79A-911F-484E-A950-7B65E67DF213}" type="presParOf" srcId="{1B2BE88A-5F62-4B70-A489-D63AADBF204E}" destId="{14E4748B-A004-4C55-B800-CAD8E98E1B88}" srcOrd="17" destOrd="0" presId="urn:microsoft.com/office/officeart/2005/8/layout/list1"/>
    <dgm:cxn modelId="{668F46A1-C957-4F4C-BC0C-D2605DAE2F61}" type="presParOf" srcId="{1B2BE88A-5F62-4B70-A489-D63AADBF204E}" destId="{0489C839-5DDD-483B-83E0-7F5455404114}" srcOrd="18" destOrd="0" presId="urn:microsoft.com/office/officeart/2005/8/layout/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41E100E-5160-40A4-B567-2C5E2CEA4958}"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en-US"/>
        </a:p>
      </dgm:t>
    </dgm:pt>
    <dgm:pt modelId="{C55BBB33-22E1-4756-9FAE-4111159114E5}">
      <dgm:prSet phldrT="[Text]" custT="1"/>
      <dgm:spPr/>
      <dgm:t>
        <a:bodyPr/>
        <a:lstStyle/>
        <a:p>
          <a:r>
            <a:rPr lang="en-US" sz="1600" dirty="0" smtClean="0"/>
            <a:t>Monolog und  Dialog </a:t>
          </a:r>
          <a:r>
            <a:rPr lang="en-US" sz="1600" dirty="0" err="1" smtClean="0"/>
            <a:t>zeitlich</a:t>
          </a:r>
          <a:r>
            <a:rPr lang="en-US" sz="1600" dirty="0" smtClean="0"/>
            <a:t>/</a:t>
          </a:r>
          <a:r>
            <a:rPr lang="en-US" sz="1600" dirty="0" err="1" smtClean="0"/>
            <a:t>thematisch</a:t>
          </a:r>
          <a:r>
            <a:rPr lang="en-US" sz="1600" dirty="0" smtClean="0"/>
            <a:t> </a:t>
          </a:r>
          <a:r>
            <a:rPr lang="en-US" sz="1600" dirty="0" err="1" smtClean="0"/>
            <a:t>verknüpft</a:t>
          </a:r>
          <a:r>
            <a:rPr lang="en-US" sz="1600" dirty="0" smtClean="0"/>
            <a:t>, </a:t>
          </a:r>
          <a:r>
            <a:rPr lang="en-US" sz="1600" dirty="0" err="1" smtClean="0"/>
            <a:t>direkt</a:t>
          </a:r>
          <a:r>
            <a:rPr lang="en-US" sz="1600" dirty="0" smtClean="0"/>
            <a:t> </a:t>
          </a:r>
          <a:r>
            <a:rPr lang="en-US" sz="1600" dirty="0" err="1" smtClean="0"/>
            <a:t>hintereinander</a:t>
          </a:r>
          <a:r>
            <a:rPr lang="en-US" sz="1600" dirty="0" smtClean="0"/>
            <a:t> in </a:t>
          </a:r>
          <a:r>
            <a:rPr lang="en-US" sz="1600" dirty="0" err="1" smtClean="0"/>
            <a:t>einer</a:t>
          </a:r>
          <a:r>
            <a:rPr lang="en-US" sz="1600" dirty="0" smtClean="0"/>
            <a:t> </a:t>
          </a:r>
          <a:r>
            <a:rPr lang="en-US" sz="1600" dirty="0" err="1" smtClean="0"/>
            <a:t>Aufgabe</a:t>
          </a:r>
          <a:r>
            <a:rPr lang="en-US" sz="1600" dirty="0" smtClean="0"/>
            <a:t>, </a:t>
          </a:r>
          <a:br>
            <a:rPr lang="en-US" sz="1600" dirty="0" smtClean="0"/>
          </a:br>
          <a:r>
            <a:rPr lang="en-US" sz="1600" dirty="0" err="1" smtClean="0"/>
            <a:t>wie</a:t>
          </a:r>
          <a:r>
            <a:rPr lang="en-US" sz="1600" dirty="0" smtClean="0"/>
            <a:t> in der </a:t>
          </a:r>
          <a:r>
            <a:rPr lang="en-US" sz="1600" dirty="0" err="1" smtClean="0"/>
            <a:t>Kommunikationsprüfung</a:t>
          </a:r>
          <a:endParaRPr lang="en-US" sz="1600" dirty="0"/>
        </a:p>
      </dgm:t>
    </dgm:pt>
    <dgm:pt modelId="{58469687-4F34-47E0-B042-242B3DAAA93B}" type="parTrans" cxnId="{994D633B-A0F9-4FA0-B8BB-C47DA06BB524}">
      <dgm:prSet/>
      <dgm:spPr/>
      <dgm:t>
        <a:bodyPr/>
        <a:lstStyle/>
        <a:p>
          <a:endParaRPr lang="en-US"/>
        </a:p>
      </dgm:t>
    </dgm:pt>
    <dgm:pt modelId="{3BDCFDD7-DDD5-4BE2-BCEC-F58529B8FB6E}" type="sibTrans" cxnId="{994D633B-A0F9-4FA0-B8BB-C47DA06BB524}">
      <dgm:prSet/>
      <dgm:spPr/>
      <dgm:t>
        <a:bodyPr/>
        <a:lstStyle/>
        <a:p>
          <a:endParaRPr lang="en-US"/>
        </a:p>
      </dgm:t>
    </dgm:pt>
    <dgm:pt modelId="{CE50EB8A-67AA-4216-ABBE-574150D8132D}">
      <dgm:prSet phldrT="[Text]" custT="1"/>
      <dgm:spPr/>
      <dgm:t>
        <a:bodyPr/>
        <a:lstStyle/>
        <a:p>
          <a:r>
            <a:rPr lang="en-US" sz="1600" dirty="0" smtClean="0"/>
            <a:t>Monolog und  Dialog </a:t>
          </a:r>
          <a:r>
            <a:rPr lang="en-US" sz="1600" dirty="0" err="1" smtClean="0"/>
            <a:t>zeitlich</a:t>
          </a:r>
          <a:r>
            <a:rPr lang="en-US" sz="1600" dirty="0" smtClean="0"/>
            <a:t>/</a:t>
          </a:r>
          <a:r>
            <a:rPr lang="en-US" sz="1600" dirty="0" err="1" smtClean="0"/>
            <a:t>thematisch</a:t>
          </a:r>
          <a:r>
            <a:rPr lang="en-US" sz="1600" dirty="0" smtClean="0"/>
            <a:t> </a:t>
          </a:r>
          <a:r>
            <a:rPr lang="en-US" sz="1600" dirty="0" err="1" smtClean="0"/>
            <a:t>getrennt</a:t>
          </a:r>
          <a:r>
            <a:rPr lang="en-US" sz="1600" dirty="0" smtClean="0"/>
            <a:t>, </a:t>
          </a:r>
          <a:r>
            <a:rPr lang="en-US" sz="1600" dirty="0" err="1" smtClean="0"/>
            <a:t>nicht</a:t>
          </a:r>
          <a:r>
            <a:rPr lang="en-US" sz="1600" dirty="0" smtClean="0"/>
            <a:t> in </a:t>
          </a:r>
          <a:r>
            <a:rPr lang="en-US" sz="1600" dirty="0" err="1" smtClean="0"/>
            <a:t>einer</a:t>
          </a:r>
          <a:r>
            <a:rPr lang="en-US" sz="1600" dirty="0" smtClean="0"/>
            <a:t> </a:t>
          </a:r>
          <a:r>
            <a:rPr lang="en-US" sz="1600" dirty="0" err="1" smtClean="0"/>
            <a:t>Aufgabe</a:t>
          </a:r>
          <a:endParaRPr lang="en-US" sz="1600" dirty="0"/>
        </a:p>
      </dgm:t>
    </dgm:pt>
    <dgm:pt modelId="{BBC8A4D7-20D2-46BB-A400-3D2A7D36EF6F}" type="parTrans" cxnId="{6AAB783E-B4BB-443C-BC9D-A86D59658B7C}">
      <dgm:prSet/>
      <dgm:spPr/>
      <dgm:t>
        <a:bodyPr/>
        <a:lstStyle/>
        <a:p>
          <a:endParaRPr lang="en-US"/>
        </a:p>
      </dgm:t>
    </dgm:pt>
    <dgm:pt modelId="{0B1D350B-A399-4008-9F92-B79D01897E69}" type="sibTrans" cxnId="{6AAB783E-B4BB-443C-BC9D-A86D59658B7C}">
      <dgm:prSet/>
      <dgm:spPr/>
      <dgm:t>
        <a:bodyPr/>
        <a:lstStyle/>
        <a:p>
          <a:endParaRPr lang="en-US"/>
        </a:p>
      </dgm:t>
    </dgm:pt>
    <dgm:pt modelId="{13AD747A-DC1F-4D1D-B20B-BF7112AD194B}" type="pres">
      <dgm:prSet presAssocID="{C41E100E-5160-40A4-B567-2C5E2CEA4958}" presName="compositeShape" presStyleCnt="0">
        <dgm:presLayoutVars>
          <dgm:chMax val="2"/>
          <dgm:dir/>
          <dgm:resizeHandles val="exact"/>
        </dgm:presLayoutVars>
      </dgm:prSet>
      <dgm:spPr/>
      <dgm:t>
        <a:bodyPr/>
        <a:lstStyle/>
        <a:p>
          <a:endParaRPr lang="en-US"/>
        </a:p>
      </dgm:t>
    </dgm:pt>
    <dgm:pt modelId="{F410AE58-2A0C-4BF7-A822-DED912DCF344}" type="pres">
      <dgm:prSet presAssocID="{C41E100E-5160-40A4-B567-2C5E2CEA4958}" presName="divider" presStyleLbl="fgShp" presStyleIdx="0" presStyleCnt="1"/>
      <dgm:spPr/>
    </dgm:pt>
    <dgm:pt modelId="{0EFD0B91-33FB-4DE6-9B2D-318113F43995}" type="pres">
      <dgm:prSet presAssocID="{C55BBB33-22E1-4756-9FAE-4111159114E5}" presName="downArrow" presStyleLbl="node1" presStyleIdx="0" presStyleCnt="2"/>
      <dgm:spPr/>
    </dgm:pt>
    <dgm:pt modelId="{624D4859-5860-47B0-BD3B-3F522B80AF7D}" type="pres">
      <dgm:prSet presAssocID="{C55BBB33-22E1-4756-9FAE-4111159114E5}" presName="downArrowText" presStyleLbl="revTx" presStyleIdx="0" presStyleCnt="2">
        <dgm:presLayoutVars>
          <dgm:bulletEnabled val="1"/>
        </dgm:presLayoutVars>
      </dgm:prSet>
      <dgm:spPr/>
      <dgm:t>
        <a:bodyPr/>
        <a:lstStyle/>
        <a:p>
          <a:endParaRPr lang="en-US"/>
        </a:p>
      </dgm:t>
    </dgm:pt>
    <dgm:pt modelId="{53E5897A-7EE3-4B59-A00A-115F258FF7AD}" type="pres">
      <dgm:prSet presAssocID="{CE50EB8A-67AA-4216-ABBE-574150D8132D}" presName="upArrow" presStyleLbl="node1" presStyleIdx="1" presStyleCnt="2"/>
      <dgm:spPr/>
    </dgm:pt>
    <dgm:pt modelId="{269AABEF-679A-46B2-810E-26A7BA6FC0D7}" type="pres">
      <dgm:prSet presAssocID="{CE50EB8A-67AA-4216-ABBE-574150D8132D}" presName="upArrowText" presStyleLbl="revTx" presStyleIdx="1" presStyleCnt="2">
        <dgm:presLayoutVars>
          <dgm:bulletEnabled val="1"/>
        </dgm:presLayoutVars>
      </dgm:prSet>
      <dgm:spPr/>
      <dgm:t>
        <a:bodyPr/>
        <a:lstStyle/>
        <a:p>
          <a:endParaRPr lang="en-US"/>
        </a:p>
      </dgm:t>
    </dgm:pt>
  </dgm:ptLst>
  <dgm:cxnLst>
    <dgm:cxn modelId="{E304EDBB-66AD-4B34-B1F3-35BA9A54135F}" type="presOf" srcId="{CE50EB8A-67AA-4216-ABBE-574150D8132D}" destId="{269AABEF-679A-46B2-810E-26A7BA6FC0D7}" srcOrd="0" destOrd="0" presId="urn:microsoft.com/office/officeart/2005/8/layout/arrow3"/>
    <dgm:cxn modelId="{2B41FC92-9682-45A4-B0E2-E20C89E4213B}" type="presOf" srcId="{C41E100E-5160-40A4-B567-2C5E2CEA4958}" destId="{13AD747A-DC1F-4D1D-B20B-BF7112AD194B}" srcOrd="0" destOrd="0" presId="urn:microsoft.com/office/officeart/2005/8/layout/arrow3"/>
    <dgm:cxn modelId="{994D633B-A0F9-4FA0-B8BB-C47DA06BB524}" srcId="{C41E100E-5160-40A4-B567-2C5E2CEA4958}" destId="{C55BBB33-22E1-4756-9FAE-4111159114E5}" srcOrd="0" destOrd="0" parTransId="{58469687-4F34-47E0-B042-242B3DAAA93B}" sibTransId="{3BDCFDD7-DDD5-4BE2-BCEC-F58529B8FB6E}"/>
    <dgm:cxn modelId="{0D3C46D8-FCBE-419F-AA66-DBC7921006D3}" type="presOf" srcId="{C55BBB33-22E1-4756-9FAE-4111159114E5}" destId="{624D4859-5860-47B0-BD3B-3F522B80AF7D}" srcOrd="0" destOrd="0" presId="urn:microsoft.com/office/officeart/2005/8/layout/arrow3"/>
    <dgm:cxn modelId="{6AAB783E-B4BB-443C-BC9D-A86D59658B7C}" srcId="{C41E100E-5160-40A4-B567-2C5E2CEA4958}" destId="{CE50EB8A-67AA-4216-ABBE-574150D8132D}" srcOrd="1" destOrd="0" parTransId="{BBC8A4D7-20D2-46BB-A400-3D2A7D36EF6F}" sibTransId="{0B1D350B-A399-4008-9F92-B79D01897E69}"/>
    <dgm:cxn modelId="{0009B1A4-A093-4E59-B767-333B6BB8D773}" type="presParOf" srcId="{13AD747A-DC1F-4D1D-B20B-BF7112AD194B}" destId="{F410AE58-2A0C-4BF7-A822-DED912DCF344}" srcOrd="0" destOrd="0" presId="urn:microsoft.com/office/officeart/2005/8/layout/arrow3"/>
    <dgm:cxn modelId="{A6EFEB86-680D-4A4D-9B16-C110A0C95152}" type="presParOf" srcId="{13AD747A-DC1F-4D1D-B20B-BF7112AD194B}" destId="{0EFD0B91-33FB-4DE6-9B2D-318113F43995}" srcOrd="1" destOrd="0" presId="urn:microsoft.com/office/officeart/2005/8/layout/arrow3"/>
    <dgm:cxn modelId="{B8F83DB8-0FBC-4912-86DC-76EA68E49AFA}" type="presParOf" srcId="{13AD747A-DC1F-4D1D-B20B-BF7112AD194B}" destId="{624D4859-5860-47B0-BD3B-3F522B80AF7D}" srcOrd="2" destOrd="0" presId="urn:microsoft.com/office/officeart/2005/8/layout/arrow3"/>
    <dgm:cxn modelId="{BE1F4F2B-C421-46D0-9E73-DF2E1628FF3F}" type="presParOf" srcId="{13AD747A-DC1F-4D1D-B20B-BF7112AD194B}" destId="{53E5897A-7EE3-4B59-A00A-115F258FF7AD}" srcOrd="3" destOrd="0" presId="urn:microsoft.com/office/officeart/2005/8/layout/arrow3"/>
    <dgm:cxn modelId="{CAA0A1F1-D3C3-49FD-9892-6EC147934378}" type="presParOf" srcId="{13AD747A-DC1F-4D1D-B20B-BF7112AD194B}" destId="{269AABEF-679A-46B2-810E-26A7BA6FC0D7}"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41E100E-5160-40A4-B567-2C5E2CEA4958}"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en-US"/>
        </a:p>
      </dgm:t>
    </dgm:pt>
    <dgm:pt modelId="{C55BBB33-22E1-4756-9FAE-4111159114E5}">
      <dgm:prSet phldrT="[Text]" custT="1"/>
      <dgm:spPr/>
      <dgm:t>
        <a:bodyPr/>
        <a:lstStyle/>
        <a:p>
          <a:r>
            <a:rPr lang="en-US" sz="1600" dirty="0" err="1" smtClean="0"/>
            <a:t>Mündliche</a:t>
          </a:r>
          <a:r>
            <a:rPr lang="en-US" sz="1600" dirty="0" smtClean="0"/>
            <a:t> </a:t>
          </a:r>
          <a:r>
            <a:rPr lang="en-US" sz="1600" dirty="0" err="1" smtClean="0"/>
            <a:t>Leistung</a:t>
          </a:r>
          <a:r>
            <a:rPr lang="en-US" sz="1600" dirty="0" smtClean="0"/>
            <a:t>, </a:t>
          </a:r>
          <a:r>
            <a:rPr lang="en-US" sz="1600" dirty="0" err="1" smtClean="0"/>
            <a:t>z.B</a:t>
          </a:r>
          <a:r>
            <a:rPr lang="en-US" sz="1600" dirty="0" smtClean="0"/>
            <a:t>. Monolog,  </a:t>
          </a:r>
          <a:r>
            <a:rPr lang="en-US" sz="1600" dirty="0" err="1" smtClean="0"/>
            <a:t>wird</a:t>
          </a:r>
          <a:r>
            <a:rPr lang="en-US" sz="1600" dirty="0" smtClean="0"/>
            <a:t> von </a:t>
          </a:r>
          <a:r>
            <a:rPr lang="en-US" sz="1600" dirty="0" err="1" smtClean="0"/>
            <a:t>allen</a:t>
          </a:r>
          <a:r>
            <a:rPr lang="en-US" sz="1600" dirty="0" smtClean="0"/>
            <a:t> </a:t>
          </a:r>
          <a:r>
            <a:rPr lang="en-US" sz="1600" dirty="0" err="1" smtClean="0"/>
            <a:t>Schülern</a:t>
          </a:r>
          <a:r>
            <a:rPr lang="en-US" sz="1600" dirty="0" smtClean="0"/>
            <a:t> in </a:t>
          </a:r>
          <a:r>
            <a:rPr lang="en-US" sz="1600" dirty="0" err="1" smtClean="0"/>
            <a:t>demselben</a:t>
          </a:r>
          <a:r>
            <a:rPr lang="en-US" sz="1600" dirty="0" smtClean="0"/>
            <a:t> </a:t>
          </a:r>
          <a:r>
            <a:rPr lang="en-US" sz="1600" dirty="0" err="1" smtClean="0"/>
            <a:t>Halbjahr</a:t>
          </a:r>
          <a:r>
            <a:rPr lang="en-US" sz="1600" dirty="0" smtClean="0"/>
            <a:t> </a:t>
          </a:r>
          <a:r>
            <a:rPr lang="en-US" sz="1600" dirty="0" err="1" smtClean="0"/>
            <a:t>erbracht</a:t>
          </a:r>
          <a:endParaRPr lang="en-US" sz="1600" dirty="0"/>
        </a:p>
      </dgm:t>
    </dgm:pt>
    <dgm:pt modelId="{58469687-4F34-47E0-B042-242B3DAAA93B}" type="parTrans" cxnId="{994D633B-A0F9-4FA0-B8BB-C47DA06BB524}">
      <dgm:prSet/>
      <dgm:spPr/>
      <dgm:t>
        <a:bodyPr/>
        <a:lstStyle/>
        <a:p>
          <a:endParaRPr lang="en-US"/>
        </a:p>
      </dgm:t>
    </dgm:pt>
    <dgm:pt modelId="{3BDCFDD7-DDD5-4BE2-BCEC-F58529B8FB6E}" type="sibTrans" cxnId="{994D633B-A0F9-4FA0-B8BB-C47DA06BB524}">
      <dgm:prSet/>
      <dgm:spPr/>
      <dgm:t>
        <a:bodyPr/>
        <a:lstStyle/>
        <a:p>
          <a:endParaRPr lang="en-US"/>
        </a:p>
      </dgm:t>
    </dgm:pt>
    <dgm:pt modelId="{CE50EB8A-67AA-4216-ABBE-574150D8132D}">
      <dgm:prSet phldrT="[Text]" custT="1"/>
      <dgm:spPr/>
      <dgm:t>
        <a:bodyPr/>
        <a:lstStyle/>
        <a:p>
          <a:r>
            <a:rPr lang="en-US" sz="1600" dirty="0" err="1" smtClean="0"/>
            <a:t>Mündliche</a:t>
          </a:r>
          <a:r>
            <a:rPr lang="en-US" sz="1600" dirty="0" smtClean="0"/>
            <a:t> </a:t>
          </a:r>
          <a:r>
            <a:rPr lang="en-US" sz="1600" dirty="0" err="1" smtClean="0"/>
            <a:t>Leistung</a:t>
          </a:r>
          <a:r>
            <a:rPr lang="en-US" sz="1600" dirty="0" smtClean="0"/>
            <a:t> </a:t>
          </a:r>
          <a:r>
            <a:rPr lang="en-US" sz="1600" dirty="0" err="1" smtClean="0"/>
            <a:t>wird</a:t>
          </a:r>
          <a:r>
            <a:rPr lang="en-US" sz="1600" dirty="0" smtClean="0"/>
            <a:t> von den </a:t>
          </a:r>
          <a:r>
            <a:rPr lang="en-US" sz="1600" dirty="0" err="1" smtClean="0"/>
            <a:t>Schülern</a:t>
          </a:r>
          <a:r>
            <a:rPr lang="en-US" sz="1600" dirty="0" smtClean="0"/>
            <a:t> in </a:t>
          </a:r>
          <a:r>
            <a:rPr lang="en-US" sz="1600" dirty="0" err="1" smtClean="0"/>
            <a:t>unterschiedlichen</a:t>
          </a:r>
          <a:r>
            <a:rPr lang="en-US" sz="1600" dirty="0" smtClean="0"/>
            <a:t> </a:t>
          </a:r>
          <a:r>
            <a:rPr lang="en-US" sz="1600" dirty="0" err="1" smtClean="0"/>
            <a:t>Halbjahren</a:t>
          </a:r>
          <a:r>
            <a:rPr lang="en-US" sz="1600" dirty="0" smtClean="0"/>
            <a:t> </a:t>
          </a:r>
          <a:r>
            <a:rPr lang="en-US" sz="1600" dirty="0" err="1" smtClean="0"/>
            <a:t>erbracht</a:t>
          </a:r>
          <a:r>
            <a:rPr lang="en-US" sz="1600" dirty="0" smtClean="0"/>
            <a:t> ; </a:t>
          </a:r>
          <a:r>
            <a:rPr lang="en-US" sz="1600" dirty="0" err="1" smtClean="0"/>
            <a:t>z.B</a:t>
          </a:r>
          <a:r>
            <a:rPr lang="en-US" sz="1600" dirty="0" smtClean="0"/>
            <a:t>. </a:t>
          </a:r>
          <a:r>
            <a:rPr lang="en-US" sz="1600" dirty="0" err="1" smtClean="0"/>
            <a:t>einige</a:t>
          </a:r>
          <a:r>
            <a:rPr lang="en-US" sz="1600" dirty="0" smtClean="0"/>
            <a:t> </a:t>
          </a:r>
          <a:r>
            <a:rPr lang="en-US" sz="1600" dirty="0" err="1" smtClean="0"/>
            <a:t>Schüler</a:t>
          </a:r>
          <a:r>
            <a:rPr lang="en-US" sz="1600" dirty="0" smtClean="0"/>
            <a:t> </a:t>
          </a:r>
          <a:r>
            <a:rPr lang="en-US" sz="1600" dirty="0" err="1" smtClean="0"/>
            <a:t>leisten</a:t>
          </a:r>
          <a:r>
            <a:rPr lang="en-US" sz="1600" dirty="0" smtClean="0"/>
            <a:t> den Monolog in J1/1, </a:t>
          </a:r>
          <a:r>
            <a:rPr lang="en-US" sz="1600" dirty="0" err="1" smtClean="0"/>
            <a:t>andere</a:t>
          </a:r>
          <a:r>
            <a:rPr lang="en-US" sz="1600" dirty="0" smtClean="0"/>
            <a:t> in J1/2 </a:t>
          </a:r>
          <a:r>
            <a:rPr lang="en-US" sz="1600" dirty="0" err="1" smtClean="0"/>
            <a:t>usw</a:t>
          </a:r>
          <a:r>
            <a:rPr lang="en-US" sz="1600" dirty="0" smtClean="0"/>
            <a:t>.</a:t>
          </a:r>
          <a:endParaRPr lang="en-US" sz="1600" dirty="0"/>
        </a:p>
      </dgm:t>
    </dgm:pt>
    <dgm:pt modelId="{BBC8A4D7-20D2-46BB-A400-3D2A7D36EF6F}" type="parTrans" cxnId="{6AAB783E-B4BB-443C-BC9D-A86D59658B7C}">
      <dgm:prSet/>
      <dgm:spPr/>
      <dgm:t>
        <a:bodyPr/>
        <a:lstStyle/>
        <a:p>
          <a:endParaRPr lang="en-US"/>
        </a:p>
      </dgm:t>
    </dgm:pt>
    <dgm:pt modelId="{0B1D350B-A399-4008-9F92-B79D01897E69}" type="sibTrans" cxnId="{6AAB783E-B4BB-443C-BC9D-A86D59658B7C}">
      <dgm:prSet/>
      <dgm:spPr/>
      <dgm:t>
        <a:bodyPr/>
        <a:lstStyle/>
        <a:p>
          <a:endParaRPr lang="en-US"/>
        </a:p>
      </dgm:t>
    </dgm:pt>
    <dgm:pt modelId="{13AD747A-DC1F-4D1D-B20B-BF7112AD194B}" type="pres">
      <dgm:prSet presAssocID="{C41E100E-5160-40A4-B567-2C5E2CEA4958}" presName="compositeShape" presStyleCnt="0">
        <dgm:presLayoutVars>
          <dgm:chMax val="2"/>
          <dgm:dir/>
          <dgm:resizeHandles val="exact"/>
        </dgm:presLayoutVars>
      </dgm:prSet>
      <dgm:spPr/>
      <dgm:t>
        <a:bodyPr/>
        <a:lstStyle/>
        <a:p>
          <a:endParaRPr lang="en-US"/>
        </a:p>
      </dgm:t>
    </dgm:pt>
    <dgm:pt modelId="{F410AE58-2A0C-4BF7-A822-DED912DCF344}" type="pres">
      <dgm:prSet presAssocID="{C41E100E-5160-40A4-B567-2C5E2CEA4958}" presName="divider" presStyleLbl="fgShp" presStyleIdx="0" presStyleCnt="1"/>
      <dgm:spPr/>
    </dgm:pt>
    <dgm:pt modelId="{0EFD0B91-33FB-4DE6-9B2D-318113F43995}" type="pres">
      <dgm:prSet presAssocID="{C55BBB33-22E1-4756-9FAE-4111159114E5}" presName="downArrow" presStyleLbl="node1" presStyleIdx="0" presStyleCnt="2"/>
      <dgm:spPr/>
    </dgm:pt>
    <dgm:pt modelId="{624D4859-5860-47B0-BD3B-3F522B80AF7D}" type="pres">
      <dgm:prSet presAssocID="{C55BBB33-22E1-4756-9FAE-4111159114E5}" presName="downArrowText" presStyleLbl="revTx" presStyleIdx="0" presStyleCnt="2" custLinFactNeighborX="-25781" custLinFactNeighborY="12671">
        <dgm:presLayoutVars>
          <dgm:bulletEnabled val="1"/>
        </dgm:presLayoutVars>
      </dgm:prSet>
      <dgm:spPr/>
      <dgm:t>
        <a:bodyPr/>
        <a:lstStyle/>
        <a:p>
          <a:endParaRPr lang="en-US"/>
        </a:p>
      </dgm:t>
    </dgm:pt>
    <dgm:pt modelId="{53E5897A-7EE3-4B59-A00A-115F258FF7AD}" type="pres">
      <dgm:prSet presAssocID="{CE50EB8A-67AA-4216-ABBE-574150D8132D}" presName="upArrow" presStyleLbl="node1" presStyleIdx="1" presStyleCnt="2"/>
      <dgm:spPr/>
    </dgm:pt>
    <dgm:pt modelId="{269AABEF-679A-46B2-810E-26A7BA6FC0D7}" type="pres">
      <dgm:prSet presAssocID="{CE50EB8A-67AA-4216-ABBE-574150D8132D}" presName="upArrowText" presStyleLbl="revTx" presStyleIdx="1" presStyleCnt="2">
        <dgm:presLayoutVars>
          <dgm:bulletEnabled val="1"/>
        </dgm:presLayoutVars>
      </dgm:prSet>
      <dgm:spPr/>
      <dgm:t>
        <a:bodyPr/>
        <a:lstStyle/>
        <a:p>
          <a:endParaRPr lang="en-US"/>
        </a:p>
      </dgm:t>
    </dgm:pt>
  </dgm:ptLst>
  <dgm:cxnLst>
    <dgm:cxn modelId="{994D633B-A0F9-4FA0-B8BB-C47DA06BB524}" srcId="{C41E100E-5160-40A4-B567-2C5E2CEA4958}" destId="{C55BBB33-22E1-4756-9FAE-4111159114E5}" srcOrd="0" destOrd="0" parTransId="{58469687-4F34-47E0-B042-242B3DAAA93B}" sibTransId="{3BDCFDD7-DDD5-4BE2-BCEC-F58529B8FB6E}"/>
    <dgm:cxn modelId="{97AA00C4-F234-4D9F-ADED-AEF60D02126E}" type="presOf" srcId="{C41E100E-5160-40A4-B567-2C5E2CEA4958}" destId="{13AD747A-DC1F-4D1D-B20B-BF7112AD194B}" srcOrd="0" destOrd="0" presId="urn:microsoft.com/office/officeart/2005/8/layout/arrow3"/>
    <dgm:cxn modelId="{1483C80C-CE0F-4FCA-A827-458B62327E79}" type="presOf" srcId="{CE50EB8A-67AA-4216-ABBE-574150D8132D}" destId="{269AABEF-679A-46B2-810E-26A7BA6FC0D7}" srcOrd="0" destOrd="0" presId="urn:microsoft.com/office/officeart/2005/8/layout/arrow3"/>
    <dgm:cxn modelId="{6AAB783E-B4BB-443C-BC9D-A86D59658B7C}" srcId="{C41E100E-5160-40A4-B567-2C5E2CEA4958}" destId="{CE50EB8A-67AA-4216-ABBE-574150D8132D}" srcOrd="1" destOrd="0" parTransId="{BBC8A4D7-20D2-46BB-A400-3D2A7D36EF6F}" sibTransId="{0B1D350B-A399-4008-9F92-B79D01897E69}"/>
    <dgm:cxn modelId="{BB0F6ADD-76B3-4E99-BB4D-0D555879D914}" type="presOf" srcId="{C55BBB33-22E1-4756-9FAE-4111159114E5}" destId="{624D4859-5860-47B0-BD3B-3F522B80AF7D}" srcOrd="0" destOrd="0" presId="urn:microsoft.com/office/officeart/2005/8/layout/arrow3"/>
    <dgm:cxn modelId="{6D19B037-CD2B-4A14-846A-4CC6CC15A9C6}" type="presParOf" srcId="{13AD747A-DC1F-4D1D-B20B-BF7112AD194B}" destId="{F410AE58-2A0C-4BF7-A822-DED912DCF344}" srcOrd="0" destOrd="0" presId="urn:microsoft.com/office/officeart/2005/8/layout/arrow3"/>
    <dgm:cxn modelId="{AA09ED3A-0E35-4D85-8443-3D7702D5B0EA}" type="presParOf" srcId="{13AD747A-DC1F-4D1D-B20B-BF7112AD194B}" destId="{0EFD0B91-33FB-4DE6-9B2D-318113F43995}" srcOrd="1" destOrd="0" presId="urn:microsoft.com/office/officeart/2005/8/layout/arrow3"/>
    <dgm:cxn modelId="{C03990C2-428F-43DE-ABFA-47540462EBC9}" type="presParOf" srcId="{13AD747A-DC1F-4D1D-B20B-BF7112AD194B}" destId="{624D4859-5860-47B0-BD3B-3F522B80AF7D}" srcOrd="2" destOrd="0" presId="urn:microsoft.com/office/officeart/2005/8/layout/arrow3"/>
    <dgm:cxn modelId="{74206F10-4D4D-4299-93E3-68D9C4D80B2B}" type="presParOf" srcId="{13AD747A-DC1F-4D1D-B20B-BF7112AD194B}" destId="{53E5897A-7EE3-4B59-A00A-115F258FF7AD}" srcOrd="3" destOrd="0" presId="urn:microsoft.com/office/officeart/2005/8/layout/arrow3"/>
    <dgm:cxn modelId="{6074FB94-7CA6-4334-9062-98F7E499DE04}" type="presParOf" srcId="{13AD747A-DC1F-4D1D-B20B-BF7112AD194B}" destId="{269AABEF-679A-46B2-810E-26A7BA6FC0D7}" srcOrd="4" destOrd="0" presId="urn:microsoft.com/office/officeart/2005/8/layout/arrow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0FD838F-B93B-486E-A35C-1A146E9B08EC}"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en-US"/>
        </a:p>
      </dgm:t>
    </dgm:pt>
    <dgm:pt modelId="{D5BEEFEE-249D-4BC3-8C8C-29D97AA1627D}">
      <dgm:prSet phldrT="[Text]" custT="1"/>
      <dgm:spPr/>
      <dgm:t>
        <a:bodyPr/>
        <a:lstStyle/>
        <a:p>
          <a:r>
            <a:rPr lang="en-US" sz="1600" dirty="0" err="1" smtClean="0"/>
            <a:t>Fokus</a:t>
          </a:r>
          <a:r>
            <a:rPr lang="en-US" sz="1600" dirty="0" smtClean="0"/>
            <a:t> </a:t>
          </a:r>
          <a:r>
            <a:rPr lang="en-US" sz="1600" dirty="0" err="1" smtClean="0"/>
            <a:t>eher</a:t>
          </a:r>
          <a:r>
            <a:rPr lang="en-US" sz="1600" dirty="0" smtClean="0"/>
            <a:t> auf </a:t>
          </a:r>
          <a:r>
            <a:rPr lang="en-US" sz="1600" dirty="0" err="1" smtClean="0"/>
            <a:t>spontanem</a:t>
          </a:r>
          <a:r>
            <a:rPr lang="en-US" sz="1600" dirty="0" smtClean="0"/>
            <a:t> </a:t>
          </a:r>
          <a:r>
            <a:rPr lang="en-US" sz="1600" dirty="0" err="1" smtClean="0"/>
            <a:t>Sprechen</a:t>
          </a:r>
          <a:r>
            <a:rPr lang="en-US" sz="1600" dirty="0" smtClean="0"/>
            <a:t>; </a:t>
          </a:r>
          <a:r>
            <a:rPr lang="en-US" sz="1600" dirty="0" err="1" smtClean="0"/>
            <a:t>kurze</a:t>
          </a:r>
          <a:r>
            <a:rPr lang="en-US" sz="1600" dirty="0" smtClean="0"/>
            <a:t> </a:t>
          </a:r>
          <a:r>
            <a:rPr lang="en-US" sz="1600" dirty="0" err="1" smtClean="0"/>
            <a:t>oder</a:t>
          </a:r>
          <a:r>
            <a:rPr lang="en-US" sz="1600" dirty="0" smtClean="0"/>
            <a:t> </a:t>
          </a:r>
          <a:r>
            <a:rPr lang="en-US" sz="1600" dirty="0" err="1" smtClean="0"/>
            <a:t>keine</a:t>
          </a:r>
          <a:r>
            <a:rPr lang="en-US" sz="1600" dirty="0" smtClean="0"/>
            <a:t> </a:t>
          </a:r>
          <a:r>
            <a:rPr lang="en-US" sz="1600" dirty="0" err="1" smtClean="0"/>
            <a:t>Vorbereitungszeit</a:t>
          </a:r>
          <a:endParaRPr lang="en-US" sz="1600" dirty="0"/>
        </a:p>
      </dgm:t>
    </dgm:pt>
    <dgm:pt modelId="{C2245BFA-105E-4DF0-B3DA-3A4F62CFFB4E}" type="parTrans" cxnId="{92A232FE-5872-4211-AD10-AAAD2D20E18B}">
      <dgm:prSet/>
      <dgm:spPr/>
      <dgm:t>
        <a:bodyPr/>
        <a:lstStyle/>
        <a:p>
          <a:endParaRPr lang="en-US"/>
        </a:p>
      </dgm:t>
    </dgm:pt>
    <dgm:pt modelId="{A546F676-4D4B-4AC8-A5D1-34C111D0F202}" type="sibTrans" cxnId="{92A232FE-5872-4211-AD10-AAAD2D20E18B}">
      <dgm:prSet/>
      <dgm:spPr/>
      <dgm:t>
        <a:bodyPr/>
        <a:lstStyle/>
        <a:p>
          <a:endParaRPr lang="en-US"/>
        </a:p>
      </dgm:t>
    </dgm:pt>
    <dgm:pt modelId="{759561F0-F066-42E9-824D-A97B5A5CDEA3}">
      <dgm:prSet phldrT="[Text]" custT="1"/>
      <dgm:spPr/>
      <dgm:t>
        <a:bodyPr/>
        <a:lstStyle/>
        <a:p>
          <a:r>
            <a:rPr lang="en-US" sz="1600" dirty="0" err="1" smtClean="0"/>
            <a:t>Fokus</a:t>
          </a:r>
          <a:r>
            <a:rPr lang="en-US" sz="1600" dirty="0" smtClean="0"/>
            <a:t> </a:t>
          </a:r>
          <a:r>
            <a:rPr lang="en-US" sz="1600" dirty="0" err="1" smtClean="0"/>
            <a:t>eher</a:t>
          </a:r>
          <a:r>
            <a:rPr lang="en-US" sz="1600" dirty="0" smtClean="0"/>
            <a:t> auf </a:t>
          </a:r>
          <a:r>
            <a:rPr lang="en-US" sz="1600" dirty="0" err="1" smtClean="0"/>
            <a:t>vorbereitetem</a:t>
          </a:r>
          <a:r>
            <a:rPr lang="en-US" sz="1600" dirty="0" smtClean="0"/>
            <a:t> </a:t>
          </a:r>
          <a:r>
            <a:rPr lang="en-US" sz="1600" dirty="0" err="1" smtClean="0"/>
            <a:t>Sprechen</a:t>
          </a:r>
          <a:r>
            <a:rPr lang="en-US" sz="1600" dirty="0" smtClean="0"/>
            <a:t>; </a:t>
          </a:r>
          <a:r>
            <a:rPr lang="en-US" sz="1600" dirty="0" err="1" smtClean="0"/>
            <a:t>Möglichkeit</a:t>
          </a:r>
          <a:r>
            <a:rPr lang="en-US" sz="1600" dirty="0" smtClean="0"/>
            <a:t> der </a:t>
          </a:r>
          <a:r>
            <a:rPr lang="en-US" sz="1600" dirty="0" err="1" smtClean="0"/>
            <a:t>gründlichen</a:t>
          </a:r>
          <a:r>
            <a:rPr lang="en-US" sz="1600" dirty="0" smtClean="0"/>
            <a:t> </a:t>
          </a:r>
          <a:r>
            <a:rPr lang="en-US" sz="1600" dirty="0" err="1" smtClean="0"/>
            <a:t>Vorbereitung</a:t>
          </a:r>
          <a:r>
            <a:rPr lang="en-US" sz="1600" dirty="0" smtClean="0"/>
            <a:t> der </a:t>
          </a:r>
          <a:r>
            <a:rPr lang="en-US" sz="1600" dirty="0" err="1" smtClean="0"/>
            <a:t>Leistung</a:t>
          </a:r>
          <a:r>
            <a:rPr lang="en-US" sz="1600" dirty="0" smtClean="0"/>
            <a:t> im </a:t>
          </a:r>
          <a:r>
            <a:rPr lang="en-US" sz="1600" dirty="0" err="1" smtClean="0"/>
            <a:t>Klassenzimmer</a:t>
          </a:r>
          <a:r>
            <a:rPr lang="en-US" sz="1600" dirty="0" smtClean="0"/>
            <a:t> </a:t>
          </a:r>
          <a:r>
            <a:rPr lang="en-US" sz="1600" dirty="0" err="1" smtClean="0"/>
            <a:t>oder</a:t>
          </a:r>
          <a:r>
            <a:rPr lang="en-US" sz="1600" dirty="0" smtClean="0"/>
            <a:t> </a:t>
          </a:r>
          <a:r>
            <a:rPr lang="en-US" sz="1600" dirty="0" err="1" smtClean="0"/>
            <a:t>zu</a:t>
          </a:r>
          <a:r>
            <a:rPr lang="en-US" sz="1600" dirty="0" smtClean="0"/>
            <a:t> </a:t>
          </a:r>
          <a:r>
            <a:rPr lang="en-US" sz="1600" dirty="0" err="1" smtClean="0"/>
            <a:t>Hause</a:t>
          </a:r>
          <a:endParaRPr lang="en-US" sz="1600" dirty="0"/>
        </a:p>
      </dgm:t>
    </dgm:pt>
    <dgm:pt modelId="{0A713302-7E49-455D-BD06-6CFDEC7AB68A}" type="parTrans" cxnId="{3E4B2D33-D47D-4E69-B882-EC397F91CF0F}">
      <dgm:prSet/>
      <dgm:spPr/>
      <dgm:t>
        <a:bodyPr/>
        <a:lstStyle/>
        <a:p>
          <a:endParaRPr lang="en-US"/>
        </a:p>
      </dgm:t>
    </dgm:pt>
    <dgm:pt modelId="{7310356F-10CA-4E1A-AB06-1963AEC498DB}" type="sibTrans" cxnId="{3E4B2D33-D47D-4E69-B882-EC397F91CF0F}">
      <dgm:prSet/>
      <dgm:spPr/>
      <dgm:t>
        <a:bodyPr/>
        <a:lstStyle/>
        <a:p>
          <a:endParaRPr lang="en-US"/>
        </a:p>
      </dgm:t>
    </dgm:pt>
    <dgm:pt modelId="{427AA7C7-0A79-4443-A47B-7754669CE155}" type="pres">
      <dgm:prSet presAssocID="{E0FD838F-B93B-486E-A35C-1A146E9B08EC}" presName="compositeShape" presStyleCnt="0">
        <dgm:presLayoutVars>
          <dgm:chMax val="2"/>
          <dgm:dir/>
          <dgm:resizeHandles val="exact"/>
        </dgm:presLayoutVars>
      </dgm:prSet>
      <dgm:spPr/>
      <dgm:t>
        <a:bodyPr/>
        <a:lstStyle/>
        <a:p>
          <a:endParaRPr lang="en-US"/>
        </a:p>
      </dgm:t>
    </dgm:pt>
    <dgm:pt modelId="{BD7DB8C1-5E26-4EBC-8602-00868D0AF759}" type="pres">
      <dgm:prSet presAssocID="{E0FD838F-B93B-486E-A35C-1A146E9B08EC}" presName="divider" presStyleLbl="fgShp" presStyleIdx="0" presStyleCnt="1"/>
      <dgm:spPr/>
    </dgm:pt>
    <dgm:pt modelId="{E4A9064E-CA80-4D95-B053-B24E151BD29E}" type="pres">
      <dgm:prSet presAssocID="{D5BEEFEE-249D-4BC3-8C8C-29D97AA1627D}" presName="downArrow" presStyleLbl="node1" presStyleIdx="0" presStyleCnt="2"/>
      <dgm:spPr/>
    </dgm:pt>
    <dgm:pt modelId="{CBA1D16E-10A0-4F86-91B9-4AA4501CD036}" type="pres">
      <dgm:prSet presAssocID="{D5BEEFEE-249D-4BC3-8C8C-29D97AA1627D}" presName="downArrowText" presStyleLbl="revTx" presStyleIdx="0" presStyleCnt="2">
        <dgm:presLayoutVars>
          <dgm:bulletEnabled val="1"/>
        </dgm:presLayoutVars>
      </dgm:prSet>
      <dgm:spPr/>
      <dgm:t>
        <a:bodyPr/>
        <a:lstStyle/>
        <a:p>
          <a:endParaRPr lang="en-US"/>
        </a:p>
      </dgm:t>
    </dgm:pt>
    <dgm:pt modelId="{6FEC3F35-8AFA-45B7-B6D8-127DBB2547C2}" type="pres">
      <dgm:prSet presAssocID="{759561F0-F066-42E9-824D-A97B5A5CDEA3}" presName="upArrow" presStyleLbl="node1" presStyleIdx="1" presStyleCnt="2"/>
      <dgm:spPr/>
    </dgm:pt>
    <dgm:pt modelId="{1A72EC01-6C60-4B24-B028-E6B2282FACBB}" type="pres">
      <dgm:prSet presAssocID="{759561F0-F066-42E9-824D-A97B5A5CDEA3}" presName="upArrowText" presStyleLbl="revTx" presStyleIdx="1" presStyleCnt="2">
        <dgm:presLayoutVars>
          <dgm:bulletEnabled val="1"/>
        </dgm:presLayoutVars>
      </dgm:prSet>
      <dgm:spPr/>
      <dgm:t>
        <a:bodyPr/>
        <a:lstStyle/>
        <a:p>
          <a:endParaRPr lang="en-US"/>
        </a:p>
      </dgm:t>
    </dgm:pt>
  </dgm:ptLst>
  <dgm:cxnLst>
    <dgm:cxn modelId="{3E4B2D33-D47D-4E69-B882-EC397F91CF0F}" srcId="{E0FD838F-B93B-486E-A35C-1A146E9B08EC}" destId="{759561F0-F066-42E9-824D-A97B5A5CDEA3}" srcOrd="1" destOrd="0" parTransId="{0A713302-7E49-455D-BD06-6CFDEC7AB68A}" sibTransId="{7310356F-10CA-4E1A-AB06-1963AEC498DB}"/>
    <dgm:cxn modelId="{92A232FE-5872-4211-AD10-AAAD2D20E18B}" srcId="{E0FD838F-B93B-486E-A35C-1A146E9B08EC}" destId="{D5BEEFEE-249D-4BC3-8C8C-29D97AA1627D}" srcOrd="0" destOrd="0" parTransId="{C2245BFA-105E-4DF0-B3DA-3A4F62CFFB4E}" sibTransId="{A546F676-4D4B-4AC8-A5D1-34C111D0F202}"/>
    <dgm:cxn modelId="{5E463966-FE19-41EE-95A7-465E57DD0EDC}" type="presOf" srcId="{759561F0-F066-42E9-824D-A97B5A5CDEA3}" destId="{1A72EC01-6C60-4B24-B028-E6B2282FACBB}" srcOrd="0" destOrd="0" presId="urn:microsoft.com/office/officeart/2005/8/layout/arrow3"/>
    <dgm:cxn modelId="{B68D82E3-6915-4C38-B955-47F6CB9BBD66}" type="presOf" srcId="{D5BEEFEE-249D-4BC3-8C8C-29D97AA1627D}" destId="{CBA1D16E-10A0-4F86-91B9-4AA4501CD036}" srcOrd="0" destOrd="0" presId="urn:microsoft.com/office/officeart/2005/8/layout/arrow3"/>
    <dgm:cxn modelId="{131D8B43-C307-48BC-9408-3854A169681A}" type="presOf" srcId="{E0FD838F-B93B-486E-A35C-1A146E9B08EC}" destId="{427AA7C7-0A79-4443-A47B-7754669CE155}" srcOrd="0" destOrd="0" presId="urn:microsoft.com/office/officeart/2005/8/layout/arrow3"/>
    <dgm:cxn modelId="{9E2207D3-C849-410A-BF76-16C3F30414DE}" type="presParOf" srcId="{427AA7C7-0A79-4443-A47B-7754669CE155}" destId="{BD7DB8C1-5E26-4EBC-8602-00868D0AF759}" srcOrd="0" destOrd="0" presId="urn:microsoft.com/office/officeart/2005/8/layout/arrow3"/>
    <dgm:cxn modelId="{4E1853A2-139B-44D2-BF73-006EC8B9DD77}" type="presParOf" srcId="{427AA7C7-0A79-4443-A47B-7754669CE155}" destId="{E4A9064E-CA80-4D95-B053-B24E151BD29E}" srcOrd="1" destOrd="0" presId="urn:microsoft.com/office/officeart/2005/8/layout/arrow3"/>
    <dgm:cxn modelId="{36E4AA84-2EEB-469A-B613-A8D882CD6197}" type="presParOf" srcId="{427AA7C7-0A79-4443-A47B-7754669CE155}" destId="{CBA1D16E-10A0-4F86-91B9-4AA4501CD036}" srcOrd="2" destOrd="0" presId="urn:microsoft.com/office/officeart/2005/8/layout/arrow3"/>
    <dgm:cxn modelId="{06255263-B70D-4BF6-B19D-C7179576C8A9}" type="presParOf" srcId="{427AA7C7-0A79-4443-A47B-7754669CE155}" destId="{6FEC3F35-8AFA-45B7-B6D8-127DBB2547C2}" srcOrd="3" destOrd="0" presId="urn:microsoft.com/office/officeart/2005/8/layout/arrow3"/>
    <dgm:cxn modelId="{824E66AC-745C-4F60-BE46-560265EA4FC3}" type="presParOf" srcId="{427AA7C7-0A79-4443-A47B-7754669CE155}" destId="{1A72EC01-6C60-4B24-B028-E6B2282FACBB}" srcOrd="4" destOrd="0" presId="urn:microsoft.com/office/officeart/2005/8/layout/arrow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4408CD9-F225-428C-A4CC-A86ABC557F16}" type="doc">
      <dgm:prSet loTypeId="urn:microsoft.com/office/officeart/2005/8/layout/hList3" loCatId="list" qsTypeId="urn:microsoft.com/office/officeart/2005/8/quickstyle/simple3" qsCatId="simple" csTypeId="urn:microsoft.com/office/officeart/2005/8/colors/accent1_2" csCatId="accent1" phldr="1"/>
      <dgm:spPr/>
      <dgm:t>
        <a:bodyPr/>
        <a:lstStyle/>
        <a:p>
          <a:endParaRPr lang="de-DE"/>
        </a:p>
      </dgm:t>
    </dgm:pt>
    <dgm:pt modelId="{78756CCD-6089-4260-86C4-474203C9BB5B}">
      <dgm:prSet phldrT="[Text]" custT="1"/>
      <dgm:spPr/>
      <dgm:t>
        <a:bodyPr/>
        <a:lstStyle/>
        <a:p>
          <a:r>
            <a:rPr lang="de-DE" sz="2000" dirty="0" smtClean="0"/>
            <a:t>Anwendbar auf möglichst viele Unterrichtssituationen/Themen</a:t>
          </a:r>
          <a:br>
            <a:rPr lang="de-DE" sz="2000" dirty="0" smtClean="0"/>
          </a:br>
          <a:r>
            <a:rPr lang="de-DE" sz="2000" dirty="0" smtClean="0"/>
            <a:t> in verschiedenen Halbjahren. </a:t>
          </a:r>
          <a:br>
            <a:rPr lang="de-DE" sz="2000" dirty="0" smtClean="0"/>
          </a:br>
          <a:r>
            <a:rPr lang="de-DE" sz="2000" dirty="0" smtClean="0"/>
            <a:t>Struktureller Kern, der, einmal eingeübt, flexibel variiert werden kann.</a:t>
          </a:r>
        </a:p>
      </dgm:t>
    </dgm:pt>
    <dgm:pt modelId="{A423F1BB-6B13-4E74-8D4C-C8B85803DB45}" type="parTrans" cxnId="{095DC5BA-658C-4C99-B82F-FFA2BB1590E8}">
      <dgm:prSet/>
      <dgm:spPr/>
      <dgm:t>
        <a:bodyPr/>
        <a:lstStyle/>
        <a:p>
          <a:endParaRPr lang="de-DE"/>
        </a:p>
      </dgm:t>
    </dgm:pt>
    <dgm:pt modelId="{939689D7-D229-47A7-B528-C249B2D02BBA}" type="sibTrans" cxnId="{095DC5BA-658C-4C99-B82F-FFA2BB1590E8}">
      <dgm:prSet/>
      <dgm:spPr/>
      <dgm:t>
        <a:bodyPr/>
        <a:lstStyle/>
        <a:p>
          <a:endParaRPr lang="de-DE"/>
        </a:p>
      </dgm:t>
    </dgm:pt>
    <dgm:pt modelId="{5516C04B-A97E-4569-BF0C-4CF76968A5FE}">
      <dgm:prSet phldrT="[Text]" custT="1"/>
      <dgm:spPr/>
      <dgm:t>
        <a:bodyPr/>
        <a:lstStyle/>
        <a:p>
          <a:endParaRPr lang="de-DE" sz="2800" dirty="0" smtClean="0"/>
        </a:p>
        <a:p>
          <a:r>
            <a:rPr lang="de-DE" sz="2800" dirty="0" smtClean="0"/>
            <a:t>Picture of </a:t>
          </a:r>
          <a:r>
            <a:rPr lang="de-DE" sz="2800" dirty="0" err="1" smtClean="0"/>
            <a:t>the</a:t>
          </a:r>
          <a:r>
            <a:rPr lang="de-DE" sz="2800" dirty="0" smtClean="0"/>
            <a:t> </a:t>
          </a:r>
          <a:r>
            <a:rPr lang="de-DE" sz="2800" dirty="0" err="1" smtClean="0"/>
            <a:t>Week</a:t>
          </a:r>
          <a:endParaRPr lang="de-DE" sz="2800" dirty="0" smtClean="0"/>
        </a:p>
        <a:p>
          <a:endParaRPr lang="de-DE" sz="1600" dirty="0" smtClean="0"/>
        </a:p>
        <a:p>
          <a:r>
            <a:rPr lang="de-DE" sz="1600" dirty="0" smtClean="0"/>
            <a:t>Ritualisiert, leicht </a:t>
          </a:r>
          <a:r>
            <a:rPr lang="de-DE" sz="1600" dirty="0" err="1" smtClean="0"/>
            <a:t>abwandelbar</a:t>
          </a:r>
          <a:r>
            <a:rPr lang="de-DE" sz="1600" dirty="0" smtClean="0"/>
            <a:t>: News of </a:t>
          </a:r>
          <a:r>
            <a:rPr lang="de-DE" sz="1600" dirty="0" err="1" smtClean="0"/>
            <a:t>the</a:t>
          </a:r>
          <a:r>
            <a:rPr lang="de-DE" sz="1600" dirty="0" smtClean="0"/>
            <a:t> </a:t>
          </a:r>
          <a:r>
            <a:rPr lang="de-DE" sz="1600" dirty="0" err="1" smtClean="0"/>
            <a:t>Week</a:t>
          </a:r>
          <a:r>
            <a:rPr lang="de-DE" sz="1600" dirty="0" smtClean="0"/>
            <a:t> / Cartoon of </a:t>
          </a:r>
          <a:r>
            <a:rPr lang="de-DE" sz="1600" dirty="0" err="1" smtClean="0"/>
            <a:t>the</a:t>
          </a:r>
          <a:r>
            <a:rPr lang="de-DE" sz="1600" dirty="0" smtClean="0"/>
            <a:t> </a:t>
          </a:r>
          <a:r>
            <a:rPr lang="de-DE" sz="1600" dirty="0" err="1" smtClean="0"/>
            <a:t>Week</a:t>
          </a:r>
          <a:endParaRPr lang="de-DE" sz="1600" dirty="0" smtClean="0"/>
        </a:p>
        <a:p>
          <a:endParaRPr lang="de-DE" sz="1600" dirty="0" smtClean="0"/>
        </a:p>
        <a:p>
          <a:r>
            <a:rPr lang="de-DE" sz="1600" dirty="0" smtClean="0"/>
            <a:t/>
          </a:r>
          <a:br>
            <a:rPr lang="de-DE" sz="1600" dirty="0" smtClean="0"/>
          </a:br>
          <a:r>
            <a:rPr lang="de-DE" sz="1600" dirty="0" smtClean="0"/>
            <a:t>Fokus auf vorbereitetem Sprechen</a:t>
          </a:r>
        </a:p>
        <a:p>
          <a:endParaRPr lang="de-DE" sz="2800" dirty="0"/>
        </a:p>
      </dgm:t>
    </dgm:pt>
    <dgm:pt modelId="{ADFE5A1A-CB25-479E-97B2-DF2ED0088FF3}" type="parTrans" cxnId="{313C716E-A662-4BD7-99E1-43B1CD9A0293}">
      <dgm:prSet/>
      <dgm:spPr/>
      <dgm:t>
        <a:bodyPr/>
        <a:lstStyle/>
        <a:p>
          <a:endParaRPr lang="de-DE"/>
        </a:p>
      </dgm:t>
    </dgm:pt>
    <dgm:pt modelId="{6C0C8047-4DEF-4FD0-9D69-B6AC4CBEFA69}" type="sibTrans" cxnId="{313C716E-A662-4BD7-99E1-43B1CD9A0293}">
      <dgm:prSet/>
      <dgm:spPr/>
      <dgm:t>
        <a:bodyPr/>
        <a:lstStyle/>
        <a:p>
          <a:endParaRPr lang="de-DE"/>
        </a:p>
      </dgm:t>
    </dgm:pt>
    <dgm:pt modelId="{6F9C5023-4211-49A9-B78F-A1B46CFBE40D}">
      <dgm:prSet phldrT="[Text]" custT="1"/>
      <dgm:spPr/>
      <dgm:t>
        <a:bodyPr/>
        <a:lstStyle/>
        <a:p>
          <a:r>
            <a:rPr lang="de-DE" sz="2800" dirty="0" smtClean="0"/>
            <a:t>Dilemma </a:t>
          </a:r>
          <a:r>
            <a:rPr lang="de-DE" sz="2800" dirty="0" err="1" smtClean="0"/>
            <a:t>Discussion</a:t>
          </a:r>
          <a:endParaRPr lang="de-DE" sz="2800" dirty="0" smtClean="0"/>
        </a:p>
        <a:p>
          <a:r>
            <a:rPr lang="de-DE" sz="1600" dirty="0" smtClean="0"/>
            <a:t>Dialoge, die sich aus Dilemma-Situationen ergeben, passend für literarische Unterrichtseinheiten und für Sachthemen.</a:t>
          </a:r>
        </a:p>
        <a:p>
          <a:endParaRPr lang="de-DE" sz="1600" dirty="0" smtClean="0"/>
        </a:p>
        <a:p>
          <a:r>
            <a:rPr lang="de-DE" sz="1600" dirty="0" smtClean="0"/>
            <a:t/>
          </a:r>
          <a:br>
            <a:rPr lang="de-DE" sz="1600" dirty="0" smtClean="0"/>
          </a:br>
          <a:r>
            <a:rPr lang="de-DE" sz="1600" dirty="0" smtClean="0"/>
            <a:t>Fokus auf spontaner Interaktion</a:t>
          </a:r>
          <a:endParaRPr lang="de-DE" sz="1600" dirty="0"/>
        </a:p>
      </dgm:t>
    </dgm:pt>
    <dgm:pt modelId="{0BB04E0A-B248-465B-B56D-2F286FFDC878}" type="parTrans" cxnId="{A9CEA087-6970-437D-A0D1-EB2308CEE773}">
      <dgm:prSet/>
      <dgm:spPr/>
      <dgm:t>
        <a:bodyPr/>
        <a:lstStyle/>
        <a:p>
          <a:endParaRPr lang="de-DE"/>
        </a:p>
      </dgm:t>
    </dgm:pt>
    <dgm:pt modelId="{6EC24A9C-8CDD-40AE-BE41-01BD2F927748}" type="sibTrans" cxnId="{A9CEA087-6970-437D-A0D1-EB2308CEE773}">
      <dgm:prSet/>
      <dgm:spPr/>
      <dgm:t>
        <a:bodyPr/>
        <a:lstStyle/>
        <a:p>
          <a:endParaRPr lang="de-DE"/>
        </a:p>
      </dgm:t>
    </dgm:pt>
    <dgm:pt modelId="{E6679534-CCA1-4D25-A8DC-2A2FBB692A95}" type="pres">
      <dgm:prSet presAssocID="{64408CD9-F225-428C-A4CC-A86ABC557F16}" presName="composite" presStyleCnt="0">
        <dgm:presLayoutVars>
          <dgm:chMax val="1"/>
          <dgm:dir/>
          <dgm:resizeHandles val="exact"/>
        </dgm:presLayoutVars>
      </dgm:prSet>
      <dgm:spPr/>
      <dgm:t>
        <a:bodyPr/>
        <a:lstStyle/>
        <a:p>
          <a:endParaRPr lang="de-DE"/>
        </a:p>
      </dgm:t>
    </dgm:pt>
    <dgm:pt modelId="{436BCD80-7588-4343-8515-7555EA446901}" type="pres">
      <dgm:prSet presAssocID="{78756CCD-6089-4260-86C4-474203C9BB5B}" presName="roof" presStyleLbl="dkBgShp" presStyleIdx="0" presStyleCnt="2" custScaleY="137031"/>
      <dgm:spPr/>
      <dgm:t>
        <a:bodyPr/>
        <a:lstStyle/>
        <a:p>
          <a:endParaRPr lang="de-DE"/>
        </a:p>
      </dgm:t>
    </dgm:pt>
    <dgm:pt modelId="{55B285BC-7BAF-4098-A318-40C16A6362C3}" type="pres">
      <dgm:prSet presAssocID="{78756CCD-6089-4260-86C4-474203C9BB5B}" presName="pillars" presStyleCnt="0"/>
      <dgm:spPr/>
    </dgm:pt>
    <dgm:pt modelId="{0FBE5E97-8EBC-4807-9D23-37066C3CF253}" type="pres">
      <dgm:prSet presAssocID="{78756CCD-6089-4260-86C4-474203C9BB5B}" presName="pillar1" presStyleLbl="node1" presStyleIdx="0" presStyleCnt="2" custScaleY="91143" custLinFactNeighborX="251" custLinFactNeighborY="-256">
        <dgm:presLayoutVars>
          <dgm:bulletEnabled val="1"/>
        </dgm:presLayoutVars>
      </dgm:prSet>
      <dgm:spPr/>
      <dgm:t>
        <a:bodyPr/>
        <a:lstStyle/>
        <a:p>
          <a:endParaRPr lang="de-DE"/>
        </a:p>
      </dgm:t>
    </dgm:pt>
    <dgm:pt modelId="{93F7FD38-1DBC-4C29-A92E-7AE4D22D8C1E}" type="pres">
      <dgm:prSet presAssocID="{6F9C5023-4211-49A9-B78F-A1B46CFBE40D}" presName="pillarX" presStyleLbl="node1" presStyleIdx="1" presStyleCnt="2" custScaleY="91810" custLinFactNeighborX="1750" custLinFactNeighborY="513">
        <dgm:presLayoutVars>
          <dgm:bulletEnabled val="1"/>
        </dgm:presLayoutVars>
      </dgm:prSet>
      <dgm:spPr/>
      <dgm:t>
        <a:bodyPr/>
        <a:lstStyle/>
        <a:p>
          <a:endParaRPr lang="de-DE"/>
        </a:p>
      </dgm:t>
    </dgm:pt>
    <dgm:pt modelId="{E12B7F1F-C18E-455A-B9E6-9985764E2B29}" type="pres">
      <dgm:prSet presAssocID="{78756CCD-6089-4260-86C4-474203C9BB5B}" presName="base" presStyleLbl="dkBgShp" presStyleIdx="1" presStyleCnt="2" custScaleY="214999"/>
      <dgm:spPr/>
    </dgm:pt>
  </dgm:ptLst>
  <dgm:cxnLst>
    <dgm:cxn modelId="{A6AD4C27-4654-4349-A013-7BA0F8FF83B2}" type="presOf" srcId="{5516C04B-A97E-4569-BF0C-4CF76968A5FE}" destId="{0FBE5E97-8EBC-4807-9D23-37066C3CF253}" srcOrd="0" destOrd="0" presId="urn:microsoft.com/office/officeart/2005/8/layout/hList3"/>
    <dgm:cxn modelId="{313C716E-A662-4BD7-99E1-43B1CD9A0293}" srcId="{78756CCD-6089-4260-86C4-474203C9BB5B}" destId="{5516C04B-A97E-4569-BF0C-4CF76968A5FE}" srcOrd="0" destOrd="0" parTransId="{ADFE5A1A-CB25-479E-97B2-DF2ED0088FF3}" sibTransId="{6C0C8047-4DEF-4FD0-9D69-B6AC4CBEFA69}"/>
    <dgm:cxn modelId="{F682FC75-D193-4900-97CC-A69617A95D44}" type="presOf" srcId="{6F9C5023-4211-49A9-B78F-A1B46CFBE40D}" destId="{93F7FD38-1DBC-4C29-A92E-7AE4D22D8C1E}" srcOrd="0" destOrd="0" presId="urn:microsoft.com/office/officeart/2005/8/layout/hList3"/>
    <dgm:cxn modelId="{54436148-6379-44F8-BDC4-BA89843B0752}" type="presOf" srcId="{64408CD9-F225-428C-A4CC-A86ABC557F16}" destId="{E6679534-CCA1-4D25-A8DC-2A2FBB692A95}" srcOrd="0" destOrd="0" presId="urn:microsoft.com/office/officeart/2005/8/layout/hList3"/>
    <dgm:cxn modelId="{095DC5BA-658C-4C99-B82F-FFA2BB1590E8}" srcId="{64408CD9-F225-428C-A4CC-A86ABC557F16}" destId="{78756CCD-6089-4260-86C4-474203C9BB5B}" srcOrd="0" destOrd="0" parTransId="{A423F1BB-6B13-4E74-8D4C-C8B85803DB45}" sibTransId="{939689D7-D229-47A7-B528-C249B2D02BBA}"/>
    <dgm:cxn modelId="{A9CEA087-6970-437D-A0D1-EB2308CEE773}" srcId="{78756CCD-6089-4260-86C4-474203C9BB5B}" destId="{6F9C5023-4211-49A9-B78F-A1B46CFBE40D}" srcOrd="1" destOrd="0" parTransId="{0BB04E0A-B248-465B-B56D-2F286FFDC878}" sibTransId="{6EC24A9C-8CDD-40AE-BE41-01BD2F927748}"/>
    <dgm:cxn modelId="{9509FCC7-5F26-4463-AFCC-CFB099BBE0D8}" type="presOf" srcId="{78756CCD-6089-4260-86C4-474203C9BB5B}" destId="{436BCD80-7588-4343-8515-7555EA446901}" srcOrd="0" destOrd="0" presId="urn:microsoft.com/office/officeart/2005/8/layout/hList3"/>
    <dgm:cxn modelId="{54E7E10D-E39F-4746-855F-B0018BFEF99D}" type="presParOf" srcId="{E6679534-CCA1-4D25-A8DC-2A2FBB692A95}" destId="{436BCD80-7588-4343-8515-7555EA446901}" srcOrd="0" destOrd="0" presId="urn:microsoft.com/office/officeart/2005/8/layout/hList3"/>
    <dgm:cxn modelId="{98FBB6B3-2C62-4E79-8C29-5B65CFE19804}" type="presParOf" srcId="{E6679534-CCA1-4D25-A8DC-2A2FBB692A95}" destId="{55B285BC-7BAF-4098-A318-40C16A6362C3}" srcOrd="1" destOrd="0" presId="urn:microsoft.com/office/officeart/2005/8/layout/hList3"/>
    <dgm:cxn modelId="{777C85A9-C81F-4449-B11A-124AC94C7D70}" type="presParOf" srcId="{55B285BC-7BAF-4098-A318-40C16A6362C3}" destId="{0FBE5E97-8EBC-4807-9D23-37066C3CF253}" srcOrd="0" destOrd="0" presId="urn:microsoft.com/office/officeart/2005/8/layout/hList3"/>
    <dgm:cxn modelId="{DB418F91-AC8F-4378-9E0A-A9B75F1E314A}" type="presParOf" srcId="{55B285BC-7BAF-4098-A318-40C16A6362C3}" destId="{93F7FD38-1DBC-4C29-A92E-7AE4D22D8C1E}" srcOrd="1" destOrd="0" presId="urn:microsoft.com/office/officeart/2005/8/layout/hList3"/>
    <dgm:cxn modelId="{27D8F749-A510-4881-9920-52B4F082A40D}" type="presParOf" srcId="{E6679534-CCA1-4D25-A8DC-2A2FBB692A95}" destId="{E12B7F1F-C18E-455A-B9E6-9985764E2B29}" srcOrd="2" destOrd="0" presId="urn:microsoft.com/office/officeart/2005/8/layout/h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5A7F7BE-6833-455C-A2CE-21E4C0C1C27E}"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en-US"/>
        </a:p>
      </dgm:t>
    </dgm:pt>
    <dgm:pt modelId="{696947A4-C24C-4E94-B0FA-29781B8CC9DB}">
      <dgm:prSet phldrT="[Text]"/>
      <dgm:spPr/>
      <dgm:t>
        <a:bodyPr/>
        <a:lstStyle/>
        <a:p>
          <a:r>
            <a:rPr lang="en-US" dirty="0" err="1" smtClean="0"/>
            <a:t>Wer</a:t>
          </a:r>
          <a:r>
            <a:rPr lang="en-US" dirty="0" smtClean="0"/>
            <a:t> </a:t>
          </a:r>
          <a:r>
            <a:rPr lang="en-US" dirty="0" err="1" smtClean="0"/>
            <a:t>mit</a:t>
          </a:r>
          <a:r>
            <a:rPr lang="en-US" dirty="0" smtClean="0"/>
            <a:t> </a:t>
          </a:r>
          <a:r>
            <a:rPr lang="en-US" dirty="0" err="1" smtClean="0"/>
            <a:t>wem</a:t>
          </a:r>
          <a:r>
            <a:rPr lang="en-US" dirty="0" smtClean="0"/>
            <a:t>, </a:t>
          </a:r>
          <a:r>
            <a:rPr lang="en-US" dirty="0" err="1" smtClean="0"/>
            <a:t>wo</a:t>
          </a:r>
          <a:r>
            <a:rPr lang="en-US" dirty="0" smtClean="0"/>
            <a:t>, </a:t>
          </a:r>
          <a:r>
            <a:rPr lang="en-US" dirty="0" err="1" smtClean="0"/>
            <a:t>wann</a:t>
          </a:r>
          <a:r>
            <a:rPr lang="en-US" dirty="0" smtClean="0"/>
            <a:t>, </a:t>
          </a:r>
          <a:r>
            <a:rPr lang="en-US" dirty="0" err="1" smtClean="0"/>
            <a:t>verfügbare</a:t>
          </a:r>
          <a:r>
            <a:rPr lang="en-US" dirty="0" smtClean="0"/>
            <a:t> </a:t>
          </a:r>
          <a:r>
            <a:rPr lang="en-US" dirty="0" err="1" smtClean="0"/>
            <a:t>Zeit</a:t>
          </a:r>
          <a:r>
            <a:rPr lang="en-US" dirty="0" smtClean="0"/>
            <a:t>, </a:t>
          </a:r>
          <a:r>
            <a:rPr lang="en-US" dirty="0" err="1" smtClean="0"/>
            <a:t>warum</a:t>
          </a:r>
          <a:r>
            <a:rPr lang="en-US" dirty="0" smtClean="0"/>
            <a:t> (</a:t>
          </a:r>
          <a:r>
            <a:rPr lang="en-US" dirty="0" err="1" smtClean="0"/>
            <a:t>Absicht</a:t>
          </a:r>
          <a:r>
            <a:rPr lang="en-US" dirty="0" smtClean="0"/>
            <a:t>)</a:t>
          </a:r>
          <a:endParaRPr lang="en-US" dirty="0"/>
        </a:p>
      </dgm:t>
    </dgm:pt>
    <dgm:pt modelId="{1BD30580-60D6-413D-BE71-19038417D059}" type="parTrans" cxnId="{F306E761-4A90-433D-B858-6FEDF679BFB7}">
      <dgm:prSet/>
      <dgm:spPr/>
      <dgm:t>
        <a:bodyPr/>
        <a:lstStyle/>
        <a:p>
          <a:endParaRPr lang="en-US"/>
        </a:p>
      </dgm:t>
    </dgm:pt>
    <dgm:pt modelId="{2724BEE7-84E6-465B-8828-EE4553E59522}" type="sibTrans" cxnId="{F306E761-4A90-433D-B858-6FEDF679BFB7}">
      <dgm:prSet/>
      <dgm:spPr/>
      <dgm:t>
        <a:bodyPr/>
        <a:lstStyle/>
        <a:p>
          <a:endParaRPr lang="en-US"/>
        </a:p>
      </dgm:t>
    </dgm:pt>
    <dgm:pt modelId="{0B84BB83-93D0-4A8F-9E82-283F64CD2326}">
      <dgm:prSet phldrT="[Text]"/>
      <dgm:spPr/>
      <dgm:t>
        <a:bodyPr/>
        <a:lstStyle/>
        <a:p>
          <a:r>
            <a:rPr lang="en-US" dirty="0" err="1" smtClean="0"/>
            <a:t>Verhältnis</a:t>
          </a:r>
          <a:r>
            <a:rPr lang="en-US" dirty="0" smtClean="0"/>
            <a:t>/</a:t>
          </a:r>
          <a:r>
            <a:rPr lang="en-US" dirty="0" err="1" smtClean="0"/>
            <a:t>Emotionen</a:t>
          </a:r>
          <a:endParaRPr lang="en-US" dirty="0"/>
        </a:p>
      </dgm:t>
    </dgm:pt>
    <dgm:pt modelId="{727276F0-4D41-4788-93DD-65F9A29AC02B}" type="parTrans" cxnId="{49B75080-202E-4D16-8624-27E119B16178}">
      <dgm:prSet/>
      <dgm:spPr/>
      <dgm:t>
        <a:bodyPr/>
        <a:lstStyle/>
        <a:p>
          <a:endParaRPr lang="en-US"/>
        </a:p>
      </dgm:t>
    </dgm:pt>
    <dgm:pt modelId="{94B0C592-B267-4D22-A724-1C9ED3EFBF4E}" type="sibTrans" cxnId="{49B75080-202E-4D16-8624-27E119B16178}">
      <dgm:prSet/>
      <dgm:spPr/>
      <dgm:t>
        <a:bodyPr/>
        <a:lstStyle/>
        <a:p>
          <a:endParaRPr lang="en-US"/>
        </a:p>
      </dgm:t>
    </dgm:pt>
    <dgm:pt modelId="{93C73AFB-70B5-4C23-901C-7D7EBE9F5AAC}">
      <dgm:prSet phldrT="[Text]"/>
      <dgm:spPr/>
      <dgm:t>
        <a:bodyPr/>
        <a:lstStyle/>
        <a:p>
          <a:r>
            <a:rPr lang="en-US" dirty="0" err="1" smtClean="0"/>
            <a:t>Gemeinsames</a:t>
          </a:r>
          <a:r>
            <a:rPr lang="en-US" dirty="0" smtClean="0"/>
            <a:t> </a:t>
          </a:r>
          <a:r>
            <a:rPr lang="en-US" dirty="0" err="1" smtClean="0"/>
            <a:t>Wissen</a:t>
          </a:r>
          <a:endParaRPr lang="en-US" dirty="0"/>
        </a:p>
      </dgm:t>
    </dgm:pt>
    <dgm:pt modelId="{2D26ACD1-C7A3-42C9-A31A-5771FC7B4761}" type="parTrans" cxnId="{E829A672-BB93-4D30-BBA6-407B6A0B14DD}">
      <dgm:prSet/>
      <dgm:spPr/>
      <dgm:t>
        <a:bodyPr/>
        <a:lstStyle/>
        <a:p>
          <a:endParaRPr lang="en-US"/>
        </a:p>
      </dgm:t>
    </dgm:pt>
    <dgm:pt modelId="{055A53C7-30F6-42C2-B961-5D56A68BC561}" type="sibTrans" cxnId="{E829A672-BB93-4D30-BBA6-407B6A0B14DD}">
      <dgm:prSet/>
      <dgm:spPr/>
      <dgm:t>
        <a:bodyPr/>
        <a:lstStyle/>
        <a:p>
          <a:endParaRPr lang="en-US"/>
        </a:p>
      </dgm:t>
    </dgm:pt>
    <dgm:pt modelId="{9D6E5C1A-BCD2-4D26-A216-A264E4F46953}">
      <dgm:prSet phldrT="[Text]"/>
      <dgm:spPr/>
      <dgm:t>
        <a:bodyPr/>
        <a:lstStyle/>
        <a:p>
          <a:r>
            <a:rPr lang="en-US" dirty="0" err="1" smtClean="0"/>
            <a:t>Thema</a:t>
          </a:r>
          <a:r>
            <a:rPr lang="en-US" dirty="0" smtClean="0"/>
            <a:t>/</a:t>
          </a:r>
          <a:r>
            <a:rPr lang="en-US" dirty="0" err="1" smtClean="0"/>
            <a:t>Anlaß</a:t>
          </a:r>
          <a:endParaRPr lang="en-US" dirty="0"/>
        </a:p>
      </dgm:t>
    </dgm:pt>
    <dgm:pt modelId="{1EC9BA72-BC62-4DFB-BDAA-30ACCF22D574}" type="parTrans" cxnId="{990B1455-A81A-40D1-8596-DA740D67EF2F}">
      <dgm:prSet/>
      <dgm:spPr/>
      <dgm:t>
        <a:bodyPr/>
        <a:lstStyle/>
        <a:p>
          <a:endParaRPr lang="en-US"/>
        </a:p>
      </dgm:t>
    </dgm:pt>
    <dgm:pt modelId="{37867506-23C8-4F3A-97EE-DB79988566CB}" type="sibTrans" cxnId="{990B1455-A81A-40D1-8596-DA740D67EF2F}">
      <dgm:prSet/>
      <dgm:spPr/>
      <dgm:t>
        <a:bodyPr/>
        <a:lstStyle/>
        <a:p>
          <a:endParaRPr lang="en-US"/>
        </a:p>
      </dgm:t>
    </dgm:pt>
    <dgm:pt modelId="{C8BEBBD3-8BE5-4641-8766-A6217A0CFB09}">
      <dgm:prSet phldrT="[Text]"/>
      <dgm:spPr/>
      <dgm:t>
        <a:bodyPr/>
        <a:lstStyle/>
        <a:p>
          <a:r>
            <a:rPr lang="en-US" dirty="0" smtClean="0"/>
            <a:t>Medium</a:t>
          </a:r>
          <a:endParaRPr lang="en-US" dirty="0"/>
        </a:p>
      </dgm:t>
    </dgm:pt>
    <dgm:pt modelId="{0B979172-D5EA-4F12-A7BD-1C03BD5E83DA}" type="parTrans" cxnId="{46E32AF4-B406-44D8-BB20-E970F116DFE5}">
      <dgm:prSet/>
      <dgm:spPr/>
      <dgm:t>
        <a:bodyPr/>
        <a:lstStyle/>
        <a:p>
          <a:endParaRPr lang="en-US"/>
        </a:p>
      </dgm:t>
    </dgm:pt>
    <dgm:pt modelId="{75197874-55FA-4762-9449-1D940AED38F5}" type="sibTrans" cxnId="{46E32AF4-B406-44D8-BB20-E970F116DFE5}">
      <dgm:prSet/>
      <dgm:spPr/>
      <dgm:t>
        <a:bodyPr/>
        <a:lstStyle/>
        <a:p>
          <a:endParaRPr lang="en-US"/>
        </a:p>
      </dgm:t>
    </dgm:pt>
    <dgm:pt modelId="{6951EA3D-1C29-4FA0-96CA-077896444213}">
      <dgm:prSet phldrT="[Text]"/>
      <dgm:spPr/>
      <dgm:t>
        <a:bodyPr/>
        <a:lstStyle/>
        <a:p>
          <a:r>
            <a:rPr lang="en-US" dirty="0" smtClean="0"/>
            <a:t>Grad der </a:t>
          </a:r>
          <a:r>
            <a:rPr lang="en-US" dirty="0" err="1" smtClean="0"/>
            <a:t>Verbindlichkeit</a:t>
          </a:r>
          <a:r>
            <a:rPr lang="en-US" dirty="0" smtClean="0"/>
            <a:t>/</a:t>
          </a:r>
          <a:br>
            <a:rPr lang="en-US" dirty="0" smtClean="0"/>
          </a:br>
          <a:r>
            <a:rPr lang="en-US" dirty="0" err="1" smtClean="0"/>
            <a:t>Öffentlichkeit</a:t>
          </a:r>
          <a:endParaRPr lang="en-US" dirty="0"/>
        </a:p>
      </dgm:t>
    </dgm:pt>
    <dgm:pt modelId="{60BE9292-C959-42A9-8C0F-2BA17DDD6DC2}" type="parTrans" cxnId="{6C1CA387-6BAB-44BE-8F0F-E4DAC06FC0C0}">
      <dgm:prSet/>
      <dgm:spPr/>
    </dgm:pt>
    <dgm:pt modelId="{9363DDC2-9035-4511-A8C5-D3C297CF3FD7}" type="sibTrans" cxnId="{6C1CA387-6BAB-44BE-8F0F-E4DAC06FC0C0}">
      <dgm:prSet/>
      <dgm:spPr/>
    </dgm:pt>
    <dgm:pt modelId="{BB53F110-70C4-4E0B-BD03-95E5DA8C258B}">
      <dgm:prSet phldrT="[Text]"/>
      <dgm:spPr/>
      <dgm:t>
        <a:bodyPr/>
        <a:lstStyle/>
        <a:p>
          <a:r>
            <a:rPr lang="en-US" dirty="0" err="1" smtClean="0"/>
            <a:t>Nicht-verbale</a:t>
          </a:r>
          <a:r>
            <a:rPr lang="en-US" dirty="0" smtClean="0"/>
            <a:t> </a:t>
          </a:r>
          <a:r>
            <a:rPr lang="en-US" dirty="0" err="1" smtClean="0"/>
            <a:t>Zeichen</a:t>
          </a:r>
          <a:endParaRPr lang="en-US" dirty="0"/>
        </a:p>
      </dgm:t>
    </dgm:pt>
    <dgm:pt modelId="{6BCAC98B-3565-49A1-A4EA-B90E9B627224}" type="parTrans" cxnId="{CAD3D073-0F71-4871-AF35-08A1B42DA1EC}">
      <dgm:prSet/>
      <dgm:spPr/>
    </dgm:pt>
    <dgm:pt modelId="{826376BA-6B5D-4327-8738-86E29DE57269}" type="sibTrans" cxnId="{CAD3D073-0F71-4871-AF35-08A1B42DA1EC}">
      <dgm:prSet/>
      <dgm:spPr/>
    </dgm:pt>
    <dgm:pt modelId="{930C5B82-0BC6-4D4E-8FE1-0C4D57C96F33}" type="pres">
      <dgm:prSet presAssocID="{65A7F7BE-6833-455C-A2CE-21E4C0C1C27E}" presName="diagram" presStyleCnt="0">
        <dgm:presLayoutVars>
          <dgm:dir/>
          <dgm:resizeHandles val="exact"/>
        </dgm:presLayoutVars>
      </dgm:prSet>
      <dgm:spPr/>
      <dgm:t>
        <a:bodyPr/>
        <a:lstStyle/>
        <a:p>
          <a:endParaRPr lang="en-US"/>
        </a:p>
      </dgm:t>
    </dgm:pt>
    <dgm:pt modelId="{84FF61F3-F9FA-4EB1-AE01-A268BBCDB3B3}" type="pres">
      <dgm:prSet presAssocID="{696947A4-C24C-4E94-B0FA-29781B8CC9DB}" presName="node" presStyleLbl="node1" presStyleIdx="0" presStyleCnt="7">
        <dgm:presLayoutVars>
          <dgm:bulletEnabled val="1"/>
        </dgm:presLayoutVars>
      </dgm:prSet>
      <dgm:spPr/>
      <dgm:t>
        <a:bodyPr/>
        <a:lstStyle/>
        <a:p>
          <a:endParaRPr lang="en-US"/>
        </a:p>
      </dgm:t>
    </dgm:pt>
    <dgm:pt modelId="{A3993756-0050-437A-B1FE-D386EEA5C98A}" type="pres">
      <dgm:prSet presAssocID="{2724BEE7-84E6-465B-8828-EE4553E59522}" presName="sibTrans" presStyleCnt="0"/>
      <dgm:spPr/>
    </dgm:pt>
    <dgm:pt modelId="{321D220E-2CCA-47A2-A702-CB7A6E8F37A3}" type="pres">
      <dgm:prSet presAssocID="{0B84BB83-93D0-4A8F-9E82-283F64CD2326}" presName="node" presStyleLbl="node1" presStyleIdx="1" presStyleCnt="7">
        <dgm:presLayoutVars>
          <dgm:bulletEnabled val="1"/>
        </dgm:presLayoutVars>
      </dgm:prSet>
      <dgm:spPr/>
      <dgm:t>
        <a:bodyPr/>
        <a:lstStyle/>
        <a:p>
          <a:endParaRPr lang="en-US"/>
        </a:p>
      </dgm:t>
    </dgm:pt>
    <dgm:pt modelId="{89F71AA4-C1B0-44A7-B5AC-472B33FC6EE3}" type="pres">
      <dgm:prSet presAssocID="{94B0C592-B267-4D22-A724-1C9ED3EFBF4E}" presName="sibTrans" presStyleCnt="0"/>
      <dgm:spPr/>
    </dgm:pt>
    <dgm:pt modelId="{838E760A-B12C-4408-9D01-320B8A9A9303}" type="pres">
      <dgm:prSet presAssocID="{93C73AFB-70B5-4C23-901C-7D7EBE9F5AAC}" presName="node" presStyleLbl="node1" presStyleIdx="2" presStyleCnt="7">
        <dgm:presLayoutVars>
          <dgm:bulletEnabled val="1"/>
        </dgm:presLayoutVars>
      </dgm:prSet>
      <dgm:spPr/>
      <dgm:t>
        <a:bodyPr/>
        <a:lstStyle/>
        <a:p>
          <a:endParaRPr lang="en-US"/>
        </a:p>
      </dgm:t>
    </dgm:pt>
    <dgm:pt modelId="{B116B8CE-96F6-4EA0-99C8-1352BB85066C}" type="pres">
      <dgm:prSet presAssocID="{055A53C7-30F6-42C2-B961-5D56A68BC561}" presName="sibTrans" presStyleCnt="0"/>
      <dgm:spPr/>
    </dgm:pt>
    <dgm:pt modelId="{EB7F013D-FD3F-4FE7-87E3-76FA40D80883}" type="pres">
      <dgm:prSet presAssocID="{9D6E5C1A-BCD2-4D26-A216-A264E4F46953}" presName="node" presStyleLbl="node1" presStyleIdx="3" presStyleCnt="7">
        <dgm:presLayoutVars>
          <dgm:bulletEnabled val="1"/>
        </dgm:presLayoutVars>
      </dgm:prSet>
      <dgm:spPr/>
      <dgm:t>
        <a:bodyPr/>
        <a:lstStyle/>
        <a:p>
          <a:endParaRPr lang="en-US"/>
        </a:p>
      </dgm:t>
    </dgm:pt>
    <dgm:pt modelId="{27781563-7876-416B-AD67-9D72367260EC}" type="pres">
      <dgm:prSet presAssocID="{37867506-23C8-4F3A-97EE-DB79988566CB}" presName="sibTrans" presStyleCnt="0"/>
      <dgm:spPr/>
    </dgm:pt>
    <dgm:pt modelId="{3283EB26-6495-4413-9554-20A2A50B3564}" type="pres">
      <dgm:prSet presAssocID="{C8BEBBD3-8BE5-4641-8766-A6217A0CFB09}" presName="node" presStyleLbl="node1" presStyleIdx="4" presStyleCnt="7">
        <dgm:presLayoutVars>
          <dgm:bulletEnabled val="1"/>
        </dgm:presLayoutVars>
      </dgm:prSet>
      <dgm:spPr/>
      <dgm:t>
        <a:bodyPr/>
        <a:lstStyle/>
        <a:p>
          <a:endParaRPr lang="en-US"/>
        </a:p>
      </dgm:t>
    </dgm:pt>
    <dgm:pt modelId="{B3BE246C-A510-4B36-888C-F743A11B06A0}" type="pres">
      <dgm:prSet presAssocID="{75197874-55FA-4762-9449-1D940AED38F5}" presName="sibTrans" presStyleCnt="0"/>
      <dgm:spPr/>
    </dgm:pt>
    <dgm:pt modelId="{45DF81B2-55D3-4A6F-B0CB-0EAF83E4C447}" type="pres">
      <dgm:prSet presAssocID="{6951EA3D-1C29-4FA0-96CA-077896444213}" presName="node" presStyleLbl="node1" presStyleIdx="5" presStyleCnt="7">
        <dgm:presLayoutVars>
          <dgm:bulletEnabled val="1"/>
        </dgm:presLayoutVars>
      </dgm:prSet>
      <dgm:spPr/>
      <dgm:t>
        <a:bodyPr/>
        <a:lstStyle/>
        <a:p>
          <a:endParaRPr lang="en-US"/>
        </a:p>
      </dgm:t>
    </dgm:pt>
    <dgm:pt modelId="{54AB52ED-E206-48EE-96B1-69C7042496C4}" type="pres">
      <dgm:prSet presAssocID="{9363DDC2-9035-4511-A8C5-D3C297CF3FD7}" presName="sibTrans" presStyleCnt="0"/>
      <dgm:spPr/>
    </dgm:pt>
    <dgm:pt modelId="{DFA2AD02-9625-448D-896B-71A9264DE7C4}" type="pres">
      <dgm:prSet presAssocID="{BB53F110-70C4-4E0B-BD03-95E5DA8C258B}" presName="node" presStyleLbl="node1" presStyleIdx="6" presStyleCnt="7">
        <dgm:presLayoutVars>
          <dgm:bulletEnabled val="1"/>
        </dgm:presLayoutVars>
      </dgm:prSet>
      <dgm:spPr/>
      <dgm:t>
        <a:bodyPr/>
        <a:lstStyle/>
        <a:p>
          <a:endParaRPr lang="en-US"/>
        </a:p>
      </dgm:t>
    </dgm:pt>
  </dgm:ptLst>
  <dgm:cxnLst>
    <dgm:cxn modelId="{CAD3D073-0F71-4871-AF35-08A1B42DA1EC}" srcId="{65A7F7BE-6833-455C-A2CE-21E4C0C1C27E}" destId="{BB53F110-70C4-4E0B-BD03-95E5DA8C258B}" srcOrd="6" destOrd="0" parTransId="{6BCAC98B-3565-49A1-A4EA-B90E9B627224}" sibTransId="{826376BA-6B5D-4327-8738-86E29DE57269}"/>
    <dgm:cxn modelId="{60B79C34-29BF-4976-8820-80090D26BAFD}" type="presOf" srcId="{0B84BB83-93D0-4A8F-9E82-283F64CD2326}" destId="{321D220E-2CCA-47A2-A702-CB7A6E8F37A3}" srcOrd="0" destOrd="0" presId="urn:microsoft.com/office/officeart/2005/8/layout/default"/>
    <dgm:cxn modelId="{46E32AF4-B406-44D8-BB20-E970F116DFE5}" srcId="{65A7F7BE-6833-455C-A2CE-21E4C0C1C27E}" destId="{C8BEBBD3-8BE5-4641-8766-A6217A0CFB09}" srcOrd="4" destOrd="0" parTransId="{0B979172-D5EA-4F12-A7BD-1C03BD5E83DA}" sibTransId="{75197874-55FA-4762-9449-1D940AED38F5}"/>
    <dgm:cxn modelId="{F306E761-4A90-433D-B858-6FEDF679BFB7}" srcId="{65A7F7BE-6833-455C-A2CE-21E4C0C1C27E}" destId="{696947A4-C24C-4E94-B0FA-29781B8CC9DB}" srcOrd="0" destOrd="0" parTransId="{1BD30580-60D6-413D-BE71-19038417D059}" sibTransId="{2724BEE7-84E6-465B-8828-EE4553E59522}"/>
    <dgm:cxn modelId="{0A3D30F7-97B5-420A-B251-42EC553A5091}" type="presOf" srcId="{65A7F7BE-6833-455C-A2CE-21E4C0C1C27E}" destId="{930C5B82-0BC6-4D4E-8FE1-0C4D57C96F33}" srcOrd="0" destOrd="0" presId="urn:microsoft.com/office/officeart/2005/8/layout/default"/>
    <dgm:cxn modelId="{49B75080-202E-4D16-8624-27E119B16178}" srcId="{65A7F7BE-6833-455C-A2CE-21E4C0C1C27E}" destId="{0B84BB83-93D0-4A8F-9E82-283F64CD2326}" srcOrd="1" destOrd="0" parTransId="{727276F0-4D41-4788-93DD-65F9A29AC02B}" sibTransId="{94B0C592-B267-4D22-A724-1C9ED3EFBF4E}"/>
    <dgm:cxn modelId="{990B1455-A81A-40D1-8596-DA740D67EF2F}" srcId="{65A7F7BE-6833-455C-A2CE-21E4C0C1C27E}" destId="{9D6E5C1A-BCD2-4D26-A216-A264E4F46953}" srcOrd="3" destOrd="0" parTransId="{1EC9BA72-BC62-4DFB-BDAA-30ACCF22D574}" sibTransId="{37867506-23C8-4F3A-97EE-DB79988566CB}"/>
    <dgm:cxn modelId="{6C1CA387-6BAB-44BE-8F0F-E4DAC06FC0C0}" srcId="{65A7F7BE-6833-455C-A2CE-21E4C0C1C27E}" destId="{6951EA3D-1C29-4FA0-96CA-077896444213}" srcOrd="5" destOrd="0" parTransId="{60BE9292-C959-42A9-8C0F-2BA17DDD6DC2}" sibTransId="{9363DDC2-9035-4511-A8C5-D3C297CF3FD7}"/>
    <dgm:cxn modelId="{03462337-4EC0-4780-B68A-E2E14644F305}" type="presOf" srcId="{C8BEBBD3-8BE5-4641-8766-A6217A0CFB09}" destId="{3283EB26-6495-4413-9554-20A2A50B3564}" srcOrd="0" destOrd="0" presId="urn:microsoft.com/office/officeart/2005/8/layout/default"/>
    <dgm:cxn modelId="{E3B7D21A-FD74-4E23-926D-98522C933590}" type="presOf" srcId="{93C73AFB-70B5-4C23-901C-7D7EBE9F5AAC}" destId="{838E760A-B12C-4408-9D01-320B8A9A9303}" srcOrd="0" destOrd="0" presId="urn:microsoft.com/office/officeart/2005/8/layout/default"/>
    <dgm:cxn modelId="{E829A672-BB93-4D30-BBA6-407B6A0B14DD}" srcId="{65A7F7BE-6833-455C-A2CE-21E4C0C1C27E}" destId="{93C73AFB-70B5-4C23-901C-7D7EBE9F5AAC}" srcOrd="2" destOrd="0" parTransId="{2D26ACD1-C7A3-42C9-A31A-5771FC7B4761}" sibTransId="{055A53C7-30F6-42C2-B961-5D56A68BC561}"/>
    <dgm:cxn modelId="{ACBAD503-765E-4806-905E-693AED5311FE}" type="presOf" srcId="{9D6E5C1A-BCD2-4D26-A216-A264E4F46953}" destId="{EB7F013D-FD3F-4FE7-87E3-76FA40D80883}" srcOrd="0" destOrd="0" presId="urn:microsoft.com/office/officeart/2005/8/layout/default"/>
    <dgm:cxn modelId="{B5A742EE-FEE9-4ECE-86C9-8535EFA16554}" type="presOf" srcId="{BB53F110-70C4-4E0B-BD03-95E5DA8C258B}" destId="{DFA2AD02-9625-448D-896B-71A9264DE7C4}" srcOrd="0" destOrd="0" presId="urn:microsoft.com/office/officeart/2005/8/layout/default"/>
    <dgm:cxn modelId="{6EC897B4-DA2E-40CC-84C2-50EB7B22E1FE}" type="presOf" srcId="{696947A4-C24C-4E94-B0FA-29781B8CC9DB}" destId="{84FF61F3-F9FA-4EB1-AE01-A268BBCDB3B3}" srcOrd="0" destOrd="0" presId="urn:microsoft.com/office/officeart/2005/8/layout/default"/>
    <dgm:cxn modelId="{3B048C7D-5611-4314-A0ED-495FC2F98CAC}" type="presOf" srcId="{6951EA3D-1C29-4FA0-96CA-077896444213}" destId="{45DF81B2-55D3-4A6F-B0CB-0EAF83E4C447}" srcOrd="0" destOrd="0" presId="urn:microsoft.com/office/officeart/2005/8/layout/default"/>
    <dgm:cxn modelId="{A1BAFD58-178B-4F65-82D6-F7FEB5B363D7}" type="presParOf" srcId="{930C5B82-0BC6-4D4E-8FE1-0C4D57C96F33}" destId="{84FF61F3-F9FA-4EB1-AE01-A268BBCDB3B3}" srcOrd="0" destOrd="0" presId="urn:microsoft.com/office/officeart/2005/8/layout/default"/>
    <dgm:cxn modelId="{C806C181-E8F7-43E4-A57D-96B81E019AC2}" type="presParOf" srcId="{930C5B82-0BC6-4D4E-8FE1-0C4D57C96F33}" destId="{A3993756-0050-437A-B1FE-D386EEA5C98A}" srcOrd="1" destOrd="0" presId="urn:microsoft.com/office/officeart/2005/8/layout/default"/>
    <dgm:cxn modelId="{CE0C118A-AC31-4FEA-99F1-DC8A7B84EA01}" type="presParOf" srcId="{930C5B82-0BC6-4D4E-8FE1-0C4D57C96F33}" destId="{321D220E-2CCA-47A2-A702-CB7A6E8F37A3}" srcOrd="2" destOrd="0" presId="urn:microsoft.com/office/officeart/2005/8/layout/default"/>
    <dgm:cxn modelId="{5B642645-418C-4786-BA32-A3A647A7B744}" type="presParOf" srcId="{930C5B82-0BC6-4D4E-8FE1-0C4D57C96F33}" destId="{89F71AA4-C1B0-44A7-B5AC-472B33FC6EE3}" srcOrd="3" destOrd="0" presId="urn:microsoft.com/office/officeart/2005/8/layout/default"/>
    <dgm:cxn modelId="{E7FA4975-A9B2-43C3-8167-918EE72A7BEB}" type="presParOf" srcId="{930C5B82-0BC6-4D4E-8FE1-0C4D57C96F33}" destId="{838E760A-B12C-4408-9D01-320B8A9A9303}" srcOrd="4" destOrd="0" presId="urn:microsoft.com/office/officeart/2005/8/layout/default"/>
    <dgm:cxn modelId="{C2C74063-0DBD-4C79-AA50-91DB08057827}" type="presParOf" srcId="{930C5B82-0BC6-4D4E-8FE1-0C4D57C96F33}" destId="{B116B8CE-96F6-4EA0-99C8-1352BB85066C}" srcOrd="5" destOrd="0" presId="urn:microsoft.com/office/officeart/2005/8/layout/default"/>
    <dgm:cxn modelId="{E3A378DC-C5FC-4047-880A-36FE1782D26F}" type="presParOf" srcId="{930C5B82-0BC6-4D4E-8FE1-0C4D57C96F33}" destId="{EB7F013D-FD3F-4FE7-87E3-76FA40D80883}" srcOrd="6" destOrd="0" presId="urn:microsoft.com/office/officeart/2005/8/layout/default"/>
    <dgm:cxn modelId="{CFEB5250-57E2-4C42-A269-E3A6E8BBDFF7}" type="presParOf" srcId="{930C5B82-0BC6-4D4E-8FE1-0C4D57C96F33}" destId="{27781563-7876-416B-AD67-9D72367260EC}" srcOrd="7" destOrd="0" presId="urn:microsoft.com/office/officeart/2005/8/layout/default"/>
    <dgm:cxn modelId="{655A1A3D-0DF3-48F7-BFD0-8171BB9EDBAA}" type="presParOf" srcId="{930C5B82-0BC6-4D4E-8FE1-0C4D57C96F33}" destId="{3283EB26-6495-4413-9554-20A2A50B3564}" srcOrd="8" destOrd="0" presId="urn:microsoft.com/office/officeart/2005/8/layout/default"/>
    <dgm:cxn modelId="{485A6C19-28D9-4F5A-B219-39FAFB40A644}" type="presParOf" srcId="{930C5B82-0BC6-4D4E-8FE1-0C4D57C96F33}" destId="{B3BE246C-A510-4B36-888C-F743A11B06A0}" srcOrd="9" destOrd="0" presId="urn:microsoft.com/office/officeart/2005/8/layout/default"/>
    <dgm:cxn modelId="{BF426644-8E4F-45DB-AB40-439E4F6409FC}" type="presParOf" srcId="{930C5B82-0BC6-4D4E-8FE1-0C4D57C96F33}" destId="{45DF81B2-55D3-4A6F-B0CB-0EAF83E4C447}" srcOrd="10" destOrd="0" presId="urn:microsoft.com/office/officeart/2005/8/layout/default"/>
    <dgm:cxn modelId="{1D069440-66CC-46B9-9D3A-7B31AF6D7A7C}" type="presParOf" srcId="{930C5B82-0BC6-4D4E-8FE1-0C4D57C96F33}" destId="{54AB52ED-E206-48EE-96B1-69C7042496C4}" srcOrd="11" destOrd="0" presId="urn:microsoft.com/office/officeart/2005/8/layout/default"/>
    <dgm:cxn modelId="{C8C31676-3537-4F56-9BEE-7268A05CCA31}" type="presParOf" srcId="{930C5B82-0BC6-4D4E-8FE1-0C4D57C96F33}" destId="{DFA2AD02-9625-448D-896B-71A9264DE7C4}" srcOrd="12"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F3E80D-3856-464D-A206-1D15EFAA5D10}" type="doc">
      <dgm:prSet loTypeId="urn:microsoft.com/office/officeart/2005/8/layout/cycle7" loCatId="cycle" qsTypeId="urn:microsoft.com/office/officeart/2005/8/quickstyle/simple3" qsCatId="simple" csTypeId="urn:microsoft.com/office/officeart/2005/8/colors/accent1_2" csCatId="accent1" phldr="1"/>
      <dgm:spPr/>
      <dgm:t>
        <a:bodyPr/>
        <a:lstStyle/>
        <a:p>
          <a:endParaRPr lang="en-US"/>
        </a:p>
      </dgm:t>
    </dgm:pt>
    <dgm:pt modelId="{7D406FFC-9570-452B-873B-B23144B73D12}">
      <dgm:prSet phldrT="[Text]" custT="1"/>
      <dgm:spPr/>
      <dgm:t>
        <a:bodyPr/>
        <a:lstStyle/>
        <a:p>
          <a:r>
            <a:rPr lang="en-US" sz="1600" dirty="0" smtClean="0"/>
            <a:t>accuracy</a:t>
          </a:r>
          <a:endParaRPr lang="en-US" sz="1600" dirty="0"/>
        </a:p>
      </dgm:t>
    </dgm:pt>
    <dgm:pt modelId="{8833A1E9-3D2A-4635-91C3-86C9FFDDB7D8}" type="parTrans" cxnId="{27645382-B588-455C-9533-4B4F64D5089C}">
      <dgm:prSet/>
      <dgm:spPr/>
      <dgm:t>
        <a:bodyPr/>
        <a:lstStyle/>
        <a:p>
          <a:endParaRPr lang="en-US"/>
        </a:p>
      </dgm:t>
    </dgm:pt>
    <dgm:pt modelId="{11EF89DD-4E0A-470B-8B56-4B09FF7AB116}" type="sibTrans" cxnId="{27645382-B588-455C-9533-4B4F64D5089C}">
      <dgm:prSet/>
      <dgm:spPr/>
      <dgm:t>
        <a:bodyPr/>
        <a:lstStyle/>
        <a:p>
          <a:endParaRPr lang="en-US"/>
        </a:p>
      </dgm:t>
    </dgm:pt>
    <dgm:pt modelId="{F980DA3B-2594-4363-AE85-0030D4D77872}">
      <dgm:prSet phldrT="[Text]" custT="1"/>
      <dgm:spPr/>
      <dgm:t>
        <a:bodyPr/>
        <a:lstStyle/>
        <a:p>
          <a:r>
            <a:rPr lang="en-US" sz="1600" dirty="0" smtClean="0"/>
            <a:t>fluency</a:t>
          </a:r>
          <a:endParaRPr lang="en-US" sz="1600" dirty="0"/>
        </a:p>
      </dgm:t>
    </dgm:pt>
    <dgm:pt modelId="{F66F3528-3524-4127-A982-85237BF862B7}" type="parTrans" cxnId="{DB32D67B-412D-4F65-B1B5-D0260F8E7340}">
      <dgm:prSet/>
      <dgm:spPr/>
      <dgm:t>
        <a:bodyPr/>
        <a:lstStyle/>
        <a:p>
          <a:endParaRPr lang="en-US"/>
        </a:p>
      </dgm:t>
    </dgm:pt>
    <dgm:pt modelId="{DD124633-9907-4AF1-B5D1-876A44572E8F}" type="sibTrans" cxnId="{DB32D67B-412D-4F65-B1B5-D0260F8E7340}">
      <dgm:prSet/>
      <dgm:spPr/>
      <dgm:t>
        <a:bodyPr/>
        <a:lstStyle/>
        <a:p>
          <a:endParaRPr lang="en-US"/>
        </a:p>
      </dgm:t>
    </dgm:pt>
    <dgm:pt modelId="{7C61E3A3-F578-4A1C-9E5E-4F0C07B9DE56}">
      <dgm:prSet phldrT="[Text]" custT="1"/>
      <dgm:spPr/>
      <dgm:t>
        <a:bodyPr/>
        <a:lstStyle/>
        <a:p>
          <a:r>
            <a:rPr lang="en-US" sz="1600" dirty="0" smtClean="0"/>
            <a:t>content</a:t>
          </a:r>
          <a:endParaRPr lang="en-US" sz="1600" dirty="0"/>
        </a:p>
      </dgm:t>
    </dgm:pt>
    <dgm:pt modelId="{012AE3CF-4E8E-4775-A570-FD2FAEB21B98}" type="parTrans" cxnId="{8C3C8CD6-6007-4E50-B9D3-E08880EDACFF}">
      <dgm:prSet/>
      <dgm:spPr/>
      <dgm:t>
        <a:bodyPr/>
        <a:lstStyle/>
        <a:p>
          <a:endParaRPr lang="en-US"/>
        </a:p>
      </dgm:t>
    </dgm:pt>
    <dgm:pt modelId="{B7DFDDD2-F7FB-4D27-8490-5A4D8428D8C2}" type="sibTrans" cxnId="{8C3C8CD6-6007-4E50-B9D3-E08880EDACFF}">
      <dgm:prSet/>
      <dgm:spPr/>
      <dgm:t>
        <a:bodyPr/>
        <a:lstStyle/>
        <a:p>
          <a:endParaRPr lang="en-US"/>
        </a:p>
      </dgm:t>
    </dgm:pt>
    <dgm:pt modelId="{4DDFED6A-B543-4281-9B48-94FB22F463DC}">
      <dgm:prSet phldrT="[Text]" custT="1"/>
      <dgm:spPr/>
      <dgm:t>
        <a:bodyPr/>
        <a:lstStyle/>
        <a:p>
          <a:r>
            <a:rPr lang="en-US" sz="1600" dirty="0" smtClean="0"/>
            <a:t>complexity</a:t>
          </a:r>
          <a:endParaRPr lang="en-US" sz="1600" dirty="0"/>
        </a:p>
      </dgm:t>
    </dgm:pt>
    <dgm:pt modelId="{0129534B-2E48-4C67-BDE0-355919D810FA}" type="parTrans" cxnId="{FC4884B1-3D2F-4EBF-94C2-C20627AAD7B9}">
      <dgm:prSet/>
      <dgm:spPr/>
      <dgm:t>
        <a:bodyPr/>
        <a:lstStyle/>
        <a:p>
          <a:endParaRPr lang="de-DE"/>
        </a:p>
      </dgm:t>
    </dgm:pt>
    <dgm:pt modelId="{81237D10-7073-40D9-8FB4-C55994296D41}" type="sibTrans" cxnId="{FC4884B1-3D2F-4EBF-94C2-C20627AAD7B9}">
      <dgm:prSet/>
      <dgm:spPr/>
      <dgm:t>
        <a:bodyPr/>
        <a:lstStyle/>
        <a:p>
          <a:endParaRPr lang="de-DE"/>
        </a:p>
      </dgm:t>
    </dgm:pt>
    <dgm:pt modelId="{9BE8CE9B-9BB9-4A01-95C7-867832D834A3}">
      <dgm:prSet phldrT="[Text]" custT="1"/>
      <dgm:spPr/>
      <dgm:t>
        <a:bodyPr/>
        <a:lstStyle/>
        <a:p>
          <a:r>
            <a:rPr lang="en-US" sz="1600" dirty="0" err="1" smtClean="0"/>
            <a:t>appropriacy</a:t>
          </a:r>
          <a:endParaRPr lang="en-US" sz="1600" dirty="0"/>
        </a:p>
      </dgm:t>
    </dgm:pt>
    <dgm:pt modelId="{C8FFEC69-8396-42D7-82B8-850425BCECFC}" type="parTrans" cxnId="{F9055CDC-82E1-404E-9F4C-A3E3D348515A}">
      <dgm:prSet/>
      <dgm:spPr/>
      <dgm:t>
        <a:bodyPr/>
        <a:lstStyle/>
        <a:p>
          <a:endParaRPr lang="de-DE"/>
        </a:p>
      </dgm:t>
    </dgm:pt>
    <dgm:pt modelId="{9CBD5001-3A03-4544-8979-E015C76FACA8}" type="sibTrans" cxnId="{F9055CDC-82E1-404E-9F4C-A3E3D348515A}">
      <dgm:prSet/>
      <dgm:spPr/>
      <dgm:t>
        <a:bodyPr/>
        <a:lstStyle/>
        <a:p>
          <a:endParaRPr lang="de-DE"/>
        </a:p>
      </dgm:t>
    </dgm:pt>
    <dgm:pt modelId="{5A5C5517-6AE3-400E-8CEA-5C24345C7CCF}" type="pres">
      <dgm:prSet presAssocID="{C1F3E80D-3856-464D-A206-1D15EFAA5D10}" presName="Name0" presStyleCnt="0">
        <dgm:presLayoutVars>
          <dgm:dir/>
          <dgm:resizeHandles val="exact"/>
        </dgm:presLayoutVars>
      </dgm:prSet>
      <dgm:spPr/>
      <dgm:t>
        <a:bodyPr/>
        <a:lstStyle/>
        <a:p>
          <a:endParaRPr lang="en-US"/>
        </a:p>
      </dgm:t>
    </dgm:pt>
    <dgm:pt modelId="{26B5E3E4-2BFE-49EF-8C97-305B11E079B2}" type="pres">
      <dgm:prSet presAssocID="{7D406FFC-9570-452B-873B-B23144B73D12}" presName="node" presStyleLbl="node1" presStyleIdx="0" presStyleCnt="5">
        <dgm:presLayoutVars>
          <dgm:bulletEnabled val="1"/>
        </dgm:presLayoutVars>
      </dgm:prSet>
      <dgm:spPr/>
      <dgm:t>
        <a:bodyPr/>
        <a:lstStyle/>
        <a:p>
          <a:endParaRPr lang="en-US"/>
        </a:p>
      </dgm:t>
    </dgm:pt>
    <dgm:pt modelId="{A8EAD96A-FB88-49D2-907B-426D3450340C}" type="pres">
      <dgm:prSet presAssocID="{11EF89DD-4E0A-470B-8B56-4B09FF7AB116}" presName="sibTrans" presStyleLbl="sibTrans2D1" presStyleIdx="0" presStyleCnt="5"/>
      <dgm:spPr/>
      <dgm:t>
        <a:bodyPr/>
        <a:lstStyle/>
        <a:p>
          <a:endParaRPr lang="en-US"/>
        </a:p>
      </dgm:t>
    </dgm:pt>
    <dgm:pt modelId="{471F9060-7FFD-469F-AF9B-55A4ADE2FD2E}" type="pres">
      <dgm:prSet presAssocID="{11EF89DD-4E0A-470B-8B56-4B09FF7AB116}" presName="connectorText" presStyleLbl="sibTrans2D1" presStyleIdx="0" presStyleCnt="5"/>
      <dgm:spPr/>
      <dgm:t>
        <a:bodyPr/>
        <a:lstStyle/>
        <a:p>
          <a:endParaRPr lang="en-US"/>
        </a:p>
      </dgm:t>
    </dgm:pt>
    <dgm:pt modelId="{24328361-1E5D-41C9-979E-59985B9FDF31}" type="pres">
      <dgm:prSet presAssocID="{F980DA3B-2594-4363-AE85-0030D4D77872}" presName="node" presStyleLbl="node1" presStyleIdx="1" presStyleCnt="5">
        <dgm:presLayoutVars>
          <dgm:bulletEnabled val="1"/>
        </dgm:presLayoutVars>
      </dgm:prSet>
      <dgm:spPr/>
      <dgm:t>
        <a:bodyPr/>
        <a:lstStyle/>
        <a:p>
          <a:endParaRPr lang="en-US"/>
        </a:p>
      </dgm:t>
    </dgm:pt>
    <dgm:pt modelId="{CC2EEF4E-0CAB-4763-AFCA-F48A48A49D68}" type="pres">
      <dgm:prSet presAssocID="{DD124633-9907-4AF1-B5D1-876A44572E8F}" presName="sibTrans" presStyleLbl="sibTrans2D1" presStyleIdx="1" presStyleCnt="5"/>
      <dgm:spPr/>
      <dgm:t>
        <a:bodyPr/>
        <a:lstStyle/>
        <a:p>
          <a:endParaRPr lang="en-US"/>
        </a:p>
      </dgm:t>
    </dgm:pt>
    <dgm:pt modelId="{D624684E-C49B-4880-BE1D-552F371FC455}" type="pres">
      <dgm:prSet presAssocID="{DD124633-9907-4AF1-B5D1-876A44572E8F}" presName="connectorText" presStyleLbl="sibTrans2D1" presStyleIdx="1" presStyleCnt="5"/>
      <dgm:spPr/>
      <dgm:t>
        <a:bodyPr/>
        <a:lstStyle/>
        <a:p>
          <a:endParaRPr lang="en-US"/>
        </a:p>
      </dgm:t>
    </dgm:pt>
    <dgm:pt modelId="{23657DE0-8592-45A3-8BC3-BDFB2AC9DA50}" type="pres">
      <dgm:prSet presAssocID="{7C61E3A3-F578-4A1C-9E5E-4F0C07B9DE56}" presName="node" presStyleLbl="node1" presStyleIdx="2" presStyleCnt="5">
        <dgm:presLayoutVars>
          <dgm:bulletEnabled val="1"/>
        </dgm:presLayoutVars>
      </dgm:prSet>
      <dgm:spPr/>
      <dgm:t>
        <a:bodyPr/>
        <a:lstStyle/>
        <a:p>
          <a:endParaRPr lang="en-US"/>
        </a:p>
      </dgm:t>
    </dgm:pt>
    <dgm:pt modelId="{055547F7-423C-45E7-926E-D912F1F37D9A}" type="pres">
      <dgm:prSet presAssocID="{B7DFDDD2-F7FB-4D27-8490-5A4D8428D8C2}" presName="sibTrans" presStyleLbl="sibTrans2D1" presStyleIdx="2" presStyleCnt="5"/>
      <dgm:spPr/>
      <dgm:t>
        <a:bodyPr/>
        <a:lstStyle/>
        <a:p>
          <a:endParaRPr lang="en-US"/>
        </a:p>
      </dgm:t>
    </dgm:pt>
    <dgm:pt modelId="{E5DA0476-7F32-484E-BC0C-CA29303E2911}" type="pres">
      <dgm:prSet presAssocID="{B7DFDDD2-F7FB-4D27-8490-5A4D8428D8C2}" presName="connectorText" presStyleLbl="sibTrans2D1" presStyleIdx="2" presStyleCnt="5"/>
      <dgm:spPr/>
      <dgm:t>
        <a:bodyPr/>
        <a:lstStyle/>
        <a:p>
          <a:endParaRPr lang="en-US"/>
        </a:p>
      </dgm:t>
    </dgm:pt>
    <dgm:pt modelId="{EAB3C75D-DBF4-46E9-B8C8-75E089181CAE}" type="pres">
      <dgm:prSet presAssocID="{4DDFED6A-B543-4281-9B48-94FB22F463DC}" presName="node" presStyleLbl="node1" presStyleIdx="3" presStyleCnt="5">
        <dgm:presLayoutVars>
          <dgm:bulletEnabled val="1"/>
        </dgm:presLayoutVars>
      </dgm:prSet>
      <dgm:spPr/>
      <dgm:t>
        <a:bodyPr/>
        <a:lstStyle/>
        <a:p>
          <a:endParaRPr lang="de-DE"/>
        </a:p>
      </dgm:t>
    </dgm:pt>
    <dgm:pt modelId="{1C629E6B-232D-400D-BCE3-BADDFF7B7436}" type="pres">
      <dgm:prSet presAssocID="{81237D10-7073-40D9-8FB4-C55994296D41}" presName="sibTrans" presStyleLbl="sibTrans2D1" presStyleIdx="3" presStyleCnt="5"/>
      <dgm:spPr/>
      <dgm:t>
        <a:bodyPr/>
        <a:lstStyle/>
        <a:p>
          <a:endParaRPr lang="en-US"/>
        </a:p>
      </dgm:t>
    </dgm:pt>
    <dgm:pt modelId="{31C0F0F9-A28B-4197-8B89-727952CF1E89}" type="pres">
      <dgm:prSet presAssocID="{81237D10-7073-40D9-8FB4-C55994296D41}" presName="connectorText" presStyleLbl="sibTrans2D1" presStyleIdx="3" presStyleCnt="5"/>
      <dgm:spPr/>
      <dgm:t>
        <a:bodyPr/>
        <a:lstStyle/>
        <a:p>
          <a:endParaRPr lang="en-US"/>
        </a:p>
      </dgm:t>
    </dgm:pt>
    <dgm:pt modelId="{917273A1-9141-4A52-92BE-2CF3DB7273FD}" type="pres">
      <dgm:prSet presAssocID="{9BE8CE9B-9BB9-4A01-95C7-867832D834A3}" presName="node" presStyleLbl="node1" presStyleIdx="4" presStyleCnt="5" custScaleX="155082">
        <dgm:presLayoutVars>
          <dgm:bulletEnabled val="1"/>
        </dgm:presLayoutVars>
      </dgm:prSet>
      <dgm:spPr/>
      <dgm:t>
        <a:bodyPr/>
        <a:lstStyle/>
        <a:p>
          <a:endParaRPr lang="de-DE"/>
        </a:p>
      </dgm:t>
    </dgm:pt>
    <dgm:pt modelId="{809C8972-FCC7-4251-AD5F-42054DBADAE3}" type="pres">
      <dgm:prSet presAssocID="{9CBD5001-3A03-4544-8979-E015C76FACA8}" presName="sibTrans" presStyleLbl="sibTrans2D1" presStyleIdx="4" presStyleCnt="5"/>
      <dgm:spPr/>
      <dgm:t>
        <a:bodyPr/>
        <a:lstStyle/>
        <a:p>
          <a:endParaRPr lang="en-US"/>
        </a:p>
      </dgm:t>
    </dgm:pt>
    <dgm:pt modelId="{A164F4EF-064F-428A-B649-5634D4C65D33}" type="pres">
      <dgm:prSet presAssocID="{9CBD5001-3A03-4544-8979-E015C76FACA8}" presName="connectorText" presStyleLbl="sibTrans2D1" presStyleIdx="4" presStyleCnt="5"/>
      <dgm:spPr/>
      <dgm:t>
        <a:bodyPr/>
        <a:lstStyle/>
        <a:p>
          <a:endParaRPr lang="en-US"/>
        </a:p>
      </dgm:t>
    </dgm:pt>
  </dgm:ptLst>
  <dgm:cxnLst>
    <dgm:cxn modelId="{B11B8357-DB92-45FB-8D8B-872226D5A13D}" type="presOf" srcId="{9CBD5001-3A03-4544-8979-E015C76FACA8}" destId="{A164F4EF-064F-428A-B649-5634D4C65D33}" srcOrd="1" destOrd="0" presId="urn:microsoft.com/office/officeart/2005/8/layout/cycle7"/>
    <dgm:cxn modelId="{989D2786-C31E-4750-8B90-1FAB587C53D7}" type="presOf" srcId="{9CBD5001-3A03-4544-8979-E015C76FACA8}" destId="{809C8972-FCC7-4251-AD5F-42054DBADAE3}" srcOrd="0" destOrd="0" presId="urn:microsoft.com/office/officeart/2005/8/layout/cycle7"/>
    <dgm:cxn modelId="{F9055CDC-82E1-404E-9F4C-A3E3D348515A}" srcId="{C1F3E80D-3856-464D-A206-1D15EFAA5D10}" destId="{9BE8CE9B-9BB9-4A01-95C7-867832D834A3}" srcOrd="4" destOrd="0" parTransId="{C8FFEC69-8396-42D7-82B8-850425BCECFC}" sibTransId="{9CBD5001-3A03-4544-8979-E015C76FACA8}"/>
    <dgm:cxn modelId="{8C3C8CD6-6007-4E50-B9D3-E08880EDACFF}" srcId="{C1F3E80D-3856-464D-A206-1D15EFAA5D10}" destId="{7C61E3A3-F578-4A1C-9E5E-4F0C07B9DE56}" srcOrd="2" destOrd="0" parTransId="{012AE3CF-4E8E-4775-A570-FD2FAEB21B98}" sibTransId="{B7DFDDD2-F7FB-4D27-8490-5A4D8428D8C2}"/>
    <dgm:cxn modelId="{212AB66C-FB71-4014-9668-C039196FAB2D}" type="presOf" srcId="{7C61E3A3-F578-4A1C-9E5E-4F0C07B9DE56}" destId="{23657DE0-8592-45A3-8BC3-BDFB2AC9DA50}" srcOrd="0" destOrd="0" presId="urn:microsoft.com/office/officeart/2005/8/layout/cycle7"/>
    <dgm:cxn modelId="{3E0F2E38-81D6-49D3-8B02-59CD80348B6C}" type="presOf" srcId="{81237D10-7073-40D9-8FB4-C55994296D41}" destId="{1C629E6B-232D-400D-BCE3-BADDFF7B7436}" srcOrd="0" destOrd="0" presId="urn:microsoft.com/office/officeart/2005/8/layout/cycle7"/>
    <dgm:cxn modelId="{DDC95B6E-F255-4EDC-A1CB-0FFAF046DCFD}" type="presOf" srcId="{F980DA3B-2594-4363-AE85-0030D4D77872}" destId="{24328361-1E5D-41C9-979E-59985B9FDF31}" srcOrd="0" destOrd="0" presId="urn:microsoft.com/office/officeart/2005/8/layout/cycle7"/>
    <dgm:cxn modelId="{96D04B32-3CAA-4B71-98B9-FEF5E269E35C}" type="presOf" srcId="{11EF89DD-4E0A-470B-8B56-4B09FF7AB116}" destId="{471F9060-7FFD-469F-AF9B-55A4ADE2FD2E}" srcOrd="1" destOrd="0" presId="urn:microsoft.com/office/officeart/2005/8/layout/cycle7"/>
    <dgm:cxn modelId="{90132F39-BF61-484A-8E2D-2F3C2A4DA648}" type="presOf" srcId="{81237D10-7073-40D9-8FB4-C55994296D41}" destId="{31C0F0F9-A28B-4197-8B89-727952CF1E89}" srcOrd="1" destOrd="0" presId="urn:microsoft.com/office/officeart/2005/8/layout/cycle7"/>
    <dgm:cxn modelId="{C14026C3-970B-4B08-8C77-0DC5C06132B3}" type="presOf" srcId="{B7DFDDD2-F7FB-4D27-8490-5A4D8428D8C2}" destId="{055547F7-423C-45E7-926E-D912F1F37D9A}" srcOrd="0" destOrd="0" presId="urn:microsoft.com/office/officeart/2005/8/layout/cycle7"/>
    <dgm:cxn modelId="{FC4884B1-3D2F-4EBF-94C2-C20627AAD7B9}" srcId="{C1F3E80D-3856-464D-A206-1D15EFAA5D10}" destId="{4DDFED6A-B543-4281-9B48-94FB22F463DC}" srcOrd="3" destOrd="0" parTransId="{0129534B-2E48-4C67-BDE0-355919D810FA}" sibTransId="{81237D10-7073-40D9-8FB4-C55994296D41}"/>
    <dgm:cxn modelId="{C19B8D70-8526-477B-B8D4-67A1559F0F40}" type="presOf" srcId="{7D406FFC-9570-452B-873B-B23144B73D12}" destId="{26B5E3E4-2BFE-49EF-8C97-305B11E079B2}" srcOrd="0" destOrd="0" presId="urn:microsoft.com/office/officeart/2005/8/layout/cycle7"/>
    <dgm:cxn modelId="{27645382-B588-455C-9533-4B4F64D5089C}" srcId="{C1F3E80D-3856-464D-A206-1D15EFAA5D10}" destId="{7D406FFC-9570-452B-873B-B23144B73D12}" srcOrd="0" destOrd="0" parTransId="{8833A1E9-3D2A-4635-91C3-86C9FFDDB7D8}" sibTransId="{11EF89DD-4E0A-470B-8B56-4B09FF7AB116}"/>
    <dgm:cxn modelId="{21B54F51-0013-409C-94D3-5D9AFD1D6988}" type="presOf" srcId="{9BE8CE9B-9BB9-4A01-95C7-867832D834A3}" destId="{917273A1-9141-4A52-92BE-2CF3DB7273FD}" srcOrd="0" destOrd="0" presId="urn:microsoft.com/office/officeart/2005/8/layout/cycle7"/>
    <dgm:cxn modelId="{E08D8FB5-04DE-423C-AFAF-7F7E3DEA7B3E}" type="presOf" srcId="{4DDFED6A-B543-4281-9B48-94FB22F463DC}" destId="{EAB3C75D-DBF4-46E9-B8C8-75E089181CAE}" srcOrd="0" destOrd="0" presId="urn:microsoft.com/office/officeart/2005/8/layout/cycle7"/>
    <dgm:cxn modelId="{DB32D67B-412D-4F65-B1B5-D0260F8E7340}" srcId="{C1F3E80D-3856-464D-A206-1D15EFAA5D10}" destId="{F980DA3B-2594-4363-AE85-0030D4D77872}" srcOrd="1" destOrd="0" parTransId="{F66F3528-3524-4127-A982-85237BF862B7}" sibTransId="{DD124633-9907-4AF1-B5D1-876A44572E8F}"/>
    <dgm:cxn modelId="{F4348AF4-14D0-4112-B1AD-32CB97938263}" type="presOf" srcId="{DD124633-9907-4AF1-B5D1-876A44572E8F}" destId="{CC2EEF4E-0CAB-4763-AFCA-F48A48A49D68}" srcOrd="0" destOrd="0" presId="urn:microsoft.com/office/officeart/2005/8/layout/cycle7"/>
    <dgm:cxn modelId="{BC7E5BC6-49E3-45FB-94A0-2BDA13AF0CD8}" type="presOf" srcId="{11EF89DD-4E0A-470B-8B56-4B09FF7AB116}" destId="{A8EAD96A-FB88-49D2-907B-426D3450340C}" srcOrd="0" destOrd="0" presId="urn:microsoft.com/office/officeart/2005/8/layout/cycle7"/>
    <dgm:cxn modelId="{86A07549-9B52-47E9-B757-3762A82D64E6}" type="presOf" srcId="{B7DFDDD2-F7FB-4D27-8490-5A4D8428D8C2}" destId="{E5DA0476-7F32-484E-BC0C-CA29303E2911}" srcOrd="1" destOrd="0" presId="urn:microsoft.com/office/officeart/2005/8/layout/cycle7"/>
    <dgm:cxn modelId="{35AC7559-1DD8-43C9-B379-B4B02F32B915}" type="presOf" srcId="{DD124633-9907-4AF1-B5D1-876A44572E8F}" destId="{D624684E-C49B-4880-BE1D-552F371FC455}" srcOrd="1" destOrd="0" presId="urn:microsoft.com/office/officeart/2005/8/layout/cycle7"/>
    <dgm:cxn modelId="{1B73A427-C793-422A-99AF-C64AB3C77D2F}" type="presOf" srcId="{C1F3E80D-3856-464D-A206-1D15EFAA5D10}" destId="{5A5C5517-6AE3-400E-8CEA-5C24345C7CCF}" srcOrd="0" destOrd="0" presId="urn:microsoft.com/office/officeart/2005/8/layout/cycle7"/>
    <dgm:cxn modelId="{098D8343-EC92-4B3C-A98D-512694CADB28}" type="presParOf" srcId="{5A5C5517-6AE3-400E-8CEA-5C24345C7CCF}" destId="{26B5E3E4-2BFE-49EF-8C97-305B11E079B2}" srcOrd="0" destOrd="0" presId="urn:microsoft.com/office/officeart/2005/8/layout/cycle7"/>
    <dgm:cxn modelId="{41926CAC-CA74-4D17-B673-A5B331D26303}" type="presParOf" srcId="{5A5C5517-6AE3-400E-8CEA-5C24345C7CCF}" destId="{A8EAD96A-FB88-49D2-907B-426D3450340C}" srcOrd="1" destOrd="0" presId="urn:microsoft.com/office/officeart/2005/8/layout/cycle7"/>
    <dgm:cxn modelId="{4CBEA16C-F888-4B6B-A06E-3B5F9C3DAA07}" type="presParOf" srcId="{A8EAD96A-FB88-49D2-907B-426D3450340C}" destId="{471F9060-7FFD-469F-AF9B-55A4ADE2FD2E}" srcOrd="0" destOrd="0" presId="urn:microsoft.com/office/officeart/2005/8/layout/cycle7"/>
    <dgm:cxn modelId="{2FA73F89-11C4-484C-BE00-0853B7FAC354}" type="presParOf" srcId="{5A5C5517-6AE3-400E-8CEA-5C24345C7CCF}" destId="{24328361-1E5D-41C9-979E-59985B9FDF31}" srcOrd="2" destOrd="0" presId="urn:microsoft.com/office/officeart/2005/8/layout/cycle7"/>
    <dgm:cxn modelId="{579C11C6-D9D4-46C3-85A6-F4808C6D95BF}" type="presParOf" srcId="{5A5C5517-6AE3-400E-8CEA-5C24345C7CCF}" destId="{CC2EEF4E-0CAB-4763-AFCA-F48A48A49D68}" srcOrd="3" destOrd="0" presId="urn:microsoft.com/office/officeart/2005/8/layout/cycle7"/>
    <dgm:cxn modelId="{98874AD9-A414-4A71-9C37-5026D133CB86}" type="presParOf" srcId="{CC2EEF4E-0CAB-4763-AFCA-F48A48A49D68}" destId="{D624684E-C49B-4880-BE1D-552F371FC455}" srcOrd="0" destOrd="0" presId="urn:microsoft.com/office/officeart/2005/8/layout/cycle7"/>
    <dgm:cxn modelId="{A6C2C4EB-ABE2-4BC0-B76E-B8E303DDC5C6}" type="presParOf" srcId="{5A5C5517-6AE3-400E-8CEA-5C24345C7CCF}" destId="{23657DE0-8592-45A3-8BC3-BDFB2AC9DA50}" srcOrd="4" destOrd="0" presId="urn:microsoft.com/office/officeart/2005/8/layout/cycle7"/>
    <dgm:cxn modelId="{3DCDB7A8-5210-474E-9393-1E963EAEC6F5}" type="presParOf" srcId="{5A5C5517-6AE3-400E-8CEA-5C24345C7CCF}" destId="{055547F7-423C-45E7-926E-D912F1F37D9A}" srcOrd="5" destOrd="0" presId="urn:microsoft.com/office/officeart/2005/8/layout/cycle7"/>
    <dgm:cxn modelId="{9E859AC9-DDE0-467A-B712-66D8C71917BC}" type="presParOf" srcId="{055547F7-423C-45E7-926E-D912F1F37D9A}" destId="{E5DA0476-7F32-484E-BC0C-CA29303E2911}" srcOrd="0" destOrd="0" presId="urn:microsoft.com/office/officeart/2005/8/layout/cycle7"/>
    <dgm:cxn modelId="{74D93E7D-0602-49C1-AA83-D7BE231ABBCF}" type="presParOf" srcId="{5A5C5517-6AE3-400E-8CEA-5C24345C7CCF}" destId="{EAB3C75D-DBF4-46E9-B8C8-75E089181CAE}" srcOrd="6" destOrd="0" presId="urn:microsoft.com/office/officeart/2005/8/layout/cycle7"/>
    <dgm:cxn modelId="{430957FC-7FD0-4407-AF39-B74D5937A9EC}" type="presParOf" srcId="{5A5C5517-6AE3-400E-8CEA-5C24345C7CCF}" destId="{1C629E6B-232D-400D-BCE3-BADDFF7B7436}" srcOrd="7" destOrd="0" presId="urn:microsoft.com/office/officeart/2005/8/layout/cycle7"/>
    <dgm:cxn modelId="{0D328F4B-4797-48B5-807A-829B1E93A1F5}" type="presParOf" srcId="{1C629E6B-232D-400D-BCE3-BADDFF7B7436}" destId="{31C0F0F9-A28B-4197-8B89-727952CF1E89}" srcOrd="0" destOrd="0" presId="urn:microsoft.com/office/officeart/2005/8/layout/cycle7"/>
    <dgm:cxn modelId="{3431C3F5-183E-4D14-851C-041769E5751B}" type="presParOf" srcId="{5A5C5517-6AE3-400E-8CEA-5C24345C7CCF}" destId="{917273A1-9141-4A52-92BE-2CF3DB7273FD}" srcOrd="8" destOrd="0" presId="urn:microsoft.com/office/officeart/2005/8/layout/cycle7"/>
    <dgm:cxn modelId="{A22C32BD-9F06-4125-8393-C9679D5B941D}" type="presParOf" srcId="{5A5C5517-6AE3-400E-8CEA-5C24345C7CCF}" destId="{809C8972-FCC7-4251-AD5F-42054DBADAE3}" srcOrd="9" destOrd="0" presId="urn:microsoft.com/office/officeart/2005/8/layout/cycle7"/>
    <dgm:cxn modelId="{7E218640-3363-477C-B550-D070115A7083}" type="presParOf" srcId="{809C8972-FCC7-4251-AD5F-42054DBADAE3}" destId="{A164F4EF-064F-428A-B649-5634D4C65D33}" srcOrd="0" destOrd="0" presId="urn:microsoft.com/office/officeart/2005/8/layout/cycle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544A9F9-D91A-4F77-B52A-23E864497EBA}" type="doc">
      <dgm:prSet loTypeId="urn:microsoft.com/office/officeart/2005/8/layout/arrow6" loCatId="relationship" qsTypeId="urn:microsoft.com/office/officeart/2005/8/quickstyle/simple3" qsCatId="simple" csTypeId="urn:microsoft.com/office/officeart/2005/8/colors/accent1_2" csCatId="accent1" phldr="1"/>
      <dgm:spPr/>
      <dgm:t>
        <a:bodyPr/>
        <a:lstStyle/>
        <a:p>
          <a:endParaRPr lang="en-US"/>
        </a:p>
      </dgm:t>
    </dgm:pt>
    <dgm:pt modelId="{0D68DD93-F3B6-4689-8176-108391725AF1}">
      <dgm:prSet phldrT="[Text]"/>
      <dgm:spPr/>
      <dgm:t>
        <a:bodyPr/>
        <a:lstStyle/>
        <a:p>
          <a:r>
            <a:rPr lang="en-US" dirty="0" smtClean="0"/>
            <a:t>S und S </a:t>
          </a:r>
          <a:r>
            <a:rPr lang="en-US" dirty="0" err="1" smtClean="0"/>
            <a:t>kommunizieren</a:t>
          </a:r>
          <a:r>
            <a:rPr lang="en-US" dirty="0" smtClean="0"/>
            <a:t> </a:t>
          </a:r>
          <a:r>
            <a:rPr lang="en-US" dirty="0" err="1" smtClean="0"/>
            <a:t>angemessen</a:t>
          </a:r>
          <a:r>
            <a:rPr lang="en-US" dirty="0" smtClean="0"/>
            <a:t> </a:t>
          </a:r>
          <a:r>
            <a:rPr lang="en-US" dirty="0" err="1" smtClean="0"/>
            <a:t>adressaten</a:t>
          </a:r>
          <a:r>
            <a:rPr lang="en-US" dirty="0" smtClean="0"/>
            <a:t>- und </a:t>
          </a:r>
          <a:r>
            <a:rPr lang="en-US" dirty="0" err="1" smtClean="0"/>
            <a:t>genregerecht</a:t>
          </a:r>
          <a:endParaRPr lang="en-US" dirty="0"/>
        </a:p>
      </dgm:t>
    </dgm:pt>
    <dgm:pt modelId="{00672CA8-065F-42F4-ABAE-986B93B959B6}" type="parTrans" cxnId="{F5842A9C-8F96-4C4B-865D-C2B31ECE7694}">
      <dgm:prSet/>
      <dgm:spPr/>
      <dgm:t>
        <a:bodyPr/>
        <a:lstStyle/>
        <a:p>
          <a:endParaRPr lang="en-US"/>
        </a:p>
      </dgm:t>
    </dgm:pt>
    <dgm:pt modelId="{EDCD5F1D-6BF1-4FC2-84DA-BDF71683787B}" type="sibTrans" cxnId="{F5842A9C-8F96-4C4B-865D-C2B31ECE7694}">
      <dgm:prSet/>
      <dgm:spPr/>
      <dgm:t>
        <a:bodyPr/>
        <a:lstStyle/>
        <a:p>
          <a:endParaRPr lang="en-US"/>
        </a:p>
      </dgm:t>
    </dgm:pt>
    <dgm:pt modelId="{CFB1FBD6-AACA-4267-BA2E-A0233EBA7701}">
      <dgm:prSet phldrT="[Text]"/>
      <dgm:spPr/>
      <dgm:t>
        <a:bodyPr/>
        <a:lstStyle/>
        <a:p>
          <a:r>
            <a:rPr lang="en-US" dirty="0" smtClean="0"/>
            <a:t>S und S </a:t>
          </a:r>
          <a:r>
            <a:rPr lang="en-US" dirty="0" err="1" smtClean="0"/>
            <a:t>beziehen</a:t>
          </a:r>
          <a:r>
            <a:rPr lang="en-US" dirty="0" smtClean="0"/>
            <a:t> </a:t>
          </a:r>
          <a:r>
            <a:rPr lang="en-US" dirty="0" err="1" smtClean="0"/>
            <a:t>sich</a:t>
          </a:r>
          <a:r>
            <a:rPr lang="en-US" dirty="0" smtClean="0"/>
            <a:t> </a:t>
          </a:r>
          <a:r>
            <a:rPr lang="en-US" dirty="0" err="1" smtClean="0"/>
            <a:t>mündlich</a:t>
          </a:r>
          <a:r>
            <a:rPr lang="en-US" dirty="0" smtClean="0"/>
            <a:t> im </a:t>
          </a:r>
          <a:r>
            <a:rPr lang="en-US" dirty="0" err="1" smtClean="0"/>
            <a:t>unterrichtlichen</a:t>
          </a:r>
          <a:r>
            <a:rPr lang="en-US" dirty="0" smtClean="0"/>
            <a:t> </a:t>
          </a:r>
          <a:r>
            <a:rPr lang="en-US" dirty="0" err="1" smtClean="0"/>
            <a:t>Diskurs</a:t>
          </a:r>
          <a:r>
            <a:rPr lang="en-US" dirty="0" smtClean="0"/>
            <a:t> </a:t>
          </a:r>
          <a:r>
            <a:rPr lang="en-US" dirty="0" err="1" smtClean="0"/>
            <a:t>möglichst</a:t>
          </a:r>
          <a:r>
            <a:rPr lang="en-US" dirty="0" smtClean="0"/>
            <a:t> </a:t>
          </a:r>
          <a:r>
            <a:rPr lang="en-US" dirty="0" err="1" smtClean="0"/>
            <a:t>fehlerfrei</a:t>
          </a:r>
          <a:r>
            <a:rPr lang="en-US" dirty="0" smtClean="0"/>
            <a:t> auf (</a:t>
          </a:r>
          <a:r>
            <a:rPr lang="en-US" dirty="0" err="1" smtClean="0"/>
            <a:t>schriftliche</a:t>
          </a:r>
          <a:r>
            <a:rPr lang="en-US" dirty="0" smtClean="0"/>
            <a:t>) </a:t>
          </a:r>
          <a:r>
            <a:rPr lang="en-US" dirty="0" err="1" smtClean="0"/>
            <a:t>Ausgangstexte</a:t>
          </a:r>
          <a:r>
            <a:rPr lang="en-US" dirty="0" smtClean="0"/>
            <a:t> (</a:t>
          </a:r>
          <a:r>
            <a:rPr lang="en-US" dirty="0" err="1" smtClean="0"/>
            <a:t>Zusammenfassung</a:t>
          </a:r>
          <a:r>
            <a:rPr lang="en-US" dirty="0" smtClean="0"/>
            <a:t> – </a:t>
          </a:r>
          <a:r>
            <a:rPr lang="en-US" dirty="0" err="1" smtClean="0"/>
            <a:t>Analyse</a:t>
          </a:r>
          <a:r>
            <a:rPr lang="en-US" dirty="0" smtClean="0"/>
            <a:t> – </a:t>
          </a:r>
          <a:r>
            <a:rPr lang="en-US" dirty="0" err="1" smtClean="0"/>
            <a:t>Kommentar</a:t>
          </a:r>
          <a:endParaRPr lang="en-US" dirty="0"/>
        </a:p>
      </dgm:t>
    </dgm:pt>
    <dgm:pt modelId="{7C91DED5-5908-4D14-988D-945DEB1E97E2}" type="parTrans" cxnId="{CEC5C14C-4E27-495B-A451-16FEAEB75F19}">
      <dgm:prSet/>
      <dgm:spPr/>
      <dgm:t>
        <a:bodyPr/>
        <a:lstStyle/>
        <a:p>
          <a:endParaRPr lang="en-US"/>
        </a:p>
      </dgm:t>
    </dgm:pt>
    <dgm:pt modelId="{899FEF7C-8D16-4FEF-8DB8-31FEF8F5D85C}" type="sibTrans" cxnId="{CEC5C14C-4E27-495B-A451-16FEAEB75F19}">
      <dgm:prSet/>
      <dgm:spPr/>
      <dgm:t>
        <a:bodyPr/>
        <a:lstStyle/>
        <a:p>
          <a:endParaRPr lang="en-US"/>
        </a:p>
      </dgm:t>
    </dgm:pt>
    <dgm:pt modelId="{4DDD83BA-2B76-4936-806E-BB10AAC53EFC}" type="pres">
      <dgm:prSet presAssocID="{2544A9F9-D91A-4F77-B52A-23E864497EBA}" presName="compositeShape" presStyleCnt="0">
        <dgm:presLayoutVars>
          <dgm:chMax val="2"/>
          <dgm:dir/>
          <dgm:resizeHandles val="exact"/>
        </dgm:presLayoutVars>
      </dgm:prSet>
      <dgm:spPr/>
      <dgm:t>
        <a:bodyPr/>
        <a:lstStyle/>
        <a:p>
          <a:endParaRPr lang="en-US"/>
        </a:p>
      </dgm:t>
    </dgm:pt>
    <dgm:pt modelId="{C1B4DC0F-FFAB-4BCF-90AF-A957625F21B1}" type="pres">
      <dgm:prSet presAssocID="{2544A9F9-D91A-4F77-B52A-23E864497EBA}" presName="ribbon" presStyleLbl="node1" presStyleIdx="0" presStyleCnt="1"/>
      <dgm:spPr/>
    </dgm:pt>
    <dgm:pt modelId="{D8034669-1B53-47FC-8FFB-F6ECB78EE8F6}" type="pres">
      <dgm:prSet presAssocID="{2544A9F9-D91A-4F77-B52A-23E864497EBA}" presName="leftArrowText" presStyleLbl="node1" presStyleIdx="0" presStyleCnt="1">
        <dgm:presLayoutVars>
          <dgm:chMax val="0"/>
          <dgm:bulletEnabled val="1"/>
        </dgm:presLayoutVars>
      </dgm:prSet>
      <dgm:spPr/>
      <dgm:t>
        <a:bodyPr/>
        <a:lstStyle/>
        <a:p>
          <a:endParaRPr lang="en-US"/>
        </a:p>
      </dgm:t>
    </dgm:pt>
    <dgm:pt modelId="{EBC7655C-3127-4FEF-9557-76303A615D8E}" type="pres">
      <dgm:prSet presAssocID="{2544A9F9-D91A-4F77-B52A-23E864497EBA}" presName="rightArrowText" presStyleLbl="node1" presStyleIdx="0" presStyleCnt="1">
        <dgm:presLayoutVars>
          <dgm:chMax val="0"/>
          <dgm:bulletEnabled val="1"/>
        </dgm:presLayoutVars>
      </dgm:prSet>
      <dgm:spPr/>
      <dgm:t>
        <a:bodyPr/>
        <a:lstStyle/>
        <a:p>
          <a:endParaRPr lang="en-US"/>
        </a:p>
      </dgm:t>
    </dgm:pt>
  </dgm:ptLst>
  <dgm:cxnLst>
    <dgm:cxn modelId="{31ED8CDA-DF02-4BF3-8ED7-E7FE02F19F4C}" type="presOf" srcId="{CFB1FBD6-AACA-4267-BA2E-A0233EBA7701}" destId="{EBC7655C-3127-4FEF-9557-76303A615D8E}" srcOrd="0" destOrd="0" presId="urn:microsoft.com/office/officeart/2005/8/layout/arrow6"/>
    <dgm:cxn modelId="{A20CEC93-6C20-4D1D-B4B2-384E512F1A46}" type="presOf" srcId="{0D68DD93-F3B6-4689-8176-108391725AF1}" destId="{D8034669-1B53-47FC-8FFB-F6ECB78EE8F6}" srcOrd="0" destOrd="0" presId="urn:microsoft.com/office/officeart/2005/8/layout/arrow6"/>
    <dgm:cxn modelId="{38271693-1C84-494D-A21A-3708BB2ED903}" type="presOf" srcId="{2544A9F9-D91A-4F77-B52A-23E864497EBA}" destId="{4DDD83BA-2B76-4936-806E-BB10AAC53EFC}" srcOrd="0" destOrd="0" presId="urn:microsoft.com/office/officeart/2005/8/layout/arrow6"/>
    <dgm:cxn modelId="{CEC5C14C-4E27-495B-A451-16FEAEB75F19}" srcId="{2544A9F9-D91A-4F77-B52A-23E864497EBA}" destId="{CFB1FBD6-AACA-4267-BA2E-A0233EBA7701}" srcOrd="1" destOrd="0" parTransId="{7C91DED5-5908-4D14-988D-945DEB1E97E2}" sibTransId="{899FEF7C-8D16-4FEF-8DB8-31FEF8F5D85C}"/>
    <dgm:cxn modelId="{F5842A9C-8F96-4C4B-865D-C2B31ECE7694}" srcId="{2544A9F9-D91A-4F77-B52A-23E864497EBA}" destId="{0D68DD93-F3B6-4689-8176-108391725AF1}" srcOrd="0" destOrd="0" parTransId="{00672CA8-065F-42F4-ABAE-986B93B959B6}" sibTransId="{EDCD5F1D-6BF1-4FC2-84DA-BDF71683787B}"/>
    <dgm:cxn modelId="{E3FEBC70-AFF6-4DB8-A09D-57776598F1FE}" type="presParOf" srcId="{4DDD83BA-2B76-4936-806E-BB10AAC53EFC}" destId="{C1B4DC0F-FFAB-4BCF-90AF-A957625F21B1}" srcOrd="0" destOrd="0" presId="urn:microsoft.com/office/officeart/2005/8/layout/arrow6"/>
    <dgm:cxn modelId="{13730C74-4AA6-42C4-A56C-15BD72FD2A4B}" type="presParOf" srcId="{4DDD83BA-2B76-4936-806E-BB10AAC53EFC}" destId="{D8034669-1B53-47FC-8FFB-F6ECB78EE8F6}" srcOrd="1" destOrd="0" presId="urn:microsoft.com/office/officeart/2005/8/layout/arrow6"/>
    <dgm:cxn modelId="{7FFDE5C7-11CD-4B9B-9CF3-2AFCF523D923}" type="presParOf" srcId="{4DDD83BA-2B76-4936-806E-BB10AAC53EFC}" destId="{EBC7655C-3127-4FEF-9557-76303A615D8E}" srcOrd="2" destOrd="0" presId="urn:microsoft.com/office/officeart/2005/8/layout/arrow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68BD9F-69F4-4A1E-9F0A-1DBBD464AFE8}" type="doc">
      <dgm:prSet loTypeId="urn:microsoft.com/office/officeart/2005/8/layout/pyramid2" loCatId="list" qsTypeId="urn:microsoft.com/office/officeart/2005/8/quickstyle/simple1" qsCatId="simple" csTypeId="urn:microsoft.com/office/officeart/2005/8/colors/accent1_2" csCatId="accent1" phldr="1"/>
      <dgm:spPr/>
    </dgm:pt>
    <dgm:pt modelId="{7F06625F-30B1-4AD1-A9A2-4DF98E5D7A55}">
      <dgm:prSet phldrT="[Text]"/>
      <dgm:spPr/>
      <dgm:t>
        <a:bodyPr/>
        <a:lstStyle/>
        <a:p>
          <a:r>
            <a:rPr lang="de-DE" dirty="0" smtClean="0"/>
            <a:t>Authentizität</a:t>
          </a:r>
          <a:endParaRPr lang="de-DE" dirty="0"/>
        </a:p>
      </dgm:t>
    </dgm:pt>
    <dgm:pt modelId="{B9848233-457E-41E4-97C7-68113DD2894F}" type="parTrans" cxnId="{8380EB56-1436-4B70-8341-DE6946936F72}">
      <dgm:prSet/>
      <dgm:spPr/>
      <dgm:t>
        <a:bodyPr/>
        <a:lstStyle/>
        <a:p>
          <a:endParaRPr lang="de-DE"/>
        </a:p>
      </dgm:t>
    </dgm:pt>
    <dgm:pt modelId="{66DA8C26-8B5C-45FE-B416-9493B52F8AD1}" type="sibTrans" cxnId="{8380EB56-1436-4B70-8341-DE6946936F72}">
      <dgm:prSet/>
      <dgm:spPr/>
      <dgm:t>
        <a:bodyPr/>
        <a:lstStyle/>
        <a:p>
          <a:endParaRPr lang="de-DE"/>
        </a:p>
      </dgm:t>
    </dgm:pt>
    <dgm:pt modelId="{59E32498-E16B-45CB-9178-E94CCFA891E1}">
      <dgm:prSet phldrT="[Text]"/>
      <dgm:spPr/>
      <dgm:t>
        <a:bodyPr/>
        <a:lstStyle/>
        <a:p>
          <a:r>
            <a:rPr lang="de-DE" dirty="0" smtClean="0"/>
            <a:t>Interaktion</a:t>
          </a:r>
          <a:endParaRPr lang="de-DE" dirty="0"/>
        </a:p>
      </dgm:t>
    </dgm:pt>
    <dgm:pt modelId="{24CB312A-D27C-4004-8928-4CB51ECA9B97}" type="parTrans" cxnId="{60F0DCDC-8D41-431E-AA4B-FCA213E585CC}">
      <dgm:prSet/>
      <dgm:spPr/>
      <dgm:t>
        <a:bodyPr/>
        <a:lstStyle/>
        <a:p>
          <a:endParaRPr lang="de-DE"/>
        </a:p>
      </dgm:t>
    </dgm:pt>
    <dgm:pt modelId="{2E995042-0881-4431-A2E4-B2E3BA235DC0}" type="sibTrans" cxnId="{60F0DCDC-8D41-431E-AA4B-FCA213E585CC}">
      <dgm:prSet/>
      <dgm:spPr/>
      <dgm:t>
        <a:bodyPr/>
        <a:lstStyle/>
        <a:p>
          <a:endParaRPr lang="de-DE"/>
        </a:p>
      </dgm:t>
    </dgm:pt>
    <dgm:pt modelId="{9B8B1620-5028-4DFC-AFE6-3203EC545ACD}">
      <dgm:prSet phldrT="[Text]"/>
      <dgm:spPr/>
      <dgm:t>
        <a:bodyPr/>
        <a:lstStyle/>
        <a:p>
          <a:r>
            <a:rPr lang="de-DE" dirty="0" smtClean="0"/>
            <a:t>Aufgabenorientierung</a:t>
          </a:r>
          <a:endParaRPr lang="de-DE" dirty="0"/>
        </a:p>
      </dgm:t>
    </dgm:pt>
    <dgm:pt modelId="{AAAA0D72-145E-43EF-A5E9-417C329F0A00}" type="parTrans" cxnId="{A80B851B-2662-4C83-896A-62C254DD431F}">
      <dgm:prSet/>
      <dgm:spPr/>
      <dgm:t>
        <a:bodyPr/>
        <a:lstStyle/>
        <a:p>
          <a:endParaRPr lang="de-DE"/>
        </a:p>
      </dgm:t>
    </dgm:pt>
    <dgm:pt modelId="{8C180E11-4ACF-4057-9418-8E1BD6E09E96}" type="sibTrans" cxnId="{A80B851B-2662-4C83-896A-62C254DD431F}">
      <dgm:prSet/>
      <dgm:spPr/>
      <dgm:t>
        <a:bodyPr/>
        <a:lstStyle/>
        <a:p>
          <a:endParaRPr lang="de-DE"/>
        </a:p>
      </dgm:t>
    </dgm:pt>
    <dgm:pt modelId="{B6D1EA2E-3BA4-463F-B029-A36A45CD927F}" type="pres">
      <dgm:prSet presAssocID="{EC68BD9F-69F4-4A1E-9F0A-1DBBD464AFE8}" presName="compositeShape" presStyleCnt="0">
        <dgm:presLayoutVars>
          <dgm:dir/>
          <dgm:resizeHandles/>
        </dgm:presLayoutVars>
      </dgm:prSet>
      <dgm:spPr/>
    </dgm:pt>
    <dgm:pt modelId="{5B66A52C-1BD0-4859-9655-955CF79A14A3}" type="pres">
      <dgm:prSet presAssocID="{EC68BD9F-69F4-4A1E-9F0A-1DBBD464AFE8}" presName="pyramid" presStyleLbl="node1" presStyleIdx="0" presStyleCnt="1"/>
      <dgm:spPr/>
    </dgm:pt>
    <dgm:pt modelId="{5B267B60-4DF5-49B8-AA5C-0596FF54F678}" type="pres">
      <dgm:prSet presAssocID="{EC68BD9F-69F4-4A1E-9F0A-1DBBD464AFE8}" presName="theList" presStyleCnt="0"/>
      <dgm:spPr/>
    </dgm:pt>
    <dgm:pt modelId="{7264ABE0-F642-45CF-AF5E-4DB9223401FB}" type="pres">
      <dgm:prSet presAssocID="{7F06625F-30B1-4AD1-A9A2-4DF98E5D7A55}" presName="aNode" presStyleLbl="fgAcc1" presStyleIdx="0" presStyleCnt="3">
        <dgm:presLayoutVars>
          <dgm:bulletEnabled val="1"/>
        </dgm:presLayoutVars>
      </dgm:prSet>
      <dgm:spPr/>
      <dgm:t>
        <a:bodyPr/>
        <a:lstStyle/>
        <a:p>
          <a:endParaRPr lang="de-DE"/>
        </a:p>
      </dgm:t>
    </dgm:pt>
    <dgm:pt modelId="{1E8AC701-8AFD-4D87-A10A-4243D939ED40}" type="pres">
      <dgm:prSet presAssocID="{7F06625F-30B1-4AD1-A9A2-4DF98E5D7A55}" presName="aSpace" presStyleCnt="0"/>
      <dgm:spPr/>
    </dgm:pt>
    <dgm:pt modelId="{58B348E9-634C-4881-96E2-5D7E94B9D9C6}" type="pres">
      <dgm:prSet presAssocID="{59E32498-E16B-45CB-9178-E94CCFA891E1}" presName="aNode" presStyleLbl="fgAcc1" presStyleIdx="1" presStyleCnt="3">
        <dgm:presLayoutVars>
          <dgm:bulletEnabled val="1"/>
        </dgm:presLayoutVars>
      </dgm:prSet>
      <dgm:spPr/>
      <dgm:t>
        <a:bodyPr/>
        <a:lstStyle/>
        <a:p>
          <a:endParaRPr lang="de-DE"/>
        </a:p>
      </dgm:t>
    </dgm:pt>
    <dgm:pt modelId="{C62413B5-123D-4CBE-A5DE-4247420D64DA}" type="pres">
      <dgm:prSet presAssocID="{59E32498-E16B-45CB-9178-E94CCFA891E1}" presName="aSpace" presStyleCnt="0"/>
      <dgm:spPr/>
    </dgm:pt>
    <dgm:pt modelId="{F673CF82-BF42-45DC-B404-97146B5E6CE2}" type="pres">
      <dgm:prSet presAssocID="{9B8B1620-5028-4DFC-AFE6-3203EC545ACD}" presName="aNode" presStyleLbl="fgAcc1" presStyleIdx="2" presStyleCnt="3">
        <dgm:presLayoutVars>
          <dgm:bulletEnabled val="1"/>
        </dgm:presLayoutVars>
      </dgm:prSet>
      <dgm:spPr/>
      <dgm:t>
        <a:bodyPr/>
        <a:lstStyle/>
        <a:p>
          <a:endParaRPr lang="de-DE"/>
        </a:p>
      </dgm:t>
    </dgm:pt>
    <dgm:pt modelId="{45ED1797-B623-4D6B-A5C4-6A1502DC90B4}" type="pres">
      <dgm:prSet presAssocID="{9B8B1620-5028-4DFC-AFE6-3203EC545ACD}" presName="aSpace" presStyleCnt="0"/>
      <dgm:spPr/>
    </dgm:pt>
  </dgm:ptLst>
  <dgm:cxnLst>
    <dgm:cxn modelId="{A80B851B-2662-4C83-896A-62C254DD431F}" srcId="{EC68BD9F-69F4-4A1E-9F0A-1DBBD464AFE8}" destId="{9B8B1620-5028-4DFC-AFE6-3203EC545ACD}" srcOrd="2" destOrd="0" parTransId="{AAAA0D72-145E-43EF-A5E9-417C329F0A00}" sibTransId="{8C180E11-4ACF-4057-9418-8E1BD6E09E96}"/>
    <dgm:cxn modelId="{8380EB56-1436-4B70-8341-DE6946936F72}" srcId="{EC68BD9F-69F4-4A1E-9F0A-1DBBD464AFE8}" destId="{7F06625F-30B1-4AD1-A9A2-4DF98E5D7A55}" srcOrd="0" destOrd="0" parTransId="{B9848233-457E-41E4-97C7-68113DD2894F}" sibTransId="{66DA8C26-8B5C-45FE-B416-9493B52F8AD1}"/>
    <dgm:cxn modelId="{A8DE7D05-8CD5-4DC6-85A0-6D826DA05E89}" type="presOf" srcId="{9B8B1620-5028-4DFC-AFE6-3203EC545ACD}" destId="{F673CF82-BF42-45DC-B404-97146B5E6CE2}" srcOrd="0" destOrd="0" presId="urn:microsoft.com/office/officeart/2005/8/layout/pyramid2"/>
    <dgm:cxn modelId="{4F06CB62-ADA2-4573-A5CF-D5F935F112DA}" type="presOf" srcId="{EC68BD9F-69F4-4A1E-9F0A-1DBBD464AFE8}" destId="{B6D1EA2E-3BA4-463F-B029-A36A45CD927F}" srcOrd="0" destOrd="0" presId="urn:microsoft.com/office/officeart/2005/8/layout/pyramid2"/>
    <dgm:cxn modelId="{60F0DCDC-8D41-431E-AA4B-FCA213E585CC}" srcId="{EC68BD9F-69F4-4A1E-9F0A-1DBBD464AFE8}" destId="{59E32498-E16B-45CB-9178-E94CCFA891E1}" srcOrd="1" destOrd="0" parTransId="{24CB312A-D27C-4004-8928-4CB51ECA9B97}" sibTransId="{2E995042-0881-4431-A2E4-B2E3BA235DC0}"/>
    <dgm:cxn modelId="{FC758CB8-3C29-4D6F-8123-7887EE6A6327}" type="presOf" srcId="{7F06625F-30B1-4AD1-A9A2-4DF98E5D7A55}" destId="{7264ABE0-F642-45CF-AF5E-4DB9223401FB}" srcOrd="0" destOrd="0" presId="urn:microsoft.com/office/officeart/2005/8/layout/pyramid2"/>
    <dgm:cxn modelId="{BD453829-42AA-4596-8391-2E1464CA794C}" type="presOf" srcId="{59E32498-E16B-45CB-9178-E94CCFA891E1}" destId="{58B348E9-634C-4881-96E2-5D7E94B9D9C6}" srcOrd="0" destOrd="0" presId="urn:microsoft.com/office/officeart/2005/8/layout/pyramid2"/>
    <dgm:cxn modelId="{F344EF10-FFF6-4DB5-B207-5C5594D93C23}" type="presParOf" srcId="{B6D1EA2E-3BA4-463F-B029-A36A45CD927F}" destId="{5B66A52C-1BD0-4859-9655-955CF79A14A3}" srcOrd="0" destOrd="0" presId="urn:microsoft.com/office/officeart/2005/8/layout/pyramid2"/>
    <dgm:cxn modelId="{7E22C00A-1B07-46B6-9F5A-65952867D080}" type="presParOf" srcId="{B6D1EA2E-3BA4-463F-B029-A36A45CD927F}" destId="{5B267B60-4DF5-49B8-AA5C-0596FF54F678}" srcOrd="1" destOrd="0" presId="urn:microsoft.com/office/officeart/2005/8/layout/pyramid2"/>
    <dgm:cxn modelId="{00EB6007-987A-47FB-B6E4-753A8BD5C23C}" type="presParOf" srcId="{5B267B60-4DF5-49B8-AA5C-0596FF54F678}" destId="{7264ABE0-F642-45CF-AF5E-4DB9223401FB}" srcOrd="0" destOrd="0" presId="urn:microsoft.com/office/officeart/2005/8/layout/pyramid2"/>
    <dgm:cxn modelId="{C6A6C40F-4DEC-4A17-9855-E59992ED2576}" type="presParOf" srcId="{5B267B60-4DF5-49B8-AA5C-0596FF54F678}" destId="{1E8AC701-8AFD-4D87-A10A-4243D939ED40}" srcOrd="1" destOrd="0" presId="urn:microsoft.com/office/officeart/2005/8/layout/pyramid2"/>
    <dgm:cxn modelId="{9C670B53-FE33-4AF6-94A8-54B001A0A3F6}" type="presParOf" srcId="{5B267B60-4DF5-49B8-AA5C-0596FF54F678}" destId="{58B348E9-634C-4881-96E2-5D7E94B9D9C6}" srcOrd="2" destOrd="0" presId="urn:microsoft.com/office/officeart/2005/8/layout/pyramid2"/>
    <dgm:cxn modelId="{D06AD363-F456-4221-BFE6-F88EBDA516F8}" type="presParOf" srcId="{5B267B60-4DF5-49B8-AA5C-0596FF54F678}" destId="{C62413B5-123D-4CBE-A5DE-4247420D64DA}" srcOrd="3" destOrd="0" presId="urn:microsoft.com/office/officeart/2005/8/layout/pyramid2"/>
    <dgm:cxn modelId="{CB87440F-5914-4F87-A508-A070A8CC174C}" type="presParOf" srcId="{5B267B60-4DF5-49B8-AA5C-0596FF54F678}" destId="{F673CF82-BF42-45DC-B404-97146B5E6CE2}" srcOrd="4" destOrd="0" presId="urn:microsoft.com/office/officeart/2005/8/layout/pyramid2"/>
    <dgm:cxn modelId="{1608E36C-FDDB-42A6-BF98-6D67E5CC44CC}" type="presParOf" srcId="{5B267B60-4DF5-49B8-AA5C-0596FF54F678}" destId="{45ED1797-B623-4D6B-A5C4-6A1502DC90B4}" srcOrd="5"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109800-F97E-4CD3-8A9E-9FF5F7983B93}" type="doc">
      <dgm:prSet loTypeId="urn:microsoft.com/office/officeart/2005/8/layout/cycle8" loCatId="cycle" qsTypeId="urn:microsoft.com/office/officeart/2005/8/quickstyle/simple1" qsCatId="simple" csTypeId="urn:microsoft.com/office/officeart/2005/8/colors/accent1_2" csCatId="accent1" phldr="1"/>
      <dgm:spPr/>
    </dgm:pt>
    <dgm:pt modelId="{71807260-D38C-4A7E-A20E-D2CE39BCA6BB}" type="pres">
      <dgm:prSet presAssocID="{A7109800-F97E-4CD3-8A9E-9FF5F7983B93}" presName="compositeShape" presStyleCnt="0">
        <dgm:presLayoutVars>
          <dgm:chMax val="7"/>
          <dgm:dir/>
          <dgm:resizeHandles val="exact"/>
        </dgm:presLayoutVars>
      </dgm:prSet>
      <dgm:spPr/>
    </dgm:pt>
  </dgm:ptLst>
  <dgm:cxnLst>
    <dgm:cxn modelId="{213479A3-4FB3-4B4E-AF14-39FCF33B1957}" type="presOf" srcId="{A7109800-F97E-4CD3-8A9E-9FF5F7983B93}" destId="{71807260-D38C-4A7E-A20E-D2CE39BCA6BB}" srcOrd="0" destOrd="0" presId="urn:microsoft.com/office/officeart/2005/8/layout/cycle8"/>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284DCB7-E1E8-4931-82EE-1C28BA8686D5}"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de-DE"/>
        </a:p>
      </dgm:t>
    </dgm:pt>
    <dgm:pt modelId="{3D6E047B-88AE-4FEF-9C3F-D6F188989727}">
      <dgm:prSet phldrT="[Text]"/>
      <dgm:spPr/>
      <dgm:t>
        <a:bodyPr/>
        <a:lstStyle/>
        <a:p>
          <a:r>
            <a:rPr lang="de-DE" dirty="0" smtClean="0"/>
            <a:t>Wortschatz</a:t>
          </a:r>
          <a:endParaRPr lang="de-DE" dirty="0"/>
        </a:p>
      </dgm:t>
    </dgm:pt>
    <dgm:pt modelId="{31E27677-DC80-462A-AE6A-A0D2BD0B34A8}" type="parTrans" cxnId="{1DA656EA-C309-4BFD-9C12-C70510968111}">
      <dgm:prSet/>
      <dgm:spPr/>
      <dgm:t>
        <a:bodyPr/>
        <a:lstStyle/>
        <a:p>
          <a:endParaRPr lang="de-DE"/>
        </a:p>
      </dgm:t>
    </dgm:pt>
    <dgm:pt modelId="{91A81543-64C0-4DCE-B273-52F553780583}" type="sibTrans" cxnId="{1DA656EA-C309-4BFD-9C12-C70510968111}">
      <dgm:prSet/>
      <dgm:spPr/>
      <dgm:t>
        <a:bodyPr/>
        <a:lstStyle/>
        <a:p>
          <a:endParaRPr lang="de-DE"/>
        </a:p>
      </dgm:t>
    </dgm:pt>
    <dgm:pt modelId="{403BDC34-56BD-48F8-A905-4AD9724B9161}">
      <dgm:prSet phldrT="[Text]" custT="1"/>
      <dgm:spPr/>
      <dgm:t>
        <a:bodyPr/>
        <a:lstStyle/>
        <a:p>
          <a:r>
            <a:rPr lang="de-DE" sz="2000" dirty="0" smtClean="0"/>
            <a:t>(1)</a:t>
          </a:r>
          <a:r>
            <a:rPr lang="de-DE" sz="2000" dirty="0" err="1" smtClean="0"/>
            <a:t>themen</a:t>
          </a:r>
          <a:r>
            <a:rPr lang="de-DE" sz="2000" dirty="0" smtClean="0"/>
            <a:t>-</a:t>
          </a:r>
          <a:br>
            <a:rPr lang="de-DE" sz="2000" dirty="0" smtClean="0"/>
          </a:br>
          <a:r>
            <a:rPr lang="de-DE" sz="2000" dirty="0" smtClean="0"/>
            <a:t>abhängig</a:t>
          </a:r>
          <a:endParaRPr lang="de-DE" sz="2000" dirty="0"/>
        </a:p>
      </dgm:t>
    </dgm:pt>
    <dgm:pt modelId="{EFB1AA0E-746D-44A0-995C-590ACB96255A}" type="parTrans" cxnId="{76B5B779-1324-4540-9587-82AD3C40A639}">
      <dgm:prSet/>
      <dgm:spPr/>
      <dgm:t>
        <a:bodyPr/>
        <a:lstStyle/>
        <a:p>
          <a:endParaRPr lang="de-DE"/>
        </a:p>
      </dgm:t>
    </dgm:pt>
    <dgm:pt modelId="{14311CC0-0BC4-431B-94C9-1DCE9EAE9C31}" type="sibTrans" cxnId="{76B5B779-1324-4540-9587-82AD3C40A639}">
      <dgm:prSet/>
      <dgm:spPr/>
      <dgm:t>
        <a:bodyPr/>
        <a:lstStyle/>
        <a:p>
          <a:endParaRPr lang="de-DE"/>
        </a:p>
      </dgm:t>
    </dgm:pt>
    <dgm:pt modelId="{47F168E9-D6E0-4DBB-8889-87CDBA5355EA}">
      <dgm:prSet phldrT="[Text]" custT="1"/>
      <dgm:spPr/>
      <dgm:t>
        <a:bodyPr/>
        <a:lstStyle/>
        <a:p>
          <a:r>
            <a:rPr lang="de-DE" sz="2000" dirty="0" smtClean="0"/>
            <a:t>(2)</a:t>
          </a:r>
          <a:r>
            <a:rPr lang="de-DE" sz="2000" dirty="0" err="1" smtClean="0"/>
            <a:t>themen</a:t>
          </a:r>
          <a:r>
            <a:rPr lang="de-DE" sz="2000" dirty="0" smtClean="0"/>
            <a:t>-</a:t>
          </a:r>
          <a:br>
            <a:rPr lang="de-DE" sz="2000" dirty="0" smtClean="0"/>
          </a:br>
          <a:r>
            <a:rPr lang="de-DE" sz="2000" dirty="0" smtClean="0"/>
            <a:t>unabhängig</a:t>
          </a:r>
          <a:endParaRPr lang="de-DE" sz="2000" dirty="0"/>
        </a:p>
      </dgm:t>
    </dgm:pt>
    <dgm:pt modelId="{0C1BBCFC-D665-470E-874D-3F8C92704C25}" type="parTrans" cxnId="{E0EB11D8-C1BF-412C-A3EF-C64D8C25D88A}">
      <dgm:prSet/>
      <dgm:spPr/>
      <dgm:t>
        <a:bodyPr/>
        <a:lstStyle/>
        <a:p>
          <a:endParaRPr lang="de-DE"/>
        </a:p>
      </dgm:t>
    </dgm:pt>
    <dgm:pt modelId="{46E7150E-71A8-4E32-AABA-0F284040BFF0}" type="sibTrans" cxnId="{E0EB11D8-C1BF-412C-A3EF-C64D8C25D88A}">
      <dgm:prSet/>
      <dgm:spPr/>
      <dgm:t>
        <a:bodyPr/>
        <a:lstStyle/>
        <a:p>
          <a:endParaRPr lang="de-DE"/>
        </a:p>
      </dgm:t>
    </dgm:pt>
    <dgm:pt modelId="{30FBCAC4-37D5-4331-8D95-BDECB9DB8BFD}">
      <dgm:prSet phldrT="[Text]" custT="1"/>
      <dgm:spPr/>
      <dgm:t>
        <a:bodyPr/>
        <a:lstStyle/>
        <a:p>
          <a:r>
            <a:rPr lang="de-DE" sz="2000" dirty="0" smtClean="0"/>
            <a:t>(3)Redemittel</a:t>
          </a:r>
          <a:endParaRPr lang="de-DE" sz="2000" dirty="0"/>
        </a:p>
      </dgm:t>
    </dgm:pt>
    <dgm:pt modelId="{C9A7FCC1-DC63-496E-AA27-3FCD3002EF0B}" type="parTrans" cxnId="{7F5DC9B4-9252-4332-9E90-7E754D9B3588}">
      <dgm:prSet/>
      <dgm:spPr/>
      <dgm:t>
        <a:bodyPr/>
        <a:lstStyle/>
        <a:p>
          <a:endParaRPr lang="de-DE"/>
        </a:p>
      </dgm:t>
    </dgm:pt>
    <dgm:pt modelId="{E36B17C4-E3EC-4C41-AD44-610BF6CE29EE}" type="sibTrans" cxnId="{7F5DC9B4-9252-4332-9E90-7E754D9B3588}">
      <dgm:prSet/>
      <dgm:spPr/>
      <dgm:t>
        <a:bodyPr/>
        <a:lstStyle/>
        <a:p>
          <a:endParaRPr lang="de-DE"/>
        </a:p>
      </dgm:t>
    </dgm:pt>
    <dgm:pt modelId="{212A8DB2-852C-4B75-B6D5-82C3C9F82BD9}" type="pres">
      <dgm:prSet presAssocID="{9284DCB7-E1E8-4931-82EE-1C28BA8686D5}" presName="composite" presStyleCnt="0">
        <dgm:presLayoutVars>
          <dgm:chMax val="1"/>
          <dgm:dir/>
          <dgm:resizeHandles val="exact"/>
        </dgm:presLayoutVars>
      </dgm:prSet>
      <dgm:spPr/>
      <dgm:t>
        <a:bodyPr/>
        <a:lstStyle/>
        <a:p>
          <a:endParaRPr lang="en-US"/>
        </a:p>
      </dgm:t>
    </dgm:pt>
    <dgm:pt modelId="{1D779386-6247-4B67-A231-630F963481CB}" type="pres">
      <dgm:prSet presAssocID="{9284DCB7-E1E8-4931-82EE-1C28BA8686D5}" presName="radial" presStyleCnt="0">
        <dgm:presLayoutVars>
          <dgm:animLvl val="ctr"/>
        </dgm:presLayoutVars>
      </dgm:prSet>
      <dgm:spPr/>
    </dgm:pt>
    <dgm:pt modelId="{53689BE5-45FA-4410-BC21-4E2A89A4B179}" type="pres">
      <dgm:prSet presAssocID="{3D6E047B-88AE-4FEF-9C3F-D6F188989727}" presName="centerShape" presStyleLbl="vennNode1" presStyleIdx="0" presStyleCnt="4" custScaleY="100159"/>
      <dgm:spPr/>
      <dgm:t>
        <a:bodyPr/>
        <a:lstStyle/>
        <a:p>
          <a:endParaRPr lang="en-US"/>
        </a:p>
      </dgm:t>
    </dgm:pt>
    <dgm:pt modelId="{90C134B3-E47B-41E4-8DC9-4C82B49C56D7}" type="pres">
      <dgm:prSet presAssocID="{403BDC34-56BD-48F8-A905-4AD9724B9161}" presName="node" presStyleLbl="vennNode1" presStyleIdx="1" presStyleCnt="4" custScaleX="207687" custScaleY="70199">
        <dgm:presLayoutVars>
          <dgm:bulletEnabled val="1"/>
        </dgm:presLayoutVars>
      </dgm:prSet>
      <dgm:spPr/>
      <dgm:t>
        <a:bodyPr/>
        <a:lstStyle/>
        <a:p>
          <a:endParaRPr lang="de-DE"/>
        </a:p>
      </dgm:t>
    </dgm:pt>
    <dgm:pt modelId="{3C8D803B-C41D-48B3-ACE7-BBA13F68FE89}" type="pres">
      <dgm:prSet presAssocID="{47F168E9-D6E0-4DBB-8889-87CDBA5355EA}" presName="node" presStyleLbl="vennNode1" presStyleIdx="2" presStyleCnt="4" custScaleX="166925">
        <dgm:presLayoutVars>
          <dgm:bulletEnabled val="1"/>
        </dgm:presLayoutVars>
      </dgm:prSet>
      <dgm:spPr/>
      <dgm:t>
        <a:bodyPr/>
        <a:lstStyle/>
        <a:p>
          <a:endParaRPr lang="de-DE"/>
        </a:p>
      </dgm:t>
    </dgm:pt>
    <dgm:pt modelId="{87827B0A-EC83-4454-9D20-2D0BEF45A95F}" type="pres">
      <dgm:prSet presAssocID="{30FBCAC4-37D5-4331-8D95-BDECB9DB8BFD}" presName="node" presStyleLbl="vennNode1" presStyleIdx="3" presStyleCnt="4" custScaleX="207543">
        <dgm:presLayoutVars>
          <dgm:bulletEnabled val="1"/>
        </dgm:presLayoutVars>
      </dgm:prSet>
      <dgm:spPr/>
      <dgm:t>
        <a:bodyPr/>
        <a:lstStyle/>
        <a:p>
          <a:endParaRPr lang="en-US"/>
        </a:p>
      </dgm:t>
    </dgm:pt>
  </dgm:ptLst>
  <dgm:cxnLst>
    <dgm:cxn modelId="{5C6903F2-26B1-4082-AC3D-12DB9C7DB95E}" type="presOf" srcId="{403BDC34-56BD-48F8-A905-4AD9724B9161}" destId="{90C134B3-E47B-41E4-8DC9-4C82B49C56D7}" srcOrd="0" destOrd="0" presId="urn:microsoft.com/office/officeart/2005/8/layout/radial3"/>
    <dgm:cxn modelId="{C94A9CB2-91DC-43BF-99D0-00534E2C1CCA}" type="presOf" srcId="{47F168E9-D6E0-4DBB-8889-87CDBA5355EA}" destId="{3C8D803B-C41D-48B3-ACE7-BBA13F68FE89}" srcOrd="0" destOrd="0" presId="urn:microsoft.com/office/officeart/2005/8/layout/radial3"/>
    <dgm:cxn modelId="{7DA2B703-2307-4BF2-BBA7-295EAD20D7C1}" type="presOf" srcId="{9284DCB7-E1E8-4931-82EE-1C28BA8686D5}" destId="{212A8DB2-852C-4B75-B6D5-82C3C9F82BD9}" srcOrd="0" destOrd="0" presId="urn:microsoft.com/office/officeart/2005/8/layout/radial3"/>
    <dgm:cxn modelId="{1DA656EA-C309-4BFD-9C12-C70510968111}" srcId="{9284DCB7-E1E8-4931-82EE-1C28BA8686D5}" destId="{3D6E047B-88AE-4FEF-9C3F-D6F188989727}" srcOrd="0" destOrd="0" parTransId="{31E27677-DC80-462A-AE6A-A0D2BD0B34A8}" sibTransId="{91A81543-64C0-4DCE-B273-52F553780583}"/>
    <dgm:cxn modelId="{76B5B779-1324-4540-9587-82AD3C40A639}" srcId="{3D6E047B-88AE-4FEF-9C3F-D6F188989727}" destId="{403BDC34-56BD-48F8-A905-4AD9724B9161}" srcOrd="0" destOrd="0" parTransId="{EFB1AA0E-746D-44A0-995C-590ACB96255A}" sibTransId="{14311CC0-0BC4-431B-94C9-1DCE9EAE9C31}"/>
    <dgm:cxn modelId="{7F5DC9B4-9252-4332-9E90-7E754D9B3588}" srcId="{3D6E047B-88AE-4FEF-9C3F-D6F188989727}" destId="{30FBCAC4-37D5-4331-8D95-BDECB9DB8BFD}" srcOrd="2" destOrd="0" parTransId="{C9A7FCC1-DC63-496E-AA27-3FCD3002EF0B}" sibTransId="{E36B17C4-E3EC-4C41-AD44-610BF6CE29EE}"/>
    <dgm:cxn modelId="{E0EB11D8-C1BF-412C-A3EF-C64D8C25D88A}" srcId="{3D6E047B-88AE-4FEF-9C3F-D6F188989727}" destId="{47F168E9-D6E0-4DBB-8889-87CDBA5355EA}" srcOrd="1" destOrd="0" parTransId="{0C1BBCFC-D665-470E-874D-3F8C92704C25}" sibTransId="{46E7150E-71A8-4E32-AABA-0F284040BFF0}"/>
    <dgm:cxn modelId="{17BAA915-FA73-49A3-9362-44763FAFE641}" type="presOf" srcId="{3D6E047B-88AE-4FEF-9C3F-D6F188989727}" destId="{53689BE5-45FA-4410-BC21-4E2A89A4B179}" srcOrd="0" destOrd="0" presId="urn:microsoft.com/office/officeart/2005/8/layout/radial3"/>
    <dgm:cxn modelId="{3D4F911F-1F80-40C9-AD6C-2989CC7F8D71}" type="presOf" srcId="{30FBCAC4-37D5-4331-8D95-BDECB9DB8BFD}" destId="{87827B0A-EC83-4454-9D20-2D0BEF45A95F}" srcOrd="0" destOrd="0" presId="urn:microsoft.com/office/officeart/2005/8/layout/radial3"/>
    <dgm:cxn modelId="{6B223C9D-3653-4733-A072-16323EF6E213}" type="presParOf" srcId="{212A8DB2-852C-4B75-B6D5-82C3C9F82BD9}" destId="{1D779386-6247-4B67-A231-630F963481CB}" srcOrd="0" destOrd="0" presId="urn:microsoft.com/office/officeart/2005/8/layout/radial3"/>
    <dgm:cxn modelId="{1C3CEBF4-B142-4A0F-9D9C-294EADE111E3}" type="presParOf" srcId="{1D779386-6247-4B67-A231-630F963481CB}" destId="{53689BE5-45FA-4410-BC21-4E2A89A4B179}" srcOrd="0" destOrd="0" presId="urn:microsoft.com/office/officeart/2005/8/layout/radial3"/>
    <dgm:cxn modelId="{3A654B4A-7E3A-4699-901D-65B77AC6DCEA}" type="presParOf" srcId="{1D779386-6247-4B67-A231-630F963481CB}" destId="{90C134B3-E47B-41E4-8DC9-4C82B49C56D7}" srcOrd="1" destOrd="0" presId="urn:microsoft.com/office/officeart/2005/8/layout/radial3"/>
    <dgm:cxn modelId="{96C4E904-6627-48E1-AD3E-AB3E73036F7C}" type="presParOf" srcId="{1D779386-6247-4B67-A231-630F963481CB}" destId="{3C8D803B-C41D-48B3-ACE7-BBA13F68FE89}" srcOrd="2" destOrd="0" presId="urn:microsoft.com/office/officeart/2005/8/layout/radial3"/>
    <dgm:cxn modelId="{85348CC9-42A7-4665-A776-5C194C848FA8}" type="presParOf" srcId="{1D779386-6247-4B67-A231-630F963481CB}" destId="{87827B0A-EC83-4454-9D20-2D0BEF45A95F}" srcOrd="3" destOrd="0" presId="urn:microsoft.com/office/officeart/2005/8/layout/radial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56E895F-CE03-457E-9DC7-56BF973F57C0}"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de-DE"/>
        </a:p>
      </dgm:t>
    </dgm:pt>
    <dgm:pt modelId="{22B9133B-0DAC-436B-9E15-F0FC2EBACB11}">
      <dgm:prSet phldrT="[Text]"/>
      <dgm:spPr/>
      <dgm:t>
        <a:bodyPr/>
        <a:lstStyle/>
        <a:p>
          <a:r>
            <a:rPr lang="de-DE" dirty="0" smtClean="0"/>
            <a:t>Sinnzusammenhänge herstellen</a:t>
          </a:r>
          <a:endParaRPr lang="de-DE" dirty="0"/>
        </a:p>
      </dgm:t>
    </dgm:pt>
    <dgm:pt modelId="{89BB2D77-1844-4BA4-9CEA-5C922AD7992C}" type="parTrans" cxnId="{842C5187-AC2B-4F9E-AED0-3078AD62C8E3}">
      <dgm:prSet/>
      <dgm:spPr/>
      <dgm:t>
        <a:bodyPr/>
        <a:lstStyle/>
        <a:p>
          <a:endParaRPr lang="de-DE"/>
        </a:p>
      </dgm:t>
    </dgm:pt>
    <dgm:pt modelId="{B5800532-B085-449C-A00B-8D8DBB0715AA}" type="sibTrans" cxnId="{842C5187-AC2B-4F9E-AED0-3078AD62C8E3}">
      <dgm:prSet/>
      <dgm:spPr/>
      <dgm:t>
        <a:bodyPr/>
        <a:lstStyle/>
        <a:p>
          <a:endParaRPr lang="de-DE"/>
        </a:p>
      </dgm:t>
    </dgm:pt>
    <dgm:pt modelId="{18520DC0-A6E8-4C39-A966-212AD2BF167C}">
      <dgm:prSet phldrT="[Text]"/>
      <dgm:spPr/>
      <dgm:t>
        <a:bodyPr/>
        <a:lstStyle/>
        <a:p>
          <a:r>
            <a:rPr lang="de-DE" dirty="0" smtClean="0"/>
            <a:t>Diskussion aktiv gestalten</a:t>
          </a:r>
          <a:endParaRPr lang="de-DE" dirty="0"/>
        </a:p>
      </dgm:t>
    </dgm:pt>
    <dgm:pt modelId="{D20281B2-5EE7-46D7-B928-D8B3C3B58315}" type="parTrans" cxnId="{B21AE7F8-9F18-41C7-B182-494BE9331375}">
      <dgm:prSet/>
      <dgm:spPr/>
      <dgm:t>
        <a:bodyPr/>
        <a:lstStyle/>
        <a:p>
          <a:endParaRPr lang="de-DE"/>
        </a:p>
      </dgm:t>
    </dgm:pt>
    <dgm:pt modelId="{572A8E93-A14C-446C-A78E-C0B5992D084D}" type="sibTrans" cxnId="{B21AE7F8-9F18-41C7-B182-494BE9331375}">
      <dgm:prSet/>
      <dgm:spPr/>
      <dgm:t>
        <a:bodyPr/>
        <a:lstStyle/>
        <a:p>
          <a:endParaRPr lang="de-DE"/>
        </a:p>
      </dgm:t>
    </dgm:pt>
    <dgm:pt modelId="{C1090CBF-3C49-4900-B66B-E46A711B0FB1}">
      <dgm:prSet phldrT="[Text]"/>
      <dgm:spPr/>
      <dgm:t>
        <a:bodyPr/>
        <a:lstStyle/>
        <a:p>
          <a:r>
            <a:rPr lang="de-DE" dirty="0" smtClean="0"/>
            <a:t>Lösungsmöglichkeiten erörtern/Kompromisse aushandeln</a:t>
          </a:r>
          <a:endParaRPr lang="de-DE" dirty="0"/>
        </a:p>
      </dgm:t>
    </dgm:pt>
    <dgm:pt modelId="{B70758EE-C5A7-476E-95D0-FF0AD89985BA}" type="parTrans" cxnId="{1CD1FD84-17F9-4485-A452-A810D7F73183}">
      <dgm:prSet/>
      <dgm:spPr/>
      <dgm:t>
        <a:bodyPr/>
        <a:lstStyle/>
        <a:p>
          <a:endParaRPr lang="de-DE"/>
        </a:p>
      </dgm:t>
    </dgm:pt>
    <dgm:pt modelId="{B5D1AA0C-004C-453C-AC98-6BAD7D32F25A}" type="sibTrans" cxnId="{1CD1FD84-17F9-4485-A452-A810D7F73183}">
      <dgm:prSet/>
      <dgm:spPr/>
      <dgm:t>
        <a:bodyPr/>
        <a:lstStyle/>
        <a:p>
          <a:endParaRPr lang="de-DE"/>
        </a:p>
      </dgm:t>
    </dgm:pt>
    <dgm:pt modelId="{04BB508D-318A-4B4F-92F0-EA139FFF0CC5}">
      <dgm:prSet phldrT="[Text]"/>
      <dgm:spPr/>
      <dgm:t>
        <a:bodyPr/>
        <a:lstStyle/>
        <a:p>
          <a:r>
            <a:rPr lang="de-DE" dirty="0" smtClean="0"/>
            <a:t>(Gegen-)Argumente darlegen/Standpunkt respektvoll vertreten</a:t>
          </a:r>
          <a:endParaRPr lang="de-DE" dirty="0"/>
        </a:p>
      </dgm:t>
    </dgm:pt>
    <dgm:pt modelId="{25BD8DC2-A42F-40EA-8EA7-F978048C86F7}" type="parTrans" cxnId="{F07CB48F-E179-4551-967A-C61869BD1163}">
      <dgm:prSet/>
      <dgm:spPr/>
      <dgm:t>
        <a:bodyPr/>
        <a:lstStyle/>
        <a:p>
          <a:endParaRPr lang="de-DE"/>
        </a:p>
      </dgm:t>
    </dgm:pt>
    <dgm:pt modelId="{08FB7B75-2ADB-4D14-BBF5-9202D903D642}" type="sibTrans" cxnId="{F07CB48F-E179-4551-967A-C61869BD1163}">
      <dgm:prSet/>
      <dgm:spPr/>
      <dgm:t>
        <a:bodyPr/>
        <a:lstStyle/>
        <a:p>
          <a:endParaRPr lang="de-DE"/>
        </a:p>
      </dgm:t>
    </dgm:pt>
    <dgm:pt modelId="{1260DE5B-F355-42DA-ADAA-1E1BE3E18F61}">
      <dgm:prSet phldrT="[Text]"/>
      <dgm:spPr/>
      <dgm:t>
        <a:bodyPr/>
        <a:lstStyle/>
        <a:p>
          <a:r>
            <a:rPr lang="de-DE" dirty="0" smtClean="0"/>
            <a:t>Meinung anderer kennzeichnen</a:t>
          </a:r>
          <a:endParaRPr lang="de-DE" dirty="0"/>
        </a:p>
      </dgm:t>
    </dgm:pt>
    <dgm:pt modelId="{94F6C909-ADEC-4BCB-AD54-D2B3698966E6}" type="parTrans" cxnId="{606E5FA8-7D9C-4020-82EB-3C2B4FB53087}">
      <dgm:prSet/>
      <dgm:spPr/>
      <dgm:t>
        <a:bodyPr/>
        <a:lstStyle/>
        <a:p>
          <a:endParaRPr lang="de-DE"/>
        </a:p>
      </dgm:t>
    </dgm:pt>
    <dgm:pt modelId="{E9D57B23-F3E6-45B8-91E9-D24F6B77A7CB}" type="sibTrans" cxnId="{606E5FA8-7D9C-4020-82EB-3C2B4FB53087}">
      <dgm:prSet/>
      <dgm:spPr/>
      <dgm:t>
        <a:bodyPr/>
        <a:lstStyle/>
        <a:p>
          <a:endParaRPr lang="de-DE"/>
        </a:p>
      </dgm:t>
    </dgm:pt>
    <dgm:pt modelId="{B99DE50E-A043-4981-873C-2E05F11CB5DC}">
      <dgm:prSet phldrT="[Text]"/>
      <dgm:spPr/>
      <dgm:t>
        <a:bodyPr/>
        <a:lstStyle/>
        <a:p>
          <a:r>
            <a:rPr lang="de-DE" dirty="0" smtClean="0"/>
            <a:t>Beziehungen und Haltungen von Personen analysieren</a:t>
          </a:r>
          <a:endParaRPr lang="de-DE" dirty="0"/>
        </a:p>
      </dgm:t>
    </dgm:pt>
    <dgm:pt modelId="{D39AE807-A014-4A1B-BA6E-86918E067090}" type="parTrans" cxnId="{4180A437-2C44-43C7-A139-D5E55F216A2C}">
      <dgm:prSet/>
      <dgm:spPr/>
    </dgm:pt>
    <dgm:pt modelId="{8ECD0107-2BF5-4F38-B338-BA45ED4A6288}" type="sibTrans" cxnId="{4180A437-2C44-43C7-A139-D5E55F216A2C}">
      <dgm:prSet/>
      <dgm:spPr/>
    </dgm:pt>
    <dgm:pt modelId="{BE56840C-BA0F-4755-8787-27F84D8BD358}">
      <dgm:prSet phldrT="[Text]"/>
      <dgm:spPr/>
      <dgm:t>
        <a:bodyPr/>
        <a:lstStyle/>
        <a:p>
          <a:r>
            <a:rPr lang="de-DE" dirty="0" smtClean="0"/>
            <a:t>Komplexe Beschreibungen von Sachverhalten verfassen</a:t>
          </a:r>
          <a:endParaRPr lang="de-DE" dirty="0"/>
        </a:p>
      </dgm:t>
    </dgm:pt>
    <dgm:pt modelId="{45AE0282-892C-46B2-94CB-3915335E6A40}" type="parTrans" cxnId="{228F2301-E13D-419D-BA1B-E146F8E6F2E3}">
      <dgm:prSet/>
      <dgm:spPr/>
    </dgm:pt>
    <dgm:pt modelId="{B445FEBA-35CD-46EA-BF3D-9CCA0CC68743}" type="sibTrans" cxnId="{228F2301-E13D-419D-BA1B-E146F8E6F2E3}">
      <dgm:prSet/>
      <dgm:spPr/>
    </dgm:pt>
    <dgm:pt modelId="{66F67E46-381C-4D58-A153-70C23B288081}">
      <dgm:prSet phldrT="[Text]"/>
      <dgm:spPr/>
      <dgm:t>
        <a:bodyPr/>
        <a:lstStyle/>
        <a:p>
          <a:r>
            <a:rPr lang="de-DE" dirty="0" smtClean="0"/>
            <a:t>Texte zusammenfassen, analysieren, kommentieren</a:t>
          </a:r>
          <a:endParaRPr lang="de-DE" dirty="0"/>
        </a:p>
      </dgm:t>
    </dgm:pt>
    <dgm:pt modelId="{CC56E89D-E0EE-433D-844D-840DA562E766}" type="parTrans" cxnId="{D2D78398-8C5F-4296-8F34-04E24F3249A3}">
      <dgm:prSet/>
      <dgm:spPr/>
    </dgm:pt>
    <dgm:pt modelId="{3975D85D-CBE8-4AE7-A479-A6D5CA0B5D72}" type="sibTrans" cxnId="{D2D78398-8C5F-4296-8F34-04E24F3249A3}">
      <dgm:prSet/>
      <dgm:spPr/>
    </dgm:pt>
    <dgm:pt modelId="{97795AB2-731F-4C7A-B87B-5AF74E810FCC}" type="pres">
      <dgm:prSet presAssocID="{256E895F-CE03-457E-9DC7-56BF973F57C0}" presName="diagram" presStyleCnt="0">
        <dgm:presLayoutVars>
          <dgm:dir/>
          <dgm:resizeHandles val="exact"/>
        </dgm:presLayoutVars>
      </dgm:prSet>
      <dgm:spPr/>
      <dgm:t>
        <a:bodyPr/>
        <a:lstStyle/>
        <a:p>
          <a:endParaRPr lang="en-US"/>
        </a:p>
      </dgm:t>
    </dgm:pt>
    <dgm:pt modelId="{B3690659-547A-4F6C-8518-4F8CB74C3500}" type="pres">
      <dgm:prSet presAssocID="{22B9133B-0DAC-436B-9E15-F0FC2EBACB11}" presName="node" presStyleLbl="node1" presStyleIdx="0" presStyleCnt="8">
        <dgm:presLayoutVars>
          <dgm:bulletEnabled val="1"/>
        </dgm:presLayoutVars>
      </dgm:prSet>
      <dgm:spPr/>
      <dgm:t>
        <a:bodyPr/>
        <a:lstStyle/>
        <a:p>
          <a:endParaRPr lang="en-US"/>
        </a:p>
      </dgm:t>
    </dgm:pt>
    <dgm:pt modelId="{830D9C95-1ADE-4A68-B8C0-AEE33DDECB1F}" type="pres">
      <dgm:prSet presAssocID="{B5800532-B085-449C-A00B-8D8DBB0715AA}" presName="sibTrans" presStyleCnt="0"/>
      <dgm:spPr/>
    </dgm:pt>
    <dgm:pt modelId="{EA305E90-744B-472E-A00B-96747E095B8E}" type="pres">
      <dgm:prSet presAssocID="{18520DC0-A6E8-4C39-A966-212AD2BF167C}" presName="node" presStyleLbl="node1" presStyleIdx="1" presStyleCnt="8">
        <dgm:presLayoutVars>
          <dgm:bulletEnabled val="1"/>
        </dgm:presLayoutVars>
      </dgm:prSet>
      <dgm:spPr/>
      <dgm:t>
        <a:bodyPr/>
        <a:lstStyle/>
        <a:p>
          <a:endParaRPr lang="en-US"/>
        </a:p>
      </dgm:t>
    </dgm:pt>
    <dgm:pt modelId="{FE07D368-0894-45BC-9B5E-9784DCEE6EFF}" type="pres">
      <dgm:prSet presAssocID="{572A8E93-A14C-446C-A78E-C0B5992D084D}" presName="sibTrans" presStyleCnt="0"/>
      <dgm:spPr/>
    </dgm:pt>
    <dgm:pt modelId="{A21E8C4B-93AD-4352-843B-7CB12C36F88D}" type="pres">
      <dgm:prSet presAssocID="{C1090CBF-3C49-4900-B66B-E46A711B0FB1}" presName="node" presStyleLbl="node1" presStyleIdx="2" presStyleCnt="8">
        <dgm:presLayoutVars>
          <dgm:bulletEnabled val="1"/>
        </dgm:presLayoutVars>
      </dgm:prSet>
      <dgm:spPr/>
      <dgm:t>
        <a:bodyPr/>
        <a:lstStyle/>
        <a:p>
          <a:endParaRPr lang="de-DE"/>
        </a:p>
      </dgm:t>
    </dgm:pt>
    <dgm:pt modelId="{0B810A82-672F-412C-8B5F-0BD919A4AD27}" type="pres">
      <dgm:prSet presAssocID="{B5D1AA0C-004C-453C-AC98-6BAD7D32F25A}" presName="sibTrans" presStyleCnt="0"/>
      <dgm:spPr/>
    </dgm:pt>
    <dgm:pt modelId="{FBDFE91B-FC7B-4B9F-BAB3-AA52C3430226}" type="pres">
      <dgm:prSet presAssocID="{04BB508D-318A-4B4F-92F0-EA139FFF0CC5}" presName="node" presStyleLbl="node1" presStyleIdx="3" presStyleCnt="8">
        <dgm:presLayoutVars>
          <dgm:bulletEnabled val="1"/>
        </dgm:presLayoutVars>
      </dgm:prSet>
      <dgm:spPr/>
      <dgm:t>
        <a:bodyPr/>
        <a:lstStyle/>
        <a:p>
          <a:endParaRPr lang="en-US"/>
        </a:p>
      </dgm:t>
    </dgm:pt>
    <dgm:pt modelId="{238781C7-4692-4BEE-A165-5899367F091A}" type="pres">
      <dgm:prSet presAssocID="{08FB7B75-2ADB-4D14-BBF5-9202D903D642}" presName="sibTrans" presStyleCnt="0"/>
      <dgm:spPr/>
    </dgm:pt>
    <dgm:pt modelId="{4240724F-BF94-49E9-8222-74E4505DAC84}" type="pres">
      <dgm:prSet presAssocID="{1260DE5B-F355-42DA-ADAA-1E1BE3E18F61}" presName="node" presStyleLbl="node1" presStyleIdx="4" presStyleCnt="8">
        <dgm:presLayoutVars>
          <dgm:bulletEnabled val="1"/>
        </dgm:presLayoutVars>
      </dgm:prSet>
      <dgm:spPr/>
      <dgm:t>
        <a:bodyPr/>
        <a:lstStyle/>
        <a:p>
          <a:endParaRPr lang="en-US"/>
        </a:p>
      </dgm:t>
    </dgm:pt>
    <dgm:pt modelId="{4FD59B07-D501-4F6F-B41D-E8E29EE74F1B}" type="pres">
      <dgm:prSet presAssocID="{E9D57B23-F3E6-45B8-91E9-D24F6B77A7CB}" presName="sibTrans" presStyleCnt="0"/>
      <dgm:spPr/>
    </dgm:pt>
    <dgm:pt modelId="{72D4AEDE-35C3-4597-94D1-A4692F79C7FC}" type="pres">
      <dgm:prSet presAssocID="{B99DE50E-A043-4981-873C-2E05F11CB5DC}" presName="node" presStyleLbl="node1" presStyleIdx="5" presStyleCnt="8">
        <dgm:presLayoutVars>
          <dgm:bulletEnabled val="1"/>
        </dgm:presLayoutVars>
      </dgm:prSet>
      <dgm:spPr/>
      <dgm:t>
        <a:bodyPr/>
        <a:lstStyle/>
        <a:p>
          <a:endParaRPr lang="de-DE"/>
        </a:p>
      </dgm:t>
    </dgm:pt>
    <dgm:pt modelId="{408AFCEA-8413-4FB4-936E-5861CCAC6550}" type="pres">
      <dgm:prSet presAssocID="{8ECD0107-2BF5-4F38-B338-BA45ED4A6288}" presName="sibTrans" presStyleCnt="0"/>
      <dgm:spPr/>
    </dgm:pt>
    <dgm:pt modelId="{DADD638B-C346-4F4A-A741-F885E06F8E38}" type="pres">
      <dgm:prSet presAssocID="{BE56840C-BA0F-4755-8787-27F84D8BD358}" presName="node" presStyleLbl="node1" presStyleIdx="6" presStyleCnt="8">
        <dgm:presLayoutVars>
          <dgm:bulletEnabled val="1"/>
        </dgm:presLayoutVars>
      </dgm:prSet>
      <dgm:spPr/>
      <dgm:t>
        <a:bodyPr/>
        <a:lstStyle/>
        <a:p>
          <a:endParaRPr lang="de-DE"/>
        </a:p>
      </dgm:t>
    </dgm:pt>
    <dgm:pt modelId="{B6C23C74-7166-42A5-8F71-AE6DCF97F02E}" type="pres">
      <dgm:prSet presAssocID="{B445FEBA-35CD-46EA-BF3D-9CCA0CC68743}" presName="sibTrans" presStyleCnt="0"/>
      <dgm:spPr/>
    </dgm:pt>
    <dgm:pt modelId="{D121419B-F61F-4F5C-9717-48BC32828B89}" type="pres">
      <dgm:prSet presAssocID="{66F67E46-381C-4D58-A153-70C23B288081}" presName="node" presStyleLbl="node1" presStyleIdx="7" presStyleCnt="8">
        <dgm:presLayoutVars>
          <dgm:bulletEnabled val="1"/>
        </dgm:presLayoutVars>
      </dgm:prSet>
      <dgm:spPr/>
      <dgm:t>
        <a:bodyPr/>
        <a:lstStyle/>
        <a:p>
          <a:endParaRPr lang="en-US"/>
        </a:p>
      </dgm:t>
    </dgm:pt>
  </dgm:ptLst>
  <dgm:cxnLst>
    <dgm:cxn modelId="{D2D78398-8C5F-4296-8F34-04E24F3249A3}" srcId="{256E895F-CE03-457E-9DC7-56BF973F57C0}" destId="{66F67E46-381C-4D58-A153-70C23B288081}" srcOrd="7" destOrd="0" parTransId="{CC56E89D-E0EE-433D-844D-840DA562E766}" sibTransId="{3975D85D-CBE8-4AE7-A479-A6D5CA0B5D72}"/>
    <dgm:cxn modelId="{C652BFAA-6FE1-4F41-95F8-29C335C22BC2}" type="presOf" srcId="{B99DE50E-A043-4981-873C-2E05F11CB5DC}" destId="{72D4AEDE-35C3-4597-94D1-A4692F79C7FC}" srcOrd="0" destOrd="0" presId="urn:microsoft.com/office/officeart/2005/8/layout/default"/>
    <dgm:cxn modelId="{606E5FA8-7D9C-4020-82EB-3C2B4FB53087}" srcId="{256E895F-CE03-457E-9DC7-56BF973F57C0}" destId="{1260DE5B-F355-42DA-ADAA-1E1BE3E18F61}" srcOrd="4" destOrd="0" parTransId="{94F6C909-ADEC-4BCB-AD54-D2B3698966E6}" sibTransId="{E9D57B23-F3E6-45B8-91E9-D24F6B77A7CB}"/>
    <dgm:cxn modelId="{646DC03F-90FB-4CFF-8D71-717BA77A5E66}" type="presOf" srcId="{18520DC0-A6E8-4C39-A966-212AD2BF167C}" destId="{EA305E90-744B-472E-A00B-96747E095B8E}" srcOrd="0" destOrd="0" presId="urn:microsoft.com/office/officeart/2005/8/layout/default"/>
    <dgm:cxn modelId="{B21AE7F8-9F18-41C7-B182-494BE9331375}" srcId="{256E895F-CE03-457E-9DC7-56BF973F57C0}" destId="{18520DC0-A6E8-4C39-A966-212AD2BF167C}" srcOrd="1" destOrd="0" parTransId="{D20281B2-5EE7-46D7-B928-D8B3C3B58315}" sibTransId="{572A8E93-A14C-446C-A78E-C0B5992D084D}"/>
    <dgm:cxn modelId="{DEE2AF73-90CE-451E-B8FE-E016AF396707}" type="presOf" srcId="{66F67E46-381C-4D58-A153-70C23B288081}" destId="{D121419B-F61F-4F5C-9717-48BC32828B89}" srcOrd="0" destOrd="0" presId="urn:microsoft.com/office/officeart/2005/8/layout/default"/>
    <dgm:cxn modelId="{74EC967C-CF12-489E-B210-5FBCEC3E38BC}" type="presOf" srcId="{BE56840C-BA0F-4755-8787-27F84D8BD358}" destId="{DADD638B-C346-4F4A-A741-F885E06F8E38}" srcOrd="0" destOrd="0" presId="urn:microsoft.com/office/officeart/2005/8/layout/default"/>
    <dgm:cxn modelId="{F07CB48F-E179-4551-967A-C61869BD1163}" srcId="{256E895F-CE03-457E-9DC7-56BF973F57C0}" destId="{04BB508D-318A-4B4F-92F0-EA139FFF0CC5}" srcOrd="3" destOrd="0" parTransId="{25BD8DC2-A42F-40EA-8EA7-F978048C86F7}" sibTransId="{08FB7B75-2ADB-4D14-BBF5-9202D903D642}"/>
    <dgm:cxn modelId="{802F2E45-B77B-4148-9159-42E4381F6DB1}" type="presOf" srcId="{22B9133B-0DAC-436B-9E15-F0FC2EBACB11}" destId="{B3690659-547A-4F6C-8518-4F8CB74C3500}" srcOrd="0" destOrd="0" presId="urn:microsoft.com/office/officeart/2005/8/layout/default"/>
    <dgm:cxn modelId="{B3562FB9-1F30-40BE-88F8-11CF4083B25B}" type="presOf" srcId="{256E895F-CE03-457E-9DC7-56BF973F57C0}" destId="{97795AB2-731F-4C7A-B87B-5AF74E810FCC}" srcOrd="0" destOrd="0" presId="urn:microsoft.com/office/officeart/2005/8/layout/default"/>
    <dgm:cxn modelId="{1CD1FD84-17F9-4485-A452-A810D7F73183}" srcId="{256E895F-CE03-457E-9DC7-56BF973F57C0}" destId="{C1090CBF-3C49-4900-B66B-E46A711B0FB1}" srcOrd="2" destOrd="0" parTransId="{B70758EE-C5A7-476E-95D0-FF0AD89985BA}" sibTransId="{B5D1AA0C-004C-453C-AC98-6BAD7D32F25A}"/>
    <dgm:cxn modelId="{228F2301-E13D-419D-BA1B-E146F8E6F2E3}" srcId="{256E895F-CE03-457E-9DC7-56BF973F57C0}" destId="{BE56840C-BA0F-4755-8787-27F84D8BD358}" srcOrd="6" destOrd="0" parTransId="{45AE0282-892C-46B2-94CB-3915335E6A40}" sibTransId="{B445FEBA-35CD-46EA-BF3D-9CCA0CC68743}"/>
    <dgm:cxn modelId="{A3807A5C-301E-45F1-9D1D-3C518AE7742C}" type="presOf" srcId="{04BB508D-318A-4B4F-92F0-EA139FFF0CC5}" destId="{FBDFE91B-FC7B-4B9F-BAB3-AA52C3430226}" srcOrd="0" destOrd="0" presId="urn:microsoft.com/office/officeart/2005/8/layout/default"/>
    <dgm:cxn modelId="{842C5187-AC2B-4F9E-AED0-3078AD62C8E3}" srcId="{256E895F-CE03-457E-9DC7-56BF973F57C0}" destId="{22B9133B-0DAC-436B-9E15-F0FC2EBACB11}" srcOrd="0" destOrd="0" parTransId="{89BB2D77-1844-4BA4-9CEA-5C922AD7992C}" sibTransId="{B5800532-B085-449C-A00B-8D8DBB0715AA}"/>
    <dgm:cxn modelId="{4180A437-2C44-43C7-A139-D5E55F216A2C}" srcId="{256E895F-CE03-457E-9DC7-56BF973F57C0}" destId="{B99DE50E-A043-4981-873C-2E05F11CB5DC}" srcOrd="5" destOrd="0" parTransId="{D39AE807-A014-4A1B-BA6E-86918E067090}" sibTransId="{8ECD0107-2BF5-4F38-B338-BA45ED4A6288}"/>
    <dgm:cxn modelId="{DDF01345-96FA-45CE-BE5C-2E9A1290BF98}" type="presOf" srcId="{C1090CBF-3C49-4900-B66B-E46A711B0FB1}" destId="{A21E8C4B-93AD-4352-843B-7CB12C36F88D}" srcOrd="0" destOrd="0" presId="urn:microsoft.com/office/officeart/2005/8/layout/default"/>
    <dgm:cxn modelId="{4E25DF4E-7BAF-4162-A403-6AC500E8A972}" type="presOf" srcId="{1260DE5B-F355-42DA-ADAA-1E1BE3E18F61}" destId="{4240724F-BF94-49E9-8222-74E4505DAC84}" srcOrd="0" destOrd="0" presId="urn:microsoft.com/office/officeart/2005/8/layout/default"/>
    <dgm:cxn modelId="{1AB51A84-2769-4D2D-B814-D89387DC56C8}" type="presParOf" srcId="{97795AB2-731F-4C7A-B87B-5AF74E810FCC}" destId="{B3690659-547A-4F6C-8518-4F8CB74C3500}" srcOrd="0" destOrd="0" presId="urn:microsoft.com/office/officeart/2005/8/layout/default"/>
    <dgm:cxn modelId="{5B8286E9-B192-4522-90B7-717001511B08}" type="presParOf" srcId="{97795AB2-731F-4C7A-B87B-5AF74E810FCC}" destId="{830D9C95-1ADE-4A68-B8C0-AEE33DDECB1F}" srcOrd="1" destOrd="0" presId="urn:microsoft.com/office/officeart/2005/8/layout/default"/>
    <dgm:cxn modelId="{D8740B0C-77DE-4631-BFDD-A14D4F8EECEB}" type="presParOf" srcId="{97795AB2-731F-4C7A-B87B-5AF74E810FCC}" destId="{EA305E90-744B-472E-A00B-96747E095B8E}" srcOrd="2" destOrd="0" presId="urn:microsoft.com/office/officeart/2005/8/layout/default"/>
    <dgm:cxn modelId="{64E8C135-61B6-4868-B419-D6CA36907D49}" type="presParOf" srcId="{97795AB2-731F-4C7A-B87B-5AF74E810FCC}" destId="{FE07D368-0894-45BC-9B5E-9784DCEE6EFF}" srcOrd="3" destOrd="0" presId="urn:microsoft.com/office/officeart/2005/8/layout/default"/>
    <dgm:cxn modelId="{A02E7BC8-FE16-4C16-8B5C-867F03BF0CB3}" type="presParOf" srcId="{97795AB2-731F-4C7A-B87B-5AF74E810FCC}" destId="{A21E8C4B-93AD-4352-843B-7CB12C36F88D}" srcOrd="4" destOrd="0" presId="urn:microsoft.com/office/officeart/2005/8/layout/default"/>
    <dgm:cxn modelId="{3FFE3891-FF21-40E8-B77B-35F3752A8E4B}" type="presParOf" srcId="{97795AB2-731F-4C7A-B87B-5AF74E810FCC}" destId="{0B810A82-672F-412C-8B5F-0BD919A4AD27}" srcOrd="5" destOrd="0" presId="urn:microsoft.com/office/officeart/2005/8/layout/default"/>
    <dgm:cxn modelId="{1312DDC9-10DD-4A57-B1C7-A79C004B9E22}" type="presParOf" srcId="{97795AB2-731F-4C7A-B87B-5AF74E810FCC}" destId="{FBDFE91B-FC7B-4B9F-BAB3-AA52C3430226}" srcOrd="6" destOrd="0" presId="urn:microsoft.com/office/officeart/2005/8/layout/default"/>
    <dgm:cxn modelId="{DB75F141-B455-497B-AD71-42A1318C8359}" type="presParOf" srcId="{97795AB2-731F-4C7A-B87B-5AF74E810FCC}" destId="{238781C7-4692-4BEE-A165-5899367F091A}" srcOrd="7" destOrd="0" presId="urn:microsoft.com/office/officeart/2005/8/layout/default"/>
    <dgm:cxn modelId="{4E0D81CA-D876-41DF-AAF9-47C812478F54}" type="presParOf" srcId="{97795AB2-731F-4C7A-B87B-5AF74E810FCC}" destId="{4240724F-BF94-49E9-8222-74E4505DAC84}" srcOrd="8" destOrd="0" presId="urn:microsoft.com/office/officeart/2005/8/layout/default"/>
    <dgm:cxn modelId="{203205E7-7F9A-46D6-87AF-78BDE19EB3BF}" type="presParOf" srcId="{97795AB2-731F-4C7A-B87B-5AF74E810FCC}" destId="{4FD59B07-D501-4F6F-B41D-E8E29EE74F1B}" srcOrd="9" destOrd="0" presId="urn:microsoft.com/office/officeart/2005/8/layout/default"/>
    <dgm:cxn modelId="{E65E953C-6421-4168-97B7-D7CAA3A685E1}" type="presParOf" srcId="{97795AB2-731F-4C7A-B87B-5AF74E810FCC}" destId="{72D4AEDE-35C3-4597-94D1-A4692F79C7FC}" srcOrd="10" destOrd="0" presId="urn:microsoft.com/office/officeart/2005/8/layout/default"/>
    <dgm:cxn modelId="{81DE5305-5E6D-43B3-8697-025E7B25A5B6}" type="presParOf" srcId="{97795AB2-731F-4C7A-B87B-5AF74E810FCC}" destId="{408AFCEA-8413-4FB4-936E-5861CCAC6550}" srcOrd="11" destOrd="0" presId="urn:microsoft.com/office/officeart/2005/8/layout/default"/>
    <dgm:cxn modelId="{59747D67-2417-4525-985F-3C21CC67AADA}" type="presParOf" srcId="{97795AB2-731F-4C7A-B87B-5AF74E810FCC}" destId="{DADD638B-C346-4F4A-A741-F885E06F8E38}" srcOrd="12" destOrd="0" presId="urn:microsoft.com/office/officeart/2005/8/layout/default"/>
    <dgm:cxn modelId="{A1C7D48D-CEDE-48FB-91A6-950BB0C279AC}" type="presParOf" srcId="{97795AB2-731F-4C7A-B87B-5AF74E810FCC}" destId="{B6C23C74-7166-42A5-8F71-AE6DCF97F02E}" srcOrd="13" destOrd="0" presId="urn:microsoft.com/office/officeart/2005/8/layout/default"/>
    <dgm:cxn modelId="{24D667A6-CEE0-42EA-813C-2CF7344A1060}" type="presParOf" srcId="{97795AB2-731F-4C7A-B87B-5AF74E810FCC}" destId="{D121419B-F61F-4F5C-9717-48BC32828B89}" srcOrd="14" destOrd="0" presId="urn:microsoft.com/office/officeart/2005/8/layout/defaul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5319659-B37A-4A1F-9B17-11CF7A7BBB78}" type="doc">
      <dgm:prSet loTypeId="urn:microsoft.com/office/officeart/2005/8/layout/cycle7" loCatId="cycle" qsTypeId="urn:microsoft.com/office/officeart/2005/8/quickstyle/simple3" qsCatId="simple" csTypeId="urn:microsoft.com/office/officeart/2005/8/colors/accent1_2" csCatId="accent1" phldr="1"/>
      <dgm:spPr/>
      <dgm:t>
        <a:bodyPr/>
        <a:lstStyle/>
        <a:p>
          <a:endParaRPr lang="en-US"/>
        </a:p>
      </dgm:t>
    </dgm:pt>
    <dgm:pt modelId="{C29A11A2-4162-45DB-AC0C-E08791F95D95}">
      <dgm:prSet phldrT="[Text]"/>
      <dgm:spPr/>
      <dgm:t>
        <a:bodyPr/>
        <a:lstStyle/>
        <a:p>
          <a:r>
            <a:rPr lang="en-US" dirty="0" smtClean="0"/>
            <a:t>(1)</a:t>
          </a:r>
          <a:r>
            <a:rPr lang="en-US" dirty="0" err="1" smtClean="0"/>
            <a:t>unbekannte</a:t>
          </a:r>
          <a:r>
            <a:rPr lang="en-US" dirty="0" smtClean="0"/>
            <a:t> </a:t>
          </a:r>
          <a:r>
            <a:rPr lang="en-US" dirty="0" err="1" smtClean="0"/>
            <a:t>Wörter</a:t>
          </a:r>
          <a:r>
            <a:rPr lang="en-US" dirty="0" smtClean="0"/>
            <a:t> </a:t>
          </a:r>
          <a:r>
            <a:rPr lang="en-US" dirty="0" err="1" smtClean="0"/>
            <a:t>korrrekt</a:t>
          </a:r>
          <a:r>
            <a:rPr lang="en-US" dirty="0" smtClean="0"/>
            <a:t> </a:t>
          </a:r>
          <a:r>
            <a:rPr lang="en-US" dirty="0" err="1" smtClean="0"/>
            <a:t>aussprechen</a:t>
          </a:r>
          <a:endParaRPr lang="en-US" dirty="0"/>
        </a:p>
      </dgm:t>
    </dgm:pt>
    <dgm:pt modelId="{69612C82-96B5-414D-B182-9FCFCE48A537}" type="parTrans" cxnId="{9DEC5D36-F452-4CB0-A98C-08E55A7FA03B}">
      <dgm:prSet/>
      <dgm:spPr/>
      <dgm:t>
        <a:bodyPr/>
        <a:lstStyle/>
        <a:p>
          <a:endParaRPr lang="en-US"/>
        </a:p>
      </dgm:t>
    </dgm:pt>
    <dgm:pt modelId="{9006E82C-54B6-438B-A4B7-2D9DB73F662E}" type="sibTrans" cxnId="{9DEC5D36-F452-4CB0-A98C-08E55A7FA03B}">
      <dgm:prSet/>
      <dgm:spPr/>
      <dgm:t>
        <a:bodyPr/>
        <a:lstStyle/>
        <a:p>
          <a:endParaRPr lang="en-US"/>
        </a:p>
      </dgm:t>
    </dgm:pt>
    <dgm:pt modelId="{08C5A2E8-DCFC-49D8-9AF4-316529F29943}">
      <dgm:prSet phldrT="[Text]"/>
      <dgm:spPr/>
      <dgm:t>
        <a:bodyPr/>
        <a:lstStyle/>
        <a:p>
          <a:r>
            <a:rPr lang="en-US" dirty="0" smtClean="0"/>
            <a:t>(3)Intonation </a:t>
          </a:r>
          <a:r>
            <a:rPr lang="en-US" dirty="0" err="1" smtClean="0"/>
            <a:t>variieren</a:t>
          </a:r>
          <a:endParaRPr lang="en-US" dirty="0"/>
        </a:p>
      </dgm:t>
    </dgm:pt>
    <dgm:pt modelId="{3FF9F4E0-A1B1-4CAF-B4E6-83B83B0B1BB6}" type="parTrans" cxnId="{BFCF2687-F41C-403E-9A15-8CF4766F23EA}">
      <dgm:prSet/>
      <dgm:spPr/>
      <dgm:t>
        <a:bodyPr/>
        <a:lstStyle/>
        <a:p>
          <a:endParaRPr lang="en-US"/>
        </a:p>
      </dgm:t>
    </dgm:pt>
    <dgm:pt modelId="{1C88B0DF-0F28-401B-B24D-3F24CADA5D6C}" type="sibTrans" cxnId="{BFCF2687-F41C-403E-9A15-8CF4766F23EA}">
      <dgm:prSet/>
      <dgm:spPr/>
      <dgm:t>
        <a:bodyPr/>
        <a:lstStyle/>
        <a:p>
          <a:endParaRPr lang="en-US"/>
        </a:p>
      </dgm:t>
    </dgm:pt>
    <dgm:pt modelId="{049C1DD4-4026-4156-AC1A-3C857FA23267}">
      <dgm:prSet phldrT="[Text]"/>
      <dgm:spPr/>
      <dgm:t>
        <a:bodyPr/>
        <a:lstStyle/>
        <a:p>
          <a:r>
            <a:rPr lang="en-US" dirty="0" smtClean="0"/>
            <a:t>(2)</a:t>
          </a:r>
          <a:r>
            <a:rPr lang="en-US" dirty="0" err="1" smtClean="0"/>
            <a:t>Wortbetonungen</a:t>
          </a:r>
          <a:r>
            <a:rPr lang="en-US" dirty="0" smtClean="0"/>
            <a:t> </a:t>
          </a:r>
          <a:r>
            <a:rPr lang="en-US" dirty="0" err="1" smtClean="0"/>
            <a:t>korrekt</a:t>
          </a:r>
          <a:r>
            <a:rPr lang="en-US" dirty="0" smtClean="0"/>
            <a:t> </a:t>
          </a:r>
          <a:r>
            <a:rPr lang="en-US" dirty="0" err="1" smtClean="0"/>
            <a:t>verwenden</a:t>
          </a:r>
          <a:endParaRPr lang="en-US" dirty="0"/>
        </a:p>
      </dgm:t>
    </dgm:pt>
    <dgm:pt modelId="{53CDFC02-8824-42D0-95A1-90044E707C23}" type="parTrans" cxnId="{FCEA8307-4D30-4587-8BC3-88B45D4DC530}">
      <dgm:prSet/>
      <dgm:spPr/>
      <dgm:t>
        <a:bodyPr/>
        <a:lstStyle/>
        <a:p>
          <a:endParaRPr lang="en-US"/>
        </a:p>
      </dgm:t>
    </dgm:pt>
    <dgm:pt modelId="{19AF8860-AE41-4559-96EF-9D51379807F0}" type="sibTrans" cxnId="{FCEA8307-4D30-4587-8BC3-88B45D4DC530}">
      <dgm:prSet/>
      <dgm:spPr/>
      <dgm:t>
        <a:bodyPr/>
        <a:lstStyle/>
        <a:p>
          <a:endParaRPr lang="en-US"/>
        </a:p>
      </dgm:t>
    </dgm:pt>
    <dgm:pt modelId="{C05CF5A4-C6A9-4CD6-854E-6A2FEF5B0164}" type="pres">
      <dgm:prSet presAssocID="{B5319659-B37A-4A1F-9B17-11CF7A7BBB78}" presName="Name0" presStyleCnt="0">
        <dgm:presLayoutVars>
          <dgm:dir/>
          <dgm:resizeHandles val="exact"/>
        </dgm:presLayoutVars>
      </dgm:prSet>
      <dgm:spPr/>
      <dgm:t>
        <a:bodyPr/>
        <a:lstStyle/>
        <a:p>
          <a:endParaRPr lang="en-US"/>
        </a:p>
      </dgm:t>
    </dgm:pt>
    <dgm:pt modelId="{2CA830A7-5F5D-4C8A-B70C-4D5A65F304AC}" type="pres">
      <dgm:prSet presAssocID="{C29A11A2-4162-45DB-AC0C-E08791F95D95}" presName="node" presStyleLbl="node1" presStyleIdx="0" presStyleCnt="3">
        <dgm:presLayoutVars>
          <dgm:bulletEnabled val="1"/>
        </dgm:presLayoutVars>
      </dgm:prSet>
      <dgm:spPr/>
      <dgm:t>
        <a:bodyPr/>
        <a:lstStyle/>
        <a:p>
          <a:endParaRPr lang="en-US"/>
        </a:p>
      </dgm:t>
    </dgm:pt>
    <dgm:pt modelId="{8F9C38CE-B005-4399-B0C9-8BDC354B8548}" type="pres">
      <dgm:prSet presAssocID="{9006E82C-54B6-438B-A4B7-2D9DB73F662E}" presName="sibTrans" presStyleLbl="sibTrans2D1" presStyleIdx="0" presStyleCnt="3"/>
      <dgm:spPr/>
      <dgm:t>
        <a:bodyPr/>
        <a:lstStyle/>
        <a:p>
          <a:endParaRPr lang="en-US"/>
        </a:p>
      </dgm:t>
    </dgm:pt>
    <dgm:pt modelId="{6DC8F84A-9C97-4290-947F-E2F0EE82136A}" type="pres">
      <dgm:prSet presAssocID="{9006E82C-54B6-438B-A4B7-2D9DB73F662E}" presName="connectorText" presStyleLbl="sibTrans2D1" presStyleIdx="0" presStyleCnt="3"/>
      <dgm:spPr/>
      <dgm:t>
        <a:bodyPr/>
        <a:lstStyle/>
        <a:p>
          <a:endParaRPr lang="en-US"/>
        </a:p>
      </dgm:t>
    </dgm:pt>
    <dgm:pt modelId="{3C4E6B03-C1A6-4A2D-A8EE-737B0E9C9D61}" type="pres">
      <dgm:prSet presAssocID="{08C5A2E8-DCFC-49D8-9AF4-316529F29943}" presName="node" presStyleLbl="node1" presStyleIdx="1" presStyleCnt="3">
        <dgm:presLayoutVars>
          <dgm:bulletEnabled val="1"/>
        </dgm:presLayoutVars>
      </dgm:prSet>
      <dgm:spPr/>
      <dgm:t>
        <a:bodyPr/>
        <a:lstStyle/>
        <a:p>
          <a:endParaRPr lang="en-US"/>
        </a:p>
      </dgm:t>
    </dgm:pt>
    <dgm:pt modelId="{FB4D9100-650A-4DD1-9020-178B0396D163}" type="pres">
      <dgm:prSet presAssocID="{1C88B0DF-0F28-401B-B24D-3F24CADA5D6C}" presName="sibTrans" presStyleLbl="sibTrans2D1" presStyleIdx="1" presStyleCnt="3"/>
      <dgm:spPr/>
      <dgm:t>
        <a:bodyPr/>
        <a:lstStyle/>
        <a:p>
          <a:endParaRPr lang="en-US"/>
        </a:p>
      </dgm:t>
    </dgm:pt>
    <dgm:pt modelId="{ACB2F9F1-6AD9-4BFD-AEF4-15DB907DC16A}" type="pres">
      <dgm:prSet presAssocID="{1C88B0DF-0F28-401B-B24D-3F24CADA5D6C}" presName="connectorText" presStyleLbl="sibTrans2D1" presStyleIdx="1" presStyleCnt="3"/>
      <dgm:spPr/>
      <dgm:t>
        <a:bodyPr/>
        <a:lstStyle/>
        <a:p>
          <a:endParaRPr lang="en-US"/>
        </a:p>
      </dgm:t>
    </dgm:pt>
    <dgm:pt modelId="{08E64382-E75F-4FC1-8408-AB3D4B6FF5AD}" type="pres">
      <dgm:prSet presAssocID="{049C1DD4-4026-4156-AC1A-3C857FA23267}" presName="node" presStyleLbl="node1" presStyleIdx="2" presStyleCnt="3">
        <dgm:presLayoutVars>
          <dgm:bulletEnabled val="1"/>
        </dgm:presLayoutVars>
      </dgm:prSet>
      <dgm:spPr/>
      <dgm:t>
        <a:bodyPr/>
        <a:lstStyle/>
        <a:p>
          <a:endParaRPr lang="en-US"/>
        </a:p>
      </dgm:t>
    </dgm:pt>
    <dgm:pt modelId="{7E3AEFBB-B738-4983-9CBC-5E016A263CB0}" type="pres">
      <dgm:prSet presAssocID="{19AF8860-AE41-4559-96EF-9D51379807F0}" presName="sibTrans" presStyleLbl="sibTrans2D1" presStyleIdx="2" presStyleCnt="3"/>
      <dgm:spPr/>
      <dgm:t>
        <a:bodyPr/>
        <a:lstStyle/>
        <a:p>
          <a:endParaRPr lang="en-US"/>
        </a:p>
      </dgm:t>
    </dgm:pt>
    <dgm:pt modelId="{85EB702F-1174-4AB1-9121-6022280017A1}" type="pres">
      <dgm:prSet presAssocID="{19AF8860-AE41-4559-96EF-9D51379807F0}" presName="connectorText" presStyleLbl="sibTrans2D1" presStyleIdx="2" presStyleCnt="3"/>
      <dgm:spPr/>
      <dgm:t>
        <a:bodyPr/>
        <a:lstStyle/>
        <a:p>
          <a:endParaRPr lang="en-US"/>
        </a:p>
      </dgm:t>
    </dgm:pt>
  </dgm:ptLst>
  <dgm:cxnLst>
    <dgm:cxn modelId="{2689604B-A48A-40BB-9121-99A5F066AA32}" type="presOf" srcId="{049C1DD4-4026-4156-AC1A-3C857FA23267}" destId="{08E64382-E75F-4FC1-8408-AB3D4B6FF5AD}" srcOrd="0" destOrd="0" presId="urn:microsoft.com/office/officeart/2005/8/layout/cycle7"/>
    <dgm:cxn modelId="{BFCF2687-F41C-403E-9A15-8CF4766F23EA}" srcId="{B5319659-B37A-4A1F-9B17-11CF7A7BBB78}" destId="{08C5A2E8-DCFC-49D8-9AF4-316529F29943}" srcOrd="1" destOrd="0" parTransId="{3FF9F4E0-A1B1-4CAF-B4E6-83B83B0B1BB6}" sibTransId="{1C88B0DF-0F28-401B-B24D-3F24CADA5D6C}"/>
    <dgm:cxn modelId="{2EEF7FB7-BF83-4847-B0A8-DA37BC1FE71B}" type="presOf" srcId="{08C5A2E8-DCFC-49D8-9AF4-316529F29943}" destId="{3C4E6B03-C1A6-4A2D-A8EE-737B0E9C9D61}" srcOrd="0" destOrd="0" presId="urn:microsoft.com/office/officeart/2005/8/layout/cycle7"/>
    <dgm:cxn modelId="{9DEC5D36-F452-4CB0-A98C-08E55A7FA03B}" srcId="{B5319659-B37A-4A1F-9B17-11CF7A7BBB78}" destId="{C29A11A2-4162-45DB-AC0C-E08791F95D95}" srcOrd="0" destOrd="0" parTransId="{69612C82-96B5-414D-B182-9FCFCE48A537}" sibTransId="{9006E82C-54B6-438B-A4B7-2D9DB73F662E}"/>
    <dgm:cxn modelId="{2C429171-FC6A-4862-A88E-FA0E6D6FD080}" type="presOf" srcId="{9006E82C-54B6-438B-A4B7-2D9DB73F662E}" destId="{6DC8F84A-9C97-4290-947F-E2F0EE82136A}" srcOrd="1" destOrd="0" presId="urn:microsoft.com/office/officeart/2005/8/layout/cycle7"/>
    <dgm:cxn modelId="{23CC72AD-5DBD-484D-9A33-37720FF08F11}" type="presOf" srcId="{1C88B0DF-0F28-401B-B24D-3F24CADA5D6C}" destId="{FB4D9100-650A-4DD1-9020-178B0396D163}" srcOrd="0" destOrd="0" presId="urn:microsoft.com/office/officeart/2005/8/layout/cycle7"/>
    <dgm:cxn modelId="{DFB92D0A-2629-4D7C-948B-2F9B305BE9FF}" type="presOf" srcId="{C29A11A2-4162-45DB-AC0C-E08791F95D95}" destId="{2CA830A7-5F5D-4C8A-B70C-4D5A65F304AC}" srcOrd="0" destOrd="0" presId="urn:microsoft.com/office/officeart/2005/8/layout/cycle7"/>
    <dgm:cxn modelId="{669B4E8E-931F-4D3A-BEA8-4F7B61CFCE71}" type="presOf" srcId="{1C88B0DF-0F28-401B-B24D-3F24CADA5D6C}" destId="{ACB2F9F1-6AD9-4BFD-AEF4-15DB907DC16A}" srcOrd="1" destOrd="0" presId="urn:microsoft.com/office/officeart/2005/8/layout/cycle7"/>
    <dgm:cxn modelId="{FCEA8307-4D30-4587-8BC3-88B45D4DC530}" srcId="{B5319659-B37A-4A1F-9B17-11CF7A7BBB78}" destId="{049C1DD4-4026-4156-AC1A-3C857FA23267}" srcOrd="2" destOrd="0" parTransId="{53CDFC02-8824-42D0-95A1-90044E707C23}" sibTransId="{19AF8860-AE41-4559-96EF-9D51379807F0}"/>
    <dgm:cxn modelId="{93A5BE14-52BA-40ED-B696-BCEBA7EFE9AD}" type="presOf" srcId="{19AF8860-AE41-4559-96EF-9D51379807F0}" destId="{85EB702F-1174-4AB1-9121-6022280017A1}" srcOrd="1" destOrd="0" presId="urn:microsoft.com/office/officeart/2005/8/layout/cycle7"/>
    <dgm:cxn modelId="{FDE9785E-65E1-422C-ACF5-2BE92DCA49E5}" type="presOf" srcId="{9006E82C-54B6-438B-A4B7-2D9DB73F662E}" destId="{8F9C38CE-B005-4399-B0C9-8BDC354B8548}" srcOrd="0" destOrd="0" presId="urn:microsoft.com/office/officeart/2005/8/layout/cycle7"/>
    <dgm:cxn modelId="{B3A1F3E9-A17A-4E5E-8868-B5EE5BE3F889}" type="presOf" srcId="{B5319659-B37A-4A1F-9B17-11CF7A7BBB78}" destId="{C05CF5A4-C6A9-4CD6-854E-6A2FEF5B0164}" srcOrd="0" destOrd="0" presId="urn:microsoft.com/office/officeart/2005/8/layout/cycle7"/>
    <dgm:cxn modelId="{732E5EB1-9925-42BB-997B-D2B5C86AEB4E}" type="presOf" srcId="{19AF8860-AE41-4559-96EF-9D51379807F0}" destId="{7E3AEFBB-B738-4983-9CBC-5E016A263CB0}" srcOrd="0" destOrd="0" presId="urn:microsoft.com/office/officeart/2005/8/layout/cycle7"/>
    <dgm:cxn modelId="{B2145523-E6DD-45C6-9C5D-F9FEC20600E5}" type="presParOf" srcId="{C05CF5A4-C6A9-4CD6-854E-6A2FEF5B0164}" destId="{2CA830A7-5F5D-4C8A-B70C-4D5A65F304AC}" srcOrd="0" destOrd="0" presId="urn:microsoft.com/office/officeart/2005/8/layout/cycle7"/>
    <dgm:cxn modelId="{2354649D-E1E7-4E27-950E-BBE4C415504B}" type="presParOf" srcId="{C05CF5A4-C6A9-4CD6-854E-6A2FEF5B0164}" destId="{8F9C38CE-B005-4399-B0C9-8BDC354B8548}" srcOrd="1" destOrd="0" presId="urn:microsoft.com/office/officeart/2005/8/layout/cycle7"/>
    <dgm:cxn modelId="{402C8BF5-AF31-4569-9409-CDD46F7A12D2}" type="presParOf" srcId="{8F9C38CE-B005-4399-B0C9-8BDC354B8548}" destId="{6DC8F84A-9C97-4290-947F-E2F0EE82136A}" srcOrd="0" destOrd="0" presId="urn:microsoft.com/office/officeart/2005/8/layout/cycle7"/>
    <dgm:cxn modelId="{AAFFEA75-B674-420B-AAA5-DCDF87CBF106}" type="presParOf" srcId="{C05CF5A4-C6A9-4CD6-854E-6A2FEF5B0164}" destId="{3C4E6B03-C1A6-4A2D-A8EE-737B0E9C9D61}" srcOrd="2" destOrd="0" presId="urn:microsoft.com/office/officeart/2005/8/layout/cycle7"/>
    <dgm:cxn modelId="{C5337179-7D89-4120-928F-ED80C78DC36B}" type="presParOf" srcId="{C05CF5A4-C6A9-4CD6-854E-6A2FEF5B0164}" destId="{FB4D9100-650A-4DD1-9020-178B0396D163}" srcOrd="3" destOrd="0" presId="urn:microsoft.com/office/officeart/2005/8/layout/cycle7"/>
    <dgm:cxn modelId="{7E0A194F-337A-4C25-A19D-8B5199A0EA5B}" type="presParOf" srcId="{FB4D9100-650A-4DD1-9020-178B0396D163}" destId="{ACB2F9F1-6AD9-4BFD-AEF4-15DB907DC16A}" srcOrd="0" destOrd="0" presId="urn:microsoft.com/office/officeart/2005/8/layout/cycle7"/>
    <dgm:cxn modelId="{946B51A1-92D9-4337-A154-43F981C73940}" type="presParOf" srcId="{C05CF5A4-C6A9-4CD6-854E-6A2FEF5B0164}" destId="{08E64382-E75F-4FC1-8408-AB3D4B6FF5AD}" srcOrd="4" destOrd="0" presId="urn:microsoft.com/office/officeart/2005/8/layout/cycle7"/>
    <dgm:cxn modelId="{9131D382-EB96-49EA-9B6C-1E444E6B6786}" type="presParOf" srcId="{C05CF5A4-C6A9-4CD6-854E-6A2FEF5B0164}" destId="{7E3AEFBB-B738-4983-9CBC-5E016A263CB0}" srcOrd="5" destOrd="0" presId="urn:microsoft.com/office/officeart/2005/8/layout/cycle7"/>
    <dgm:cxn modelId="{A0A844DE-6F6C-4C8F-A5CB-ED16F416AD2D}" type="presParOf" srcId="{7E3AEFBB-B738-4983-9CBC-5E016A263CB0}" destId="{85EB702F-1174-4AB1-9121-6022280017A1}" srcOrd="0" destOrd="0" presId="urn:microsoft.com/office/officeart/2005/8/layout/cycle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C530793-7616-4581-93DD-67EA2BDA5CB9}">
      <dsp:nvSpPr>
        <dsp:cNvPr id="0" name=""/>
        <dsp:cNvSpPr/>
      </dsp:nvSpPr>
      <dsp:spPr>
        <a:xfrm>
          <a:off x="617219" y="0"/>
          <a:ext cx="6995160" cy="4247033"/>
        </a:xfrm>
        <a:prstGeom prst="rightArrow">
          <a:avLst/>
        </a:prstGeom>
        <a:solidFill>
          <a:schemeClr val="accent1">
            <a:tint val="4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dsp:style>
    </dsp:sp>
    <dsp:sp modelId="{E56CD039-28A3-4636-A08A-7C84BFCC0FF6}">
      <dsp:nvSpPr>
        <dsp:cNvPr id="0" name=""/>
        <dsp:cNvSpPr/>
      </dsp:nvSpPr>
      <dsp:spPr>
        <a:xfrm>
          <a:off x="4847" y="1274109"/>
          <a:ext cx="1971947" cy="1698813"/>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de-DE" sz="1600" kern="1200" dirty="0" err="1" smtClean="0"/>
            <a:t>Conceptualisation</a:t>
          </a:r>
          <a:endParaRPr lang="de-DE" sz="1600" kern="1200" dirty="0"/>
        </a:p>
      </dsp:txBody>
      <dsp:txXfrm>
        <a:off x="4847" y="1274109"/>
        <a:ext cx="1971947" cy="1698813"/>
      </dsp:txXfrm>
    </dsp:sp>
    <dsp:sp modelId="{B305C608-000E-43F1-9B95-931DD9227C12}">
      <dsp:nvSpPr>
        <dsp:cNvPr id="0" name=""/>
        <dsp:cNvSpPr/>
      </dsp:nvSpPr>
      <dsp:spPr>
        <a:xfrm>
          <a:off x="2087500" y="1274109"/>
          <a:ext cx="1971947" cy="1698813"/>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de-DE" sz="1600" kern="1200" dirty="0" err="1" smtClean="0"/>
            <a:t>Formulation</a:t>
          </a:r>
          <a:endParaRPr lang="de-DE" sz="1600" kern="1200" dirty="0"/>
        </a:p>
      </dsp:txBody>
      <dsp:txXfrm>
        <a:off x="2087500" y="1274109"/>
        <a:ext cx="1971947" cy="1698813"/>
      </dsp:txXfrm>
    </dsp:sp>
    <dsp:sp modelId="{39E8970F-24E8-4B34-BA08-1F8BFE07CD45}">
      <dsp:nvSpPr>
        <dsp:cNvPr id="0" name=""/>
        <dsp:cNvSpPr/>
      </dsp:nvSpPr>
      <dsp:spPr>
        <a:xfrm>
          <a:off x="4170152" y="1274109"/>
          <a:ext cx="1971947" cy="1698813"/>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de-DE" sz="1600" kern="1200" dirty="0" err="1" smtClean="0"/>
            <a:t>Articulation</a:t>
          </a:r>
          <a:endParaRPr lang="de-DE" sz="1600" kern="1200" dirty="0"/>
        </a:p>
      </dsp:txBody>
      <dsp:txXfrm>
        <a:off x="4170152" y="1274109"/>
        <a:ext cx="1971947" cy="1698813"/>
      </dsp:txXfrm>
    </dsp:sp>
    <dsp:sp modelId="{9BCBDED8-19D9-4DD1-B628-497917F5BDA7}">
      <dsp:nvSpPr>
        <dsp:cNvPr id="0" name=""/>
        <dsp:cNvSpPr/>
      </dsp:nvSpPr>
      <dsp:spPr>
        <a:xfrm>
          <a:off x="6252805" y="1274109"/>
          <a:ext cx="1971947" cy="1698813"/>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de-DE" sz="1600" kern="1200" dirty="0" err="1" smtClean="0"/>
            <a:t>Self-monitoring</a:t>
          </a:r>
          <a:endParaRPr lang="de-DE" sz="1600" kern="1200" dirty="0"/>
        </a:p>
      </dsp:txBody>
      <dsp:txXfrm>
        <a:off x="6252805" y="1274109"/>
        <a:ext cx="1971947" cy="1698813"/>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D6BAF9-912B-441B-B49C-B31A19C99A0A}">
      <dsp:nvSpPr>
        <dsp:cNvPr id="0" name=""/>
        <dsp:cNvSpPr/>
      </dsp:nvSpPr>
      <dsp:spPr>
        <a:xfrm>
          <a:off x="94386" y="0"/>
          <a:ext cx="2580639" cy="1935480"/>
        </a:xfrm>
        <a:prstGeom prst="up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5698298-9C36-4C54-A056-A9CFF18340C3}">
      <dsp:nvSpPr>
        <dsp:cNvPr id="0" name=""/>
        <dsp:cNvSpPr/>
      </dsp:nvSpPr>
      <dsp:spPr>
        <a:xfrm>
          <a:off x="2752445" y="0"/>
          <a:ext cx="4608576" cy="1935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a:lnSpc>
              <a:spcPct val="90000"/>
            </a:lnSpc>
            <a:spcBef>
              <a:spcPct val="0"/>
            </a:spcBef>
            <a:spcAft>
              <a:spcPct val="35000"/>
            </a:spcAft>
          </a:pPr>
          <a:r>
            <a:rPr lang="en-US" sz="2400" kern="1200" dirty="0" err="1" smtClean="0"/>
            <a:t>Kommunikationsprüfung</a:t>
          </a:r>
          <a:r>
            <a:rPr lang="en-US" sz="2400" kern="1200" dirty="0" smtClean="0"/>
            <a:t> </a:t>
          </a:r>
          <a:r>
            <a:rPr lang="en-US" sz="2400" kern="1200" dirty="0" err="1" smtClean="0"/>
            <a:t>Leistungsfach</a:t>
          </a:r>
          <a:r>
            <a:rPr lang="en-US" sz="2400" kern="1200" dirty="0" smtClean="0"/>
            <a:t>?</a:t>
          </a:r>
        </a:p>
        <a:p>
          <a:pPr lvl="0" algn="l" defTabSz="1066800">
            <a:lnSpc>
              <a:spcPct val="90000"/>
            </a:lnSpc>
            <a:spcBef>
              <a:spcPct val="0"/>
            </a:spcBef>
            <a:spcAft>
              <a:spcPct val="35000"/>
            </a:spcAft>
          </a:pPr>
          <a:r>
            <a:rPr lang="de-DE" sz="1600" kern="1200" dirty="0" smtClean="0"/>
            <a:t>Beurteilungs- und Korrekturrichtlinien für die Modernen Fremdsprachen / Abiturprüfung 2021 / </a:t>
          </a:r>
          <a:r>
            <a:rPr lang="de-DE" sz="1600" b="0" u="sng" kern="1200" dirty="0" smtClean="0"/>
            <a:t>Kommunikationsprüfung</a:t>
          </a:r>
          <a:r>
            <a:rPr lang="de-DE" sz="1600" kern="1200" dirty="0" smtClean="0"/>
            <a:t> /37-6615.31-2021/5</a:t>
          </a:r>
          <a:r>
            <a:rPr lang="en-US" sz="1600" kern="1200" dirty="0" smtClean="0"/>
            <a:t/>
          </a:r>
          <a:br>
            <a:rPr lang="en-US" sz="1600" kern="1200" dirty="0" smtClean="0"/>
          </a:br>
          <a:endParaRPr lang="en-US" sz="1600" kern="1200" dirty="0"/>
        </a:p>
      </dsp:txBody>
      <dsp:txXfrm>
        <a:off x="2752445" y="0"/>
        <a:ext cx="4608576" cy="1935480"/>
      </dsp:txXfrm>
    </dsp:sp>
    <dsp:sp modelId="{42EC54E6-202D-4E83-AEDB-41B45D194ABD}">
      <dsp:nvSpPr>
        <dsp:cNvPr id="0" name=""/>
        <dsp:cNvSpPr/>
      </dsp:nvSpPr>
      <dsp:spPr>
        <a:xfrm>
          <a:off x="868578" y="2096770"/>
          <a:ext cx="2580639" cy="1935480"/>
        </a:xfrm>
        <a:prstGeom prst="down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9D1BB537-3016-490D-BE1D-2FDD41A09A1A}">
      <dsp:nvSpPr>
        <dsp:cNvPr id="0" name=""/>
        <dsp:cNvSpPr/>
      </dsp:nvSpPr>
      <dsp:spPr>
        <a:xfrm>
          <a:off x="3526637" y="2096770"/>
          <a:ext cx="4608576" cy="1935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0" rIns="170688" bIns="170688" numCol="1" spcCol="1270" anchor="ctr" anchorCtr="0">
          <a:noAutofit/>
        </a:bodyPr>
        <a:lstStyle/>
        <a:p>
          <a:pPr lvl="0" algn="l" defTabSz="1066800">
            <a:lnSpc>
              <a:spcPct val="90000"/>
            </a:lnSpc>
            <a:spcBef>
              <a:spcPct val="0"/>
            </a:spcBef>
            <a:spcAft>
              <a:spcPct val="35000"/>
            </a:spcAft>
          </a:pPr>
          <a:r>
            <a:rPr lang="en-US" sz="2400" kern="1200" dirty="0" err="1" smtClean="0"/>
            <a:t>Mündliche</a:t>
          </a:r>
          <a:r>
            <a:rPr lang="en-US" sz="2400" kern="1200" dirty="0" smtClean="0"/>
            <a:t> </a:t>
          </a:r>
          <a:r>
            <a:rPr lang="en-US" sz="2400" kern="1200" dirty="0" err="1" smtClean="0"/>
            <a:t>Prüfung</a:t>
          </a:r>
          <a:r>
            <a:rPr lang="en-US" sz="2400" kern="1200" dirty="0" smtClean="0"/>
            <a:t> </a:t>
          </a:r>
          <a:r>
            <a:rPr lang="en-US" sz="2400" kern="1200" dirty="0" err="1" smtClean="0"/>
            <a:t>Basisfach</a:t>
          </a:r>
          <a:r>
            <a:rPr lang="en-US" sz="2400" kern="1200" dirty="0" smtClean="0"/>
            <a:t> (und </a:t>
          </a:r>
          <a:r>
            <a:rPr lang="en-US" sz="2400" kern="1200" dirty="0" err="1" smtClean="0"/>
            <a:t>Leistungsfach</a:t>
          </a:r>
          <a:r>
            <a:rPr lang="en-US" sz="2400" kern="1200" dirty="0" smtClean="0"/>
            <a:t>)? </a:t>
          </a:r>
          <a:r>
            <a:rPr lang="de-DE" sz="1600" kern="1200" dirty="0" smtClean="0"/>
            <a:t>Bewertungsraster zur </a:t>
          </a:r>
          <a:r>
            <a:rPr lang="de-DE" sz="1600" u="sng" kern="1200" dirty="0" smtClean="0">
              <a:solidFill>
                <a:schemeClr val="tx1"/>
              </a:solidFill>
            </a:rPr>
            <a:t>mündlichen Abiturprüfung </a:t>
          </a:r>
          <a:r>
            <a:rPr lang="de-DE" sz="1600" kern="1200" dirty="0" smtClean="0"/>
            <a:t>in den Modernen Fremdsprachen </a:t>
          </a:r>
          <a:br>
            <a:rPr lang="de-DE" sz="1600" kern="1200" dirty="0" smtClean="0"/>
          </a:br>
          <a:r>
            <a:rPr lang="de-DE" sz="1600" kern="1200" dirty="0" smtClean="0"/>
            <a:t>37-6615.31-2021/4</a:t>
          </a:r>
          <a:endParaRPr lang="en-US" sz="1600" kern="1200" dirty="0"/>
        </a:p>
      </dsp:txBody>
      <dsp:txXfrm>
        <a:off x="3526637" y="2096770"/>
        <a:ext cx="4608576" cy="193548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C419E9-2548-42C5-B0B9-D8C5BCDBD7A2}">
      <dsp:nvSpPr>
        <dsp:cNvPr id="0" name=""/>
        <dsp:cNvSpPr/>
      </dsp:nvSpPr>
      <dsp:spPr>
        <a:xfrm>
          <a:off x="3795" y="1798764"/>
          <a:ext cx="3425837" cy="434721"/>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de-DE" sz="2400" kern="1200" dirty="0" smtClean="0"/>
            <a:t>Vorschlag:</a:t>
          </a:r>
          <a:endParaRPr lang="de-DE" sz="2400" kern="1200" dirty="0"/>
        </a:p>
      </dsp:txBody>
      <dsp:txXfrm>
        <a:off x="3795" y="1798764"/>
        <a:ext cx="3425837" cy="434721"/>
      </dsp:txXfrm>
    </dsp:sp>
    <dsp:sp modelId="{153E30CA-BD21-42D2-A019-145E26888AEE}">
      <dsp:nvSpPr>
        <dsp:cNvPr id="0" name=""/>
        <dsp:cNvSpPr/>
      </dsp:nvSpPr>
      <dsp:spPr>
        <a:xfrm rot="19457599">
          <a:off x="3271013" y="1485428"/>
          <a:ext cx="1687572" cy="76464"/>
        </a:xfrm>
        <a:custGeom>
          <a:avLst/>
          <a:gdLst/>
          <a:ahLst/>
          <a:cxnLst/>
          <a:rect l="0" t="0" r="0" b="0"/>
          <a:pathLst>
            <a:path>
              <a:moveTo>
                <a:pt x="0" y="38232"/>
              </a:moveTo>
              <a:lnTo>
                <a:pt x="1687572" y="38232"/>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de-DE" sz="600" kern="1200"/>
        </a:p>
      </dsp:txBody>
      <dsp:txXfrm rot="19457599">
        <a:off x="4072610" y="1481471"/>
        <a:ext cx="84378" cy="84378"/>
      </dsp:txXfrm>
    </dsp:sp>
    <dsp:sp modelId="{60C9CC9A-0D32-4B89-807E-236DBC49A07F}">
      <dsp:nvSpPr>
        <dsp:cNvPr id="0" name=""/>
        <dsp:cNvSpPr/>
      </dsp:nvSpPr>
      <dsp:spPr>
        <a:xfrm>
          <a:off x="4799967" y="174737"/>
          <a:ext cx="3425837" cy="1712918"/>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de-DE" sz="2400" kern="1200" dirty="0" smtClean="0"/>
            <a:t>Absprache unter den Kurslehrern (Gleichbehandlung der S und S )</a:t>
          </a:r>
          <a:endParaRPr lang="de-DE" sz="2400" kern="1200" dirty="0"/>
        </a:p>
      </dsp:txBody>
      <dsp:txXfrm>
        <a:off x="4799967" y="174737"/>
        <a:ext cx="3425837" cy="1712918"/>
      </dsp:txXfrm>
    </dsp:sp>
    <dsp:sp modelId="{B6196239-3DE9-48E1-AD69-4A6CFFDB2FC9}">
      <dsp:nvSpPr>
        <dsp:cNvPr id="0" name=""/>
        <dsp:cNvSpPr/>
      </dsp:nvSpPr>
      <dsp:spPr>
        <a:xfrm rot="2142401">
          <a:off x="3271013" y="2470356"/>
          <a:ext cx="1687572" cy="76464"/>
        </a:xfrm>
        <a:custGeom>
          <a:avLst/>
          <a:gdLst/>
          <a:ahLst/>
          <a:cxnLst/>
          <a:rect l="0" t="0" r="0" b="0"/>
          <a:pathLst>
            <a:path>
              <a:moveTo>
                <a:pt x="0" y="38232"/>
              </a:moveTo>
              <a:lnTo>
                <a:pt x="1687572" y="38232"/>
              </a:lnTo>
            </a:path>
          </a:pathLst>
        </a:custGeom>
        <a:noFill/>
        <a:ln w="1905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de-DE" sz="600" kern="1200"/>
        </a:p>
      </dsp:txBody>
      <dsp:txXfrm rot="2142401">
        <a:off x="4072610" y="2466399"/>
        <a:ext cx="84378" cy="84378"/>
      </dsp:txXfrm>
    </dsp:sp>
    <dsp:sp modelId="{A292D81B-7EE0-4C70-B486-9E7ECF83429F}">
      <dsp:nvSpPr>
        <dsp:cNvPr id="0" name=""/>
        <dsp:cNvSpPr/>
      </dsp:nvSpPr>
      <dsp:spPr>
        <a:xfrm>
          <a:off x="4799967" y="2144593"/>
          <a:ext cx="3425837" cy="1712918"/>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de-DE" sz="2400" kern="1200" dirty="0" smtClean="0"/>
            <a:t>50% der mündlichen Note </a:t>
          </a:r>
          <a:endParaRPr lang="de-DE" sz="2400" kern="1200" dirty="0"/>
        </a:p>
      </dsp:txBody>
      <dsp:txXfrm>
        <a:off x="4799967" y="2144593"/>
        <a:ext cx="3425837" cy="1712918"/>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97172D-3F50-49D3-A975-A5F5CC30AB60}">
      <dsp:nvSpPr>
        <dsp:cNvPr id="0" name=""/>
        <dsp:cNvSpPr/>
      </dsp:nvSpPr>
      <dsp:spPr>
        <a:xfrm>
          <a:off x="0" y="481084"/>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6A319F2-0BEE-485F-BC30-8399E3FE6290}">
      <dsp:nvSpPr>
        <dsp:cNvPr id="0" name=""/>
        <dsp:cNvSpPr/>
      </dsp:nvSpPr>
      <dsp:spPr>
        <a:xfrm>
          <a:off x="411480" y="244924"/>
          <a:ext cx="5760720" cy="472320"/>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de-DE" sz="1600" kern="1200" dirty="0" smtClean="0"/>
            <a:t>Auf Vergleichbarkeit der Anforderungen achten</a:t>
          </a:r>
        </a:p>
        <a:p>
          <a:pPr lvl="0" algn="l" defTabSz="711200">
            <a:lnSpc>
              <a:spcPct val="90000"/>
            </a:lnSpc>
            <a:spcBef>
              <a:spcPct val="0"/>
            </a:spcBef>
            <a:spcAft>
              <a:spcPct val="35000"/>
            </a:spcAft>
          </a:pPr>
          <a:r>
            <a:rPr lang="de-DE" sz="1600" kern="1200" dirty="0" smtClean="0"/>
            <a:t>(Chancengleichheit für die Schüler)</a:t>
          </a:r>
          <a:endParaRPr lang="de-DE" sz="1600" kern="1200" dirty="0"/>
        </a:p>
      </dsp:txBody>
      <dsp:txXfrm>
        <a:off x="411480" y="244924"/>
        <a:ext cx="5760720" cy="472320"/>
      </dsp:txXfrm>
    </dsp:sp>
    <dsp:sp modelId="{0DA4A7EC-1326-4C09-AC6A-897C22744144}">
      <dsp:nvSpPr>
        <dsp:cNvPr id="0" name=""/>
        <dsp:cNvSpPr/>
      </dsp:nvSpPr>
      <dsp:spPr>
        <a:xfrm>
          <a:off x="0" y="1206844"/>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45A1185-528D-4623-A95C-1E2D5698E9FC}">
      <dsp:nvSpPr>
        <dsp:cNvPr id="0" name=""/>
        <dsp:cNvSpPr/>
      </dsp:nvSpPr>
      <dsp:spPr>
        <a:xfrm>
          <a:off x="411480" y="970685"/>
          <a:ext cx="5760720" cy="472320"/>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de-DE" sz="1600" kern="1200" dirty="0" smtClean="0"/>
            <a:t>Alle Anforderungsbereiche einfordern (Basisfach: Schwerpunkt auf I und II), komplexe Aufgaben  entwerfen</a:t>
          </a:r>
          <a:endParaRPr lang="de-DE" sz="1600" kern="1200" dirty="0"/>
        </a:p>
      </dsp:txBody>
      <dsp:txXfrm>
        <a:off x="411480" y="970685"/>
        <a:ext cx="5760720" cy="472320"/>
      </dsp:txXfrm>
    </dsp:sp>
    <dsp:sp modelId="{185F9A86-3001-4B49-BD87-01F1A03339A8}">
      <dsp:nvSpPr>
        <dsp:cNvPr id="0" name=""/>
        <dsp:cNvSpPr/>
      </dsp:nvSpPr>
      <dsp:spPr>
        <a:xfrm>
          <a:off x="0" y="1932604"/>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79E15A9-64F2-4832-BEC7-F4367217046E}">
      <dsp:nvSpPr>
        <dsp:cNvPr id="0" name=""/>
        <dsp:cNvSpPr/>
      </dsp:nvSpPr>
      <dsp:spPr>
        <a:xfrm>
          <a:off x="411480" y="1696445"/>
          <a:ext cx="5760720" cy="472320"/>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de-DE" sz="1600" kern="1200" dirty="0" smtClean="0"/>
            <a:t>Freiheit zugunsten der S und S fachdidaktisch und pädagogisch sinnvoll nutzen</a:t>
          </a:r>
          <a:endParaRPr lang="de-DE" sz="1600" kern="1200" dirty="0"/>
        </a:p>
      </dsp:txBody>
      <dsp:txXfrm>
        <a:off x="411480" y="1696445"/>
        <a:ext cx="5760720" cy="472320"/>
      </dsp:txXfrm>
    </dsp:sp>
    <dsp:sp modelId="{E874A74B-CD3C-45B6-9898-A8383751D965}">
      <dsp:nvSpPr>
        <dsp:cNvPr id="0" name=""/>
        <dsp:cNvSpPr/>
      </dsp:nvSpPr>
      <dsp:spPr>
        <a:xfrm>
          <a:off x="0" y="2658364"/>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B05D174-53E8-42C0-A09D-35ACA3037D8C}">
      <dsp:nvSpPr>
        <dsp:cNvPr id="0" name=""/>
        <dsp:cNvSpPr/>
      </dsp:nvSpPr>
      <dsp:spPr>
        <a:xfrm>
          <a:off x="411480" y="2422204"/>
          <a:ext cx="5760720" cy="472320"/>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de-DE" sz="1600" kern="1200" dirty="0" smtClean="0"/>
            <a:t>Motivierende und möglichst authentische Sprechanlässe schaffen</a:t>
          </a:r>
          <a:endParaRPr lang="de-DE" sz="1600" kern="1200" dirty="0"/>
        </a:p>
      </dsp:txBody>
      <dsp:txXfrm>
        <a:off x="411480" y="2422204"/>
        <a:ext cx="5760720" cy="472320"/>
      </dsp:txXfrm>
    </dsp:sp>
    <dsp:sp modelId="{0489C839-5DDD-483B-83E0-7F5455404114}">
      <dsp:nvSpPr>
        <dsp:cNvPr id="0" name=""/>
        <dsp:cNvSpPr/>
      </dsp:nvSpPr>
      <dsp:spPr>
        <a:xfrm>
          <a:off x="0" y="3384125"/>
          <a:ext cx="8229600" cy="4032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21CE438-DCFA-4F7D-AFC3-36C46BE13EC4}">
      <dsp:nvSpPr>
        <dsp:cNvPr id="0" name=""/>
        <dsp:cNvSpPr/>
      </dsp:nvSpPr>
      <dsp:spPr>
        <a:xfrm>
          <a:off x="411480" y="3147965"/>
          <a:ext cx="5760720" cy="472320"/>
        </a:xfrm>
        <a:prstGeom prst="round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de-DE" sz="1600" kern="1200" dirty="0" smtClean="0"/>
            <a:t>Auf die für das Basisfach geltenden Niveauabstufungen achten*</a:t>
          </a:r>
          <a:endParaRPr lang="de-DE" sz="1600" kern="1200" dirty="0"/>
        </a:p>
      </dsp:txBody>
      <dsp:txXfrm>
        <a:off x="411480" y="3147965"/>
        <a:ext cx="5760720" cy="47232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10AE58-2A0C-4BF7-A822-DED912DCF344}">
      <dsp:nvSpPr>
        <dsp:cNvPr id="0" name=""/>
        <dsp:cNvSpPr/>
      </dsp:nvSpPr>
      <dsp:spPr>
        <a:xfrm rot="21300000">
          <a:off x="23793" y="1564511"/>
          <a:ext cx="8182013" cy="903227"/>
        </a:xfrm>
        <a:prstGeom prst="mathMinus">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0EFD0B91-33FB-4DE6-9B2D-318113F43995}">
      <dsp:nvSpPr>
        <dsp:cNvPr id="0" name=""/>
        <dsp:cNvSpPr/>
      </dsp:nvSpPr>
      <dsp:spPr>
        <a:xfrm>
          <a:off x="987552" y="201612"/>
          <a:ext cx="2468880" cy="1612900"/>
        </a:xfrm>
        <a:prstGeom prst="down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4D4859-5860-47B0-BD3B-3F522B80AF7D}">
      <dsp:nvSpPr>
        <dsp:cNvPr id="0" name=""/>
        <dsp:cNvSpPr/>
      </dsp:nvSpPr>
      <dsp:spPr>
        <a:xfrm>
          <a:off x="4361687" y="0"/>
          <a:ext cx="2633472" cy="169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Monolog und  Dialog </a:t>
          </a:r>
          <a:r>
            <a:rPr lang="en-US" sz="1600" kern="1200" dirty="0" err="1" smtClean="0"/>
            <a:t>zeitlich</a:t>
          </a:r>
          <a:r>
            <a:rPr lang="en-US" sz="1600" kern="1200" dirty="0" smtClean="0"/>
            <a:t>/</a:t>
          </a:r>
          <a:r>
            <a:rPr lang="en-US" sz="1600" kern="1200" dirty="0" err="1" smtClean="0"/>
            <a:t>thematisch</a:t>
          </a:r>
          <a:r>
            <a:rPr lang="en-US" sz="1600" kern="1200" dirty="0" smtClean="0"/>
            <a:t> </a:t>
          </a:r>
          <a:r>
            <a:rPr lang="en-US" sz="1600" kern="1200" dirty="0" err="1" smtClean="0"/>
            <a:t>verknüpft</a:t>
          </a:r>
          <a:r>
            <a:rPr lang="en-US" sz="1600" kern="1200" dirty="0" smtClean="0"/>
            <a:t>, </a:t>
          </a:r>
          <a:r>
            <a:rPr lang="en-US" sz="1600" kern="1200" dirty="0" err="1" smtClean="0"/>
            <a:t>direkt</a:t>
          </a:r>
          <a:r>
            <a:rPr lang="en-US" sz="1600" kern="1200" dirty="0" smtClean="0"/>
            <a:t> </a:t>
          </a:r>
          <a:r>
            <a:rPr lang="en-US" sz="1600" kern="1200" dirty="0" err="1" smtClean="0"/>
            <a:t>hintereinander</a:t>
          </a:r>
          <a:r>
            <a:rPr lang="en-US" sz="1600" kern="1200" dirty="0" smtClean="0"/>
            <a:t> in </a:t>
          </a:r>
          <a:r>
            <a:rPr lang="en-US" sz="1600" kern="1200" dirty="0" err="1" smtClean="0"/>
            <a:t>einer</a:t>
          </a:r>
          <a:r>
            <a:rPr lang="en-US" sz="1600" kern="1200" dirty="0" smtClean="0"/>
            <a:t> </a:t>
          </a:r>
          <a:r>
            <a:rPr lang="en-US" sz="1600" kern="1200" dirty="0" err="1" smtClean="0"/>
            <a:t>Aufgabe</a:t>
          </a:r>
          <a:r>
            <a:rPr lang="en-US" sz="1600" kern="1200" dirty="0" smtClean="0"/>
            <a:t>, </a:t>
          </a:r>
          <a:br>
            <a:rPr lang="en-US" sz="1600" kern="1200" dirty="0" smtClean="0"/>
          </a:br>
          <a:r>
            <a:rPr lang="en-US" sz="1600" kern="1200" dirty="0" err="1" smtClean="0"/>
            <a:t>wie</a:t>
          </a:r>
          <a:r>
            <a:rPr lang="en-US" sz="1600" kern="1200" dirty="0" smtClean="0"/>
            <a:t> in der </a:t>
          </a:r>
          <a:r>
            <a:rPr lang="en-US" sz="1600" kern="1200" dirty="0" err="1" smtClean="0"/>
            <a:t>Kommunikationsprüfung</a:t>
          </a:r>
          <a:endParaRPr lang="en-US" sz="1600" kern="1200" dirty="0"/>
        </a:p>
      </dsp:txBody>
      <dsp:txXfrm>
        <a:off x="4361687" y="0"/>
        <a:ext cx="2633472" cy="1693545"/>
      </dsp:txXfrm>
    </dsp:sp>
    <dsp:sp modelId="{53E5897A-7EE3-4B59-A00A-115F258FF7AD}">
      <dsp:nvSpPr>
        <dsp:cNvPr id="0" name=""/>
        <dsp:cNvSpPr/>
      </dsp:nvSpPr>
      <dsp:spPr>
        <a:xfrm>
          <a:off x="4773168" y="2217737"/>
          <a:ext cx="2468880" cy="1612900"/>
        </a:xfrm>
        <a:prstGeom prst="up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69AABEF-679A-46B2-810E-26A7BA6FC0D7}">
      <dsp:nvSpPr>
        <dsp:cNvPr id="0" name=""/>
        <dsp:cNvSpPr/>
      </dsp:nvSpPr>
      <dsp:spPr>
        <a:xfrm>
          <a:off x="1234440" y="2338704"/>
          <a:ext cx="2633472" cy="169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Monolog und  Dialog </a:t>
          </a:r>
          <a:r>
            <a:rPr lang="en-US" sz="1600" kern="1200" dirty="0" err="1" smtClean="0"/>
            <a:t>zeitlich</a:t>
          </a:r>
          <a:r>
            <a:rPr lang="en-US" sz="1600" kern="1200" dirty="0" smtClean="0"/>
            <a:t>/</a:t>
          </a:r>
          <a:r>
            <a:rPr lang="en-US" sz="1600" kern="1200" dirty="0" err="1" smtClean="0"/>
            <a:t>thematisch</a:t>
          </a:r>
          <a:r>
            <a:rPr lang="en-US" sz="1600" kern="1200" dirty="0" smtClean="0"/>
            <a:t> </a:t>
          </a:r>
          <a:r>
            <a:rPr lang="en-US" sz="1600" kern="1200" dirty="0" err="1" smtClean="0"/>
            <a:t>getrennt</a:t>
          </a:r>
          <a:r>
            <a:rPr lang="en-US" sz="1600" kern="1200" dirty="0" smtClean="0"/>
            <a:t>, </a:t>
          </a:r>
          <a:r>
            <a:rPr lang="en-US" sz="1600" kern="1200" dirty="0" err="1" smtClean="0"/>
            <a:t>nicht</a:t>
          </a:r>
          <a:r>
            <a:rPr lang="en-US" sz="1600" kern="1200" dirty="0" smtClean="0"/>
            <a:t> in </a:t>
          </a:r>
          <a:r>
            <a:rPr lang="en-US" sz="1600" kern="1200" dirty="0" err="1" smtClean="0"/>
            <a:t>einer</a:t>
          </a:r>
          <a:r>
            <a:rPr lang="en-US" sz="1600" kern="1200" dirty="0" smtClean="0"/>
            <a:t> </a:t>
          </a:r>
          <a:r>
            <a:rPr lang="en-US" sz="1600" kern="1200" dirty="0" err="1" smtClean="0"/>
            <a:t>Aufgabe</a:t>
          </a:r>
          <a:endParaRPr lang="en-US" sz="1600" kern="1200" dirty="0"/>
        </a:p>
      </dsp:txBody>
      <dsp:txXfrm>
        <a:off x="1234440" y="2338704"/>
        <a:ext cx="2633472" cy="1693545"/>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410AE58-2A0C-4BF7-A822-DED912DCF344}">
      <dsp:nvSpPr>
        <dsp:cNvPr id="0" name=""/>
        <dsp:cNvSpPr/>
      </dsp:nvSpPr>
      <dsp:spPr>
        <a:xfrm rot="21300000">
          <a:off x="23793" y="1564511"/>
          <a:ext cx="8182013" cy="903227"/>
        </a:xfrm>
        <a:prstGeom prst="mathMinus">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0EFD0B91-33FB-4DE6-9B2D-318113F43995}">
      <dsp:nvSpPr>
        <dsp:cNvPr id="0" name=""/>
        <dsp:cNvSpPr/>
      </dsp:nvSpPr>
      <dsp:spPr>
        <a:xfrm>
          <a:off x="987552" y="201612"/>
          <a:ext cx="2468880" cy="1612900"/>
        </a:xfrm>
        <a:prstGeom prst="down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24D4859-5860-47B0-BD3B-3F522B80AF7D}">
      <dsp:nvSpPr>
        <dsp:cNvPr id="0" name=""/>
        <dsp:cNvSpPr/>
      </dsp:nvSpPr>
      <dsp:spPr>
        <a:xfrm>
          <a:off x="3682752" y="214589"/>
          <a:ext cx="2633472" cy="169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err="1" smtClean="0"/>
            <a:t>Mündliche</a:t>
          </a:r>
          <a:r>
            <a:rPr lang="en-US" sz="1600" kern="1200" dirty="0" smtClean="0"/>
            <a:t> </a:t>
          </a:r>
          <a:r>
            <a:rPr lang="en-US" sz="1600" kern="1200" dirty="0" err="1" smtClean="0"/>
            <a:t>Leistung</a:t>
          </a:r>
          <a:r>
            <a:rPr lang="en-US" sz="1600" kern="1200" dirty="0" smtClean="0"/>
            <a:t>, </a:t>
          </a:r>
          <a:r>
            <a:rPr lang="en-US" sz="1600" kern="1200" dirty="0" err="1" smtClean="0"/>
            <a:t>z.B</a:t>
          </a:r>
          <a:r>
            <a:rPr lang="en-US" sz="1600" kern="1200" dirty="0" smtClean="0"/>
            <a:t>. Monolog,  </a:t>
          </a:r>
          <a:r>
            <a:rPr lang="en-US" sz="1600" kern="1200" dirty="0" err="1" smtClean="0"/>
            <a:t>wird</a:t>
          </a:r>
          <a:r>
            <a:rPr lang="en-US" sz="1600" kern="1200" dirty="0" smtClean="0"/>
            <a:t> von </a:t>
          </a:r>
          <a:r>
            <a:rPr lang="en-US" sz="1600" kern="1200" dirty="0" err="1" smtClean="0"/>
            <a:t>allen</a:t>
          </a:r>
          <a:r>
            <a:rPr lang="en-US" sz="1600" kern="1200" dirty="0" smtClean="0"/>
            <a:t> </a:t>
          </a:r>
          <a:r>
            <a:rPr lang="en-US" sz="1600" kern="1200" dirty="0" err="1" smtClean="0"/>
            <a:t>Schülern</a:t>
          </a:r>
          <a:r>
            <a:rPr lang="en-US" sz="1600" kern="1200" dirty="0" smtClean="0"/>
            <a:t> in </a:t>
          </a:r>
          <a:r>
            <a:rPr lang="en-US" sz="1600" kern="1200" dirty="0" err="1" smtClean="0"/>
            <a:t>demselben</a:t>
          </a:r>
          <a:r>
            <a:rPr lang="en-US" sz="1600" kern="1200" dirty="0" smtClean="0"/>
            <a:t> </a:t>
          </a:r>
          <a:r>
            <a:rPr lang="en-US" sz="1600" kern="1200" dirty="0" err="1" smtClean="0"/>
            <a:t>Halbjahr</a:t>
          </a:r>
          <a:r>
            <a:rPr lang="en-US" sz="1600" kern="1200" dirty="0" smtClean="0"/>
            <a:t> </a:t>
          </a:r>
          <a:r>
            <a:rPr lang="en-US" sz="1600" kern="1200" dirty="0" err="1" smtClean="0"/>
            <a:t>erbracht</a:t>
          </a:r>
          <a:endParaRPr lang="en-US" sz="1600" kern="1200" dirty="0"/>
        </a:p>
      </dsp:txBody>
      <dsp:txXfrm>
        <a:off x="3682752" y="214589"/>
        <a:ext cx="2633472" cy="1693545"/>
      </dsp:txXfrm>
    </dsp:sp>
    <dsp:sp modelId="{53E5897A-7EE3-4B59-A00A-115F258FF7AD}">
      <dsp:nvSpPr>
        <dsp:cNvPr id="0" name=""/>
        <dsp:cNvSpPr/>
      </dsp:nvSpPr>
      <dsp:spPr>
        <a:xfrm>
          <a:off x="4773168" y="2217737"/>
          <a:ext cx="2468880" cy="1612900"/>
        </a:xfrm>
        <a:prstGeom prst="up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69AABEF-679A-46B2-810E-26A7BA6FC0D7}">
      <dsp:nvSpPr>
        <dsp:cNvPr id="0" name=""/>
        <dsp:cNvSpPr/>
      </dsp:nvSpPr>
      <dsp:spPr>
        <a:xfrm>
          <a:off x="1234440" y="2338704"/>
          <a:ext cx="2633472" cy="169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err="1" smtClean="0"/>
            <a:t>Mündliche</a:t>
          </a:r>
          <a:r>
            <a:rPr lang="en-US" sz="1600" kern="1200" dirty="0" smtClean="0"/>
            <a:t> </a:t>
          </a:r>
          <a:r>
            <a:rPr lang="en-US" sz="1600" kern="1200" dirty="0" err="1" smtClean="0"/>
            <a:t>Leistung</a:t>
          </a:r>
          <a:r>
            <a:rPr lang="en-US" sz="1600" kern="1200" dirty="0" smtClean="0"/>
            <a:t> </a:t>
          </a:r>
          <a:r>
            <a:rPr lang="en-US" sz="1600" kern="1200" dirty="0" err="1" smtClean="0"/>
            <a:t>wird</a:t>
          </a:r>
          <a:r>
            <a:rPr lang="en-US" sz="1600" kern="1200" dirty="0" smtClean="0"/>
            <a:t> von den </a:t>
          </a:r>
          <a:r>
            <a:rPr lang="en-US" sz="1600" kern="1200" dirty="0" err="1" smtClean="0"/>
            <a:t>Schülern</a:t>
          </a:r>
          <a:r>
            <a:rPr lang="en-US" sz="1600" kern="1200" dirty="0" smtClean="0"/>
            <a:t> in </a:t>
          </a:r>
          <a:r>
            <a:rPr lang="en-US" sz="1600" kern="1200" dirty="0" err="1" smtClean="0"/>
            <a:t>unterschiedlichen</a:t>
          </a:r>
          <a:r>
            <a:rPr lang="en-US" sz="1600" kern="1200" dirty="0" smtClean="0"/>
            <a:t> </a:t>
          </a:r>
          <a:r>
            <a:rPr lang="en-US" sz="1600" kern="1200" dirty="0" err="1" smtClean="0"/>
            <a:t>Halbjahren</a:t>
          </a:r>
          <a:r>
            <a:rPr lang="en-US" sz="1600" kern="1200" dirty="0" smtClean="0"/>
            <a:t> </a:t>
          </a:r>
          <a:r>
            <a:rPr lang="en-US" sz="1600" kern="1200" dirty="0" err="1" smtClean="0"/>
            <a:t>erbracht</a:t>
          </a:r>
          <a:r>
            <a:rPr lang="en-US" sz="1600" kern="1200" dirty="0" smtClean="0"/>
            <a:t> ; </a:t>
          </a:r>
          <a:r>
            <a:rPr lang="en-US" sz="1600" kern="1200" dirty="0" err="1" smtClean="0"/>
            <a:t>z.B</a:t>
          </a:r>
          <a:r>
            <a:rPr lang="en-US" sz="1600" kern="1200" dirty="0" smtClean="0"/>
            <a:t>. </a:t>
          </a:r>
          <a:r>
            <a:rPr lang="en-US" sz="1600" kern="1200" dirty="0" err="1" smtClean="0"/>
            <a:t>einige</a:t>
          </a:r>
          <a:r>
            <a:rPr lang="en-US" sz="1600" kern="1200" dirty="0" smtClean="0"/>
            <a:t> </a:t>
          </a:r>
          <a:r>
            <a:rPr lang="en-US" sz="1600" kern="1200" dirty="0" err="1" smtClean="0"/>
            <a:t>Schüler</a:t>
          </a:r>
          <a:r>
            <a:rPr lang="en-US" sz="1600" kern="1200" dirty="0" smtClean="0"/>
            <a:t> </a:t>
          </a:r>
          <a:r>
            <a:rPr lang="en-US" sz="1600" kern="1200" dirty="0" err="1" smtClean="0"/>
            <a:t>leisten</a:t>
          </a:r>
          <a:r>
            <a:rPr lang="en-US" sz="1600" kern="1200" dirty="0" smtClean="0"/>
            <a:t> den Monolog in J1/1, </a:t>
          </a:r>
          <a:r>
            <a:rPr lang="en-US" sz="1600" kern="1200" dirty="0" err="1" smtClean="0"/>
            <a:t>andere</a:t>
          </a:r>
          <a:r>
            <a:rPr lang="en-US" sz="1600" kern="1200" dirty="0" smtClean="0"/>
            <a:t> in J1/2 </a:t>
          </a:r>
          <a:r>
            <a:rPr lang="en-US" sz="1600" kern="1200" dirty="0" err="1" smtClean="0"/>
            <a:t>usw</a:t>
          </a:r>
          <a:r>
            <a:rPr lang="en-US" sz="1600" kern="1200" dirty="0" smtClean="0"/>
            <a:t>.</a:t>
          </a:r>
          <a:endParaRPr lang="en-US" sz="1600" kern="1200" dirty="0"/>
        </a:p>
      </dsp:txBody>
      <dsp:txXfrm>
        <a:off x="1234440" y="2338704"/>
        <a:ext cx="2633472" cy="1693545"/>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D7DB8C1-5E26-4EBC-8602-00868D0AF759}">
      <dsp:nvSpPr>
        <dsp:cNvPr id="0" name=""/>
        <dsp:cNvSpPr/>
      </dsp:nvSpPr>
      <dsp:spPr>
        <a:xfrm rot="21300000">
          <a:off x="23793" y="1564511"/>
          <a:ext cx="8182013" cy="903227"/>
        </a:xfrm>
        <a:prstGeom prst="mathMinus">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w="9525" cap="flat" cmpd="sng" algn="ctr">
          <a:solidFill>
            <a:schemeClr val="lt1">
              <a:hueOff val="0"/>
              <a:satOff val="0"/>
              <a:lumOff val="0"/>
              <a:alphaOff val="0"/>
            </a:schemeClr>
          </a:solidFill>
          <a:prstDash val="solid"/>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E4A9064E-CA80-4D95-B053-B24E151BD29E}">
      <dsp:nvSpPr>
        <dsp:cNvPr id="0" name=""/>
        <dsp:cNvSpPr/>
      </dsp:nvSpPr>
      <dsp:spPr>
        <a:xfrm>
          <a:off x="987552" y="201612"/>
          <a:ext cx="2468880" cy="1612900"/>
        </a:xfrm>
        <a:prstGeom prst="down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BA1D16E-10A0-4F86-91B9-4AA4501CD036}">
      <dsp:nvSpPr>
        <dsp:cNvPr id="0" name=""/>
        <dsp:cNvSpPr/>
      </dsp:nvSpPr>
      <dsp:spPr>
        <a:xfrm>
          <a:off x="4361687" y="0"/>
          <a:ext cx="2633472" cy="169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err="1" smtClean="0"/>
            <a:t>Fokus</a:t>
          </a:r>
          <a:r>
            <a:rPr lang="en-US" sz="1600" kern="1200" dirty="0" smtClean="0"/>
            <a:t> </a:t>
          </a:r>
          <a:r>
            <a:rPr lang="en-US" sz="1600" kern="1200" dirty="0" err="1" smtClean="0"/>
            <a:t>eher</a:t>
          </a:r>
          <a:r>
            <a:rPr lang="en-US" sz="1600" kern="1200" dirty="0" smtClean="0"/>
            <a:t> auf </a:t>
          </a:r>
          <a:r>
            <a:rPr lang="en-US" sz="1600" kern="1200" dirty="0" err="1" smtClean="0"/>
            <a:t>spontanem</a:t>
          </a:r>
          <a:r>
            <a:rPr lang="en-US" sz="1600" kern="1200" dirty="0" smtClean="0"/>
            <a:t> </a:t>
          </a:r>
          <a:r>
            <a:rPr lang="en-US" sz="1600" kern="1200" dirty="0" err="1" smtClean="0"/>
            <a:t>Sprechen</a:t>
          </a:r>
          <a:r>
            <a:rPr lang="en-US" sz="1600" kern="1200" dirty="0" smtClean="0"/>
            <a:t>; </a:t>
          </a:r>
          <a:r>
            <a:rPr lang="en-US" sz="1600" kern="1200" dirty="0" err="1" smtClean="0"/>
            <a:t>kurze</a:t>
          </a:r>
          <a:r>
            <a:rPr lang="en-US" sz="1600" kern="1200" dirty="0" smtClean="0"/>
            <a:t> </a:t>
          </a:r>
          <a:r>
            <a:rPr lang="en-US" sz="1600" kern="1200" dirty="0" err="1" smtClean="0"/>
            <a:t>oder</a:t>
          </a:r>
          <a:r>
            <a:rPr lang="en-US" sz="1600" kern="1200" dirty="0" smtClean="0"/>
            <a:t> </a:t>
          </a:r>
          <a:r>
            <a:rPr lang="en-US" sz="1600" kern="1200" dirty="0" err="1" smtClean="0"/>
            <a:t>keine</a:t>
          </a:r>
          <a:r>
            <a:rPr lang="en-US" sz="1600" kern="1200" dirty="0" smtClean="0"/>
            <a:t> </a:t>
          </a:r>
          <a:r>
            <a:rPr lang="en-US" sz="1600" kern="1200" dirty="0" err="1" smtClean="0"/>
            <a:t>Vorbereitungszeit</a:t>
          </a:r>
          <a:endParaRPr lang="en-US" sz="1600" kern="1200" dirty="0"/>
        </a:p>
      </dsp:txBody>
      <dsp:txXfrm>
        <a:off x="4361687" y="0"/>
        <a:ext cx="2633472" cy="1693545"/>
      </dsp:txXfrm>
    </dsp:sp>
    <dsp:sp modelId="{6FEC3F35-8AFA-45B7-B6D8-127DBB2547C2}">
      <dsp:nvSpPr>
        <dsp:cNvPr id="0" name=""/>
        <dsp:cNvSpPr/>
      </dsp:nvSpPr>
      <dsp:spPr>
        <a:xfrm>
          <a:off x="4773168" y="2217737"/>
          <a:ext cx="2468880" cy="1612900"/>
        </a:xfrm>
        <a:prstGeom prst="upArrow">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A72EC01-6C60-4B24-B028-E6B2282FACBB}">
      <dsp:nvSpPr>
        <dsp:cNvPr id="0" name=""/>
        <dsp:cNvSpPr/>
      </dsp:nvSpPr>
      <dsp:spPr>
        <a:xfrm>
          <a:off x="1234440" y="2338704"/>
          <a:ext cx="2633472" cy="16935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err="1" smtClean="0"/>
            <a:t>Fokus</a:t>
          </a:r>
          <a:r>
            <a:rPr lang="en-US" sz="1600" kern="1200" dirty="0" smtClean="0"/>
            <a:t> </a:t>
          </a:r>
          <a:r>
            <a:rPr lang="en-US" sz="1600" kern="1200" dirty="0" err="1" smtClean="0"/>
            <a:t>eher</a:t>
          </a:r>
          <a:r>
            <a:rPr lang="en-US" sz="1600" kern="1200" dirty="0" smtClean="0"/>
            <a:t> auf </a:t>
          </a:r>
          <a:r>
            <a:rPr lang="en-US" sz="1600" kern="1200" dirty="0" err="1" smtClean="0"/>
            <a:t>vorbereitetem</a:t>
          </a:r>
          <a:r>
            <a:rPr lang="en-US" sz="1600" kern="1200" dirty="0" smtClean="0"/>
            <a:t> </a:t>
          </a:r>
          <a:r>
            <a:rPr lang="en-US" sz="1600" kern="1200" dirty="0" err="1" smtClean="0"/>
            <a:t>Sprechen</a:t>
          </a:r>
          <a:r>
            <a:rPr lang="en-US" sz="1600" kern="1200" dirty="0" smtClean="0"/>
            <a:t>; </a:t>
          </a:r>
          <a:r>
            <a:rPr lang="en-US" sz="1600" kern="1200" dirty="0" err="1" smtClean="0"/>
            <a:t>Möglichkeit</a:t>
          </a:r>
          <a:r>
            <a:rPr lang="en-US" sz="1600" kern="1200" dirty="0" smtClean="0"/>
            <a:t> der </a:t>
          </a:r>
          <a:r>
            <a:rPr lang="en-US" sz="1600" kern="1200" dirty="0" err="1" smtClean="0"/>
            <a:t>gründlichen</a:t>
          </a:r>
          <a:r>
            <a:rPr lang="en-US" sz="1600" kern="1200" dirty="0" smtClean="0"/>
            <a:t> </a:t>
          </a:r>
          <a:r>
            <a:rPr lang="en-US" sz="1600" kern="1200" dirty="0" err="1" smtClean="0"/>
            <a:t>Vorbereitung</a:t>
          </a:r>
          <a:r>
            <a:rPr lang="en-US" sz="1600" kern="1200" dirty="0" smtClean="0"/>
            <a:t> der </a:t>
          </a:r>
          <a:r>
            <a:rPr lang="en-US" sz="1600" kern="1200" dirty="0" err="1" smtClean="0"/>
            <a:t>Leistung</a:t>
          </a:r>
          <a:r>
            <a:rPr lang="en-US" sz="1600" kern="1200" dirty="0" smtClean="0"/>
            <a:t> im </a:t>
          </a:r>
          <a:r>
            <a:rPr lang="en-US" sz="1600" kern="1200" dirty="0" err="1" smtClean="0"/>
            <a:t>Klassenzimmer</a:t>
          </a:r>
          <a:r>
            <a:rPr lang="en-US" sz="1600" kern="1200" dirty="0" smtClean="0"/>
            <a:t> </a:t>
          </a:r>
          <a:r>
            <a:rPr lang="en-US" sz="1600" kern="1200" dirty="0" err="1" smtClean="0"/>
            <a:t>oder</a:t>
          </a:r>
          <a:r>
            <a:rPr lang="en-US" sz="1600" kern="1200" dirty="0" smtClean="0"/>
            <a:t> </a:t>
          </a:r>
          <a:r>
            <a:rPr lang="en-US" sz="1600" kern="1200" dirty="0" err="1" smtClean="0"/>
            <a:t>zu</a:t>
          </a:r>
          <a:r>
            <a:rPr lang="en-US" sz="1600" kern="1200" dirty="0" smtClean="0"/>
            <a:t> </a:t>
          </a:r>
          <a:r>
            <a:rPr lang="en-US" sz="1600" kern="1200" dirty="0" err="1" smtClean="0"/>
            <a:t>Hause</a:t>
          </a:r>
          <a:endParaRPr lang="en-US" sz="1600" kern="1200" dirty="0"/>
        </a:p>
      </dsp:txBody>
      <dsp:txXfrm>
        <a:off x="1234440" y="2338704"/>
        <a:ext cx="2633472" cy="1693545"/>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36BCD80-7588-4343-8515-7555EA446901}">
      <dsp:nvSpPr>
        <dsp:cNvPr id="0" name=""/>
        <dsp:cNvSpPr/>
      </dsp:nvSpPr>
      <dsp:spPr>
        <a:xfrm>
          <a:off x="0" y="-193137"/>
          <a:ext cx="8229600" cy="1657629"/>
        </a:xfrm>
        <a:prstGeom prst="rect">
          <a:avLst/>
        </a:prstGeom>
        <a:solidFill>
          <a:schemeClr val="accent1">
            <a:shade val="8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de-DE" sz="2000" kern="1200" dirty="0" smtClean="0"/>
            <a:t>Anwendbar auf möglichst viele Unterrichtssituationen/Themen</a:t>
          </a:r>
          <a:br>
            <a:rPr lang="de-DE" sz="2000" kern="1200" dirty="0" smtClean="0"/>
          </a:br>
          <a:r>
            <a:rPr lang="de-DE" sz="2000" kern="1200" dirty="0" smtClean="0"/>
            <a:t> in verschiedenen Halbjahren. </a:t>
          </a:r>
          <a:br>
            <a:rPr lang="de-DE" sz="2000" kern="1200" dirty="0" smtClean="0"/>
          </a:br>
          <a:r>
            <a:rPr lang="de-DE" sz="2000" kern="1200" dirty="0" smtClean="0"/>
            <a:t>Struktureller Kern, der, einmal eingeübt, flexibel variiert werden kann.</a:t>
          </a:r>
        </a:p>
      </dsp:txBody>
      <dsp:txXfrm>
        <a:off x="0" y="-193137"/>
        <a:ext cx="8229600" cy="1657629"/>
      </dsp:txXfrm>
    </dsp:sp>
    <dsp:sp modelId="{0FBE5E97-8EBC-4807-9D23-37066C3CF253}">
      <dsp:nvSpPr>
        <dsp:cNvPr id="0" name=""/>
        <dsp:cNvSpPr/>
      </dsp:nvSpPr>
      <dsp:spPr>
        <a:xfrm>
          <a:off x="10328" y="1346510"/>
          <a:ext cx="4114799" cy="2315321"/>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endParaRPr lang="de-DE" sz="2800" kern="1200" dirty="0" smtClean="0"/>
        </a:p>
        <a:p>
          <a:pPr lvl="0" algn="ctr" defTabSz="1244600">
            <a:lnSpc>
              <a:spcPct val="90000"/>
            </a:lnSpc>
            <a:spcBef>
              <a:spcPct val="0"/>
            </a:spcBef>
            <a:spcAft>
              <a:spcPct val="35000"/>
            </a:spcAft>
          </a:pPr>
          <a:r>
            <a:rPr lang="de-DE" sz="2800" kern="1200" dirty="0" smtClean="0"/>
            <a:t>Picture of </a:t>
          </a:r>
          <a:r>
            <a:rPr lang="de-DE" sz="2800" kern="1200" dirty="0" err="1" smtClean="0"/>
            <a:t>the</a:t>
          </a:r>
          <a:r>
            <a:rPr lang="de-DE" sz="2800" kern="1200" dirty="0" smtClean="0"/>
            <a:t> </a:t>
          </a:r>
          <a:r>
            <a:rPr lang="de-DE" sz="2800" kern="1200" dirty="0" err="1" smtClean="0"/>
            <a:t>Week</a:t>
          </a:r>
          <a:endParaRPr lang="de-DE" sz="2800" kern="1200" dirty="0" smtClean="0"/>
        </a:p>
        <a:p>
          <a:pPr lvl="0" algn="ctr" defTabSz="1244600">
            <a:lnSpc>
              <a:spcPct val="90000"/>
            </a:lnSpc>
            <a:spcBef>
              <a:spcPct val="0"/>
            </a:spcBef>
            <a:spcAft>
              <a:spcPct val="35000"/>
            </a:spcAft>
          </a:pPr>
          <a:endParaRPr lang="de-DE" sz="1600" kern="1200" dirty="0" smtClean="0"/>
        </a:p>
        <a:p>
          <a:pPr lvl="0" algn="ctr" defTabSz="1244600">
            <a:lnSpc>
              <a:spcPct val="90000"/>
            </a:lnSpc>
            <a:spcBef>
              <a:spcPct val="0"/>
            </a:spcBef>
            <a:spcAft>
              <a:spcPct val="35000"/>
            </a:spcAft>
          </a:pPr>
          <a:r>
            <a:rPr lang="de-DE" sz="1600" kern="1200" dirty="0" smtClean="0"/>
            <a:t>Ritualisiert, leicht </a:t>
          </a:r>
          <a:r>
            <a:rPr lang="de-DE" sz="1600" kern="1200" dirty="0" err="1" smtClean="0"/>
            <a:t>abwandelbar</a:t>
          </a:r>
          <a:r>
            <a:rPr lang="de-DE" sz="1600" kern="1200" dirty="0" smtClean="0"/>
            <a:t>: News of </a:t>
          </a:r>
          <a:r>
            <a:rPr lang="de-DE" sz="1600" kern="1200" dirty="0" err="1" smtClean="0"/>
            <a:t>the</a:t>
          </a:r>
          <a:r>
            <a:rPr lang="de-DE" sz="1600" kern="1200" dirty="0" smtClean="0"/>
            <a:t> </a:t>
          </a:r>
          <a:r>
            <a:rPr lang="de-DE" sz="1600" kern="1200" dirty="0" err="1" smtClean="0"/>
            <a:t>Week</a:t>
          </a:r>
          <a:r>
            <a:rPr lang="de-DE" sz="1600" kern="1200" dirty="0" smtClean="0"/>
            <a:t> / Cartoon of </a:t>
          </a:r>
          <a:r>
            <a:rPr lang="de-DE" sz="1600" kern="1200" dirty="0" err="1" smtClean="0"/>
            <a:t>the</a:t>
          </a:r>
          <a:r>
            <a:rPr lang="de-DE" sz="1600" kern="1200" dirty="0" smtClean="0"/>
            <a:t> </a:t>
          </a:r>
          <a:r>
            <a:rPr lang="de-DE" sz="1600" kern="1200" dirty="0" err="1" smtClean="0"/>
            <a:t>Week</a:t>
          </a:r>
          <a:endParaRPr lang="de-DE" sz="1600" kern="1200" dirty="0" smtClean="0"/>
        </a:p>
        <a:p>
          <a:pPr lvl="0" algn="ctr" defTabSz="1244600">
            <a:lnSpc>
              <a:spcPct val="90000"/>
            </a:lnSpc>
            <a:spcBef>
              <a:spcPct val="0"/>
            </a:spcBef>
            <a:spcAft>
              <a:spcPct val="35000"/>
            </a:spcAft>
          </a:pPr>
          <a:endParaRPr lang="de-DE" sz="1600" kern="1200" dirty="0" smtClean="0"/>
        </a:p>
        <a:p>
          <a:pPr lvl="0" algn="ctr" defTabSz="1244600">
            <a:lnSpc>
              <a:spcPct val="90000"/>
            </a:lnSpc>
            <a:spcBef>
              <a:spcPct val="0"/>
            </a:spcBef>
            <a:spcAft>
              <a:spcPct val="35000"/>
            </a:spcAft>
          </a:pPr>
          <a:r>
            <a:rPr lang="de-DE" sz="1600" kern="1200" dirty="0" smtClean="0"/>
            <a:t/>
          </a:r>
          <a:br>
            <a:rPr lang="de-DE" sz="1600" kern="1200" dirty="0" smtClean="0"/>
          </a:br>
          <a:r>
            <a:rPr lang="de-DE" sz="1600" kern="1200" dirty="0" smtClean="0"/>
            <a:t>Fokus auf vorbereitetem Sprechen</a:t>
          </a:r>
        </a:p>
        <a:p>
          <a:pPr lvl="0" algn="ctr" defTabSz="1244600">
            <a:lnSpc>
              <a:spcPct val="90000"/>
            </a:lnSpc>
            <a:spcBef>
              <a:spcPct val="0"/>
            </a:spcBef>
            <a:spcAft>
              <a:spcPct val="35000"/>
            </a:spcAft>
          </a:pPr>
          <a:endParaRPr lang="de-DE" sz="2800" kern="1200" dirty="0"/>
        </a:p>
      </dsp:txBody>
      <dsp:txXfrm>
        <a:off x="10328" y="1346510"/>
        <a:ext cx="4114799" cy="2315321"/>
      </dsp:txXfrm>
    </dsp:sp>
    <dsp:sp modelId="{93F7FD38-1DBC-4C29-A92E-7AE4D22D8C1E}">
      <dsp:nvSpPr>
        <dsp:cNvPr id="0" name=""/>
        <dsp:cNvSpPr/>
      </dsp:nvSpPr>
      <dsp:spPr>
        <a:xfrm>
          <a:off x="4114800" y="1357573"/>
          <a:ext cx="4114799" cy="2332265"/>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de-DE" sz="2800" kern="1200" dirty="0" smtClean="0"/>
            <a:t>Dilemma </a:t>
          </a:r>
          <a:r>
            <a:rPr lang="de-DE" sz="2800" kern="1200" dirty="0" err="1" smtClean="0"/>
            <a:t>Discussion</a:t>
          </a:r>
          <a:endParaRPr lang="de-DE" sz="2800" kern="1200" dirty="0" smtClean="0"/>
        </a:p>
        <a:p>
          <a:pPr lvl="0" algn="ctr" defTabSz="1244600">
            <a:lnSpc>
              <a:spcPct val="90000"/>
            </a:lnSpc>
            <a:spcBef>
              <a:spcPct val="0"/>
            </a:spcBef>
            <a:spcAft>
              <a:spcPct val="35000"/>
            </a:spcAft>
          </a:pPr>
          <a:r>
            <a:rPr lang="de-DE" sz="1600" kern="1200" dirty="0" smtClean="0"/>
            <a:t>Dialoge, die sich aus Dilemma-Situationen ergeben, passend für literarische Unterrichtseinheiten und für Sachthemen.</a:t>
          </a:r>
        </a:p>
        <a:p>
          <a:pPr lvl="0" algn="ctr" defTabSz="1244600">
            <a:lnSpc>
              <a:spcPct val="90000"/>
            </a:lnSpc>
            <a:spcBef>
              <a:spcPct val="0"/>
            </a:spcBef>
            <a:spcAft>
              <a:spcPct val="35000"/>
            </a:spcAft>
          </a:pPr>
          <a:endParaRPr lang="de-DE" sz="1600" kern="1200" dirty="0" smtClean="0"/>
        </a:p>
        <a:p>
          <a:pPr lvl="0" algn="ctr" defTabSz="1244600">
            <a:lnSpc>
              <a:spcPct val="90000"/>
            </a:lnSpc>
            <a:spcBef>
              <a:spcPct val="0"/>
            </a:spcBef>
            <a:spcAft>
              <a:spcPct val="35000"/>
            </a:spcAft>
          </a:pPr>
          <a:r>
            <a:rPr lang="de-DE" sz="1600" kern="1200" dirty="0" smtClean="0"/>
            <a:t/>
          </a:r>
          <a:br>
            <a:rPr lang="de-DE" sz="1600" kern="1200" dirty="0" smtClean="0"/>
          </a:br>
          <a:r>
            <a:rPr lang="de-DE" sz="1600" kern="1200" dirty="0" smtClean="0"/>
            <a:t>Fokus auf spontaner Interaktion</a:t>
          </a:r>
          <a:endParaRPr lang="de-DE" sz="1600" kern="1200" dirty="0"/>
        </a:p>
      </dsp:txBody>
      <dsp:txXfrm>
        <a:off x="4114800" y="1357573"/>
        <a:ext cx="4114799" cy="2332265"/>
      </dsp:txXfrm>
    </dsp:sp>
    <dsp:sp modelId="{E12B7F1F-C18E-455A-B9E6-9985764E2B29}">
      <dsp:nvSpPr>
        <dsp:cNvPr id="0" name=""/>
        <dsp:cNvSpPr/>
      </dsp:nvSpPr>
      <dsp:spPr>
        <a:xfrm>
          <a:off x="0" y="3618536"/>
          <a:ext cx="8229600" cy="606850"/>
        </a:xfrm>
        <a:prstGeom prst="rect">
          <a:avLst/>
        </a:prstGeom>
        <a:solidFill>
          <a:schemeClr val="accent1">
            <a:shade val="80000"/>
            <a:hueOff val="0"/>
            <a:satOff val="0"/>
            <a:lumOff val="0"/>
            <a:alphaOff val="0"/>
          </a:schemeClr>
        </a:solidFill>
        <a:ln>
          <a:noFill/>
        </a:ln>
        <a:effectLst>
          <a:outerShdw blurRad="51500" dist="25400" dir="5400000" rotWithShape="0">
            <a:srgbClr val="000000">
              <a:alpha val="40000"/>
            </a:srgbClr>
          </a:outerShdw>
        </a:effectLst>
      </dsp:spPr>
      <dsp:style>
        <a:lnRef idx="0">
          <a:scrgbClr r="0" g="0" b="0"/>
        </a:lnRef>
        <a:fillRef idx="1">
          <a:scrgbClr r="0" g="0" b="0"/>
        </a:fillRef>
        <a:effectRef idx="1">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FF61F3-F9FA-4EB1-AE01-A268BBCDB3B3}">
      <dsp:nvSpPr>
        <dsp:cNvPr id="0" name=""/>
        <dsp:cNvSpPr/>
      </dsp:nvSpPr>
      <dsp:spPr>
        <a:xfrm>
          <a:off x="2411" y="593457"/>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Wer</a:t>
          </a:r>
          <a:r>
            <a:rPr lang="en-US" sz="1400" kern="1200" dirty="0" smtClean="0"/>
            <a:t> </a:t>
          </a:r>
          <a:r>
            <a:rPr lang="en-US" sz="1400" kern="1200" dirty="0" err="1" smtClean="0"/>
            <a:t>mit</a:t>
          </a:r>
          <a:r>
            <a:rPr lang="en-US" sz="1400" kern="1200" dirty="0" smtClean="0"/>
            <a:t> </a:t>
          </a:r>
          <a:r>
            <a:rPr lang="en-US" sz="1400" kern="1200" dirty="0" err="1" smtClean="0"/>
            <a:t>wem</a:t>
          </a:r>
          <a:r>
            <a:rPr lang="en-US" sz="1400" kern="1200" dirty="0" smtClean="0"/>
            <a:t>, </a:t>
          </a:r>
          <a:r>
            <a:rPr lang="en-US" sz="1400" kern="1200" dirty="0" err="1" smtClean="0"/>
            <a:t>wo</a:t>
          </a:r>
          <a:r>
            <a:rPr lang="en-US" sz="1400" kern="1200" dirty="0" smtClean="0"/>
            <a:t>, </a:t>
          </a:r>
          <a:r>
            <a:rPr lang="en-US" sz="1400" kern="1200" dirty="0" err="1" smtClean="0"/>
            <a:t>wann</a:t>
          </a:r>
          <a:r>
            <a:rPr lang="en-US" sz="1400" kern="1200" dirty="0" smtClean="0"/>
            <a:t>, </a:t>
          </a:r>
          <a:r>
            <a:rPr lang="en-US" sz="1400" kern="1200" dirty="0" err="1" smtClean="0"/>
            <a:t>verfügbare</a:t>
          </a:r>
          <a:r>
            <a:rPr lang="en-US" sz="1400" kern="1200" dirty="0" smtClean="0"/>
            <a:t> </a:t>
          </a:r>
          <a:r>
            <a:rPr lang="en-US" sz="1400" kern="1200" dirty="0" err="1" smtClean="0"/>
            <a:t>Zeit</a:t>
          </a:r>
          <a:r>
            <a:rPr lang="en-US" sz="1400" kern="1200" dirty="0" smtClean="0"/>
            <a:t>, </a:t>
          </a:r>
          <a:r>
            <a:rPr lang="en-US" sz="1400" kern="1200" dirty="0" err="1" smtClean="0"/>
            <a:t>warum</a:t>
          </a:r>
          <a:r>
            <a:rPr lang="en-US" sz="1400" kern="1200" dirty="0" smtClean="0"/>
            <a:t> (</a:t>
          </a:r>
          <a:r>
            <a:rPr lang="en-US" sz="1400" kern="1200" dirty="0" err="1" smtClean="0"/>
            <a:t>Absicht</a:t>
          </a:r>
          <a:r>
            <a:rPr lang="en-US" sz="1400" kern="1200" dirty="0" smtClean="0"/>
            <a:t>)</a:t>
          </a:r>
          <a:endParaRPr lang="en-US" sz="1400" kern="1200" dirty="0"/>
        </a:p>
      </dsp:txBody>
      <dsp:txXfrm>
        <a:off x="2411" y="593457"/>
        <a:ext cx="1912739" cy="1147643"/>
      </dsp:txXfrm>
    </dsp:sp>
    <dsp:sp modelId="{321D220E-2CCA-47A2-A702-CB7A6E8F37A3}">
      <dsp:nvSpPr>
        <dsp:cNvPr id="0" name=""/>
        <dsp:cNvSpPr/>
      </dsp:nvSpPr>
      <dsp:spPr>
        <a:xfrm>
          <a:off x="2106423" y="593457"/>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Verhältnis</a:t>
          </a:r>
          <a:r>
            <a:rPr lang="en-US" sz="1400" kern="1200" dirty="0" smtClean="0"/>
            <a:t>/</a:t>
          </a:r>
          <a:r>
            <a:rPr lang="en-US" sz="1400" kern="1200" dirty="0" err="1" smtClean="0"/>
            <a:t>Emotionen</a:t>
          </a:r>
          <a:endParaRPr lang="en-US" sz="1400" kern="1200" dirty="0"/>
        </a:p>
      </dsp:txBody>
      <dsp:txXfrm>
        <a:off x="2106423" y="593457"/>
        <a:ext cx="1912739" cy="1147643"/>
      </dsp:txXfrm>
    </dsp:sp>
    <dsp:sp modelId="{838E760A-B12C-4408-9D01-320B8A9A9303}">
      <dsp:nvSpPr>
        <dsp:cNvPr id="0" name=""/>
        <dsp:cNvSpPr/>
      </dsp:nvSpPr>
      <dsp:spPr>
        <a:xfrm>
          <a:off x="4210436" y="593457"/>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Gemeinsames</a:t>
          </a:r>
          <a:r>
            <a:rPr lang="en-US" sz="1400" kern="1200" dirty="0" smtClean="0"/>
            <a:t> </a:t>
          </a:r>
          <a:r>
            <a:rPr lang="en-US" sz="1400" kern="1200" dirty="0" err="1" smtClean="0"/>
            <a:t>Wissen</a:t>
          </a:r>
          <a:endParaRPr lang="en-US" sz="1400" kern="1200" dirty="0"/>
        </a:p>
      </dsp:txBody>
      <dsp:txXfrm>
        <a:off x="4210436" y="593457"/>
        <a:ext cx="1912739" cy="1147643"/>
      </dsp:txXfrm>
    </dsp:sp>
    <dsp:sp modelId="{EB7F013D-FD3F-4FE7-87E3-76FA40D80883}">
      <dsp:nvSpPr>
        <dsp:cNvPr id="0" name=""/>
        <dsp:cNvSpPr/>
      </dsp:nvSpPr>
      <dsp:spPr>
        <a:xfrm>
          <a:off x="6314449" y="593457"/>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Thema</a:t>
          </a:r>
          <a:r>
            <a:rPr lang="en-US" sz="1400" kern="1200" dirty="0" smtClean="0"/>
            <a:t>/</a:t>
          </a:r>
          <a:r>
            <a:rPr lang="en-US" sz="1400" kern="1200" dirty="0" err="1" smtClean="0"/>
            <a:t>Anlaß</a:t>
          </a:r>
          <a:endParaRPr lang="en-US" sz="1400" kern="1200" dirty="0"/>
        </a:p>
      </dsp:txBody>
      <dsp:txXfrm>
        <a:off x="6314449" y="593457"/>
        <a:ext cx="1912739" cy="1147643"/>
      </dsp:txXfrm>
    </dsp:sp>
    <dsp:sp modelId="{3283EB26-6495-4413-9554-20A2A50B3564}">
      <dsp:nvSpPr>
        <dsp:cNvPr id="0" name=""/>
        <dsp:cNvSpPr/>
      </dsp:nvSpPr>
      <dsp:spPr>
        <a:xfrm>
          <a:off x="1054417" y="1932374"/>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Medium</a:t>
          </a:r>
          <a:endParaRPr lang="en-US" sz="1400" kern="1200" dirty="0"/>
        </a:p>
      </dsp:txBody>
      <dsp:txXfrm>
        <a:off x="1054417" y="1932374"/>
        <a:ext cx="1912739" cy="1147643"/>
      </dsp:txXfrm>
    </dsp:sp>
    <dsp:sp modelId="{45DF81B2-55D3-4A6F-B0CB-0EAF83E4C447}">
      <dsp:nvSpPr>
        <dsp:cNvPr id="0" name=""/>
        <dsp:cNvSpPr/>
      </dsp:nvSpPr>
      <dsp:spPr>
        <a:xfrm>
          <a:off x="3158430" y="1932374"/>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Grad der </a:t>
          </a:r>
          <a:r>
            <a:rPr lang="en-US" sz="1400" kern="1200" dirty="0" err="1" smtClean="0"/>
            <a:t>Verbindlichkeit</a:t>
          </a:r>
          <a:r>
            <a:rPr lang="en-US" sz="1400" kern="1200" dirty="0" smtClean="0"/>
            <a:t>/</a:t>
          </a:r>
          <a:br>
            <a:rPr lang="en-US" sz="1400" kern="1200" dirty="0" smtClean="0"/>
          </a:br>
          <a:r>
            <a:rPr lang="en-US" sz="1400" kern="1200" dirty="0" err="1" smtClean="0"/>
            <a:t>Öffentlichkeit</a:t>
          </a:r>
          <a:endParaRPr lang="en-US" sz="1400" kern="1200" dirty="0"/>
        </a:p>
      </dsp:txBody>
      <dsp:txXfrm>
        <a:off x="3158430" y="1932374"/>
        <a:ext cx="1912739" cy="1147643"/>
      </dsp:txXfrm>
    </dsp:sp>
    <dsp:sp modelId="{DFA2AD02-9625-448D-896B-71A9264DE7C4}">
      <dsp:nvSpPr>
        <dsp:cNvPr id="0" name=""/>
        <dsp:cNvSpPr/>
      </dsp:nvSpPr>
      <dsp:spPr>
        <a:xfrm>
          <a:off x="5262443" y="1932374"/>
          <a:ext cx="1912739" cy="1147643"/>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err="1" smtClean="0"/>
            <a:t>Nicht-verbale</a:t>
          </a:r>
          <a:r>
            <a:rPr lang="en-US" sz="1400" kern="1200" dirty="0" smtClean="0"/>
            <a:t> </a:t>
          </a:r>
          <a:r>
            <a:rPr lang="en-US" sz="1400" kern="1200" dirty="0" err="1" smtClean="0"/>
            <a:t>Zeichen</a:t>
          </a:r>
          <a:endParaRPr lang="en-US" sz="1400" kern="1200" dirty="0"/>
        </a:p>
      </dsp:txBody>
      <dsp:txXfrm>
        <a:off x="5262443" y="1932374"/>
        <a:ext cx="1912739" cy="114764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B5E3E4-2BFE-49EF-8C97-305B11E079B2}">
      <dsp:nvSpPr>
        <dsp:cNvPr id="0" name=""/>
        <dsp:cNvSpPr/>
      </dsp:nvSpPr>
      <dsp:spPr>
        <a:xfrm>
          <a:off x="3530159" y="2214"/>
          <a:ext cx="1301306" cy="65065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accuracy</a:t>
          </a:r>
          <a:endParaRPr lang="en-US" sz="1600" kern="1200" dirty="0"/>
        </a:p>
      </dsp:txBody>
      <dsp:txXfrm>
        <a:off x="3530159" y="2214"/>
        <a:ext cx="1301306" cy="650653"/>
      </dsp:txXfrm>
    </dsp:sp>
    <dsp:sp modelId="{A8EAD96A-FB88-49D2-907B-426D3450340C}">
      <dsp:nvSpPr>
        <dsp:cNvPr id="0" name=""/>
        <dsp:cNvSpPr/>
      </dsp:nvSpPr>
      <dsp:spPr>
        <a:xfrm rot="2160000">
          <a:off x="4711022" y="845180"/>
          <a:ext cx="677960" cy="227728"/>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2160000">
        <a:off x="4711022" y="845180"/>
        <a:ext cx="677960" cy="227728"/>
      </dsp:txXfrm>
    </dsp:sp>
    <dsp:sp modelId="{24328361-1E5D-41C9-979E-59985B9FDF31}">
      <dsp:nvSpPr>
        <dsp:cNvPr id="0" name=""/>
        <dsp:cNvSpPr/>
      </dsp:nvSpPr>
      <dsp:spPr>
        <a:xfrm>
          <a:off x="5268539" y="1265222"/>
          <a:ext cx="1301306" cy="65065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fluency</a:t>
          </a:r>
          <a:endParaRPr lang="en-US" sz="1600" kern="1200" dirty="0"/>
        </a:p>
      </dsp:txBody>
      <dsp:txXfrm>
        <a:off x="5268539" y="1265222"/>
        <a:ext cx="1301306" cy="650653"/>
      </dsp:txXfrm>
    </dsp:sp>
    <dsp:sp modelId="{CC2EEF4E-0CAB-4763-AFCA-F48A48A49D68}">
      <dsp:nvSpPr>
        <dsp:cNvPr id="0" name=""/>
        <dsp:cNvSpPr/>
      </dsp:nvSpPr>
      <dsp:spPr>
        <a:xfrm rot="6480000">
          <a:off x="5248212" y="2498479"/>
          <a:ext cx="677960" cy="227728"/>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6480000">
        <a:off x="5248212" y="2498479"/>
        <a:ext cx="677960" cy="227728"/>
      </dsp:txXfrm>
    </dsp:sp>
    <dsp:sp modelId="{23657DE0-8592-45A3-8BC3-BDFB2AC9DA50}">
      <dsp:nvSpPr>
        <dsp:cNvPr id="0" name=""/>
        <dsp:cNvSpPr/>
      </dsp:nvSpPr>
      <dsp:spPr>
        <a:xfrm>
          <a:off x="4604537" y="3308811"/>
          <a:ext cx="1301306" cy="65065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content</a:t>
          </a:r>
          <a:endParaRPr lang="en-US" sz="1600" kern="1200" dirty="0"/>
        </a:p>
      </dsp:txBody>
      <dsp:txXfrm>
        <a:off x="4604537" y="3308811"/>
        <a:ext cx="1301306" cy="650653"/>
      </dsp:txXfrm>
    </dsp:sp>
    <dsp:sp modelId="{055547F7-423C-45E7-926E-D912F1F37D9A}">
      <dsp:nvSpPr>
        <dsp:cNvPr id="0" name=""/>
        <dsp:cNvSpPr/>
      </dsp:nvSpPr>
      <dsp:spPr>
        <a:xfrm rot="10800000">
          <a:off x="3841832" y="3520274"/>
          <a:ext cx="677960" cy="227728"/>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3841832" y="3520274"/>
        <a:ext cx="677960" cy="227728"/>
      </dsp:txXfrm>
    </dsp:sp>
    <dsp:sp modelId="{EAB3C75D-DBF4-46E9-B8C8-75E089181CAE}">
      <dsp:nvSpPr>
        <dsp:cNvPr id="0" name=""/>
        <dsp:cNvSpPr/>
      </dsp:nvSpPr>
      <dsp:spPr>
        <a:xfrm>
          <a:off x="2455780" y="3308811"/>
          <a:ext cx="1301306" cy="65065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complexity</a:t>
          </a:r>
          <a:endParaRPr lang="en-US" sz="1600" kern="1200" dirty="0"/>
        </a:p>
      </dsp:txBody>
      <dsp:txXfrm>
        <a:off x="2455780" y="3308811"/>
        <a:ext cx="1301306" cy="650653"/>
      </dsp:txXfrm>
    </dsp:sp>
    <dsp:sp modelId="{1C629E6B-232D-400D-BCE3-BADDFF7B7436}">
      <dsp:nvSpPr>
        <dsp:cNvPr id="0" name=""/>
        <dsp:cNvSpPr/>
      </dsp:nvSpPr>
      <dsp:spPr>
        <a:xfrm rot="15120000">
          <a:off x="2435452" y="2498479"/>
          <a:ext cx="677960" cy="227728"/>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de-DE" sz="1000" kern="1200"/>
        </a:p>
      </dsp:txBody>
      <dsp:txXfrm rot="15120000">
        <a:off x="2435452" y="2498479"/>
        <a:ext cx="677960" cy="227728"/>
      </dsp:txXfrm>
    </dsp:sp>
    <dsp:sp modelId="{917273A1-9141-4A52-92BE-2CF3DB7273FD}">
      <dsp:nvSpPr>
        <dsp:cNvPr id="0" name=""/>
        <dsp:cNvSpPr/>
      </dsp:nvSpPr>
      <dsp:spPr>
        <a:xfrm>
          <a:off x="1433385" y="1265222"/>
          <a:ext cx="2018092" cy="65065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appropriacy</a:t>
          </a:r>
          <a:endParaRPr lang="en-US" sz="1600" kern="1200" dirty="0"/>
        </a:p>
      </dsp:txBody>
      <dsp:txXfrm>
        <a:off x="1433385" y="1265222"/>
        <a:ext cx="2018092" cy="650653"/>
      </dsp:txXfrm>
    </dsp:sp>
    <dsp:sp modelId="{809C8972-FCC7-4251-AD5F-42054DBADAE3}">
      <dsp:nvSpPr>
        <dsp:cNvPr id="0" name=""/>
        <dsp:cNvSpPr/>
      </dsp:nvSpPr>
      <dsp:spPr>
        <a:xfrm rot="19440000">
          <a:off x="2972641" y="845180"/>
          <a:ext cx="677960" cy="227728"/>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de-DE" sz="1000" kern="1200"/>
        </a:p>
      </dsp:txBody>
      <dsp:txXfrm rot="19440000">
        <a:off x="2972641" y="845180"/>
        <a:ext cx="677960" cy="22772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1B4DC0F-FFAB-4BCF-90AF-A957625F21B1}">
      <dsp:nvSpPr>
        <dsp:cNvPr id="0" name=""/>
        <dsp:cNvSpPr/>
      </dsp:nvSpPr>
      <dsp:spPr>
        <a:xfrm>
          <a:off x="0" y="370205"/>
          <a:ext cx="8229600" cy="3291840"/>
        </a:xfrm>
        <a:prstGeom prst="leftRightRibbon">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8034669-1B53-47FC-8FFB-F6ECB78EE8F6}">
      <dsp:nvSpPr>
        <dsp:cNvPr id="0" name=""/>
        <dsp:cNvSpPr/>
      </dsp:nvSpPr>
      <dsp:spPr>
        <a:xfrm>
          <a:off x="987552" y="946276"/>
          <a:ext cx="2715768" cy="1613001"/>
        </a:xfrm>
        <a:prstGeom prst="rect">
          <a:avLst/>
        </a:prstGeom>
        <a:noFill/>
        <a:ln>
          <a:noFill/>
        </a:ln>
        <a:effectLst>
          <a:outerShdw blurRad="51500" dist="25400" dir="5400000" rotWithShape="0">
            <a:srgbClr val="000000">
              <a:alpha val="40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en-US" sz="1800" kern="1200" dirty="0" smtClean="0"/>
            <a:t>S und S </a:t>
          </a:r>
          <a:r>
            <a:rPr lang="en-US" sz="1800" kern="1200" dirty="0" err="1" smtClean="0"/>
            <a:t>kommunizieren</a:t>
          </a:r>
          <a:r>
            <a:rPr lang="en-US" sz="1800" kern="1200" dirty="0" smtClean="0"/>
            <a:t> </a:t>
          </a:r>
          <a:r>
            <a:rPr lang="en-US" sz="1800" kern="1200" dirty="0" err="1" smtClean="0"/>
            <a:t>angemessen</a:t>
          </a:r>
          <a:r>
            <a:rPr lang="en-US" sz="1800" kern="1200" dirty="0" smtClean="0"/>
            <a:t> </a:t>
          </a:r>
          <a:r>
            <a:rPr lang="en-US" sz="1800" kern="1200" dirty="0" err="1" smtClean="0"/>
            <a:t>adressaten</a:t>
          </a:r>
          <a:r>
            <a:rPr lang="en-US" sz="1800" kern="1200" dirty="0" smtClean="0"/>
            <a:t>- und </a:t>
          </a:r>
          <a:r>
            <a:rPr lang="en-US" sz="1800" kern="1200" dirty="0" err="1" smtClean="0"/>
            <a:t>genregerecht</a:t>
          </a:r>
          <a:endParaRPr lang="en-US" sz="1800" kern="1200" dirty="0"/>
        </a:p>
      </dsp:txBody>
      <dsp:txXfrm>
        <a:off x="987552" y="946276"/>
        <a:ext cx="2715768" cy="1613001"/>
      </dsp:txXfrm>
    </dsp:sp>
    <dsp:sp modelId="{EBC7655C-3127-4FEF-9557-76303A615D8E}">
      <dsp:nvSpPr>
        <dsp:cNvPr id="0" name=""/>
        <dsp:cNvSpPr/>
      </dsp:nvSpPr>
      <dsp:spPr>
        <a:xfrm>
          <a:off x="4114800" y="1472971"/>
          <a:ext cx="3209544" cy="1613001"/>
        </a:xfrm>
        <a:prstGeom prst="rect">
          <a:avLst/>
        </a:prstGeom>
        <a:noFill/>
        <a:ln>
          <a:noFill/>
        </a:ln>
        <a:effectLst>
          <a:outerShdw blurRad="51500" dist="25400" dir="5400000" rotWithShape="0">
            <a:srgbClr val="000000">
              <a:alpha val="40000"/>
            </a:srgbClr>
          </a:outerShdw>
        </a:effectLst>
        <a:scene3d>
          <a:camera prst="orthographicFront"/>
          <a:lightRig rig="flat" dir="t"/>
        </a:scene3d>
        <a:sp3d/>
      </dsp:spPr>
      <dsp:style>
        <a:lnRef idx="0">
          <a:scrgbClr r="0" g="0" b="0"/>
        </a:lnRef>
        <a:fillRef idx="2">
          <a:scrgbClr r="0" g="0" b="0"/>
        </a:fillRef>
        <a:effectRef idx="1">
          <a:scrgbClr r="0" g="0" b="0"/>
        </a:effectRef>
        <a:fontRef idx="minor">
          <a:schemeClr val="dk1"/>
        </a:fontRef>
      </dsp:style>
      <dsp:txBody>
        <a:bodyPr spcFirstLastPara="0" vert="horz" wrap="square" lIns="0" tIns="64008" rIns="0" bIns="68580" numCol="1" spcCol="1270" anchor="ctr" anchorCtr="0">
          <a:noAutofit/>
        </a:bodyPr>
        <a:lstStyle/>
        <a:p>
          <a:pPr lvl="0" algn="ctr" defTabSz="800100">
            <a:lnSpc>
              <a:spcPct val="90000"/>
            </a:lnSpc>
            <a:spcBef>
              <a:spcPct val="0"/>
            </a:spcBef>
            <a:spcAft>
              <a:spcPct val="35000"/>
            </a:spcAft>
          </a:pPr>
          <a:r>
            <a:rPr lang="en-US" sz="1800" kern="1200" dirty="0" smtClean="0"/>
            <a:t>S und S </a:t>
          </a:r>
          <a:r>
            <a:rPr lang="en-US" sz="1800" kern="1200" dirty="0" err="1" smtClean="0"/>
            <a:t>beziehen</a:t>
          </a:r>
          <a:r>
            <a:rPr lang="en-US" sz="1800" kern="1200" dirty="0" smtClean="0"/>
            <a:t> </a:t>
          </a:r>
          <a:r>
            <a:rPr lang="en-US" sz="1800" kern="1200" dirty="0" err="1" smtClean="0"/>
            <a:t>sich</a:t>
          </a:r>
          <a:r>
            <a:rPr lang="en-US" sz="1800" kern="1200" dirty="0" smtClean="0"/>
            <a:t> </a:t>
          </a:r>
          <a:r>
            <a:rPr lang="en-US" sz="1800" kern="1200" dirty="0" err="1" smtClean="0"/>
            <a:t>mündlich</a:t>
          </a:r>
          <a:r>
            <a:rPr lang="en-US" sz="1800" kern="1200" dirty="0" smtClean="0"/>
            <a:t> im </a:t>
          </a:r>
          <a:r>
            <a:rPr lang="en-US" sz="1800" kern="1200" dirty="0" err="1" smtClean="0"/>
            <a:t>unterrichtlichen</a:t>
          </a:r>
          <a:r>
            <a:rPr lang="en-US" sz="1800" kern="1200" dirty="0" smtClean="0"/>
            <a:t> </a:t>
          </a:r>
          <a:r>
            <a:rPr lang="en-US" sz="1800" kern="1200" dirty="0" err="1" smtClean="0"/>
            <a:t>Diskurs</a:t>
          </a:r>
          <a:r>
            <a:rPr lang="en-US" sz="1800" kern="1200" dirty="0" smtClean="0"/>
            <a:t> </a:t>
          </a:r>
          <a:r>
            <a:rPr lang="en-US" sz="1800" kern="1200" dirty="0" err="1" smtClean="0"/>
            <a:t>möglichst</a:t>
          </a:r>
          <a:r>
            <a:rPr lang="en-US" sz="1800" kern="1200" dirty="0" smtClean="0"/>
            <a:t> </a:t>
          </a:r>
          <a:r>
            <a:rPr lang="en-US" sz="1800" kern="1200" dirty="0" err="1" smtClean="0"/>
            <a:t>fehlerfrei</a:t>
          </a:r>
          <a:r>
            <a:rPr lang="en-US" sz="1800" kern="1200" dirty="0" smtClean="0"/>
            <a:t> auf (</a:t>
          </a:r>
          <a:r>
            <a:rPr lang="en-US" sz="1800" kern="1200" dirty="0" err="1" smtClean="0"/>
            <a:t>schriftliche</a:t>
          </a:r>
          <a:r>
            <a:rPr lang="en-US" sz="1800" kern="1200" dirty="0" smtClean="0"/>
            <a:t>) </a:t>
          </a:r>
          <a:r>
            <a:rPr lang="en-US" sz="1800" kern="1200" dirty="0" err="1" smtClean="0"/>
            <a:t>Ausgangstexte</a:t>
          </a:r>
          <a:r>
            <a:rPr lang="en-US" sz="1800" kern="1200" dirty="0" smtClean="0"/>
            <a:t> (</a:t>
          </a:r>
          <a:r>
            <a:rPr lang="en-US" sz="1800" kern="1200" dirty="0" err="1" smtClean="0"/>
            <a:t>Zusammenfassung</a:t>
          </a:r>
          <a:r>
            <a:rPr lang="en-US" sz="1800" kern="1200" dirty="0" smtClean="0"/>
            <a:t> – </a:t>
          </a:r>
          <a:r>
            <a:rPr lang="en-US" sz="1800" kern="1200" dirty="0" err="1" smtClean="0"/>
            <a:t>Analyse</a:t>
          </a:r>
          <a:r>
            <a:rPr lang="en-US" sz="1800" kern="1200" dirty="0" smtClean="0"/>
            <a:t> – </a:t>
          </a:r>
          <a:r>
            <a:rPr lang="en-US" sz="1800" kern="1200" dirty="0" err="1" smtClean="0"/>
            <a:t>Kommentar</a:t>
          </a:r>
          <a:endParaRPr lang="en-US" sz="1800" kern="1200" dirty="0"/>
        </a:p>
      </dsp:txBody>
      <dsp:txXfrm>
        <a:off x="4114800" y="1472971"/>
        <a:ext cx="3209544" cy="1613001"/>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66A52C-1BD0-4859-9655-955CF79A14A3}">
      <dsp:nvSpPr>
        <dsp:cNvPr id="0" name=""/>
        <dsp:cNvSpPr/>
      </dsp:nvSpPr>
      <dsp:spPr>
        <a:xfrm>
          <a:off x="1796256" y="0"/>
          <a:ext cx="4032250" cy="403225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264ABE0-F642-45CF-AF5E-4DB9223401FB}">
      <dsp:nvSpPr>
        <dsp:cNvPr id="0" name=""/>
        <dsp:cNvSpPr/>
      </dsp:nvSpPr>
      <dsp:spPr>
        <a:xfrm>
          <a:off x="3812381" y="405390"/>
          <a:ext cx="2620962" cy="95450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smtClean="0"/>
            <a:t>Authentizität</a:t>
          </a:r>
          <a:endParaRPr lang="de-DE" sz="1800" kern="1200" dirty="0"/>
        </a:p>
      </dsp:txBody>
      <dsp:txXfrm>
        <a:off x="3812381" y="405390"/>
        <a:ext cx="2620962" cy="954509"/>
      </dsp:txXfrm>
    </dsp:sp>
    <dsp:sp modelId="{58B348E9-634C-4881-96E2-5D7E94B9D9C6}">
      <dsp:nvSpPr>
        <dsp:cNvPr id="0" name=""/>
        <dsp:cNvSpPr/>
      </dsp:nvSpPr>
      <dsp:spPr>
        <a:xfrm>
          <a:off x="3812381" y="1479213"/>
          <a:ext cx="2620962" cy="95450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smtClean="0"/>
            <a:t>Interaktion</a:t>
          </a:r>
          <a:endParaRPr lang="de-DE" sz="1800" kern="1200" dirty="0"/>
        </a:p>
      </dsp:txBody>
      <dsp:txXfrm>
        <a:off x="3812381" y="1479213"/>
        <a:ext cx="2620962" cy="954509"/>
      </dsp:txXfrm>
    </dsp:sp>
    <dsp:sp modelId="{F673CF82-BF42-45DC-B404-97146B5E6CE2}">
      <dsp:nvSpPr>
        <dsp:cNvPr id="0" name=""/>
        <dsp:cNvSpPr/>
      </dsp:nvSpPr>
      <dsp:spPr>
        <a:xfrm>
          <a:off x="3812381" y="2553036"/>
          <a:ext cx="2620962" cy="954509"/>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de-DE" sz="1800" kern="1200" dirty="0" smtClean="0"/>
            <a:t>Aufgabenorientierung</a:t>
          </a:r>
          <a:endParaRPr lang="de-DE" sz="1800" kern="1200" dirty="0"/>
        </a:p>
      </dsp:txBody>
      <dsp:txXfrm>
        <a:off x="3812381" y="2553036"/>
        <a:ext cx="2620962" cy="954509"/>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3689BE5-45FA-4410-BC21-4E2A89A4B179}">
      <dsp:nvSpPr>
        <dsp:cNvPr id="0" name=""/>
        <dsp:cNvSpPr/>
      </dsp:nvSpPr>
      <dsp:spPr>
        <a:xfrm>
          <a:off x="2123338" y="1066977"/>
          <a:ext cx="2432731" cy="2436599"/>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1750" tIns="31750" rIns="31750" bIns="31750" numCol="1" spcCol="1270" anchor="ctr" anchorCtr="0">
          <a:noAutofit/>
        </a:bodyPr>
        <a:lstStyle/>
        <a:p>
          <a:pPr lvl="0" algn="ctr" defTabSz="1111250">
            <a:lnSpc>
              <a:spcPct val="90000"/>
            </a:lnSpc>
            <a:spcBef>
              <a:spcPct val="0"/>
            </a:spcBef>
            <a:spcAft>
              <a:spcPct val="35000"/>
            </a:spcAft>
          </a:pPr>
          <a:r>
            <a:rPr lang="de-DE" sz="2500" kern="1200" dirty="0" smtClean="0"/>
            <a:t>Wortschatz</a:t>
          </a:r>
          <a:endParaRPr lang="de-DE" sz="2500" kern="1200" dirty="0"/>
        </a:p>
      </dsp:txBody>
      <dsp:txXfrm>
        <a:off x="2123338" y="1066977"/>
        <a:ext cx="2432731" cy="2436599"/>
      </dsp:txXfrm>
    </dsp:sp>
    <dsp:sp modelId="{90C134B3-E47B-41E4-8DC9-4C82B49C56D7}">
      <dsp:nvSpPr>
        <dsp:cNvPr id="0" name=""/>
        <dsp:cNvSpPr/>
      </dsp:nvSpPr>
      <dsp:spPr>
        <a:xfrm>
          <a:off x="2076587" y="275620"/>
          <a:ext cx="2526233" cy="853876"/>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de-DE" sz="2000" kern="1200" dirty="0" smtClean="0"/>
            <a:t>(1)</a:t>
          </a:r>
          <a:r>
            <a:rPr lang="de-DE" sz="2000" kern="1200" dirty="0" err="1" smtClean="0"/>
            <a:t>themen</a:t>
          </a:r>
          <a:r>
            <a:rPr lang="de-DE" sz="2000" kern="1200" dirty="0" smtClean="0"/>
            <a:t>-</a:t>
          </a:r>
          <a:br>
            <a:rPr lang="de-DE" sz="2000" kern="1200" dirty="0" smtClean="0"/>
          </a:br>
          <a:r>
            <a:rPr lang="de-DE" sz="2000" kern="1200" dirty="0" smtClean="0"/>
            <a:t>abhängig</a:t>
          </a:r>
          <a:endParaRPr lang="de-DE" sz="2000" kern="1200" dirty="0"/>
        </a:p>
      </dsp:txBody>
      <dsp:txXfrm>
        <a:off x="2076587" y="275620"/>
        <a:ext cx="2526233" cy="853876"/>
      </dsp:txXfrm>
    </dsp:sp>
    <dsp:sp modelId="{3C8D803B-C41D-48B3-ACE7-BBA13F68FE89}">
      <dsp:nvSpPr>
        <dsp:cNvPr id="0" name=""/>
        <dsp:cNvSpPr/>
      </dsp:nvSpPr>
      <dsp:spPr>
        <a:xfrm>
          <a:off x="3695169" y="2468454"/>
          <a:ext cx="2030418" cy="121636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de-DE" sz="2000" kern="1200" dirty="0" smtClean="0"/>
            <a:t>(2)</a:t>
          </a:r>
          <a:r>
            <a:rPr lang="de-DE" sz="2000" kern="1200" dirty="0" err="1" smtClean="0"/>
            <a:t>themen</a:t>
          </a:r>
          <a:r>
            <a:rPr lang="de-DE" sz="2000" kern="1200" dirty="0" smtClean="0"/>
            <a:t>-</a:t>
          </a:r>
          <a:br>
            <a:rPr lang="de-DE" sz="2000" kern="1200" dirty="0" smtClean="0"/>
          </a:br>
          <a:r>
            <a:rPr lang="de-DE" sz="2000" kern="1200" dirty="0" smtClean="0"/>
            <a:t>unabhängig</a:t>
          </a:r>
          <a:endParaRPr lang="de-DE" sz="2000" kern="1200" dirty="0"/>
        </a:p>
      </dsp:txBody>
      <dsp:txXfrm>
        <a:off x="3695169" y="2468454"/>
        <a:ext cx="2030418" cy="1216365"/>
      </dsp:txXfrm>
    </dsp:sp>
    <dsp:sp modelId="{87827B0A-EC83-4454-9D20-2D0BEF45A95F}">
      <dsp:nvSpPr>
        <dsp:cNvPr id="0" name=""/>
        <dsp:cNvSpPr/>
      </dsp:nvSpPr>
      <dsp:spPr>
        <a:xfrm>
          <a:off x="706788" y="2468454"/>
          <a:ext cx="2524481" cy="1216365"/>
        </a:xfrm>
        <a:prstGeom prst="ellipse">
          <a:avLst/>
        </a:prstGeom>
        <a:solidFill>
          <a:schemeClr val="accent1">
            <a:alpha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de-DE" sz="2000" kern="1200" dirty="0" smtClean="0"/>
            <a:t>(3)Redemittel</a:t>
          </a:r>
          <a:endParaRPr lang="de-DE" sz="2000" kern="1200" dirty="0"/>
        </a:p>
      </dsp:txBody>
      <dsp:txXfrm>
        <a:off x="706788" y="2468454"/>
        <a:ext cx="2524481" cy="1216365"/>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690659-547A-4F6C-8518-4F8CB74C3500}">
      <dsp:nvSpPr>
        <dsp:cNvPr id="0" name=""/>
        <dsp:cNvSpPr/>
      </dsp:nvSpPr>
      <dsp:spPr>
        <a:xfrm>
          <a:off x="890468" y="917"/>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Sinnzusammenhänge herstellen</a:t>
          </a:r>
          <a:endParaRPr lang="de-DE" sz="1400" kern="1200" dirty="0"/>
        </a:p>
      </dsp:txBody>
      <dsp:txXfrm>
        <a:off x="890468" y="917"/>
        <a:ext cx="2015207" cy="1209124"/>
      </dsp:txXfrm>
    </dsp:sp>
    <dsp:sp modelId="{EA305E90-744B-472E-A00B-96747E095B8E}">
      <dsp:nvSpPr>
        <dsp:cNvPr id="0" name=""/>
        <dsp:cNvSpPr/>
      </dsp:nvSpPr>
      <dsp:spPr>
        <a:xfrm>
          <a:off x="3107196" y="917"/>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Diskussion aktiv gestalten</a:t>
          </a:r>
          <a:endParaRPr lang="de-DE" sz="1400" kern="1200" dirty="0"/>
        </a:p>
      </dsp:txBody>
      <dsp:txXfrm>
        <a:off x="3107196" y="917"/>
        <a:ext cx="2015207" cy="1209124"/>
      </dsp:txXfrm>
    </dsp:sp>
    <dsp:sp modelId="{A21E8C4B-93AD-4352-843B-7CB12C36F88D}">
      <dsp:nvSpPr>
        <dsp:cNvPr id="0" name=""/>
        <dsp:cNvSpPr/>
      </dsp:nvSpPr>
      <dsp:spPr>
        <a:xfrm>
          <a:off x="5323924" y="917"/>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Lösungsmöglichkeiten erörtern/Kompromisse aushandeln</a:t>
          </a:r>
          <a:endParaRPr lang="de-DE" sz="1400" kern="1200" dirty="0"/>
        </a:p>
      </dsp:txBody>
      <dsp:txXfrm>
        <a:off x="5323924" y="917"/>
        <a:ext cx="2015207" cy="1209124"/>
      </dsp:txXfrm>
    </dsp:sp>
    <dsp:sp modelId="{FBDFE91B-FC7B-4B9F-BAB3-AA52C3430226}">
      <dsp:nvSpPr>
        <dsp:cNvPr id="0" name=""/>
        <dsp:cNvSpPr/>
      </dsp:nvSpPr>
      <dsp:spPr>
        <a:xfrm>
          <a:off x="890468" y="1411562"/>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(Gegen-)Argumente darlegen/Standpunkt respektvoll vertreten</a:t>
          </a:r>
          <a:endParaRPr lang="de-DE" sz="1400" kern="1200" dirty="0"/>
        </a:p>
      </dsp:txBody>
      <dsp:txXfrm>
        <a:off x="890468" y="1411562"/>
        <a:ext cx="2015207" cy="1209124"/>
      </dsp:txXfrm>
    </dsp:sp>
    <dsp:sp modelId="{4240724F-BF94-49E9-8222-74E4505DAC84}">
      <dsp:nvSpPr>
        <dsp:cNvPr id="0" name=""/>
        <dsp:cNvSpPr/>
      </dsp:nvSpPr>
      <dsp:spPr>
        <a:xfrm>
          <a:off x="3107196" y="1411562"/>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Meinung anderer kennzeichnen</a:t>
          </a:r>
          <a:endParaRPr lang="de-DE" sz="1400" kern="1200" dirty="0"/>
        </a:p>
      </dsp:txBody>
      <dsp:txXfrm>
        <a:off x="3107196" y="1411562"/>
        <a:ext cx="2015207" cy="1209124"/>
      </dsp:txXfrm>
    </dsp:sp>
    <dsp:sp modelId="{72D4AEDE-35C3-4597-94D1-A4692F79C7FC}">
      <dsp:nvSpPr>
        <dsp:cNvPr id="0" name=""/>
        <dsp:cNvSpPr/>
      </dsp:nvSpPr>
      <dsp:spPr>
        <a:xfrm>
          <a:off x="5323924" y="1411562"/>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Beziehungen und Haltungen von Personen analysieren</a:t>
          </a:r>
          <a:endParaRPr lang="de-DE" sz="1400" kern="1200" dirty="0"/>
        </a:p>
      </dsp:txBody>
      <dsp:txXfrm>
        <a:off x="5323924" y="1411562"/>
        <a:ext cx="2015207" cy="1209124"/>
      </dsp:txXfrm>
    </dsp:sp>
    <dsp:sp modelId="{DADD638B-C346-4F4A-A741-F885E06F8E38}">
      <dsp:nvSpPr>
        <dsp:cNvPr id="0" name=""/>
        <dsp:cNvSpPr/>
      </dsp:nvSpPr>
      <dsp:spPr>
        <a:xfrm>
          <a:off x="1998832" y="2822207"/>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Komplexe Beschreibungen von Sachverhalten verfassen</a:t>
          </a:r>
          <a:endParaRPr lang="de-DE" sz="1400" kern="1200" dirty="0"/>
        </a:p>
      </dsp:txBody>
      <dsp:txXfrm>
        <a:off x="1998832" y="2822207"/>
        <a:ext cx="2015207" cy="1209124"/>
      </dsp:txXfrm>
    </dsp:sp>
    <dsp:sp modelId="{D121419B-F61F-4F5C-9717-48BC32828B89}">
      <dsp:nvSpPr>
        <dsp:cNvPr id="0" name=""/>
        <dsp:cNvSpPr/>
      </dsp:nvSpPr>
      <dsp:spPr>
        <a:xfrm>
          <a:off x="4215560" y="2822207"/>
          <a:ext cx="2015207" cy="1209124"/>
        </a:xfrm>
        <a:prstGeom prst="rect">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e-DE" sz="1400" kern="1200" dirty="0" smtClean="0"/>
            <a:t>Texte zusammenfassen, analysieren, kommentieren</a:t>
          </a:r>
          <a:endParaRPr lang="de-DE" sz="1400" kern="1200" dirty="0"/>
        </a:p>
      </dsp:txBody>
      <dsp:txXfrm>
        <a:off x="4215560" y="2822207"/>
        <a:ext cx="2015207" cy="1209124"/>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A830A7-5F5D-4C8A-B70C-4D5A65F304AC}">
      <dsp:nvSpPr>
        <dsp:cNvPr id="0" name=""/>
        <dsp:cNvSpPr/>
      </dsp:nvSpPr>
      <dsp:spPr>
        <a:xfrm>
          <a:off x="3070026" y="780"/>
          <a:ext cx="2089546" cy="104477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(1)</a:t>
          </a:r>
          <a:r>
            <a:rPr lang="en-US" sz="1600" kern="1200" dirty="0" err="1" smtClean="0"/>
            <a:t>unbekannte</a:t>
          </a:r>
          <a:r>
            <a:rPr lang="en-US" sz="1600" kern="1200" dirty="0" smtClean="0"/>
            <a:t> </a:t>
          </a:r>
          <a:r>
            <a:rPr lang="en-US" sz="1600" kern="1200" dirty="0" err="1" smtClean="0"/>
            <a:t>Wörter</a:t>
          </a:r>
          <a:r>
            <a:rPr lang="en-US" sz="1600" kern="1200" dirty="0" smtClean="0"/>
            <a:t> </a:t>
          </a:r>
          <a:r>
            <a:rPr lang="en-US" sz="1600" kern="1200" dirty="0" err="1" smtClean="0"/>
            <a:t>korrrekt</a:t>
          </a:r>
          <a:r>
            <a:rPr lang="en-US" sz="1600" kern="1200" dirty="0" smtClean="0"/>
            <a:t> </a:t>
          </a:r>
          <a:r>
            <a:rPr lang="en-US" sz="1600" kern="1200" dirty="0" err="1" smtClean="0"/>
            <a:t>aussprechen</a:t>
          </a:r>
          <a:endParaRPr lang="en-US" sz="1600" kern="1200" dirty="0"/>
        </a:p>
      </dsp:txBody>
      <dsp:txXfrm>
        <a:off x="3070026" y="780"/>
        <a:ext cx="2089546" cy="1044773"/>
      </dsp:txXfrm>
    </dsp:sp>
    <dsp:sp modelId="{8F9C38CE-B005-4399-B0C9-8BDC354B8548}">
      <dsp:nvSpPr>
        <dsp:cNvPr id="0" name=""/>
        <dsp:cNvSpPr/>
      </dsp:nvSpPr>
      <dsp:spPr>
        <a:xfrm rot="3600000">
          <a:off x="4433442" y="1833289"/>
          <a:ext cx="1086633" cy="365670"/>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3600000">
        <a:off x="4433442" y="1833289"/>
        <a:ext cx="1086633" cy="365670"/>
      </dsp:txXfrm>
    </dsp:sp>
    <dsp:sp modelId="{3C4E6B03-C1A6-4A2D-A8EE-737B0E9C9D61}">
      <dsp:nvSpPr>
        <dsp:cNvPr id="0" name=""/>
        <dsp:cNvSpPr/>
      </dsp:nvSpPr>
      <dsp:spPr>
        <a:xfrm>
          <a:off x="4793945" y="2986696"/>
          <a:ext cx="2089546" cy="104477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(3)Intonation </a:t>
          </a:r>
          <a:r>
            <a:rPr lang="en-US" sz="1600" kern="1200" dirty="0" err="1" smtClean="0"/>
            <a:t>variieren</a:t>
          </a:r>
          <a:endParaRPr lang="en-US" sz="1600" kern="1200" dirty="0"/>
        </a:p>
      </dsp:txBody>
      <dsp:txXfrm>
        <a:off x="4793945" y="2986696"/>
        <a:ext cx="2089546" cy="1044773"/>
      </dsp:txXfrm>
    </dsp:sp>
    <dsp:sp modelId="{FB4D9100-650A-4DD1-9020-178B0396D163}">
      <dsp:nvSpPr>
        <dsp:cNvPr id="0" name=""/>
        <dsp:cNvSpPr/>
      </dsp:nvSpPr>
      <dsp:spPr>
        <a:xfrm rot="10800000">
          <a:off x="3571483" y="3326247"/>
          <a:ext cx="1086633" cy="365670"/>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0800000">
        <a:off x="3571483" y="3326247"/>
        <a:ext cx="1086633" cy="365670"/>
      </dsp:txXfrm>
    </dsp:sp>
    <dsp:sp modelId="{08E64382-E75F-4FC1-8408-AB3D4B6FF5AD}">
      <dsp:nvSpPr>
        <dsp:cNvPr id="0" name=""/>
        <dsp:cNvSpPr/>
      </dsp:nvSpPr>
      <dsp:spPr>
        <a:xfrm>
          <a:off x="1346107" y="2986696"/>
          <a:ext cx="2089546" cy="1044773"/>
        </a:xfrm>
        <a:prstGeom prst="roundRect">
          <a:avLst>
            <a:gd name="adj" fmla="val 10000"/>
          </a:avLst>
        </a:prstGeom>
        <a:gradFill rotWithShape="0">
          <a:gsLst>
            <a:gs pos="0">
              <a:schemeClr val="accent1">
                <a:hueOff val="0"/>
                <a:satOff val="0"/>
                <a:lumOff val="0"/>
                <a:alphaOff val="0"/>
                <a:tint val="1000"/>
                <a:satMod val="255000"/>
              </a:schemeClr>
            </a:gs>
            <a:gs pos="55000">
              <a:schemeClr val="accent1">
                <a:hueOff val="0"/>
                <a:satOff val="0"/>
                <a:lumOff val="0"/>
                <a:alphaOff val="0"/>
                <a:tint val="12000"/>
                <a:satMod val="255000"/>
              </a:schemeClr>
            </a:gs>
            <a:gs pos="100000">
              <a:schemeClr val="accent1">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(2)</a:t>
          </a:r>
          <a:r>
            <a:rPr lang="en-US" sz="1600" kern="1200" dirty="0" err="1" smtClean="0"/>
            <a:t>Wortbetonungen</a:t>
          </a:r>
          <a:r>
            <a:rPr lang="en-US" sz="1600" kern="1200" dirty="0" smtClean="0"/>
            <a:t> </a:t>
          </a:r>
          <a:r>
            <a:rPr lang="en-US" sz="1600" kern="1200" dirty="0" err="1" smtClean="0"/>
            <a:t>korrekt</a:t>
          </a:r>
          <a:r>
            <a:rPr lang="en-US" sz="1600" kern="1200" dirty="0" smtClean="0"/>
            <a:t> </a:t>
          </a:r>
          <a:r>
            <a:rPr lang="en-US" sz="1600" kern="1200" dirty="0" err="1" smtClean="0"/>
            <a:t>verwenden</a:t>
          </a:r>
          <a:endParaRPr lang="en-US" sz="1600" kern="1200" dirty="0"/>
        </a:p>
      </dsp:txBody>
      <dsp:txXfrm>
        <a:off x="1346107" y="2986696"/>
        <a:ext cx="2089546" cy="1044773"/>
      </dsp:txXfrm>
    </dsp:sp>
    <dsp:sp modelId="{7E3AEFBB-B738-4983-9CBC-5E016A263CB0}">
      <dsp:nvSpPr>
        <dsp:cNvPr id="0" name=""/>
        <dsp:cNvSpPr/>
      </dsp:nvSpPr>
      <dsp:spPr>
        <a:xfrm rot="18000000">
          <a:off x="2709523" y="1833289"/>
          <a:ext cx="1086633" cy="365670"/>
        </a:xfrm>
        <a:prstGeom prst="leftRightArrow">
          <a:avLst>
            <a:gd name="adj1" fmla="val 60000"/>
            <a:gd name="adj2" fmla="val 50000"/>
          </a:avLst>
        </a:prstGeom>
        <a:gradFill rotWithShape="0">
          <a:gsLst>
            <a:gs pos="0">
              <a:schemeClr val="accent1">
                <a:tint val="60000"/>
                <a:hueOff val="0"/>
                <a:satOff val="0"/>
                <a:lumOff val="0"/>
                <a:alphaOff val="0"/>
                <a:tint val="1000"/>
                <a:satMod val="255000"/>
              </a:schemeClr>
            </a:gs>
            <a:gs pos="55000">
              <a:schemeClr val="accent1">
                <a:tint val="60000"/>
                <a:hueOff val="0"/>
                <a:satOff val="0"/>
                <a:lumOff val="0"/>
                <a:alphaOff val="0"/>
                <a:tint val="12000"/>
                <a:satMod val="255000"/>
              </a:schemeClr>
            </a:gs>
            <a:gs pos="100000">
              <a:schemeClr val="accent1">
                <a:tint val="60000"/>
                <a:hueOff val="0"/>
                <a:satOff val="0"/>
                <a:lumOff val="0"/>
                <a:alphaOff val="0"/>
                <a:tint val="45000"/>
                <a:satMod val="250000"/>
              </a:schemeClr>
            </a:gs>
          </a:gsLst>
          <a:path path="circle">
            <a:fillToRect l="-40000" t="-90000" r="140000" b="190000"/>
          </a:path>
        </a:gradFill>
        <a:ln>
          <a:noFill/>
        </a:ln>
        <a:effectLst>
          <a:outerShdw blurRad="51500" dist="25400" dir="5400000" rotWithShape="0">
            <a:srgbClr val="000000">
              <a:alpha val="40000"/>
            </a:srgbClr>
          </a:outerShd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US" sz="1300" kern="1200"/>
        </a:p>
      </dsp:txBody>
      <dsp:txXfrm rot="18000000">
        <a:off x="2709523" y="1833289"/>
        <a:ext cx="1086633" cy="36567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5.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EB4AF8-73BC-466A-8AFB-B9BADFA172FA}" type="datetimeFigureOut">
              <a:rPr lang="de-DE" smtClean="0"/>
              <a:pPr/>
              <a:t>10.05.2020</a:t>
            </a:fld>
            <a:endParaRPr lang="de-DE"/>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F61F831-D961-4D42-B869-48520F631B0C}" type="slidenum">
              <a:rPr lang="de-DE" smtClean="0"/>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766AF-C2E5-498A-8780-88CCD884FEB9}" type="datetimeFigureOut">
              <a:rPr lang="de-DE" smtClean="0"/>
              <a:pPr/>
              <a:t>10.05.2020</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11CA67-D061-429F-B186-15D98BBFE45D}" type="slidenum">
              <a:rPr lang="de-DE" smtClean="0"/>
              <a:pPr/>
              <a:t>‹Nr.›</a:t>
            </a:fld>
            <a:endParaRPr lang="de-DE"/>
          </a:p>
        </p:txBody>
      </p:sp>
    </p:spTree>
    <p:extLst>
      <p:ext uri="{BB962C8B-B14F-4D97-AF65-F5344CB8AC3E}">
        <p14:creationId xmlns:p14="http://schemas.microsoft.com/office/powerpoint/2010/main" xmlns="" val="4122237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Blick auf die genaue Formulierung der Vorgabe, die diesem Workshop zugrundeliegt.</a:t>
            </a:r>
          </a:p>
          <a:p>
            <a:r>
              <a:rPr lang="de-DE" dirty="0" smtClean="0"/>
              <a:t>Überleitung: Welche Leitfragen stellen sich aus dieser Vorgabe? </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a:t>
            </a:fld>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b="1" noProof="0" dirty="0" smtClean="0"/>
              <a:t>Accuracy</a:t>
            </a:r>
            <a:r>
              <a:rPr lang="en-US" noProof="0" dirty="0" smtClean="0"/>
              <a:t>: correct usage of linguistic rules</a:t>
            </a:r>
          </a:p>
          <a:p>
            <a:r>
              <a:rPr lang="en-US" b="1" noProof="0" dirty="0" smtClean="0"/>
              <a:t>Fluency</a:t>
            </a:r>
            <a:r>
              <a:rPr lang="en-US" noProof="0" dirty="0" smtClean="0"/>
              <a:t>: fluent, natural, authentic use of oral English</a:t>
            </a:r>
          </a:p>
          <a:p>
            <a:r>
              <a:rPr lang="en-US" b="1" noProof="0" dirty="0" smtClean="0"/>
              <a:t>Complexity</a:t>
            </a:r>
            <a:r>
              <a:rPr lang="en-US" noProof="0" dirty="0" smtClean="0"/>
              <a:t>: wide range of lexis and structures</a:t>
            </a:r>
          </a:p>
          <a:p>
            <a:r>
              <a:rPr lang="en-US" b="1" noProof="0" dirty="0" err="1" smtClean="0"/>
              <a:t>Appropriacy</a:t>
            </a:r>
            <a:r>
              <a:rPr lang="en-US" noProof="0" dirty="0" smtClean="0"/>
              <a:t>: pragmatically appropriate use of oral language in a situation</a:t>
            </a:r>
            <a:br>
              <a:rPr lang="en-US" noProof="0" dirty="0" smtClean="0"/>
            </a:br>
            <a:r>
              <a:rPr lang="en-US" b="1" noProof="0" dirty="0" smtClean="0"/>
              <a:t>message-oriented</a:t>
            </a:r>
            <a:r>
              <a:rPr lang="en-US" noProof="0" dirty="0" smtClean="0"/>
              <a:t>: </a:t>
            </a:r>
            <a:r>
              <a:rPr lang="en-US" noProof="0" dirty="0" err="1" smtClean="0"/>
              <a:t>inhalts</a:t>
            </a:r>
            <a:r>
              <a:rPr lang="en-US" noProof="0" dirty="0" smtClean="0"/>
              <a:t>- </a:t>
            </a:r>
            <a:r>
              <a:rPr lang="en-US" noProof="0" dirty="0" err="1" smtClean="0"/>
              <a:t>mitteilungsbezogenes</a:t>
            </a:r>
            <a:r>
              <a:rPr lang="en-US" noProof="0" dirty="0" smtClean="0"/>
              <a:t> </a:t>
            </a:r>
            <a:r>
              <a:rPr lang="en-US" noProof="0" dirty="0" err="1" smtClean="0"/>
              <a:t>Sprechen</a:t>
            </a:r>
            <a:r>
              <a:rPr lang="en-US" noProof="0" dirty="0" smtClean="0"/>
              <a:t/>
            </a:r>
            <a:br>
              <a:rPr lang="en-US" noProof="0" dirty="0" smtClean="0"/>
            </a:br>
            <a:r>
              <a:rPr lang="en-US" b="1" noProof="0" dirty="0" smtClean="0"/>
              <a:t>medium-oriented:</a:t>
            </a:r>
            <a:r>
              <a:rPr lang="en-US" noProof="0" dirty="0" smtClean="0"/>
              <a:t> der </a:t>
            </a:r>
            <a:r>
              <a:rPr lang="en-US" noProof="0" dirty="0" err="1" smtClean="0"/>
              <a:t>Verbesserung</a:t>
            </a:r>
            <a:r>
              <a:rPr lang="en-US" noProof="0" dirty="0" smtClean="0"/>
              <a:t> der </a:t>
            </a:r>
            <a:r>
              <a:rPr lang="en-US" noProof="0" dirty="0" err="1" smtClean="0"/>
              <a:t>Sprachkompetenz</a:t>
            </a:r>
            <a:r>
              <a:rPr lang="en-US" noProof="0" dirty="0" smtClean="0"/>
              <a:t> </a:t>
            </a:r>
            <a:r>
              <a:rPr lang="en-US" noProof="0" dirty="0" err="1" smtClean="0"/>
              <a:t>dienendes</a:t>
            </a:r>
            <a:r>
              <a:rPr lang="en-US" noProof="0" dirty="0" smtClean="0"/>
              <a:t> </a:t>
            </a:r>
            <a:r>
              <a:rPr lang="en-US" noProof="0" dirty="0" err="1" smtClean="0"/>
              <a:t>Sprechen</a:t>
            </a:r>
            <a:r>
              <a:rPr lang="en-US" noProof="0" dirty="0" smtClean="0"/>
              <a:t> (</a:t>
            </a:r>
            <a:r>
              <a:rPr lang="en-US" noProof="0" dirty="0" err="1" smtClean="0"/>
              <a:t>nach</a:t>
            </a:r>
            <a:r>
              <a:rPr lang="en-US" noProof="0" dirty="0" smtClean="0"/>
              <a:t> </a:t>
            </a:r>
            <a:r>
              <a:rPr lang="en-US" noProof="0" dirty="0" err="1" smtClean="0"/>
              <a:t>Thaler</a:t>
            </a:r>
            <a:r>
              <a:rPr lang="en-US" noProof="0" dirty="0" smtClean="0"/>
              <a:t> </a:t>
            </a:r>
            <a:r>
              <a:rPr lang="en-US" noProof="0" dirty="0" err="1" smtClean="0"/>
              <a:t>Seite</a:t>
            </a:r>
            <a:r>
              <a:rPr lang="en-US" noProof="0" dirty="0" smtClean="0"/>
              <a:t> 182)</a:t>
            </a:r>
          </a:p>
          <a:p>
            <a:r>
              <a:rPr lang="de-DE" noProof="0" dirty="0" smtClean="0"/>
              <a:t>Der Fokus liegt  häufig auf Sprachrichtigkeit.</a:t>
            </a:r>
          </a:p>
          <a:p>
            <a:r>
              <a:rPr lang="de-DE" noProof="0" dirty="0" smtClean="0"/>
              <a:t>Es sollten nicht die Korrektheitskriterien schriftlicher Sprache auf die Bewertung der mündlichen Sprachproduktion übertragen wer. Warnung vor Missachtung der Eigenschaften gesprochener Sprache wie Wiederholungen, einfacherer Strukturen, grammatische Inkongruenzen, verbal </a:t>
            </a:r>
            <a:r>
              <a:rPr lang="de-DE" noProof="0" dirty="0" err="1" smtClean="0"/>
              <a:t>fillers</a:t>
            </a:r>
            <a:r>
              <a:rPr lang="de-DE" noProof="0" dirty="0" smtClean="0"/>
              <a:t>, </a:t>
            </a:r>
            <a:r>
              <a:rPr lang="de-DE" noProof="0" dirty="0" err="1" smtClean="0"/>
              <a:t>hesitation</a:t>
            </a:r>
            <a:r>
              <a:rPr lang="de-DE" noProof="0" dirty="0" smtClean="0"/>
              <a:t>, ….. (siehe </a:t>
            </a:r>
            <a:r>
              <a:rPr lang="de-DE" i="1" noProof="0" dirty="0" smtClean="0"/>
              <a:t>Der Fremdsprachliche Unterricht</a:t>
            </a:r>
            <a:r>
              <a:rPr lang="de-DE" noProof="0" dirty="0" smtClean="0"/>
              <a:t> </a:t>
            </a:r>
            <a:r>
              <a:rPr lang="de-DE" i="1" noProof="0" dirty="0" smtClean="0"/>
              <a:t>Englisch 153</a:t>
            </a:r>
            <a:r>
              <a:rPr lang="de-DE" noProof="0" dirty="0" smtClean="0"/>
              <a:t>) </a:t>
            </a:r>
          </a:p>
          <a:p>
            <a:r>
              <a:rPr lang="de-DE" noProof="0" dirty="0" smtClean="0"/>
              <a:t>Flüssigkeit des Gesprächsverlaufes (</a:t>
            </a:r>
            <a:r>
              <a:rPr lang="de-DE" noProof="0" dirty="0" err="1" smtClean="0"/>
              <a:t>fluency</a:t>
            </a:r>
            <a:r>
              <a:rPr lang="de-DE" noProof="0" dirty="0" smtClean="0"/>
              <a:t>) ist wichtiger für die Kommunikation als grammatikalische Richtigkeit. Alltägliche mündliche Kommunikation zeichnet sich dadurch aus, dass der Sprecher weitgehend frei bestimmen kann, ob und was er mitteilen will.</a:t>
            </a:r>
          </a:p>
          <a:p>
            <a:r>
              <a:rPr lang="de-DE" noProof="0" dirty="0" smtClean="0"/>
              <a:t>Allerdings ist das Ziel konstruktive Gesprächskultur und nicht unreflektiertes Gerede.</a:t>
            </a:r>
          </a:p>
          <a:p>
            <a:r>
              <a:rPr lang="de-DE" noProof="0" dirty="0" smtClean="0"/>
              <a:t>Teilhabe am gesellschaftlichen Diskurs sollte möglich sein ohne große Störungen; es geht nicht um formale Fehlerlosigkeit, aber ein hohes Maß an Regeltreue wird angestrebt.</a:t>
            </a:r>
            <a:endParaRPr lang="de-DE" noProof="0"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11</a:t>
            </a:fld>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u="sng" dirty="0" smtClean="0"/>
              <a:t>Ziel</a:t>
            </a:r>
            <a:r>
              <a:rPr lang="de-DE" dirty="0" smtClean="0"/>
              <a:t>: Mit 1 verbunden: Welches Ziel wird angestrebt? Diese Folie eignet sich auch, um mit den Kolleg*innen die Gemeinsamkeiten und Unterschiede der Anforderungen der beiden mündlichen Leistungen (‚größerer mündlicher Beitrag‘ in der Qualifikationsphase </a:t>
            </a:r>
            <a:r>
              <a:rPr lang="de-DE" dirty="0" err="1" smtClean="0"/>
              <a:t>vs</a:t>
            </a:r>
            <a:r>
              <a:rPr lang="de-DE" dirty="0" smtClean="0"/>
              <a:t> mündliche Prüfung) zu diskutieren. </a:t>
            </a:r>
          </a:p>
        </p:txBody>
      </p:sp>
      <p:sp>
        <p:nvSpPr>
          <p:cNvPr id="4" name="Foliennummernplatzhalter 3"/>
          <p:cNvSpPr>
            <a:spLocks noGrp="1"/>
          </p:cNvSpPr>
          <p:nvPr>
            <p:ph type="sldNum" sz="quarter" idx="10"/>
          </p:nvPr>
        </p:nvSpPr>
        <p:spPr/>
        <p:txBody>
          <a:bodyPr/>
          <a:lstStyle/>
          <a:p>
            <a:fld id="{9411CA67-D061-429F-B186-15D98BBFE45D}" type="slidenum">
              <a:rPr lang="de-DE" smtClean="0"/>
              <a:pPr/>
              <a:t>12</a:t>
            </a:fld>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noProof="0" dirty="0" smtClean="0"/>
              <a:t>Alle modernen Fremdsprachenlehrpläne weisen bestimmte Sprachfunktionen aus (in Anlehnung an den Gemeinsamen Europäischen Referenzrahmen), die die Lernenden beherrschen sollen. O‘Sullivan (O‘Sullivan/Weir/</a:t>
            </a:r>
            <a:r>
              <a:rPr lang="de-DE" noProof="0" dirty="0" err="1" smtClean="0"/>
              <a:t>Saville</a:t>
            </a:r>
            <a:r>
              <a:rPr lang="de-DE" noProof="0" dirty="0" smtClean="0"/>
              <a:t> 2002, </a:t>
            </a:r>
            <a:r>
              <a:rPr lang="de-DE" noProof="0" dirty="0" err="1" smtClean="0"/>
              <a:t>Using</a:t>
            </a:r>
            <a:r>
              <a:rPr lang="de-DE" noProof="0" dirty="0" smtClean="0"/>
              <a:t> </a:t>
            </a:r>
            <a:r>
              <a:rPr lang="de-DE" noProof="0" dirty="0" err="1" smtClean="0"/>
              <a:t>observation</a:t>
            </a:r>
            <a:r>
              <a:rPr lang="de-DE" noProof="0" dirty="0" smtClean="0"/>
              <a:t> </a:t>
            </a:r>
            <a:r>
              <a:rPr lang="de-DE" noProof="0" dirty="0" err="1" smtClean="0"/>
              <a:t>checklists</a:t>
            </a:r>
            <a:r>
              <a:rPr lang="de-DE" noProof="0" dirty="0" smtClean="0"/>
              <a:t> </a:t>
            </a:r>
            <a:r>
              <a:rPr lang="de-DE" noProof="0" dirty="0" err="1" smtClean="0"/>
              <a:t>to</a:t>
            </a:r>
            <a:r>
              <a:rPr lang="de-DE" noProof="0" dirty="0" smtClean="0"/>
              <a:t> </a:t>
            </a:r>
            <a:r>
              <a:rPr lang="de-DE" noProof="0" dirty="0" err="1" smtClean="0"/>
              <a:t>validate</a:t>
            </a:r>
            <a:r>
              <a:rPr lang="de-DE" noProof="0" dirty="0" smtClean="0"/>
              <a:t> </a:t>
            </a:r>
            <a:r>
              <a:rPr lang="de-DE" noProof="0" dirty="0" err="1" smtClean="0"/>
              <a:t>speaking-test</a:t>
            </a:r>
            <a:r>
              <a:rPr lang="de-DE" noProof="0" dirty="0" smtClean="0"/>
              <a:t> </a:t>
            </a:r>
            <a:r>
              <a:rPr lang="de-DE" noProof="0" dirty="0" err="1" smtClean="0"/>
              <a:t>tasks</a:t>
            </a:r>
            <a:r>
              <a:rPr lang="de-DE" noProof="0" dirty="0" smtClean="0"/>
              <a:t>. In: Language </a:t>
            </a:r>
            <a:r>
              <a:rPr lang="de-DE" noProof="0" dirty="0" err="1" smtClean="0"/>
              <a:t>Testing</a:t>
            </a:r>
            <a:r>
              <a:rPr lang="de-DE" noProof="0" dirty="0" smtClean="0"/>
              <a:t> , Heft 19) kategorisiert diese Sprachfunktionen in die Kategorien </a:t>
            </a:r>
            <a:r>
              <a:rPr lang="de-DE" noProof="0" dirty="0" err="1" smtClean="0"/>
              <a:t>informational</a:t>
            </a:r>
            <a:r>
              <a:rPr lang="de-DE" noProof="0" dirty="0" smtClean="0"/>
              <a:t>, </a:t>
            </a:r>
            <a:r>
              <a:rPr lang="de-DE" noProof="0" dirty="0" err="1" smtClean="0"/>
              <a:t>interactional</a:t>
            </a:r>
            <a:r>
              <a:rPr lang="de-DE" noProof="0" dirty="0" smtClean="0"/>
              <a:t> und </a:t>
            </a:r>
            <a:r>
              <a:rPr lang="de-DE" noProof="0" dirty="0" err="1" smtClean="0"/>
              <a:t>managing</a:t>
            </a:r>
            <a:r>
              <a:rPr lang="de-DE" noProof="0" dirty="0" smtClean="0"/>
              <a:t> </a:t>
            </a:r>
            <a:r>
              <a:rPr lang="de-DE" noProof="0" dirty="0" err="1" smtClean="0"/>
              <a:t>interaction</a:t>
            </a:r>
            <a:r>
              <a:rPr lang="de-DE" noProof="0" dirty="0" smtClean="0"/>
              <a:t>. Der Englischunterricht vermittelt nach und nach die jeweiligen Redemittel, mit denen sich diese Sprachfunktionen realisieren lassen. Repertoire und Differenziertheit erweitern sich je nach Niveaustufe.</a:t>
            </a:r>
          </a:p>
          <a:p>
            <a:r>
              <a:rPr lang="de-DE" noProof="0" dirty="0" smtClean="0"/>
              <a:t>Der größere mündliche Beitrag sollte möglichst ein breites Spektrum dieser Funktionen überprüfen.</a:t>
            </a:r>
            <a:endParaRPr lang="de-DE" noProof="0"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13</a:t>
            </a:fld>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indent="-228600">
              <a:buFont typeface="+mj-lt"/>
              <a:buAutoNum type="arabicPeriod"/>
            </a:pPr>
            <a:r>
              <a:rPr lang="de-DE" b="1" noProof="0" dirty="0" smtClean="0"/>
              <a:t>Authentizität</a:t>
            </a:r>
            <a:r>
              <a:rPr lang="de-DE" noProof="0" dirty="0" smtClean="0"/>
              <a:t>: Die </a:t>
            </a:r>
            <a:r>
              <a:rPr lang="de-DE" noProof="0" dirty="0" err="1" smtClean="0"/>
              <a:t>tasks</a:t>
            </a:r>
            <a:r>
              <a:rPr lang="de-DE" noProof="0" dirty="0" smtClean="0"/>
              <a:t> sollten einer authentischen Sprachverwendung nahekommen. </a:t>
            </a:r>
            <a:br>
              <a:rPr lang="de-DE" noProof="0" dirty="0" smtClean="0"/>
            </a:br>
            <a:r>
              <a:rPr lang="de-DE" b="1" dirty="0" smtClean="0"/>
              <a:t>Real-</a:t>
            </a:r>
            <a:r>
              <a:rPr lang="de-DE" b="1" dirty="0" err="1" smtClean="0"/>
              <a:t>life</a:t>
            </a:r>
            <a:r>
              <a:rPr lang="de-DE" b="1" dirty="0" smtClean="0"/>
              <a:t> </a:t>
            </a:r>
            <a:r>
              <a:rPr lang="de-DE" b="1" dirty="0" err="1" smtClean="0"/>
              <a:t>tasks</a:t>
            </a:r>
            <a:r>
              <a:rPr lang="de-DE" dirty="0" smtClean="0"/>
              <a:t>: </a:t>
            </a:r>
            <a:r>
              <a:rPr lang="de-DE" dirty="0" err="1" smtClean="0"/>
              <a:t>setting</a:t>
            </a:r>
            <a:r>
              <a:rPr lang="de-DE" dirty="0" smtClean="0"/>
              <a:t>/</a:t>
            </a:r>
            <a:r>
              <a:rPr lang="de-DE" dirty="0" err="1" smtClean="0"/>
              <a:t>context</a:t>
            </a:r>
            <a:r>
              <a:rPr lang="de-DE" dirty="0" smtClean="0"/>
              <a:t>; </a:t>
            </a:r>
            <a:r>
              <a:rPr lang="de-DE" dirty="0" err="1" smtClean="0"/>
              <a:t>addressee</a:t>
            </a:r>
            <a:r>
              <a:rPr lang="de-DE" dirty="0" smtClean="0"/>
              <a:t>/</a:t>
            </a:r>
            <a:r>
              <a:rPr lang="de-DE" dirty="0" err="1" smtClean="0"/>
              <a:t>audience</a:t>
            </a:r>
            <a:r>
              <a:rPr lang="de-DE" dirty="0" smtClean="0"/>
              <a:t>; </a:t>
            </a:r>
            <a:r>
              <a:rPr lang="de-DE" dirty="0" err="1" smtClean="0"/>
              <a:t>purpose</a:t>
            </a:r>
            <a:r>
              <a:rPr lang="en-US" i="1" dirty="0" smtClean="0"/>
              <a:t>. </a:t>
            </a:r>
            <a:br>
              <a:rPr lang="en-US" i="1" dirty="0" smtClean="0"/>
            </a:br>
            <a:r>
              <a:rPr lang="de-DE" dirty="0" smtClean="0"/>
              <a:t>Situativer Hintergrund ergibt sich aus dem Erfahrungsbereich </a:t>
            </a:r>
            <a:r>
              <a:rPr lang="de-DE" smtClean="0"/>
              <a:t>der S und S</a:t>
            </a:r>
            <a:r>
              <a:rPr lang="de-DE" dirty="0" smtClean="0"/>
              <a:t/>
            </a:r>
            <a:br>
              <a:rPr lang="de-DE" dirty="0" smtClean="0"/>
            </a:br>
            <a:r>
              <a:rPr lang="de-DE" dirty="0" smtClean="0"/>
              <a:t>Der Adressat, bzw. die Rolle des Gesprächspartners ist bekannt </a:t>
            </a:r>
            <a:br>
              <a:rPr lang="de-DE" dirty="0" smtClean="0"/>
            </a:br>
            <a:r>
              <a:rPr lang="de-DE" dirty="0" smtClean="0"/>
              <a:t>Der Zweck der sprachlichen Handlung ist klar</a:t>
            </a:r>
            <a:br>
              <a:rPr lang="de-DE" dirty="0" smtClean="0"/>
            </a:br>
            <a:r>
              <a:rPr lang="de-DE" dirty="0" smtClean="0"/>
              <a:t>(Nach FUE 108, Seite 5)</a:t>
            </a:r>
            <a:endParaRPr lang="en-US" i="1" dirty="0" smtClean="0"/>
          </a:p>
          <a:p>
            <a:pPr marL="228600" indent="-228600">
              <a:buAutoNum type="arabicPeriod"/>
            </a:pPr>
            <a:r>
              <a:rPr lang="de-DE" b="1" dirty="0" smtClean="0"/>
              <a:t>Interaktion</a:t>
            </a:r>
            <a:r>
              <a:rPr lang="de-DE" dirty="0" smtClean="0"/>
              <a:t>: Aktive Aushandlungsprozesse (kommunikativer Kontext und konkrete kommunikative Absicht) statt vorbereiteter Präsentationen</a:t>
            </a:r>
            <a:br>
              <a:rPr lang="de-DE" dirty="0" smtClean="0"/>
            </a:br>
            <a:r>
              <a:rPr lang="de-DE" b="1" i="1" dirty="0" smtClean="0"/>
              <a:t>Interaction </a:t>
            </a:r>
            <a:r>
              <a:rPr lang="en-US" b="1" i="1" dirty="0" smtClean="0"/>
              <a:t>hypothesis  </a:t>
            </a:r>
            <a:r>
              <a:rPr lang="en-US" dirty="0" smtClean="0"/>
              <a:t>(Rogge 2012): </a:t>
            </a:r>
            <a:r>
              <a:rPr lang="de-DE" noProof="0" dirty="0" smtClean="0"/>
              <a:t>nur aktive Aushandlungsprozesse entwickeln Sprachkompetenzen systematisch weiter.</a:t>
            </a:r>
            <a:br>
              <a:rPr lang="de-DE" noProof="0" dirty="0" smtClean="0"/>
            </a:br>
            <a:r>
              <a:rPr lang="de-DE" i="0" noProof="0" dirty="0" smtClean="0">
                <a:solidFill>
                  <a:srgbClr val="FF0000"/>
                </a:solidFill>
              </a:rPr>
              <a:t>Zumindest ein Teil der Prüfung sollte spontane Äußerungen hervorrufen als Abbild einer authentischen Gesprächssituation</a:t>
            </a:r>
          </a:p>
          <a:p>
            <a:pPr marL="228600" indent="-228600">
              <a:buFont typeface="+mj-lt"/>
              <a:buAutoNum type="arabicPeriod"/>
            </a:pPr>
            <a:r>
              <a:rPr lang="de-DE" b="1" noProof="0" dirty="0" smtClean="0"/>
              <a:t>Aufgabenorientierung</a:t>
            </a:r>
            <a:r>
              <a:rPr lang="de-DE" noProof="0" dirty="0" smtClean="0"/>
              <a:t>: </a:t>
            </a:r>
            <a:r>
              <a:rPr lang="de-DE" dirty="0" smtClean="0"/>
              <a:t>Komplexe </a:t>
            </a:r>
            <a:r>
              <a:rPr lang="de-DE" b="1" dirty="0" smtClean="0"/>
              <a:t>Lernaufgabe als Planungsprinzip </a:t>
            </a:r>
            <a:r>
              <a:rPr lang="de-DE" dirty="0" smtClean="0"/>
              <a:t>/ Einbettung des mündlichen Beitrags in einen (längerfristigen) unterrichtlichen Kontext.</a:t>
            </a:r>
          </a:p>
          <a:p>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14</a:t>
            </a:fld>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Um beantworten zu können, was kompetente S und S können müssen folgt nun ein Blick in den Bildungsplan, zuerst auf die Kompetenzbeschreibung und die Teilkompetenzen zu </a:t>
            </a:r>
            <a:r>
              <a:rPr lang="de-DE" b="1" dirty="0" smtClean="0"/>
              <a:t>‚Sprechen</a:t>
            </a:r>
            <a:r>
              <a:rPr lang="de-DE" dirty="0" smtClean="0"/>
              <a:t>‘ (Folien 16-18, siehe auch Dokument 4.4.1), </a:t>
            </a:r>
          </a:p>
          <a:p>
            <a:r>
              <a:rPr lang="de-DE" dirty="0" smtClean="0"/>
              <a:t>dann auf die </a:t>
            </a:r>
            <a:r>
              <a:rPr lang="de-DE" b="1" dirty="0" smtClean="0"/>
              <a:t>sprachlichen Mittel</a:t>
            </a:r>
            <a:r>
              <a:rPr lang="de-DE" dirty="0" smtClean="0"/>
              <a:t>, vor allem Wortschatz (Folien 19-21, siehe auch Dokument 4.4.2). </a:t>
            </a:r>
            <a:br>
              <a:rPr lang="de-DE" dirty="0" smtClean="0"/>
            </a:br>
            <a:r>
              <a:rPr lang="de-DE" dirty="0" smtClean="0"/>
              <a:t>In der Grammatik gibt es nichts Neues, auf Aussprache und Intonation wird kurz in einer Folie (Folie 22)eingegangen. Eine gründlicherer Beschäftigung mit diesem Thema wäre sicher zielführend, wird aber in dieser Präsentation nicht geleistet.</a:t>
            </a:r>
          </a:p>
          <a:p>
            <a:r>
              <a:rPr lang="de-DE" dirty="0" smtClean="0"/>
              <a:t>Der Einsatz der Folien 16 bis 22 ist optional, je nachdem, wie vertraut die Kolleg*innen mit dem Bildungsplan sind. Statt einer Präsentation der Folien kann auch mit den Dokumenten4.4.1 oder 4.4.2 oder mit Kopien aus dem Bildungsplan gearbeitet werden.</a:t>
            </a:r>
            <a:br>
              <a:rPr lang="de-DE" dirty="0" smtClean="0"/>
            </a:br>
            <a:r>
              <a:rPr lang="de-DE" dirty="0" smtClean="0"/>
              <a:t>Es mag sinnvoll sein, das Augenmerk der Kolleg*innen darauf zu richten, dass die genannten Redemittel (siehe Folien 20 und 21) recht anspruchsvoll sind, was sowohl der Unterricht als auch die Prüfungsleistungen widerspiegeln sollten.</a:t>
            </a:r>
          </a:p>
          <a:p>
            <a:r>
              <a:rPr lang="de-DE" dirty="0" smtClean="0"/>
              <a:t>Zu den formalen Vorgaben gehören auch die Themen </a:t>
            </a:r>
            <a:r>
              <a:rPr lang="de-DE" b="1" dirty="0" smtClean="0"/>
              <a:t>Bewertungskriterien </a:t>
            </a:r>
            <a:r>
              <a:rPr lang="de-DE" dirty="0" smtClean="0"/>
              <a:t>(Folien 23-25) und </a:t>
            </a:r>
            <a:r>
              <a:rPr lang="de-DE" b="1" dirty="0" smtClean="0"/>
              <a:t>Gewichtung</a:t>
            </a:r>
            <a:r>
              <a:rPr lang="de-DE" dirty="0" smtClean="0"/>
              <a:t> (Folie 26).</a:t>
            </a:r>
          </a:p>
          <a:p>
            <a:r>
              <a:rPr lang="de-DE" dirty="0" smtClean="0"/>
              <a:t>Beide Punkte können durchaus kontrovers diskutiert werden; die auf Folie 26 vorgeschlagene Gewichtung ist nur eben dies, ein Vorschlag.</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15</a:t>
            </a:fld>
            <a:endParaRPr 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a:buFont typeface="Arial" pitchFamily="34" charset="0"/>
              <a:buChar char="•"/>
            </a:pPr>
            <a:r>
              <a:rPr lang="de-DE" dirty="0" smtClean="0"/>
              <a:t>Teilkompetenzen sind verkürzt dargestellt.</a:t>
            </a:r>
          </a:p>
          <a:p>
            <a:pPr>
              <a:buFont typeface="Arial" pitchFamily="34" charset="0"/>
              <a:buChar char="•"/>
            </a:pPr>
            <a:r>
              <a:rPr lang="de-DE" dirty="0" smtClean="0"/>
              <a:t>auffällig oft: Stellung beziehen</a:t>
            </a:r>
          </a:p>
          <a:p>
            <a:pPr>
              <a:buFont typeface="Arial" pitchFamily="34" charset="0"/>
              <a:buChar char="•"/>
            </a:pPr>
            <a:r>
              <a:rPr lang="de-DE" dirty="0" smtClean="0"/>
              <a:t>„in der Regel von Notizen gestützt“, d.h. es muss nicht ganz frei geredet werden, es darf aber auch nicht abgelesen werden</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16</a:t>
            </a:fld>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sz="1200" u="sng" kern="1200" dirty="0" smtClean="0">
                <a:solidFill>
                  <a:schemeClr val="tx1"/>
                </a:solidFill>
                <a:latin typeface="+mn-lt"/>
                <a:ea typeface="+mn-ea"/>
                <a:cs typeface="+mn-cs"/>
              </a:rPr>
              <a:t>Teilkompetenz 4 wie in den Klassen 5/6</a:t>
            </a:r>
          </a:p>
          <a:p>
            <a:r>
              <a:rPr lang="de-DE" sz="1200" kern="1200" dirty="0" smtClean="0">
                <a:solidFill>
                  <a:schemeClr val="tx1"/>
                </a:solidFill>
                <a:latin typeface="+mn-lt"/>
                <a:ea typeface="+mn-ea"/>
                <a:cs typeface="+mn-cs"/>
              </a:rPr>
              <a:t>(4) mit erlernten Redemitteln Wünsche,</a:t>
            </a:r>
          </a:p>
          <a:p>
            <a:r>
              <a:rPr lang="de-DE" sz="1200" kern="1200" dirty="0" smtClean="0">
                <a:solidFill>
                  <a:schemeClr val="tx1"/>
                </a:solidFill>
                <a:latin typeface="+mn-lt"/>
                <a:ea typeface="+mn-ea"/>
                <a:cs typeface="+mn-cs"/>
              </a:rPr>
              <a:t>Bitten, Aufforderungen, Vorschläge</a:t>
            </a:r>
          </a:p>
          <a:p>
            <a:r>
              <a:rPr lang="de-DE" sz="1200" kern="1200" dirty="0" smtClean="0">
                <a:solidFill>
                  <a:schemeClr val="tx1"/>
                </a:solidFill>
                <a:latin typeface="+mn-lt"/>
                <a:ea typeface="+mn-ea"/>
                <a:cs typeface="+mn-cs"/>
              </a:rPr>
              <a:t>unter Beachtung der</a:t>
            </a:r>
          </a:p>
          <a:p>
            <a:r>
              <a:rPr lang="de-DE" sz="1200" kern="1200" dirty="0" smtClean="0">
                <a:solidFill>
                  <a:schemeClr val="tx1"/>
                </a:solidFill>
                <a:latin typeface="+mn-lt"/>
                <a:ea typeface="+mn-ea"/>
                <a:cs typeface="+mn-cs"/>
              </a:rPr>
              <a:t>Höflichkeitskonventionen formulieren </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18</a:t>
            </a:fld>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dirty="0" smtClean="0"/>
              <a:t>(2) Gradadverbien, z.B. </a:t>
            </a:r>
            <a:r>
              <a:rPr lang="de-DE" i="1" dirty="0" err="1" smtClean="0"/>
              <a:t>perfectly</a:t>
            </a:r>
            <a:r>
              <a:rPr lang="de-DE" i="1" dirty="0" smtClean="0"/>
              <a:t>, </a:t>
            </a:r>
            <a:r>
              <a:rPr lang="de-DE" i="1" dirty="0" err="1" smtClean="0"/>
              <a:t>somewhat</a:t>
            </a:r>
            <a:endParaRPr lang="de-DE" i="1" dirty="0" smtClean="0"/>
          </a:p>
          <a:p>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19</a:t>
            </a:fld>
            <a:endParaRPr 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en-US" dirty="0" smtClean="0"/>
              <a:t>Die </a:t>
            </a:r>
            <a:r>
              <a:rPr lang="en-US" dirty="0" err="1" smtClean="0"/>
              <a:t>Teilnehmer</a:t>
            </a:r>
            <a:r>
              <a:rPr lang="en-US" dirty="0" smtClean="0"/>
              <a:t> </a:t>
            </a:r>
            <a:r>
              <a:rPr lang="en-US" dirty="0" err="1" smtClean="0"/>
              <a:t>beurteilen</a:t>
            </a:r>
            <a:r>
              <a:rPr lang="en-US" dirty="0" smtClean="0"/>
              <a:t> die </a:t>
            </a:r>
            <a:r>
              <a:rPr lang="en-US" dirty="0" err="1" smtClean="0"/>
              <a:t>sprachlichen</a:t>
            </a:r>
            <a:r>
              <a:rPr lang="en-US" dirty="0" smtClean="0"/>
              <a:t> </a:t>
            </a:r>
            <a:r>
              <a:rPr lang="en-US" dirty="0" err="1" smtClean="0"/>
              <a:t>Mittel</a:t>
            </a:r>
            <a:r>
              <a:rPr lang="en-US" dirty="0" smtClean="0"/>
              <a:t> </a:t>
            </a:r>
            <a:r>
              <a:rPr lang="en-US" dirty="0" err="1" smtClean="0"/>
              <a:t>danach</a:t>
            </a:r>
            <a:r>
              <a:rPr lang="en-US" dirty="0" smtClean="0"/>
              <a:t>, </a:t>
            </a:r>
            <a:r>
              <a:rPr lang="en-US" dirty="0" err="1" smtClean="0"/>
              <a:t>welche</a:t>
            </a:r>
            <a:r>
              <a:rPr lang="en-US" dirty="0" smtClean="0"/>
              <a:t> Art von Monolog/Dialog </a:t>
            </a:r>
            <a:r>
              <a:rPr lang="en-US" dirty="0" err="1" smtClean="0"/>
              <a:t>erforderlich</a:t>
            </a:r>
            <a:r>
              <a:rPr lang="en-US" dirty="0" smtClean="0"/>
              <a:t> </a:t>
            </a:r>
            <a:r>
              <a:rPr lang="en-US" dirty="0" err="1" smtClean="0"/>
              <a:t>ist</a:t>
            </a:r>
            <a:r>
              <a:rPr lang="en-US" dirty="0" smtClean="0"/>
              <a:t>, um </a:t>
            </a:r>
            <a:r>
              <a:rPr lang="en-US" dirty="0" err="1" smtClean="0"/>
              <a:t>sie</a:t>
            </a:r>
            <a:r>
              <a:rPr lang="en-US" dirty="0" smtClean="0"/>
              <a:t> </a:t>
            </a:r>
            <a:r>
              <a:rPr lang="en-US" dirty="0" err="1" smtClean="0"/>
              <a:t>anzuwenden</a:t>
            </a:r>
            <a:endParaRPr lang="en-US" dirty="0" smtClean="0"/>
          </a:p>
          <a:p>
            <a:r>
              <a:rPr lang="en-US" dirty="0" smtClean="0"/>
              <a:t>Grammatik: </a:t>
            </a:r>
            <a:r>
              <a:rPr lang="en-US" dirty="0" err="1" smtClean="0"/>
              <a:t>nichts</a:t>
            </a:r>
            <a:r>
              <a:rPr lang="en-US" dirty="0" smtClean="0"/>
              <a:t> </a:t>
            </a:r>
            <a:r>
              <a:rPr lang="en-US" dirty="0" err="1" smtClean="0"/>
              <a:t>Neues</a:t>
            </a:r>
            <a:endParaRPr lang="en-US" dirty="0" smtClean="0"/>
          </a:p>
          <a:p>
            <a:r>
              <a:rPr lang="en-US" dirty="0" err="1" smtClean="0"/>
              <a:t>Aussprache</a:t>
            </a:r>
            <a:endParaRPr lang="en-US"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20</a:t>
            </a:fld>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 sprachlichen Mittel / Wortschatz sind anspruchsvoll, selbst wenn man bedenkt, dass sie für </a:t>
            </a:r>
            <a:r>
              <a:rPr lang="de-DE" dirty="0" err="1" smtClean="0"/>
              <a:t>writing</a:t>
            </a:r>
            <a:r>
              <a:rPr lang="de-DE" dirty="0" smtClean="0"/>
              <a:t> und </a:t>
            </a:r>
            <a:r>
              <a:rPr lang="de-DE" dirty="0" err="1" smtClean="0"/>
              <a:t>speaking</a:t>
            </a:r>
            <a:r>
              <a:rPr lang="de-DE" dirty="0" smtClean="0"/>
              <a:t> gelten.</a:t>
            </a:r>
          </a:p>
          <a:p>
            <a:r>
              <a:rPr lang="de-DE" dirty="0" smtClean="0"/>
              <a:t>Die nähere Betrachtung legt nahe, dass unsere Schüler diesen Wortschatz tendenziell eher bei vorbereiteten sprachlichen Äußerungen anwenden, z.B. bei vorbereiteten Monologen, eher weniger bei spontaneren dialogischen Interaktionen.</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21</a:t>
            </a:fld>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Tx/>
              <a:buNone/>
              <a:tabLst/>
              <a:defRPr/>
            </a:pPr>
            <a:r>
              <a:rPr lang="de-DE" dirty="0" smtClean="0"/>
              <a:t>Diese Leitfragen ergeben sich für mich aus der Vorgabe. Selbstverständlich können sie im Gespräch mit den Kolleg*innen ergänzt werden. </a:t>
            </a:r>
          </a:p>
          <a:p>
            <a:pPr marL="228600" marR="0" indent="-228600" algn="l" defTabSz="914400" rtl="0" eaLnBrk="1" fontAlgn="auto" latinLnBrk="0" hangingPunct="1">
              <a:lnSpc>
                <a:spcPct val="100000"/>
              </a:lnSpc>
              <a:spcBef>
                <a:spcPts val="0"/>
              </a:spcBef>
              <a:spcAft>
                <a:spcPts val="0"/>
              </a:spcAft>
              <a:buClrTx/>
              <a:buSzTx/>
              <a:buFontTx/>
              <a:buNone/>
              <a:tabLst/>
              <a:defRPr/>
            </a:pPr>
            <a:r>
              <a:rPr lang="de-DE" dirty="0" smtClean="0"/>
              <a:t>Die nachfolgenden Ausführungen konzentrieren sich auf diese Leitfragen, wie die nächste Folie zeigt.</a:t>
            </a:r>
          </a:p>
          <a:p>
            <a:pPr marL="228600" indent="-228600">
              <a:buAutoNum type="arabicParenR"/>
            </a:pP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3</a:t>
            </a:fld>
            <a:endParaRPr 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Wie auch im Leistungsfach durch die Kommunikationsprüfung, erfährt das Thema Aussprache und Intonation durch den gesonderten größeren mündlichen Beitrag im Basisfach eine Aufwertung. Da das Thema lange vernachlässigt wurde, fällt es uns hier nicht leicht, gezielt Fortschritte bei den S und S zu erzielen.</a:t>
            </a:r>
          </a:p>
          <a:p>
            <a:r>
              <a:rPr lang="de-DE" dirty="0" smtClean="0"/>
              <a:t>Besonders Intonation ist für Kommunikation von großer Bedeutung.</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22</a:t>
            </a:fld>
            <a:endParaRPr 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Beide Raster sind nicht optimal geeignet.</a:t>
            </a:r>
          </a:p>
          <a:p>
            <a:r>
              <a:rPr lang="de-DE" dirty="0" smtClean="0"/>
              <a:t>Die Kommunikationsprüfung findet nur noch im Leistungsfach statt, das Raster gilt für das Leistungsfach, nicht für das Basisfach. Andererseits entspricht der größere mündliche Beitrag im Format in etwa dem Format der Kommunikationsprüfung und dient, wie die Kommunikationsprüfung, in erster Linie der Bewertung der Kompetenz Sprechen, nicht unbedingt einer Mischung aus verschiedenen Kompetenzen. D.h. wir können davon ausgehen, dass wir ein ähnliches Raster mit ähnlichen Deskriptoren verwenden sollen.</a:t>
            </a:r>
          </a:p>
          <a:p>
            <a:r>
              <a:rPr lang="de-DE" dirty="0" smtClean="0"/>
              <a:t>Das Raster zur Bewertung der mündlichen Prüfung im Basisfach ist zwar für das Basisfach offiziell gültig,  dient aber der Überprüfung verschiedenen Kompetenzen, wie Lesekompetenz, soziokulturelles Orientierungswissen, Sprechen. Deshalb ist das Raster nicht perfekt für eine Prüfung geeignet, die in erster Linie ‚</a:t>
            </a:r>
            <a:r>
              <a:rPr lang="de-DE" dirty="0" err="1" smtClean="0"/>
              <a:t>Speaking</a:t>
            </a:r>
            <a:r>
              <a:rPr lang="de-DE" dirty="0" smtClean="0"/>
              <a:t>‘ abprüfen soll.  </a:t>
            </a:r>
          </a:p>
          <a:p>
            <a:r>
              <a:rPr lang="de-DE" dirty="0" smtClean="0"/>
              <a:t>Vergleicht man allerdings die Deskriptoren, erkennt man, dass beide Raster fast deckungsgleich sind, wenn auch äußerlich unterschiedlich strukturiert, so dass, ungeachtet dessen welches der beiden Raster die Lehrkraft verwendet, das selbe Ergebnis zu erwarten ist.</a:t>
            </a:r>
          </a:p>
          <a:p>
            <a:r>
              <a:rPr lang="de-DE" dirty="0" smtClean="0"/>
              <a:t>Die Folien 24 und 25 können für den vergleich der Deskriptoren genutzt werden, ebenso auch Kopien der kompletten Raster für die Teilnehmer.</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23</a:t>
            </a:fld>
            <a:endParaRPr 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Hier gibt es mit Sicherheit Diskussionsbedarf aufgrund unterschiedlicher Ansichten der Kolleg*innen.</a:t>
            </a:r>
          </a:p>
          <a:p>
            <a:r>
              <a:rPr lang="de-DE" dirty="0" smtClean="0"/>
              <a:t>Wie interpretieren wir konkret ‚deutlich erkennbar‘ und ‚angemessen‘?</a:t>
            </a:r>
          </a:p>
          <a:p>
            <a:r>
              <a:rPr lang="de-DE" dirty="0" smtClean="0"/>
              <a:t>Mein Vorschlag: 50% der mündlichen Note in dem Kurshalbjahr, in dem die Leistung erbracht wird, ungeachtet dessen, ob es sich um eine gekoppelte Leistung (Monolog und Dialog) handelt oder nur um eine monologische, bzw. dialogische Leistung.</a:t>
            </a:r>
          </a:p>
          <a:p>
            <a:r>
              <a:rPr lang="de-DE" b="1" u="none" dirty="0" smtClean="0"/>
              <a:t>Begründung: </a:t>
            </a:r>
            <a:r>
              <a:rPr lang="de-DE" dirty="0" smtClean="0"/>
              <a:t/>
            </a:r>
            <a:br>
              <a:rPr lang="de-DE" dirty="0" smtClean="0"/>
            </a:br>
            <a:r>
              <a:rPr lang="de-DE" u="sng" dirty="0" smtClean="0"/>
              <a:t>Einerseits</a:t>
            </a:r>
            <a:r>
              <a:rPr lang="de-DE" dirty="0" smtClean="0"/>
              <a:t>: Die S und S bereiten sich auf die Leistung vor (eventuell in einem zeitlichen Rahmen, der dem einer Klausurvorbereitung entspricht), die Leistung steht über einen längeren Zeitraum im Fokus des Unterrichts. Deshalb sollte sie ‚angemessen‘ gewichtet werden, d.h. nicht weniger als 50%. </a:t>
            </a:r>
            <a:br>
              <a:rPr lang="de-DE" dirty="0" smtClean="0"/>
            </a:br>
            <a:r>
              <a:rPr lang="de-DE" u="sng" dirty="0" smtClean="0"/>
              <a:t>Andererseits</a:t>
            </a:r>
            <a:r>
              <a:rPr lang="de-DE" dirty="0" smtClean="0"/>
              <a:t>: Es handelt sich um eine punktuelle Bestandsaufnahme: Wie gut ist die Sprechkompetenz eines Schülers an einem bestimmten Tag zu einem bestimmten Thema unter einer bestimmten Fragestellung? Die mündliche Leistung, die der Schüler im gesamten Halbjahr erbringt, ist vielfältiger. Wir sollten dies honorieren (mit nicht weniger als 50%). Wir sind in unserer Unterrichtskonzeption auf die mündliche Beteiligung der Schüler in vielfältiger Weise angewiesen, sie ‚tragen‘ unseren Unterricht. Dabei darf die mündliche Note natürlich nicht mit der Mitarbeitsnote gleichgesetzt werden.</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26</a:t>
            </a:fld>
            <a:endParaRPr 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Es gibt eine Vielzahl von Durchführungsoptionen, die alle Vor- und Nachteile haben. Die Tatsache, dass den Kolleg*innen hier eine große Freiheit gegeben wird, sollte unbedingt positiv hervorgehoben werden. Im ersten Moment könnte diese Freiheit verunsichernd wirken. Um dem entgegenzuwirken, sollte betont werden, dass…</a:t>
            </a:r>
          </a:p>
          <a:p>
            <a:endParaRPr lang="de-DE" dirty="0" smtClean="0"/>
          </a:p>
          <a:p>
            <a:pPr marL="228600" indent="-228600">
              <a:buFont typeface="+mj-lt"/>
              <a:buAutoNum type="arabicPeriod"/>
            </a:pPr>
            <a:r>
              <a:rPr lang="de-DE" dirty="0" smtClean="0"/>
              <a:t>…die Materialien eine </a:t>
            </a:r>
            <a:r>
              <a:rPr lang="de-DE" b="1" dirty="0" smtClean="0"/>
              <a:t>Vielzahl von Optionen </a:t>
            </a:r>
            <a:r>
              <a:rPr lang="de-DE" dirty="0" smtClean="0"/>
              <a:t>auflisten, bzw. sogar etwas oder auch ausführlicher erläutern,</a:t>
            </a:r>
          </a:p>
          <a:p>
            <a:pPr marL="228600" indent="-228600">
              <a:buFont typeface="+mj-lt"/>
              <a:buAutoNum type="arabicPeriod"/>
            </a:pPr>
            <a:r>
              <a:rPr lang="de-DE" dirty="0" smtClean="0"/>
              <a:t>…im folgenden die </a:t>
            </a:r>
            <a:r>
              <a:rPr lang="de-DE" b="1" dirty="0" smtClean="0"/>
              <a:t>Vor- und Nachteile ausführlich erörtert </a:t>
            </a:r>
            <a:r>
              <a:rPr lang="de-DE" dirty="0" smtClean="0"/>
              <a:t>werden, dass die Kolleg*innen damit also nicht alleingelassen werden,</a:t>
            </a:r>
          </a:p>
          <a:p>
            <a:pPr marL="228600" indent="-228600">
              <a:buFont typeface="+mj-lt"/>
              <a:buAutoNum type="arabicPeriod"/>
            </a:pPr>
            <a:r>
              <a:rPr lang="de-DE" dirty="0" smtClean="0"/>
              <a:t>…die große Chance darin besteht, dass jede Lehrkraft eine Variante wählen kann, die ihrer eigenen Vorstellung von einem sinnvollen Vorgehen entspricht und die perfekt auf ihren Kurs oder sogar auf einzelne Schülergruppen abgestimmt ist (</a:t>
            </a:r>
            <a:r>
              <a:rPr lang="de-DE" b="1" dirty="0" smtClean="0"/>
              <a:t>perfekte Passung</a:t>
            </a:r>
            <a:r>
              <a:rPr lang="de-DE" dirty="0" smtClean="0"/>
              <a:t>, große Chance zu differenziertem Vorgehen), </a:t>
            </a:r>
          </a:p>
          <a:p>
            <a:pPr marL="228600" indent="-228600">
              <a:buFont typeface="+mj-lt"/>
              <a:buAutoNum type="arabicPeriod"/>
            </a:pPr>
            <a:r>
              <a:rPr lang="de-DE" dirty="0" smtClean="0"/>
              <a:t>…andererseits durch Absprachen innerhalb der Stufe an der Schule </a:t>
            </a:r>
            <a:r>
              <a:rPr lang="de-DE" b="1" dirty="0" smtClean="0"/>
              <a:t>Sicherheit</a:t>
            </a:r>
            <a:r>
              <a:rPr lang="de-DE" dirty="0" smtClean="0"/>
              <a:t> hergestellt werden kann; die Entscheidungen werden dann von den Kollegen gemeinsam getragen und die Gleichbehandlung der Schüler über die Kurse hinweg wird sichergestellt; dies schränkt den Differenzierungsspielraum dann etwas ein,</a:t>
            </a:r>
          </a:p>
          <a:p>
            <a:pPr marL="228600" indent="-228600">
              <a:buFont typeface="+mj-lt"/>
              <a:buAutoNum type="arabicPeriod"/>
            </a:pPr>
            <a:r>
              <a:rPr lang="de-DE" dirty="0" smtClean="0"/>
              <a:t>…der kollegiale Austausch über sinnvolle Varianten sowie die Beobachtung und Evaluierung des Erfolgs einzelner durchgeführter Optionen die </a:t>
            </a:r>
            <a:r>
              <a:rPr lang="de-DE" b="1" dirty="0" smtClean="0"/>
              <a:t>Professionalität</a:t>
            </a:r>
            <a:r>
              <a:rPr lang="de-DE" dirty="0" smtClean="0"/>
              <a:t> der Kolleg*innen stärkt.  </a:t>
            </a:r>
          </a:p>
          <a:p>
            <a:endParaRPr lang="de-DE" dirty="0" smtClean="0"/>
          </a:p>
          <a:p>
            <a:r>
              <a:rPr lang="de-DE" dirty="0" smtClean="0"/>
              <a:t>Vor der Abwägung der </a:t>
            </a:r>
            <a:r>
              <a:rPr lang="de-DE" dirty="0" err="1" smtClean="0"/>
              <a:t>pros</a:t>
            </a:r>
            <a:r>
              <a:rPr lang="de-DE" dirty="0" smtClean="0"/>
              <a:t> und </a:t>
            </a:r>
            <a:r>
              <a:rPr lang="de-DE" dirty="0" err="1" smtClean="0"/>
              <a:t>cons</a:t>
            </a:r>
            <a:r>
              <a:rPr lang="de-DE" dirty="0" smtClean="0"/>
              <a:t> verschiedener Optionen (Folien 31-33, Dokumente 4.4.4 und 4.4.5)  ist es sinnvoll, einige Vorbemerkungen zu machen (Folie 28), sowie einen  kurzen Blick auf möglicher Formate zu werfen (Folien 29-30, Dokument 4.4.6), damit die Abwägung der vor- und Nachteile nicht rein theoretisch erfolgen muss, sondern eventuell schon mit Blick auf bestimmte Unterrichtszenarien geführt werden kann. </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27</a:t>
            </a:fld>
            <a:endParaRPr lang="de-D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*Niveauabstufungen für das Basisfach (nach Servicepaket):</a:t>
            </a:r>
            <a:br>
              <a:rPr lang="de-DE" dirty="0" smtClean="0"/>
            </a:br>
            <a:r>
              <a:rPr lang="de-DE" dirty="0" smtClean="0"/>
              <a:t>Geringere inhaltliche und sprachliche Komplexität des vorgelegten Textes (wenn ein ‚Text‘ im Sinne des erweiterten Textbegriffes vorgelegt wird).</a:t>
            </a:r>
          </a:p>
          <a:p>
            <a:r>
              <a:rPr lang="de-DE" dirty="0" smtClean="0"/>
              <a:t>Geringere Breite und  Tiefe des für die Aufgabenbearbeitung erforderlichen soziokulturellen Orientierungswissens.</a:t>
            </a:r>
          </a:p>
          <a:p>
            <a:r>
              <a:rPr lang="de-DE" dirty="0" smtClean="0"/>
              <a:t>Aufgabenstellung, die zwar alle Anforderungsbereiche berücksichtigt, aber die AFB I und II (Reproduktion und Reorganisation) stärker gewichtet.</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28</a:t>
            </a:fld>
            <a:endParaRPr lang="de-D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Diese Zusammenstellung ist nicht vollständig, die Kolleg*innen sind eingeladen, sie zu erweitern.</a:t>
            </a:r>
          </a:p>
          <a:p>
            <a:r>
              <a:rPr lang="de-DE" dirty="0" smtClean="0"/>
              <a:t>Die grün ausgewiesenen Formate werden in zwei gesonderten Präsentationen (4.2 und 4.3) näher erläutert und wurden/werden von mir im Unterricht durchgeführt.</a:t>
            </a:r>
          </a:p>
          <a:p>
            <a:r>
              <a:rPr lang="de-DE" dirty="0" smtClean="0"/>
              <a:t>Im  Dokument ‚Ideensammlung‘ (Dokument 4.4.6) werden exemplarisch einige Formate genannt, die sich auch in Zeitschriften (vor allem ‚Der fremdsprachlich Unterricht Englisch‘) finden und dort ausführlich erläutert werden, z.T. mit Arbeitsblättern und Bewertungsrastern.</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29</a:t>
            </a:fld>
            <a:endParaRPr lang="de-D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u="sng" dirty="0" smtClean="0"/>
              <a:t>Die Folien 31 bis 33 </a:t>
            </a:r>
            <a:r>
              <a:rPr lang="de-DE" dirty="0" smtClean="0"/>
              <a:t>können dazu benutzt werden, zusammen mit den Kolleg*innen, verschiedene Durchführungsoptionen in ihren Vor- und Nachteilen zu erörtern und zu bewerten. </a:t>
            </a:r>
            <a:br>
              <a:rPr lang="de-DE" dirty="0" smtClean="0"/>
            </a:br>
            <a:r>
              <a:rPr lang="de-DE" dirty="0" smtClean="0"/>
              <a:t>Dies kann auch in einer (arbeitsteiligen) Arbeitsphase (Partner oder Gruppen) erfolgen. Das Dokument 4.4.4 eignet sich als Raster, das die Kolleg*innen ausfüllen können, das Dokument 4.4.5 liefert einige Aspekte, die bei der gemeinsamen Erörterung berücksichtigt werden können.</a:t>
            </a:r>
          </a:p>
          <a:p>
            <a:endParaRPr lang="de-DE" dirty="0" smtClean="0"/>
          </a:p>
          <a:p>
            <a:r>
              <a:rPr lang="de-DE" u="sng" dirty="0" smtClean="0"/>
              <a:t>Diese Folie:</a:t>
            </a:r>
          </a:p>
          <a:p>
            <a:r>
              <a:rPr lang="de-DE" dirty="0" smtClean="0"/>
              <a:t>Die Verknüpfung setzt voraus, dass die Themen vielschichtig sind (verschiedene Teilaspekte beinhalten) und auch differenziert behandelt wurden.</a:t>
            </a:r>
          </a:p>
          <a:p>
            <a:r>
              <a:rPr lang="de-DE" dirty="0" smtClean="0"/>
              <a:t>Dieses Modell kann auch aus dem Unterricht ausgelagert werden und ähnlich der Kommunikationsprüfung in einem außerunterrichtlichen Rahmen stattfinden, was allerdings einen großen organisatorischen Aufwand erfordert.</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31</a:t>
            </a:fld>
            <a:endParaRPr lang="de-D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In gesonderten Präsentationen (4.2 und 4.3) werden diese beiden Formate näher erläutert.</a:t>
            </a:r>
          </a:p>
          <a:p>
            <a:r>
              <a:rPr lang="de-DE" dirty="0" smtClean="0"/>
              <a:t>Der Grundgedanke war, Formate vorzustellen, die</a:t>
            </a:r>
          </a:p>
          <a:p>
            <a:pPr marL="228600" indent="-228600">
              <a:buFont typeface="+mj-lt"/>
              <a:buAutoNum type="arabicPeriod"/>
            </a:pPr>
            <a:r>
              <a:rPr lang="de-DE" dirty="0" smtClean="0"/>
              <a:t>…vielleicht noch nicht allgemein Verwendung finden,</a:t>
            </a:r>
          </a:p>
          <a:p>
            <a:pPr marL="228600" indent="-228600">
              <a:buFont typeface="+mj-lt"/>
              <a:buAutoNum type="arabicPeriod"/>
            </a:pPr>
            <a:r>
              <a:rPr lang="de-DE" dirty="0" smtClean="0"/>
              <a:t>…aufgrund ihrer Struktur zu möglichst vielen Bildungsplanthemen passen,</a:t>
            </a:r>
          </a:p>
          <a:p>
            <a:pPr marL="228600" indent="-228600">
              <a:buFont typeface="+mj-lt"/>
              <a:buAutoNum type="arabicPeriod"/>
            </a:pPr>
            <a:r>
              <a:rPr lang="de-DE" dirty="0" smtClean="0"/>
              <a:t>…flexibel variierbar und leicht </a:t>
            </a:r>
            <a:r>
              <a:rPr lang="de-DE" dirty="0" err="1" smtClean="0"/>
              <a:t>abwandelbar</a:t>
            </a:r>
            <a:r>
              <a:rPr lang="de-DE" dirty="0" smtClean="0"/>
              <a:t> sind,</a:t>
            </a:r>
          </a:p>
          <a:p>
            <a:pPr marL="228600" indent="-228600">
              <a:buFont typeface="+mj-lt"/>
              <a:buAutoNum type="arabicPeriod"/>
            </a:pPr>
            <a:r>
              <a:rPr lang="de-DE" dirty="0" smtClean="0"/>
              <a:t>…unterschiedliche Schwerpunkte aufweisen (vorbereitetes Sprechen vs. spontanere Interaktion),</a:t>
            </a:r>
          </a:p>
          <a:p>
            <a:pPr marL="228600" indent="-228600">
              <a:buFont typeface="+mj-lt"/>
              <a:buAutoNum type="arabicPeriod"/>
            </a:pPr>
            <a:r>
              <a:rPr lang="de-DE" dirty="0" smtClean="0"/>
              <a:t>…für die heutige Zeit wichtige Kompetenzen schulen (</a:t>
            </a:r>
            <a:r>
              <a:rPr lang="de-DE" dirty="0" err="1" smtClean="0"/>
              <a:t>visual</a:t>
            </a:r>
            <a:r>
              <a:rPr lang="de-DE" dirty="0" smtClean="0"/>
              <a:t> </a:t>
            </a:r>
            <a:r>
              <a:rPr lang="de-DE" dirty="0" err="1" smtClean="0"/>
              <a:t>literacy</a:t>
            </a:r>
            <a:r>
              <a:rPr lang="de-DE" dirty="0" smtClean="0"/>
              <a:t>, Demokratiebildung)</a:t>
            </a:r>
          </a:p>
          <a:p>
            <a:pPr marL="228600" indent="-228600">
              <a:buFont typeface="+mj-lt"/>
              <a:buAutoNum type="arabicPeriod"/>
            </a:pPr>
            <a:r>
              <a:rPr lang="de-DE" dirty="0" smtClean="0"/>
              <a:t>…von mir und meinen Schülern (meist) mit Freude durchgeführt werden.</a:t>
            </a:r>
          </a:p>
          <a:p>
            <a:pPr marL="228600" indent="-228600">
              <a:buFont typeface="+mj-lt"/>
              <a:buAutoNum type="arabicPeriod"/>
            </a:pPr>
            <a:endParaRPr lang="de-DE" dirty="0" smtClean="0"/>
          </a:p>
          <a:p>
            <a:pPr marL="228600" indent="-228600">
              <a:buFont typeface="+mj-lt"/>
              <a:buAutoNum type="arabicPeriod"/>
            </a:pP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34</a:t>
            </a:fld>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indent="-228600">
              <a:buNone/>
            </a:pPr>
            <a:r>
              <a:rPr lang="de-DE" dirty="0" smtClean="0"/>
              <a:t>Diese  Themen/Vorgehensweisen ergeben sich für mich aus diesen Leitfragen. Sie bilden das Gerüst der Präsentation. </a:t>
            </a:r>
          </a:p>
          <a:p>
            <a:pPr marL="228600" indent="-228600">
              <a:buNone/>
            </a:pPr>
            <a:r>
              <a:rPr lang="de-DE" dirty="0" smtClean="0"/>
              <a:t>Selbstverständlich können sie ergänzt werden.</a:t>
            </a:r>
          </a:p>
          <a:p>
            <a:pPr marL="228600" indent="-228600">
              <a:buNone/>
            </a:pPr>
            <a:r>
              <a:rPr lang="de-DE" dirty="0" smtClean="0"/>
              <a:t>Bevor die Folie mit der Gliederung der Präsentation gezeigt wird (Gliederung, Folie 6),  </a:t>
            </a:r>
          </a:p>
          <a:p>
            <a:pPr marL="228600" indent="-228600">
              <a:buNone/>
            </a:pPr>
            <a:r>
              <a:rPr lang="de-DE" dirty="0" smtClean="0"/>
              <a:t>kann die Folie 5 (Herausforderungen) gezeigt werden. Sie nimmt Sorgen der Kolleg*innen auf, so wie ich sie wahrgenommen habe.</a:t>
            </a:r>
          </a:p>
          <a:p>
            <a:pPr marL="228600" indent="-228600">
              <a:buNone/>
            </a:pPr>
            <a:r>
              <a:rPr lang="de-DE" dirty="0" smtClean="0"/>
              <a:t>Gleich zu Beginn der Fortbildung darauf einzugehen hat den Vorteil, dass der Fortbildner gezielt und strukturiert darauf reagieren kann und dies</a:t>
            </a:r>
          </a:p>
          <a:p>
            <a:pPr marL="228600" indent="-228600">
              <a:buNone/>
            </a:pPr>
            <a:r>
              <a:rPr lang="de-DE" dirty="0" smtClean="0"/>
              <a:t>nicht spontan im Anschluss an eine Wortmeldung aus dem Publikum tun muss.</a:t>
            </a:r>
          </a:p>
        </p:txBody>
      </p:sp>
      <p:sp>
        <p:nvSpPr>
          <p:cNvPr id="4" name="Foliennummernplatzhalter 3"/>
          <p:cNvSpPr>
            <a:spLocks noGrp="1"/>
          </p:cNvSpPr>
          <p:nvPr>
            <p:ph type="sldNum" sz="quarter" idx="10"/>
          </p:nvPr>
        </p:nvSpPr>
        <p:spPr/>
        <p:txBody>
          <a:bodyPr/>
          <a:lstStyle/>
          <a:p>
            <a:fld id="{9411CA67-D061-429F-B186-15D98BBFE45D}" type="slidenum">
              <a:rPr lang="de-DE" smtClean="0"/>
              <a:pPr/>
              <a:t>4</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Dies Liste kann selbstverständlich gerne ergänzt werden (auch aus dem Publikum).</a:t>
            </a:r>
          </a:p>
          <a:p>
            <a:r>
              <a:rPr lang="de-DE" sz="1200" dirty="0" smtClean="0"/>
              <a:t>1. „Wann soll ich das alles machen in nur 3 Wochenstunden Unterrichtszeit?“</a:t>
            </a:r>
            <a:br>
              <a:rPr lang="de-DE" sz="1200" dirty="0" smtClean="0"/>
            </a:br>
            <a:r>
              <a:rPr lang="de-DE" sz="1200" dirty="0" smtClean="0">
                <a:solidFill>
                  <a:srgbClr val="00B0F0"/>
                </a:solidFill>
              </a:rPr>
              <a:t>Hinweis auf mögliche Einbettung in den ‚normalen‘ Unterricht, auf zeitsparende Optionen, auf Optionen, die schon immer im Unterricht praktiziert werden</a:t>
            </a:r>
          </a:p>
          <a:p>
            <a:pPr marL="0" marR="0" indent="0" algn="l" defTabSz="914400" rtl="0" eaLnBrk="1" fontAlgn="auto" latinLnBrk="0" hangingPunct="1">
              <a:lnSpc>
                <a:spcPct val="100000"/>
              </a:lnSpc>
              <a:spcBef>
                <a:spcPts val="0"/>
              </a:spcBef>
              <a:spcAft>
                <a:spcPts val="0"/>
              </a:spcAft>
              <a:buClrTx/>
              <a:buSzTx/>
              <a:buFontTx/>
              <a:buNone/>
              <a:tabLst/>
              <a:defRPr/>
            </a:pPr>
            <a:r>
              <a:rPr lang="de-DE" sz="1200" dirty="0" smtClean="0"/>
              <a:t>2. „Bei der Vielzahl der Durchführungsoptionen, </a:t>
            </a:r>
            <a:br>
              <a:rPr lang="de-DE" sz="1200" dirty="0" smtClean="0"/>
            </a:br>
            <a:r>
              <a:rPr lang="de-DE" sz="1200" dirty="0" smtClean="0"/>
              <a:t>wie entscheide ich zügig welche Variante ich wähle, so dass ich nicht zu viel Zeit mit der Planung verliere?“</a:t>
            </a:r>
            <a:br>
              <a:rPr lang="de-DE" sz="1200" dirty="0" smtClean="0"/>
            </a:br>
            <a:r>
              <a:rPr lang="de-DE" sz="1200" dirty="0" smtClean="0">
                <a:solidFill>
                  <a:srgbClr val="00B0F0"/>
                </a:solidFill>
              </a:rPr>
              <a:t>Hinweis auf die große Chance, die diese Freiheit mit sich bringt hinsichtlich Anpassung des Vorgehens auf die Bedürfnisse des individuellen Kurses, auf die fachdidaktischen/persönlichen Vorlieben der Lehrkraft</a:t>
            </a:r>
            <a:endParaRPr lang="de-DE" sz="1200" dirty="0" smtClean="0"/>
          </a:p>
          <a:p>
            <a:r>
              <a:rPr lang="de-DE" sz="1200" dirty="0" smtClean="0"/>
              <a:t>3. „Können Basisfachschüler das überhaupt? </a:t>
            </a:r>
            <a:br>
              <a:rPr lang="de-DE" sz="1200" dirty="0" smtClean="0"/>
            </a:br>
            <a:r>
              <a:rPr lang="de-DE" sz="1200" dirty="0" smtClean="0"/>
              <a:t>Was kann ich qualitativ erwarten/verlangen?</a:t>
            </a:r>
            <a:br>
              <a:rPr lang="de-DE" sz="1200" dirty="0" smtClean="0"/>
            </a:br>
            <a:r>
              <a:rPr lang="de-DE" sz="1200" dirty="0" smtClean="0"/>
              <a:t>Wie soll ich das bewerten?“</a:t>
            </a:r>
            <a:br>
              <a:rPr lang="de-DE" sz="1200" dirty="0" smtClean="0"/>
            </a:br>
            <a:r>
              <a:rPr lang="de-DE" sz="1200" dirty="0" smtClean="0">
                <a:solidFill>
                  <a:srgbClr val="00B0F0"/>
                </a:solidFill>
              </a:rPr>
              <a:t>Hinweis auf teilweise sehr gute Leistungen im </a:t>
            </a:r>
            <a:r>
              <a:rPr lang="de-DE" sz="1200" dirty="0" err="1" smtClean="0">
                <a:solidFill>
                  <a:srgbClr val="00B0F0"/>
                </a:solidFill>
              </a:rPr>
              <a:t>Vierstünder</a:t>
            </a:r>
            <a:r>
              <a:rPr lang="de-DE" sz="1200" dirty="0" smtClean="0">
                <a:solidFill>
                  <a:srgbClr val="00B0F0"/>
                </a:solidFill>
              </a:rPr>
              <a:t> in der Kommunikationsprüfung .Hinweis auf </a:t>
            </a:r>
            <a:r>
              <a:rPr lang="de-DE" sz="1200" dirty="0" err="1" smtClean="0">
                <a:solidFill>
                  <a:srgbClr val="00B0F0"/>
                </a:solidFill>
              </a:rPr>
              <a:t>Speaking</a:t>
            </a:r>
            <a:r>
              <a:rPr lang="de-DE" sz="1200" dirty="0" smtClean="0">
                <a:solidFill>
                  <a:srgbClr val="00B0F0"/>
                </a:solidFill>
              </a:rPr>
              <a:t> Training seit Klasse 5.</a:t>
            </a:r>
            <a:br>
              <a:rPr lang="de-DE" sz="1200" dirty="0" smtClean="0">
                <a:solidFill>
                  <a:srgbClr val="00B0F0"/>
                </a:solidFill>
              </a:rPr>
            </a:br>
            <a:r>
              <a:rPr lang="de-DE" sz="1200" dirty="0" smtClean="0">
                <a:solidFill>
                  <a:srgbClr val="00B0F0"/>
                </a:solidFill>
              </a:rPr>
              <a:t>Hinweis auf vorhandene Kompetenz bei der Beurteilung mündlicher Schülerleistungen im Unterrichtsgeschehen, für die mündliche Note, für GFS und Präsentationen, in der Kommunikationsprüfung</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5</a:t>
            </a:fld>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228600" indent="-228600">
              <a:buNone/>
            </a:pPr>
            <a:r>
              <a:rPr lang="de-DE" noProof="0" dirty="0" smtClean="0"/>
              <a:t>Zu 1 und 2: </a:t>
            </a:r>
            <a:br>
              <a:rPr lang="de-DE" noProof="0" dirty="0" smtClean="0"/>
            </a:br>
            <a:r>
              <a:rPr lang="de-DE" noProof="0" dirty="0" smtClean="0"/>
              <a:t>Ist es geboten/angemessen/unnötig/nötig, die Fortbildung zu nutzen, um die Kollegen auch etwas fortzubilden oder sie an bekannte Sachverhalte zu erinnern? Diese Frage sollte vor der Fortbildung diskutiert werden.</a:t>
            </a:r>
          </a:p>
          <a:p>
            <a:pPr marL="228600" indent="-228600">
              <a:buNone/>
            </a:pPr>
            <a:endParaRPr lang="de-DE" noProof="0" dirty="0" smtClean="0"/>
          </a:p>
          <a:p>
            <a:pPr marL="228600" indent="-228600">
              <a:buFont typeface="+mj-lt"/>
              <a:buAutoNum type="arabicPeriod"/>
            </a:pPr>
            <a:r>
              <a:rPr lang="de-DE" noProof="0" dirty="0" smtClean="0"/>
              <a:t>Bietet ein Angebot für die Fortbildner, die anwesenden Kolleg*innen kurz über grundlegende fachlichen Inhalte zu informieren. Dabei wird auf die beiden </a:t>
            </a:r>
            <a:r>
              <a:rPr lang="de-DE" noProof="0" dirty="0" err="1" smtClean="0"/>
              <a:t>Fachdidaktiken</a:t>
            </a:r>
            <a:r>
              <a:rPr lang="de-DE" noProof="0" dirty="0" smtClean="0"/>
              <a:t> von </a:t>
            </a:r>
            <a:r>
              <a:rPr lang="de-DE" noProof="0" dirty="0" err="1" smtClean="0"/>
              <a:t>Haß</a:t>
            </a:r>
            <a:r>
              <a:rPr lang="de-DE" noProof="0" dirty="0" smtClean="0"/>
              <a:t> und Thaler zurückgegriffen.</a:t>
            </a:r>
          </a:p>
          <a:p>
            <a:pPr marL="228600" indent="-228600">
              <a:buFont typeface="+mj-lt"/>
              <a:buAutoNum type="arabicPeriod"/>
            </a:pPr>
            <a:r>
              <a:rPr lang="de-DE" noProof="0" dirty="0" smtClean="0"/>
              <a:t>Dient auch der gedanklichen Durchdringung der Qualitätskriterien einer gelungenen Aufgabe, bzw. der Klarstellung, was wir überhaupt erreichen/prüfen wollen und wie wir dabei vorgehen. Kann für Diskussionen mit den Teilnehmern genutzt werden, um eigene Postionen auszuloten, zu vergleichen, zu hinterfragen, zu festigen….</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de-DE" dirty="0" smtClean="0"/>
              <a:t>Um beantworten zu können, was kompetente S und S können müssen folgt nun ein Blick in den Bildungsplan, zuerst auf die Kompetenzbeschreibung und die Teilkompetenzen </a:t>
            </a:r>
            <a:r>
              <a:rPr lang="de-DE" b="0" dirty="0" smtClean="0"/>
              <a:t>zu ‚Sprechen‘, dann auf die sprachlichen Mittel, vor allem Wortschatz. </a:t>
            </a:r>
            <a:br>
              <a:rPr lang="de-DE" b="0" dirty="0" smtClean="0"/>
            </a:br>
            <a:r>
              <a:rPr lang="de-DE" b="0" dirty="0" smtClean="0"/>
              <a:t>Zu den formalen Vorgaben gehören auch die Themen Bewertungskriterien  und Gewichtung.</a:t>
            </a:r>
          </a:p>
          <a:p>
            <a:pPr marL="228600" indent="-228600">
              <a:buFont typeface="+mj-lt"/>
              <a:buAutoNum type="arabicPeriod"/>
            </a:pPr>
            <a:endParaRPr lang="de-DE" noProof="0" dirty="0" smtClean="0"/>
          </a:p>
        </p:txBody>
      </p:sp>
      <p:sp>
        <p:nvSpPr>
          <p:cNvPr id="4" name="Foliennummernplatzhalter 3"/>
          <p:cNvSpPr>
            <a:spLocks noGrp="1"/>
          </p:cNvSpPr>
          <p:nvPr>
            <p:ph type="sldNum" sz="quarter" idx="10"/>
          </p:nvPr>
        </p:nvSpPr>
        <p:spPr/>
        <p:txBody>
          <a:bodyPr/>
          <a:lstStyle/>
          <a:p>
            <a:fld id="{9411CA67-D061-429F-B186-15D98BBFE45D}" type="slidenum">
              <a:rPr lang="de-DE" smtClean="0"/>
              <a:pPr/>
              <a:t>6</a:t>
            </a:fld>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i="1" dirty="0" err="1" smtClean="0"/>
              <a:t>Speaking</a:t>
            </a:r>
            <a:r>
              <a:rPr lang="de-DE" dirty="0" smtClean="0"/>
              <a:t> ist eine Kompetenz, die gerne in ihrer Komplexität unterschätzt wird, denn, da wir alle sprechen können, nehmen wir das gern als gegeben an. Außerdem zeichnet sich gesprochene Sprache tendenziell durch ein weniger ausgefeiltes Register aus, durch weniger komplexe, sogar fehlerhafte Strukturen, sie ist flüchtig und wird häufig als ‚oberflächlicher‘ betrachtet als geschriebene Sprache.</a:t>
            </a:r>
          </a:p>
          <a:p>
            <a:r>
              <a:rPr lang="de-DE" dirty="0" smtClean="0"/>
              <a:t>Andererseits werden unsere Schüler im realen Leben wahrscheinlich eher aufgrund ihrer Fertigkeiten in der mündlichen Sprachverwendung eingeordnet, beurteilt. Sie wird wohl im Wesentlichen entscheiden, wie unsere Schüler im sozialen und beruflichen Leben vorankommen. </a:t>
            </a:r>
          </a:p>
          <a:p>
            <a:r>
              <a:rPr lang="de-DE" dirty="0" smtClean="0"/>
              <a:t>Die Komplexität dieser Fertigkeit zeigt vereinfacht die folgende Folie.</a:t>
            </a:r>
          </a:p>
          <a:p>
            <a:endParaRPr lang="de-DE" dirty="0" smtClean="0"/>
          </a:p>
          <a:p>
            <a:endParaRPr lang="de-DE" dirty="0" smtClean="0"/>
          </a:p>
          <a:p>
            <a:r>
              <a:rPr lang="de-DE" dirty="0" smtClean="0"/>
              <a:t> </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7</a:t>
            </a:fld>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u="sng" noProof="0" dirty="0" err="1" smtClean="0"/>
              <a:t>Conceptualisation</a:t>
            </a:r>
            <a:r>
              <a:rPr lang="en-US" noProof="0" dirty="0" smtClean="0"/>
              <a:t>: </a:t>
            </a:r>
            <a:br>
              <a:rPr lang="en-US" noProof="0" dirty="0" smtClean="0"/>
            </a:br>
            <a:r>
              <a:rPr lang="en-US" noProof="0" dirty="0" smtClean="0"/>
              <a:t>Planning the message/content, using sources/schemata.</a:t>
            </a:r>
            <a:br>
              <a:rPr lang="en-US" noProof="0" dirty="0" smtClean="0"/>
            </a:br>
            <a:r>
              <a:rPr lang="de-DE" noProof="0" dirty="0" smtClean="0"/>
              <a:t>Die  Wahrnehmung eines konkreten Sprechanlasses in einer konkreten Situation (</a:t>
            </a:r>
            <a:r>
              <a:rPr lang="de-DE" noProof="0" dirty="0" err="1" smtClean="0"/>
              <a:t>focus</a:t>
            </a:r>
            <a:r>
              <a:rPr lang="de-DE" noProof="0" dirty="0" smtClean="0"/>
              <a:t>) führt zu einem vorsprachlichen Konzept (</a:t>
            </a:r>
            <a:r>
              <a:rPr lang="de-DE" noProof="0" dirty="0" err="1" smtClean="0"/>
              <a:t>prä</a:t>
            </a:r>
            <a:r>
              <a:rPr lang="de-DE" noProof="0" dirty="0" smtClean="0"/>
              <a:t>-verbale inhaltliche Vorstrukturierung). </a:t>
            </a:r>
            <a:endParaRPr lang="en-US" noProof="0" dirty="0" smtClean="0"/>
          </a:p>
          <a:p>
            <a:r>
              <a:rPr lang="en-US" u="sng" noProof="0" dirty="0" smtClean="0"/>
              <a:t>Formulation</a:t>
            </a:r>
            <a:r>
              <a:rPr lang="en-US" noProof="0" dirty="0" smtClean="0"/>
              <a:t>: </a:t>
            </a:r>
            <a:br>
              <a:rPr lang="en-US" noProof="0" dirty="0" smtClean="0"/>
            </a:br>
            <a:r>
              <a:rPr lang="en-US" noProof="0" dirty="0" smtClean="0"/>
              <a:t>Finding phrases to express meaning, ordering, preparing the sound patterns.</a:t>
            </a:r>
            <a:br>
              <a:rPr lang="en-US" noProof="0" dirty="0" smtClean="0"/>
            </a:br>
            <a:r>
              <a:rPr lang="de-DE" noProof="0" dirty="0" smtClean="0"/>
              <a:t>Mentale Enkodierung der Äußerungsabsicht mithilfe des mentalen Lexikons.</a:t>
            </a:r>
          </a:p>
          <a:p>
            <a:r>
              <a:rPr lang="en-US" u="sng" noProof="0" dirty="0" smtClean="0"/>
              <a:t>Articulation</a:t>
            </a:r>
            <a:r>
              <a:rPr lang="en-US" noProof="0" dirty="0" smtClean="0"/>
              <a:t>: </a:t>
            </a:r>
          </a:p>
          <a:p>
            <a:r>
              <a:rPr lang="en-US" noProof="0" dirty="0" smtClean="0"/>
              <a:t>Controlling the </a:t>
            </a:r>
            <a:r>
              <a:rPr lang="en-US" noProof="0" dirty="0" err="1" smtClean="0"/>
              <a:t>articulatory</a:t>
            </a:r>
            <a:r>
              <a:rPr lang="en-US" noProof="0" dirty="0" smtClean="0"/>
              <a:t> organs.</a:t>
            </a:r>
            <a:br>
              <a:rPr lang="en-US" noProof="0" dirty="0" smtClean="0"/>
            </a:br>
            <a:r>
              <a:rPr lang="de-DE" noProof="0" dirty="0" smtClean="0"/>
              <a:t>Die eigentliche </a:t>
            </a:r>
            <a:r>
              <a:rPr lang="de-DE" noProof="0" dirty="0" err="1" smtClean="0"/>
              <a:t>Versprachlichung</a:t>
            </a:r>
            <a:r>
              <a:rPr lang="de-DE" noProof="0" dirty="0" smtClean="0"/>
              <a:t> durch Aktivierung </a:t>
            </a:r>
            <a:r>
              <a:rPr lang="de-DE" noProof="0" dirty="0" err="1" smtClean="0"/>
              <a:t>intonatorischer</a:t>
            </a:r>
            <a:r>
              <a:rPr lang="de-DE" noProof="0" dirty="0" smtClean="0"/>
              <a:t>, prosodischer und sprachpragmatischer Muster.</a:t>
            </a:r>
          </a:p>
          <a:p>
            <a:r>
              <a:rPr lang="en-US" u="sng" noProof="0" dirty="0" smtClean="0"/>
              <a:t>Self-monitoring</a:t>
            </a:r>
            <a:r>
              <a:rPr lang="en-US" noProof="0" dirty="0" smtClean="0"/>
              <a:t>: </a:t>
            </a:r>
          </a:p>
          <a:p>
            <a:r>
              <a:rPr lang="en-US" noProof="0" dirty="0" smtClean="0"/>
              <a:t>Identifying mistakes while producing, self-correcting.</a:t>
            </a:r>
          </a:p>
          <a:p>
            <a:r>
              <a:rPr lang="de-DE" noProof="0" dirty="0" smtClean="0"/>
              <a:t>Überwachung und Steuerung des Generierungsprozesses ausgelöst durch Erfolgs- oder </a:t>
            </a:r>
            <a:r>
              <a:rPr lang="de-DE" noProof="0" dirty="0" err="1" smtClean="0"/>
              <a:t>Misserfolgsrückmeldungen</a:t>
            </a:r>
            <a:r>
              <a:rPr lang="de-DE" noProof="0" dirty="0" smtClean="0"/>
              <a:t>.</a:t>
            </a:r>
          </a:p>
          <a:p>
            <a:endParaRPr lang="en-US" noProof="0" dirty="0" smtClean="0"/>
          </a:p>
          <a:p>
            <a:r>
              <a:rPr lang="de-DE" noProof="0" dirty="0" smtClean="0"/>
              <a:t>Besonders die </a:t>
            </a:r>
            <a:r>
              <a:rPr lang="de-DE" noProof="0" dirty="0" err="1" smtClean="0"/>
              <a:t>Reziprokität</a:t>
            </a:r>
            <a:r>
              <a:rPr lang="de-DE" noProof="0" dirty="0" smtClean="0"/>
              <a:t> der meisten Sprechsituationen stellt große Herausforderungen an die Schüler. Sie müssen sich in das Gegenüber einfühlen und ihre Äußerungen, sowie die Sprachverendung konstant variieren und anpassen. Dies alles geschieht in der Regel unter großem Zeitdruck, was unweigerlich zu den charakteristischen </a:t>
            </a:r>
            <a:r>
              <a:rPr lang="de-DE" noProof="0" dirty="0" err="1" smtClean="0"/>
              <a:t>compensation</a:t>
            </a:r>
            <a:r>
              <a:rPr lang="de-DE" noProof="0" dirty="0" smtClean="0"/>
              <a:t> </a:t>
            </a:r>
            <a:r>
              <a:rPr lang="de-DE" noProof="0" dirty="0" err="1" smtClean="0"/>
              <a:t>features</a:t>
            </a:r>
            <a:r>
              <a:rPr lang="de-DE" noProof="0" dirty="0" smtClean="0"/>
              <a:t> gesprochener Sprache führt, wie unvollständige Sätze, Zögern, Umformulieren….</a:t>
            </a:r>
          </a:p>
          <a:p>
            <a:r>
              <a:rPr lang="de-DE" noProof="0" dirty="0" smtClean="0"/>
              <a:t>An dieser Stelle kann auch gewinnbringend auf die große Bedeutung von </a:t>
            </a:r>
            <a:r>
              <a:rPr lang="de-DE" noProof="0" dirty="0" err="1" smtClean="0"/>
              <a:t>chunks</a:t>
            </a:r>
            <a:r>
              <a:rPr lang="de-DE" noProof="0" dirty="0" smtClean="0"/>
              <a:t>/</a:t>
            </a:r>
            <a:r>
              <a:rPr lang="de-DE" noProof="0" dirty="0" err="1" smtClean="0"/>
              <a:t>formulaic</a:t>
            </a:r>
            <a:r>
              <a:rPr lang="de-DE" noProof="0" dirty="0" smtClean="0"/>
              <a:t> </a:t>
            </a:r>
            <a:r>
              <a:rPr lang="de-DE" noProof="0" dirty="0" err="1" smtClean="0"/>
              <a:t>expressions</a:t>
            </a:r>
            <a:r>
              <a:rPr lang="de-DE" noProof="0" dirty="0" smtClean="0"/>
              <a:t> und </a:t>
            </a:r>
            <a:r>
              <a:rPr lang="de-DE" noProof="0" dirty="0" err="1" smtClean="0"/>
              <a:t>interaction</a:t>
            </a:r>
            <a:r>
              <a:rPr lang="de-DE" noProof="0" dirty="0" smtClean="0"/>
              <a:t> </a:t>
            </a:r>
            <a:r>
              <a:rPr lang="de-DE" noProof="0" dirty="0" err="1" smtClean="0"/>
              <a:t>routines</a:t>
            </a:r>
            <a:r>
              <a:rPr lang="de-DE" noProof="0" dirty="0" smtClean="0"/>
              <a:t> hingewiesen werden.</a:t>
            </a:r>
          </a:p>
          <a:p>
            <a:endParaRPr lang="de-DE" noProof="0" dirty="0" smtClean="0"/>
          </a:p>
          <a:p>
            <a:endParaRPr lang="de-DE" noProof="0" dirty="0" smtClean="0"/>
          </a:p>
          <a:p>
            <a:endParaRPr lang="de-DE" noProof="0" dirty="0" smtClean="0"/>
          </a:p>
          <a:p>
            <a:endParaRPr lang="en-US" noProof="0" dirty="0" smtClean="0"/>
          </a:p>
          <a:p>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8</a:t>
            </a:fld>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DE" dirty="0" smtClean="0"/>
              <a:t>Diese Folie zeigt nach </a:t>
            </a:r>
            <a:r>
              <a:rPr lang="de-DE" dirty="0" err="1" smtClean="0"/>
              <a:t>Haß</a:t>
            </a:r>
            <a:r>
              <a:rPr lang="de-DE" dirty="0" smtClean="0"/>
              <a:t> die Bedingungsfaktoren einer echten Sprechsituation. Durch diese Parameter (vor allem die erste Box) können Kolleg*innen </a:t>
            </a:r>
            <a:r>
              <a:rPr lang="de-DE" dirty="0" err="1" smtClean="0"/>
              <a:t>unkontextualisierte</a:t>
            </a:r>
            <a:r>
              <a:rPr lang="de-DE" dirty="0" smtClean="0"/>
              <a:t> Übungsabläufe vermeiden. Die Parameter können also auch als Qualitätssicherung für die gewählten Durchführungsoptionen für den größeren mündlichen Beitrag dienen.</a:t>
            </a:r>
          </a:p>
          <a:p>
            <a:r>
              <a:rPr lang="de-DE" dirty="0" smtClean="0"/>
              <a:t>Diese Darstellung geht davon aus, dass alltägliche Sprechsituationen gekennzeichnet sind durch die Verbindung von Sprache und Tun, also situationsgebundenes, nicht situationsentbundenes Sprechen.  </a:t>
            </a:r>
          </a:p>
          <a:p>
            <a:r>
              <a:rPr lang="de-DE" dirty="0" smtClean="0"/>
              <a:t>Dies ist ein ganzheitlicher Ansatz der Sprachgenerierung, der sich an der Bewältigung einer lebensweltlichen Interaktionssituation orientiert und auch Aspekte wie das Verhältnis der Personen zueinander mit einbezieht.</a:t>
            </a:r>
          </a:p>
          <a:p>
            <a:endParaRPr lang="de-DE" dirty="0" smtClean="0"/>
          </a:p>
          <a:p>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9</a:t>
            </a:fld>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noProof="0" dirty="0" smtClean="0"/>
              <a:t>2. Food </a:t>
            </a:r>
            <a:r>
              <a:rPr lang="de-DE" noProof="0" dirty="0" err="1" smtClean="0"/>
              <a:t>for</a:t>
            </a:r>
            <a:r>
              <a:rPr lang="de-DE" noProof="0" dirty="0" smtClean="0"/>
              <a:t> </a:t>
            </a:r>
            <a:r>
              <a:rPr lang="de-DE" noProof="0" dirty="0" err="1" smtClean="0"/>
              <a:t>Thought</a:t>
            </a:r>
            <a:r>
              <a:rPr lang="de-DE" noProof="0" dirty="0" smtClean="0"/>
              <a:t> dient der gedanklichen Durchdringung der Qualitätskriterien einer gelungenen Aufgabe, bzw. der Klarstellung, was wir überhaupt erreichen/prüfen wollen und wie wir dabei vorgehen. Kann für Diskussionen mit den Teilnehmern genutzt werden, um eigene Postionen auszuloten, zu vergleichen, zu hinterfragen, zu festigen….</a:t>
            </a:r>
          </a:p>
          <a:p>
            <a:pPr marL="0" marR="0" indent="0" algn="l" defTabSz="914400" rtl="0" eaLnBrk="1" fontAlgn="auto" latinLnBrk="0" hangingPunct="1">
              <a:lnSpc>
                <a:spcPct val="100000"/>
              </a:lnSpc>
              <a:spcBef>
                <a:spcPts val="0"/>
              </a:spcBef>
              <a:spcAft>
                <a:spcPts val="0"/>
              </a:spcAft>
              <a:buClrTx/>
              <a:buSzTx/>
              <a:buFontTx/>
              <a:buNone/>
              <a:tabLst/>
              <a:defRPr/>
            </a:pPr>
            <a:r>
              <a:rPr lang="de-DE" u="sng" noProof="0" dirty="0" smtClean="0"/>
              <a:t>Fokus:</a:t>
            </a:r>
            <a:r>
              <a:rPr lang="de-DE" noProof="0" dirty="0" smtClean="0"/>
              <a:t> Worauf legen wir jeweils den Fokus, wenn wir </a:t>
            </a:r>
            <a:r>
              <a:rPr lang="de-DE" noProof="0" dirty="0" err="1" smtClean="0"/>
              <a:t>Speaking</a:t>
            </a:r>
            <a:r>
              <a:rPr lang="de-DE" noProof="0" dirty="0" smtClean="0"/>
              <a:t> trainieren, abprüfen (z.B. </a:t>
            </a:r>
            <a:r>
              <a:rPr lang="de-DE" noProof="0" dirty="0" err="1" smtClean="0"/>
              <a:t>fluency</a:t>
            </a:r>
            <a:r>
              <a:rPr lang="de-DE" noProof="0" dirty="0" smtClean="0"/>
              <a:t>-</a:t>
            </a:r>
            <a:r>
              <a:rPr lang="de-DE" noProof="0" dirty="0" err="1" smtClean="0"/>
              <a:t>based</a:t>
            </a:r>
            <a:r>
              <a:rPr lang="de-DE" noProof="0" dirty="0" smtClean="0"/>
              <a:t> vs. </a:t>
            </a:r>
            <a:r>
              <a:rPr lang="de-DE" noProof="0" dirty="0" err="1" smtClean="0"/>
              <a:t>accuracy-based</a:t>
            </a:r>
            <a:r>
              <a:rPr lang="de-DE" noProof="0" dirty="0" smtClean="0"/>
              <a:t>, </a:t>
            </a:r>
            <a:r>
              <a:rPr lang="de-DE" noProof="0" dirty="0" err="1" smtClean="0"/>
              <a:t>message-oriented</a:t>
            </a:r>
            <a:r>
              <a:rPr lang="de-DE" noProof="0" dirty="0" smtClean="0"/>
              <a:t> vs. medium-</a:t>
            </a:r>
            <a:r>
              <a:rPr lang="de-DE" noProof="0" dirty="0" err="1" smtClean="0"/>
              <a:t>oriented</a:t>
            </a:r>
            <a:r>
              <a:rPr lang="de-DE" noProof="0" dirty="0" smtClean="0"/>
              <a:t>… ? </a:t>
            </a:r>
          </a:p>
          <a:p>
            <a:r>
              <a:rPr lang="de-DE" u="sng" dirty="0" smtClean="0"/>
              <a:t>Ziel</a:t>
            </a:r>
            <a:r>
              <a:rPr lang="de-DE" dirty="0" smtClean="0"/>
              <a:t>: Mit 1 verbunden: Welches Ziel wird angestrebt? Diese Folie eignet sich auch, um mit den Kolleg*innen die Gemeinsamkeiten und Unterschiede der Anforderungen der beiden mündlichen Leistungen (‚größerer mündlicher Beitrag‘ in der Qualifikationsphase </a:t>
            </a:r>
            <a:r>
              <a:rPr lang="de-DE" dirty="0" err="1" smtClean="0"/>
              <a:t>vs</a:t>
            </a:r>
            <a:r>
              <a:rPr lang="de-DE" dirty="0" smtClean="0"/>
              <a:t> mündliche Prüfung) zu diskutieren. </a:t>
            </a:r>
          </a:p>
          <a:p>
            <a:r>
              <a:rPr lang="de-DE" u="sng" dirty="0" smtClean="0"/>
              <a:t>Prinzipien</a:t>
            </a:r>
            <a:r>
              <a:rPr lang="de-DE" dirty="0" smtClean="0"/>
              <a:t>: Welche Prinzipien legen wir der Aufgabenstellung zugrunde?</a:t>
            </a:r>
            <a:endParaRPr lang="de-DE" dirty="0"/>
          </a:p>
        </p:txBody>
      </p:sp>
      <p:sp>
        <p:nvSpPr>
          <p:cNvPr id="4" name="Foliennummernplatzhalter 3"/>
          <p:cNvSpPr>
            <a:spLocks noGrp="1"/>
          </p:cNvSpPr>
          <p:nvPr>
            <p:ph type="sldNum" sz="quarter" idx="10"/>
          </p:nvPr>
        </p:nvSpPr>
        <p:spPr/>
        <p:txBody>
          <a:bodyPr/>
          <a:lstStyle/>
          <a:p>
            <a:fld id="{9411CA67-D061-429F-B186-15D98BBFE45D}" type="slidenum">
              <a:rPr lang="de-DE" smtClean="0"/>
              <a:pPr/>
              <a:t>10</a:t>
            </a:fld>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useBgFill="1">
        <p:nvSpPr>
          <p:cNvPr id="30" name="Abgerundetes Rechteck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userDrawn="1"/>
        </p:nvSpPr>
        <p:spPr>
          <a:xfrm>
            <a:off x="0" y="3650400"/>
            <a:ext cx="9144001" cy="244800"/>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hasCustomPrompt="1"/>
          </p:nvPr>
        </p:nvSpPr>
        <p:spPr>
          <a:xfrm>
            <a:off x="457200" y="2132856"/>
            <a:ext cx="8333557" cy="1470025"/>
          </a:xfrm>
        </p:spPr>
        <p:txBody>
          <a:bodyPr anchor="b">
            <a:noAutofit/>
          </a:bodyPr>
          <a:lstStyle>
            <a:lvl1pPr algn="l">
              <a:defRPr sz="4800" baseline="0">
                <a:solidFill>
                  <a:schemeClr val="tx1">
                    <a:lumMod val="75000"/>
                    <a:lumOff val="25000"/>
                  </a:schemeClr>
                </a:solidFill>
              </a:defRPr>
            </a:lvl1pPr>
          </a:lstStyle>
          <a:p>
            <a:r>
              <a:rPr kumimoji="0" lang="de-DE" dirty="0"/>
              <a:t>Titel der gesamten Präsentation durch Klicken bearbeiten</a:t>
            </a:r>
            <a:endParaRPr kumimoji="0" lang="en-US" dirty="0"/>
          </a:p>
        </p:txBody>
      </p:sp>
      <p:sp>
        <p:nvSpPr>
          <p:cNvPr id="9" name="Untertitel 8"/>
          <p:cNvSpPr>
            <a:spLocks noGrp="1"/>
          </p:cNvSpPr>
          <p:nvPr>
            <p:ph type="subTitle" idx="1" hasCustomPrompt="1"/>
          </p:nvPr>
        </p:nvSpPr>
        <p:spPr>
          <a:xfrm>
            <a:off x="478563" y="3901087"/>
            <a:ext cx="4931619" cy="1690138"/>
          </a:xfrm>
        </p:spPr>
        <p:txBody>
          <a:bodyPr>
            <a:normAutofit/>
          </a:bodyPr>
          <a:lstStyle>
            <a:lvl1pPr marL="64008" indent="0" algn="l">
              <a:buNone/>
              <a:defRPr sz="24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dirty="0"/>
              <a:t>Anlass der Präsentation</a:t>
            </a:r>
            <a:br>
              <a:rPr kumimoji="0" lang="de-DE" dirty="0"/>
            </a:br>
            <a:r>
              <a:rPr kumimoji="0" lang="de-DE" dirty="0"/>
              <a:t>Name des/der Vortragenden </a:t>
            </a:r>
            <a:endParaRPr kumimoji="0" lang="en-US" dirty="0"/>
          </a:p>
        </p:txBody>
      </p:sp>
      <p:sp>
        <p:nvSpPr>
          <p:cNvPr id="20" name="Fußzeilenplatzhalter 2"/>
          <p:cNvSpPr>
            <a:spLocks noGrp="1"/>
          </p:cNvSpPr>
          <p:nvPr>
            <p:ph type="ftr" sz="quarter" idx="3"/>
          </p:nvPr>
        </p:nvSpPr>
        <p:spPr>
          <a:xfrm>
            <a:off x="457200" y="5949280"/>
            <a:ext cx="2700000" cy="360000"/>
          </a:xfrm>
          <a:prstGeom prst="rect">
            <a:avLst/>
          </a:prstGeom>
        </p:spPr>
        <p:txBody>
          <a:bodyPr vert="horz"/>
          <a:lstStyle>
            <a:lvl1pPr algn="l"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r>
              <a:rPr lang="de-DE" dirty="0"/>
              <a:t>www.zsl-bw.de</a:t>
            </a:r>
          </a:p>
        </p:txBody>
      </p:sp>
      <p:sp>
        <p:nvSpPr>
          <p:cNvPr id="21" name="Datumsplatzhalter 13"/>
          <p:cNvSpPr>
            <a:spLocks noGrp="1"/>
          </p:cNvSpPr>
          <p:nvPr>
            <p:ph type="dt" sz="half" idx="2"/>
          </p:nvPr>
        </p:nvSpPr>
        <p:spPr>
          <a:xfrm>
            <a:off x="7914363" y="5949280"/>
            <a:ext cx="886737" cy="360000"/>
          </a:xfrm>
          <a:prstGeom prst="rect">
            <a:avLst/>
          </a:prstGeom>
        </p:spPr>
        <p:txBody>
          <a:bodyPr vert="horz"/>
          <a:lstStyle>
            <a:lvl1pPr algn="r" eaLnBrk="1" latinLnBrk="0" hangingPunct="1">
              <a:defRPr kumimoji="0" sz="800">
                <a:solidFill>
                  <a:schemeClr val="accent5">
                    <a:lumMod val="50000"/>
                  </a:schemeClr>
                </a:solidFill>
                <a:latin typeface="Arial" panose="020B0604020202020204" pitchFamily="34" charset="0"/>
                <a:cs typeface="Arial" panose="020B0604020202020204" pitchFamily="34" charset="0"/>
              </a:defRPr>
            </a:lvl1pPr>
          </a:lstStyle>
          <a:p>
            <a:fld id="{F6217CD7-B80F-41AC-80A1-96685E759953}" type="datetime1">
              <a:rPr lang="de-DE" smtClean="0"/>
              <a:pPr/>
              <a:t>10.05.2020</a:t>
            </a:fld>
            <a:endParaRPr lang="de-DE" dirty="0"/>
          </a:p>
        </p:txBody>
      </p:sp>
      <p:pic>
        <p:nvPicPr>
          <p:cNvPr id="29" name="Grafik 7"/>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bwMode="auto">
          <a:xfrm>
            <a:off x="457200" y="450000"/>
            <a:ext cx="437236" cy="597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Grafik 3"/>
          <p:cNvPicPr>
            <a:picLocks noChangeAspect="1"/>
          </p:cNvPicPr>
          <p:nvPr userDrawn="1"/>
        </p:nvPicPr>
        <p:blipFill rotWithShape="1">
          <a:blip r:embed="rId3" cstate="print">
            <a:extLst>
              <a:ext uri="{28A0092B-C50C-407E-A947-70E740481C1C}">
                <a14:useLocalDpi xmlns:a14="http://schemas.microsoft.com/office/drawing/2010/main" xmlns="" val="0"/>
              </a:ext>
            </a:extLst>
          </a:blip>
          <a:srcRect l="7162" t="15720" r="6807" b="15910"/>
          <a:stretch/>
        </p:blipFill>
        <p:spPr>
          <a:xfrm>
            <a:off x="7051494" y="450000"/>
            <a:ext cx="1715609" cy="597600"/>
          </a:xfrm>
          <a:prstGeom prst="rect">
            <a:avLst/>
          </a:prstGeom>
        </p:spPr>
      </p:pic>
    </p:spTree>
  </p:cSld>
  <p:clrMapOvr>
    <a:masterClrMapping/>
  </p:clrMapOvr>
  <p:transition>
    <p:pull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1846800"/>
            <a:ext cx="8229600" cy="4032448"/>
          </a:xfrm>
        </p:spPr>
        <p:txBody>
          <a:bodyPr/>
          <a:lstStyle/>
          <a:p>
            <a:pPr lvl="0" eaLnBrk="1" latinLnBrk="0" hangingPunct="1"/>
            <a:r>
              <a:rPr lang="de-DE" dirty="0"/>
              <a:t>Textmasterformat bearbeiten</a:t>
            </a:r>
          </a:p>
          <a:p>
            <a:pPr lvl="1" eaLnBrk="1" latinLnBrk="0" hangingPunct="1"/>
            <a:r>
              <a:rPr lang="de-DE" dirty="0"/>
              <a:t>Zweite Ebene</a:t>
            </a:r>
          </a:p>
          <a:p>
            <a:pPr lvl="2" eaLnBrk="1" latinLnBrk="0" hangingPunct="1"/>
            <a:r>
              <a:rPr lang="de-DE" dirty="0"/>
              <a:t>Dritte Ebene</a:t>
            </a:r>
          </a:p>
          <a:p>
            <a:pPr lvl="3" eaLnBrk="1" latinLnBrk="0" hangingPunct="1"/>
            <a:r>
              <a:rPr lang="de-DE" dirty="0"/>
              <a:t>Vierte Ebene</a:t>
            </a:r>
          </a:p>
          <a:p>
            <a:pPr lvl="4" eaLnBrk="1" latinLnBrk="0" hangingPunct="1"/>
            <a:r>
              <a:rPr lang="de-DE" dirty="0"/>
              <a:t>Fünfte Ebene</a:t>
            </a:r>
            <a:endParaRPr kumimoji="0" lang="en-US" dirty="0"/>
          </a:p>
        </p:txBody>
      </p:sp>
      <p:sp>
        <p:nvSpPr>
          <p:cNvPr id="20" name="Titel 1"/>
          <p:cNvSpPr>
            <a:spLocks noGrp="1"/>
          </p:cNvSpPr>
          <p:nvPr>
            <p:ph type="title"/>
          </p:nvPr>
        </p:nvSpPr>
        <p:spPr>
          <a:xfrm>
            <a:off x="457200" y="692696"/>
            <a:ext cx="8229600" cy="1066800"/>
          </a:xfrm>
        </p:spPr>
        <p:txBody>
          <a:bodyPr/>
          <a:lstStyle/>
          <a:p>
            <a:r>
              <a:rPr kumimoji="0" lang="de-DE" dirty="0"/>
              <a:t>Titelmasterformat durch Klicken bearbeiten</a:t>
            </a:r>
            <a:endParaRPr kumimoji="0" lang="en-US" dirty="0"/>
          </a:p>
        </p:txBody>
      </p:sp>
    </p:spTree>
  </p:cSld>
  <p:clrMapOvr>
    <a:masterClrMapping/>
  </p:clrMapOvr>
  <p:transition>
    <p:pull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zwei Inhalte">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
        <p:nvSpPr>
          <p:cNvPr id="4" name="Inhaltsplatzhalter 3"/>
          <p:cNvSpPr>
            <a:spLocks noGrp="1"/>
          </p:cNvSpPr>
          <p:nvPr>
            <p:ph sz="half" idx="2" hasCustomPrompt="1"/>
          </p:nvPr>
        </p:nvSpPr>
        <p:spPr>
          <a:xfrm>
            <a:off x="4648200" y="1846800"/>
            <a:ext cx="4038600" cy="4032448"/>
          </a:xfrm>
        </p:spPr>
        <p:txBody>
          <a:bodyPr>
            <a:normAutofit/>
          </a:bodyPr>
          <a:lstStyle>
            <a:lvl1pPr>
              <a:defRPr sz="2000"/>
            </a:lvl1pPr>
            <a:lvl2pPr>
              <a:defRPr sz="2000"/>
            </a:lvl2pPr>
            <a:lvl3pPr>
              <a:defRPr sz="2000"/>
            </a:lvl3pPr>
            <a:lvl4pPr>
              <a:defRPr sz="2000"/>
            </a:lvl4pPr>
            <a:lvl5pPr>
              <a:defRPr sz="2000"/>
            </a:lvl5pPr>
          </a:lstStyle>
          <a:p>
            <a:pPr lvl="0" eaLnBrk="1" latinLnBrk="0" hangingPunct="1"/>
            <a:r>
              <a:rPr lang="de-DE" dirty="0"/>
              <a:t>Textmasterformat bearbeiten </a:t>
            </a:r>
          </a:p>
          <a:p>
            <a:pPr lvl="1" eaLnBrk="1" latinLnBrk="0" hangingPunct="1"/>
            <a:r>
              <a:rPr lang="de-DE" dirty="0"/>
              <a:t>Zweite Ebene</a:t>
            </a:r>
          </a:p>
          <a:p>
            <a:pPr lvl="2" eaLnBrk="1" latinLnBrk="0" hangingPunct="1"/>
            <a:r>
              <a:rPr lang="de-DE" dirty="0"/>
              <a:t>Dritte Ebene</a:t>
            </a:r>
          </a:p>
          <a:p>
            <a:pPr lvl="3" eaLnBrk="1" latinLnBrk="0" hangingPunct="1"/>
            <a:r>
              <a:rPr lang="de-DE" dirty="0"/>
              <a:t>Vierte Ebene</a:t>
            </a:r>
          </a:p>
          <a:p>
            <a:pPr lvl="4" eaLnBrk="1" latinLnBrk="0" hangingPunct="1"/>
            <a:r>
              <a:rPr lang="de-DE" dirty="0"/>
              <a:t>Fünfte Ebene</a:t>
            </a:r>
            <a:endParaRPr kumimoji="0" lang="en-US" dirty="0"/>
          </a:p>
        </p:txBody>
      </p:sp>
      <p:sp>
        <p:nvSpPr>
          <p:cNvPr id="10" name="Titelplatzhalter 21"/>
          <p:cNvSpPr txBox="1">
            <a:spLocks/>
          </p:cNvSpPr>
          <p:nvPr userDrawn="1"/>
        </p:nvSpPr>
        <p:spPr>
          <a:xfrm>
            <a:off x="457200" y="562000"/>
            <a:ext cx="8229600" cy="1066800"/>
          </a:xfrm>
          <a:prstGeom prst="rect">
            <a:avLst/>
          </a:prstGeom>
        </p:spPr>
        <p:txBody>
          <a:bodyPr vert="horz" anchor="ctr">
            <a:normAutofit fontScale="92500"/>
          </a:bodyPr>
          <a:lst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a:lstStyle>
          <a:p>
            <a:r>
              <a:rPr lang="de-DE" dirty="0"/>
              <a:t>Titelmasterformat durch Klicken bearbeiten</a:t>
            </a:r>
            <a:endParaRPr lang="en-US" dirty="0"/>
          </a:p>
        </p:txBody>
      </p:sp>
      <p:sp>
        <p:nvSpPr>
          <p:cNvPr id="13"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Tree>
  </p:cSld>
  <p:clrMapOvr>
    <a:masterClrMapping/>
  </p:clrMapOvr>
  <p:transition>
    <p:pull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67544"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a:t>Textmasterformat bearbeiten</a:t>
            </a:r>
          </a:p>
        </p:txBody>
      </p:sp>
      <p:sp>
        <p:nvSpPr>
          <p:cNvPr id="4" name="Textplatzhalter 3"/>
          <p:cNvSpPr>
            <a:spLocks noGrp="1"/>
          </p:cNvSpPr>
          <p:nvPr>
            <p:ph type="body" sz="half" idx="3"/>
          </p:nvPr>
        </p:nvSpPr>
        <p:spPr>
          <a:xfrm>
            <a:off x="4644008" y="1844824"/>
            <a:ext cx="4032000" cy="457200"/>
          </a:xfrm>
          <a:solidFill>
            <a:schemeClr val="accent1">
              <a:alpha val="25000"/>
            </a:schemeClr>
          </a:solidFill>
          <a:ln w="12700">
            <a:noFill/>
          </a:ln>
        </p:spPr>
        <p:txBody>
          <a:bodyPr anchor="ctr">
            <a:noAutofit/>
          </a:bodyPr>
          <a:lstStyle>
            <a:lvl1pPr marL="45720" indent="0">
              <a:buNone/>
              <a:defRPr sz="20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a:t>Textmasterformat bearbeiten</a:t>
            </a:r>
          </a:p>
        </p:txBody>
      </p:sp>
      <p:sp>
        <p:nvSpPr>
          <p:cNvPr id="5" name="Inhaltsplatzhalter 4"/>
          <p:cNvSpPr>
            <a:spLocks noGrp="1"/>
          </p:cNvSpPr>
          <p:nvPr>
            <p:ph sz="quarter" idx="2"/>
          </p:nvPr>
        </p:nvSpPr>
        <p:spPr>
          <a:xfrm>
            <a:off x="467544" y="2348880"/>
            <a:ext cx="4032000" cy="3528000"/>
          </a:xfrm>
        </p:spPr>
        <p:txBody>
          <a:bodyPr/>
          <a:lstStyle>
            <a:lvl1pPr>
              <a:defRPr sz="2000"/>
            </a:lvl1pPr>
            <a:lvl2pPr>
              <a:defRPr sz="2000"/>
            </a:lvl2pPr>
            <a:lvl3pPr>
              <a:defRPr sz="1800"/>
            </a:lvl3pPr>
            <a:lvl4pPr>
              <a:defRPr sz="1600"/>
            </a:lvl4pPr>
            <a:lvl5pPr>
              <a:defRPr sz="16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
        <p:nvSpPr>
          <p:cNvPr id="6" name="Inhaltsplatzhalter 5"/>
          <p:cNvSpPr>
            <a:spLocks noGrp="1"/>
          </p:cNvSpPr>
          <p:nvPr>
            <p:ph sz="quarter" idx="4"/>
          </p:nvPr>
        </p:nvSpPr>
        <p:spPr>
          <a:xfrm>
            <a:off x="4644008" y="2348880"/>
            <a:ext cx="4032000" cy="3528392"/>
          </a:xfrm>
        </p:spPr>
        <p:txBody>
          <a:bodyPr/>
          <a:lstStyle>
            <a:lvl1pPr>
              <a:defRPr sz="2000"/>
            </a:lvl1pPr>
            <a:lvl2pPr>
              <a:defRPr sz="2000"/>
            </a:lvl2pPr>
            <a:lvl3pPr>
              <a:defRPr sz="1800"/>
            </a:lvl3pPr>
            <a:lvl4pPr>
              <a:defRPr sz="1600"/>
            </a:lvl4pPr>
            <a:lvl5pPr>
              <a:defRPr sz="16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
        <p:nvSpPr>
          <p:cNvPr id="10" name="Titel 1"/>
          <p:cNvSpPr>
            <a:spLocks noGrp="1"/>
          </p:cNvSpPr>
          <p:nvPr>
            <p:ph type="title"/>
          </p:nvPr>
        </p:nvSpPr>
        <p:spPr>
          <a:xfrm>
            <a:off x="457200" y="692696"/>
            <a:ext cx="8229600" cy="1066800"/>
          </a:xfrm>
        </p:spPr>
        <p:txBody>
          <a:bodyPr/>
          <a:lstStyle/>
          <a:p>
            <a:r>
              <a:rPr kumimoji="0" lang="de-DE" dirty="0"/>
              <a:t>Titelmasterformat durch Klicken bearbeiten</a:t>
            </a:r>
            <a:endParaRPr kumimoji="0" lang="en-US" dirty="0"/>
          </a:p>
        </p:txBody>
      </p:sp>
    </p:spTree>
  </p:cSld>
  <p:clrMapOvr>
    <a:masterClrMapping/>
  </p:clrMapOvr>
  <p:transition>
    <p:pull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11" name="Fußzeilenplatzhalter 2"/>
          <p:cNvSpPr txBox="1">
            <a:spLocks/>
          </p:cNvSpPr>
          <p:nvPr userDrawn="1"/>
        </p:nvSpPr>
        <p:spPr>
          <a:xfrm>
            <a:off x="467544" y="5949280"/>
            <a:ext cx="2700000" cy="360000"/>
          </a:xfrm>
          <a:prstGeom prst="rect">
            <a:avLst/>
          </a:prstGeom>
        </p:spPr>
        <p:txBody>
          <a:bodyPr vert="horz"/>
          <a:lstStyle>
            <a:defPPr>
              <a:defRPr lang="de-DE"/>
            </a:defPPr>
            <a:lvl1pPr marL="0" algn="l" defTabSz="914400" rtl="0" eaLnBrk="1" latinLnBrk="0" hangingPunct="1">
              <a:defRPr kumimoji="0" sz="800" kern="1200">
                <a:solidFill>
                  <a:schemeClr val="accent5">
                    <a:lumMod val="50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e-DE" dirty="0"/>
          </a:p>
        </p:txBody>
      </p:sp>
      <p:sp>
        <p:nvSpPr>
          <p:cNvPr id="18" name="Titel 1"/>
          <p:cNvSpPr>
            <a:spLocks noGrp="1"/>
          </p:cNvSpPr>
          <p:nvPr>
            <p:ph type="title"/>
          </p:nvPr>
        </p:nvSpPr>
        <p:spPr>
          <a:xfrm>
            <a:off x="457200" y="692696"/>
            <a:ext cx="8229600" cy="1066800"/>
          </a:xfrm>
        </p:spPr>
        <p:txBody>
          <a:bodyPr/>
          <a:lstStyle/>
          <a:p>
            <a:r>
              <a:rPr kumimoji="0" lang="de-DE" dirty="0"/>
              <a:t>Titelmasterformat durch Klicken bearbeiten</a:t>
            </a:r>
            <a:endParaRPr kumimoji="0" lang="en-US" dirty="0"/>
          </a:p>
        </p:txBody>
      </p:sp>
    </p:spTree>
    <p:extLst>
      <p:ext uri="{BB962C8B-B14F-4D97-AF65-F5344CB8AC3E}">
        <p14:creationId xmlns:p14="http://schemas.microsoft.com/office/powerpoint/2010/main" xmlns="" val="1841542849"/>
      </p:ext>
    </p:extLst>
  </p:cSld>
  <p:clrMapOvr>
    <a:masterClrMapping/>
  </p:clrMapOvr>
  <p:transition>
    <p:pull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Tree>
  </p:cSld>
  <p:clrMapOvr>
    <a:masterClrMapping/>
  </p:clrMapOvr>
  <p:transition>
    <p:pull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364088" y="764704"/>
            <a:ext cx="3383280" cy="792088"/>
          </a:xfrm>
        </p:spPr>
        <p:txBody>
          <a:bodyPr anchor="b">
            <a:noAutofit/>
          </a:bodyPr>
          <a:lstStyle>
            <a:lvl1pPr algn="l">
              <a:buNone/>
              <a:defRPr sz="2400" b="1"/>
            </a:lvl1pPr>
          </a:lstStyle>
          <a:p>
            <a:r>
              <a:rPr kumimoji="0" lang="de-DE"/>
              <a:t>Titelmasterformat durch Klicken bearbeiten</a:t>
            </a:r>
            <a:endParaRPr kumimoji="0" lang="en-US" dirty="0"/>
          </a:p>
        </p:txBody>
      </p:sp>
      <p:sp>
        <p:nvSpPr>
          <p:cNvPr id="3" name="Textplatzhalter 2"/>
          <p:cNvSpPr>
            <a:spLocks noGrp="1"/>
          </p:cNvSpPr>
          <p:nvPr>
            <p:ph type="body" idx="2"/>
          </p:nvPr>
        </p:nvSpPr>
        <p:spPr>
          <a:xfrm>
            <a:off x="5364088" y="1628801"/>
            <a:ext cx="3383280" cy="4248472"/>
          </a:xfrm>
        </p:spPr>
        <p:txBody>
          <a:bodyPr>
            <a:normAutofit/>
          </a:bodyPr>
          <a:lstStyle>
            <a:lvl1pPr marL="9144" indent="0">
              <a:buNone/>
              <a:defRPr sz="2000"/>
            </a:lvl1pPr>
            <a:lvl2pPr>
              <a:buNone/>
              <a:defRPr sz="1200"/>
            </a:lvl2pPr>
            <a:lvl3pPr>
              <a:buNone/>
              <a:defRPr sz="1000"/>
            </a:lvl3pPr>
            <a:lvl4pPr>
              <a:buNone/>
              <a:defRPr sz="900"/>
            </a:lvl4pPr>
            <a:lvl5pPr>
              <a:buNone/>
              <a:defRPr sz="900"/>
            </a:lvl5pPr>
          </a:lstStyle>
          <a:p>
            <a:pPr lvl="0" eaLnBrk="1" latinLnBrk="0" hangingPunct="1"/>
            <a:r>
              <a:rPr kumimoji="0" lang="de-DE"/>
              <a:t>Textmasterformat bearbeiten</a:t>
            </a:r>
          </a:p>
        </p:txBody>
      </p:sp>
      <p:sp>
        <p:nvSpPr>
          <p:cNvPr id="4" name="Inhaltsplatzhalter 3"/>
          <p:cNvSpPr>
            <a:spLocks noGrp="1"/>
          </p:cNvSpPr>
          <p:nvPr>
            <p:ph sz="half" idx="1"/>
          </p:nvPr>
        </p:nvSpPr>
        <p:spPr>
          <a:xfrm>
            <a:off x="467544" y="764704"/>
            <a:ext cx="4787208" cy="5112568"/>
          </a:xfrm>
        </p:spPr>
        <p:txBody>
          <a:bodyPr/>
          <a:lstStyle>
            <a:lvl1pPr>
              <a:defRPr sz="2800"/>
            </a:lvl1pPr>
            <a:lvl2pPr>
              <a:defRPr sz="2600"/>
            </a:lvl2pPr>
            <a:lvl3pPr>
              <a:defRPr sz="2400"/>
            </a:lvl3pPr>
            <a:lvl4pPr>
              <a:defRPr sz="2200"/>
            </a:lvl4pPr>
            <a:lvl5pPr>
              <a:defRPr sz="2000"/>
            </a:lvl5pPr>
          </a:lstStyle>
          <a:p>
            <a:pPr lvl="0" eaLnBrk="1" latinLnBrk="0" hangingPunct="1"/>
            <a:r>
              <a:rPr lang="de-DE"/>
              <a:t>Textmasterformat bearbeiten</a:t>
            </a:r>
          </a:p>
          <a:p>
            <a:pPr lvl="1" eaLnBrk="1" latinLnBrk="0" hangingPunct="1"/>
            <a:r>
              <a:rPr lang="de-DE"/>
              <a:t>Zweite Ebene</a:t>
            </a:r>
          </a:p>
          <a:p>
            <a:pPr lvl="2" eaLnBrk="1" latinLnBrk="0" hangingPunct="1"/>
            <a:r>
              <a:rPr lang="de-DE"/>
              <a:t>Dritte Ebene</a:t>
            </a:r>
          </a:p>
          <a:p>
            <a:pPr lvl="3" eaLnBrk="1" latinLnBrk="0" hangingPunct="1"/>
            <a:r>
              <a:rPr lang="de-DE"/>
              <a:t>Vierte Ebene</a:t>
            </a:r>
          </a:p>
          <a:p>
            <a:pPr lvl="4" eaLnBrk="1" latinLnBrk="0" hangingPunct="1"/>
            <a:r>
              <a:rPr lang="de-DE"/>
              <a:t>Fünfte Ebene</a:t>
            </a:r>
            <a:endParaRPr kumimoji="0" lang="en-US" dirty="0"/>
          </a:p>
        </p:txBody>
      </p:sp>
    </p:spTree>
  </p:cSld>
  <p:clrMapOvr>
    <a:masterClrMapping/>
  </p:clrMapOvr>
  <p:transition>
    <p:pull dir="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9"/>
        </a:solidFill>
        <a:effectLst/>
      </p:bgPr>
    </p:bg>
    <p:spTree>
      <p:nvGrpSpPr>
        <p:cNvPr id="1" name=""/>
        <p:cNvGrpSpPr/>
        <p:nvPr/>
      </p:nvGrpSpPr>
      <p:grpSpPr>
        <a:xfrm>
          <a:off x="0" y="0"/>
          <a:ext cx="0" cy="0"/>
          <a:chOff x="0" y="0"/>
          <a:chExt cx="0" cy="0"/>
        </a:xfrm>
      </p:grpSpPr>
      <p:sp>
        <p:nvSpPr>
          <p:cNvPr id="29" name="Rechteck 28"/>
          <p:cNvSpPr/>
          <p:nvPr/>
        </p:nvSpPr>
        <p:spPr>
          <a:xfrm>
            <a:off x="0" y="-1"/>
            <a:ext cx="9144000" cy="310663"/>
          </a:xfrm>
          <a:prstGeom prst="rect">
            <a:avLst/>
          </a:prstGeom>
          <a:solidFill>
            <a:srgbClr val="B8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elplatzhalter 21"/>
          <p:cNvSpPr>
            <a:spLocks noGrp="1"/>
          </p:cNvSpPr>
          <p:nvPr>
            <p:ph type="title"/>
          </p:nvPr>
        </p:nvSpPr>
        <p:spPr>
          <a:xfrm>
            <a:off x="457200" y="562000"/>
            <a:ext cx="8229600" cy="1066800"/>
          </a:xfrm>
          <a:prstGeom prst="rect">
            <a:avLst/>
          </a:prstGeom>
        </p:spPr>
        <p:txBody>
          <a:bodyPr vert="horz" anchor="ctr">
            <a:normAutofit/>
          </a:bodyPr>
          <a:lstStyle/>
          <a:p>
            <a:r>
              <a:rPr kumimoji="0" lang="de-DE" dirty="0"/>
              <a:t>Titelmasterformat durch Klicken bearbeiten</a:t>
            </a:r>
            <a:endParaRPr kumimoji="0" lang="en-US" dirty="0"/>
          </a:p>
        </p:txBody>
      </p:sp>
      <p:sp>
        <p:nvSpPr>
          <p:cNvPr id="13" name="Textplatzhalter 12"/>
          <p:cNvSpPr>
            <a:spLocks noGrp="1"/>
          </p:cNvSpPr>
          <p:nvPr>
            <p:ph type="body" idx="1"/>
          </p:nvPr>
        </p:nvSpPr>
        <p:spPr>
          <a:xfrm>
            <a:off x="457200" y="1700808"/>
            <a:ext cx="8229600" cy="4032448"/>
          </a:xfrm>
          <a:prstGeom prst="rect">
            <a:avLst/>
          </a:prstGeom>
        </p:spPr>
        <p:txBody>
          <a:bodyPr vert="horz">
            <a:normAutofit/>
          </a:bodyPr>
          <a:lstStyle/>
          <a:p>
            <a:pPr lvl="0" eaLnBrk="1" latinLnBrk="0" hangingPunct="1"/>
            <a:r>
              <a:rPr kumimoji="0" lang="de-DE" dirty="0"/>
              <a:t>Textmasterformat bearbeiten</a:t>
            </a:r>
          </a:p>
          <a:p>
            <a:pPr lvl="1" eaLnBrk="1" latinLnBrk="0" hangingPunct="1"/>
            <a:r>
              <a:rPr kumimoji="0" lang="de-DE" dirty="0"/>
              <a:t>Zweite Ebene</a:t>
            </a:r>
          </a:p>
          <a:p>
            <a:pPr lvl="2" eaLnBrk="1" latinLnBrk="0" hangingPunct="1"/>
            <a:r>
              <a:rPr kumimoji="0" lang="de-DE" dirty="0"/>
              <a:t>Dritte Ebene</a:t>
            </a:r>
          </a:p>
          <a:p>
            <a:pPr lvl="3" eaLnBrk="1" latinLnBrk="0" hangingPunct="1"/>
            <a:r>
              <a:rPr kumimoji="0" lang="de-DE" dirty="0"/>
              <a:t>Vierte Ebene</a:t>
            </a:r>
          </a:p>
          <a:p>
            <a:pPr lvl="4" eaLnBrk="1" latinLnBrk="0" hangingPunct="1"/>
            <a:r>
              <a:rPr kumimoji="0" lang="de-DE" dirty="0"/>
              <a:t>Fünfte Ebene</a:t>
            </a:r>
            <a:endParaRPr kumimoji="0" lang="en-US" dirty="0"/>
          </a:p>
        </p:txBody>
      </p:sp>
      <p:sp>
        <p:nvSpPr>
          <p:cNvPr id="16" name="Fußzeilenplatzhalter 4"/>
          <p:cNvSpPr txBox="1">
            <a:spLocks/>
          </p:cNvSpPr>
          <p:nvPr/>
        </p:nvSpPr>
        <p:spPr>
          <a:xfrm>
            <a:off x="3765039" y="6057558"/>
            <a:ext cx="1611104" cy="215444"/>
          </a:xfrm>
          <a:prstGeom prst="rect">
            <a:avLst/>
          </a:prstGeom>
        </p:spPr>
        <p:txBody>
          <a:bodyPr>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algn="ctr" defTabSz="914400" rtl="0" eaLnBrk="1" latinLnBrk="0" hangingPunct="1"/>
            <a:r>
              <a:rPr kumimoji="0" lang="de-DE" sz="800" kern="1200" dirty="0">
                <a:solidFill>
                  <a:schemeClr val="accent5">
                    <a:lumMod val="50000"/>
                  </a:schemeClr>
                </a:solidFill>
                <a:latin typeface="Arial" panose="020B0604020202020204" pitchFamily="34" charset="0"/>
                <a:ea typeface="+mn-ea"/>
                <a:cs typeface="Arial" panose="020B0604020202020204" pitchFamily="34" charset="0"/>
              </a:rPr>
              <a:t>www.zsl-bw.de </a:t>
            </a:r>
            <a:fld id="{62079C12-A354-43B7-88E1-3A4D4F388914}" type="datetime1">
              <a:rPr kumimoji="0" lang="de-DE" sz="800" kern="1200" smtClean="0">
                <a:solidFill>
                  <a:schemeClr val="accent5">
                    <a:lumMod val="50000"/>
                  </a:schemeClr>
                </a:solidFill>
                <a:latin typeface="Arial" panose="020B0604020202020204" pitchFamily="34" charset="0"/>
                <a:ea typeface="+mn-ea"/>
                <a:cs typeface="Arial" panose="020B0604020202020204" pitchFamily="34" charset="0"/>
              </a:rPr>
              <a:pPr marL="0" algn="ctr" defTabSz="914400" rtl="0" eaLnBrk="1" latinLnBrk="0" hangingPunct="1"/>
              <a:t>10.05.2020</a:t>
            </a:fld>
            <a:endParaRPr kumimoji="0" lang="de-DE" sz="800" kern="1200" dirty="0">
              <a:solidFill>
                <a:schemeClr val="accent5">
                  <a:lumMod val="50000"/>
                </a:schemeClr>
              </a:solidFill>
              <a:latin typeface="Arial" panose="020B0604020202020204" pitchFamily="34" charset="0"/>
              <a:ea typeface="+mn-ea"/>
              <a:cs typeface="Arial" panose="020B0604020202020204" pitchFamily="34" charset="0"/>
            </a:endParaRPr>
          </a:p>
        </p:txBody>
      </p:sp>
      <p:pic>
        <p:nvPicPr>
          <p:cNvPr id="17" name="Grafik 7"/>
          <p:cNvPicPr>
            <a:picLocks noChangeAspect="1"/>
          </p:cNvPicPr>
          <p:nvPr/>
        </p:nvPicPr>
        <p:blipFill>
          <a:blip r:embed="rId9" cstate="print">
            <a:extLst>
              <a:ext uri="{28A0092B-C50C-407E-A947-70E740481C1C}">
                <a14:useLocalDpi xmlns:a14="http://schemas.microsoft.com/office/drawing/2010/main" xmlns="" val="0"/>
              </a:ext>
            </a:extLst>
          </a:blip>
          <a:stretch>
            <a:fillRect/>
          </a:stretch>
        </p:blipFill>
        <p:spPr bwMode="auto">
          <a:xfrm>
            <a:off x="448219" y="5985280"/>
            <a:ext cx="263395" cy="36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 name="Grafik 1"/>
          <p:cNvPicPr>
            <a:picLocks noChangeAspect="1"/>
          </p:cNvPicPr>
          <p:nvPr/>
        </p:nvPicPr>
        <p:blipFill rotWithShape="1">
          <a:blip r:embed="rId10" cstate="print">
            <a:extLst>
              <a:ext uri="{28A0092B-C50C-407E-A947-70E740481C1C}">
                <a14:useLocalDpi xmlns:a14="http://schemas.microsoft.com/office/drawing/2010/main" xmlns="" val="0"/>
              </a:ext>
            </a:extLst>
          </a:blip>
          <a:srcRect l="10216" t="15999" r="10397" b="15999"/>
          <a:stretch/>
        </p:blipFill>
        <p:spPr>
          <a:xfrm>
            <a:off x="8047357" y="5985280"/>
            <a:ext cx="661255" cy="360000"/>
          </a:xfrm>
          <a:prstGeom prst="rect">
            <a:avLst/>
          </a:prstGeom>
        </p:spPr>
      </p:pic>
    </p:spTree>
  </p:cSld>
  <p:clrMap bg1="lt1" tx1="dk1" bg2="lt2" tx2="dk2" accent1="accent1" accent2="accent2" accent3="accent3" accent4="accent4" accent5="accent5" accent6="accent6" hlink="hlink" folHlink="folHlink"/>
  <p:sldLayoutIdLst>
    <p:sldLayoutId id="2147483675" r:id="rId1"/>
    <p:sldLayoutId id="2147483676" r:id="rId2"/>
    <p:sldLayoutId id="2147483678" r:id="rId3"/>
    <p:sldLayoutId id="2147483679" r:id="rId4"/>
    <p:sldLayoutId id="2147483686" r:id="rId5"/>
    <p:sldLayoutId id="2147483681" r:id="rId6"/>
    <p:sldLayoutId id="2147483682" r:id="rId7"/>
  </p:sldLayoutIdLst>
  <p:transition>
    <p:pull dir="r"/>
  </p:transition>
  <p:hf sldNum="0" hdr="0"/>
  <p:txStyles>
    <p:titleStyle>
      <a:lvl1pPr algn="l" rtl="0" eaLnBrk="1" latinLnBrk="0" hangingPunct="1">
        <a:spcBef>
          <a:spcPct val="0"/>
        </a:spcBef>
        <a:buNone/>
        <a:defRPr kumimoji="0" sz="4000" kern="1200">
          <a:solidFill>
            <a:schemeClr val="tx1">
              <a:lumMod val="75000"/>
              <a:lumOff val="25000"/>
            </a:schemeClr>
          </a:solidFill>
          <a:latin typeface="Garamond" panose="02020404030301010803" pitchFamily="18" charset="0"/>
          <a:ea typeface="+mj-ea"/>
          <a:cs typeface="+mj-cs"/>
        </a:defRPr>
      </a:lvl1pPr>
    </p:titleStyle>
    <p:bodyStyle>
      <a:lvl1pPr marL="365760" indent="-256032"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1pPr>
      <a:lvl2pPr marL="658368" indent="-246888" algn="l" rtl="0" eaLnBrk="1" latinLnBrk="0" hangingPunct="1">
        <a:spcBef>
          <a:spcPts val="300"/>
        </a:spcBef>
        <a:buClr>
          <a:schemeClr val="tx1">
            <a:lumMod val="65000"/>
            <a:lumOff val="35000"/>
          </a:schemeClr>
        </a:buClr>
        <a:buFont typeface="Arial" pitchFamily="34" charset="0"/>
        <a:buChar char="•"/>
        <a:defRPr kumimoji="0" sz="2400" kern="1200">
          <a:solidFill>
            <a:schemeClr val="tx1">
              <a:lumMod val="65000"/>
              <a:lumOff val="35000"/>
            </a:schemeClr>
          </a:solidFill>
          <a:latin typeface="Arial" panose="020B0604020202020204" pitchFamily="34" charset="0"/>
          <a:ea typeface="+mn-ea"/>
          <a:cs typeface="Arial" panose="020B0604020202020204" pitchFamily="34" charset="0"/>
        </a:defRPr>
      </a:lvl2pPr>
      <a:lvl3pPr marL="923544" indent="-219456"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179576" indent="-201168" algn="l" rtl="0" eaLnBrk="1" latinLnBrk="0" hangingPunct="1">
        <a:spcBef>
          <a:spcPts val="300"/>
        </a:spcBef>
        <a:buClr>
          <a:schemeClr val="tx1">
            <a:lumMod val="65000"/>
            <a:lumOff val="35000"/>
          </a:schemeClr>
        </a:buClr>
        <a:buFont typeface="Arial" pitchFamily="34" charset="0"/>
        <a:buChar char="•"/>
        <a:defRPr kumimoji="0"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1389888" indent="-182880" algn="l" rtl="0" eaLnBrk="1" latinLnBrk="0" hangingPunct="1">
        <a:spcBef>
          <a:spcPts val="300"/>
        </a:spcBef>
        <a:buClr>
          <a:schemeClr val="tx1">
            <a:lumMod val="65000"/>
            <a:lumOff val="35000"/>
          </a:schemeClr>
        </a:buClr>
        <a:buFont typeface="Arial" pitchFamily="34" charset="0"/>
        <a:buChar char="•"/>
        <a:defRPr kumimoji="0" sz="18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diagramData" Target="../diagrams/data7.xml"/><Relationship Id="rId3" Type="http://schemas.openxmlformats.org/officeDocument/2006/relationships/diagramData" Target="../diagrams/data6.xml"/><Relationship Id="rId7" Type="http://schemas.microsoft.com/office/2007/relationships/diagramDrawing" Target="../diagrams/drawing6.xml"/><Relationship Id="rId12"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0" Type="http://schemas.openxmlformats.org/officeDocument/2006/relationships/diagramQuickStyle" Target="../diagrams/quickStyle7.xml"/><Relationship Id="rId4" Type="http://schemas.openxmlformats.org/officeDocument/2006/relationships/diagramLayout" Target="../diagrams/layout6.xml"/><Relationship Id="rId9" Type="http://schemas.openxmlformats.org/officeDocument/2006/relationships/diagramLayout" Target="../diagrams/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Modul</a:t>
            </a:r>
            <a:br>
              <a:rPr lang="de-DE" dirty="0" smtClean="0"/>
            </a:br>
            <a:r>
              <a:rPr lang="de-DE" dirty="0" smtClean="0"/>
              <a:t>Größerer mündlicher Beitrag im Basisfach (Monolog und Dialog)</a:t>
            </a:r>
            <a:endParaRPr lang="de-DE" dirty="0"/>
          </a:p>
        </p:txBody>
      </p:sp>
      <p:sp>
        <p:nvSpPr>
          <p:cNvPr id="3" name="Untertitel 2"/>
          <p:cNvSpPr>
            <a:spLocks noGrp="1"/>
          </p:cNvSpPr>
          <p:nvPr>
            <p:ph type="subTitle" idx="1"/>
          </p:nvPr>
        </p:nvSpPr>
        <p:spPr/>
        <p:txBody>
          <a:bodyPr/>
          <a:lstStyle/>
          <a:p>
            <a:r>
              <a:rPr lang="de-DE" dirty="0"/>
              <a:t>ZPG Multitagung</a:t>
            </a:r>
          </a:p>
          <a:p>
            <a:r>
              <a:rPr lang="de-DE" dirty="0"/>
              <a:t>Birgit </a:t>
            </a:r>
            <a:r>
              <a:rPr lang="de-DE" dirty="0" smtClean="0"/>
              <a:t>Rietgraf</a:t>
            </a:r>
            <a:endParaRPr lang="de-DE" dirty="0"/>
          </a:p>
        </p:txBody>
      </p:sp>
      <p:sp>
        <p:nvSpPr>
          <p:cNvPr id="4" name="Fußzeilenplatzhalter 3"/>
          <p:cNvSpPr>
            <a:spLocks noGrp="1"/>
          </p:cNvSpPr>
          <p:nvPr>
            <p:ph type="ftr" sz="quarter" idx="3"/>
          </p:nvPr>
        </p:nvSpPr>
        <p:spPr/>
        <p:txBody>
          <a:bodyPr/>
          <a:lstStyle/>
          <a:p>
            <a:r>
              <a:rPr lang="de-DE" dirty="0"/>
              <a:t>www.zsl-bw.de</a:t>
            </a:r>
          </a:p>
        </p:txBody>
      </p:sp>
      <p:sp>
        <p:nvSpPr>
          <p:cNvPr id="5" name="Datumsplatzhalter 4"/>
          <p:cNvSpPr>
            <a:spLocks noGrp="1"/>
          </p:cNvSpPr>
          <p:nvPr>
            <p:ph type="dt" sz="half" idx="2"/>
          </p:nvPr>
        </p:nvSpPr>
        <p:spPr/>
        <p:txBody>
          <a:bodyPr/>
          <a:lstStyle/>
          <a:p>
            <a:fld id="{F6217CD7-B80F-41AC-80A1-96685E759953}" type="datetime1">
              <a:rPr lang="de-DE" smtClean="0"/>
              <a:pPr/>
              <a:t>10.05.2020</a:t>
            </a:fld>
            <a:endParaRPr lang="de-DE" dirty="0"/>
          </a:p>
        </p:txBody>
      </p:sp>
    </p:spTree>
    <p:extLst>
      <p:ext uri="{BB962C8B-B14F-4D97-AF65-F5344CB8AC3E}">
        <p14:creationId xmlns:p14="http://schemas.microsoft.com/office/powerpoint/2010/main" xmlns="" val="3850176356"/>
      </p:ext>
    </p:extLst>
  </p:cSld>
  <p:clrMapOvr>
    <a:masterClrMapping/>
  </p:clrMapOvr>
  <p:transition>
    <p:pull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fontScale="90000"/>
          </a:bodyPr>
          <a:lstStyle/>
          <a:p>
            <a:pPr algn="ctr"/>
            <a:r>
              <a:rPr lang="de-DE" dirty="0" smtClean="0"/>
              <a:t>2. Food </a:t>
            </a:r>
            <a:r>
              <a:rPr lang="de-DE" dirty="0" err="1" smtClean="0"/>
              <a:t>for</a:t>
            </a:r>
            <a:r>
              <a:rPr lang="de-DE" dirty="0" smtClean="0"/>
              <a:t> </a:t>
            </a:r>
            <a:r>
              <a:rPr lang="de-DE" dirty="0" err="1" smtClean="0"/>
              <a:t>Thought</a:t>
            </a:r>
            <a:r>
              <a:rPr lang="de-DE" dirty="0" smtClean="0"/>
              <a:t/>
            </a:r>
            <a:br>
              <a:rPr lang="de-DE" dirty="0" smtClean="0"/>
            </a:br>
            <a:r>
              <a:rPr lang="de-DE" sz="2700" dirty="0" smtClean="0"/>
              <a:t>Fokus – Ziel/Sprachfunktionen - Prinzipien</a:t>
            </a:r>
            <a:endParaRPr lang="de-DE" sz="2700" dirty="0"/>
          </a:p>
        </p:txBody>
      </p:sp>
      <p:sp>
        <p:nvSpPr>
          <p:cNvPr id="5" name="Inhaltsplatzhalter 4"/>
          <p:cNvSpPr>
            <a:spLocks noGrp="1"/>
          </p:cNvSpPr>
          <p:nvPr>
            <p:ph idx="1"/>
          </p:nvPr>
        </p:nvSpPr>
        <p:spPr/>
        <p:txBody>
          <a:bodyPr/>
          <a:lstStyle/>
          <a:p>
            <a:endParaRPr lang="en-US"/>
          </a:p>
        </p:txBody>
      </p:sp>
    </p:spTree>
  </p:cSld>
  <p:clrMapOvr>
    <a:masterClrMapping/>
  </p:clrMapOvr>
  <p:transition>
    <p:pull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683568" y="1916833"/>
          <a:ext cx="8003232" cy="3961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en-US" dirty="0" smtClean="0"/>
              <a:t>2. Food for Thought </a:t>
            </a:r>
            <a:br>
              <a:rPr lang="en-US" dirty="0" smtClean="0"/>
            </a:br>
            <a:r>
              <a:rPr lang="en-US" dirty="0" err="1" smtClean="0"/>
              <a:t>Worauf</a:t>
            </a:r>
            <a:r>
              <a:rPr lang="en-US" dirty="0" smtClean="0"/>
              <a:t> </a:t>
            </a:r>
            <a:r>
              <a:rPr lang="en-US" dirty="0" err="1" smtClean="0"/>
              <a:t>liegt</a:t>
            </a:r>
            <a:r>
              <a:rPr lang="en-US" dirty="0" smtClean="0"/>
              <a:t> der </a:t>
            </a:r>
            <a:r>
              <a:rPr lang="en-US" dirty="0" err="1" smtClean="0"/>
              <a:t>Fokus</a:t>
            </a:r>
            <a:r>
              <a:rPr lang="en-US" dirty="0" smtClean="0"/>
              <a:t>?</a:t>
            </a:r>
            <a:endParaRPr lang="en-US" dirty="0"/>
          </a:p>
        </p:txBody>
      </p:sp>
      <p:sp>
        <p:nvSpPr>
          <p:cNvPr id="5" name="Textfeld 4"/>
          <p:cNvSpPr txBox="1"/>
          <p:nvPr/>
        </p:nvSpPr>
        <p:spPr>
          <a:xfrm flipV="1">
            <a:off x="1115616" y="4486472"/>
            <a:ext cx="2262158" cy="276999"/>
          </a:xfrm>
          <a:prstGeom prst="rect">
            <a:avLst/>
          </a:prstGeom>
          <a:noFill/>
        </p:spPr>
        <p:txBody>
          <a:bodyPr wrap="square" rtlCol="0">
            <a:spAutoFit/>
          </a:bodyPr>
          <a:lstStyle/>
          <a:p>
            <a:endParaRPr lang="de-DE" sz="1200" dirty="0"/>
          </a:p>
        </p:txBody>
      </p:sp>
      <p:sp>
        <p:nvSpPr>
          <p:cNvPr id="8" name="Textfeld 7"/>
          <p:cNvSpPr txBox="1"/>
          <p:nvPr/>
        </p:nvSpPr>
        <p:spPr>
          <a:xfrm>
            <a:off x="6084168" y="1988840"/>
            <a:ext cx="2371162" cy="830997"/>
          </a:xfrm>
          <a:prstGeom prst="rect">
            <a:avLst/>
          </a:prstGeom>
          <a:noFill/>
        </p:spPr>
        <p:txBody>
          <a:bodyPr wrap="square" rtlCol="0">
            <a:spAutoFit/>
          </a:bodyPr>
          <a:lstStyle/>
          <a:p>
            <a:r>
              <a:rPr lang="de-DE" sz="1600" dirty="0" err="1" smtClean="0"/>
              <a:t>fluency-based</a:t>
            </a:r>
            <a:r>
              <a:rPr lang="de-DE" sz="1600" dirty="0" smtClean="0"/>
              <a:t> vs.</a:t>
            </a:r>
            <a:br>
              <a:rPr lang="de-DE" sz="1600" dirty="0" smtClean="0"/>
            </a:br>
            <a:r>
              <a:rPr lang="de-DE" sz="1600" dirty="0" err="1" smtClean="0"/>
              <a:t>accuracy-based</a:t>
            </a:r>
            <a:r>
              <a:rPr lang="de-DE" sz="1600" dirty="0" smtClean="0"/>
              <a:t> </a:t>
            </a:r>
            <a:r>
              <a:rPr lang="de-DE" sz="1600" dirty="0" err="1" smtClean="0"/>
              <a:t>speaking</a:t>
            </a:r>
            <a:endParaRPr lang="de-DE" sz="1600" dirty="0"/>
          </a:p>
        </p:txBody>
      </p:sp>
      <p:sp>
        <p:nvSpPr>
          <p:cNvPr id="9" name="Textfeld 8"/>
          <p:cNvSpPr txBox="1"/>
          <p:nvPr/>
        </p:nvSpPr>
        <p:spPr>
          <a:xfrm>
            <a:off x="6732240" y="4293096"/>
            <a:ext cx="2087431" cy="830997"/>
          </a:xfrm>
          <a:prstGeom prst="rect">
            <a:avLst/>
          </a:prstGeom>
          <a:noFill/>
        </p:spPr>
        <p:txBody>
          <a:bodyPr wrap="none" rtlCol="0">
            <a:spAutoFit/>
          </a:bodyPr>
          <a:lstStyle/>
          <a:p>
            <a:r>
              <a:rPr lang="de-DE" sz="1600" dirty="0" err="1" smtClean="0"/>
              <a:t>message-oriented</a:t>
            </a:r>
            <a:r>
              <a:rPr lang="de-DE" sz="1600" dirty="0" smtClean="0"/>
              <a:t> vs.</a:t>
            </a:r>
            <a:br>
              <a:rPr lang="de-DE" sz="1600" dirty="0" smtClean="0"/>
            </a:br>
            <a:r>
              <a:rPr lang="de-DE" sz="1600" dirty="0" smtClean="0"/>
              <a:t>medium-</a:t>
            </a:r>
            <a:r>
              <a:rPr lang="de-DE" sz="1600" dirty="0" err="1" smtClean="0"/>
              <a:t>oriented</a:t>
            </a:r>
            <a:r>
              <a:rPr lang="de-DE" sz="1600" dirty="0" smtClean="0"/>
              <a:t/>
            </a:r>
            <a:br>
              <a:rPr lang="de-DE" sz="1600" dirty="0" smtClean="0"/>
            </a:br>
            <a:r>
              <a:rPr lang="de-DE" sz="1600" dirty="0" err="1" smtClean="0"/>
              <a:t>conversation</a:t>
            </a:r>
            <a:endParaRPr lang="de-DE" sz="1600" dirty="0"/>
          </a:p>
        </p:txBody>
      </p:sp>
    </p:spTree>
  </p:cSld>
  <p:clrMapOvr>
    <a:masterClrMapping/>
  </p:clrMapOvr>
  <p:transition>
    <p:pull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en-US" dirty="0" smtClean="0"/>
              <a:t>2. Food for Thought </a:t>
            </a:r>
            <a:br>
              <a:rPr lang="en-US" dirty="0" smtClean="0"/>
            </a:br>
            <a:r>
              <a:rPr lang="en-US" dirty="0" smtClean="0"/>
              <a:t>Was </a:t>
            </a:r>
            <a:r>
              <a:rPr lang="en-US" dirty="0" err="1" smtClean="0"/>
              <a:t>ist</a:t>
            </a:r>
            <a:r>
              <a:rPr lang="en-US" dirty="0" smtClean="0"/>
              <a:t> das </a:t>
            </a:r>
            <a:r>
              <a:rPr lang="en-US" dirty="0" err="1" smtClean="0"/>
              <a:t>Ziel</a:t>
            </a:r>
            <a:r>
              <a:rPr lang="en-US" dirty="0" smtClean="0"/>
              <a:t>?</a:t>
            </a:r>
            <a:endParaRPr lang="en-US" dirty="0"/>
          </a:p>
        </p:txBody>
      </p:sp>
      <p:sp>
        <p:nvSpPr>
          <p:cNvPr id="6" name="Textfeld 5"/>
          <p:cNvSpPr txBox="1"/>
          <p:nvPr/>
        </p:nvSpPr>
        <p:spPr>
          <a:xfrm>
            <a:off x="2267744" y="1916832"/>
            <a:ext cx="5312673" cy="646331"/>
          </a:xfrm>
          <a:prstGeom prst="rect">
            <a:avLst/>
          </a:prstGeom>
          <a:noFill/>
        </p:spPr>
        <p:txBody>
          <a:bodyPr wrap="square" rtlCol="0">
            <a:spAutoFit/>
          </a:bodyPr>
          <a:lstStyle/>
          <a:p>
            <a:r>
              <a:rPr lang="de-DE" dirty="0" smtClean="0"/>
              <a:t>Schwerpunktmäßig  im ‚größeren mündlichen Beitrag‘</a:t>
            </a:r>
            <a:endParaRPr lang="de-DE" dirty="0"/>
          </a:p>
        </p:txBody>
      </p:sp>
      <p:cxnSp>
        <p:nvCxnSpPr>
          <p:cNvPr id="8" name="Gerade Verbindung mit Pfeil 7"/>
          <p:cNvCxnSpPr/>
          <p:nvPr/>
        </p:nvCxnSpPr>
        <p:spPr>
          <a:xfrm>
            <a:off x="2987824" y="242088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1475657" y="5085184"/>
            <a:ext cx="5256584" cy="1415772"/>
          </a:xfrm>
          <a:prstGeom prst="rect">
            <a:avLst/>
          </a:prstGeom>
          <a:noFill/>
        </p:spPr>
        <p:txBody>
          <a:bodyPr wrap="square" rtlCol="0">
            <a:spAutoFit/>
          </a:bodyPr>
          <a:lstStyle/>
          <a:p>
            <a:r>
              <a:rPr lang="de-DE" dirty="0" smtClean="0"/>
              <a:t>Schwerpunktmäßig im Monolog/Prüfungsgespräch </a:t>
            </a:r>
            <a:br>
              <a:rPr lang="de-DE" dirty="0" smtClean="0"/>
            </a:br>
            <a:r>
              <a:rPr lang="de-DE" dirty="0" smtClean="0"/>
              <a:t>in der mündlichen Prüfung</a:t>
            </a:r>
          </a:p>
          <a:p>
            <a:r>
              <a:rPr lang="de-DE" sz="1600" u="sng" dirty="0" smtClean="0"/>
              <a:t>Achtung:</a:t>
            </a:r>
            <a:r>
              <a:rPr lang="de-DE" sz="1600" dirty="0" smtClean="0"/>
              <a:t> Bewertungskriterien umfassen auch Kommunikation und interaktive Strategien</a:t>
            </a:r>
            <a:endParaRPr lang="de-DE" sz="1600" dirty="0"/>
          </a:p>
        </p:txBody>
      </p:sp>
      <p:cxnSp>
        <p:nvCxnSpPr>
          <p:cNvPr id="12" name="Gerade Verbindung mit Pfeil 11"/>
          <p:cNvCxnSpPr/>
          <p:nvPr/>
        </p:nvCxnSpPr>
        <p:spPr>
          <a:xfrm flipV="1">
            <a:off x="3707904" y="4653136"/>
            <a:ext cx="72008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2900680"/>
        </p:xfrm>
        <a:graphic>
          <a:graphicData uri="http://schemas.openxmlformats.org/drawingml/2006/table">
            <a:tbl>
              <a:tblPr firstRow="1" bandRow="1">
                <a:tableStyleId>{5C22544A-7EE6-4342-B048-85BDC9FD1C3A}</a:tableStyleId>
              </a:tblPr>
              <a:tblGrid>
                <a:gridCol w="3034680"/>
                <a:gridCol w="2451720"/>
                <a:gridCol w="2743200"/>
              </a:tblGrid>
              <a:tr h="370840">
                <a:tc>
                  <a:txBody>
                    <a:bodyPr/>
                    <a:lstStyle/>
                    <a:p>
                      <a:pPr algn="ctr"/>
                      <a:r>
                        <a:rPr lang="en-US" dirty="0" smtClean="0"/>
                        <a:t>informational</a:t>
                      </a:r>
                      <a:endParaRPr lang="en-US" dirty="0"/>
                    </a:p>
                  </a:txBody>
                  <a:tcPr/>
                </a:tc>
                <a:tc>
                  <a:txBody>
                    <a:bodyPr/>
                    <a:lstStyle/>
                    <a:p>
                      <a:pPr algn="ctr"/>
                      <a:r>
                        <a:rPr lang="en-US" dirty="0" smtClean="0"/>
                        <a:t>interactional</a:t>
                      </a:r>
                      <a:endParaRPr lang="en-US" dirty="0"/>
                    </a:p>
                  </a:txBody>
                  <a:tcPr/>
                </a:tc>
                <a:tc>
                  <a:txBody>
                    <a:bodyPr/>
                    <a:lstStyle/>
                    <a:p>
                      <a:pPr algn="ctr"/>
                      <a:r>
                        <a:rPr lang="en-US" dirty="0" smtClean="0"/>
                        <a:t>managing interaction</a:t>
                      </a:r>
                      <a:endParaRPr lang="en-US" dirty="0"/>
                    </a:p>
                  </a:txBody>
                  <a:tcPr/>
                </a:tc>
              </a:tr>
              <a:tr h="370840">
                <a:tc>
                  <a:txBody>
                    <a:bodyPr/>
                    <a:lstStyle/>
                    <a:p>
                      <a:r>
                        <a:rPr lang="en-US" sz="1600" dirty="0" smtClean="0"/>
                        <a:t>providing (non-)personal information</a:t>
                      </a:r>
                      <a:br>
                        <a:rPr lang="en-US" sz="1600" dirty="0" smtClean="0"/>
                      </a:br>
                      <a:r>
                        <a:rPr lang="en-US" sz="1600" dirty="0" smtClean="0"/>
                        <a:t>expressing/justifying opinions</a:t>
                      </a:r>
                      <a:br>
                        <a:rPr lang="en-US" sz="1600" dirty="0" smtClean="0"/>
                      </a:br>
                      <a:r>
                        <a:rPr lang="en-US" sz="1600" dirty="0" smtClean="0"/>
                        <a:t>elaborating</a:t>
                      </a:r>
                      <a:br>
                        <a:rPr lang="en-US" sz="1600" dirty="0" smtClean="0"/>
                      </a:br>
                      <a:r>
                        <a:rPr lang="en-US" sz="1600" dirty="0" smtClean="0"/>
                        <a:t>analyzing</a:t>
                      </a:r>
                      <a:br>
                        <a:rPr lang="en-US" sz="1600" dirty="0" smtClean="0"/>
                      </a:br>
                      <a:r>
                        <a:rPr lang="en-US" sz="1600" dirty="0" smtClean="0"/>
                        <a:t>comparing</a:t>
                      </a:r>
                      <a:br>
                        <a:rPr lang="en-US" sz="1600" dirty="0" smtClean="0"/>
                      </a:br>
                      <a:r>
                        <a:rPr lang="en-US" sz="1600" dirty="0" smtClean="0"/>
                        <a:t>explaining</a:t>
                      </a:r>
                    </a:p>
                    <a:p>
                      <a:r>
                        <a:rPr lang="en-US" sz="1600" dirty="0" smtClean="0"/>
                        <a:t>speculating</a:t>
                      </a:r>
                      <a:br>
                        <a:rPr lang="en-US" sz="1600" dirty="0" smtClean="0"/>
                      </a:br>
                      <a:r>
                        <a:rPr lang="en-US" sz="1600" dirty="0" smtClean="0"/>
                        <a:t>summarizing</a:t>
                      </a:r>
                      <a:br>
                        <a:rPr lang="en-US" sz="1600" dirty="0" smtClean="0"/>
                      </a:br>
                      <a:r>
                        <a:rPr lang="en-US" sz="1600" dirty="0" smtClean="0"/>
                        <a:t>suggesting</a:t>
                      </a:r>
                      <a:endParaRPr lang="en-US" sz="1600" dirty="0"/>
                    </a:p>
                  </a:txBody>
                  <a:tcPr/>
                </a:tc>
                <a:tc>
                  <a:txBody>
                    <a:bodyPr/>
                    <a:lstStyle/>
                    <a:p>
                      <a:r>
                        <a:rPr lang="en-US" sz="1600" dirty="0" smtClean="0"/>
                        <a:t>challenging</a:t>
                      </a:r>
                      <a:br>
                        <a:rPr lang="en-US" sz="1600" dirty="0" smtClean="0"/>
                      </a:br>
                      <a:r>
                        <a:rPr lang="en-US" sz="1600" dirty="0" smtClean="0"/>
                        <a:t>(</a:t>
                      </a:r>
                      <a:r>
                        <a:rPr lang="en-US" sz="1600" dirty="0" err="1" smtClean="0"/>
                        <a:t>dis</a:t>
                      </a:r>
                      <a:r>
                        <a:rPr lang="en-US" sz="1600" dirty="0" smtClean="0"/>
                        <a:t>)agreeing</a:t>
                      </a:r>
                      <a:br>
                        <a:rPr lang="en-US" sz="1600" dirty="0" smtClean="0"/>
                      </a:br>
                      <a:r>
                        <a:rPr lang="en-US" sz="1600" dirty="0" smtClean="0"/>
                        <a:t>justifying/providing support</a:t>
                      </a:r>
                      <a:br>
                        <a:rPr lang="en-US" sz="1600" dirty="0" smtClean="0"/>
                      </a:br>
                      <a:r>
                        <a:rPr lang="en-US" sz="1600" dirty="0" smtClean="0"/>
                        <a:t>asking for opinions/for information</a:t>
                      </a:r>
                      <a:br>
                        <a:rPr lang="en-US" sz="1600" dirty="0" smtClean="0"/>
                      </a:br>
                      <a:r>
                        <a:rPr lang="en-US" sz="1600" dirty="0" smtClean="0"/>
                        <a:t>persuading</a:t>
                      </a:r>
                      <a:br>
                        <a:rPr lang="en-US" sz="1600" dirty="0" smtClean="0"/>
                      </a:br>
                      <a:r>
                        <a:rPr lang="en-US" sz="1600" dirty="0" smtClean="0"/>
                        <a:t>negotiating meaning</a:t>
                      </a:r>
                      <a:br>
                        <a:rPr lang="en-US" sz="1600" dirty="0" smtClean="0"/>
                      </a:br>
                      <a:endParaRPr lang="en-US" sz="1600" dirty="0"/>
                    </a:p>
                  </a:txBody>
                  <a:tcPr/>
                </a:tc>
                <a:tc>
                  <a:txBody>
                    <a:bodyPr/>
                    <a:lstStyle/>
                    <a:p>
                      <a:r>
                        <a:rPr lang="en-US" sz="1600" dirty="0" smtClean="0"/>
                        <a:t>initiating</a:t>
                      </a:r>
                    </a:p>
                    <a:p>
                      <a:r>
                        <a:rPr lang="en-US" sz="1600" dirty="0" smtClean="0"/>
                        <a:t>changing</a:t>
                      </a:r>
                    </a:p>
                    <a:p>
                      <a:r>
                        <a:rPr lang="en-US" sz="1600" dirty="0" smtClean="0"/>
                        <a:t>reciprocating</a:t>
                      </a:r>
                    </a:p>
                    <a:p>
                      <a:r>
                        <a:rPr lang="en-US" sz="1600" dirty="0" smtClean="0"/>
                        <a:t>deciding</a:t>
                      </a:r>
                    </a:p>
                    <a:p>
                      <a:r>
                        <a:rPr lang="en-US" sz="1600" dirty="0" smtClean="0"/>
                        <a:t>terminating</a:t>
                      </a:r>
                      <a:endParaRPr lang="en-US" sz="1600" dirty="0"/>
                    </a:p>
                  </a:txBody>
                  <a:tcPr/>
                </a:tc>
              </a:tr>
            </a:tbl>
          </a:graphicData>
        </a:graphic>
      </p:graphicFrame>
      <p:sp>
        <p:nvSpPr>
          <p:cNvPr id="3" name="Titel 2"/>
          <p:cNvSpPr>
            <a:spLocks noGrp="1"/>
          </p:cNvSpPr>
          <p:nvPr>
            <p:ph type="title"/>
          </p:nvPr>
        </p:nvSpPr>
        <p:spPr/>
        <p:txBody>
          <a:bodyPr>
            <a:normAutofit fontScale="90000"/>
          </a:bodyPr>
          <a:lstStyle/>
          <a:p>
            <a:r>
              <a:rPr lang="en-US" dirty="0" smtClean="0"/>
              <a:t>2. Food for Thought </a:t>
            </a:r>
            <a:br>
              <a:rPr lang="en-US" dirty="0" smtClean="0"/>
            </a:br>
            <a:r>
              <a:rPr lang="en-US" dirty="0" smtClean="0"/>
              <a:t>Was </a:t>
            </a:r>
            <a:r>
              <a:rPr lang="en-US" dirty="0" err="1" smtClean="0"/>
              <a:t>genau</a:t>
            </a:r>
            <a:r>
              <a:rPr lang="en-US" dirty="0" smtClean="0"/>
              <a:t> </a:t>
            </a:r>
            <a:r>
              <a:rPr lang="en-US" dirty="0" err="1" smtClean="0"/>
              <a:t>kann</a:t>
            </a:r>
            <a:r>
              <a:rPr lang="en-US" dirty="0" smtClean="0"/>
              <a:t> </a:t>
            </a:r>
            <a:r>
              <a:rPr lang="en-US" dirty="0" err="1" smtClean="0"/>
              <a:t>ich</a:t>
            </a:r>
            <a:r>
              <a:rPr lang="en-US" dirty="0" smtClean="0"/>
              <a:t> </a:t>
            </a:r>
            <a:r>
              <a:rPr lang="en-US" dirty="0" err="1" smtClean="0"/>
              <a:t>prüfen</a:t>
            </a:r>
            <a:r>
              <a:rPr lang="en-US" dirty="0" smtClean="0"/>
              <a:t>?</a:t>
            </a:r>
            <a:endParaRPr lang="en-US" dirty="0"/>
          </a:p>
        </p:txBody>
      </p:sp>
      <p:sp>
        <p:nvSpPr>
          <p:cNvPr id="5" name="Textfeld 4"/>
          <p:cNvSpPr txBox="1"/>
          <p:nvPr/>
        </p:nvSpPr>
        <p:spPr>
          <a:xfrm>
            <a:off x="899592" y="4869160"/>
            <a:ext cx="3246402" cy="307777"/>
          </a:xfrm>
          <a:prstGeom prst="rect">
            <a:avLst/>
          </a:prstGeom>
          <a:noFill/>
        </p:spPr>
        <p:txBody>
          <a:bodyPr wrap="square" rtlCol="0">
            <a:spAutoFit/>
          </a:bodyPr>
          <a:lstStyle/>
          <a:p>
            <a:r>
              <a:rPr lang="en-US" sz="1400" dirty="0" smtClean="0"/>
              <a:t>O’Sullivan (FSU 108, </a:t>
            </a:r>
            <a:r>
              <a:rPr lang="en-US" sz="1400" dirty="0" err="1" smtClean="0"/>
              <a:t>Seite</a:t>
            </a:r>
            <a:r>
              <a:rPr lang="en-US" sz="1400" dirty="0" smtClean="0"/>
              <a:t> 3); </a:t>
            </a:r>
            <a:r>
              <a:rPr lang="en-US" sz="1400" dirty="0" err="1" smtClean="0"/>
              <a:t>Auszüge</a:t>
            </a:r>
            <a:endParaRPr lang="en-US" sz="1400" dirty="0"/>
          </a:p>
        </p:txBody>
      </p:sp>
      <p:sp>
        <p:nvSpPr>
          <p:cNvPr id="8" name="Textfeld 7"/>
          <p:cNvSpPr txBox="1"/>
          <p:nvPr/>
        </p:nvSpPr>
        <p:spPr>
          <a:xfrm>
            <a:off x="971600" y="5445224"/>
            <a:ext cx="7348487" cy="646331"/>
          </a:xfrm>
          <a:prstGeom prst="rect">
            <a:avLst/>
          </a:prstGeom>
          <a:noFill/>
        </p:spPr>
        <p:txBody>
          <a:bodyPr wrap="none" rtlCol="0">
            <a:spAutoFit/>
          </a:bodyPr>
          <a:lstStyle/>
          <a:p>
            <a:r>
              <a:rPr lang="de-DE" dirty="0" smtClean="0"/>
              <a:t>Der ‚größere mündliche Beitrag‘ sollte möglichst ein breites Spektrum </a:t>
            </a:r>
            <a:br>
              <a:rPr lang="de-DE" dirty="0" smtClean="0"/>
            </a:br>
            <a:r>
              <a:rPr lang="de-DE" dirty="0" smtClean="0"/>
              <a:t>dieser Funktionen überprüfe</a:t>
            </a:r>
            <a:endParaRPr lang="de-DE" dirty="0"/>
          </a:p>
        </p:txBody>
      </p:sp>
    </p:spTree>
  </p:cSld>
  <p:clrMapOvr>
    <a:masterClrMapping/>
  </p:clrMapOvr>
  <p:transition>
    <p:pull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en-US" dirty="0" smtClean="0"/>
              <a:t>2. Food for Thought </a:t>
            </a:r>
            <a:br>
              <a:rPr lang="en-US" dirty="0" smtClean="0"/>
            </a:br>
            <a:r>
              <a:rPr lang="en-US" sz="2700" dirty="0" err="1" smtClean="0"/>
              <a:t>Welche</a:t>
            </a:r>
            <a:r>
              <a:rPr lang="en-US" sz="2700" dirty="0" smtClean="0"/>
              <a:t> </a:t>
            </a:r>
            <a:r>
              <a:rPr lang="en-US" sz="2700" dirty="0" err="1" smtClean="0"/>
              <a:t>Prinzipien</a:t>
            </a:r>
            <a:r>
              <a:rPr lang="en-US" sz="2700" dirty="0" smtClean="0"/>
              <a:t> </a:t>
            </a:r>
            <a:r>
              <a:rPr lang="en-US" sz="2700" dirty="0" err="1" smtClean="0"/>
              <a:t>legen</a:t>
            </a:r>
            <a:r>
              <a:rPr lang="en-US" sz="2700" dirty="0" smtClean="0"/>
              <a:t> </a:t>
            </a:r>
            <a:r>
              <a:rPr lang="en-US" sz="2700" dirty="0" err="1" smtClean="0"/>
              <a:t>wir</a:t>
            </a:r>
            <a:r>
              <a:rPr lang="en-US" sz="2700" dirty="0" smtClean="0"/>
              <a:t> der </a:t>
            </a:r>
            <a:r>
              <a:rPr lang="en-US" sz="2700" dirty="0" err="1" smtClean="0"/>
              <a:t>Aufgabenstellung</a:t>
            </a:r>
            <a:r>
              <a:rPr lang="en-US" sz="2700" dirty="0" smtClean="0"/>
              <a:t> </a:t>
            </a:r>
            <a:r>
              <a:rPr lang="en-US" sz="2700" dirty="0" err="1" smtClean="0"/>
              <a:t>zugrunde</a:t>
            </a:r>
            <a:r>
              <a:rPr lang="en-US" sz="2700" dirty="0" smtClean="0"/>
              <a:t>?</a:t>
            </a:r>
            <a:endParaRPr lang="de-DE" sz="2700" dirty="0"/>
          </a:p>
        </p:txBody>
      </p:sp>
      <p:sp>
        <p:nvSpPr>
          <p:cNvPr id="5" name="Textfeld 4"/>
          <p:cNvSpPr txBox="1"/>
          <p:nvPr/>
        </p:nvSpPr>
        <p:spPr>
          <a:xfrm>
            <a:off x="467544" y="1988840"/>
            <a:ext cx="3941596" cy="1323439"/>
          </a:xfrm>
          <a:prstGeom prst="rect">
            <a:avLst/>
          </a:prstGeom>
          <a:noFill/>
        </p:spPr>
        <p:txBody>
          <a:bodyPr wrap="square" rtlCol="0">
            <a:spAutoFit/>
          </a:bodyPr>
          <a:lstStyle/>
          <a:p>
            <a:r>
              <a:rPr lang="de-DE" sz="1600" dirty="0" smtClean="0"/>
              <a:t>Zumindest ein Teil der ‚</a:t>
            </a:r>
            <a:br>
              <a:rPr lang="de-DE" sz="1600" dirty="0" smtClean="0"/>
            </a:br>
            <a:r>
              <a:rPr lang="de-DE" sz="1600" dirty="0" smtClean="0"/>
              <a:t>Prüfung‘ sollte spontane </a:t>
            </a:r>
            <a:br>
              <a:rPr lang="de-DE" sz="1600" dirty="0" smtClean="0"/>
            </a:br>
            <a:r>
              <a:rPr lang="de-DE" sz="1600" dirty="0" smtClean="0"/>
              <a:t>Äußerungen hervorrufen </a:t>
            </a:r>
            <a:br>
              <a:rPr lang="de-DE" sz="1600" dirty="0" smtClean="0"/>
            </a:br>
            <a:r>
              <a:rPr lang="de-DE" sz="1600" dirty="0" smtClean="0"/>
              <a:t>als Abbild einer </a:t>
            </a:r>
            <a:br>
              <a:rPr lang="de-DE" sz="1600" dirty="0" smtClean="0"/>
            </a:br>
            <a:r>
              <a:rPr lang="de-DE" sz="1600" dirty="0" smtClean="0"/>
              <a:t>authentischen Gesprächssituation</a:t>
            </a:r>
            <a:endParaRPr lang="de-DE" sz="1600" dirty="0"/>
          </a:p>
        </p:txBody>
      </p:sp>
      <p:cxnSp>
        <p:nvCxnSpPr>
          <p:cNvPr id="7" name="Gerade Verbindung mit Pfeil 6"/>
          <p:cNvCxnSpPr/>
          <p:nvPr/>
        </p:nvCxnSpPr>
        <p:spPr>
          <a:xfrm>
            <a:off x="1475656" y="3429000"/>
            <a:ext cx="158417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nhaltsplatzhalter 3" descr="Bildungsplan.jpg"/>
          <p:cNvPicPr>
            <a:picLocks noGrp="1" noChangeAspect="1"/>
          </p:cNvPicPr>
          <p:nvPr>
            <p:ph idx="1"/>
          </p:nvPr>
        </p:nvPicPr>
        <p:blipFill>
          <a:blip r:embed="rId3" cstate="print"/>
          <a:stretch>
            <a:fillRect/>
          </a:stretch>
        </p:blipFill>
        <p:spPr>
          <a:xfrm>
            <a:off x="2781639" y="1846263"/>
            <a:ext cx="3580722" cy="4032250"/>
          </a:xfrm>
        </p:spPr>
      </p:pic>
      <p:sp>
        <p:nvSpPr>
          <p:cNvPr id="3" name="Titel 2"/>
          <p:cNvSpPr>
            <a:spLocks noGrp="1"/>
          </p:cNvSpPr>
          <p:nvPr>
            <p:ph type="title"/>
          </p:nvPr>
        </p:nvSpPr>
        <p:spPr/>
        <p:txBody>
          <a:bodyPr>
            <a:normAutofit fontScale="90000"/>
          </a:bodyPr>
          <a:lstStyle/>
          <a:p>
            <a:pPr algn="ctr"/>
            <a:r>
              <a:rPr lang="de-DE" dirty="0" smtClean="0"/>
              <a:t>3 Blick in den Bildungsplan</a:t>
            </a:r>
            <a:br>
              <a:rPr lang="de-DE" dirty="0" smtClean="0"/>
            </a:br>
            <a:r>
              <a:rPr lang="de-DE" sz="2700" dirty="0" smtClean="0"/>
              <a:t>Sprechen / Sprachliche Mittel / Bewertungskriterien / Gewichtung</a:t>
            </a:r>
            <a:endParaRPr lang="de-DE" sz="2700" dirty="0"/>
          </a:p>
        </p:txBody>
      </p:sp>
    </p:spTree>
  </p:cSld>
  <p:clrMapOvr>
    <a:masterClrMapping/>
  </p:clrMapOvr>
  <p:transition>
    <p:pull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70000" lnSpcReduction="20000"/>
          </a:bodyPr>
          <a:lstStyle/>
          <a:p>
            <a:pPr lvl="1">
              <a:buNone/>
            </a:pPr>
            <a:r>
              <a:rPr lang="de-DE" u="sng" dirty="0" smtClean="0">
                <a:solidFill>
                  <a:schemeClr val="tx1">
                    <a:lumMod val="50000"/>
                    <a:lumOff val="50000"/>
                  </a:schemeClr>
                </a:solidFill>
              </a:rPr>
              <a:t>Kompetenzbeschreibung</a:t>
            </a:r>
          </a:p>
          <a:p>
            <a:pPr lvl="1">
              <a:buNone/>
            </a:pPr>
            <a:r>
              <a:rPr lang="de-DE" dirty="0" smtClean="0">
                <a:solidFill>
                  <a:schemeClr val="tx1">
                    <a:lumMod val="50000"/>
                    <a:lumOff val="50000"/>
                  </a:schemeClr>
                </a:solidFill>
              </a:rPr>
              <a:t>Die S und S können gesellschaftliche und politische Themen, auch wenn sie abstrakt und teilweise weniger vertraut sind, zusammenhängend und strukturiert darstellen, in der Regel von Notizen gestützt. Sie können länger frei sprechen, ihr Redefluss stockt kaum.</a:t>
            </a:r>
          </a:p>
          <a:p>
            <a:pPr>
              <a:buNone/>
            </a:pPr>
            <a:r>
              <a:rPr lang="de-DE" dirty="0" smtClean="0">
                <a:solidFill>
                  <a:schemeClr val="tx1">
                    <a:lumMod val="50000"/>
                    <a:lumOff val="50000"/>
                  </a:schemeClr>
                </a:solidFill>
              </a:rPr>
              <a:t/>
            </a:r>
            <a:br>
              <a:rPr lang="de-DE" dirty="0" smtClean="0">
                <a:solidFill>
                  <a:schemeClr val="tx1">
                    <a:lumMod val="50000"/>
                    <a:lumOff val="50000"/>
                  </a:schemeClr>
                </a:solidFill>
              </a:rPr>
            </a:br>
            <a:r>
              <a:rPr lang="de-DE" u="sng" dirty="0" smtClean="0">
                <a:solidFill>
                  <a:schemeClr val="tx1">
                    <a:lumMod val="50000"/>
                    <a:lumOff val="50000"/>
                  </a:schemeClr>
                </a:solidFill>
              </a:rPr>
              <a:t>Teilkompetenzen</a:t>
            </a:r>
          </a:p>
          <a:p>
            <a:pPr marL="859536" lvl="1" indent="-457200">
              <a:buAutoNum type="arabicPeriod"/>
            </a:pPr>
            <a:r>
              <a:rPr lang="de-DE" dirty="0" smtClean="0">
                <a:solidFill>
                  <a:schemeClr val="tx1">
                    <a:lumMod val="50000"/>
                    <a:lumOff val="50000"/>
                  </a:schemeClr>
                </a:solidFill>
              </a:rPr>
              <a:t>Sachverhalte darstellen, Stellung beziehen</a:t>
            </a:r>
          </a:p>
          <a:p>
            <a:pPr marL="859536" lvl="1" indent="-457200">
              <a:buAutoNum type="arabicPeriod"/>
            </a:pPr>
            <a:r>
              <a:rPr lang="de-DE" dirty="0" smtClean="0">
                <a:solidFill>
                  <a:schemeClr val="tx1">
                    <a:lumMod val="50000"/>
                    <a:lumOff val="50000"/>
                  </a:schemeClr>
                </a:solidFill>
              </a:rPr>
              <a:t>Text- und Unterrichtsinhalte wiedergeben, zueinander in Beziehung setzen, Stellung beziehen</a:t>
            </a:r>
          </a:p>
          <a:p>
            <a:pPr marL="859536" lvl="1" indent="-457200">
              <a:buAutoNum type="arabicPeriod"/>
            </a:pPr>
            <a:r>
              <a:rPr lang="de-DE" dirty="0" smtClean="0">
                <a:solidFill>
                  <a:schemeClr val="tx1">
                    <a:lumMod val="50000"/>
                    <a:lumOff val="50000"/>
                  </a:schemeClr>
                </a:solidFill>
              </a:rPr>
              <a:t>(Gegen-)Argumente darlegen, erörtern, Stellung beziehen</a:t>
            </a:r>
          </a:p>
          <a:p>
            <a:pPr marL="859536" lvl="1" indent="-457200">
              <a:buAutoNum type="arabicPeriod"/>
            </a:pPr>
            <a:r>
              <a:rPr lang="de-DE" dirty="0" smtClean="0">
                <a:solidFill>
                  <a:schemeClr val="tx1">
                    <a:lumMod val="50000"/>
                    <a:lumOff val="50000"/>
                  </a:schemeClr>
                </a:solidFill>
              </a:rPr>
              <a:t>Komplexes Thema </a:t>
            </a:r>
            <a:r>
              <a:rPr lang="de-DE" dirty="0" err="1" smtClean="0">
                <a:solidFill>
                  <a:schemeClr val="tx1">
                    <a:lumMod val="50000"/>
                    <a:lumOff val="50000"/>
                  </a:schemeClr>
                </a:solidFill>
              </a:rPr>
              <a:t>adressatengerecht</a:t>
            </a:r>
            <a:r>
              <a:rPr lang="de-DE" dirty="0" smtClean="0">
                <a:solidFill>
                  <a:schemeClr val="tx1">
                    <a:lumMod val="50000"/>
                    <a:lumOff val="50000"/>
                  </a:schemeClr>
                </a:solidFill>
              </a:rPr>
              <a:t> präsentieren</a:t>
            </a:r>
          </a:p>
          <a:p>
            <a:pPr marL="566928" indent="-457200">
              <a:buAutoNum type="arabicPeriod"/>
            </a:pPr>
            <a:endParaRPr lang="de-DE" dirty="0" smtClean="0">
              <a:solidFill>
                <a:schemeClr val="tx1">
                  <a:lumMod val="50000"/>
                  <a:lumOff val="50000"/>
                </a:schemeClr>
              </a:solidFill>
            </a:endParaRPr>
          </a:p>
          <a:p>
            <a:pPr marL="859536" lvl="1" indent="-457200">
              <a:buNone/>
            </a:pPr>
            <a:r>
              <a:rPr lang="de-DE" u="sng" dirty="0" smtClean="0">
                <a:solidFill>
                  <a:schemeClr val="tx1">
                    <a:lumMod val="50000"/>
                    <a:lumOff val="50000"/>
                  </a:schemeClr>
                </a:solidFill>
              </a:rPr>
              <a:t>Strategien und Methoden</a:t>
            </a:r>
          </a:p>
          <a:p>
            <a:pPr marL="859536" lvl="1" indent="-457200">
              <a:buNone/>
            </a:pPr>
            <a:r>
              <a:rPr lang="de-DE" dirty="0" smtClean="0">
                <a:solidFill>
                  <a:schemeClr val="tx1">
                    <a:lumMod val="50000"/>
                    <a:lumOff val="50000"/>
                  </a:schemeClr>
                </a:solidFill>
              </a:rPr>
              <a:t>Kompensations- und Korrekturstrategien anwenden</a:t>
            </a:r>
            <a:endParaRPr lang="de-DE" dirty="0">
              <a:solidFill>
                <a:schemeClr val="tx1">
                  <a:lumMod val="50000"/>
                  <a:lumOff val="50000"/>
                </a:schemeClr>
              </a:solidFill>
            </a:endParaRPr>
          </a:p>
        </p:txBody>
      </p:sp>
      <p:sp>
        <p:nvSpPr>
          <p:cNvPr id="3" name="Titel 2"/>
          <p:cNvSpPr>
            <a:spLocks noGrp="1"/>
          </p:cNvSpPr>
          <p:nvPr>
            <p:ph type="title"/>
          </p:nvPr>
        </p:nvSpPr>
        <p:spPr/>
        <p:txBody>
          <a:bodyPr>
            <a:normAutofit fontScale="90000"/>
          </a:bodyPr>
          <a:lstStyle/>
          <a:p>
            <a:r>
              <a:rPr lang="de-DE" dirty="0" smtClean="0"/>
              <a:t>3. Bildungsplan: monologisches Sprechen</a:t>
            </a:r>
            <a:endParaRPr lang="de-DE" dirty="0"/>
          </a:p>
        </p:txBody>
      </p:sp>
    </p:spTree>
  </p:cSld>
  <p:clrMapOvr>
    <a:masterClrMapping/>
  </p:clrMapOvr>
  <p:transition>
    <p:pull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lnSpcReduction="10000"/>
          </a:bodyPr>
          <a:lstStyle/>
          <a:p>
            <a:pPr>
              <a:buNone/>
            </a:pPr>
            <a:r>
              <a:rPr lang="de-DE" u="sng" dirty="0" smtClean="0">
                <a:solidFill>
                  <a:schemeClr val="tx1">
                    <a:lumMod val="50000"/>
                    <a:lumOff val="50000"/>
                  </a:schemeClr>
                </a:solidFill>
              </a:rPr>
              <a:t>Kompetenzbeschreibung</a:t>
            </a:r>
          </a:p>
          <a:p>
            <a:pPr>
              <a:buNone/>
            </a:pPr>
            <a:r>
              <a:rPr lang="de-DE" dirty="0" smtClean="0">
                <a:solidFill>
                  <a:schemeClr val="tx1">
                    <a:lumMod val="50000"/>
                    <a:lumOff val="50000"/>
                  </a:schemeClr>
                </a:solidFill>
              </a:rPr>
              <a:t>Die S und S können </a:t>
            </a:r>
            <a:r>
              <a:rPr lang="de-DE" dirty="0" err="1" smtClean="0">
                <a:solidFill>
                  <a:schemeClr val="tx1">
                    <a:lumMod val="50000"/>
                    <a:lumOff val="50000"/>
                  </a:schemeClr>
                </a:solidFill>
              </a:rPr>
              <a:t>adressaten</a:t>
            </a:r>
            <a:r>
              <a:rPr lang="de-DE" dirty="0" smtClean="0">
                <a:solidFill>
                  <a:schemeClr val="tx1">
                    <a:lumMod val="50000"/>
                    <a:lumOff val="50000"/>
                  </a:schemeClr>
                </a:solidFill>
              </a:rPr>
              <a:t>- und situationsgerecht an Gesprächen und Diskussionen zu überwiegend vertrauten </a:t>
            </a:r>
            <a:r>
              <a:rPr lang="de-DE" b="1" dirty="0" smtClean="0">
                <a:solidFill>
                  <a:schemeClr val="tx1">
                    <a:lumMod val="50000"/>
                    <a:lumOff val="50000"/>
                  </a:schemeClr>
                </a:solidFill>
              </a:rPr>
              <a:t>gesellschaftlichen, politischen und populärwissenschaftlichen Themen</a:t>
            </a:r>
            <a:r>
              <a:rPr lang="de-DE" dirty="0" smtClean="0">
                <a:solidFill>
                  <a:schemeClr val="tx1">
                    <a:lumMod val="50000"/>
                    <a:lumOff val="50000"/>
                  </a:schemeClr>
                </a:solidFill>
              </a:rPr>
              <a:t>, auch wenn sie abstrakt sind, aktiv teilnehmen. Sie können dabei </a:t>
            </a:r>
            <a:r>
              <a:rPr lang="de-DE" b="1" dirty="0" smtClean="0">
                <a:solidFill>
                  <a:schemeClr val="tx1">
                    <a:lumMod val="50000"/>
                    <a:lumOff val="50000"/>
                  </a:schemeClr>
                </a:solidFill>
              </a:rPr>
              <a:t>interkulturell angemessen und überwiegend differenziert auf die jeweiligen Gesprächspartner eingehen.</a:t>
            </a:r>
          </a:p>
          <a:p>
            <a:pPr>
              <a:buNone/>
            </a:pPr>
            <a:r>
              <a:rPr lang="de-DE" u="sng" dirty="0" smtClean="0">
                <a:solidFill>
                  <a:schemeClr val="tx1">
                    <a:lumMod val="50000"/>
                    <a:lumOff val="50000"/>
                  </a:schemeClr>
                </a:solidFill>
              </a:rPr>
              <a:t>Teilkompetenzen</a:t>
            </a:r>
          </a:p>
          <a:p>
            <a:pPr>
              <a:buNone/>
            </a:pPr>
            <a:r>
              <a:rPr lang="de-DE" u="sng" dirty="0" smtClean="0">
                <a:solidFill>
                  <a:schemeClr val="tx1">
                    <a:lumMod val="50000"/>
                    <a:lumOff val="50000"/>
                  </a:schemeClr>
                </a:solidFill>
              </a:rPr>
              <a:t>Strategien und Methoden</a:t>
            </a:r>
            <a:endParaRPr lang="de-DE" u="sng" dirty="0">
              <a:solidFill>
                <a:schemeClr val="tx1">
                  <a:lumMod val="50000"/>
                  <a:lumOff val="50000"/>
                </a:schemeClr>
              </a:solidFill>
            </a:endParaRPr>
          </a:p>
        </p:txBody>
      </p:sp>
      <p:sp>
        <p:nvSpPr>
          <p:cNvPr id="3" name="Titel 2"/>
          <p:cNvSpPr>
            <a:spLocks noGrp="1"/>
          </p:cNvSpPr>
          <p:nvPr>
            <p:ph type="title"/>
          </p:nvPr>
        </p:nvSpPr>
        <p:spPr/>
        <p:txBody>
          <a:bodyPr>
            <a:normAutofit/>
          </a:bodyPr>
          <a:lstStyle/>
          <a:p>
            <a:r>
              <a:rPr lang="de-DE" sz="3200" dirty="0" smtClean="0"/>
              <a:t>3. Bildungsplan: an Gesprächen teilnehmen (1)</a:t>
            </a:r>
            <a:endParaRPr lang="de-DE" sz="3200" dirty="0"/>
          </a:p>
        </p:txBody>
      </p:sp>
    </p:spTree>
  </p:cSld>
  <p:clrMapOvr>
    <a:masterClrMapping/>
  </p:clrMapOvr>
  <p:transition>
    <p:pull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85000" lnSpcReduction="20000"/>
          </a:bodyPr>
          <a:lstStyle/>
          <a:p>
            <a:pPr>
              <a:buNone/>
            </a:pPr>
            <a:r>
              <a:rPr lang="de-DE" u="sng" dirty="0" smtClean="0">
                <a:solidFill>
                  <a:schemeClr val="tx1">
                    <a:lumMod val="50000"/>
                    <a:lumOff val="50000"/>
                  </a:schemeClr>
                </a:solidFill>
              </a:rPr>
              <a:t>Kompetenzbeschreibung</a:t>
            </a:r>
          </a:p>
          <a:p>
            <a:pPr>
              <a:buNone/>
            </a:pPr>
            <a:r>
              <a:rPr lang="de-DE" u="sng" dirty="0" smtClean="0">
                <a:solidFill>
                  <a:schemeClr val="tx1">
                    <a:lumMod val="50000"/>
                    <a:lumOff val="50000"/>
                  </a:schemeClr>
                </a:solidFill>
              </a:rPr>
              <a:t>Teilkompetenzen</a:t>
            </a:r>
          </a:p>
          <a:p>
            <a:pPr marL="566928" indent="-457200">
              <a:buAutoNum type="arabicPeriod"/>
            </a:pPr>
            <a:r>
              <a:rPr lang="de-DE" dirty="0" smtClean="0">
                <a:solidFill>
                  <a:schemeClr val="tx1">
                    <a:lumMod val="50000"/>
                    <a:lumOff val="50000"/>
                  </a:schemeClr>
                </a:solidFill>
              </a:rPr>
              <a:t>den Verlauf aktiv gestalten (Ergänzung, Wechsel, Rückfrage)</a:t>
            </a:r>
          </a:p>
          <a:p>
            <a:pPr marL="566928" indent="-457200">
              <a:buAutoNum type="arabicPeriod"/>
            </a:pPr>
            <a:r>
              <a:rPr lang="de-DE" b="1" dirty="0" smtClean="0">
                <a:solidFill>
                  <a:schemeClr val="tx1">
                    <a:lumMod val="50000"/>
                    <a:lumOff val="50000"/>
                  </a:schemeClr>
                </a:solidFill>
              </a:rPr>
              <a:t>Argumente austauschen, einen Standpunkt vertreten</a:t>
            </a:r>
          </a:p>
          <a:p>
            <a:pPr marL="566928" indent="-457200">
              <a:buAutoNum type="arabicPeriod"/>
            </a:pPr>
            <a:r>
              <a:rPr lang="de-DE" dirty="0" smtClean="0">
                <a:solidFill>
                  <a:schemeClr val="tx1">
                    <a:lumMod val="50000"/>
                    <a:lumOff val="50000"/>
                  </a:schemeClr>
                </a:solidFill>
              </a:rPr>
              <a:t>unter </a:t>
            </a:r>
            <a:r>
              <a:rPr lang="de-DE" b="1" dirty="0" smtClean="0">
                <a:solidFill>
                  <a:schemeClr val="tx1">
                    <a:lumMod val="50000"/>
                    <a:lumOff val="50000"/>
                  </a:schemeClr>
                </a:solidFill>
              </a:rPr>
              <a:t>Berücksichtigung anderer Anschauungen ein kontroverses Thema erörtern, Kompromisse aushandeln </a:t>
            </a:r>
            <a:r>
              <a:rPr lang="de-DE" dirty="0" smtClean="0">
                <a:solidFill>
                  <a:schemeClr val="tx1">
                    <a:lumMod val="50000"/>
                    <a:lumOff val="50000"/>
                  </a:schemeClr>
                </a:solidFill>
              </a:rPr>
              <a:t>(Konferenz)</a:t>
            </a:r>
          </a:p>
          <a:p>
            <a:pPr marL="566928" indent="-457200">
              <a:buAutoNum type="arabicPeriod"/>
            </a:pPr>
            <a:r>
              <a:rPr lang="de-DE" dirty="0" smtClean="0">
                <a:solidFill>
                  <a:schemeClr val="tx1">
                    <a:lumMod val="50000"/>
                    <a:lumOff val="50000"/>
                  </a:schemeClr>
                </a:solidFill>
              </a:rPr>
              <a:t>…</a:t>
            </a:r>
          </a:p>
          <a:p>
            <a:pPr marL="566928" indent="-457200">
              <a:buAutoNum type="arabicPeriod"/>
            </a:pPr>
            <a:r>
              <a:rPr lang="de-DE" dirty="0" smtClean="0">
                <a:solidFill>
                  <a:schemeClr val="tx1">
                    <a:lumMod val="50000"/>
                    <a:lumOff val="50000"/>
                  </a:schemeClr>
                </a:solidFill>
              </a:rPr>
              <a:t>sich in simulierten Situationen </a:t>
            </a:r>
            <a:r>
              <a:rPr lang="de-DE" b="1" dirty="0" smtClean="0">
                <a:solidFill>
                  <a:schemeClr val="tx1">
                    <a:lumMod val="50000"/>
                    <a:lumOff val="50000"/>
                  </a:schemeClr>
                </a:solidFill>
              </a:rPr>
              <a:t>angemessen äußern/reagieren</a:t>
            </a:r>
          </a:p>
          <a:p>
            <a:pPr marL="566928" indent="-457200">
              <a:buAutoNum type="arabicPeriod"/>
            </a:pPr>
            <a:endParaRPr lang="de-DE" dirty="0" smtClean="0">
              <a:solidFill>
                <a:schemeClr val="tx1">
                  <a:lumMod val="50000"/>
                  <a:lumOff val="50000"/>
                </a:schemeClr>
              </a:solidFill>
            </a:endParaRPr>
          </a:p>
          <a:p>
            <a:pPr marL="566928" indent="-457200">
              <a:buAutoNum type="arabicPeriod"/>
            </a:pPr>
            <a:endParaRPr lang="de-DE" dirty="0" smtClean="0">
              <a:solidFill>
                <a:schemeClr val="tx1">
                  <a:lumMod val="50000"/>
                  <a:lumOff val="50000"/>
                </a:schemeClr>
              </a:solidFill>
            </a:endParaRPr>
          </a:p>
          <a:p>
            <a:pPr>
              <a:buNone/>
            </a:pPr>
            <a:r>
              <a:rPr lang="de-DE" u="sng" dirty="0" smtClean="0">
                <a:solidFill>
                  <a:schemeClr val="tx1">
                    <a:lumMod val="50000"/>
                    <a:lumOff val="50000"/>
                  </a:schemeClr>
                </a:solidFill>
              </a:rPr>
              <a:t>Strategien und Methoden</a:t>
            </a:r>
          </a:p>
          <a:p>
            <a:pPr>
              <a:buNone/>
            </a:pPr>
            <a:r>
              <a:rPr lang="de-DE" dirty="0" smtClean="0">
                <a:solidFill>
                  <a:schemeClr val="tx1">
                    <a:lumMod val="50000"/>
                    <a:lumOff val="50000"/>
                  </a:schemeClr>
                </a:solidFill>
              </a:rPr>
              <a:t>bei Ausdrucksproblemen das Gespräch so fortsetzen, dass der Gesprächspartner folgen kann</a:t>
            </a:r>
            <a:endParaRPr lang="de-DE" dirty="0">
              <a:solidFill>
                <a:schemeClr val="tx1">
                  <a:lumMod val="50000"/>
                  <a:lumOff val="50000"/>
                </a:schemeClr>
              </a:solidFill>
            </a:endParaRPr>
          </a:p>
        </p:txBody>
      </p:sp>
      <p:sp>
        <p:nvSpPr>
          <p:cNvPr id="3" name="Titel 2"/>
          <p:cNvSpPr>
            <a:spLocks noGrp="1"/>
          </p:cNvSpPr>
          <p:nvPr>
            <p:ph type="title"/>
          </p:nvPr>
        </p:nvSpPr>
        <p:spPr/>
        <p:txBody>
          <a:bodyPr>
            <a:normAutofit/>
          </a:bodyPr>
          <a:lstStyle/>
          <a:p>
            <a:r>
              <a:rPr lang="de-DE" sz="3200" dirty="0" smtClean="0"/>
              <a:t>3. Bildungsplan: an Gesprächen teilnehmen (2)</a:t>
            </a:r>
            <a:endParaRPr lang="de-DE" sz="3200" dirty="0"/>
          </a:p>
        </p:txBody>
      </p:sp>
    </p:spTree>
  </p:cSld>
  <p:clrMapOvr>
    <a:masterClrMapping/>
  </p:clrMapOvr>
  <p:transition>
    <p:pull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de-DE" dirty="0" smtClean="0"/>
              <a:t>3.Bildungsplan</a:t>
            </a:r>
            <a:br>
              <a:rPr lang="de-DE" dirty="0" smtClean="0"/>
            </a:br>
            <a:r>
              <a:rPr lang="de-DE" dirty="0" smtClean="0"/>
              <a:t>Sprachliche Mittel: Wortschatz</a:t>
            </a:r>
            <a:endParaRPr lang="de-DE" dirty="0"/>
          </a:p>
        </p:txBody>
      </p:sp>
      <p:graphicFrame>
        <p:nvGraphicFramePr>
          <p:cNvPr id="5" name="Diagramm 4"/>
          <p:cNvGraphicFramePr/>
          <p:nvPr/>
        </p:nvGraphicFramePr>
        <p:xfrm>
          <a:off x="1187624" y="2132856"/>
          <a:ext cx="6432376" cy="39604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Textfeld 5"/>
          <p:cNvSpPr txBox="1"/>
          <p:nvPr/>
        </p:nvSpPr>
        <p:spPr>
          <a:xfrm>
            <a:off x="1547664" y="2132856"/>
            <a:ext cx="2088232" cy="923330"/>
          </a:xfrm>
          <a:prstGeom prst="rect">
            <a:avLst/>
          </a:prstGeom>
          <a:noFill/>
        </p:spPr>
        <p:txBody>
          <a:bodyPr wrap="square" rtlCol="0">
            <a:spAutoFit/>
          </a:bodyPr>
          <a:lstStyle/>
          <a:p>
            <a:r>
              <a:rPr lang="de-DE" dirty="0" smtClean="0"/>
              <a:t>Soziokulturelles</a:t>
            </a:r>
            <a:br>
              <a:rPr lang="de-DE" dirty="0" smtClean="0"/>
            </a:br>
            <a:r>
              <a:rPr lang="de-DE" dirty="0" smtClean="0"/>
              <a:t>Orientierungs-wissen</a:t>
            </a:r>
            <a:endParaRPr lang="de-DE" dirty="0"/>
          </a:p>
        </p:txBody>
      </p:sp>
      <p:cxnSp>
        <p:nvCxnSpPr>
          <p:cNvPr id="8" name="Gerade Verbindung mit Pfeil 7"/>
          <p:cNvCxnSpPr/>
          <p:nvPr/>
        </p:nvCxnSpPr>
        <p:spPr>
          <a:xfrm flipV="1">
            <a:off x="2195736" y="3068960"/>
            <a:ext cx="936104"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feld 9"/>
          <p:cNvSpPr txBox="1"/>
          <p:nvPr/>
        </p:nvSpPr>
        <p:spPr>
          <a:xfrm>
            <a:off x="5940152" y="4149080"/>
            <a:ext cx="1857947" cy="369332"/>
          </a:xfrm>
          <a:prstGeom prst="rect">
            <a:avLst/>
          </a:prstGeom>
          <a:noFill/>
        </p:spPr>
        <p:txBody>
          <a:bodyPr wrap="square" rtlCol="0">
            <a:spAutoFit/>
          </a:bodyPr>
          <a:lstStyle/>
          <a:p>
            <a:r>
              <a:rPr lang="de-DE" dirty="0" smtClean="0"/>
              <a:t>Gradadverbien</a:t>
            </a:r>
            <a:endParaRPr lang="de-DE" dirty="0"/>
          </a:p>
        </p:txBody>
      </p:sp>
      <p:cxnSp>
        <p:nvCxnSpPr>
          <p:cNvPr id="12" name="Gerade Verbindung mit Pfeil 11"/>
          <p:cNvCxnSpPr/>
          <p:nvPr/>
        </p:nvCxnSpPr>
        <p:spPr>
          <a:xfrm flipH="1">
            <a:off x="7092280" y="4581128"/>
            <a:ext cx="21602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85000" lnSpcReduction="20000"/>
          </a:bodyPr>
          <a:lstStyle/>
          <a:p>
            <a:pPr>
              <a:buNone/>
            </a:pPr>
            <a:r>
              <a:rPr lang="de-DE" sz="2800" b="1" dirty="0" smtClean="0"/>
              <a:t>3.2.    Basisfach</a:t>
            </a:r>
          </a:p>
          <a:p>
            <a:pPr>
              <a:buNone/>
            </a:pPr>
            <a:r>
              <a:rPr lang="de-DE" sz="2800" b="1" dirty="0" smtClean="0"/>
              <a:t>3.2.2. Leistungsmessung</a:t>
            </a:r>
          </a:p>
          <a:p>
            <a:pPr>
              <a:buNone/>
            </a:pPr>
            <a:endParaRPr lang="de-DE" sz="2600" dirty="0" smtClean="0"/>
          </a:p>
          <a:p>
            <a:pPr>
              <a:buNone/>
            </a:pPr>
            <a:r>
              <a:rPr lang="de-DE" sz="2600" dirty="0" smtClean="0"/>
              <a:t>Jede Schülerin bzw. jeder Schüler bringt </a:t>
            </a:r>
            <a:r>
              <a:rPr lang="de-DE" sz="2600" dirty="0" smtClean="0">
                <a:solidFill>
                  <a:srgbClr val="0070C0"/>
                </a:solidFill>
              </a:rPr>
              <a:t>innerhalb der vier Kurshalbjahre</a:t>
            </a:r>
            <a:r>
              <a:rPr lang="de-DE" sz="2600" dirty="0" smtClean="0"/>
              <a:t> einen </a:t>
            </a:r>
            <a:r>
              <a:rPr lang="de-DE" sz="2600" dirty="0" smtClean="0">
                <a:solidFill>
                  <a:srgbClr val="0070C0"/>
                </a:solidFill>
              </a:rPr>
              <a:t>monologischen</a:t>
            </a:r>
            <a:r>
              <a:rPr lang="de-DE" sz="2600" dirty="0" smtClean="0"/>
              <a:t> und einen </a:t>
            </a:r>
            <a:r>
              <a:rPr lang="de-DE" sz="2600" dirty="0" smtClean="0">
                <a:solidFill>
                  <a:srgbClr val="0070C0"/>
                </a:solidFill>
              </a:rPr>
              <a:t>dialogischen</a:t>
            </a:r>
            <a:r>
              <a:rPr lang="de-DE" sz="2600" dirty="0" smtClean="0"/>
              <a:t> Beitrag </a:t>
            </a:r>
            <a:r>
              <a:rPr lang="de-DE" sz="2600" dirty="0" smtClean="0">
                <a:solidFill>
                  <a:srgbClr val="0070C0"/>
                </a:solidFill>
              </a:rPr>
              <a:t>größeren Umfangs </a:t>
            </a:r>
            <a:r>
              <a:rPr lang="de-DE" sz="2600" dirty="0" smtClean="0"/>
              <a:t>ein, der gesondert in der mündlichen Note berücksichtigt wird.</a:t>
            </a:r>
          </a:p>
          <a:p>
            <a:pPr>
              <a:buNone/>
            </a:pPr>
            <a:r>
              <a:rPr lang="de-DE" sz="2600" dirty="0" smtClean="0"/>
              <a:t>Die beiden Beiträge können getrennt voneinander stattfinden oder miteinander verbunden werden und in den Unterricht integriert werden. </a:t>
            </a:r>
          </a:p>
          <a:p>
            <a:pPr>
              <a:buNone/>
            </a:pPr>
            <a:r>
              <a:rPr lang="de-DE" sz="2600" dirty="0" smtClean="0"/>
              <a:t>Der zeitliche Umfang für den monologischen Beitrag beträgt </a:t>
            </a:r>
            <a:r>
              <a:rPr lang="de-DE" sz="2600" dirty="0" smtClean="0">
                <a:solidFill>
                  <a:srgbClr val="0070C0"/>
                </a:solidFill>
              </a:rPr>
              <a:t>ca. 5 Minuten</a:t>
            </a:r>
            <a:r>
              <a:rPr lang="de-DE" sz="2600" dirty="0" smtClean="0"/>
              <a:t>, für den dialogischen Beitrag </a:t>
            </a:r>
            <a:r>
              <a:rPr lang="de-DE" sz="2600" dirty="0" smtClean="0">
                <a:solidFill>
                  <a:srgbClr val="0070C0"/>
                </a:solidFill>
              </a:rPr>
              <a:t>ca.10 Minuten</a:t>
            </a:r>
            <a:r>
              <a:rPr lang="de-DE" sz="2600" dirty="0" smtClean="0"/>
              <a:t>.</a:t>
            </a:r>
          </a:p>
          <a:p>
            <a:pPr>
              <a:buNone/>
            </a:pPr>
            <a:r>
              <a:rPr lang="de-DE" sz="2600" dirty="0" smtClean="0"/>
              <a:t>(Seite 14)</a:t>
            </a:r>
          </a:p>
        </p:txBody>
      </p:sp>
      <p:sp>
        <p:nvSpPr>
          <p:cNvPr id="3" name="Titel 2"/>
          <p:cNvSpPr>
            <a:spLocks noGrp="1"/>
          </p:cNvSpPr>
          <p:nvPr>
            <p:ph type="title"/>
          </p:nvPr>
        </p:nvSpPr>
        <p:spPr/>
        <p:txBody>
          <a:bodyPr>
            <a:normAutofit fontScale="90000"/>
          </a:bodyPr>
          <a:lstStyle/>
          <a:p>
            <a:pPr algn="ctr"/>
            <a:r>
              <a:rPr lang="de-DE" sz="3100" b="1" dirty="0" smtClean="0"/>
              <a:t/>
            </a:r>
            <a:br>
              <a:rPr lang="de-DE" sz="3100" b="1" dirty="0" smtClean="0"/>
            </a:br>
            <a:r>
              <a:rPr lang="de-DE" sz="2700" b="1" dirty="0" smtClean="0"/>
              <a:t>Auszug aus dem Facherlass für die Abiturprüfung 2021</a:t>
            </a:r>
            <a:r>
              <a:rPr lang="de-DE" sz="3100" b="1" dirty="0" smtClean="0"/>
              <a:t/>
            </a:r>
            <a:br>
              <a:rPr lang="de-DE" sz="3100" b="1" dirty="0" smtClean="0"/>
            </a:br>
            <a:r>
              <a:rPr lang="de-DE" sz="2200" b="1" dirty="0" smtClean="0"/>
              <a:t>37-6615.31-2021/4</a:t>
            </a:r>
            <a:r>
              <a:rPr lang="de-DE" sz="2800" b="1" dirty="0" smtClean="0"/>
              <a:t/>
            </a:r>
            <a:br>
              <a:rPr lang="de-DE" sz="2800" b="1" dirty="0" smtClean="0"/>
            </a:br>
            <a:endParaRPr lang="de-DE" sz="2800" b="1" dirty="0"/>
          </a:p>
        </p:txBody>
      </p:sp>
    </p:spTree>
  </p:cSld>
  <p:clrMapOvr>
    <a:masterClrMapping/>
  </p:clrMapOvr>
  <p:transition>
    <p:pull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de-DE" dirty="0" smtClean="0"/>
              <a:t>3.Bildungsplan</a:t>
            </a:r>
            <a:br>
              <a:rPr lang="de-DE" dirty="0" smtClean="0"/>
            </a:br>
            <a:r>
              <a:rPr lang="de-DE" sz="3600" dirty="0" smtClean="0"/>
              <a:t>Sprachliche Mittel: Wortschatz – (3)Redemittel</a:t>
            </a:r>
            <a:endParaRPr lang="de-DE" sz="3600" dirty="0"/>
          </a:p>
        </p:txBody>
      </p:sp>
    </p:spTree>
  </p:cSld>
  <p:clrMapOvr>
    <a:masterClrMapping/>
  </p:clrMapOvr>
  <p:transition>
    <p:pull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a:xfrm>
            <a:off x="457200" y="2348880"/>
            <a:ext cx="8229600" cy="3530368"/>
          </a:xfrm>
        </p:spPr>
        <p:txBody>
          <a:bodyPr/>
          <a:lstStyle/>
          <a:p>
            <a:pPr>
              <a:buFont typeface="Wingdings" pitchFamily="2" charset="2"/>
              <a:buChar char="§"/>
            </a:pPr>
            <a:r>
              <a:rPr lang="en-US" dirty="0" smtClean="0"/>
              <a:t>…as it might seem it still shows that…</a:t>
            </a:r>
          </a:p>
          <a:p>
            <a:pPr>
              <a:buFont typeface="Wingdings" pitchFamily="2" charset="2"/>
              <a:buChar char="§"/>
            </a:pPr>
            <a:r>
              <a:rPr lang="en-US" dirty="0" smtClean="0"/>
              <a:t>…I would like to address this issue once more</a:t>
            </a:r>
          </a:p>
          <a:p>
            <a:pPr>
              <a:buFont typeface="Wingdings" pitchFamily="2" charset="2"/>
              <a:buChar char="§"/>
            </a:pPr>
            <a:r>
              <a:rPr lang="en-US" dirty="0" smtClean="0"/>
              <a:t>…considering everything that has been said, the logical consequence is</a:t>
            </a:r>
          </a:p>
          <a:p>
            <a:pPr>
              <a:buFont typeface="Wingdings" pitchFamily="2" charset="2"/>
              <a:buChar char="§"/>
            </a:pPr>
            <a:r>
              <a:rPr lang="en-US" dirty="0" smtClean="0"/>
              <a:t>…this leads me to the conclusion that….</a:t>
            </a:r>
          </a:p>
          <a:p>
            <a:pPr>
              <a:buFont typeface="Wingdings" pitchFamily="2" charset="2"/>
              <a:buChar char="§"/>
            </a:pPr>
            <a:r>
              <a:rPr lang="en-US" dirty="0" smtClean="0"/>
              <a:t>…to come across as being…</a:t>
            </a:r>
          </a:p>
          <a:p>
            <a:pPr>
              <a:buFont typeface="Wingdings" pitchFamily="2" charset="2"/>
              <a:buChar char="§"/>
            </a:pPr>
            <a:r>
              <a:rPr lang="en-US" dirty="0" smtClean="0"/>
              <a:t>…there is strong evidence that…</a:t>
            </a:r>
          </a:p>
          <a:p>
            <a:pPr>
              <a:buFont typeface="Wingdings" pitchFamily="2" charset="2"/>
              <a:buChar char="§"/>
            </a:pPr>
            <a:r>
              <a:rPr lang="en-US" dirty="0" smtClean="0"/>
              <a:t>…to create an atmosphere…</a:t>
            </a:r>
          </a:p>
          <a:p>
            <a:pPr>
              <a:buFont typeface="Wingdings" pitchFamily="2" charset="2"/>
              <a:buChar char="§"/>
            </a:pPr>
            <a:endParaRPr lang="en-US" dirty="0" smtClean="0"/>
          </a:p>
          <a:p>
            <a:endParaRPr lang="de-DE" dirty="0"/>
          </a:p>
        </p:txBody>
      </p:sp>
      <p:sp>
        <p:nvSpPr>
          <p:cNvPr id="3" name="Titel 2"/>
          <p:cNvSpPr>
            <a:spLocks noGrp="1"/>
          </p:cNvSpPr>
          <p:nvPr>
            <p:ph type="title"/>
          </p:nvPr>
        </p:nvSpPr>
        <p:spPr>
          <a:xfrm>
            <a:off x="457200" y="692696"/>
            <a:ext cx="8229600" cy="1512168"/>
          </a:xfrm>
        </p:spPr>
        <p:txBody>
          <a:bodyPr>
            <a:normAutofit/>
          </a:bodyPr>
          <a:lstStyle/>
          <a:p>
            <a:r>
              <a:rPr lang="en-US" sz="2700" dirty="0" smtClean="0"/>
              <a:t>3 </a:t>
            </a:r>
            <a:r>
              <a:rPr lang="en-US" sz="2700" dirty="0" err="1" smtClean="0"/>
              <a:t>Bildungsplan</a:t>
            </a:r>
            <a:r>
              <a:rPr lang="en-US" sz="2700" dirty="0" smtClean="0"/>
              <a:t/>
            </a:r>
            <a:br>
              <a:rPr lang="en-US" sz="2700" dirty="0" smtClean="0"/>
            </a:br>
            <a:r>
              <a:rPr lang="en-US" sz="2700" dirty="0" err="1" smtClean="0"/>
              <a:t>Sprachliche</a:t>
            </a:r>
            <a:r>
              <a:rPr lang="en-US" sz="2700" dirty="0" smtClean="0"/>
              <a:t> </a:t>
            </a:r>
            <a:r>
              <a:rPr lang="en-US" sz="2700" dirty="0" err="1" smtClean="0"/>
              <a:t>Mittel</a:t>
            </a:r>
            <a:r>
              <a:rPr lang="en-US" sz="2700" dirty="0" smtClean="0"/>
              <a:t> – </a:t>
            </a:r>
            <a:r>
              <a:rPr lang="en-US" sz="2700" dirty="0" err="1" smtClean="0"/>
              <a:t>Wortschatz</a:t>
            </a:r>
            <a:r>
              <a:rPr lang="en-US" sz="2700" dirty="0" smtClean="0"/>
              <a:t> –  </a:t>
            </a:r>
            <a:r>
              <a:rPr lang="en-US" sz="2700" dirty="0" err="1" smtClean="0"/>
              <a:t>Redemittel</a:t>
            </a:r>
            <a:r>
              <a:rPr lang="en-US" sz="2700" dirty="0" smtClean="0"/>
              <a:t> (</a:t>
            </a:r>
            <a:r>
              <a:rPr lang="en-US" sz="2700" dirty="0" err="1" smtClean="0"/>
              <a:t>Auszüge</a:t>
            </a:r>
            <a:r>
              <a:rPr lang="en-US" sz="2700" dirty="0" smtClean="0"/>
              <a:t>)</a:t>
            </a:r>
            <a:endParaRPr lang="de-DE" sz="2700" dirty="0"/>
          </a:p>
        </p:txBody>
      </p:sp>
    </p:spTree>
  </p:cSld>
  <p:clrMapOvr>
    <a:masterClrMapping/>
  </p:clrMapOvr>
  <p:transition>
    <p:pull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en-US" dirty="0" smtClean="0"/>
              <a:t>3. </a:t>
            </a:r>
            <a:r>
              <a:rPr lang="en-US" dirty="0" err="1" smtClean="0"/>
              <a:t>Bildungsplan</a:t>
            </a:r>
            <a:r>
              <a:rPr lang="en-US" dirty="0" smtClean="0"/>
              <a:t/>
            </a:r>
            <a:br>
              <a:rPr lang="en-US" dirty="0" smtClean="0"/>
            </a:br>
            <a:r>
              <a:rPr lang="en-US" sz="3600" dirty="0" err="1" smtClean="0"/>
              <a:t>Sprachliche</a:t>
            </a:r>
            <a:r>
              <a:rPr lang="en-US" sz="3600" dirty="0" smtClean="0"/>
              <a:t> </a:t>
            </a:r>
            <a:r>
              <a:rPr lang="en-US" sz="3600" dirty="0" err="1" smtClean="0"/>
              <a:t>Mittel</a:t>
            </a:r>
            <a:r>
              <a:rPr lang="en-US" sz="3600" dirty="0" smtClean="0"/>
              <a:t>: </a:t>
            </a:r>
            <a:r>
              <a:rPr lang="en-US" sz="3600" dirty="0" err="1" smtClean="0"/>
              <a:t>Aussprache</a:t>
            </a:r>
            <a:r>
              <a:rPr lang="en-US" sz="3600" dirty="0" smtClean="0"/>
              <a:t> und Intonation</a:t>
            </a:r>
            <a:endParaRPr lang="en-US" sz="3600" dirty="0"/>
          </a:p>
        </p:txBody>
      </p:sp>
      <p:sp>
        <p:nvSpPr>
          <p:cNvPr id="5" name="Textfeld 4"/>
          <p:cNvSpPr txBox="1"/>
          <p:nvPr/>
        </p:nvSpPr>
        <p:spPr>
          <a:xfrm>
            <a:off x="6156176" y="3429000"/>
            <a:ext cx="2225289" cy="1323439"/>
          </a:xfrm>
          <a:prstGeom prst="rect">
            <a:avLst/>
          </a:prstGeom>
          <a:noFill/>
        </p:spPr>
        <p:txBody>
          <a:bodyPr wrap="square" rtlCol="0">
            <a:spAutoFit/>
          </a:bodyPr>
          <a:lstStyle/>
          <a:p>
            <a:r>
              <a:rPr lang="en-US" sz="1600" dirty="0" smtClean="0"/>
              <a:t>…</a:t>
            </a:r>
            <a:r>
              <a:rPr lang="en-US" sz="1600" dirty="0" err="1" smtClean="0"/>
              <a:t>dass</a:t>
            </a:r>
            <a:r>
              <a:rPr lang="en-US" sz="1600" dirty="0" smtClean="0"/>
              <a:t>  </a:t>
            </a:r>
            <a:r>
              <a:rPr lang="en-US" sz="1600" dirty="0" err="1" smtClean="0"/>
              <a:t>Bedeutungs</a:t>
            </a:r>
            <a:r>
              <a:rPr lang="en-US" sz="1600" dirty="0" smtClean="0"/>
              <a:t>-</a:t>
            </a:r>
            <a:br>
              <a:rPr lang="en-US" sz="1600" dirty="0" smtClean="0"/>
            </a:br>
            <a:r>
              <a:rPr lang="en-US" sz="1600" dirty="0" err="1" smtClean="0"/>
              <a:t>nuancen</a:t>
            </a:r>
            <a:r>
              <a:rPr lang="en-US" sz="1600" dirty="0" smtClean="0"/>
              <a:t> </a:t>
            </a:r>
            <a:r>
              <a:rPr lang="en-US" sz="1600" dirty="0" err="1" smtClean="0"/>
              <a:t>zum</a:t>
            </a:r>
            <a:r>
              <a:rPr lang="en-US" sz="1600" dirty="0" smtClean="0"/>
              <a:t> </a:t>
            </a:r>
            <a:r>
              <a:rPr lang="en-US" sz="1600" dirty="0" err="1" smtClean="0"/>
              <a:t>Ausdruck</a:t>
            </a:r>
            <a:r>
              <a:rPr lang="en-US" sz="1600" dirty="0" smtClean="0"/>
              <a:t/>
            </a:r>
            <a:br>
              <a:rPr lang="en-US" sz="1600" dirty="0" smtClean="0"/>
            </a:br>
            <a:r>
              <a:rPr lang="en-US" sz="1600" dirty="0" err="1" smtClean="0"/>
              <a:t>kommen</a:t>
            </a:r>
            <a:r>
              <a:rPr lang="en-US" sz="1600" dirty="0" smtClean="0"/>
              <a:t> (</a:t>
            </a:r>
            <a:r>
              <a:rPr lang="en-US" sz="1600" dirty="0" err="1" smtClean="0"/>
              <a:t>Zweifel</a:t>
            </a:r>
            <a:r>
              <a:rPr lang="en-US" sz="1600" dirty="0" smtClean="0"/>
              <a:t>, </a:t>
            </a:r>
            <a:br>
              <a:rPr lang="en-US" sz="1600" dirty="0" smtClean="0"/>
            </a:br>
            <a:r>
              <a:rPr lang="en-US" sz="1600" dirty="0" err="1" smtClean="0"/>
              <a:t>Bekräftigung</a:t>
            </a:r>
            <a:r>
              <a:rPr lang="en-US" sz="1600" dirty="0" smtClean="0"/>
              <a:t>)</a:t>
            </a:r>
            <a:endParaRPr lang="en-US" sz="1600" dirty="0"/>
          </a:p>
        </p:txBody>
      </p:sp>
      <p:cxnSp>
        <p:nvCxnSpPr>
          <p:cNvPr id="7" name="Gerade Verbindung mit Pfeil 6"/>
          <p:cNvCxnSpPr/>
          <p:nvPr/>
        </p:nvCxnSpPr>
        <p:spPr>
          <a:xfrm flipH="1">
            <a:off x="5868144" y="4077072"/>
            <a:ext cx="216024"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feld 14"/>
          <p:cNvSpPr txBox="1"/>
          <p:nvPr/>
        </p:nvSpPr>
        <p:spPr>
          <a:xfrm>
            <a:off x="683568" y="2204864"/>
            <a:ext cx="2568332" cy="830997"/>
          </a:xfrm>
          <a:prstGeom prst="rect">
            <a:avLst/>
          </a:prstGeom>
          <a:noFill/>
        </p:spPr>
        <p:txBody>
          <a:bodyPr wrap="none" rtlCol="0">
            <a:spAutoFit/>
          </a:bodyPr>
          <a:lstStyle/>
          <a:p>
            <a:r>
              <a:rPr lang="en-US" sz="1600" dirty="0" err="1" smtClean="0"/>
              <a:t>Strategien</a:t>
            </a:r>
            <a:r>
              <a:rPr lang="en-US" sz="1600" dirty="0" smtClean="0"/>
              <a:t> und </a:t>
            </a:r>
            <a:r>
              <a:rPr lang="en-US" sz="1600" dirty="0" err="1" smtClean="0"/>
              <a:t>Methoden</a:t>
            </a:r>
            <a:r>
              <a:rPr lang="en-US" sz="1600" dirty="0" smtClean="0"/>
              <a:t>:</a:t>
            </a:r>
          </a:p>
          <a:p>
            <a:r>
              <a:rPr lang="en-US" sz="1600" dirty="0" err="1" smtClean="0"/>
              <a:t>Digitale</a:t>
            </a:r>
            <a:r>
              <a:rPr lang="en-US" sz="1600" dirty="0" smtClean="0"/>
              <a:t> </a:t>
            </a:r>
            <a:r>
              <a:rPr lang="en-US" sz="1600" dirty="0" err="1" smtClean="0"/>
              <a:t>Medien</a:t>
            </a:r>
            <a:r>
              <a:rPr lang="en-US" sz="1600" dirty="0" smtClean="0"/>
              <a:t>,</a:t>
            </a:r>
            <a:br>
              <a:rPr lang="en-US" sz="1600" dirty="0" smtClean="0"/>
            </a:br>
            <a:r>
              <a:rPr lang="en-US" sz="1600" dirty="0" err="1" smtClean="0"/>
              <a:t>Lautschrift</a:t>
            </a:r>
            <a:endParaRPr lang="en-US" sz="1600" dirty="0"/>
          </a:p>
        </p:txBody>
      </p:sp>
      <p:cxnSp>
        <p:nvCxnSpPr>
          <p:cNvPr id="17" name="Gerade Verbindung mit Pfeil 16"/>
          <p:cNvCxnSpPr/>
          <p:nvPr/>
        </p:nvCxnSpPr>
        <p:spPr>
          <a:xfrm flipV="1">
            <a:off x="1547664" y="2060848"/>
            <a:ext cx="1728192"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ll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lstStyle/>
          <a:p>
            <a:r>
              <a:rPr lang="en-US" dirty="0" smtClean="0"/>
              <a:t>3. </a:t>
            </a:r>
            <a:r>
              <a:rPr lang="en-US" dirty="0" err="1" smtClean="0"/>
              <a:t>Bewertungsraster</a:t>
            </a:r>
            <a:r>
              <a:rPr lang="en-US" dirty="0" smtClean="0"/>
              <a:t>? </a:t>
            </a:r>
            <a:endParaRPr lang="en-US" dirty="0"/>
          </a:p>
        </p:txBody>
      </p:sp>
    </p:spTree>
  </p:cSld>
  <p:clrMapOvr>
    <a:masterClrMapping/>
  </p:clrMapOvr>
  <p:transition>
    <p:pull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5720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de-DE" sz="1600" dirty="0" smtClean="0"/>
                        <a:t>Notenpunkte</a:t>
                      </a:r>
                      <a:endParaRPr lang="de-DE" sz="1600" dirty="0"/>
                    </a:p>
                  </a:txBody>
                  <a:tcPr/>
                </a:tc>
                <a:tc>
                  <a:txBody>
                    <a:bodyPr/>
                    <a:lstStyle/>
                    <a:p>
                      <a:r>
                        <a:rPr lang="de-DE" sz="1600" dirty="0" smtClean="0"/>
                        <a:t>Aufgaben-</a:t>
                      </a:r>
                      <a:r>
                        <a:rPr lang="de-DE" sz="1600" dirty="0" err="1" smtClean="0"/>
                        <a:t>erfüllung</a:t>
                      </a:r>
                      <a:r>
                        <a:rPr lang="de-DE" sz="1600" dirty="0" smtClean="0"/>
                        <a:t>/Inhalt</a:t>
                      </a:r>
                      <a:endParaRPr lang="de-DE" sz="1600" dirty="0"/>
                    </a:p>
                  </a:txBody>
                  <a:tcPr/>
                </a:tc>
                <a:tc>
                  <a:txBody>
                    <a:bodyPr/>
                    <a:lstStyle/>
                    <a:p>
                      <a:r>
                        <a:rPr lang="de-DE" sz="1600" dirty="0" smtClean="0"/>
                        <a:t>Strategie/Inter-aktive Gesprächs-</a:t>
                      </a:r>
                      <a:r>
                        <a:rPr lang="de-DE" sz="1600" dirty="0" err="1" smtClean="0"/>
                        <a:t>fähigkeit</a:t>
                      </a:r>
                      <a:r>
                        <a:rPr lang="de-DE" sz="1600" dirty="0" smtClean="0"/>
                        <a:t>/</a:t>
                      </a:r>
                      <a:br>
                        <a:rPr lang="de-DE" sz="1600" dirty="0" smtClean="0"/>
                      </a:br>
                      <a:r>
                        <a:rPr lang="de-DE" sz="1600" dirty="0" smtClean="0"/>
                        <a:t>Diskursfähigkeit</a:t>
                      </a:r>
                      <a:endParaRPr lang="de-DE" sz="1600" dirty="0"/>
                    </a:p>
                  </a:txBody>
                  <a:tcPr/>
                </a:tc>
                <a:tc>
                  <a:txBody>
                    <a:bodyPr/>
                    <a:lstStyle/>
                    <a:p>
                      <a:r>
                        <a:rPr lang="de-DE" sz="1600" dirty="0" smtClean="0"/>
                        <a:t>Sprachliche Leistung</a:t>
                      </a:r>
                      <a:endParaRPr lang="de-DE" sz="1600" dirty="0"/>
                    </a:p>
                  </a:txBody>
                  <a:tcPr/>
                </a:tc>
              </a:tr>
              <a:tr h="370840">
                <a:tc>
                  <a:txBody>
                    <a:bodyPr/>
                    <a:lstStyle/>
                    <a:p>
                      <a:r>
                        <a:rPr lang="de-DE" sz="1600" dirty="0" smtClean="0"/>
                        <a:t>Gute Leistung</a:t>
                      </a:r>
                    </a:p>
                    <a:p>
                      <a:r>
                        <a:rPr lang="de-DE" sz="1600" dirty="0" smtClean="0"/>
                        <a:t>12-10</a:t>
                      </a:r>
                      <a:endParaRPr lang="de-DE" sz="1600" dirty="0"/>
                    </a:p>
                  </a:txBody>
                  <a:tcPr/>
                </a:tc>
                <a:tc>
                  <a:txBody>
                    <a:bodyPr/>
                    <a:lstStyle/>
                    <a:p>
                      <a:pPr>
                        <a:buFont typeface="Arial" pitchFamily="34" charset="0"/>
                        <a:buChar char="•"/>
                      </a:pPr>
                      <a:r>
                        <a:rPr lang="de-DE" sz="1600" dirty="0" smtClean="0"/>
                        <a:t> erfüllt die gestellten Aufgaben in allen wesentlichen Aspekten</a:t>
                      </a:r>
                    </a:p>
                    <a:p>
                      <a:pPr>
                        <a:buFont typeface="Arial" pitchFamily="34" charset="0"/>
                        <a:buChar char="•"/>
                      </a:pPr>
                      <a:r>
                        <a:rPr lang="de-DE" sz="1600" dirty="0" smtClean="0"/>
                        <a:t> entwickelt und strukturiert Gedanken meist überzeugend</a:t>
                      </a:r>
                    </a:p>
                    <a:p>
                      <a:pPr>
                        <a:buFont typeface="Arial" pitchFamily="34" charset="0"/>
                        <a:buChar char="•"/>
                      </a:pPr>
                      <a:r>
                        <a:rPr lang="de-DE" sz="1600" dirty="0" smtClean="0"/>
                        <a:t>  argumentiert überwiegend sachgerecht, klar, präzise, kohärent, logisch</a:t>
                      </a:r>
                      <a:endParaRPr lang="de-DE" sz="1600" dirty="0"/>
                    </a:p>
                  </a:txBody>
                  <a:tcPr/>
                </a:tc>
                <a:tc>
                  <a:txBody>
                    <a:bodyPr/>
                    <a:lstStyle/>
                    <a:p>
                      <a:pPr>
                        <a:buFont typeface="Arial" pitchFamily="34" charset="0"/>
                        <a:buChar char="•"/>
                      </a:pPr>
                      <a:r>
                        <a:rPr lang="de-DE" sz="1600" dirty="0" smtClean="0"/>
                        <a:t> bringt den Dialog meist aktiv voran und geht inhaltlich weitgehend auf den Dialogpartner ein</a:t>
                      </a:r>
                    </a:p>
                    <a:p>
                      <a:pPr>
                        <a:buFont typeface="Arial" pitchFamily="34" charset="0"/>
                        <a:buChar char="•"/>
                      </a:pPr>
                      <a:r>
                        <a:rPr lang="de-DE" sz="1600" dirty="0" smtClean="0"/>
                        <a:t> reagiert spontan, auch in komplexeren Gesprächs-</a:t>
                      </a:r>
                      <a:r>
                        <a:rPr lang="de-DE" sz="1600" dirty="0" err="1" smtClean="0"/>
                        <a:t>situationen</a:t>
                      </a:r>
                      <a:endParaRPr lang="de-DE" sz="1600" dirty="0" smtClean="0"/>
                    </a:p>
                    <a:p>
                      <a:pPr>
                        <a:buFont typeface="Arial" pitchFamily="34" charset="0"/>
                        <a:buChar char="•"/>
                      </a:pPr>
                      <a:r>
                        <a:rPr lang="de-DE" sz="1600" dirty="0" smtClean="0"/>
                        <a:t> agiert überzeugend</a:t>
                      </a:r>
                    </a:p>
                    <a:p>
                      <a:pPr>
                        <a:buFont typeface="Arial" pitchFamily="34" charset="0"/>
                        <a:buChar char="•"/>
                      </a:pPr>
                      <a:endParaRPr lang="de-DE" sz="1600" dirty="0"/>
                    </a:p>
                  </a:txBody>
                  <a:tcPr/>
                </a:tc>
                <a:tc>
                  <a:txBody>
                    <a:bodyPr/>
                    <a:lstStyle/>
                    <a:p>
                      <a:pPr>
                        <a:buFont typeface="Arial" pitchFamily="34" charset="0"/>
                        <a:buChar char="•"/>
                      </a:pPr>
                      <a:r>
                        <a:rPr lang="de-DE" sz="1600" dirty="0" smtClean="0"/>
                        <a:t> meist korrekter Gebrauch von Grammatik/Syntax</a:t>
                      </a:r>
                    </a:p>
                    <a:p>
                      <a:pPr>
                        <a:buFont typeface="Arial" pitchFamily="34" charset="0"/>
                        <a:buChar char="•"/>
                      </a:pPr>
                      <a:r>
                        <a:rPr lang="de-DE" sz="1600" dirty="0" smtClean="0"/>
                        <a:t> reichhaltiger und treffsicherer Wortschatz</a:t>
                      </a:r>
                    </a:p>
                    <a:p>
                      <a:pPr>
                        <a:buFont typeface="Arial" pitchFamily="34" charset="0"/>
                        <a:buChar char="•"/>
                      </a:pPr>
                      <a:r>
                        <a:rPr lang="de-DE" sz="1600" dirty="0" smtClean="0"/>
                        <a:t> äußert sich insgesamt flüssig</a:t>
                      </a:r>
                    </a:p>
                    <a:p>
                      <a:pPr>
                        <a:buFont typeface="Arial" pitchFamily="34" charset="0"/>
                        <a:buChar char="•"/>
                      </a:pPr>
                      <a:r>
                        <a:rPr lang="de-DE" sz="1600" dirty="0" smtClean="0"/>
                        <a:t> Aussprache/</a:t>
                      </a:r>
                      <a:br>
                        <a:rPr lang="de-DE" sz="1600" dirty="0" smtClean="0"/>
                      </a:br>
                      <a:r>
                        <a:rPr lang="de-DE" sz="1600" dirty="0" smtClean="0"/>
                        <a:t>Intonation ermöglichen eine gute Verständlichkeit</a:t>
                      </a:r>
                      <a:endParaRPr lang="de-DE" sz="1600" dirty="0"/>
                    </a:p>
                  </a:txBody>
                  <a:tcPr/>
                </a:tc>
              </a:tr>
            </a:tbl>
          </a:graphicData>
        </a:graphic>
      </p:graphicFrame>
      <p:sp>
        <p:nvSpPr>
          <p:cNvPr id="3" name="Titel 2"/>
          <p:cNvSpPr>
            <a:spLocks noGrp="1"/>
          </p:cNvSpPr>
          <p:nvPr>
            <p:ph type="title"/>
          </p:nvPr>
        </p:nvSpPr>
        <p:spPr/>
        <p:txBody>
          <a:bodyPr>
            <a:normAutofit fontScale="90000"/>
          </a:bodyPr>
          <a:lstStyle/>
          <a:p>
            <a:r>
              <a:rPr lang="de-DE" sz="2400" dirty="0" smtClean="0"/>
              <a:t>Beurteilungs- und Korrekturrichtlinien für die Modernen Fremdsprachen / Abiturprüfung 2021 / </a:t>
            </a:r>
            <a:r>
              <a:rPr lang="de-DE" sz="2400" b="1" u="sng" dirty="0" smtClean="0"/>
              <a:t>Kommunikationsprüfung</a:t>
            </a:r>
            <a:r>
              <a:rPr lang="de-DE" sz="2400" dirty="0" smtClean="0"/>
              <a:t> /37-6615.31-2021/5</a:t>
            </a:r>
            <a:endParaRPr lang="de-DE" sz="2400" dirty="0"/>
          </a:p>
        </p:txBody>
      </p:sp>
    </p:spTree>
  </p:cSld>
  <p:clrMapOvr>
    <a:masterClrMapping/>
  </p:clrMapOvr>
  <p:transition>
    <p:pull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a:bodyPr>
          <a:lstStyle/>
          <a:p>
            <a:pPr>
              <a:buNone/>
            </a:pPr>
            <a:r>
              <a:rPr lang="de-DE" sz="1400" u="sng" dirty="0" smtClean="0"/>
              <a:t>Vorbemerkung: </a:t>
            </a:r>
            <a:r>
              <a:rPr lang="de-DE" sz="1400" dirty="0" smtClean="0"/>
              <a:t/>
            </a:r>
            <a:br>
              <a:rPr lang="de-DE" sz="1400" dirty="0" smtClean="0"/>
            </a:br>
            <a:r>
              <a:rPr lang="de-DE" sz="1400" dirty="0" smtClean="0"/>
              <a:t>Basisfach und Leistungsfach führen zum identischen GER-Niveau, deshalb ist das Bewertungsraster identisch. Der wesentliche Unterschied zwischen einer mündlichen Prüfung im Basisfach und im Leistungsfach liegt im Niveau der eingereichten Aufgabe und der damit verbundenen Prüfungsleistung.</a:t>
            </a:r>
          </a:p>
          <a:p>
            <a:pPr>
              <a:buNone/>
            </a:pPr>
            <a:r>
              <a:rPr lang="de-DE" sz="1400" u="sng" dirty="0" smtClean="0"/>
              <a:t>Zwei Kriterien: </a:t>
            </a:r>
            <a:endParaRPr lang="de-DE" sz="1600" dirty="0"/>
          </a:p>
        </p:txBody>
      </p:sp>
      <p:sp>
        <p:nvSpPr>
          <p:cNvPr id="3" name="Titel 2"/>
          <p:cNvSpPr>
            <a:spLocks noGrp="1"/>
          </p:cNvSpPr>
          <p:nvPr>
            <p:ph type="title"/>
          </p:nvPr>
        </p:nvSpPr>
        <p:spPr/>
        <p:txBody>
          <a:bodyPr>
            <a:normAutofit fontScale="90000"/>
          </a:bodyPr>
          <a:lstStyle/>
          <a:p>
            <a:r>
              <a:rPr lang="de-DE" sz="2400" dirty="0" smtClean="0"/>
              <a:t>Bewertungsraster zur </a:t>
            </a:r>
            <a:r>
              <a:rPr lang="de-DE" sz="2400" u="sng" dirty="0" smtClean="0">
                <a:solidFill>
                  <a:schemeClr val="tx1"/>
                </a:solidFill>
              </a:rPr>
              <a:t>mündlichen Abiturprüfung </a:t>
            </a:r>
            <a:r>
              <a:rPr lang="de-DE" sz="2400" dirty="0" smtClean="0"/>
              <a:t>in den Modernen Fremdsprachen </a:t>
            </a:r>
            <a:br>
              <a:rPr lang="de-DE" sz="2400" dirty="0" smtClean="0"/>
            </a:br>
            <a:r>
              <a:rPr lang="de-DE" sz="2400" dirty="0" smtClean="0"/>
              <a:t>37-6615.31-2021/4</a:t>
            </a:r>
            <a:endParaRPr lang="de-DE" sz="2400" dirty="0"/>
          </a:p>
        </p:txBody>
      </p:sp>
      <p:graphicFrame>
        <p:nvGraphicFramePr>
          <p:cNvPr id="4" name="Tabelle 3"/>
          <p:cNvGraphicFramePr>
            <a:graphicFrameLocks noGrp="1"/>
          </p:cNvGraphicFramePr>
          <p:nvPr/>
        </p:nvGraphicFramePr>
        <p:xfrm>
          <a:off x="899592" y="3284985"/>
          <a:ext cx="7632849" cy="2808311"/>
        </p:xfrm>
        <a:graphic>
          <a:graphicData uri="http://schemas.openxmlformats.org/drawingml/2006/table">
            <a:tbl>
              <a:tblPr firstRow="1" bandRow="1">
                <a:tableStyleId>{5C22544A-7EE6-4342-B048-85BDC9FD1C3A}</a:tableStyleId>
              </a:tblPr>
              <a:tblGrid>
                <a:gridCol w="1291895"/>
                <a:gridCol w="2380513"/>
                <a:gridCol w="3960441"/>
              </a:tblGrid>
              <a:tr h="608934">
                <a:tc>
                  <a:txBody>
                    <a:bodyPr/>
                    <a:lstStyle/>
                    <a:p>
                      <a:pPr algn="ctr"/>
                      <a:r>
                        <a:rPr lang="de-DE" sz="1400" dirty="0" smtClean="0"/>
                        <a:t>Noten-punkte</a:t>
                      </a:r>
                      <a:endParaRPr lang="de-DE" sz="1400" dirty="0"/>
                    </a:p>
                  </a:txBody>
                  <a:tcPr/>
                </a:tc>
                <a:tc>
                  <a:txBody>
                    <a:bodyPr/>
                    <a:lstStyle/>
                    <a:p>
                      <a:pPr algn="ctr"/>
                      <a:r>
                        <a:rPr lang="de-DE" sz="1400" dirty="0" smtClean="0"/>
                        <a:t>1. </a:t>
                      </a:r>
                      <a:r>
                        <a:rPr lang="de-DE" sz="1400" dirty="0" err="1" smtClean="0"/>
                        <a:t>Aufgabenerfülllung</a:t>
                      </a:r>
                      <a:r>
                        <a:rPr lang="de-DE" sz="1400" dirty="0" smtClean="0"/>
                        <a:t>/ Inhalt</a:t>
                      </a:r>
                      <a:endParaRPr lang="de-DE" sz="1400" dirty="0"/>
                    </a:p>
                  </a:txBody>
                  <a:tcPr/>
                </a:tc>
                <a:tc>
                  <a:txBody>
                    <a:bodyPr/>
                    <a:lstStyle/>
                    <a:p>
                      <a:pPr algn="ctr"/>
                      <a:r>
                        <a:rPr lang="de-DE" sz="1400" dirty="0" smtClean="0"/>
                        <a:t>2. Sprachliche Leistung und Strategie</a:t>
                      </a:r>
                      <a:endParaRPr lang="de-DE" sz="1400" dirty="0"/>
                    </a:p>
                  </a:txBody>
                  <a:tcPr/>
                </a:tc>
              </a:tr>
              <a:tr h="2199377">
                <a:tc>
                  <a:txBody>
                    <a:bodyPr/>
                    <a:lstStyle/>
                    <a:p>
                      <a:r>
                        <a:rPr lang="de-DE" sz="1400" dirty="0" smtClean="0"/>
                        <a:t> gute Leistung 12-10</a:t>
                      </a:r>
                    </a:p>
                  </a:txBody>
                  <a:tcPr/>
                </a:tc>
                <a:tc>
                  <a:txBody>
                    <a:bodyPr/>
                    <a:lstStyle/>
                    <a:p>
                      <a:pPr>
                        <a:buFont typeface="Arial" pitchFamily="34" charset="0"/>
                        <a:buChar char="•"/>
                      </a:pPr>
                      <a:r>
                        <a:rPr lang="de-DE" sz="1400" dirty="0" smtClean="0"/>
                        <a:t> </a:t>
                      </a:r>
                      <a:r>
                        <a:rPr lang="de-DE" sz="1400" dirty="0" smtClean="0">
                          <a:solidFill>
                            <a:schemeClr val="tx1"/>
                          </a:solidFill>
                        </a:rPr>
                        <a:t>erfüllt die gestellten Aufgaben überwiegend</a:t>
                      </a:r>
                    </a:p>
                    <a:p>
                      <a:pPr>
                        <a:buFont typeface="Arial" pitchFamily="34" charset="0"/>
                        <a:buChar char="•"/>
                      </a:pPr>
                      <a:r>
                        <a:rPr lang="de-DE" sz="1400" dirty="0" smtClean="0"/>
                        <a:t> differenzierte, sachgemäße, logisch strukturierte Darstellung</a:t>
                      </a:r>
                    </a:p>
                    <a:p>
                      <a:pPr>
                        <a:buFont typeface="Arial" pitchFamily="34" charset="0"/>
                        <a:buChar char="•"/>
                      </a:pPr>
                      <a:r>
                        <a:rPr lang="de-DE" sz="1400" dirty="0" smtClean="0"/>
                        <a:t> überwiegend fundierte, präzise und überzeugende Argumentation</a:t>
                      </a:r>
                    </a:p>
                    <a:p>
                      <a:pPr>
                        <a:buFont typeface="Arial" pitchFamily="34" charset="0"/>
                        <a:buChar char="•"/>
                      </a:pPr>
                      <a:endParaRPr lang="de-DE" sz="1400" dirty="0"/>
                    </a:p>
                  </a:txBody>
                  <a:tcPr/>
                </a:tc>
                <a:tc>
                  <a:txBody>
                    <a:bodyPr/>
                    <a:lstStyle/>
                    <a:p>
                      <a:pPr>
                        <a:buFont typeface="Arial" pitchFamily="34" charset="0"/>
                        <a:buChar char="•"/>
                      </a:pPr>
                      <a:r>
                        <a:rPr lang="de-DE" sz="1400" dirty="0" smtClean="0"/>
                        <a:t> gute Verständlichkeit , überwiegend korrekter Sprachgebrauch</a:t>
                      </a:r>
                    </a:p>
                    <a:p>
                      <a:pPr>
                        <a:buFont typeface="Arial" pitchFamily="34" charset="0"/>
                        <a:buChar char="•"/>
                      </a:pPr>
                      <a:r>
                        <a:rPr lang="de-DE" sz="1400" dirty="0" smtClean="0"/>
                        <a:t> überwiegend korrekte Aussprache/Intonation</a:t>
                      </a:r>
                    </a:p>
                    <a:p>
                      <a:pPr>
                        <a:buFont typeface="Arial" pitchFamily="34" charset="0"/>
                        <a:buChar char="•"/>
                      </a:pPr>
                      <a:r>
                        <a:rPr lang="de-DE" sz="1400" dirty="0" smtClean="0"/>
                        <a:t> reichhaltiger und treffsicherer  Wortschatz, überwiegend sichere Beherrschung syntaktischer und grammatischer Strukturen</a:t>
                      </a:r>
                    </a:p>
                    <a:p>
                      <a:pPr>
                        <a:buFont typeface="Arial" pitchFamily="34" charset="0"/>
                        <a:buChar char="•"/>
                      </a:pPr>
                      <a:r>
                        <a:rPr lang="de-DE" sz="1400" dirty="0" smtClean="0"/>
                        <a:t> Redefluss überwiegend natürlich</a:t>
                      </a:r>
                    </a:p>
                    <a:p>
                      <a:pPr>
                        <a:buFont typeface="Arial" pitchFamily="34" charset="0"/>
                        <a:buChar char="•"/>
                      </a:pPr>
                      <a:r>
                        <a:rPr lang="de-DE" sz="1400" dirty="0" smtClean="0"/>
                        <a:t> überwiegend adäquate Verwendung von Kooperations- und Kommunikationsstrategien</a:t>
                      </a:r>
                      <a:endParaRPr lang="de-DE" sz="1400" dirty="0"/>
                    </a:p>
                  </a:txBody>
                  <a:tcPr/>
                </a:tc>
              </a:tr>
            </a:tbl>
          </a:graphicData>
        </a:graphic>
      </p:graphicFrame>
    </p:spTree>
  </p:cSld>
  <p:clrMapOvr>
    <a:masterClrMapping/>
  </p:clrMapOvr>
  <p:transition>
    <p:pull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de-DE" dirty="0" smtClean="0"/>
              <a:t>3 Gewichtung</a:t>
            </a:r>
            <a:br>
              <a:rPr lang="de-DE" dirty="0" smtClean="0"/>
            </a:br>
            <a:r>
              <a:rPr lang="de-DE" sz="2700" dirty="0" smtClean="0"/>
              <a:t>Die Gewichtung sollte der Leistung angemessen sein</a:t>
            </a:r>
            <a:endParaRPr lang="de-DE" sz="2700" dirty="0"/>
          </a:p>
        </p:txBody>
      </p:sp>
      <p:sp>
        <p:nvSpPr>
          <p:cNvPr id="5" name="Textfeld 4"/>
          <p:cNvSpPr txBox="1"/>
          <p:nvPr/>
        </p:nvSpPr>
        <p:spPr>
          <a:xfrm>
            <a:off x="683568" y="2060848"/>
            <a:ext cx="4227439" cy="1477328"/>
          </a:xfrm>
          <a:prstGeom prst="rect">
            <a:avLst/>
          </a:prstGeom>
          <a:noFill/>
        </p:spPr>
        <p:txBody>
          <a:bodyPr wrap="square" rtlCol="0">
            <a:spAutoFit/>
          </a:bodyPr>
          <a:lstStyle/>
          <a:p>
            <a:r>
              <a:rPr lang="de-DE" dirty="0" smtClean="0"/>
              <a:t>„Die </a:t>
            </a:r>
            <a:r>
              <a:rPr lang="de-DE" dirty="0" err="1" smtClean="0"/>
              <a:t>monolog</a:t>
            </a:r>
            <a:r>
              <a:rPr lang="de-DE" dirty="0" smtClean="0"/>
              <a:t>. und </a:t>
            </a:r>
            <a:r>
              <a:rPr lang="de-DE" dirty="0" err="1" smtClean="0"/>
              <a:t>dialog</a:t>
            </a:r>
            <a:r>
              <a:rPr lang="de-DE" dirty="0" smtClean="0"/>
              <a:t>. Teilleistung fließt mit einem </a:t>
            </a:r>
            <a:r>
              <a:rPr lang="de-DE" dirty="0" smtClean="0">
                <a:solidFill>
                  <a:srgbClr val="0070C0"/>
                </a:solidFill>
              </a:rPr>
              <a:t>deutlich</a:t>
            </a:r>
            <a:br>
              <a:rPr lang="de-DE" dirty="0" smtClean="0">
                <a:solidFill>
                  <a:srgbClr val="0070C0"/>
                </a:solidFill>
              </a:rPr>
            </a:br>
            <a:r>
              <a:rPr lang="de-DE" dirty="0" smtClean="0">
                <a:solidFill>
                  <a:srgbClr val="0070C0"/>
                </a:solidFill>
              </a:rPr>
              <a:t>erkennbaren  und angemessenen Anteil</a:t>
            </a:r>
            <a:r>
              <a:rPr lang="de-DE" dirty="0" smtClean="0"/>
              <a:t/>
            </a:r>
            <a:br>
              <a:rPr lang="de-DE" dirty="0" smtClean="0"/>
            </a:br>
            <a:r>
              <a:rPr lang="de-DE" dirty="0" smtClean="0"/>
              <a:t>in die mündliche Note des jeweiligen </a:t>
            </a:r>
            <a:br>
              <a:rPr lang="de-DE" dirty="0" smtClean="0"/>
            </a:br>
            <a:r>
              <a:rPr lang="de-DE" dirty="0" smtClean="0"/>
              <a:t>Kurshalbjahres ein.“ </a:t>
            </a:r>
            <a:r>
              <a:rPr lang="de-DE" sz="1400" dirty="0" smtClean="0"/>
              <a:t>Servicepaket</a:t>
            </a:r>
            <a:endParaRPr lang="de-DE" sz="1400" dirty="0"/>
          </a:p>
        </p:txBody>
      </p:sp>
    </p:spTree>
  </p:cSld>
  <p:clrMapOvr>
    <a:masterClrMapping/>
  </p:clrMapOvr>
  <p:transition>
    <p:pull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nhaltsplatzhalter 5" descr="pros and cons.jpg"/>
          <p:cNvPicPr>
            <a:picLocks noGrp="1" noChangeAspect="1"/>
          </p:cNvPicPr>
          <p:nvPr>
            <p:ph idx="1"/>
          </p:nvPr>
        </p:nvPicPr>
        <p:blipFill>
          <a:blip r:embed="rId3" cstate="print"/>
          <a:stretch>
            <a:fillRect/>
          </a:stretch>
        </p:blipFill>
        <p:spPr>
          <a:xfrm>
            <a:off x="2987824" y="2276872"/>
            <a:ext cx="3528392" cy="3458291"/>
          </a:xfrm>
        </p:spPr>
      </p:pic>
      <p:sp>
        <p:nvSpPr>
          <p:cNvPr id="3" name="Titel 2"/>
          <p:cNvSpPr>
            <a:spLocks noGrp="1"/>
          </p:cNvSpPr>
          <p:nvPr>
            <p:ph type="title"/>
          </p:nvPr>
        </p:nvSpPr>
        <p:spPr>
          <a:xfrm>
            <a:off x="457200" y="476672"/>
            <a:ext cx="8229600" cy="1656184"/>
          </a:xfrm>
        </p:spPr>
        <p:txBody>
          <a:bodyPr>
            <a:normAutofit fontScale="90000"/>
          </a:bodyPr>
          <a:lstStyle/>
          <a:p>
            <a:pPr algn="ctr"/>
            <a:r>
              <a:rPr lang="de-DE" dirty="0" smtClean="0"/>
              <a:t>4 Durchführungsoptionen</a:t>
            </a:r>
            <a:br>
              <a:rPr lang="de-DE" dirty="0" smtClean="0"/>
            </a:br>
            <a:r>
              <a:rPr lang="de-DE" sz="2700" dirty="0" err="1" smtClean="0"/>
              <a:t>Weighing</a:t>
            </a:r>
            <a:r>
              <a:rPr lang="de-DE" sz="2700" dirty="0" smtClean="0"/>
              <a:t> </a:t>
            </a:r>
            <a:r>
              <a:rPr lang="de-DE" sz="2700" dirty="0" err="1" smtClean="0"/>
              <a:t>the</a:t>
            </a:r>
            <a:r>
              <a:rPr lang="de-DE" sz="2700" dirty="0" smtClean="0"/>
              <a:t> </a:t>
            </a:r>
            <a:r>
              <a:rPr lang="de-DE" sz="2700" dirty="0" err="1" smtClean="0"/>
              <a:t>pros</a:t>
            </a:r>
            <a:r>
              <a:rPr lang="de-DE" sz="2700" dirty="0" smtClean="0"/>
              <a:t> </a:t>
            </a:r>
            <a:r>
              <a:rPr lang="de-DE" sz="2700" dirty="0" err="1" smtClean="0"/>
              <a:t>and</a:t>
            </a:r>
            <a:r>
              <a:rPr lang="de-DE" sz="2700" dirty="0" smtClean="0"/>
              <a:t> </a:t>
            </a:r>
            <a:r>
              <a:rPr lang="de-DE" sz="2700" dirty="0" err="1" smtClean="0"/>
              <a:t>cons</a:t>
            </a:r>
            <a:r>
              <a:rPr lang="de-DE" sz="2700" dirty="0" smtClean="0"/>
              <a:t/>
            </a:r>
            <a:br>
              <a:rPr lang="de-DE" sz="2700" dirty="0" smtClean="0"/>
            </a:br>
            <a:r>
              <a:rPr lang="de-DE" sz="2700" dirty="0" smtClean="0"/>
              <a:t>Vorbemerkung  - Formate - Optionen</a:t>
            </a:r>
            <a:br>
              <a:rPr lang="de-DE" sz="2700" dirty="0" smtClean="0"/>
            </a:br>
            <a:endParaRPr lang="de-DE" sz="2700" dirty="0"/>
          </a:p>
        </p:txBody>
      </p:sp>
    </p:spTree>
  </p:cSld>
  <p:clrMapOvr>
    <a:masterClrMapping/>
  </p:clrMapOvr>
  <p:transition>
    <p:pull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r>
              <a:rPr lang="de-DE" dirty="0" smtClean="0"/>
              <a:t>4. Durchführungsoptionen: Vorbemerkung</a:t>
            </a:r>
            <a:endParaRPr lang="de-DE" dirty="0"/>
          </a:p>
        </p:txBody>
      </p:sp>
    </p:spTree>
  </p:cSld>
  <p:clrMapOvr>
    <a:masterClrMapping/>
  </p:clrMapOvr>
  <p:transition>
    <p:pull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platzhalter 3"/>
          <p:cNvSpPr>
            <a:spLocks noGrp="1"/>
          </p:cNvSpPr>
          <p:nvPr>
            <p:ph type="body" idx="1"/>
          </p:nvPr>
        </p:nvSpPr>
        <p:spPr/>
        <p:txBody>
          <a:bodyPr/>
          <a:lstStyle/>
          <a:p>
            <a:r>
              <a:rPr lang="en-US" dirty="0" err="1" smtClean="0"/>
              <a:t>Monologisches</a:t>
            </a:r>
            <a:r>
              <a:rPr lang="en-US" dirty="0" smtClean="0"/>
              <a:t> </a:t>
            </a:r>
            <a:r>
              <a:rPr lang="en-US" dirty="0" err="1" smtClean="0"/>
              <a:t>Sprechen</a:t>
            </a:r>
            <a:endParaRPr lang="en-US" dirty="0"/>
          </a:p>
        </p:txBody>
      </p:sp>
      <p:sp>
        <p:nvSpPr>
          <p:cNvPr id="6" name="Textplatzhalter 5"/>
          <p:cNvSpPr>
            <a:spLocks noGrp="1"/>
          </p:cNvSpPr>
          <p:nvPr>
            <p:ph type="body" sz="half" idx="3"/>
          </p:nvPr>
        </p:nvSpPr>
        <p:spPr/>
        <p:txBody>
          <a:bodyPr/>
          <a:lstStyle/>
          <a:p>
            <a:r>
              <a:rPr lang="en-US" dirty="0" err="1" smtClean="0"/>
              <a:t>Dialogisches</a:t>
            </a:r>
            <a:r>
              <a:rPr lang="en-US" dirty="0" smtClean="0"/>
              <a:t> </a:t>
            </a:r>
            <a:r>
              <a:rPr lang="en-US" dirty="0" err="1" smtClean="0"/>
              <a:t>Sprechen</a:t>
            </a:r>
            <a:r>
              <a:rPr lang="en-US" sz="1400" b="0" dirty="0" smtClean="0"/>
              <a:t>)</a:t>
            </a:r>
            <a:endParaRPr lang="en-US" sz="1400" b="0" dirty="0"/>
          </a:p>
        </p:txBody>
      </p:sp>
      <p:sp>
        <p:nvSpPr>
          <p:cNvPr id="5" name="Inhaltsplatzhalter 4"/>
          <p:cNvSpPr>
            <a:spLocks noGrp="1"/>
          </p:cNvSpPr>
          <p:nvPr>
            <p:ph sz="quarter" idx="2"/>
          </p:nvPr>
        </p:nvSpPr>
        <p:spPr/>
        <p:txBody>
          <a:bodyPr>
            <a:normAutofit fontScale="77500" lnSpcReduction="20000"/>
          </a:bodyPr>
          <a:lstStyle/>
          <a:p>
            <a:endParaRPr lang="en-US" dirty="0" smtClean="0"/>
          </a:p>
          <a:p>
            <a:r>
              <a:rPr lang="de-DE" dirty="0" smtClean="0"/>
              <a:t>Zusammenfassungen/Analysen von Unterrichtsinhalten /Texten / Kommentare zu Texten / Textvergleich</a:t>
            </a:r>
          </a:p>
          <a:p>
            <a:r>
              <a:rPr lang="de-DE" dirty="0" smtClean="0"/>
              <a:t>Präsentationen (von Gruppenarbeiten)</a:t>
            </a:r>
          </a:p>
          <a:p>
            <a:r>
              <a:rPr lang="de-DE" dirty="0" smtClean="0"/>
              <a:t>Kurzreferate</a:t>
            </a:r>
          </a:p>
          <a:p>
            <a:r>
              <a:rPr lang="de-DE" dirty="0" smtClean="0"/>
              <a:t>Kurzreden</a:t>
            </a:r>
          </a:p>
          <a:p>
            <a:r>
              <a:rPr lang="de-DE" b="1" dirty="0" smtClean="0">
                <a:solidFill>
                  <a:srgbClr val="00B050"/>
                </a:solidFill>
              </a:rPr>
              <a:t>Picture of </a:t>
            </a:r>
            <a:r>
              <a:rPr lang="de-DE" b="1" dirty="0" err="1" smtClean="0">
                <a:solidFill>
                  <a:srgbClr val="00B050"/>
                </a:solidFill>
              </a:rPr>
              <a:t>the</a:t>
            </a:r>
            <a:r>
              <a:rPr lang="de-DE" b="1" dirty="0" smtClean="0">
                <a:solidFill>
                  <a:srgbClr val="00B050"/>
                </a:solidFill>
              </a:rPr>
              <a:t> </a:t>
            </a:r>
            <a:r>
              <a:rPr lang="de-DE" b="1" dirty="0" err="1" smtClean="0">
                <a:solidFill>
                  <a:srgbClr val="00B050"/>
                </a:solidFill>
              </a:rPr>
              <a:t>Week</a:t>
            </a:r>
            <a:r>
              <a:rPr lang="de-DE" b="1" dirty="0" smtClean="0">
                <a:solidFill>
                  <a:srgbClr val="00B050"/>
                </a:solidFill>
              </a:rPr>
              <a:t> </a:t>
            </a:r>
            <a:r>
              <a:rPr lang="de-DE" dirty="0" smtClean="0"/>
              <a:t>/News of </a:t>
            </a:r>
            <a:r>
              <a:rPr lang="de-DE" dirty="0" err="1" smtClean="0"/>
              <a:t>the</a:t>
            </a:r>
            <a:r>
              <a:rPr lang="de-DE" dirty="0" smtClean="0"/>
              <a:t> </a:t>
            </a:r>
            <a:r>
              <a:rPr lang="de-DE" dirty="0" err="1" smtClean="0"/>
              <a:t>Week</a:t>
            </a:r>
            <a:r>
              <a:rPr lang="de-DE" dirty="0" smtClean="0"/>
              <a:t>/Cartoon /Quote of </a:t>
            </a:r>
            <a:r>
              <a:rPr lang="de-DE" dirty="0" err="1" smtClean="0"/>
              <a:t>the</a:t>
            </a:r>
            <a:r>
              <a:rPr lang="de-DE" dirty="0" smtClean="0"/>
              <a:t> </a:t>
            </a:r>
            <a:r>
              <a:rPr lang="de-DE" dirty="0" err="1" smtClean="0"/>
              <a:t>Week</a:t>
            </a:r>
            <a:endParaRPr lang="de-DE" dirty="0" smtClean="0"/>
          </a:p>
          <a:p>
            <a:r>
              <a:rPr lang="de-DE" dirty="0" smtClean="0"/>
              <a:t>TED Talk </a:t>
            </a:r>
          </a:p>
          <a:p>
            <a:r>
              <a:rPr lang="de-DE" dirty="0" smtClean="0"/>
              <a:t>Zusammenfassende Darlegung von Argumenten (mit Stellungnahme)</a:t>
            </a:r>
          </a:p>
          <a:p>
            <a:r>
              <a:rPr lang="de-DE" dirty="0" smtClean="0"/>
              <a:t>Reden in Rollenspielen/Simulationen</a:t>
            </a:r>
          </a:p>
          <a:p>
            <a:r>
              <a:rPr lang="en-US" dirty="0" smtClean="0"/>
              <a:t>……</a:t>
            </a:r>
          </a:p>
          <a:p>
            <a:endParaRPr lang="en-US" dirty="0"/>
          </a:p>
        </p:txBody>
      </p:sp>
      <p:sp>
        <p:nvSpPr>
          <p:cNvPr id="7" name="Inhaltsplatzhalter 6"/>
          <p:cNvSpPr>
            <a:spLocks noGrp="1"/>
          </p:cNvSpPr>
          <p:nvPr>
            <p:ph sz="quarter" idx="4"/>
          </p:nvPr>
        </p:nvSpPr>
        <p:spPr>
          <a:xfrm>
            <a:off x="4644008" y="2348880"/>
            <a:ext cx="4032000" cy="3816424"/>
          </a:xfrm>
        </p:spPr>
        <p:txBody>
          <a:bodyPr>
            <a:normAutofit/>
          </a:bodyPr>
          <a:lstStyle/>
          <a:p>
            <a:r>
              <a:rPr lang="de-DE" sz="1600" dirty="0" smtClean="0"/>
              <a:t>Gesprächssituationen</a:t>
            </a:r>
          </a:p>
          <a:p>
            <a:r>
              <a:rPr lang="de-DE" sz="1600" dirty="0" smtClean="0"/>
              <a:t>Diskussionen/Debatten</a:t>
            </a:r>
          </a:p>
          <a:p>
            <a:r>
              <a:rPr lang="de-DE" sz="1600" dirty="0" smtClean="0"/>
              <a:t>Rollenspiele</a:t>
            </a:r>
          </a:p>
          <a:p>
            <a:r>
              <a:rPr lang="de-DE" sz="1600" dirty="0" smtClean="0"/>
              <a:t>Simulationen</a:t>
            </a:r>
          </a:p>
          <a:p>
            <a:r>
              <a:rPr lang="de-DE" sz="1600" b="1" dirty="0" smtClean="0">
                <a:solidFill>
                  <a:srgbClr val="00B050"/>
                </a:solidFill>
              </a:rPr>
              <a:t>Dilemma </a:t>
            </a:r>
            <a:r>
              <a:rPr lang="de-DE" sz="1600" b="1" dirty="0" err="1" smtClean="0">
                <a:solidFill>
                  <a:srgbClr val="00B050"/>
                </a:solidFill>
              </a:rPr>
              <a:t>Discussion</a:t>
            </a:r>
            <a:endParaRPr lang="de-DE" sz="1600" b="1" dirty="0" smtClean="0">
              <a:solidFill>
                <a:srgbClr val="00B050"/>
              </a:solidFill>
            </a:endParaRPr>
          </a:p>
          <a:p>
            <a:r>
              <a:rPr lang="de-DE" sz="1600" dirty="0" smtClean="0"/>
              <a:t>Konferenz/Meeting: Kompromisse/Lösungen……….</a:t>
            </a:r>
            <a:r>
              <a:rPr lang="de-DE" sz="2900" dirty="0" smtClean="0"/>
              <a:t/>
            </a:r>
            <a:br>
              <a:rPr lang="de-DE" sz="2900" dirty="0" smtClean="0"/>
            </a:br>
            <a:endParaRPr lang="de-DE" sz="2900" dirty="0" smtClean="0"/>
          </a:p>
          <a:p>
            <a:pPr>
              <a:buNone/>
            </a:pPr>
            <a:endParaRPr lang="de-DE" sz="1600" b="1" dirty="0" smtClean="0"/>
          </a:p>
          <a:p>
            <a:pPr>
              <a:buNone/>
            </a:pPr>
            <a:endParaRPr lang="de-DE" sz="1600" b="1" dirty="0" smtClean="0"/>
          </a:p>
          <a:p>
            <a:pPr>
              <a:buNone/>
            </a:pPr>
            <a:endParaRPr lang="de-DE" sz="1600" b="1" dirty="0" smtClean="0"/>
          </a:p>
          <a:p>
            <a:pPr>
              <a:buNone/>
            </a:pPr>
            <a:endParaRPr lang="de-DE" sz="1600" b="1" dirty="0" smtClean="0"/>
          </a:p>
          <a:p>
            <a:endParaRPr lang="en-US" sz="1600" dirty="0" smtClean="0"/>
          </a:p>
          <a:p>
            <a:endParaRPr lang="en-US" sz="1600" dirty="0" smtClean="0"/>
          </a:p>
          <a:p>
            <a:endParaRPr lang="en-US" sz="1600" dirty="0"/>
          </a:p>
        </p:txBody>
      </p:sp>
      <p:sp>
        <p:nvSpPr>
          <p:cNvPr id="3" name="Titel 2"/>
          <p:cNvSpPr>
            <a:spLocks noGrp="1"/>
          </p:cNvSpPr>
          <p:nvPr>
            <p:ph type="title"/>
          </p:nvPr>
        </p:nvSpPr>
        <p:spPr/>
        <p:txBody>
          <a:bodyPr>
            <a:normAutofit/>
          </a:bodyPr>
          <a:lstStyle/>
          <a:p>
            <a:r>
              <a:rPr lang="en-US" sz="2800" dirty="0" smtClean="0"/>
              <a:t>4. </a:t>
            </a:r>
            <a:r>
              <a:rPr lang="en-US" sz="2800" dirty="0" err="1" smtClean="0"/>
              <a:t>Durchführungsoptionen</a:t>
            </a:r>
            <a:r>
              <a:rPr lang="en-US" sz="2800" dirty="0" smtClean="0"/>
              <a:t> - </a:t>
            </a:r>
            <a:r>
              <a:rPr lang="en-US" sz="2800" dirty="0" err="1" smtClean="0"/>
              <a:t>Formate</a:t>
            </a:r>
            <a:r>
              <a:rPr lang="en-US" sz="2800" dirty="0" smtClean="0"/>
              <a:t/>
            </a:r>
            <a:br>
              <a:rPr lang="en-US" sz="2800" dirty="0" smtClean="0"/>
            </a:br>
            <a:r>
              <a:rPr lang="de-DE" sz="1800" dirty="0" smtClean="0"/>
              <a:t>Austausch von Informationen, Sachverhalten, Argumenten, Standpunkten, </a:t>
            </a:r>
            <a:br>
              <a:rPr lang="de-DE" sz="1800" dirty="0" smtClean="0"/>
            </a:br>
            <a:r>
              <a:rPr lang="de-DE" sz="1800" dirty="0" smtClean="0"/>
              <a:t>Aushandeln von Kompromissen, interkulturell angemessenes sprachliches Handeln</a:t>
            </a:r>
            <a:r>
              <a:rPr lang="en-US" sz="1800" dirty="0" smtClean="0"/>
              <a:t>   </a:t>
            </a:r>
            <a:endParaRPr lang="en-US" sz="1800" dirty="0"/>
          </a:p>
        </p:txBody>
      </p:sp>
    </p:spTree>
  </p:cSld>
  <p:clrMapOvr>
    <a:masterClrMapping/>
  </p:clrMapOvr>
  <p:transition>
    <p:pull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92500"/>
          </a:bodyPr>
          <a:lstStyle/>
          <a:p>
            <a:pPr>
              <a:buNone/>
            </a:pPr>
            <a:r>
              <a:rPr lang="de-DE" sz="2000" dirty="0" smtClean="0"/>
              <a:t>In diesem größeren mündlichen Beitrag soll ergründet werden, wie gut ein Schüler/eine Schülerin die </a:t>
            </a:r>
            <a:r>
              <a:rPr lang="de-DE" sz="2000" dirty="0" smtClean="0">
                <a:solidFill>
                  <a:srgbClr val="0070C0"/>
                </a:solidFill>
              </a:rPr>
              <a:t>Fremdsprache spricht.*</a:t>
            </a:r>
          </a:p>
          <a:p>
            <a:pPr marL="566928" indent="-457200">
              <a:buFont typeface="+mj-lt"/>
              <a:buAutoNum type="arabicParenR"/>
            </a:pPr>
            <a:r>
              <a:rPr lang="de-DE" sz="2000" dirty="0" smtClean="0"/>
              <a:t>Was müssen kompetente Schülerinnen und Schüler können?</a:t>
            </a:r>
          </a:p>
          <a:p>
            <a:pPr marL="566928" indent="-457200">
              <a:buFont typeface="+mj-lt"/>
              <a:buAutoNum type="arabicParenR"/>
            </a:pPr>
            <a:r>
              <a:rPr lang="de-DE" sz="2000" dirty="0" smtClean="0"/>
              <a:t>Wie muss der Beitrag gestaltet sein, um dies herauszufinden? </a:t>
            </a:r>
            <a:br>
              <a:rPr lang="de-DE" sz="2000" dirty="0" smtClean="0"/>
            </a:br>
            <a:r>
              <a:rPr lang="de-DE" sz="2000" dirty="0" smtClean="0"/>
              <a:t>Welchen Gütekriterien muss er genügen, damit eine valide Aussage in Notenform getroffen werden kann?</a:t>
            </a:r>
          </a:p>
          <a:p>
            <a:pPr marL="566928" indent="-457200">
              <a:buFont typeface="+mj-lt"/>
              <a:buAutoNum type="arabicParenR"/>
            </a:pPr>
            <a:r>
              <a:rPr lang="de-DE" sz="2000" dirty="0" smtClean="0"/>
              <a:t>Wie hängt der Beitrag mit dem vorangegangenen und dem darauffolgenden Unterricht zusammen?</a:t>
            </a:r>
          </a:p>
          <a:p>
            <a:pPr>
              <a:buNone/>
            </a:pPr>
            <a:r>
              <a:rPr lang="de-DE" sz="2000" dirty="0" smtClean="0">
                <a:solidFill>
                  <a:srgbClr val="0070C0"/>
                </a:solidFill>
              </a:rPr>
              <a:t>*Wie gut kann der Schüler sich zu den für das Basisfach verbindlichen (auch abstrakten) Themen kohärent und strukturiert äußern, bzw. wie gut ist seine Diskurs- und Interaktionsfähigkeit (im Dialog) ausgeprägt? </a:t>
            </a:r>
            <a:br>
              <a:rPr lang="de-DE" sz="2000" dirty="0" smtClean="0">
                <a:solidFill>
                  <a:srgbClr val="0070C0"/>
                </a:solidFill>
              </a:rPr>
            </a:br>
            <a:r>
              <a:rPr lang="de-DE" sz="2000" dirty="0" smtClean="0">
                <a:solidFill>
                  <a:srgbClr val="0070C0"/>
                </a:solidFill>
              </a:rPr>
              <a:t>Der Schüler zeigt seine mündliche Sprachkompetenz auf dem entsprechenden GER-Niveau.</a:t>
            </a:r>
            <a:endParaRPr lang="de-DE" sz="2000" dirty="0">
              <a:solidFill>
                <a:srgbClr val="0070C0"/>
              </a:solidFill>
            </a:endParaRPr>
          </a:p>
        </p:txBody>
      </p:sp>
      <p:sp>
        <p:nvSpPr>
          <p:cNvPr id="3" name="Titel 2"/>
          <p:cNvSpPr>
            <a:spLocks noGrp="1"/>
          </p:cNvSpPr>
          <p:nvPr>
            <p:ph type="title"/>
          </p:nvPr>
        </p:nvSpPr>
        <p:spPr/>
        <p:txBody>
          <a:bodyPr/>
          <a:lstStyle/>
          <a:p>
            <a:r>
              <a:rPr lang="en-US" dirty="0" err="1" smtClean="0"/>
              <a:t>Leitfragen</a:t>
            </a:r>
            <a:endParaRPr lang="en-US"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nhaltsplatzhalter 7"/>
          <p:cNvSpPr>
            <a:spLocks noGrp="1"/>
          </p:cNvSpPr>
          <p:nvPr>
            <p:ph idx="1"/>
          </p:nvPr>
        </p:nvSpPr>
        <p:spPr/>
        <p:txBody>
          <a:bodyPr/>
          <a:lstStyle/>
          <a:p>
            <a:pPr>
              <a:buNone/>
            </a:pPr>
            <a:r>
              <a:rPr lang="de-DE" b="1" dirty="0" smtClean="0"/>
              <a:t>Kombinationen und Multilogisches Sprechen</a:t>
            </a:r>
            <a:br>
              <a:rPr lang="de-DE" b="1" dirty="0" smtClean="0"/>
            </a:br>
            <a:endParaRPr lang="de-DE" dirty="0" smtClean="0"/>
          </a:p>
          <a:p>
            <a:r>
              <a:rPr lang="de-DE" sz="1600" dirty="0" smtClean="0"/>
              <a:t>Formale Debatten</a:t>
            </a:r>
          </a:p>
          <a:p>
            <a:r>
              <a:rPr lang="de-DE" sz="1600" dirty="0" smtClean="0"/>
              <a:t>Zusammenfassungen mit Stellungnahme und anschließender  Diskussion</a:t>
            </a:r>
          </a:p>
          <a:p>
            <a:r>
              <a:rPr lang="de-DE" sz="1600" dirty="0" smtClean="0"/>
              <a:t>Über Leseerfahrungen sprechen</a:t>
            </a:r>
          </a:p>
          <a:p>
            <a:r>
              <a:rPr lang="de-DE" sz="1600" dirty="0" smtClean="0"/>
              <a:t>Talk Radio </a:t>
            </a:r>
            <a:r>
              <a:rPr lang="de-DE" sz="1600" dirty="0" err="1" smtClean="0"/>
              <a:t>Discussion</a:t>
            </a:r>
            <a:endParaRPr lang="de-DE" sz="1600" dirty="0" smtClean="0"/>
          </a:p>
          <a:p>
            <a:r>
              <a:rPr lang="de-DE" sz="1600" dirty="0" smtClean="0"/>
              <a:t>Mediation eines ‘</a:t>
            </a:r>
            <a:r>
              <a:rPr lang="en-US" sz="1600" dirty="0" smtClean="0"/>
              <a:t>critical incident‘</a:t>
            </a:r>
          </a:p>
          <a:p>
            <a:r>
              <a:rPr lang="de-DE" sz="1600" dirty="0" smtClean="0"/>
              <a:t>Lektüre- oder Filmauswahl</a:t>
            </a:r>
          </a:p>
          <a:p>
            <a:endParaRPr lang="de-DE" dirty="0"/>
          </a:p>
        </p:txBody>
      </p:sp>
      <p:sp>
        <p:nvSpPr>
          <p:cNvPr id="7" name="Titel 6"/>
          <p:cNvSpPr>
            <a:spLocks noGrp="1"/>
          </p:cNvSpPr>
          <p:nvPr>
            <p:ph type="title"/>
          </p:nvPr>
        </p:nvSpPr>
        <p:spPr/>
        <p:txBody>
          <a:bodyPr>
            <a:normAutofit fontScale="90000"/>
          </a:bodyPr>
          <a:lstStyle/>
          <a:p>
            <a:r>
              <a:rPr lang="en-US" sz="3100" dirty="0" smtClean="0"/>
              <a:t>4. </a:t>
            </a:r>
            <a:r>
              <a:rPr lang="en-US" sz="3100" dirty="0" err="1" smtClean="0"/>
              <a:t>Durchführungsoptionen</a:t>
            </a:r>
            <a:r>
              <a:rPr lang="en-US" sz="3100" dirty="0" smtClean="0"/>
              <a:t> - </a:t>
            </a:r>
            <a:r>
              <a:rPr lang="en-US" sz="3100" dirty="0" err="1" smtClean="0"/>
              <a:t>Formate</a:t>
            </a:r>
            <a:r>
              <a:rPr lang="en-US" sz="2700" dirty="0" smtClean="0"/>
              <a:t/>
            </a:r>
            <a:br>
              <a:rPr lang="en-US" sz="2700" dirty="0" smtClean="0"/>
            </a:br>
            <a:r>
              <a:rPr lang="de-DE" sz="1800" dirty="0" smtClean="0"/>
              <a:t>Austausch von Informationen, Sachverhalten, Argumenten, Standpunkten, </a:t>
            </a:r>
            <a:br>
              <a:rPr lang="de-DE" sz="1800" dirty="0" smtClean="0"/>
            </a:br>
            <a:r>
              <a:rPr lang="de-DE" sz="1800" dirty="0" smtClean="0"/>
              <a:t>Aushandeln von Kompromissen, interkulturell angemessenes sprachliches Handeln</a:t>
            </a:r>
            <a:r>
              <a:rPr lang="en-US" sz="1800" dirty="0" smtClean="0"/>
              <a:t> </a:t>
            </a:r>
            <a:endParaRPr lang="de-DE" sz="1800" dirty="0"/>
          </a:p>
        </p:txBody>
      </p:sp>
    </p:spTree>
  </p:cSld>
  <p:clrMapOvr>
    <a:masterClrMapping/>
  </p:clrMapOvr>
  <p:transition>
    <p:pull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a:bodyPr>
          <a:lstStyle/>
          <a:p>
            <a:r>
              <a:rPr lang="en-US" sz="2800" dirty="0" smtClean="0"/>
              <a:t>4. </a:t>
            </a:r>
            <a:r>
              <a:rPr lang="en-US" sz="2800" dirty="0" err="1" smtClean="0"/>
              <a:t>Durchführungsoptionen</a:t>
            </a:r>
            <a:r>
              <a:rPr lang="en-US" sz="2800" dirty="0" smtClean="0"/>
              <a:t> (1)</a:t>
            </a:r>
            <a:br>
              <a:rPr lang="en-US" sz="2800" dirty="0" smtClean="0"/>
            </a:br>
            <a:r>
              <a:rPr lang="en-US" sz="2800" dirty="0" smtClean="0"/>
              <a:t>    </a:t>
            </a:r>
            <a:r>
              <a:rPr lang="en-US" sz="2800" dirty="0" err="1" smtClean="0"/>
              <a:t>Verknüpfung</a:t>
            </a:r>
            <a:r>
              <a:rPr lang="en-US" sz="2800" dirty="0" smtClean="0"/>
              <a:t> von Monolog und Dialog</a:t>
            </a:r>
            <a:endParaRPr lang="en-US" sz="2800" dirty="0"/>
          </a:p>
        </p:txBody>
      </p:sp>
    </p:spTree>
  </p:cSld>
  <p:clrMapOvr>
    <a:masterClrMapping/>
  </p:clrMapOvr>
  <p:transition>
    <p:pull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el 2"/>
          <p:cNvSpPr>
            <a:spLocks noGrp="1"/>
          </p:cNvSpPr>
          <p:nvPr>
            <p:ph type="title"/>
          </p:nvPr>
        </p:nvSpPr>
        <p:spPr/>
        <p:txBody>
          <a:bodyPr>
            <a:normAutofit fontScale="90000"/>
          </a:bodyPr>
          <a:lstStyle/>
          <a:p>
            <a:r>
              <a:rPr lang="en-US" sz="3100" dirty="0" smtClean="0"/>
              <a:t/>
            </a:r>
            <a:br>
              <a:rPr lang="en-US" sz="3100" dirty="0" smtClean="0"/>
            </a:br>
            <a:r>
              <a:rPr lang="en-US" sz="3100" dirty="0" smtClean="0"/>
              <a:t/>
            </a:r>
            <a:br>
              <a:rPr lang="en-US" sz="3100" dirty="0" smtClean="0"/>
            </a:br>
            <a:r>
              <a:rPr lang="en-US" sz="3100" dirty="0" smtClean="0"/>
              <a:t>4. </a:t>
            </a:r>
            <a:r>
              <a:rPr lang="en-US" sz="3100" dirty="0" err="1" smtClean="0"/>
              <a:t>Durchführungsoptionen</a:t>
            </a:r>
            <a:r>
              <a:rPr lang="en-US" sz="3100" dirty="0" smtClean="0"/>
              <a:t> (2)</a:t>
            </a:r>
            <a:br>
              <a:rPr lang="en-US" sz="3100" dirty="0" smtClean="0"/>
            </a:br>
            <a:r>
              <a:rPr lang="en-US" sz="3100" dirty="0" err="1" smtClean="0"/>
              <a:t>Zeitliche</a:t>
            </a:r>
            <a:r>
              <a:rPr lang="en-US" sz="3100" dirty="0" smtClean="0"/>
              <a:t> </a:t>
            </a:r>
            <a:r>
              <a:rPr lang="de-DE" sz="3100" dirty="0" smtClean="0"/>
              <a:t>Streuung über die Halbjahre </a:t>
            </a:r>
            <a:r>
              <a:rPr lang="en-US" sz="3100" dirty="0" smtClean="0"/>
              <a:t/>
            </a:r>
            <a:br>
              <a:rPr lang="en-US" sz="3100" dirty="0" smtClean="0"/>
            </a:br>
            <a:r>
              <a:rPr lang="en-US" dirty="0" smtClean="0"/>
              <a:t/>
            </a:r>
            <a:br>
              <a:rPr lang="en-US" dirty="0" smtClean="0"/>
            </a:br>
            <a:endParaRPr lang="en-US" dirty="0"/>
          </a:p>
        </p:txBody>
      </p:sp>
    </p:spTree>
  </p:cSld>
  <p:clrMapOvr>
    <a:masterClrMapping/>
  </p:clrMapOvr>
  <p:transition>
    <p:pull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el 2"/>
          <p:cNvSpPr>
            <a:spLocks noGrp="1"/>
          </p:cNvSpPr>
          <p:nvPr>
            <p:ph type="title"/>
          </p:nvPr>
        </p:nvSpPr>
        <p:spPr/>
        <p:txBody>
          <a:bodyPr>
            <a:normAutofit/>
          </a:bodyPr>
          <a:lstStyle/>
          <a:p>
            <a:r>
              <a:rPr lang="en-US" sz="2800" dirty="0" smtClean="0"/>
              <a:t>4. </a:t>
            </a:r>
            <a:r>
              <a:rPr lang="en-US" sz="2800" dirty="0" err="1" smtClean="0"/>
              <a:t>Durchführungsoptionen</a:t>
            </a:r>
            <a:r>
              <a:rPr lang="en-US" sz="2800" dirty="0" smtClean="0"/>
              <a:t> (3)</a:t>
            </a:r>
            <a:br>
              <a:rPr lang="en-US" sz="2800" dirty="0" smtClean="0"/>
            </a:br>
            <a:r>
              <a:rPr lang="en-US" sz="2800" dirty="0" err="1" smtClean="0"/>
              <a:t>Spontanes</a:t>
            </a:r>
            <a:r>
              <a:rPr lang="en-US" sz="2800" dirty="0" smtClean="0"/>
              <a:t> vs. </a:t>
            </a:r>
            <a:r>
              <a:rPr lang="en-US" sz="2800" dirty="0" err="1" smtClean="0"/>
              <a:t>vorbereitetes</a:t>
            </a:r>
            <a:r>
              <a:rPr lang="en-US" sz="2800" dirty="0" smtClean="0"/>
              <a:t> </a:t>
            </a:r>
            <a:r>
              <a:rPr lang="en-US" sz="2800" dirty="0" err="1" smtClean="0"/>
              <a:t>Sprechen</a:t>
            </a:r>
            <a:endParaRPr lang="en-US" sz="2800" dirty="0"/>
          </a:p>
        </p:txBody>
      </p:sp>
    </p:spTree>
  </p:cSld>
  <p:clrMapOvr>
    <a:masterClrMapping/>
  </p:clrMapOvr>
  <p:transition>
    <p:pull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nhaltsplatzhalter 4"/>
          <p:cNvGraphicFramePr>
            <a:graphicFrameLocks noGrp="1"/>
          </p:cNvGraphicFramePr>
          <p:nvPr>
            <p:ph idx="1"/>
          </p:nvPr>
        </p:nvGraphicFramePr>
        <p:xfrm>
          <a:off x="457200" y="1846263"/>
          <a:ext cx="8229600" cy="4032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lstStyle/>
          <a:p>
            <a:r>
              <a:rPr lang="de-DE" dirty="0" smtClean="0"/>
              <a:t>5 Unterrichtsbeispiele</a:t>
            </a:r>
            <a:endParaRPr lang="de-DE" dirty="0"/>
          </a:p>
        </p:txBody>
      </p:sp>
    </p:spTree>
  </p:cSld>
  <p:clrMapOvr>
    <a:masterClrMapping/>
  </p:clrMapOvr>
  <p:transition>
    <p:pull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92500" lnSpcReduction="20000"/>
          </a:bodyPr>
          <a:lstStyle/>
          <a:p>
            <a:pPr>
              <a:buNone/>
            </a:pPr>
            <a:r>
              <a:rPr lang="de-DE" dirty="0" smtClean="0"/>
              <a:t>In diesem größeren mündlichen Beitrag soll ergründet werden, wie gut ein Schüler/eine Schülerin die Fremdsprache spricht.</a:t>
            </a:r>
          </a:p>
          <a:p>
            <a:pPr marL="566928" indent="-457200">
              <a:buFont typeface="+mj-lt"/>
              <a:buAutoNum type="arabicParenR"/>
            </a:pPr>
            <a:r>
              <a:rPr lang="de-DE" dirty="0" smtClean="0"/>
              <a:t>Was müssen kompetente Schülerinnen und Schüler können</a:t>
            </a:r>
            <a:r>
              <a:rPr lang="de-DE" dirty="0" smtClean="0">
                <a:solidFill>
                  <a:schemeClr val="tx1">
                    <a:lumMod val="50000"/>
                    <a:lumOff val="50000"/>
                  </a:schemeClr>
                </a:solidFill>
              </a:rPr>
              <a:t>? </a:t>
            </a:r>
            <a:br>
              <a:rPr lang="de-DE" dirty="0" smtClean="0">
                <a:solidFill>
                  <a:schemeClr val="tx1">
                    <a:lumMod val="50000"/>
                    <a:lumOff val="50000"/>
                  </a:schemeClr>
                </a:solidFill>
              </a:rPr>
            </a:br>
            <a:r>
              <a:rPr lang="de-DE" sz="2100" dirty="0" smtClean="0">
                <a:solidFill>
                  <a:srgbClr val="007AC9"/>
                </a:solidFill>
              </a:rPr>
              <a:t>Blick auf die Kompetenz Sprechen./ Blick in den Bildungsplan</a:t>
            </a:r>
            <a:endParaRPr lang="de-DE" dirty="0" smtClean="0"/>
          </a:p>
          <a:p>
            <a:pPr marL="566928" indent="-457200">
              <a:buFont typeface="+mj-lt"/>
              <a:buAutoNum type="arabicParenR"/>
            </a:pPr>
            <a:r>
              <a:rPr lang="de-DE" dirty="0" smtClean="0"/>
              <a:t>Wie muss der Beitrag gestaltet sein, um dies herauszufinden? Welchen Gütekriterien muss er genügen, damit eine valide Aussage in Notenform getroffen werden kann? </a:t>
            </a:r>
            <a:br>
              <a:rPr lang="de-DE" dirty="0" smtClean="0"/>
            </a:br>
            <a:r>
              <a:rPr lang="de-DE" sz="2100" dirty="0" smtClean="0">
                <a:solidFill>
                  <a:srgbClr val="007AC9"/>
                </a:solidFill>
              </a:rPr>
              <a:t>Erörterung und Bewertung der verschiedenen Optionen für </a:t>
            </a:r>
            <a:r>
              <a:rPr lang="de-DE" sz="2100" dirty="0" err="1" smtClean="0">
                <a:solidFill>
                  <a:srgbClr val="007AC9"/>
                </a:solidFill>
              </a:rPr>
              <a:t>Speaking</a:t>
            </a:r>
            <a:r>
              <a:rPr lang="de-DE" sz="2100" dirty="0" smtClean="0">
                <a:solidFill>
                  <a:srgbClr val="007AC9"/>
                </a:solidFill>
              </a:rPr>
              <a:t> Tasks</a:t>
            </a:r>
          </a:p>
          <a:p>
            <a:pPr marL="566928" indent="-457200">
              <a:buFont typeface="+mj-lt"/>
              <a:buAutoNum type="arabicParenR"/>
            </a:pPr>
            <a:r>
              <a:rPr lang="de-DE" dirty="0" smtClean="0"/>
              <a:t>Wie hängt der Beitrag mit dem vorangegangenen und dem darauffolgenden Unterricht zusammen?</a:t>
            </a:r>
            <a:br>
              <a:rPr lang="de-DE" dirty="0" smtClean="0"/>
            </a:br>
            <a:r>
              <a:rPr lang="de-DE" sz="2100" dirty="0" smtClean="0">
                <a:solidFill>
                  <a:srgbClr val="007AC9"/>
                </a:solidFill>
              </a:rPr>
              <a:t>Einbettung in den Unterricht, v.a. Vorbereitung / zwei Beispiele.</a:t>
            </a:r>
          </a:p>
          <a:p>
            <a:pPr>
              <a:buNone/>
            </a:pPr>
            <a:endParaRPr lang="de-DE" dirty="0"/>
          </a:p>
        </p:txBody>
      </p:sp>
      <p:sp>
        <p:nvSpPr>
          <p:cNvPr id="3" name="Titel 2"/>
          <p:cNvSpPr>
            <a:spLocks noGrp="1"/>
          </p:cNvSpPr>
          <p:nvPr>
            <p:ph type="title"/>
          </p:nvPr>
        </p:nvSpPr>
        <p:spPr/>
        <p:txBody>
          <a:bodyPr/>
          <a:lstStyle/>
          <a:p>
            <a:r>
              <a:rPr lang="en-US" dirty="0" err="1" smtClean="0"/>
              <a:t>Leitfragen</a:t>
            </a:r>
            <a:endParaRPr lang="en-US"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lstStyle/>
          <a:p>
            <a:pPr marL="566928" indent="-457200">
              <a:buFont typeface="+mj-lt"/>
              <a:buAutoNum type="arabicPeriod"/>
            </a:pPr>
            <a:r>
              <a:rPr lang="de-DE" dirty="0" smtClean="0"/>
              <a:t>„Wann soll ich das alles machen in nur 3 Wochenstunden Unterrichtszeit?“</a:t>
            </a:r>
          </a:p>
          <a:p>
            <a:pPr marL="566928" indent="-457200">
              <a:buFont typeface="+mj-lt"/>
              <a:buAutoNum type="arabicPeriod"/>
            </a:pPr>
            <a:r>
              <a:rPr lang="de-DE" dirty="0" smtClean="0"/>
              <a:t>„Bei der Vielzahl der Durchführungsoptionen, </a:t>
            </a:r>
            <a:br>
              <a:rPr lang="de-DE" dirty="0" smtClean="0"/>
            </a:br>
            <a:r>
              <a:rPr lang="de-DE" dirty="0" smtClean="0"/>
              <a:t>wie entscheide ich zügig welche Variante ich wähle, so dass ich nicht zu viel Zeit mit der Planung verliere?“</a:t>
            </a:r>
          </a:p>
          <a:p>
            <a:pPr marL="566928" indent="-457200">
              <a:buFont typeface="+mj-lt"/>
              <a:buAutoNum type="arabicPeriod"/>
            </a:pPr>
            <a:r>
              <a:rPr lang="de-DE" dirty="0" smtClean="0"/>
              <a:t>„Können Basisfachschüler das überhaupt? </a:t>
            </a:r>
            <a:br>
              <a:rPr lang="de-DE" dirty="0" smtClean="0"/>
            </a:br>
            <a:r>
              <a:rPr lang="de-DE" dirty="0" smtClean="0"/>
              <a:t>Was kann ich qualitativ erwarten/verlangen?</a:t>
            </a:r>
            <a:br>
              <a:rPr lang="de-DE" dirty="0" smtClean="0"/>
            </a:br>
            <a:r>
              <a:rPr lang="de-DE" dirty="0" smtClean="0"/>
              <a:t>Wie soll ich das bewerten?“</a:t>
            </a:r>
          </a:p>
          <a:p>
            <a:pPr marL="566928" indent="-457200">
              <a:buFont typeface="+mj-lt"/>
              <a:buAutoNum type="arabicPeriod"/>
            </a:pPr>
            <a:endParaRPr lang="en-US" dirty="0" smtClean="0"/>
          </a:p>
          <a:p>
            <a:pPr marL="566928" indent="-457200">
              <a:buFont typeface="+mj-lt"/>
              <a:buAutoNum type="arabicPeriod"/>
            </a:pPr>
            <a:endParaRPr lang="en-US" dirty="0" smtClean="0"/>
          </a:p>
          <a:p>
            <a:pPr marL="566928" indent="-457200">
              <a:buFont typeface="+mj-lt"/>
              <a:buAutoNum type="arabicPeriod"/>
            </a:pPr>
            <a:endParaRPr lang="en-US" dirty="0" smtClean="0"/>
          </a:p>
          <a:p>
            <a:pPr marL="566928" indent="-457200">
              <a:buFont typeface="+mj-lt"/>
              <a:buAutoNum type="arabicPeriod"/>
            </a:pPr>
            <a:endParaRPr lang="en-US" dirty="0"/>
          </a:p>
        </p:txBody>
      </p:sp>
      <p:sp>
        <p:nvSpPr>
          <p:cNvPr id="3" name="Titel 2"/>
          <p:cNvSpPr>
            <a:spLocks noGrp="1"/>
          </p:cNvSpPr>
          <p:nvPr>
            <p:ph type="title"/>
          </p:nvPr>
        </p:nvSpPr>
        <p:spPr/>
        <p:txBody>
          <a:bodyPr>
            <a:normAutofit/>
          </a:bodyPr>
          <a:lstStyle/>
          <a:p>
            <a:r>
              <a:rPr lang="de-DE" dirty="0" smtClean="0"/>
              <a:t>Herausforderungen</a:t>
            </a:r>
            <a:br>
              <a:rPr lang="de-DE" dirty="0" smtClean="0"/>
            </a:br>
            <a:r>
              <a:rPr lang="de-DE" sz="2200" dirty="0" smtClean="0"/>
              <a:t>Was die Kolleginnen und Kollegen bewegen könnte</a:t>
            </a:r>
            <a:endParaRPr lang="de-DE" sz="2200"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idx="1"/>
          </p:nvPr>
        </p:nvSpPr>
        <p:spPr/>
        <p:txBody>
          <a:bodyPr>
            <a:normAutofit/>
          </a:bodyPr>
          <a:lstStyle/>
          <a:p>
            <a:pPr marL="566928" indent="-457200">
              <a:buFont typeface="+mj-lt"/>
              <a:buAutoNum type="arabicPeriod"/>
            </a:pPr>
            <a:r>
              <a:rPr lang="en-US" dirty="0" smtClean="0">
                <a:solidFill>
                  <a:schemeClr val="tx1"/>
                </a:solidFill>
              </a:rPr>
              <a:t>Understanding Speaking</a:t>
            </a:r>
          </a:p>
          <a:p>
            <a:pPr marL="566928" indent="-457200">
              <a:buFont typeface="+mj-lt"/>
              <a:buAutoNum type="arabicPeriod"/>
            </a:pPr>
            <a:r>
              <a:rPr lang="en-US" dirty="0" smtClean="0">
                <a:solidFill>
                  <a:schemeClr val="tx1"/>
                </a:solidFill>
              </a:rPr>
              <a:t>Food for thought </a:t>
            </a:r>
            <a:r>
              <a:rPr lang="en-US" i="1" dirty="0" smtClean="0">
                <a:solidFill>
                  <a:schemeClr val="tx1"/>
                </a:solidFill>
              </a:rPr>
              <a:t/>
            </a:r>
            <a:br>
              <a:rPr lang="en-US" i="1" dirty="0" smtClean="0">
                <a:solidFill>
                  <a:schemeClr val="tx1"/>
                </a:solidFill>
              </a:rPr>
            </a:br>
            <a:r>
              <a:rPr lang="de-DE" sz="1600" dirty="0" smtClean="0">
                <a:solidFill>
                  <a:schemeClr val="tx1"/>
                </a:solidFill>
              </a:rPr>
              <a:t>Fokus / Ziel / Sprachfunktionen / Prinzipien</a:t>
            </a:r>
          </a:p>
          <a:p>
            <a:pPr marL="566928" indent="-457200">
              <a:buFont typeface="+mj-lt"/>
              <a:buAutoNum type="arabicPeriod"/>
            </a:pPr>
            <a:r>
              <a:rPr lang="de-DE" dirty="0" smtClean="0">
                <a:solidFill>
                  <a:schemeClr val="tx1"/>
                </a:solidFill>
              </a:rPr>
              <a:t>Bildungsplan / formale Vorgaben</a:t>
            </a:r>
            <a:br>
              <a:rPr lang="de-DE" dirty="0" smtClean="0">
                <a:solidFill>
                  <a:schemeClr val="tx1"/>
                </a:solidFill>
              </a:rPr>
            </a:br>
            <a:r>
              <a:rPr lang="de-DE" sz="1600" dirty="0" err="1" smtClean="0">
                <a:solidFill>
                  <a:schemeClr val="tx1"/>
                </a:solidFill>
              </a:rPr>
              <a:t>Speaking</a:t>
            </a:r>
            <a:r>
              <a:rPr lang="de-DE" sz="1600" dirty="0" smtClean="0">
                <a:solidFill>
                  <a:schemeClr val="tx1"/>
                </a:solidFill>
              </a:rPr>
              <a:t> / Sprachliche Mittel / Bewertungskriterien / Gewichtung</a:t>
            </a:r>
          </a:p>
          <a:p>
            <a:pPr marL="566928" indent="-457200">
              <a:buFont typeface="+mj-lt"/>
              <a:buAutoNum type="arabicPeriod"/>
            </a:pPr>
            <a:r>
              <a:rPr lang="de-DE" dirty="0" smtClean="0">
                <a:solidFill>
                  <a:schemeClr val="tx1"/>
                </a:solidFill>
              </a:rPr>
              <a:t>Durchführungsoptionen</a:t>
            </a:r>
            <a:br>
              <a:rPr lang="de-DE" dirty="0" smtClean="0">
                <a:solidFill>
                  <a:schemeClr val="tx1"/>
                </a:solidFill>
              </a:rPr>
            </a:br>
            <a:r>
              <a:rPr lang="de-DE" sz="1600" dirty="0" smtClean="0">
                <a:solidFill>
                  <a:schemeClr val="tx1"/>
                </a:solidFill>
              </a:rPr>
              <a:t>Vorbemerkung / Formate / Optionen</a:t>
            </a:r>
          </a:p>
          <a:p>
            <a:pPr marL="566928" indent="-457200">
              <a:buFont typeface="+mj-lt"/>
              <a:buAutoNum type="arabicPeriod"/>
            </a:pPr>
            <a:r>
              <a:rPr lang="de-DE" dirty="0" smtClean="0">
                <a:solidFill>
                  <a:schemeClr val="tx1"/>
                </a:solidFill>
              </a:rPr>
              <a:t>Unterrichtsbeispiele </a:t>
            </a:r>
            <a:br>
              <a:rPr lang="de-DE" dirty="0" smtClean="0">
                <a:solidFill>
                  <a:schemeClr val="tx1"/>
                </a:solidFill>
              </a:rPr>
            </a:br>
            <a:r>
              <a:rPr lang="de-DE" sz="1600" dirty="0" smtClean="0">
                <a:solidFill>
                  <a:schemeClr val="tx1"/>
                </a:solidFill>
              </a:rPr>
              <a:t>Picture of </a:t>
            </a:r>
            <a:r>
              <a:rPr lang="de-DE" sz="1600" dirty="0" err="1" smtClean="0">
                <a:solidFill>
                  <a:schemeClr val="tx1"/>
                </a:solidFill>
              </a:rPr>
              <a:t>the</a:t>
            </a:r>
            <a:r>
              <a:rPr lang="de-DE" sz="1600" dirty="0" smtClean="0">
                <a:solidFill>
                  <a:schemeClr val="tx1"/>
                </a:solidFill>
              </a:rPr>
              <a:t> </a:t>
            </a:r>
            <a:r>
              <a:rPr lang="de-DE" sz="1600" dirty="0" err="1" smtClean="0">
                <a:solidFill>
                  <a:schemeClr val="tx1"/>
                </a:solidFill>
              </a:rPr>
              <a:t>Week</a:t>
            </a:r>
            <a:r>
              <a:rPr lang="de-DE" sz="1600" dirty="0" smtClean="0">
                <a:solidFill>
                  <a:schemeClr val="tx1"/>
                </a:solidFill>
              </a:rPr>
              <a:t> / Dilemma </a:t>
            </a:r>
            <a:r>
              <a:rPr lang="de-DE" sz="1600" dirty="0" err="1" smtClean="0">
                <a:solidFill>
                  <a:schemeClr val="tx1"/>
                </a:solidFill>
              </a:rPr>
              <a:t>Discussion</a:t>
            </a:r>
            <a:endParaRPr lang="de-DE" sz="1600" dirty="0" smtClean="0">
              <a:solidFill>
                <a:schemeClr val="tx1"/>
              </a:solidFill>
            </a:endParaRPr>
          </a:p>
          <a:p>
            <a:pPr marL="566928" indent="-457200">
              <a:buFont typeface="+mj-lt"/>
              <a:buAutoNum type="arabicPeriod"/>
            </a:pPr>
            <a:r>
              <a:rPr lang="de-DE" dirty="0" smtClean="0">
                <a:solidFill>
                  <a:schemeClr val="tx1"/>
                </a:solidFill>
              </a:rPr>
              <a:t>Fazit / Fragen / Diskussion</a:t>
            </a:r>
            <a:endParaRPr lang="en-US" dirty="0"/>
          </a:p>
        </p:txBody>
      </p:sp>
      <p:sp>
        <p:nvSpPr>
          <p:cNvPr id="3" name="Titel 2"/>
          <p:cNvSpPr>
            <a:spLocks noGrp="1"/>
          </p:cNvSpPr>
          <p:nvPr>
            <p:ph type="title"/>
          </p:nvPr>
        </p:nvSpPr>
        <p:spPr/>
        <p:txBody>
          <a:bodyPr>
            <a:normAutofit fontScale="90000"/>
          </a:bodyPr>
          <a:lstStyle/>
          <a:p>
            <a:r>
              <a:rPr lang="en-US" dirty="0" err="1" smtClean="0"/>
              <a:t>Gliederung</a:t>
            </a:r>
            <a:r>
              <a:rPr lang="en-US" dirty="0" smtClean="0"/>
              <a:t> </a:t>
            </a:r>
            <a:br>
              <a:rPr lang="en-US" dirty="0" smtClean="0"/>
            </a:br>
            <a:endParaRPr lang="en-US" sz="2700" dirty="0">
              <a:solidFill>
                <a:srgbClr val="7030A0"/>
              </a:solidFill>
            </a:endParaRPr>
          </a:p>
        </p:txBody>
      </p:sp>
      <p:sp>
        <p:nvSpPr>
          <p:cNvPr id="4" name="Textplatzhalter 3"/>
          <p:cNvSpPr>
            <a:spLocks noGrp="1"/>
          </p:cNvSpPr>
          <p:nvPr>
            <p:ph type="body" idx="4294967295"/>
          </p:nvPr>
        </p:nvSpPr>
        <p:spPr>
          <a:xfrm flipV="1">
            <a:off x="0" y="2301874"/>
            <a:ext cx="45719" cy="119013"/>
          </a:xfrm>
        </p:spPr>
        <p:txBody>
          <a:bodyPr>
            <a:normAutofit fontScale="25000" lnSpcReduction="2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ransition>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pPr algn="ctr"/>
            <a:r>
              <a:rPr lang="de-DE" dirty="0" smtClean="0"/>
              <a:t>1. Understanding </a:t>
            </a:r>
            <a:r>
              <a:rPr lang="de-DE" dirty="0" err="1" smtClean="0"/>
              <a:t>Speaking</a:t>
            </a:r>
            <a:endParaRPr lang="de-DE" dirty="0"/>
          </a:p>
        </p:txBody>
      </p:sp>
      <p:sp>
        <p:nvSpPr>
          <p:cNvPr id="5" name="Inhaltsplatzhalter 4"/>
          <p:cNvSpPr>
            <a:spLocks noGrp="1"/>
          </p:cNvSpPr>
          <p:nvPr>
            <p:ph idx="1"/>
          </p:nvPr>
        </p:nvSpPr>
        <p:spPr/>
        <p:txBody>
          <a:bodyPr/>
          <a:lstStyle/>
          <a:p>
            <a:endParaRPr lang="en-US"/>
          </a:p>
        </p:txBody>
      </p:sp>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1846262"/>
          <a:ext cx="8229600" cy="42470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p:txBody>
          <a:bodyPr>
            <a:normAutofit fontScale="90000"/>
          </a:bodyPr>
          <a:lstStyle/>
          <a:p>
            <a:pPr algn="ctr"/>
            <a:r>
              <a:rPr lang="de-DE" dirty="0" smtClean="0"/>
              <a:t>1. Understanding </a:t>
            </a:r>
            <a:r>
              <a:rPr lang="de-DE" dirty="0" err="1" smtClean="0"/>
              <a:t>Speaking</a:t>
            </a:r>
            <a:r>
              <a:rPr lang="de-DE" dirty="0" smtClean="0"/>
              <a:t/>
            </a:r>
            <a:br>
              <a:rPr lang="de-DE" dirty="0" smtClean="0"/>
            </a:br>
            <a:r>
              <a:rPr lang="de-DE" dirty="0" smtClean="0"/>
              <a:t>4 Phasen des Sprechens</a:t>
            </a:r>
            <a:br>
              <a:rPr lang="de-DE" dirty="0" smtClean="0"/>
            </a:br>
            <a:r>
              <a:rPr lang="de-DE" sz="1800" dirty="0" smtClean="0"/>
              <a:t>(Nach Thaler, Seite 181)</a:t>
            </a:r>
            <a:endParaRPr lang="de-DE" sz="1800" dirty="0"/>
          </a:p>
        </p:txBody>
      </p:sp>
      <p:sp>
        <p:nvSpPr>
          <p:cNvPr id="5" name="Textfeld 4"/>
          <p:cNvSpPr txBox="1"/>
          <p:nvPr/>
        </p:nvSpPr>
        <p:spPr>
          <a:xfrm>
            <a:off x="1043608" y="2348880"/>
            <a:ext cx="4432624" cy="338554"/>
          </a:xfrm>
          <a:prstGeom prst="rect">
            <a:avLst/>
          </a:prstGeom>
          <a:noFill/>
        </p:spPr>
        <p:txBody>
          <a:bodyPr wrap="none" rtlCol="0">
            <a:spAutoFit/>
          </a:bodyPr>
          <a:lstStyle/>
          <a:p>
            <a:r>
              <a:rPr lang="en-US" sz="1600" dirty="0" err="1" smtClean="0"/>
              <a:t>Reziprok</a:t>
            </a:r>
            <a:r>
              <a:rPr lang="en-US" sz="1600" dirty="0" smtClean="0"/>
              <a:t>, </a:t>
            </a:r>
            <a:r>
              <a:rPr lang="en-US" sz="1600" dirty="0" err="1" smtClean="0"/>
              <a:t>wenig</a:t>
            </a:r>
            <a:r>
              <a:rPr lang="en-US" sz="1600" dirty="0" smtClean="0"/>
              <a:t> </a:t>
            </a:r>
            <a:r>
              <a:rPr lang="en-US" sz="1600" dirty="0" err="1" smtClean="0"/>
              <a:t>vorhersehbar</a:t>
            </a:r>
            <a:r>
              <a:rPr lang="en-US" sz="1600" dirty="0" smtClean="0"/>
              <a:t>, </a:t>
            </a:r>
            <a:r>
              <a:rPr lang="en-US" sz="1600" dirty="0" err="1" smtClean="0"/>
              <a:t>unter</a:t>
            </a:r>
            <a:r>
              <a:rPr lang="en-US" sz="1600" dirty="0" smtClean="0"/>
              <a:t> </a:t>
            </a:r>
            <a:r>
              <a:rPr lang="en-US" sz="1600" dirty="0" err="1" smtClean="0"/>
              <a:t>Zeitdruck</a:t>
            </a:r>
            <a:endParaRPr lang="en-US" sz="1600" dirty="0"/>
          </a:p>
        </p:txBody>
      </p:sp>
      <p:sp>
        <p:nvSpPr>
          <p:cNvPr id="6" name="Textfeld 5"/>
          <p:cNvSpPr txBox="1"/>
          <p:nvPr/>
        </p:nvSpPr>
        <p:spPr>
          <a:xfrm>
            <a:off x="1796726" y="5373216"/>
            <a:ext cx="4950393" cy="584775"/>
          </a:xfrm>
          <a:prstGeom prst="rect">
            <a:avLst/>
          </a:prstGeom>
          <a:noFill/>
        </p:spPr>
        <p:txBody>
          <a:bodyPr wrap="none" rtlCol="0">
            <a:spAutoFit/>
          </a:bodyPr>
          <a:lstStyle/>
          <a:p>
            <a:pPr algn="ctr"/>
            <a:r>
              <a:rPr lang="en-US" sz="1600" dirty="0" err="1" smtClean="0"/>
              <a:t>Inhaltliches</a:t>
            </a:r>
            <a:r>
              <a:rPr lang="en-US" sz="1600" dirty="0" smtClean="0"/>
              <a:t>, </a:t>
            </a:r>
            <a:r>
              <a:rPr lang="en-US" sz="1600" dirty="0" err="1" smtClean="0"/>
              <a:t>Nonverbales</a:t>
            </a:r>
            <a:r>
              <a:rPr lang="en-US" sz="1600" dirty="0" smtClean="0"/>
              <a:t> (</a:t>
            </a:r>
            <a:r>
              <a:rPr lang="en-US" sz="1600" dirty="0" err="1" smtClean="0"/>
              <a:t>Mimik</a:t>
            </a:r>
            <a:r>
              <a:rPr lang="en-US" sz="1600" dirty="0" smtClean="0"/>
              <a:t>, </a:t>
            </a:r>
            <a:r>
              <a:rPr lang="en-US" sz="1600" dirty="0" err="1" smtClean="0"/>
              <a:t>Gestik</a:t>
            </a:r>
            <a:r>
              <a:rPr lang="en-US" sz="1600" dirty="0" smtClean="0"/>
              <a:t>, </a:t>
            </a:r>
            <a:r>
              <a:rPr lang="en-US" sz="1600" dirty="0" err="1" smtClean="0"/>
              <a:t>Motorik</a:t>
            </a:r>
            <a:r>
              <a:rPr lang="en-US" sz="1600" dirty="0" smtClean="0"/>
              <a:t>), </a:t>
            </a:r>
            <a:br>
              <a:rPr lang="en-US" sz="1600" dirty="0" smtClean="0"/>
            </a:br>
            <a:r>
              <a:rPr lang="en-US" sz="1600" dirty="0" err="1" smtClean="0"/>
              <a:t>Zwischenmenschliches</a:t>
            </a:r>
            <a:r>
              <a:rPr lang="en-US" sz="1600" dirty="0" smtClean="0"/>
              <a:t>  und </a:t>
            </a:r>
            <a:r>
              <a:rPr lang="en-US" sz="1600" dirty="0" err="1" smtClean="0"/>
              <a:t>Emotionales</a:t>
            </a:r>
            <a:endParaRPr lang="en-US" sz="1600" dirty="0"/>
          </a:p>
        </p:txBody>
      </p:sp>
    </p:spTree>
  </p:cSld>
  <p:clrMapOvr>
    <a:masterClrMapping/>
  </p:clrMapOvr>
  <p:transition>
    <p:pull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nhaltsplatzhalter 3"/>
          <p:cNvGraphicFramePr>
            <a:graphicFrameLocks noGrp="1"/>
          </p:cNvGraphicFramePr>
          <p:nvPr>
            <p:ph idx="1"/>
          </p:nvPr>
        </p:nvGraphicFramePr>
        <p:xfrm>
          <a:off x="457200" y="2205038"/>
          <a:ext cx="8229600" cy="3673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el 2"/>
          <p:cNvSpPr>
            <a:spLocks noGrp="1"/>
          </p:cNvSpPr>
          <p:nvPr>
            <p:ph type="title"/>
          </p:nvPr>
        </p:nvSpPr>
        <p:spPr>
          <a:xfrm>
            <a:off x="457200" y="692696"/>
            <a:ext cx="8229600" cy="1512168"/>
          </a:xfrm>
        </p:spPr>
        <p:txBody>
          <a:bodyPr>
            <a:normAutofit fontScale="90000"/>
          </a:bodyPr>
          <a:lstStyle/>
          <a:p>
            <a:pPr algn="ctr"/>
            <a:r>
              <a:rPr lang="en-US" i="1" dirty="0" smtClean="0"/>
              <a:t>1. Understanding Speaking</a:t>
            </a:r>
            <a:r>
              <a:rPr lang="en-US" dirty="0" smtClean="0"/>
              <a:t/>
            </a:r>
            <a:br>
              <a:rPr lang="en-US" dirty="0" smtClean="0"/>
            </a:br>
            <a:r>
              <a:rPr lang="en-US" dirty="0" err="1" smtClean="0"/>
              <a:t>Pararameter</a:t>
            </a:r>
            <a:r>
              <a:rPr lang="en-US" dirty="0" smtClean="0"/>
              <a:t> </a:t>
            </a:r>
            <a:r>
              <a:rPr lang="en-US" dirty="0" err="1" smtClean="0"/>
              <a:t>einer</a:t>
            </a:r>
            <a:r>
              <a:rPr lang="en-US" dirty="0" smtClean="0"/>
              <a:t> </a:t>
            </a:r>
            <a:r>
              <a:rPr lang="en-US" dirty="0" err="1" smtClean="0"/>
              <a:t>genuinen</a:t>
            </a:r>
            <a:r>
              <a:rPr lang="en-US" dirty="0" smtClean="0"/>
              <a:t> </a:t>
            </a:r>
            <a:r>
              <a:rPr lang="en-US" dirty="0" err="1" smtClean="0"/>
              <a:t>Sprechsituation</a:t>
            </a:r>
            <a:r>
              <a:rPr lang="en-US" dirty="0" smtClean="0"/>
              <a:t> </a:t>
            </a:r>
            <a:br>
              <a:rPr lang="en-US" dirty="0" smtClean="0"/>
            </a:br>
            <a:r>
              <a:rPr lang="en-US" sz="2000" dirty="0" smtClean="0"/>
              <a:t>(</a:t>
            </a:r>
            <a:r>
              <a:rPr lang="en-US" sz="2000" dirty="0" err="1" smtClean="0"/>
              <a:t>Nach</a:t>
            </a:r>
            <a:r>
              <a:rPr lang="en-US" sz="2000" dirty="0" smtClean="0"/>
              <a:t> </a:t>
            </a:r>
            <a:r>
              <a:rPr lang="en-US" sz="2000" dirty="0" err="1" smtClean="0"/>
              <a:t>Haß</a:t>
            </a:r>
            <a:r>
              <a:rPr lang="en-US" sz="2000" dirty="0" smtClean="0"/>
              <a:t>, </a:t>
            </a:r>
            <a:r>
              <a:rPr lang="en-US" sz="2000" dirty="0" err="1" smtClean="0"/>
              <a:t>Seite</a:t>
            </a:r>
            <a:r>
              <a:rPr lang="en-US" sz="2000" dirty="0" smtClean="0"/>
              <a:t> 150 in </a:t>
            </a:r>
            <a:r>
              <a:rPr lang="en-US" sz="2000" dirty="0" err="1" smtClean="0"/>
              <a:t>Auszügen</a:t>
            </a:r>
            <a:r>
              <a:rPr lang="en-US" sz="2000" dirty="0" smtClean="0"/>
              <a:t>)</a:t>
            </a:r>
            <a:endParaRPr lang="en-US" sz="2000" dirty="0"/>
          </a:p>
        </p:txBody>
      </p:sp>
    </p:spTree>
  </p:cSld>
  <p:clrMapOvr>
    <a:masterClrMapping/>
  </p:clrMapOvr>
  <p:transition>
    <p:pull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tvorlage_KM-Rot ZSL-Logo">
  <a:themeElements>
    <a:clrScheme name="Benutzerdefiniert 6">
      <a:dk1>
        <a:srgbClr val="000000"/>
      </a:dk1>
      <a:lt1>
        <a:srgbClr val="FFFFC1"/>
      </a:lt1>
      <a:dk2>
        <a:srgbClr val="5F5F5F"/>
      </a:dk2>
      <a:lt2>
        <a:srgbClr val="BF0000"/>
      </a:lt2>
      <a:accent1>
        <a:srgbClr val="FF6D6D"/>
      </a:accent1>
      <a:accent2>
        <a:srgbClr val="BF0000"/>
      </a:accent2>
      <a:accent3>
        <a:srgbClr val="BF0000"/>
      </a:accent3>
      <a:accent4>
        <a:srgbClr val="920000"/>
      </a:accent4>
      <a:accent5>
        <a:srgbClr val="C9C9C9"/>
      </a:accent5>
      <a:accent6>
        <a:srgbClr val="920000"/>
      </a:accent6>
      <a:hlink>
        <a:srgbClr val="FF0000"/>
      </a:hlink>
      <a:folHlink>
        <a:srgbClr val="7030A0"/>
      </a:folHlink>
    </a:clrScheme>
    <a:fontScheme name="Rhea">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Rhea">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Formatvorlage_rot Logo Bildung</Template>
  <TotalTime>0</TotalTime>
  <Words>2978</Words>
  <Application>Microsoft Office PowerPoint</Application>
  <PresentationFormat>Bildschirmpräsentation (4:3)</PresentationFormat>
  <Paragraphs>399</Paragraphs>
  <Slides>34</Slides>
  <Notes>27</Notes>
  <HiddenSlides>0</HiddenSlides>
  <MMClips>0</MMClips>
  <ScaleCrop>false</ScaleCrop>
  <HeadingPairs>
    <vt:vector size="4" baseType="variant">
      <vt:variant>
        <vt:lpstr>Design</vt:lpstr>
      </vt:variant>
      <vt:variant>
        <vt:i4>1</vt:i4>
      </vt:variant>
      <vt:variant>
        <vt:lpstr>Folientitel</vt:lpstr>
      </vt:variant>
      <vt:variant>
        <vt:i4>34</vt:i4>
      </vt:variant>
    </vt:vector>
  </HeadingPairs>
  <TitlesOfParts>
    <vt:vector size="35" baseType="lpstr">
      <vt:lpstr>Formatvorlage_KM-Rot ZSL-Logo</vt:lpstr>
      <vt:lpstr>Modul Größerer mündlicher Beitrag im Basisfach (Monolog und Dialog)</vt:lpstr>
      <vt:lpstr> Auszug aus dem Facherlass für die Abiturprüfung 2021 37-6615.31-2021/4 </vt:lpstr>
      <vt:lpstr>Leitfragen</vt:lpstr>
      <vt:lpstr>Leitfragen</vt:lpstr>
      <vt:lpstr>Herausforderungen Was die Kolleginnen und Kollegen bewegen könnte</vt:lpstr>
      <vt:lpstr>Gliederung  </vt:lpstr>
      <vt:lpstr>1. Understanding Speaking</vt:lpstr>
      <vt:lpstr>1. Understanding Speaking 4 Phasen des Sprechens (Nach Thaler, Seite 181)</vt:lpstr>
      <vt:lpstr>1. Understanding Speaking Pararameter einer genuinen Sprechsituation  (Nach Haß, Seite 150 in Auszügen)</vt:lpstr>
      <vt:lpstr>2. Food for Thought Fokus – Ziel/Sprachfunktionen - Prinzipien</vt:lpstr>
      <vt:lpstr>2. Food for Thought  Worauf liegt der Fokus?</vt:lpstr>
      <vt:lpstr>2. Food for Thought  Was ist das Ziel?</vt:lpstr>
      <vt:lpstr>2. Food for Thought  Was genau kann ich prüfen?</vt:lpstr>
      <vt:lpstr>2. Food for Thought  Welche Prinzipien legen wir der Aufgabenstellung zugrunde?</vt:lpstr>
      <vt:lpstr>3 Blick in den Bildungsplan Sprechen / Sprachliche Mittel / Bewertungskriterien / Gewichtung</vt:lpstr>
      <vt:lpstr>3. Bildungsplan: monologisches Sprechen</vt:lpstr>
      <vt:lpstr>3. Bildungsplan: an Gesprächen teilnehmen (1)</vt:lpstr>
      <vt:lpstr>3. Bildungsplan: an Gesprächen teilnehmen (2)</vt:lpstr>
      <vt:lpstr>3.Bildungsplan Sprachliche Mittel: Wortschatz</vt:lpstr>
      <vt:lpstr>3.Bildungsplan Sprachliche Mittel: Wortschatz – (3)Redemittel</vt:lpstr>
      <vt:lpstr>3 Bildungsplan Sprachliche Mittel – Wortschatz –  Redemittel (Auszüge)</vt:lpstr>
      <vt:lpstr>3. Bildungsplan Sprachliche Mittel: Aussprache und Intonation</vt:lpstr>
      <vt:lpstr>3. Bewertungsraster? </vt:lpstr>
      <vt:lpstr>Beurteilungs- und Korrekturrichtlinien für die Modernen Fremdsprachen / Abiturprüfung 2021 / Kommunikationsprüfung /37-6615.31-2021/5</vt:lpstr>
      <vt:lpstr>Bewertungsraster zur mündlichen Abiturprüfung in den Modernen Fremdsprachen  37-6615.31-2021/4</vt:lpstr>
      <vt:lpstr>3 Gewichtung Die Gewichtung sollte der Leistung angemessen sein</vt:lpstr>
      <vt:lpstr>4 Durchführungsoptionen Weighing the pros and cons Vorbemerkung  - Formate - Optionen </vt:lpstr>
      <vt:lpstr>4. Durchführungsoptionen: Vorbemerkung</vt:lpstr>
      <vt:lpstr>4. Durchführungsoptionen - Formate Austausch von Informationen, Sachverhalten, Argumenten, Standpunkten,  Aushandeln von Kompromissen, interkulturell angemessenes sprachliches Handeln   </vt:lpstr>
      <vt:lpstr>4. Durchführungsoptionen - Formate Austausch von Informationen, Sachverhalten, Argumenten, Standpunkten,  Aushandeln von Kompromissen, interkulturell angemessenes sprachliches Handeln </vt:lpstr>
      <vt:lpstr>4. Durchführungsoptionen (1)     Verknüpfung von Monolog und Dialog</vt:lpstr>
      <vt:lpstr>  4. Durchführungsoptionen (2) Zeitliche Streuung über die Halbjahre   </vt:lpstr>
      <vt:lpstr>4. Durchführungsoptionen (3) Spontanes vs. vorbereitetes Sprechen</vt:lpstr>
      <vt:lpstr>5 Unterrichtsbeispiele</vt:lpstr>
    </vt:vector>
  </TitlesOfParts>
  <Company>IZLBW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 ZSL</dc:title>
  <dc:creator>Schock, Kai (KM);du Prel, Florence (LS)</dc:creator>
  <cp:lastModifiedBy>B.Rietgraf</cp:lastModifiedBy>
  <cp:revision>258</cp:revision>
  <dcterms:created xsi:type="dcterms:W3CDTF">2014-03-18T09:41:04Z</dcterms:created>
  <dcterms:modified xsi:type="dcterms:W3CDTF">2020-05-10T13:17:09Z</dcterms:modified>
</cp:coreProperties>
</file>